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bookmarkStart w:id="3" w:name="_Hlk190703656" w:displacedByCustomXml="next"/>
    <w:sdt>
      <w:sdtPr>
        <w:id w:val="-426587749"/>
        <w:lock w:val="contentLocked"/>
        <w:placeholder>
          <w:docPart w:val="7FA2E4349BC249379A680978AAF930BB"/>
        </w:placeholder>
        <w:group/>
      </w:sdtPr>
      <w:sdtEndPr/>
      <w:sdtContent>
        <w:p w14:paraId="142F77E3" w14:textId="427CEDDC" w:rsidR="0066754B" w:rsidRPr="004A22BC" w:rsidRDefault="00886E0C" w:rsidP="00357702">
          <w:pPr>
            <w:pStyle w:val="Title"/>
          </w:pPr>
          <w:sdt>
            <w:sdtPr>
              <w:alias w:val="Title"/>
              <w:tag w:val=""/>
              <w:id w:val="1621577399"/>
              <w:placeholder>
                <w:docPart w:val="8701A5EA079545678124B4661C67E022"/>
              </w:placeholder>
              <w:dataBinding w:prefixMappings="xmlns:ns0='http://purl.org/dc/elements/1.1/' xmlns:ns1='http://schemas.openxmlformats.org/package/2006/metadata/core-properties' " w:xpath="/ns1:coreProperties[1]/ns0:title[1]" w:storeItemID="{6C3C8BC8-F283-45AE-878A-BAB7291924A1}"/>
              <w:text/>
            </w:sdtPr>
            <w:sdtEndPr/>
            <w:sdtContent>
              <w:r w:rsidR="0066754B">
                <w:t>2025 VCE Persian</w:t>
              </w:r>
            </w:sdtContent>
          </w:sdt>
        </w:p>
      </w:sdtContent>
    </w:sdt>
    <w:bookmarkEnd w:id="2"/>
    <w:bookmarkEnd w:id="1"/>
    <w:bookmarkEnd w:id="0"/>
    <w:p w14:paraId="7C16FA5B" w14:textId="77777777" w:rsidR="0066754B" w:rsidRPr="004A22BC" w:rsidRDefault="0066754B" w:rsidP="00357702">
      <w:pPr>
        <w:pStyle w:val="Documentsubtitle"/>
        <w:ind w:right="3543"/>
      </w:pPr>
      <w:r w:rsidRPr="004A22BC">
        <w:drawing>
          <wp:anchor distT="0" distB="0" distL="114300" distR="114300" simplePos="0" relativeHeight="251682816" behindDoc="1" locked="1" layoutInCell="0" allowOverlap="0" wp14:anchorId="0694C8C2" wp14:editId="14E67227">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188F6C6C" w14:textId="77777777" w:rsidR="0066754B" w:rsidRPr="00210AB7" w:rsidRDefault="0066754B" w:rsidP="00357702">
      <w:pPr>
        <w:jc w:val="center"/>
        <w:rPr>
          <w:lang w:val="en-AU"/>
        </w:rPr>
        <w:sectPr w:rsidR="0066754B" w:rsidRPr="00210AB7" w:rsidSect="0066754B">
          <w:headerReference w:type="default" r:id="rId12"/>
          <w:footerReference w:type="first" r:id="rId13"/>
          <w:pgSz w:w="11907" w:h="16840" w:code="9"/>
          <w:pgMar w:top="0" w:right="567" w:bottom="567" w:left="567" w:header="794" w:footer="686" w:gutter="0"/>
          <w:cols w:space="708"/>
          <w:titlePg/>
          <w:docGrid w:linePitch="360"/>
        </w:sectPr>
      </w:pPr>
    </w:p>
    <w:p w14:paraId="513F2C59" w14:textId="77777777" w:rsidR="0066754B" w:rsidRPr="000F5CEC" w:rsidRDefault="0066754B" w:rsidP="00357702">
      <w:pPr>
        <w:rPr>
          <w:color w:val="0F7EB4"/>
          <w:sz w:val="48"/>
          <w:lang w:val="en-AU"/>
        </w:rPr>
      </w:pPr>
      <w:r>
        <w:rPr>
          <w:color w:val="0F7EB4"/>
          <w:sz w:val="48"/>
          <w:lang w:val="en-AU"/>
        </w:rPr>
        <w:lastRenderedPageBreak/>
        <w:t>C</w:t>
      </w:r>
      <w:r w:rsidRPr="000F5CEC">
        <w:rPr>
          <w:color w:val="0F7EB4"/>
          <w:sz w:val="48"/>
          <w:lang w:val="en-AU"/>
        </w:rPr>
        <w:t>ontents</w:t>
      </w:r>
    </w:p>
    <w:p w14:paraId="676C8DD3" w14:textId="3AB2A082" w:rsidR="00886E0C" w:rsidRDefault="0066754B">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5929" w:history="1">
        <w:r w:rsidR="00886E0C" w:rsidRPr="00ED1B0E">
          <w:rPr>
            <w:rStyle w:val="Hyperlink"/>
          </w:rPr>
          <w:t>VCE Persian: Teaching and Learning Activities</w:t>
        </w:r>
        <w:r w:rsidR="00886E0C">
          <w:rPr>
            <w:webHidden/>
          </w:rPr>
          <w:tab/>
        </w:r>
        <w:r w:rsidR="00886E0C">
          <w:rPr>
            <w:webHidden/>
          </w:rPr>
          <w:fldChar w:fldCharType="begin"/>
        </w:r>
        <w:r w:rsidR="00886E0C">
          <w:rPr>
            <w:webHidden/>
          </w:rPr>
          <w:instrText xml:space="preserve"> PAGEREF _Toc191905929 \h </w:instrText>
        </w:r>
        <w:r w:rsidR="00886E0C">
          <w:rPr>
            <w:webHidden/>
          </w:rPr>
        </w:r>
        <w:r w:rsidR="00886E0C">
          <w:rPr>
            <w:webHidden/>
          </w:rPr>
          <w:fldChar w:fldCharType="separate"/>
        </w:r>
        <w:r w:rsidR="00886E0C">
          <w:rPr>
            <w:webHidden/>
          </w:rPr>
          <w:t>1</w:t>
        </w:r>
        <w:r w:rsidR="00886E0C">
          <w:rPr>
            <w:webHidden/>
          </w:rPr>
          <w:fldChar w:fldCharType="end"/>
        </w:r>
      </w:hyperlink>
    </w:p>
    <w:p w14:paraId="4A89C007" w14:textId="3E668201" w:rsidR="00886E0C" w:rsidRDefault="00886E0C">
      <w:pPr>
        <w:pStyle w:val="TOC3"/>
        <w:rPr>
          <w:rFonts w:eastAsiaTheme="minorEastAsia"/>
          <w:kern w:val="2"/>
          <w:sz w:val="22"/>
          <w:lang w:val="en-AU" w:eastAsia="en-AU"/>
          <w14:ligatures w14:val="standardContextual"/>
        </w:rPr>
      </w:pPr>
      <w:hyperlink w:anchor="_Toc191905930" w:history="1">
        <w:r w:rsidRPr="00ED1B0E">
          <w:rPr>
            <w:rStyle w:val="Hyperlink"/>
          </w:rPr>
          <w:t>Unit 1</w:t>
        </w:r>
        <w:r>
          <w:rPr>
            <w:webHidden/>
          </w:rPr>
          <w:tab/>
        </w:r>
        <w:r>
          <w:rPr>
            <w:webHidden/>
          </w:rPr>
          <w:fldChar w:fldCharType="begin"/>
        </w:r>
        <w:r>
          <w:rPr>
            <w:webHidden/>
          </w:rPr>
          <w:instrText xml:space="preserve"> PAGEREF _Toc191905930 \h </w:instrText>
        </w:r>
        <w:r>
          <w:rPr>
            <w:webHidden/>
          </w:rPr>
        </w:r>
        <w:r>
          <w:rPr>
            <w:webHidden/>
          </w:rPr>
          <w:fldChar w:fldCharType="separate"/>
        </w:r>
        <w:r>
          <w:rPr>
            <w:webHidden/>
          </w:rPr>
          <w:t>1</w:t>
        </w:r>
        <w:r>
          <w:rPr>
            <w:webHidden/>
          </w:rPr>
          <w:fldChar w:fldCharType="end"/>
        </w:r>
      </w:hyperlink>
    </w:p>
    <w:p w14:paraId="2198A75C" w14:textId="62775A81" w:rsidR="00886E0C" w:rsidRDefault="00886E0C">
      <w:pPr>
        <w:pStyle w:val="TOC2"/>
        <w:rPr>
          <w:rFonts w:asciiTheme="minorHAnsi" w:eastAsiaTheme="minorEastAsia" w:hAnsiTheme="minorHAnsi" w:cstheme="minorBidi"/>
          <w:kern w:val="2"/>
          <w:sz w:val="22"/>
          <w:szCs w:val="22"/>
          <w14:ligatures w14:val="standardContextual"/>
        </w:rPr>
      </w:pPr>
      <w:hyperlink w:anchor="_Toc191905931" w:history="1">
        <w:r w:rsidRPr="00ED1B0E">
          <w:rPr>
            <w:rStyle w:val="Hyperlink"/>
          </w:rPr>
          <w:t>Outcome 1</w:t>
        </w:r>
        <w:r>
          <w:rPr>
            <w:webHidden/>
          </w:rPr>
          <w:tab/>
        </w:r>
        <w:r>
          <w:rPr>
            <w:webHidden/>
          </w:rPr>
          <w:fldChar w:fldCharType="begin"/>
        </w:r>
        <w:r>
          <w:rPr>
            <w:webHidden/>
          </w:rPr>
          <w:instrText xml:space="preserve"> PAGEREF _Toc191905931 \h </w:instrText>
        </w:r>
        <w:r>
          <w:rPr>
            <w:webHidden/>
          </w:rPr>
        </w:r>
        <w:r>
          <w:rPr>
            <w:webHidden/>
          </w:rPr>
          <w:fldChar w:fldCharType="separate"/>
        </w:r>
        <w:r>
          <w:rPr>
            <w:webHidden/>
          </w:rPr>
          <w:t>1</w:t>
        </w:r>
        <w:r>
          <w:rPr>
            <w:webHidden/>
          </w:rPr>
          <w:fldChar w:fldCharType="end"/>
        </w:r>
      </w:hyperlink>
    </w:p>
    <w:p w14:paraId="78592D97" w14:textId="75B45AA9" w:rsidR="00886E0C" w:rsidRDefault="00886E0C">
      <w:pPr>
        <w:pStyle w:val="TOC2"/>
        <w:rPr>
          <w:rFonts w:asciiTheme="minorHAnsi" w:eastAsiaTheme="minorEastAsia" w:hAnsiTheme="minorHAnsi" w:cstheme="minorBidi"/>
          <w:kern w:val="2"/>
          <w:sz w:val="22"/>
          <w:szCs w:val="22"/>
          <w14:ligatures w14:val="standardContextual"/>
        </w:rPr>
      </w:pPr>
      <w:hyperlink w:anchor="_Toc191905932" w:history="1">
        <w:r w:rsidRPr="00ED1B0E">
          <w:rPr>
            <w:rStyle w:val="Hyperlink"/>
          </w:rPr>
          <w:t>Examples of learning activities</w:t>
        </w:r>
        <w:r>
          <w:rPr>
            <w:webHidden/>
          </w:rPr>
          <w:tab/>
        </w:r>
        <w:r>
          <w:rPr>
            <w:webHidden/>
          </w:rPr>
          <w:fldChar w:fldCharType="begin"/>
        </w:r>
        <w:r>
          <w:rPr>
            <w:webHidden/>
          </w:rPr>
          <w:instrText xml:space="preserve"> PAGEREF _Toc191905932 \h </w:instrText>
        </w:r>
        <w:r>
          <w:rPr>
            <w:webHidden/>
          </w:rPr>
        </w:r>
        <w:r>
          <w:rPr>
            <w:webHidden/>
          </w:rPr>
          <w:fldChar w:fldCharType="separate"/>
        </w:r>
        <w:r>
          <w:rPr>
            <w:webHidden/>
          </w:rPr>
          <w:t>1</w:t>
        </w:r>
        <w:r>
          <w:rPr>
            <w:webHidden/>
          </w:rPr>
          <w:fldChar w:fldCharType="end"/>
        </w:r>
      </w:hyperlink>
    </w:p>
    <w:p w14:paraId="1036EA67" w14:textId="1E478816" w:rsidR="00886E0C" w:rsidRDefault="00886E0C">
      <w:pPr>
        <w:pStyle w:val="TOC2"/>
        <w:rPr>
          <w:rFonts w:asciiTheme="minorHAnsi" w:eastAsiaTheme="minorEastAsia" w:hAnsiTheme="minorHAnsi" w:cstheme="minorBidi"/>
          <w:kern w:val="2"/>
          <w:sz w:val="22"/>
          <w:szCs w:val="22"/>
          <w14:ligatures w14:val="standardContextual"/>
        </w:rPr>
      </w:pPr>
      <w:hyperlink w:anchor="_Toc191905933" w:history="1">
        <w:r w:rsidRPr="00ED1B0E">
          <w:rPr>
            <w:rStyle w:val="Hyperlink"/>
            <w:b/>
            <w:bCs/>
          </w:rPr>
          <w:t>Detailed example</w:t>
        </w:r>
        <w:r>
          <w:rPr>
            <w:webHidden/>
          </w:rPr>
          <w:tab/>
        </w:r>
        <w:r>
          <w:rPr>
            <w:webHidden/>
          </w:rPr>
          <w:fldChar w:fldCharType="begin"/>
        </w:r>
        <w:r>
          <w:rPr>
            <w:webHidden/>
          </w:rPr>
          <w:instrText xml:space="preserve"> PAGEREF _Toc191905933 \h </w:instrText>
        </w:r>
        <w:r>
          <w:rPr>
            <w:webHidden/>
          </w:rPr>
        </w:r>
        <w:r>
          <w:rPr>
            <w:webHidden/>
          </w:rPr>
          <w:fldChar w:fldCharType="separate"/>
        </w:r>
        <w:r>
          <w:rPr>
            <w:webHidden/>
          </w:rPr>
          <w:t>3</w:t>
        </w:r>
        <w:r>
          <w:rPr>
            <w:webHidden/>
          </w:rPr>
          <w:fldChar w:fldCharType="end"/>
        </w:r>
      </w:hyperlink>
    </w:p>
    <w:p w14:paraId="25CB1E4D" w14:textId="4318A32B" w:rsidR="00886E0C" w:rsidRDefault="00886E0C">
      <w:pPr>
        <w:pStyle w:val="TOC2"/>
        <w:rPr>
          <w:rFonts w:asciiTheme="minorHAnsi" w:eastAsiaTheme="minorEastAsia" w:hAnsiTheme="minorHAnsi" w:cstheme="minorBidi"/>
          <w:kern w:val="2"/>
          <w:sz w:val="22"/>
          <w:szCs w:val="22"/>
          <w14:ligatures w14:val="standardContextual"/>
        </w:rPr>
      </w:pPr>
      <w:hyperlink w:anchor="_Toc191905934" w:history="1">
        <w:r w:rsidRPr="00ED1B0E">
          <w:rPr>
            <w:rStyle w:val="Hyperlink"/>
          </w:rPr>
          <w:t>Outcome 2</w:t>
        </w:r>
        <w:r>
          <w:rPr>
            <w:webHidden/>
          </w:rPr>
          <w:tab/>
        </w:r>
        <w:r>
          <w:rPr>
            <w:webHidden/>
          </w:rPr>
          <w:fldChar w:fldCharType="begin"/>
        </w:r>
        <w:r>
          <w:rPr>
            <w:webHidden/>
          </w:rPr>
          <w:instrText xml:space="preserve"> PAGEREF _Toc191905934 \h </w:instrText>
        </w:r>
        <w:r>
          <w:rPr>
            <w:webHidden/>
          </w:rPr>
        </w:r>
        <w:r>
          <w:rPr>
            <w:webHidden/>
          </w:rPr>
          <w:fldChar w:fldCharType="separate"/>
        </w:r>
        <w:r>
          <w:rPr>
            <w:webHidden/>
          </w:rPr>
          <w:t>4</w:t>
        </w:r>
        <w:r>
          <w:rPr>
            <w:webHidden/>
          </w:rPr>
          <w:fldChar w:fldCharType="end"/>
        </w:r>
      </w:hyperlink>
    </w:p>
    <w:p w14:paraId="7C56423E" w14:textId="3008E9CB" w:rsidR="00886E0C" w:rsidRDefault="00886E0C">
      <w:pPr>
        <w:pStyle w:val="TOC2"/>
        <w:rPr>
          <w:rFonts w:asciiTheme="minorHAnsi" w:eastAsiaTheme="minorEastAsia" w:hAnsiTheme="minorHAnsi" w:cstheme="minorBidi"/>
          <w:kern w:val="2"/>
          <w:sz w:val="22"/>
          <w:szCs w:val="22"/>
          <w14:ligatures w14:val="standardContextual"/>
        </w:rPr>
      </w:pPr>
      <w:hyperlink w:anchor="_Toc191905935" w:history="1">
        <w:r w:rsidRPr="00ED1B0E">
          <w:rPr>
            <w:rStyle w:val="Hyperlink"/>
          </w:rPr>
          <w:t>Examples of learning activities</w:t>
        </w:r>
        <w:r>
          <w:rPr>
            <w:webHidden/>
          </w:rPr>
          <w:tab/>
        </w:r>
        <w:r>
          <w:rPr>
            <w:webHidden/>
          </w:rPr>
          <w:fldChar w:fldCharType="begin"/>
        </w:r>
        <w:r>
          <w:rPr>
            <w:webHidden/>
          </w:rPr>
          <w:instrText xml:space="preserve"> PAGEREF _Toc191905935 \h </w:instrText>
        </w:r>
        <w:r>
          <w:rPr>
            <w:webHidden/>
          </w:rPr>
        </w:r>
        <w:r>
          <w:rPr>
            <w:webHidden/>
          </w:rPr>
          <w:fldChar w:fldCharType="separate"/>
        </w:r>
        <w:r>
          <w:rPr>
            <w:webHidden/>
          </w:rPr>
          <w:t>4</w:t>
        </w:r>
        <w:r>
          <w:rPr>
            <w:webHidden/>
          </w:rPr>
          <w:fldChar w:fldCharType="end"/>
        </w:r>
      </w:hyperlink>
    </w:p>
    <w:p w14:paraId="14382F4D" w14:textId="463CA6EC" w:rsidR="00886E0C" w:rsidRDefault="00886E0C">
      <w:pPr>
        <w:pStyle w:val="TOC2"/>
        <w:rPr>
          <w:rFonts w:asciiTheme="minorHAnsi" w:eastAsiaTheme="minorEastAsia" w:hAnsiTheme="minorHAnsi" w:cstheme="minorBidi"/>
          <w:kern w:val="2"/>
          <w:sz w:val="22"/>
          <w:szCs w:val="22"/>
          <w14:ligatures w14:val="standardContextual"/>
        </w:rPr>
      </w:pPr>
      <w:hyperlink w:anchor="_Toc191905936" w:history="1">
        <w:r w:rsidRPr="00ED1B0E">
          <w:rPr>
            <w:rStyle w:val="Hyperlink"/>
            <w:b/>
            <w:bCs/>
          </w:rPr>
          <w:t>Detailed example</w:t>
        </w:r>
        <w:r>
          <w:rPr>
            <w:webHidden/>
          </w:rPr>
          <w:tab/>
        </w:r>
        <w:r>
          <w:rPr>
            <w:webHidden/>
          </w:rPr>
          <w:fldChar w:fldCharType="begin"/>
        </w:r>
        <w:r>
          <w:rPr>
            <w:webHidden/>
          </w:rPr>
          <w:instrText xml:space="preserve"> PAGEREF _Toc191905936 \h </w:instrText>
        </w:r>
        <w:r>
          <w:rPr>
            <w:webHidden/>
          </w:rPr>
        </w:r>
        <w:r>
          <w:rPr>
            <w:webHidden/>
          </w:rPr>
          <w:fldChar w:fldCharType="separate"/>
        </w:r>
        <w:r>
          <w:rPr>
            <w:webHidden/>
          </w:rPr>
          <w:t>5</w:t>
        </w:r>
        <w:r>
          <w:rPr>
            <w:webHidden/>
          </w:rPr>
          <w:fldChar w:fldCharType="end"/>
        </w:r>
      </w:hyperlink>
    </w:p>
    <w:p w14:paraId="4A7B4A4E" w14:textId="5FFA44A4" w:rsidR="00886E0C" w:rsidRDefault="00886E0C">
      <w:pPr>
        <w:pStyle w:val="TOC2"/>
        <w:rPr>
          <w:rFonts w:asciiTheme="minorHAnsi" w:eastAsiaTheme="minorEastAsia" w:hAnsiTheme="minorHAnsi" w:cstheme="minorBidi"/>
          <w:kern w:val="2"/>
          <w:sz w:val="22"/>
          <w:szCs w:val="22"/>
          <w14:ligatures w14:val="standardContextual"/>
        </w:rPr>
      </w:pPr>
      <w:hyperlink w:anchor="_Toc191905937" w:history="1">
        <w:r w:rsidRPr="00ED1B0E">
          <w:rPr>
            <w:rStyle w:val="Hyperlink"/>
          </w:rPr>
          <w:t>Outcome 3</w:t>
        </w:r>
        <w:r>
          <w:rPr>
            <w:webHidden/>
          </w:rPr>
          <w:tab/>
        </w:r>
        <w:r>
          <w:rPr>
            <w:webHidden/>
          </w:rPr>
          <w:fldChar w:fldCharType="begin"/>
        </w:r>
        <w:r>
          <w:rPr>
            <w:webHidden/>
          </w:rPr>
          <w:instrText xml:space="preserve"> PAGEREF _Toc191905937 \h </w:instrText>
        </w:r>
        <w:r>
          <w:rPr>
            <w:webHidden/>
          </w:rPr>
        </w:r>
        <w:r>
          <w:rPr>
            <w:webHidden/>
          </w:rPr>
          <w:fldChar w:fldCharType="separate"/>
        </w:r>
        <w:r>
          <w:rPr>
            <w:webHidden/>
          </w:rPr>
          <w:t>6</w:t>
        </w:r>
        <w:r>
          <w:rPr>
            <w:webHidden/>
          </w:rPr>
          <w:fldChar w:fldCharType="end"/>
        </w:r>
      </w:hyperlink>
    </w:p>
    <w:p w14:paraId="76DE680D" w14:textId="434095A4" w:rsidR="00886E0C" w:rsidRDefault="00886E0C">
      <w:pPr>
        <w:pStyle w:val="TOC2"/>
        <w:rPr>
          <w:rFonts w:asciiTheme="minorHAnsi" w:eastAsiaTheme="minorEastAsia" w:hAnsiTheme="minorHAnsi" w:cstheme="minorBidi"/>
          <w:kern w:val="2"/>
          <w:sz w:val="22"/>
          <w:szCs w:val="22"/>
          <w14:ligatures w14:val="standardContextual"/>
        </w:rPr>
      </w:pPr>
      <w:hyperlink w:anchor="_Toc191905938" w:history="1">
        <w:r w:rsidRPr="00ED1B0E">
          <w:rPr>
            <w:rStyle w:val="Hyperlink"/>
          </w:rPr>
          <w:t>Examples of learning activities</w:t>
        </w:r>
        <w:r>
          <w:rPr>
            <w:webHidden/>
          </w:rPr>
          <w:tab/>
        </w:r>
        <w:r>
          <w:rPr>
            <w:webHidden/>
          </w:rPr>
          <w:fldChar w:fldCharType="begin"/>
        </w:r>
        <w:r>
          <w:rPr>
            <w:webHidden/>
          </w:rPr>
          <w:instrText xml:space="preserve"> PAGEREF _Toc191905938 \h </w:instrText>
        </w:r>
        <w:r>
          <w:rPr>
            <w:webHidden/>
          </w:rPr>
        </w:r>
        <w:r>
          <w:rPr>
            <w:webHidden/>
          </w:rPr>
          <w:fldChar w:fldCharType="separate"/>
        </w:r>
        <w:r>
          <w:rPr>
            <w:webHidden/>
          </w:rPr>
          <w:t>6</w:t>
        </w:r>
        <w:r>
          <w:rPr>
            <w:webHidden/>
          </w:rPr>
          <w:fldChar w:fldCharType="end"/>
        </w:r>
      </w:hyperlink>
    </w:p>
    <w:p w14:paraId="4D4AB322" w14:textId="56157899" w:rsidR="00886E0C" w:rsidRDefault="00886E0C">
      <w:pPr>
        <w:pStyle w:val="TOC2"/>
        <w:rPr>
          <w:rFonts w:asciiTheme="minorHAnsi" w:eastAsiaTheme="minorEastAsia" w:hAnsiTheme="minorHAnsi" w:cstheme="minorBidi"/>
          <w:kern w:val="2"/>
          <w:sz w:val="22"/>
          <w:szCs w:val="22"/>
          <w14:ligatures w14:val="standardContextual"/>
        </w:rPr>
      </w:pPr>
      <w:hyperlink w:anchor="_Toc191905939" w:history="1">
        <w:r w:rsidRPr="00ED1B0E">
          <w:rPr>
            <w:rStyle w:val="Hyperlink"/>
            <w:b/>
            <w:bCs/>
          </w:rPr>
          <w:t>Detailed example</w:t>
        </w:r>
        <w:r>
          <w:rPr>
            <w:webHidden/>
          </w:rPr>
          <w:tab/>
        </w:r>
        <w:r>
          <w:rPr>
            <w:webHidden/>
          </w:rPr>
          <w:fldChar w:fldCharType="begin"/>
        </w:r>
        <w:r>
          <w:rPr>
            <w:webHidden/>
          </w:rPr>
          <w:instrText xml:space="preserve"> PAGEREF _Toc191905939 \h </w:instrText>
        </w:r>
        <w:r>
          <w:rPr>
            <w:webHidden/>
          </w:rPr>
        </w:r>
        <w:r>
          <w:rPr>
            <w:webHidden/>
          </w:rPr>
          <w:fldChar w:fldCharType="separate"/>
        </w:r>
        <w:r>
          <w:rPr>
            <w:webHidden/>
          </w:rPr>
          <w:t>8</w:t>
        </w:r>
        <w:r>
          <w:rPr>
            <w:webHidden/>
          </w:rPr>
          <w:fldChar w:fldCharType="end"/>
        </w:r>
      </w:hyperlink>
    </w:p>
    <w:p w14:paraId="45C6F54B" w14:textId="358B0D23" w:rsidR="00886E0C" w:rsidRDefault="00886E0C">
      <w:pPr>
        <w:pStyle w:val="TOC3"/>
        <w:rPr>
          <w:rFonts w:eastAsiaTheme="minorEastAsia"/>
          <w:kern w:val="2"/>
          <w:sz w:val="22"/>
          <w:lang w:val="en-AU" w:eastAsia="en-AU"/>
          <w14:ligatures w14:val="standardContextual"/>
        </w:rPr>
      </w:pPr>
      <w:hyperlink w:anchor="_Toc191905940" w:history="1">
        <w:r w:rsidRPr="00ED1B0E">
          <w:rPr>
            <w:rStyle w:val="Hyperlink"/>
          </w:rPr>
          <w:t>Unit 2</w:t>
        </w:r>
        <w:r>
          <w:rPr>
            <w:webHidden/>
          </w:rPr>
          <w:tab/>
        </w:r>
        <w:r>
          <w:rPr>
            <w:webHidden/>
          </w:rPr>
          <w:fldChar w:fldCharType="begin"/>
        </w:r>
        <w:r>
          <w:rPr>
            <w:webHidden/>
          </w:rPr>
          <w:instrText xml:space="preserve"> PAGEREF _Toc191905940 \h </w:instrText>
        </w:r>
        <w:r>
          <w:rPr>
            <w:webHidden/>
          </w:rPr>
        </w:r>
        <w:r>
          <w:rPr>
            <w:webHidden/>
          </w:rPr>
          <w:fldChar w:fldCharType="separate"/>
        </w:r>
        <w:r>
          <w:rPr>
            <w:webHidden/>
          </w:rPr>
          <w:t>10</w:t>
        </w:r>
        <w:r>
          <w:rPr>
            <w:webHidden/>
          </w:rPr>
          <w:fldChar w:fldCharType="end"/>
        </w:r>
      </w:hyperlink>
    </w:p>
    <w:p w14:paraId="7CBD2532" w14:textId="2F65D0A8" w:rsidR="00886E0C" w:rsidRDefault="00886E0C">
      <w:pPr>
        <w:pStyle w:val="TOC2"/>
        <w:rPr>
          <w:rFonts w:asciiTheme="minorHAnsi" w:eastAsiaTheme="minorEastAsia" w:hAnsiTheme="minorHAnsi" w:cstheme="minorBidi"/>
          <w:kern w:val="2"/>
          <w:sz w:val="22"/>
          <w:szCs w:val="22"/>
          <w14:ligatures w14:val="standardContextual"/>
        </w:rPr>
      </w:pPr>
      <w:hyperlink w:anchor="_Toc191905941" w:history="1">
        <w:r w:rsidRPr="00ED1B0E">
          <w:rPr>
            <w:rStyle w:val="Hyperlink"/>
          </w:rPr>
          <w:t>Outcome 1</w:t>
        </w:r>
        <w:r>
          <w:rPr>
            <w:webHidden/>
          </w:rPr>
          <w:tab/>
        </w:r>
        <w:r>
          <w:rPr>
            <w:webHidden/>
          </w:rPr>
          <w:fldChar w:fldCharType="begin"/>
        </w:r>
        <w:r>
          <w:rPr>
            <w:webHidden/>
          </w:rPr>
          <w:instrText xml:space="preserve"> PAGEREF _Toc191905941 \h </w:instrText>
        </w:r>
        <w:r>
          <w:rPr>
            <w:webHidden/>
          </w:rPr>
        </w:r>
        <w:r>
          <w:rPr>
            <w:webHidden/>
          </w:rPr>
          <w:fldChar w:fldCharType="separate"/>
        </w:r>
        <w:r>
          <w:rPr>
            <w:webHidden/>
          </w:rPr>
          <w:t>10</w:t>
        </w:r>
        <w:r>
          <w:rPr>
            <w:webHidden/>
          </w:rPr>
          <w:fldChar w:fldCharType="end"/>
        </w:r>
      </w:hyperlink>
    </w:p>
    <w:p w14:paraId="7F48DF07" w14:textId="2EB7928C" w:rsidR="00886E0C" w:rsidRDefault="00886E0C">
      <w:pPr>
        <w:pStyle w:val="TOC2"/>
        <w:rPr>
          <w:rFonts w:asciiTheme="minorHAnsi" w:eastAsiaTheme="minorEastAsia" w:hAnsiTheme="minorHAnsi" w:cstheme="minorBidi"/>
          <w:kern w:val="2"/>
          <w:sz w:val="22"/>
          <w:szCs w:val="22"/>
          <w14:ligatures w14:val="standardContextual"/>
        </w:rPr>
      </w:pPr>
      <w:hyperlink w:anchor="_Toc191905942" w:history="1">
        <w:r w:rsidRPr="00ED1B0E">
          <w:rPr>
            <w:rStyle w:val="Hyperlink"/>
          </w:rPr>
          <w:t>Examples of learning activities</w:t>
        </w:r>
        <w:r>
          <w:rPr>
            <w:webHidden/>
          </w:rPr>
          <w:tab/>
        </w:r>
        <w:r>
          <w:rPr>
            <w:webHidden/>
          </w:rPr>
          <w:fldChar w:fldCharType="begin"/>
        </w:r>
        <w:r>
          <w:rPr>
            <w:webHidden/>
          </w:rPr>
          <w:instrText xml:space="preserve"> PAGEREF _Toc191905942 \h </w:instrText>
        </w:r>
        <w:r>
          <w:rPr>
            <w:webHidden/>
          </w:rPr>
        </w:r>
        <w:r>
          <w:rPr>
            <w:webHidden/>
          </w:rPr>
          <w:fldChar w:fldCharType="separate"/>
        </w:r>
        <w:r>
          <w:rPr>
            <w:webHidden/>
          </w:rPr>
          <w:t>10</w:t>
        </w:r>
        <w:r>
          <w:rPr>
            <w:webHidden/>
          </w:rPr>
          <w:fldChar w:fldCharType="end"/>
        </w:r>
      </w:hyperlink>
    </w:p>
    <w:p w14:paraId="29A11717" w14:textId="396CCC33" w:rsidR="00886E0C" w:rsidRDefault="00886E0C">
      <w:pPr>
        <w:pStyle w:val="TOC2"/>
        <w:rPr>
          <w:rFonts w:asciiTheme="minorHAnsi" w:eastAsiaTheme="minorEastAsia" w:hAnsiTheme="minorHAnsi" w:cstheme="minorBidi"/>
          <w:kern w:val="2"/>
          <w:sz w:val="22"/>
          <w:szCs w:val="22"/>
          <w14:ligatures w14:val="standardContextual"/>
        </w:rPr>
      </w:pPr>
      <w:hyperlink w:anchor="_Toc191905943" w:history="1">
        <w:r w:rsidRPr="00ED1B0E">
          <w:rPr>
            <w:rStyle w:val="Hyperlink"/>
            <w:b/>
            <w:bCs/>
          </w:rPr>
          <w:t>Detailed example</w:t>
        </w:r>
        <w:r>
          <w:rPr>
            <w:webHidden/>
          </w:rPr>
          <w:tab/>
        </w:r>
        <w:r>
          <w:rPr>
            <w:webHidden/>
          </w:rPr>
          <w:fldChar w:fldCharType="begin"/>
        </w:r>
        <w:r>
          <w:rPr>
            <w:webHidden/>
          </w:rPr>
          <w:instrText xml:space="preserve"> PAGEREF _Toc191905943 \h </w:instrText>
        </w:r>
        <w:r>
          <w:rPr>
            <w:webHidden/>
          </w:rPr>
        </w:r>
        <w:r>
          <w:rPr>
            <w:webHidden/>
          </w:rPr>
          <w:fldChar w:fldCharType="separate"/>
        </w:r>
        <w:r>
          <w:rPr>
            <w:webHidden/>
          </w:rPr>
          <w:t>12</w:t>
        </w:r>
        <w:r>
          <w:rPr>
            <w:webHidden/>
          </w:rPr>
          <w:fldChar w:fldCharType="end"/>
        </w:r>
      </w:hyperlink>
    </w:p>
    <w:p w14:paraId="23FF9776" w14:textId="52885E9B" w:rsidR="00886E0C" w:rsidRDefault="00886E0C">
      <w:pPr>
        <w:pStyle w:val="TOC2"/>
        <w:rPr>
          <w:rFonts w:asciiTheme="minorHAnsi" w:eastAsiaTheme="minorEastAsia" w:hAnsiTheme="minorHAnsi" w:cstheme="minorBidi"/>
          <w:kern w:val="2"/>
          <w:sz w:val="22"/>
          <w:szCs w:val="22"/>
          <w14:ligatures w14:val="standardContextual"/>
        </w:rPr>
      </w:pPr>
      <w:hyperlink w:anchor="_Toc191905944" w:history="1">
        <w:r w:rsidRPr="00ED1B0E">
          <w:rPr>
            <w:rStyle w:val="Hyperlink"/>
          </w:rPr>
          <w:t>Outcome 2</w:t>
        </w:r>
        <w:r>
          <w:rPr>
            <w:webHidden/>
          </w:rPr>
          <w:tab/>
        </w:r>
        <w:r>
          <w:rPr>
            <w:webHidden/>
          </w:rPr>
          <w:fldChar w:fldCharType="begin"/>
        </w:r>
        <w:r>
          <w:rPr>
            <w:webHidden/>
          </w:rPr>
          <w:instrText xml:space="preserve"> PAGEREF _Toc191905944 \h </w:instrText>
        </w:r>
        <w:r>
          <w:rPr>
            <w:webHidden/>
          </w:rPr>
        </w:r>
        <w:r>
          <w:rPr>
            <w:webHidden/>
          </w:rPr>
          <w:fldChar w:fldCharType="separate"/>
        </w:r>
        <w:r>
          <w:rPr>
            <w:webHidden/>
          </w:rPr>
          <w:t>13</w:t>
        </w:r>
        <w:r>
          <w:rPr>
            <w:webHidden/>
          </w:rPr>
          <w:fldChar w:fldCharType="end"/>
        </w:r>
      </w:hyperlink>
    </w:p>
    <w:p w14:paraId="1F6255FF" w14:textId="26C19559" w:rsidR="00886E0C" w:rsidRDefault="00886E0C">
      <w:pPr>
        <w:pStyle w:val="TOC2"/>
        <w:rPr>
          <w:rFonts w:asciiTheme="minorHAnsi" w:eastAsiaTheme="minorEastAsia" w:hAnsiTheme="minorHAnsi" w:cstheme="minorBidi"/>
          <w:kern w:val="2"/>
          <w:sz w:val="22"/>
          <w:szCs w:val="22"/>
          <w14:ligatures w14:val="standardContextual"/>
        </w:rPr>
      </w:pPr>
      <w:hyperlink w:anchor="_Toc191905945" w:history="1">
        <w:r w:rsidRPr="00ED1B0E">
          <w:rPr>
            <w:rStyle w:val="Hyperlink"/>
          </w:rPr>
          <w:t>Examples of learning activities</w:t>
        </w:r>
        <w:r>
          <w:rPr>
            <w:webHidden/>
          </w:rPr>
          <w:tab/>
        </w:r>
        <w:r>
          <w:rPr>
            <w:webHidden/>
          </w:rPr>
          <w:fldChar w:fldCharType="begin"/>
        </w:r>
        <w:r>
          <w:rPr>
            <w:webHidden/>
          </w:rPr>
          <w:instrText xml:space="preserve"> PAGEREF _Toc191905945 \h </w:instrText>
        </w:r>
        <w:r>
          <w:rPr>
            <w:webHidden/>
          </w:rPr>
        </w:r>
        <w:r>
          <w:rPr>
            <w:webHidden/>
          </w:rPr>
          <w:fldChar w:fldCharType="separate"/>
        </w:r>
        <w:r>
          <w:rPr>
            <w:webHidden/>
          </w:rPr>
          <w:t>13</w:t>
        </w:r>
        <w:r>
          <w:rPr>
            <w:webHidden/>
          </w:rPr>
          <w:fldChar w:fldCharType="end"/>
        </w:r>
      </w:hyperlink>
    </w:p>
    <w:p w14:paraId="1A89E018" w14:textId="0B11E083" w:rsidR="00886E0C" w:rsidRDefault="00886E0C">
      <w:pPr>
        <w:pStyle w:val="TOC2"/>
        <w:rPr>
          <w:rFonts w:asciiTheme="minorHAnsi" w:eastAsiaTheme="minorEastAsia" w:hAnsiTheme="minorHAnsi" w:cstheme="minorBidi"/>
          <w:kern w:val="2"/>
          <w:sz w:val="22"/>
          <w:szCs w:val="22"/>
          <w14:ligatures w14:val="standardContextual"/>
        </w:rPr>
      </w:pPr>
      <w:hyperlink w:anchor="_Toc191905946" w:history="1">
        <w:r w:rsidRPr="00ED1B0E">
          <w:rPr>
            <w:rStyle w:val="Hyperlink"/>
            <w:b/>
            <w:bCs/>
          </w:rPr>
          <w:t>Detailed example</w:t>
        </w:r>
        <w:r>
          <w:rPr>
            <w:webHidden/>
          </w:rPr>
          <w:tab/>
        </w:r>
        <w:r>
          <w:rPr>
            <w:webHidden/>
          </w:rPr>
          <w:fldChar w:fldCharType="begin"/>
        </w:r>
        <w:r>
          <w:rPr>
            <w:webHidden/>
          </w:rPr>
          <w:instrText xml:space="preserve"> PAGEREF _Toc191905946 \h </w:instrText>
        </w:r>
        <w:r>
          <w:rPr>
            <w:webHidden/>
          </w:rPr>
        </w:r>
        <w:r>
          <w:rPr>
            <w:webHidden/>
          </w:rPr>
          <w:fldChar w:fldCharType="separate"/>
        </w:r>
        <w:r>
          <w:rPr>
            <w:webHidden/>
          </w:rPr>
          <w:t>15</w:t>
        </w:r>
        <w:r>
          <w:rPr>
            <w:webHidden/>
          </w:rPr>
          <w:fldChar w:fldCharType="end"/>
        </w:r>
      </w:hyperlink>
    </w:p>
    <w:p w14:paraId="3666C4FF" w14:textId="6D11A283" w:rsidR="00886E0C" w:rsidRDefault="00886E0C">
      <w:pPr>
        <w:pStyle w:val="TOC2"/>
        <w:rPr>
          <w:rFonts w:asciiTheme="minorHAnsi" w:eastAsiaTheme="minorEastAsia" w:hAnsiTheme="minorHAnsi" w:cstheme="minorBidi"/>
          <w:kern w:val="2"/>
          <w:sz w:val="22"/>
          <w:szCs w:val="22"/>
          <w14:ligatures w14:val="standardContextual"/>
        </w:rPr>
      </w:pPr>
      <w:hyperlink w:anchor="_Toc191905947" w:history="1">
        <w:r w:rsidRPr="00ED1B0E">
          <w:rPr>
            <w:rStyle w:val="Hyperlink"/>
          </w:rPr>
          <w:t>Outcome 3</w:t>
        </w:r>
        <w:r>
          <w:rPr>
            <w:webHidden/>
          </w:rPr>
          <w:tab/>
        </w:r>
        <w:r>
          <w:rPr>
            <w:webHidden/>
          </w:rPr>
          <w:fldChar w:fldCharType="begin"/>
        </w:r>
        <w:r>
          <w:rPr>
            <w:webHidden/>
          </w:rPr>
          <w:instrText xml:space="preserve"> PAGEREF _Toc191905947 \h </w:instrText>
        </w:r>
        <w:r>
          <w:rPr>
            <w:webHidden/>
          </w:rPr>
        </w:r>
        <w:r>
          <w:rPr>
            <w:webHidden/>
          </w:rPr>
          <w:fldChar w:fldCharType="separate"/>
        </w:r>
        <w:r>
          <w:rPr>
            <w:webHidden/>
          </w:rPr>
          <w:t>16</w:t>
        </w:r>
        <w:r>
          <w:rPr>
            <w:webHidden/>
          </w:rPr>
          <w:fldChar w:fldCharType="end"/>
        </w:r>
      </w:hyperlink>
    </w:p>
    <w:p w14:paraId="1FA04108" w14:textId="328E008E" w:rsidR="00886E0C" w:rsidRDefault="00886E0C">
      <w:pPr>
        <w:pStyle w:val="TOC2"/>
        <w:rPr>
          <w:rFonts w:asciiTheme="minorHAnsi" w:eastAsiaTheme="minorEastAsia" w:hAnsiTheme="minorHAnsi" w:cstheme="minorBidi"/>
          <w:kern w:val="2"/>
          <w:sz w:val="22"/>
          <w:szCs w:val="22"/>
          <w14:ligatures w14:val="standardContextual"/>
        </w:rPr>
      </w:pPr>
      <w:hyperlink w:anchor="_Toc191905948" w:history="1">
        <w:r w:rsidRPr="00ED1B0E">
          <w:rPr>
            <w:rStyle w:val="Hyperlink"/>
          </w:rPr>
          <w:t>Examples of learning activities</w:t>
        </w:r>
        <w:r>
          <w:rPr>
            <w:webHidden/>
          </w:rPr>
          <w:tab/>
        </w:r>
        <w:r>
          <w:rPr>
            <w:webHidden/>
          </w:rPr>
          <w:fldChar w:fldCharType="begin"/>
        </w:r>
        <w:r>
          <w:rPr>
            <w:webHidden/>
          </w:rPr>
          <w:instrText xml:space="preserve"> PAGEREF _Toc191905948 \h </w:instrText>
        </w:r>
        <w:r>
          <w:rPr>
            <w:webHidden/>
          </w:rPr>
        </w:r>
        <w:r>
          <w:rPr>
            <w:webHidden/>
          </w:rPr>
          <w:fldChar w:fldCharType="separate"/>
        </w:r>
        <w:r>
          <w:rPr>
            <w:webHidden/>
          </w:rPr>
          <w:t>16</w:t>
        </w:r>
        <w:r>
          <w:rPr>
            <w:webHidden/>
          </w:rPr>
          <w:fldChar w:fldCharType="end"/>
        </w:r>
      </w:hyperlink>
    </w:p>
    <w:p w14:paraId="61EB93F0" w14:textId="6459139B" w:rsidR="00886E0C" w:rsidRDefault="00886E0C">
      <w:pPr>
        <w:pStyle w:val="TOC2"/>
        <w:rPr>
          <w:rFonts w:asciiTheme="minorHAnsi" w:eastAsiaTheme="minorEastAsia" w:hAnsiTheme="minorHAnsi" w:cstheme="minorBidi"/>
          <w:kern w:val="2"/>
          <w:sz w:val="22"/>
          <w:szCs w:val="22"/>
          <w14:ligatures w14:val="standardContextual"/>
        </w:rPr>
      </w:pPr>
      <w:hyperlink w:anchor="_Toc191905949" w:history="1">
        <w:r w:rsidRPr="00ED1B0E">
          <w:rPr>
            <w:rStyle w:val="Hyperlink"/>
            <w:b/>
            <w:bCs/>
          </w:rPr>
          <w:t>Detailed example</w:t>
        </w:r>
        <w:r>
          <w:rPr>
            <w:webHidden/>
          </w:rPr>
          <w:tab/>
        </w:r>
        <w:r>
          <w:rPr>
            <w:webHidden/>
          </w:rPr>
          <w:fldChar w:fldCharType="begin"/>
        </w:r>
        <w:r>
          <w:rPr>
            <w:webHidden/>
          </w:rPr>
          <w:instrText xml:space="preserve"> PAGEREF _Toc191905949 \h </w:instrText>
        </w:r>
        <w:r>
          <w:rPr>
            <w:webHidden/>
          </w:rPr>
        </w:r>
        <w:r>
          <w:rPr>
            <w:webHidden/>
          </w:rPr>
          <w:fldChar w:fldCharType="separate"/>
        </w:r>
        <w:r>
          <w:rPr>
            <w:webHidden/>
          </w:rPr>
          <w:t>18</w:t>
        </w:r>
        <w:r>
          <w:rPr>
            <w:webHidden/>
          </w:rPr>
          <w:fldChar w:fldCharType="end"/>
        </w:r>
      </w:hyperlink>
    </w:p>
    <w:p w14:paraId="25975BB2" w14:textId="68B64A75" w:rsidR="00886E0C" w:rsidRDefault="00886E0C">
      <w:pPr>
        <w:pStyle w:val="TOC3"/>
        <w:rPr>
          <w:rFonts w:eastAsiaTheme="minorEastAsia"/>
          <w:kern w:val="2"/>
          <w:sz w:val="22"/>
          <w:lang w:val="en-AU" w:eastAsia="en-AU"/>
          <w14:ligatures w14:val="standardContextual"/>
        </w:rPr>
      </w:pPr>
      <w:hyperlink w:anchor="_Toc191905950" w:history="1">
        <w:r w:rsidRPr="00ED1B0E">
          <w:rPr>
            <w:rStyle w:val="Hyperlink"/>
          </w:rPr>
          <w:t>Unit 3</w:t>
        </w:r>
        <w:r>
          <w:rPr>
            <w:webHidden/>
          </w:rPr>
          <w:tab/>
        </w:r>
        <w:r>
          <w:rPr>
            <w:webHidden/>
          </w:rPr>
          <w:fldChar w:fldCharType="begin"/>
        </w:r>
        <w:r>
          <w:rPr>
            <w:webHidden/>
          </w:rPr>
          <w:instrText xml:space="preserve"> PAGEREF _Toc191905950 \h </w:instrText>
        </w:r>
        <w:r>
          <w:rPr>
            <w:webHidden/>
          </w:rPr>
        </w:r>
        <w:r>
          <w:rPr>
            <w:webHidden/>
          </w:rPr>
          <w:fldChar w:fldCharType="separate"/>
        </w:r>
        <w:r>
          <w:rPr>
            <w:webHidden/>
          </w:rPr>
          <w:t>20</w:t>
        </w:r>
        <w:r>
          <w:rPr>
            <w:webHidden/>
          </w:rPr>
          <w:fldChar w:fldCharType="end"/>
        </w:r>
      </w:hyperlink>
    </w:p>
    <w:p w14:paraId="3AA578A8" w14:textId="66ED3298" w:rsidR="00886E0C" w:rsidRDefault="00886E0C">
      <w:pPr>
        <w:pStyle w:val="TOC2"/>
        <w:rPr>
          <w:rFonts w:asciiTheme="minorHAnsi" w:eastAsiaTheme="minorEastAsia" w:hAnsiTheme="minorHAnsi" w:cstheme="minorBidi"/>
          <w:kern w:val="2"/>
          <w:sz w:val="22"/>
          <w:szCs w:val="22"/>
          <w14:ligatures w14:val="standardContextual"/>
        </w:rPr>
      </w:pPr>
      <w:hyperlink w:anchor="_Toc191905951" w:history="1">
        <w:r w:rsidRPr="00ED1B0E">
          <w:rPr>
            <w:rStyle w:val="Hyperlink"/>
          </w:rPr>
          <w:t>Outcome 1</w:t>
        </w:r>
        <w:r>
          <w:rPr>
            <w:webHidden/>
          </w:rPr>
          <w:tab/>
        </w:r>
        <w:r>
          <w:rPr>
            <w:webHidden/>
          </w:rPr>
          <w:fldChar w:fldCharType="begin"/>
        </w:r>
        <w:r>
          <w:rPr>
            <w:webHidden/>
          </w:rPr>
          <w:instrText xml:space="preserve"> PAGEREF _Toc191905951 \h </w:instrText>
        </w:r>
        <w:r>
          <w:rPr>
            <w:webHidden/>
          </w:rPr>
        </w:r>
        <w:r>
          <w:rPr>
            <w:webHidden/>
          </w:rPr>
          <w:fldChar w:fldCharType="separate"/>
        </w:r>
        <w:r>
          <w:rPr>
            <w:webHidden/>
          </w:rPr>
          <w:t>20</w:t>
        </w:r>
        <w:r>
          <w:rPr>
            <w:webHidden/>
          </w:rPr>
          <w:fldChar w:fldCharType="end"/>
        </w:r>
      </w:hyperlink>
    </w:p>
    <w:p w14:paraId="79129953" w14:textId="184472A3" w:rsidR="00886E0C" w:rsidRDefault="00886E0C">
      <w:pPr>
        <w:pStyle w:val="TOC2"/>
        <w:rPr>
          <w:rFonts w:asciiTheme="minorHAnsi" w:eastAsiaTheme="minorEastAsia" w:hAnsiTheme="minorHAnsi" w:cstheme="minorBidi"/>
          <w:kern w:val="2"/>
          <w:sz w:val="22"/>
          <w:szCs w:val="22"/>
          <w14:ligatures w14:val="standardContextual"/>
        </w:rPr>
      </w:pPr>
      <w:hyperlink w:anchor="_Toc191905952" w:history="1">
        <w:r w:rsidRPr="00ED1B0E">
          <w:rPr>
            <w:rStyle w:val="Hyperlink"/>
          </w:rPr>
          <w:t>Examples of learning activities</w:t>
        </w:r>
        <w:r>
          <w:rPr>
            <w:webHidden/>
          </w:rPr>
          <w:tab/>
        </w:r>
        <w:r>
          <w:rPr>
            <w:webHidden/>
          </w:rPr>
          <w:fldChar w:fldCharType="begin"/>
        </w:r>
        <w:r>
          <w:rPr>
            <w:webHidden/>
          </w:rPr>
          <w:instrText xml:space="preserve"> PAGEREF _Toc191905952 \h </w:instrText>
        </w:r>
        <w:r>
          <w:rPr>
            <w:webHidden/>
          </w:rPr>
        </w:r>
        <w:r>
          <w:rPr>
            <w:webHidden/>
          </w:rPr>
          <w:fldChar w:fldCharType="separate"/>
        </w:r>
        <w:r>
          <w:rPr>
            <w:webHidden/>
          </w:rPr>
          <w:t>20</w:t>
        </w:r>
        <w:r>
          <w:rPr>
            <w:webHidden/>
          </w:rPr>
          <w:fldChar w:fldCharType="end"/>
        </w:r>
      </w:hyperlink>
    </w:p>
    <w:p w14:paraId="5990EC41" w14:textId="3287D9CC" w:rsidR="00886E0C" w:rsidRDefault="00886E0C">
      <w:pPr>
        <w:pStyle w:val="TOC2"/>
        <w:rPr>
          <w:rFonts w:asciiTheme="minorHAnsi" w:eastAsiaTheme="minorEastAsia" w:hAnsiTheme="minorHAnsi" w:cstheme="minorBidi"/>
          <w:kern w:val="2"/>
          <w:sz w:val="22"/>
          <w:szCs w:val="22"/>
          <w14:ligatures w14:val="standardContextual"/>
        </w:rPr>
      </w:pPr>
      <w:hyperlink w:anchor="_Toc191905953" w:history="1">
        <w:r w:rsidRPr="00ED1B0E">
          <w:rPr>
            <w:rStyle w:val="Hyperlink"/>
            <w:b/>
            <w:bCs/>
          </w:rPr>
          <w:t>Detailed example</w:t>
        </w:r>
        <w:r>
          <w:rPr>
            <w:webHidden/>
          </w:rPr>
          <w:tab/>
        </w:r>
        <w:r>
          <w:rPr>
            <w:webHidden/>
          </w:rPr>
          <w:fldChar w:fldCharType="begin"/>
        </w:r>
        <w:r>
          <w:rPr>
            <w:webHidden/>
          </w:rPr>
          <w:instrText xml:space="preserve"> PAGEREF _Toc191905953 \h </w:instrText>
        </w:r>
        <w:r>
          <w:rPr>
            <w:webHidden/>
          </w:rPr>
        </w:r>
        <w:r>
          <w:rPr>
            <w:webHidden/>
          </w:rPr>
          <w:fldChar w:fldCharType="separate"/>
        </w:r>
        <w:r>
          <w:rPr>
            <w:webHidden/>
          </w:rPr>
          <w:t>21</w:t>
        </w:r>
        <w:r>
          <w:rPr>
            <w:webHidden/>
          </w:rPr>
          <w:fldChar w:fldCharType="end"/>
        </w:r>
      </w:hyperlink>
    </w:p>
    <w:p w14:paraId="27C4510E" w14:textId="6A51CE00" w:rsidR="00886E0C" w:rsidRDefault="00886E0C">
      <w:pPr>
        <w:pStyle w:val="TOC2"/>
        <w:rPr>
          <w:rFonts w:asciiTheme="minorHAnsi" w:eastAsiaTheme="minorEastAsia" w:hAnsiTheme="minorHAnsi" w:cstheme="minorBidi"/>
          <w:kern w:val="2"/>
          <w:sz w:val="22"/>
          <w:szCs w:val="22"/>
          <w14:ligatures w14:val="standardContextual"/>
        </w:rPr>
      </w:pPr>
      <w:hyperlink w:anchor="_Toc191905954" w:history="1">
        <w:r w:rsidRPr="00ED1B0E">
          <w:rPr>
            <w:rStyle w:val="Hyperlink"/>
          </w:rPr>
          <w:t>Outcome 2</w:t>
        </w:r>
        <w:r>
          <w:rPr>
            <w:webHidden/>
          </w:rPr>
          <w:tab/>
        </w:r>
        <w:r>
          <w:rPr>
            <w:webHidden/>
          </w:rPr>
          <w:fldChar w:fldCharType="begin"/>
        </w:r>
        <w:r>
          <w:rPr>
            <w:webHidden/>
          </w:rPr>
          <w:instrText xml:space="preserve"> PAGEREF _Toc191905954 \h </w:instrText>
        </w:r>
        <w:r>
          <w:rPr>
            <w:webHidden/>
          </w:rPr>
        </w:r>
        <w:r>
          <w:rPr>
            <w:webHidden/>
          </w:rPr>
          <w:fldChar w:fldCharType="separate"/>
        </w:r>
        <w:r>
          <w:rPr>
            <w:webHidden/>
          </w:rPr>
          <w:t>22</w:t>
        </w:r>
        <w:r>
          <w:rPr>
            <w:webHidden/>
          </w:rPr>
          <w:fldChar w:fldCharType="end"/>
        </w:r>
      </w:hyperlink>
    </w:p>
    <w:p w14:paraId="31665EF4" w14:textId="37188048" w:rsidR="00886E0C" w:rsidRDefault="00886E0C">
      <w:pPr>
        <w:pStyle w:val="TOC2"/>
        <w:rPr>
          <w:rFonts w:asciiTheme="minorHAnsi" w:eastAsiaTheme="minorEastAsia" w:hAnsiTheme="minorHAnsi" w:cstheme="minorBidi"/>
          <w:kern w:val="2"/>
          <w:sz w:val="22"/>
          <w:szCs w:val="22"/>
          <w14:ligatures w14:val="standardContextual"/>
        </w:rPr>
      </w:pPr>
      <w:hyperlink w:anchor="_Toc191905955" w:history="1">
        <w:r w:rsidRPr="00ED1B0E">
          <w:rPr>
            <w:rStyle w:val="Hyperlink"/>
          </w:rPr>
          <w:t>Examples of learning activities</w:t>
        </w:r>
        <w:r>
          <w:rPr>
            <w:webHidden/>
          </w:rPr>
          <w:tab/>
        </w:r>
        <w:r>
          <w:rPr>
            <w:webHidden/>
          </w:rPr>
          <w:fldChar w:fldCharType="begin"/>
        </w:r>
        <w:r>
          <w:rPr>
            <w:webHidden/>
          </w:rPr>
          <w:instrText xml:space="preserve"> PAGEREF _Toc191905955 \h </w:instrText>
        </w:r>
        <w:r>
          <w:rPr>
            <w:webHidden/>
          </w:rPr>
        </w:r>
        <w:r>
          <w:rPr>
            <w:webHidden/>
          </w:rPr>
          <w:fldChar w:fldCharType="separate"/>
        </w:r>
        <w:r>
          <w:rPr>
            <w:webHidden/>
          </w:rPr>
          <w:t>23</w:t>
        </w:r>
        <w:r>
          <w:rPr>
            <w:webHidden/>
          </w:rPr>
          <w:fldChar w:fldCharType="end"/>
        </w:r>
      </w:hyperlink>
    </w:p>
    <w:p w14:paraId="3F557A73" w14:textId="34FEACB6" w:rsidR="00886E0C" w:rsidRDefault="00886E0C">
      <w:pPr>
        <w:pStyle w:val="TOC2"/>
        <w:rPr>
          <w:rFonts w:asciiTheme="minorHAnsi" w:eastAsiaTheme="minorEastAsia" w:hAnsiTheme="minorHAnsi" w:cstheme="minorBidi"/>
          <w:kern w:val="2"/>
          <w:sz w:val="22"/>
          <w:szCs w:val="22"/>
          <w14:ligatures w14:val="standardContextual"/>
        </w:rPr>
      </w:pPr>
      <w:hyperlink w:anchor="_Toc191905956" w:history="1">
        <w:r w:rsidRPr="00ED1B0E">
          <w:rPr>
            <w:rStyle w:val="Hyperlink"/>
            <w:b/>
            <w:bCs/>
          </w:rPr>
          <w:t>Detailed example</w:t>
        </w:r>
        <w:r>
          <w:rPr>
            <w:webHidden/>
          </w:rPr>
          <w:tab/>
        </w:r>
        <w:r>
          <w:rPr>
            <w:webHidden/>
          </w:rPr>
          <w:fldChar w:fldCharType="begin"/>
        </w:r>
        <w:r>
          <w:rPr>
            <w:webHidden/>
          </w:rPr>
          <w:instrText xml:space="preserve"> PAGEREF _Toc191905956 \h </w:instrText>
        </w:r>
        <w:r>
          <w:rPr>
            <w:webHidden/>
          </w:rPr>
        </w:r>
        <w:r>
          <w:rPr>
            <w:webHidden/>
          </w:rPr>
          <w:fldChar w:fldCharType="separate"/>
        </w:r>
        <w:r>
          <w:rPr>
            <w:webHidden/>
          </w:rPr>
          <w:t>25</w:t>
        </w:r>
        <w:r>
          <w:rPr>
            <w:webHidden/>
          </w:rPr>
          <w:fldChar w:fldCharType="end"/>
        </w:r>
      </w:hyperlink>
    </w:p>
    <w:p w14:paraId="4D477660" w14:textId="6B3D8C4F" w:rsidR="00886E0C" w:rsidRDefault="00886E0C">
      <w:pPr>
        <w:pStyle w:val="TOC2"/>
        <w:rPr>
          <w:rFonts w:asciiTheme="minorHAnsi" w:eastAsiaTheme="minorEastAsia" w:hAnsiTheme="minorHAnsi" w:cstheme="minorBidi"/>
          <w:kern w:val="2"/>
          <w:sz w:val="22"/>
          <w:szCs w:val="22"/>
          <w14:ligatures w14:val="standardContextual"/>
        </w:rPr>
      </w:pPr>
      <w:hyperlink w:anchor="_Toc191905957" w:history="1">
        <w:r w:rsidRPr="00ED1B0E">
          <w:rPr>
            <w:rStyle w:val="Hyperlink"/>
          </w:rPr>
          <w:t>Outcome 3</w:t>
        </w:r>
        <w:r>
          <w:rPr>
            <w:webHidden/>
          </w:rPr>
          <w:tab/>
        </w:r>
        <w:r>
          <w:rPr>
            <w:webHidden/>
          </w:rPr>
          <w:fldChar w:fldCharType="begin"/>
        </w:r>
        <w:r>
          <w:rPr>
            <w:webHidden/>
          </w:rPr>
          <w:instrText xml:space="preserve"> PAGEREF _Toc191905957 \h </w:instrText>
        </w:r>
        <w:r>
          <w:rPr>
            <w:webHidden/>
          </w:rPr>
        </w:r>
        <w:r>
          <w:rPr>
            <w:webHidden/>
          </w:rPr>
          <w:fldChar w:fldCharType="separate"/>
        </w:r>
        <w:r>
          <w:rPr>
            <w:webHidden/>
          </w:rPr>
          <w:t>26</w:t>
        </w:r>
        <w:r>
          <w:rPr>
            <w:webHidden/>
          </w:rPr>
          <w:fldChar w:fldCharType="end"/>
        </w:r>
      </w:hyperlink>
    </w:p>
    <w:p w14:paraId="49953098" w14:textId="61F97175" w:rsidR="00886E0C" w:rsidRDefault="00886E0C">
      <w:pPr>
        <w:pStyle w:val="TOC2"/>
        <w:rPr>
          <w:rFonts w:asciiTheme="minorHAnsi" w:eastAsiaTheme="minorEastAsia" w:hAnsiTheme="minorHAnsi" w:cstheme="minorBidi"/>
          <w:kern w:val="2"/>
          <w:sz w:val="22"/>
          <w:szCs w:val="22"/>
          <w14:ligatures w14:val="standardContextual"/>
        </w:rPr>
      </w:pPr>
      <w:hyperlink w:anchor="_Toc191905958" w:history="1">
        <w:r w:rsidRPr="00ED1B0E">
          <w:rPr>
            <w:rStyle w:val="Hyperlink"/>
          </w:rPr>
          <w:t>Examples of learning activities</w:t>
        </w:r>
        <w:r>
          <w:rPr>
            <w:webHidden/>
          </w:rPr>
          <w:tab/>
        </w:r>
        <w:r>
          <w:rPr>
            <w:webHidden/>
          </w:rPr>
          <w:fldChar w:fldCharType="begin"/>
        </w:r>
        <w:r>
          <w:rPr>
            <w:webHidden/>
          </w:rPr>
          <w:instrText xml:space="preserve"> PAGEREF _Toc191905958 \h </w:instrText>
        </w:r>
        <w:r>
          <w:rPr>
            <w:webHidden/>
          </w:rPr>
        </w:r>
        <w:r>
          <w:rPr>
            <w:webHidden/>
          </w:rPr>
          <w:fldChar w:fldCharType="separate"/>
        </w:r>
        <w:r>
          <w:rPr>
            <w:webHidden/>
          </w:rPr>
          <w:t>26</w:t>
        </w:r>
        <w:r>
          <w:rPr>
            <w:webHidden/>
          </w:rPr>
          <w:fldChar w:fldCharType="end"/>
        </w:r>
      </w:hyperlink>
    </w:p>
    <w:p w14:paraId="7B760A63" w14:textId="3F66E7A8" w:rsidR="00886E0C" w:rsidRDefault="00886E0C">
      <w:pPr>
        <w:pStyle w:val="TOC2"/>
        <w:rPr>
          <w:rFonts w:asciiTheme="minorHAnsi" w:eastAsiaTheme="minorEastAsia" w:hAnsiTheme="minorHAnsi" w:cstheme="minorBidi"/>
          <w:kern w:val="2"/>
          <w:sz w:val="22"/>
          <w:szCs w:val="22"/>
          <w14:ligatures w14:val="standardContextual"/>
        </w:rPr>
      </w:pPr>
      <w:hyperlink w:anchor="_Toc191905959" w:history="1">
        <w:r w:rsidRPr="00ED1B0E">
          <w:rPr>
            <w:rStyle w:val="Hyperlink"/>
            <w:b/>
            <w:bCs/>
          </w:rPr>
          <w:t>Detailed example</w:t>
        </w:r>
        <w:r>
          <w:rPr>
            <w:webHidden/>
          </w:rPr>
          <w:tab/>
        </w:r>
        <w:r>
          <w:rPr>
            <w:webHidden/>
          </w:rPr>
          <w:fldChar w:fldCharType="begin"/>
        </w:r>
        <w:r>
          <w:rPr>
            <w:webHidden/>
          </w:rPr>
          <w:instrText xml:space="preserve"> PAGEREF _Toc191905959 \h </w:instrText>
        </w:r>
        <w:r>
          <w:rPr>
            <w:webHidden/>
          </w:rPr>
        </w:r>
        <w:r>
          <w:rPr>
            <w:webHidden/>
          </w:rPr>
          <w:fldChar w:fldCharType="separate"/>
        </w:r>
        <w:r>
          <w:rPr>
            <w:webHidden/>
          </w:rPr>
          <w:t>28</w:t>
        </w:r>
        <w:r>
          <w:rPr>
            <w:webHidden/>
          </w:rPr>
          <w:fldChar w:fldCharType="end"/>
        </w:r>
      </w:hyperlink>
    </w:p>
    <w:p w14:paraId="7A7969A1" w14:textId="4F7CCC5A" w:rsidR="00886E0C" w:rsidRDefault="00886E0C">
      <w:pPr>
        <w:pStyle w:val="TOC3"/>
        <w:rPr>
          <w:rFonts w:eastAsiaTheme="minorEastAsia"/>
          <w:kern w:val="2"/>
          <w:sz w:val="22"/>
          <w:lang w:val="en-AU" w:eastAsia="en-AU"/>
          <w14:ligatures w14:val="standardContextual"/>
        </w:rPr>
      </w:pPr>
      <w:hyperlink w:anchor="_Toc191905960" w:history="1">
        <w:r w:rsidRPr="00ED1B0E">
          <w:rPr>
            <w:rStyle w:val="Hyperlink"/>
          </w:rPr>
          <w:t>Unit 4</w:t>
        </w:r>
        <w:r>
          <w:rPr>
            <w:webHidden/>
          </w:rPr>
          <w:tab/>
        </w:r>
        <w:r>
          <w:rPr>
            <w:webHidden/>
          </w:rPr>
          <w:fldChar w:fldCharType="begin"/>
        </w:r>
        <w:r>
          <w:rPr>
            <w:webHidden/>
          </w:rPr>
          <w:instrText xml:space="preserve"> PAGEREF _Toc191905960 \h </w:instrText>
        </w:r>
        <w:r>
          <w:rPr>
            <w:webHidden/>
          </w:rPr>
        </w:r>
        <w:r>
          <w:rPr>
            <w:webHidden/>
          </w:rPr>
          <w:fldChar w:fldCharType="separate"/>
        </w:r>
        <w:r>
          <w:rPr>
            <w:webHidden/>
          </w:rPr>
          <w:t>30</w:t>
        </w:r>
        <w:r>
          <w:rPr>
            <w:webHidden/>
          </w:rPr>
          <w:fldChar w:fldCharType="end"/>
        </w:r>
      </w:hyperlink>
    </w:p>
    <w:p w14:paraId="1ED63476" w14:textId="28F7D059" w:rsidR="00886E0C" w:rsidRDefault="00886E0C">
      <w:pPr>
        <w:pStyle w:val="TOC2"/>
        <w:rPr>
          <w:rFonts w:asciiTheme="minorHAnsi" w:eastAsiaTheme="minorEastAsia" w:hAnsiTheme="minorHAnsi" w:cstheme="minorBidi"/>
          <w:kern w:val="2"/>
          <w:sz w:val="22"/>
          <w:szCs w:val="22"/>
          <w14:ligatures w14:val="standardContextual"/>
        </w:rPr>
      </w:pPr>
      <w:hyperlink w:anchor="_Toc191905961" w:history="1">
        <w:r w:rsidRPr="00ED1B0E">
          <w:rPr>
            <w:rStyle w:val="Hyperlink"/>
          </w:rPr>
          <w:t>Outcome 1</w:t>
        </w:r>
        <w:r>
          <w:rPr>
            <w:webHidden/>
          </w:rPr>
          <w:tab/>
        </w:r>
        <w:r>
          <w:rPr>
            <w:webHidden/>
          </w:rPr>
          <w:fldChar w:fldCharType="begin"/>
        </w:r>
        <w:r>
          <w:rPr>
            <w:webHidden/>
          </w:rPr>
          <w:instrText xml:space="preserve"> PAGEREF _Toc191905961 \h </w:instrText>
        </w:r>
        <w:r>
          <w:rPr>
            <w:webHidden/>
          </w:rPr>
        </w:r>
        <w:r>
          <w:rPr>
            <w:webHidden/>
          </w:rPr>
          <w:fldChar w:fldCharType="separate"/>
        </w:r>
        <w:r>
          <w:rPr>
            <w:webHidden/>
          </w:rPr>
          <w:t>30</w:t>
        </w:r>
        <w:r>
          <w:rPr>
            <w:webHidden/>
          </w:rPr>
          <w:fldChar w:fldCharType="end"/>
        </w:r>
      </w:hyperlink>
    </w:p>
    <w:p w14:paraId="1AA746CC" w14:textId="6AA6BF4F" w:rsidR="00886E0C" w:rsidRDefault="00886E0C">
      <w:pPr>
        <w:pStyle w:val="TOC2"/>
        <w:rPr>
          <w:rFonts w:asciiTheme="minorHAnsi" w:eastAsiaTheme="minorEastAsia" w:hAnsiTheme="minorHAnsi" w:cstheme="minorBidi"/>
          <w:kern w:val="2"/>
          <w:sz w:val="22"/>
          <w:szCs w:val="22"/>
          <w14:ligatures w14:val="standardContextual"/>
        </w:rPr>
      </w:pPr>
      <w:hyperlink w:anchor="_Toc191905962" w:history="1">
        <w:r w:rsidRPr="00ED1B0E">
          <w:rPr>
            <w:rStyle w:val="Hyperlink"/>
          </w:rPr>
          <w:t>Examples of learning activities</w:t>
        </w:r>
        <w:r>
          <w:rPr>
            <w:webHidden/>
          </w:rPr>
          <w:tab/>
        </w:r>
        <w:r>
          <w:rPr>
            <w:webHidden/>
          </w:rPr>
          <w:fldChar w:fldCharType="begin"/>
        </w:r>
        <w:r>
          <w:rPr>
            <w:webHidden/>
          </w:rPr>
          <w:instrText xml:space="preserve"> PAGEREF _Toc191905962 \h </w:instrText>
        </w:r>
        <w:r>
          <w:rPr>
            <w:webHidden/>
          </w:rPr>
        </w:r>
        <w:r>
          <w:rPr>
            <w:webHidden/>
          </w:rPr>
          <w:fldChar w:fldCharType="separate"/>
        </w:r>
        <w:r>
          <w:rPr>
            <w:webHidden/>
          </w:rPr>
          <w:t>30</w:t>
        </w:r>
        <w:r>
          <w:rPr>
            <w:webHidden/>
          </w:rPr>
          <w:fldChar w:fldCharType="end"/>
        </w:r>
      </w:hyperlink>
    </w:p>
    <w:p w14:paraId="1E53AEDE" w14:textId="241FB4B8" w:rsidR="00886E0C" w:rsidRDefault="00886E0C">
      <w:pPr>
        <w:pStyle w:val="TOC2"/>
        <w:rPr>
          <w:rFonts w:asciiTheme="minorHAnsi" w:eastAsiaTheme="minorEastAsia" w:hAnsiTheme="minorHAnsi" w:cstheme="minorBidi"/>
          <w:kern w:val="2"/>
          <w:sz w:val="22"/>
          <w:szCs w:val="22"/>
          <w14:ligatures w14:val="standardContextual"/>
        </w:rPr>
      </w:pPr>
      <w:hyperlink w:anchor="_Toc191905963" w:history="1">
        <w:r w:rsidRPr="00ED1B0E">
          <w:rPr>
            <w:rStyle w:val="Hyperlink"/>
            <w:b/>
            <w:bCs/>
          </w:rPr>
          <w:t>Detailed example</w:t>
        </w:r>
        <w:r>
          <w:rPr>
            <w:webHidden/>
          </w:rPr>
          <w:tab/>
        </w:r>
        <w:r>
          <w:rPr>
            <w:webHidden/>
          </w:rPr>
          <w:fldChar w:fldCharType="begin"/>
        </w:r>
        <w:r>
          <w:rPr>
            <w:webHidden/>
          </w:rPr>
          <w:instrText xml:space="preserve"> PAGEREF _Toc191905963 \h </w:instrText>
        </w:r>
        <w:r>
          <w:rPr>
            <w:webHidden/>
          </w:rPr>
        </w:r>
        <w:r>
          <w:rPr>
            <w:webHidden/>
          </w:rPr>
          <w:fldChar w:fldCharType="separate"/>
        </w:r>
        <w:r>
          <w:rPr>
            <w:webHidden/>
          </w:rPr>
          <w:t>32</w:t>
        </w:r>
        <w:r>
          <w:rPr>
            <w:webHidden/>
          </w:rPr>
          <w:fldChar w:fldCharType="end"/>
        </w:r>
      </w:hyperlink>
    </w:p>
    <w:p w14:paraId="0B683B51" w14:textId="0B0394CD" w:rsidR="00886E0C" w:rsidRDefault="00886E0C">
      <w:pPr>
        <w:pStyle w:val="TOC2"/>
        <w:rPr>
          <w:rFonts w:asciiTheme="minorHAnsi" w:eastAsiaTheme="minorEastAsia" w:hAnsiTheme="minorHAnsi" w:cstheme="minorBidi"/>
          <w:kern w:val="2"/>
          <w:sz w:val="22"/>
          <w:szCs w:val="22"/>
          <w14:ligatures w14:val="standardContextual"/>
        </w:rPr>
      </w:pPr>
      <w:hyperlink w:anchor="_Toc191905964" w:history="1">
        <w:r w:rsidRPr="00ED1B0E">
          <w:rPr>
            <w:rStyle w:val="Hyperlink"/>
          </w:rPr>
          <w:t>Outcome 2</w:t>
        </w:r>
        <w:r>
          <w:rPr>
            <w:webHidden/>
          </w:rPr>
          <w:tab/>
        </w:r>
        <w:r>
          <w:rPr>
            <w:webHidden/>
          </w:rPr>
          <w:fldChar w:fldCharType="begin"/>
        </w:r>
        <w:r>
          <w:rPr>
            <w:webHidden/>
          </w:rPr>
          <w:instrText xml:space="preserve"> PAGEREF _Toc191905964 \h </w:instrText>
        </w:r>
        <w:r>
          <w:rPr>
            <w:webHidden/>
          </w:rPr>
        </w:r>
        <w:r>
          <w:rPr>
            <w:webHidden/>
          </w:rPr>
          <w:fldChar w:fldCharType="separate"/>
        </w:r>
        <w:r>
          <w:rPr>
            <w:webHidden/>
          </w:rPr>
          <w:t>33</w:t>
        </w:r>
        <w:r>
          <w:rPr>
            <w:webHidden/>
          </w:rPr>
          <w:fldChar w:fldCharType="end"/>
        </w:r>
      </w:hyperlink>
    </w:p>
    <w:p w14:paraId="38B83C89" w14:textId="69F11D26" w:rsidR="00886E0C" w:rsidRDefault="00886E0C">
      <w:pPr>
        <w:pStyle w:val="TOC2"/>
        <w:rPr>
          <w:rFonts w:asciiTheme="minorHAnsi" w:eastAsiaTheme="minorEastAsia" w:hAnsiTheme="minorHAnsi" w:cstheme="minorBidi"/>
          <w:kern w:val="2"/>
          <w:sz w:val="22"/>
          <w:szCs w:val="22"/>
          <w14:ligatures w14:val="standardContextual"/>
        </w:rPr>
      </w:pPr>
      <w:hyperlink w:anchor="_Toc191905965" w:history="1">
        <w:r w:rsidRPr="00ED1B0E">
          <w:rPr>
            <w:rStyle w:val="Hyperlink"/>
          </w:rPr>
          <w:t>Examples of learning activities</w:t>
        </w:r>
        <w:r>
          <w:rPr>
            <w:webHidden/>
          </w:rPr>
          <w:tab/>
        </w:r>
        <w:r>
          <w:rPr>
            <w:webHidden/>
          </w:rPr>
          <w:fldChar w:fldCharType="begin"/>
        </w:r>
        <w:r>
          <w:rPr>
            <w:webHidden/>
          </w:rPr>
          <w:instrText xml:space="preserve"> PAGEREF _Toc191905965 \h </w:instrText>
        </w:r>
        <w:r>
          <w:rPr>
            <w:webHidden/>
          </w:rPr>
        </w:r>
        <w:r>
          <w:rPr>
            <w:webHidden/>
          </w:rPr>
          <w:fldChar w:fldCharType="separate"/>
        </w:r>
        <w:r>
          <w:rPr>
            <w:webHidden/>
          </w:rPr>
          <w:t>33</w:t>
        </w:r>
        <w:r>
          <w:rPr>
            <w:webHidden/>
          </w:rPr>
          <w:fldChar w:fldCharType="end"/>
        </w:r>
      </w:hyperlink>
    </w:p>
    <w:p w14:paraId="0EF730C2" w14:textId="5AC8CFD1" w:rsidR="00886E0C" w:rsidRDefault="00886E0C">
      <w:pPr>
        <w:pStyle w:val="TOC2"/>
        <w:rPr>
          <w:rFonts w:asciiTheme="minorHAnsi" w:eastAsiaTheme="minorEastAsia" w:hAnsiTheme="minorHAnsi" w:cstheme="minorBidi"/>
          <w:kern w:val="2"/>
          <w:sz w:val="22"/>
          <w:szCs w:val="22"/>
          <w14:ligatures w14:val="standardContextual"/>
        </w:rPr>
      </w:pPr>
      <w:hyperlink w:anchor="_Toc191905966" w:history="1">
        <w:r w:rsidRPr="00ED1B0E">
          <w:rPr>
            <w:rStyle w:val="Hyperlink"/>
            <w:b/>
            <w:bCs/>
          </w:rPr>
          <w:t>Detailed example</w:t>
        </w:r>
        <w:r>
          <w:rPr>
            <w:webHidden/>
          </w:rPr>
          <w:tab/>
        </w:r>
        <w:r>
          <w:rPr>
            <w:webHidden/>
          </w:rPr>
          <w:fldChar w:fldCharType="begin"/>
        </w:r>
        <w:r>
          <w:rPr>
            <w:webHidden/>
          </w:rPr>
          <w:instrText xml:space="preserve"> PAGEREF _Toc191905966 \h </w:instrText>
        </w:r>
        <w:r>
          <w:rPr>
            <w:webHidden/>
          </w:rPr>
        </w:r>
        <w:r>
          <w:rPr>
            <w:webHidden/>
          </w:rPr>
          <w:fldChar w:fldCharType="separate"/>
        </w:r>
        <w:r>
          <w:rPr>
            <w:webHidden/>
          </w:rPr>
          <w:t>34</w:t>
        </w:r>
        <w:r>
          <w:rPr>
            <w:webHidden/>
          </w:rPr>
          <w:fldChar w:fldCharType="end"/>
        </w:r>
      </w:hyperlink>
    </w:p>
    <w:p w14:paraId="3C1645EA" w14:textId="28E1999A" w:rsidR="00886E0C" w:rsidRDefault="00886E0C">
      <w:pPr>
        <w:pStyle w:val="TOC2"/>
        <w:rPr>
          <w:rFonts w:asciiTheme="minorHAnsi" w:eastAsiaTheme="minorEastAsia" w:hAnsiTheme="minorHAnsi" w:cstheme="minorBidi"/>
          <w:kern w:val="2"/>
          <w:sz w:val="22"/>
          <w:szCs w:val="22"/>
          <w14:ligatures w14:val="standardContextual"/>
        </w:rPr>
      </w:pPr>
      <w:hyperlink w:anchor="_Toc191905967" w:history="1">
        <w:r w:rsidRPr="00ED1B0E">
          <w:rPr>
            <w:rStyle w:val="Hyperlink"/>
          </w:rPr>
          <w:t>Outcome 3</w:t>
        </w:r>
        <w:r>
          <w:rPr>
            <w:webHidden/>
          </w:rPr>
          <w:tab/>
        </w:r>
        <w:r>
          <w:rPr>
            <w:webHidden/>
          </w:rPr>
          <w:fldChar w:fldCharType="begin"/>
        </w:r>
        <w:r>
          <w:rPr>
            <w:webHidden/>
          </w:rPr>
          <w:instrText xml:space="preserve"> PAGEREF _Toc191905967 \h </w:instrText>
        </w:r>
        <w:r>
          <w:rPr>
            <w:webHidden/>
          </w:rPr>
        </w:r>
        <w:r>
          <w:rPr>
            <w:webHidden/>
          </w:rPr>
          <w:fldChar w:fldCharType="separate"/>
        </w:r>
        <w:r>
          <w:rPr>
            <w:webHidden/>
          </w:rPr>
          <w:t>36</w:t>
        </w:r>
        <w:r>
          <w:rPr>
            <w:webHidden/>
          </w:rPr>
          <w:fldChar w:fldCharType="end"/>
        </w:r>
      </w:hyperlink>
    </w:p>
    <w:p w14:paraId="3D84E7C4" w14:textId="701FA8C4" w:rsidR="00886E0C" w:rsidRDefault="00886E0C">
      <w:pPr>
        <w:pStyle w:val="TOC2"/>
        <w:rPr>
          <w:rFonts w:asciiTheme="minorHAnsi" w:eastAsiaTheme="minorEastAsia" w:hAnsiTheme="minorHAnsi" w:cstheme="minorBidi"/>
          <w:kern w:val="2"/>
          <w:sz w:val="22"/>
          <w:szCs w:val="22"/>
          <w14:ligatures w14:val="standardContextual"/>
        </w:rPr>
      </w:pPr>
      <w:hyperlink w:anchor="_Toc191905968" w:history="1">
        <w:r w:rsidRPr="00ED1B0E">
          <w:rPr>
            <w:rStyle w:val="Hyperlink"/>
          </w:rPr>
          <w:t>Examples of learning activities</w:t>
        </w:r>
        <w:r>
          <w:rPr>
            <w:webHidden/>
          </w:rPr>
          <w:tab/>
        </w:r>
        <w:r>
          <w:rPr>
            <w:webHidden/>
          </w:rPr>
          <w:fldChar w:fldCharType="begin"/>
        </w:r>
        <w:r>
          <w:rPr>
            <w:webHidden/>
          </w:rPr>
          <w:instrText xml:space="preserve"> PAGEREF _Toc191905968 \h </w:instrText>
        </w:r>
        <w:r>
          <w:rPr>
            <w:webHidden/>
          </w:rPr>
        </w:r>
        <w:r>
          <w:rPr>
            <w:webHidden/>
          </w:rPr>
          <w:fldChar w:fldCharType="separate"/>
        </w:r>
        <w:r>
          <w:rPr>
            <w:webHidden/>
          </w:rPr>
          <w:t>36</w:t>
        </w:r>
        <w:r>
          <w:rPr>
            <w:webHidden/>
          </w:rPr>
          <w:fldChar w:fldCharType="end"/>
        </w:r>
      </w:hyperlink>
    </w:p>
    <w:p w14:paraId="2EBC282A" w14:textId="61D76BB0" w:rsidR="00886E0C" w:rsidRDefault="00886E0C">
      <w:pPr>
        <w:pStyle w:val="TOC2"/>
        <w:rPr>
          <w:rFonts w:asciiTheme="minorHAnsi" w:eastAsiaTheme="minorEastAsia" w:hAnsiTheme="minorHAnsi" w:cstheme="minorBidi"/>
          <w:kern w:val="2"/>
          <w:sz w:val="22"/>
          <w:szCs w:val="22"/>
          <w14:ligatures w14:val="standardContextual"/>
        </w:rPr>
      </w:pPr>
      <w:hyperlink w:anchor="_Toc191905969" w:history="1">
        <w:r w:rsidRPr="00ED1B0E">
          <w:rPr>
            <w:rStyle w:val="Hyperlink"/>
            <w:b/>
            <w:bCs/>
          </w:rPr>
          <w:t>Detailed example</w:t>
        </w:r>
        <w:r>
          <w:rPr>
            <w:webHidden/>
          </w:rPr>
          <w:tab/>
        </w:r>
        <w:r>
          <w:rPr>
            <w:webHidden/>
          </w:rPr>
          <w:fldChar w:fldCharType="begin"/>
        </w:r>
        <w:r>
          <w:rPr>
            <w:webHidden/>
          </w:rPr>
          <w:instrText xml:space="preserve"> PAGEREF _Toc191905969 \h </w:instrText>
        </w:r>
        <w:r>
          <w:rPr>
            <w:webHidden/>
          </w:rPr>
        </w:r>
        <w:r>
          <w:rPr>
            <w:webHidden/>
          </w:rPr>
          <w:fldChar w:fldCharType="separate"/>
        </w:r>
        <w:r>
          <w:rPr>
            <w:webHidden/>
          </w:rPr>
          <w:t>37</w:t>
        </w:r>
        <w:r>
          <w:rPr>
            <w:webHidden/>
          </w:rPr>
          <w:fldChar w:fldCharType="end"/>
        </w:r>
      </w:hyperlink>
    </w:p>
    <w:p w14:paraId="035DA48F" w14:textId="1FE01787" w:rsidR="00886E0C" w:rsidRDefault="00886E0C">
      <w:pPr>
        <w:pStyle w:val="TOC2"/>
        <w:rPr>
          <w:rFonts w:asciiTheme="minorHAnsi" w:eastAsiaTheme="minorEastAsia" w:hAnsiTheme="minorHAnsi" w:cstheme="minorBidi"/>
          <w:kern w:val="2"/>
          <w:sz w:val="22"/>
          <w:szCs w:val="22"/>
          <w14:ligatures w14:val="standardContextual"/>
        </w:rPr>
      </w:pPr>
      <w:hyperlink w:anchor="_Toc191905970" w:history="1">
        <w:r w:rsidRPr="00ED1B0E">
          <w:rPr>
            <w:rStyle w:val="Hyperlink"/>
          </w:rPr>
          <w:t>Outcome 3</w:t>
        </w:r>
        <w:r>
          <w:rPr>
            <w:webHidden/>
          </w:rPr>
          <w:tab/>
        </w:r>
        <w:r>
          <w:rPr>
            <w:webHidden/>
          </w:rPr>
          <w:fldChar w:fldCharType="begin"/>
        </w:r>
        <w:r>
          <w:rPr>
            <w:webHidden/>
          </w:rPr>
          <w:instrText xml:space="preserve"> PAGEREF _Toc191905970 \h </w:instrText>
        </w:r>
        <w:r>
          <w:rPr>
            <w:webHidden/>
          </w:rPr>
        </w:r>
        <w:r>
          <w:rPr>
            <w:webHidden/>
          </w:rPr>
          <w:fldChar w:fldCharType="separate"/>
        </w:r>
        <w:r>
          <w:rPr>
            <w:webHidden/>
          </w:rPr>
          <w:t>39</w:t>
        </w:r>
        <w:r>
          <w:rPr>
            <w:webHidden/>
          </w:rPr>
          <w:fldChar w:fldCharType="end"/>
        </w:r>
      </w:hyperlink>
    </w:p>
    <w:p w14:paraId="3A7EB87F" w14:textId="01C5F5B3" w:rsidR="00886E0C" w:rsidRDefault="00886E0C">
      <w:pPr>
        <w:pStyle w:val="TOC2"/>
        <w:rPr>
          <w:rFonts w:asciiTheme="minorHAnsi" w:eastAsiaTheme="minorEastAsia" w:hAnsiTheme="minorHAnsi" w:cstheme="minorBidi"/>
          <w:kern w:val="2"/>
          <w:sz w:val="22"/>
          <w:szCs w:val="22"/>
          <w14:ligatures w14:val="standardContextual"/>
        </w:rPr>
      </w:pPr>
      <w:hyperlink w:anchor="_Toc191905971" w:history="1">
        <w:r w:rsidRPr="00ED1B0E">
          <w:rPr>
            <w:rStyle w:val="Hyperlink"/>
          </w:rPr>
          <w:t>Examples of learning activities</w:t>
        </w:r>
        <w:r>
          <w:rPr>
            <w:webHidden/>
          </w:rPr>
          <w:tab/>
        </w:r>
        <w:r>
          <w:rPr>
            <w:webHidden/>
          </w:rPr>
          <w:fldChar w:fldCharType="begin"/>
        </w:r>
        <w:r>
          <w:rPr>
            <w:webHidden/>
          </w:rPr>
          <w:instrText xml:space="preserve"> PAGEREF _Toc191905971 \h </w:instrText>
        </w:r>
        <w:r>
          <w:rPr>
            <w:webHidden/>
          </w:rPr>
        </w:r>
        <w:r>
          <w:rPr>
            <w:webHidden/>
          </w:rPr>
          <w:fldChar w:fldCharType="separate"/>
        </w:r>
        <w:r>
          <w:rPr>
            <w:webHidden/>
          </w:rPr>
          <w:t>39</w:t>
        </w:r>
        <w:r>
          <w:rPr>
            <w:webHidden/>
          </w:rPr>
          <w:fldChar w:fldCharType="end"/>
        </w:r>
      </w:hyperlink>
    </w:p>
    <w:p w14:paraId="2A78C2F8" w14:textId="52C86119" w:rsidR="00886E0C" w:rsidRDefault="00886E0C">
      <w:pPr>
        <w:pStyle w:val="TOC2"/>
        <w:rPr>
          <w:rFonts w:asciiTheme="minorHAnsi" w:eastAsiaTheme="minorEastAsia" w:hAnsiTheme="minorHAnsi" w:cstheme="minorBidi"/>
          <w:kern w:val="2"/>
          <w:sz w:val="22"/>
          <w:szCs w:val="22"/>
          <w14:ligatures w14:val="standardContextual"/>
        </w:rPr>
      </w:pPr>
      <w:hyperlink w:anchor="_Toc191905972" w:history="1">
        <w:r w:rsidRPr="00ED1B0E">
          <w:rPr>
            <w:rStyle w:val="Hyperlink"/>
            <w:b/>
            <w:bCs/>
          </w:rPr>
          <w:t>Detailed example</w:t>
        </w:r>
        <w:r>
          <w:rPr>
            <w:webHidden/>
          </w:rPr>
          <w:tab/>
        </w:r>
        <w:r>
          <w:rPr>
            <w:webHidden/>
          </w:rPr>
          <w:fldChar w:fldCharType="begin"/>
        </w:r>
        <w:r>
          <w:rPr>
            <w:webHidden/>
          </w:rPr>
          <w:instrText xml:space="preserve"> PAGEREF _Toc191905972 \h </w:instrText>
        </w:r>
        <w:r>
          <w:rPr>
            <w:webHidden/>
          </w:rPr>
        </w:r>
        <w:r>
          <w:rPr>
            <w:webHidden/>
          </w:rPr>
          <w:fldChar w:fldCharType="separate"/>
        </w:r>
        <w:r>
          <w:rPr>
            <w:webHidden/>
          </w:rPr>
          <w:t>41</w:t>
        </w:r>
        <w:r>
          <w:rPr>
            <w:webHidden/>
          </w:rPr>
          <w:fldChar w:fldCharType="end"/>
        </w:r>
      </w:hyperlink>
    </w:p>
    <w:p w14:paraId="19497A75" w14:textId="75DC6DF8" w:rsidR="0066754B" w:rsidRPr="000F5CEC" w:rsidRDefault="0066754B" w:rsidP="00357702">
      <w:r>
        <w:rPr>
          <w:rFonts w:ascii="Arial" w:eastAsia="Times New Roman" w:hAnsi="Arial" w:cs="Arial"/>
          <w:b/>
          <w:bCs/>
          <w:noProof/>
          <w:sz w:val="24"/>
          <w:szCs w:val="24"/>
          <w:lang w:val="en-AU" w:eastAsia="en-AU"/>
        </w:rPr>
        <w:fldChar w:fldCharType="end"/>
      </w:r>
    </w:p>
    <w:p w14:paraId="32EBA2E3" w14:textId="77777777" w:rsidR="0066754B" w:rsidRPr="000F5CEC" w:rsidRDefault="0066754B" w:rsidP="00357702">
      <w:pPr>
        <w:rPr>
          <w:lang w:val="en-AU" w:eastAsia="en-AU"/>
        </w:rPr>
        <w:sectPr w:rsidR="0066754B" w:rsidRPr="000F5CEC" w:rsidSect="0066754B">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14D4BAC8" w14:textId="143D79BA" w:rsidR="0066754B" w:rsidRPr="000F5CEC" w:rsidRDefault="0066754B" w:rsidP="00357702">
      <w:pPr>
        <w:pStyle w:val="Heading1"/>
      </w:pPr>
      <w:bookmarkStart w:id="4" w:name="_Toc191905929"/>
      <w:r>
        <w:lastRenderedPageBreak/>
        <w:t xml:space="preserve">VCE </w:t>
      </w:r>
      <w:r w:rsidR="009D57B8">
        <w:t>Persian</w:t>
      </w:r>
      <w:r>
        <w:t>: Teaching and Learning Activities</w:t>
      </w:r>
      <w:bookmarkEnd w:id="4"/>
    </w:p>
    <w:p w14:paraId="400E35BE" w14:textId="77777777" w:rsidR="0066754B" w:rsidRDefault="0066754B" w:rsidP="00357702">
      <w:pPr>
        <w:pStyle w:val="Heading3"/>
      </w:pPr>
      <w:bookmarkStart w:id="5" w:name="_Toc191905930"/>
      <w:r>
        <w:t>Unit 1</w:t>
      </w:r>
      <w:bookmarkEnd w:id="5"/>
    </w:p>
    <w:p w14:paraId="7C307E81" w14:textId="77777777" w:rsidR="0066754B" w:rsidRPr="00B13D9B" w:rsidRDefault="0066754B" w:rsidP="00357702">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F040C4" w14:paraId="77DB625B" w14:textId="77777777" w:rsidTr="00357702">
        <w:trPr>
          <w:trHeight w:val="274"/>
        </w:trPr>
        <w:tc>
          <w:tcPr>
            <w:tcW w:w="2197" w:type="dxa"/>
            <w:shd w:val="clear" w:color="auto" w:fill="0F7EB4"/>
          </w:tcPr>
          <w:bookmarkEnd w:id="6"/>
          <w:p w14:paraId="6B721BD0" w14:textId="77777777" w:rsidR="0066754B" w:rsidRPr="00F040C4" w:rsidRDefault="0066754B" w:rsidP="00357702">
            <w:pPr>
              <w:pStyle w:val="VCAAtablecondensedheading"/>
              <w:rPr>
                <w:b w:val="0"/>
              </w:rPr>
            </w:pPr>
            <w:r w:rsidRPr="00F040C4">
              <w:t xml:space="preserve">Concept </w:t>
            </w:r>
          </w:p>
        </w:tc>
        <w:tc>
          <w:tcPr>
            <w:tcW w:w="2197" w:type="dxa"/>
            <w:shd w:val="clear" w:color="auto" w:fill="0F7EB4"/>
          </w:tcPr>
          <w:p w14:paraId="13A1EBA2" w14:textId="77777777" w:rsidR="0066754B" w:rsidRPr="00F040C4" w:rsidRDefault="0066754B" w:rsidP="00357702">
            <w:pPr>
              <w:pStyle w:val="VCAAtablecondensedheading"/>
              <w:rPr>
                <w:b w:val="0"/>
              </w:rPr>
            </w:pPr>
            <w:r w:rsidRPr="00F040C4">
              <w:t>Perspective</w:t>
            </w:r>
          </w:p>
        </w:tc>
        <w:tc>
          <w:tcPr>
            <w:tcW w:w="2197" w:type="dxa"/>
            <w:shd w:val="clear" w:color="auto" w:fill="0F7EB4"/>
          </w:tcPr>
          <w:p w14:paraId="45D95D13" w14:textId="77777777" w:rsidR="0066754B" w:rsidRPr="00F040C4" w:rsidRDefault="0066754B" w:rsidP="00357702">
            <w:pPr>
              <w:pStyle w:val="VCAAtablecondensedheading"/>
              <w:rPr>
                <w:b w:val="0"/>
              </w:rPr>
            </w:pPr>
            <w:r w:rsidRPr="00F040C4">
              <w:t>Topic</w:t>
            </w:r>
          </w:p>
        </w:tc>
        <w:tc>
          <w:tcPr>
            <w:tcW w:w="2198" w:type="dxa"/>
            <w:shd w:val="clear" w:color="auto" w:fill="0F7EB4"/>
          </w:tcPr>
          <w:p w14:paraId="3ED476B9" w14:textId="77777777" w:rsidR="0066754B" w:rsidRPr="00F040C4" w:rsidRDefault="0066754B" w:rsidP="00357702">
            <w:pPr>
              <w:pStyle w:val="VCAAtablecondensedheading"/>
              <w:rPr>
                <w:b w:val="0"/>
              </w:rPr>
            </w:pPr>
            <w:r w:rsidRPr="00F040C4">
              <w:t>Subtopic</w:t>
            </w:r>
          </w:p>
        </w:tc>
      </w:tr>
      <w:tr w:rsidR="0066754B" w:rsidRPr="00F040C4" w14:paraId="74FDD3DB" w14:textId="77777777" w:rsidTr="00886E0C">
        <w:trPr>
          <w:trHeight w:val="1701"/>
        </w:trPr>
        <w:tc>
          <w:tcPr>
            <w:tcW w:w="2197" w:type="dxa"/>
            <w:vAlign w:val="center"/>
          </w:tcPr>
          <w:p w14:paraId="36594461" w14:textId="77777777" w:rsidR="0066754B" w:rsidRPr="0094696C" w:rsidRDefault="0066754B" w:rsidP="00357702">
            <w:pPr>
              <w:pStyle w:val="VCAAbody"/>
              <w:jc w:val="center"/>
            </w:pPr>
            <w:r w:rsidRPr="0094696C">
              <w:t>Identity</w:t>
            </w:r>
          </w:p>
        </w:tc>
        <w:tc>
          <w:tcPr>
            <w:tcW w:w="2197" w:type="dxa"/>
            <w:vAlign w:val="center"/>
          </w:tcPr>
          <w:p w14:paraId="19A118E1" w14:textId="77777777" w:rsidR="0066754B" w:rsidRPr="000A7273" w:rsidRDefault="0066754B" w:rsidP="00357702">
            <w:pPr>
              <w:pStyle w:val="VCAAbody"/>
              <w:jc w:val="center"/>
            </w:pPr>
            <w:r w:rsidRPr="000A7273">
              <w:t>Personal</w:t>
            </w:r>
          </w:p>
        </w:tc>
        <w:tc>
          <w:tcPr>
            <w:tcW w:w="2197" w:type="dxa"/>
            <w:vAlign w:val="center"/>
          </w:tcPr>
          <w:p w14:paraId="544428D5" w14:textId="77777777" w:rsidR="0066754B" w:rsidRPr="0094696C" w:rsidRDefault="0066754B" w:rsidP="00357702">
            <w:pPr>
              <w:pStyle w:val="VCAAbody"/>
              <w:jc w:val="center"/>
            </w:pPr>
            <w:r w:rsidRPr="000A7273">
              <w:t>Inclusivity, Diversity and Belonging</w:t>
            </w:r>
            <w:r w:rsidRPr="0094696C">
              <w:t xml:space="preserve"> </w:t>
            </w:r>
          </w:p>
        </w:tc>
        <w:tc>
          <w:tcPr>
            <w:tcW w:w="2198" w:type="dxa"/>
            <w:vAlign w:val="center"/>
          </w:tcPr>
          <w:p w14:paraId="55DF5CF4" w14:textId="77777777" w:rsidR="0066754B" w:rsidRPr="0094696C" w:rsidRDefault="0066754B" w:rsidP="00357702">
            <w:pPr>
              <w:pStyle w:val="VCAAbody"/>
              <w:jc w:val="center"/>
            </w:pPr>
            <w:r w:rsidRPr="0094696C">
              <w:t>Watch your language! Impact of language use on personal image</w:t>
            </w:r>
          </w:p>
        </w:tc>
      </w:tr>
    </w:tbl>
    <w:p w14:paraId="48B562E2" w14:textId="77777777" w:rsidR="0066754B" w:rsidRPr="00B13D9B" w:rsidRDefault="0066754B" w:rsidP="0066754B">
      <w:pPr>
        <w:pStyle w:val="Heading2"/>
        <w:rPr>
          <w:sz w:val="28"/>
        </w:rPr>
      </w:pPr>
      <w:bookmarkStart w:id="7" w:name="_Hlk179222526"/>
      <w:bookmarkStart w:id="8" w:name="_Toc191905931"/>
      <w:r w:rsidRPr="00B13D9B">
        <w:rPr>
          <w:sz w:val="28"/>
        </w:rPr>
        <w:t>Outcome 1</w:t>
      </w:r>
      <w:bookmarkEnd w:id="8"/>
    </w:p>
    <w:bookmarkEnd w:id="7"/>
    <w:p w14:paraId="719F4859" w14:textId="24851B9E" w:rsidR="0066754B" w:rsidRDefault="0066754B" w:rsidP="0066754B">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D169B79659B74726AE11412836C1009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BB1912">
        <w:rPr>
          <w:shd w:val="clear" w:color="auto" w:fill="FFFFFF"/>
        </w:rPr>
        <w:t xml:space="preserve">. </w:t>
      </w:r>
    </w:p>
    <w:p w14:paraId="06A76CC8" w14:textId="77777777" w:rsidR="0066754B" w:rsidRPr="00753F1C" w:rsidRDefault="0066754B" w:rsidP="0066754B">
      <w:pPr>
        <w:pStyle w:val="Heading2"/>
        <w:rPr>
          <w:sz w:val="24"/>
          <w:szCs w:val="24"/>
        </w:rPr>
      </w:pPr>
      <w:bookmarkStart w:id="9" w:name="_Toc191905932"/>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6754B" w14:paraId="35CEC318" w14:textId="77777777" w:rsidTr="00357702">
        <w:trPr>
          <w:cantSplit/>
        </w:trPr>
        <w:tc>
          <w:tcPr>
            <w:tcW w:w="9634" w:type="dxa"/>
          </w:tcPr>
          <w:p w14:paraId="6004DE3D" w14:textId="77777777" w:rsidR="0066754B" w:rsidRPr="00F66F92" w:rsidRDefault="0066754B" w:rsidP="00357702">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66754B" w14:paraId="444CF980" w14:textId="77777777" w:rsidTr="00357702">
        <w:trPr>
          <w:cantSplit/>
        </w:trPr>
        <w:tc>
          <w:tcPr>
            <w:tcW w:w="9634" w:type="dxa"/>
          </w:tcPr>
          <w:p w14:paraId="581F5000" w14:textId="77777777" w:rsidR="0066754B" w:rsidRPr="00F66F92" w:rsidRDefault="0066754B" w:rsidP="00357702">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66754B" w14:paraId="70C154D4" w14:textId="77777777" w:rsidTr="00357702">
        <w:trPr>
          <w:cantSplit/>
        </w:trPr>
        <w:tc>
          <w:tcPr>
            <w:tcW w:w="9634" w:type="dxa"/>
          </w:tcPr>
          <w:p w14:paraId="580C73BF" w14:textId="77777777" w:rsidR="0066754B" w:rsidRPr="00F66F92" w:rsidRDefault="0066754B" w:rsidP="00357702">
            <w:pPr>
              <w:pStyle w:val="VCAAbulletlevel2"/>
              <w:spacing w:after="0"/>
            </w:pPr>
            <w:r w:rsidRPr="00A76523">
              <w:t>Share a personal story or experience using the descriptive language and engaging storytelling techniques you have brainstormed as a class.</w:t>
            </w:r>
          </w:p>
        </w:tc>
      </w:tr>
      <w:tr w:rsidR="0066754B" w14:paraId="0CE48C6C" w14:textId="77777777" w:rsidTr="00357702">
        <w:trPr>
          <w:cantSplit/>
        </w:trPr>
        <w:tc>
          <w:tcPr>
            <w:tcW w:w="9634" w:type="dxa"/>
          </w:tcPr>
          <w:p w14:paraId="43E03F2D" w14:textId="14EFD3D1" w:rsidR="0066754B" w:rsidRPr="00F66F92" w:rsidRDefault="0066754B" w:rsidP="00357702">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BC01E552762B4701820C33D665FDD60A"/>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A76523">
              <w:t xml:space="preserve"> on a </w:t>
            </w:r>
            <w:r>
              <w:t>sticky</w:t>
            </w:r>
            <w:r w:rsidRPr="00A76523">
              <w:t xml:space="preserve"> note and stick these around the p</w:t>
            </w:r>
            <w:r>
              <w:t>ortraits</w:t>
            </w:r>
            <w:r w:rsidRPr="00A76523">
              <w:t>.</w:t>
            </w:r>
          </w:p>
        </w:tc>
      </w:tr>
      <w:tr w:rsidR="0066754B" w14:paraId="103ED86B" w14:textId="77777777" w:rsidTr="00357702">
        <w:trPr>
          <w:cantSplit/>
        </w:trPr>
        <w:tc>
          <w:tcPr>
            <w:tcW w:w="9634" w:type="dxa"/>
          </w:tcPr>
          <w:p w14:paraId="36EBD45E" w14:textId="77777777" w:rsidR="0066754B" w:rsidRPr="00F66F92" w:rsidRDefault="0066754B" w:rsidP="00357702">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66754B" w14:paraId="06EEAFC2" w14:textId="77777777" w:rsidTr="00357702">
        <w:trPr>
          <w:cantSplit/>
        </w:trPr>
        <w:tc>
          <w:tcPr>
            <w:tcW w:w="9634" w:type="dxa"/>
          </w:tcPr>
          <w:p w14:paraId="5601322C" w14:textId="77777777" w:rsidR="0066754B" w:rsidRPr="00F66F92" w:rsidRDefault="0066754B" w:rsidP="00357702">
            <w:pPr>
              <w:pStyle w:val="VCAAbulletlevel2"/>
            </w:pPr>
            <w:r w:rsidRPr="00633101">
              <w:rPr>
                <w:lang w:val="en-US"/>
              </w:rPr>
              <w:t>Write a reflective text on your personal identity and its relationship to language.</w:t>
            </w:r>
          </w:p>
        </w:tc>
      </w:tr>
      <w:tr w:rsidR="0066754B" w14:paraId="66CEB375" w14:textId="77777777" w:rsidTr="00357702">
        <w:trPr>
          <w:cantSplit/>
        </w:trPr>
        <w:tc>
          <w:tcPr>
            <w:tcW w:w="9634" w:type="dxa"/>
          </w:tcPr>
          <w:p w14:paraId="0DD95CED" w14:textId="77777777" w:rsidR="0066754B" w:rsidRPr="00F66F92" w:rsidRDefault="0066754B" w:rsidP="00357702">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66754B" w14:paraId="58D3331C" w14:textId="77777777" w:rsidTr="00357702">
        <w:trPr>
          <w:cantSplit/>
        </w:trPr>
        <w:tc>
          <w:tcPr>
            <w:tcW w:w="9634" w:type="dxa"/>
          </w:tcPr>
          <w:p w14:paraId="22C774A9" w14:textId="1848839D" w:rsidR="0066754B" w:rsidRPr="00F66F92" w:rsidRDefault="0066754B" w:rsidP="00357702">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79D7BD7A351045D6B617398F79FE2A98"/>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A76523">
              <w:t>.</w:t>
            </w:r>
          </w:p>
        </w:tc>
      </w:tr>
      <w:tr w:rsidR="0066754B" w14:paraId="33EA58F0" w14:textId="77777777" w:rsidTr="00357702">
        <w:trPr>
          <w:cantSplit/>
        </w:trPr>
        <w:tc>
          <w:tcPr>
            <w:tcW w:w="9634" w:type="dxa"/>
          </w:tcPr>
          <w:p w14:paraId="395CB075" w14:textId="77777777" w:rsidR="0066754B" w:rsidRDefault="0066754B" w:rsidP="00357702">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66754B" w14:paraId="27769259" w14:textId="77777777" w:rsidTr="00357702">
        <w:trPr>
          <w:cantSplit/>
        </w:trPr>
        <w:tc>
          <w:tcPr>
            <w:tcW w:w="9634" w:type="dxa"/>
          </w:tcPr>
          <w:p w14:paraId="4062C043" w14:textId="77777777" w:rsidR="0066754B" w:rsidRPr="00A76523" w:rsidRDefault="0066754B" w:rsidP="00357702">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66754B" w14:paraId="480CF903" w14:textId="77777777" w:rsidTr="00357702">
        <w:trPr>
          <w:cantSplit/>
        </w:trPr>
        <w:tc>
          <w:tcPr>
            <w:tcW w:w="9634" w:type="dxa"/>
          </w:tcPr>
          <w:p w14:paraId="0AD9292A" w14:textId="77777777" w:rsidR="0066754B" w:rsidRPr="00A76523" w:rsidRDefault="0066754B" w:rsidP="00357702">
            <w:pPr>
              <w:pStyle w:val="VCAAbulletlevel2"/>
              <w:spacing w:after="0"/>
            </w:pPr>
            <w:r>
              <w:t>I</w:t>
            </w:r>
            <w:r w:rsidRPr="00A76523">
              <w:t>n small groups</w:t>
            </w:r>
            <w:r>
              <w:t>, c</w:t>
            </w:r>
            <w:r w:rsidRPr="00A76523">
              <w:t>reate posters that unpack and promote more inclusive and respectful communication.</w:t>
            </w:r>
          </w:p>
        </w:tc>
      </w:tr>
      <w:tr w:rsidR="0066754B" w14:paraId="5776A06E" w14:textId="77777777" w:rsidTr="00357702">
        <w:trPr>
          <w:cantSplit/>
        </w:trPr>
        <w:tc>
          <w:tcPr>
            <w:tcW w:w="9634" w:type="dxa"/>
          </w:tcPr>
          <w:p w14:paraId="34B9D03E" w14:textId="77777777" w:rsidR="0066754B" w:rsidRPr="00A76523" w:rsidRDefault="0066754B" w:rsidP="00357702">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66754B" w14:paraId="7269CBF9" w14:textId="77777777" w:rsidTr="00357702">
        <w:trPr>
          <w:cantSplit/>
        </w:trPr>
        <w:tc>
          <w:tcPr>
            <w:tcW w:w="9634" w:type="dxa"/>
          </w:tcPr>
          <w:p w14:paraId="7CF587DB" w14:textId="53B1536B" w:rsidR="0066754B" w:rsidRPr="00A76523" w:rsidRDefault="0066754B" w:rsidP="00357702">
            <w:pPr>
              <w:pStyle w:val="VCAAbulletlevel2"/>
              <w:spacing w:after="0"/>
            </w:pPr>
            <w:bookmarkStart w:id="10" w:name="_Hlk139633649"/>
            <w:r w:rsidRPr="00A76523">
              <w:t xml:space="preserve">Discuss the use of </w:t>
            </w:r>
            <w:sdt>
              <w:sdtPr>
                <w:alias w:val="Keywords"/>
                <w:tag w:val=""/>
                <w:id w:val="125903447"/>
                <w:placeholder>
                  <w:docPart w:val="F621766C0058440B8790E2ED1652795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A76523">
              <w:t xml:space="preserve"> between </w:t>
            </w:r>
            <w:r>
              <w:t>2</w:t>
            </w:r>
            <w:r w:rsidRPr="00A76523">
              <w:t xml:space="preserve"> different groups in </w:t>
            </w:r>
            <w:sdt>
              <w:sdtPr>
                <w:alias w:val="Keywords"/>
                <w:tag w:val=""/>
                <w:id w:val="667834847"/>
                <w:placeholder>
                  <w:docPart w:val="D9FA63044D2845C28E5308CCB4DBDAFB"/>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A76523">
              <w:t>-speaking communities and reflect on their</w:t>
            </w:r>
            <w:r>
              <w:t xml:space="preserve"> language</w:t>
            </w:r>
            <w:r w:rsidRPr="00A76523">
              <w:t xml:space="preserve"> norms and standards. </w:t>
            </w:r>
            <w:bookmarkEnd w:id="10"/>
          </w:p>
        </w:tc>
      </w:tr>
      <w:tr w:rsidR="0066754B" w14:paraId="59D2116A" w14:textId="77777777" w:rsidTr="00357702">
        <w:trPr>
          <w:cantSplit/>
        </w:trPr>
        <w:tc>
          <w:tcPr>
            <w:tcW w:w="9634" w:type="dxa"/>
          </w:tcPr>
          <w:p w14:paraId="5FC3138E" w14:textId="77777777" w:rsidR="0066754B" w:rsidRPr="00A76523" w:rsidRDefault="0066754B" w:rsidP="00357702">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66754B" w14:paraId="074A4657" w14:textId="77777777" w:rsidTr="00357702">
        <w:trPr>
          <w:cantSplit/>
        </w:trPr>
        <w:tc>
          <w:tcPr>
            <w:tcW w:w="9634" w:type="dxa"/>
          </w:tcPr>
          <w:p w14:paraId="6AF2FFC0" w14:textId="77777777" w:rsidR="0066754B" w:rsidRPr="00A76523" w:rsidRDefault="0066754B" w:rsidP="00357702">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66754B" w14:paraId="0DB8DED7" w14:textId="77777777" w:rsidTr="00357702">
        <w:trPr>
          <w:cantSplit/>
        </w:trPr>
        <w:tc>
          <w:tcPr>
            <w:tcW w:w="9634" w:type="dxa"/>
          </w:tcPr>
          <w:p w14:paraId="47792623" w14:textId="77777777" w:rsidR="0066754B" w:rsidRPr="00A76523" w:rsidRDefault="0066754B" w:rsidP="00357702">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66754B" w14:paraId="09D5CDA2" w14:textId="77777777" w:rsidTr="00357702">
        <w:trPr>
          <w:cantSplit/>
        </w:trPr>
        <w:tc>
          <w:tcPr>
            <w:tcW w:w="9634" w:type="dxa"/>
          </w:tcPr>
          <w:p w14:paraId="08499495" w14:textId="77777777" w:rsidR="0066754B" w:rsidRPr="00A76523" w:rsidRDefault="0066754B" w:rsidP="00357702">
            <w:pPr>
              <w:pStyle w:val="VCAAbulletlevel2"/>
              <w:spacing w:after="0"/>
            </w:pPr>
            <w:r w:rsidRPr="00A76523">
              <w:t xml:space="preserve">Listen to a guest speaker sharing personal experiences related to language and personal image, then ask questions and share your personal experiences. </w:t>
            </w:r>
          </w:p>
        </w:tc>
      </w:tr>
      <w:tr w:rsidR="0066754B" w14:paraId="7715039E" w14:textId="77777777" w:rsidTr="00357702">
        <w:trPr>
          <w:cantSplit/>
        </w:trPr>
        <w:tc>
          <w:tcPr>
            <w:tcW w:w="9634" w:type="dxa"/>
            <w:shd w:val="clear" w:color="auto" w:fill="D9D9D9" w:themeFill="background1" w:themeFillShade="D9"/>
          </w:tcPr>
          <w:p w14:paraId="6A3E677D" w14:textId="77777777" w:rsidR="0066754B" w:rsidRPr="00875BC2" w:rsidRDefault="0066754B" w:rsidP="00357702">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67B5F411" wp14:editId="4A612F54">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66754B" w14:paraId="5AF535EB" w14:textId="77777777" w:rsidTr="00357702">
        <w:tc>
          <w:tcPr>
            <w:tcW w:w="9634" w:type="dxa"/>
            <w:tcBorders>
              <w:bottom w:val="single" w:sz="4" w:space="0" w:color="C6ECFF" w:themeColor="accent1" w:themeTint="33"/>
            </w:tcBorders>
            <w:shd w:val="clear" w:color="auto" w:fill="auto"/>
          </w:tcPr>
          <w:p w14:paraId="7C38C319" w14:textId="77777777" w:rsidR="0066754B" w:rsidRDefault="0066754B" w:rsidP="00357702">
            <w:pPr>
              <w:pStyle w:val="VCAAbulletlevel2"/>
              <w:numPr>
                <w:ilvl w:val="0"/>
                <w:numId w:val="0"/>
              </w:numPr>
              <w:spacing w:after="0"/>
              <w:ind w:left="360"/>
            </w:pPr>
          </w:p>
          <w:p w14:paraId="28A19C48" w14:textId="77777777" w:rsidR="0066754B" w:rsidRPr="00BB1912" w:rsidRDefault="0066754B" w:rsidP="00357702">
            <w:pPr>
              <w:pStyle w:val="VCAAbulletlevel2"/>
              <w:numPr>
                <w:ilvl w:val="0"/>
                <w:numId w:val="0"/>
              </w:numPr>
              <w:spacing w:after="0"/>
              <w:ind w:left="360"/>
            </w:pPr>
          </w:p>
        </w:tc>
      </w:tr>
      <w:tr w:rsidR="0066754B" w14:paraId="16D58EF8" w14:textId="77777777" w:rsidTr="00357702">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C226851" w14:textId="77777777" w:rsidR="0066754B" w:rsidRPr="00AC53F0" w:rsidRDefault="0066754B" w:rsidP="00357702">
            <w:pPr>
              <w:pStyle w:val="Heading2"/>
            </w:pPr>
            <w:bookmarkStart w:id="11" w:name="_Toc191905933"/>
            <w:r w:rsidRPr="00B13D9B">
              <w:rPr>
                <w:b/>
                <w:bCs/>
                <w:noProof/>
                <w:color w:val="004EA8"/>
              </w:rPr>
              <w:drawing>
                <wp:anchor distT="0" distB="0" distL="114300" distR="114300" simplePos="0" relativeHeight="251660288" behindDoc="0" locked="0" layoutInCell="1" allowOverlap="1" wp14:anchorId="0D618CB9" wp14:editId="72605B90">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1F08AD24" w14:textId="77777777" w:rsidR="0066754B" w:rsidRDefault="0066754B" w:rsidP="00357702">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2AE6FD05" w14:textId="77777777" w:rsidR="0066754B" w:rsidRDefault="0066754B" w:rsidP="00357702">
            <w:pPr>
              <w:pStyle w:val="VCAAbulletlevel2"/>
              <w:numPr>
                <w:ilvl w:val="0"/>
                <w:numId w:val="0"/>
              </w:numPr>
              <w:rPr>
                <w:b/>
                <w:bCs/>
                <w:color w:val="004EA8"/>
                <w:sz w:val="32"/>
                <w:szCs w:val="32"/>
              </w:rPr>
            </w:pPr>
          </w:p>
          <w:p w14:paraId="7A857278" w14:textId="77777777" w:rsidR="0066754B" w:rsidRPr="00A76523" w:rsidRDefault="0066754B" w:rsidP="00357702">
            <w:pPr>
              <w:pStyle w:val="VCAAbulletlevel2"/>
              <w:spacing w:after="0"/>
            </w:pPr>
            <w:r w:rsidRPr="00A76523">
              <w:t>Watch a video of a debate and record useful expressions to use in your group’s debate.</w:t>
            </w:r>
            <w:r>
              <w:br/>
            </w:r>
          </w:p>
          <w:p w14:paraId="6C8554A3" w14:textId="77777777" w:rsidR="0066754B" w:rsidRPr="00A76523" w:rsidRDefault="0066754B" w:rsidP="00357702">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520CD28C" w14:textId="77777777" w:rsidR="0066754B" w:rsidRPr="00A76523" w:rsidRDefault="0066754B" w:rsidP="00357702">
            <w:pPr>
              <w:pStyle w:val="VCAAbulletlevel2"/>
              <w:spacing w:after="0"/>
            </w:pPr>
            <w:r w:rsidRPr="00A76523">
              <w:t>Collect a debate discussion card for your group and research the topic, taking notes and creating a glossary of key terms.</w:t>
            </w:r>
            <w:r>
              <w:br/>
            </w:r>
          </w:p>
          <w:p w14:paraId="50F61CE6" w14:textId="77777777" w:rsidR="0066754B" w:rsidRPr="00A76523" w:rsidRDefault="0066754B" w:rsidP="00357702">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0CBF8DCE" w14:textId="77777777" w:rsidR="0066754B" w:rsidRPr="00A76523" w:rsidRDefault="0066754B" w:rsidP="00357702">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2BAFE10B" w14:textId="77777777" w:rsidR="0066754B" w:rsidRPr="00A76523" w:rsidRDefault="0066754B" w:rsidP="00357702">
            <w:pPr>
              <w:pStyle w:val="VCAAbulletlevel2"/>
              <w:spacing w:after="0"/>
            </w:pPr>
            <w:r w:rsidRPr="00A76523">
              <w:t>Prepare arguments supporting your position and challenging the other team’s possible arguments.</w:t>
            </w:r>
            <w:r>
              <w:br/>
            </w:r>
          </w:p>
          <w:p w14:paraId="1559283C" w14:textId="77777777" w:rsidR="0066754B" w:rsidRPr="00A76523" w:rsidRDefault="0066754B" w:rsidP="00357702">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186932FB" w14:textId="77777777" w:rsidR="0066754B" w:rsidRPr="0066155E" w:rsidRDefault="0066754B" w:rsidP="00357702">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19DA7406" w14:textId="77777777" w:rsidR="0066754B" w:rsidRDefault="0066754B" w:rsidP="0066754B"/>
    <w:p w14:paraId="6CA1B8EF" w14:textId="77777777" w:rsidR="0066754B" w:rsidRDefault="0066754B" w:rsidP="0066754B"/>
    <w:p w14:paraId="4EA65ACE" w14:textId="77777777" w:rsidR="00C94A58" w:rsidRDefault="00C94A58" w:rsidP="0066754B"/>
    <w:p w14:paraId="690BFB6E" w14:textId="77777777" w:rsidR="00C94A58" w:rsidRDefault="00C94A58" w:rsidP="0066754B"/>
    <w:p w14:paraId="68C66B85" w14:textId="77777777" w:rsidR="00C94A58" w:rsidRDefault="00C94A58" w:rsidP="0066754B"/>
    <w:p w14:paraId="6C7118CD" w14:textId="77777777" w:rsidR="00C94A58" w:rsidRDefault="00C94A58" w:rsidP="0066754B"/>
    <w:p w14:paraId="7F7E1563" w14:textId="77777777" w:rsidR="00C94A58" w:rsidRDefault="00C94A58" w:rsidP="0066754B"/>
    <w:p w14:paraId="72BB0430" w14:textId="77777777" w:rsidR="00C94A58" w:rsidRDefault="00C94A58" w:rsidP="0066754B"/>
    <w:p w14:paraId="10ED9489" w14:textId="77777777" w:rsidR="00C94A58" w:rsidRDefault="00C94A58" w:rsidP="0066754B"/>
    <w:p w14:paraId="13408FDB" w14:textId="77777777" w:rsidR="0066754B" w:rsidRDefault="0066754B" w:rsidP="0066754B">
      <w:pPr>
        <w:pStyle w:val="Heading4"/>
      </w:pPr>
      <w:r>
        <w:lastRenderedPageBreak/>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F201FE" w14:paraId="56849B4A" w14:textId="77777777" w:rsidTr="00357702">
        <w:trPr>
          <w:trHeight w:val="274"/>
        </w:trPr>
        <w:tc>
          <w:tcPr>
            <w:tcW w:w="2197" w:type="dxa"/>
            <w:shd w:val="clear" w:color="auto" w:fill="0F7EB4"/>
          </w:tcPr>
          <w:p w14:paraId="2EDB6EBF" w14:textId="77777777" w:rsidR="0066754B" w:rsidRPr="00F040C4" w:rsidRDefault="0066754B" w:rsidP="00357702">
            <w:pPr>
              <w:pStyle w:val="VCAAtablecondensedheading"/>
              <w:rPr>
                <w:b w:val="0"/>
              </w:rPr>
            </w:pPr>
            <w:r w:rsidRPr="00F040C4">
              <w:t xml:space="preserve">Concept </w:t>
            </w:r>
          </w:p>
        </w:tc>
        <w:tc>
          <w:tcPr>
            <w:tcW w:w="2197" w:type="dxa"/>
            <w:shd w:val="clear" w:color="auto" w:fill="0F7EB4"/>
          </w:tcPr>
          <w:p w14:paraId="333452FB" w14:textId="77777777" w:rsidR="0066754B" w:rsidRPr="00F040C4" w:rsidRDefault="0066754B" w:rsidP="00357702">
            <w:pPr>
              <w:pStyle w:val="VCAAtablecondensedheading"/>
              <w:rPr>
                <w:b w:val="0"/>
              </w:rPr>
            </w:pPr>
            <w:r w:rsidRPr="00F040C4">
              <w:t>Perspective</w:t>
            </w:r>
          </w:p>
        </w:tc>
        <w:tc>
          <w:tcPr>
            <w:tcW w:w="2197" w:type="dxa"/>
            <w:shd w:val="clear" w:color="auto" w:fill="0F7EB4"/>
          </w:tcPr>
          <w:p w14:paraId="7960267F" w14:textId="77777777" w:rsidR="0066754B" w:rsidRPr="00F040C4" w:rsidRDefault="0066754B" w:rsidP="00357702">
            <w:pPr>
              <w:pStyle w:val="VCAAtablecondensedheading"/>
              <w:rPr>
                <w:b w:val="0"/>
              </w:rPr>
            </w:pPr>
            <w:r w:rsidRPr="00F040C4">
              <w:t>Topic</w:t>
            </w:r>
          </w:p>
        </w:tc>
        <w:tc>
          <w:tcPr>
            <w:tcW w:w="2198" w:type="dxa"/>
            <w:shd w:val="clear" w:color="auto" w:fill="0F7EB4"/>
          </w:tcPr>
          <w:p w14:paraId="78B1C2A1" w14:textId="77777777" w:rsidR="0066754B" w:rsidRPr="00F040C4" w:rsidRDefault="0066754B" w:rsidP="00357702">
            <w:pPr>
              <w:pStyle w:val="VCAAtablecondensedheading"/>
              <w:rPr>
                <w:b w:val="0"/>
              </w:rPr>
            </w:pPr>
            <w:r w:rsidRPr="00F040C4">
              <w:t>Subtopic</w:t>
            </w:r>
          </w:p>
        </w:tc>
      </w:tr>
      <w:tr w:rsidR="0066754B" w:rsidRPr="00990040" w14:paraId="36DCF56F" w14:textId="77777777" w:rsidTr="00886E0C">
        <w:trPr>
          <w:trHeight w:val="1701"/>
        </w:trPr>
        <w:tc>
          <w:tcPr>
            <w:tcW w:w="2197" w:type="dxa"/>
            <w:vAlign w:val="center"/>
          </w:tcPr>
          <w:p w14:paraId="38464904" w14:textId="77777777" w:rsidR="0066754B" w:rsidRPr="002256A5" w:rsidRDefault="0066754B" w:rsidP="00357702">
            <w:pPr>
              <w:pStyle w:val="VCAAbody"/>
              <w:jc w:val="center"/>
            </w:pPr>
            <w:r w:rsidRPr="002256A5">
              <w:t>Sustainability</w:t>
            </w:r>
          </w:p>
        </w:tc>
        <w:tc>
          <w:tcPr>
            <w:tcW w:w="2197" w:type="dxa"/>
            <w:vAlign w:val="center"/>
          </w:tcPr>
          <w:p w14:paraId="7B6BDDD7" w14:textId="77777777" w:rsidR="0066754B" w:rsidRPr="00F040C4" w:rsidRDefault="0066754B" w:rsidP="00357702">
            <w:pPr>
              <w:pStyle w:val="VCAAbody"/>
              <w:jc w:val="center"/>
            </w:pPr>
            <w:r>
              <w:t>Community</w:t>
            </w:r>
          </w:p>
        </w:tc>
        <w:tc>
          <w:tcPr>
            <w:tcW w:w="2197" w:type="dxa"/>
            <w:vAlign w:val="center"/>
          </w:tcPr>
          <w:p w14:paraId="742A7491" w14:textId="77777777" w:rsidR="0066754B" w:rsidRPr="00F040C4" w:rsidRDefault="0066754B" w:rsidP="00357702">
            <w:pPr>
              <w:pStyle w:val="VCAAbody"/>
              <w:jc w:val="center"/>
            </w:pPr>
            <w:r w:rsidRPr="002256A5">
              <w:t>Sustaining language and culture</w:t>
            </w:r>
          </w:p>
        </w:tc>
        <w:tc>
          <w:tcPr>
            <w:tcW w:w="2198" w:type="dxa"/>
            <w:vAlign w:val="center"/>
          </w:tcPr>
          <w:p w14:paraId="1BC6DB6F" w14:textId="77777777" w:rsidR="0066754B" w:rsidRPr="00F040C4" w:rsidRDefault="0066754B" w:rsidP="00357702">
            <w:pPr>
              <w:pStyle w:val="VCAAbody"/>
              <w:jc w:val="center"/>
            </w:pPr>
            <w:r w:rsidRPr="002256A5">
              <w:t>Celebrating culture– specific community events</w:t>
            </w:r>
          </w:p>
        </w:tc>
      </w:tr>
    </w:tbl>
    <w:p w14:paraId="55C0816F" w14:textId="77777777" w:rsidR="0066754B" w:rsidRPr="00B13D9B" w:rsidRDefault="0066754B" w:rsidP="0066754B">
      <w:pPr>
        <w:pStyle w:val="Heading2"/>
        <w:rPr>
          <w:sz w:val="28"/>
        </w:rPr>
      </w:pPr>
      <w:bookmarkStart w:id="12" w:name="_Toc191905934"/>
      <w:r w:rsidRPr="1AB6DD3E">
        <w:rPr>
          <w:sz w:val="28"/>
        </w:rPr>
        <w:t>Outcome 2</w:t>
      </w:r>
      <w:bookmarkEnd w:id="12"/>
    </w:p>
    <w:p w14:paraId="55325E8F" w14:textId="2548F964" w:rsidR="0066754B" w:rsidRPr="00FD4DAA" w:rsidRDefault="0066754B" w:rsidP="0066754B">
      <w:pPr>
        <w:pStyle w:val="VCAAbody"/>
        <w:rPr>
          <w:shd w:val="clear" w:color="auto" w:fill="FFFFFF"/>
        </w:rPr>
      </w:pPr>
      <w:r w:rsidRPr="00FD4DAA">
        <w:rPr>
          <w:shd w:val="clear" w:color="auto" w:fill="FFFFFF"/>
        </w:rPr>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4E931EC7D34D49FF86631DFF92196283"/>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rPr>
          <w:shd w:val="clear" w:color="auto" w:fill="FFFFFF"/>
        </w:rPr>
        <w:t xml:space="preserve"> related to different aspects of the subtopic studied and respond in writing to short-answer questions about the texts in English.</w:t>
      </w:r>
    </w:p>
    <w:p w14:paraId="0862689F" w14:textId="77777777" w:rsidR="0066754B" w:rsidRPr="00753F1C" w:rsidRDefault="0066754B" w:rsidP="0066754B">
      <w:pPr>
        <w:pStyle w:val="Heading2"/>
        <w:rPr>
          <w:sz w:val="24"/>
          <w:szCs w:val="24"/>
        </w:rPr>
      </w:pPr>
      <w:bookmarkStart w:id="13" w:name="_Toc191905935"/>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6754B" w14:paraId="38E65805" w14:textId="77777777" w:rsidTr="00357702">
        <w:trPr>
          <w:cantSplit/>
        </w:trPr>
        <w:tc>
          <w:tcPr>
            <w:tcW w:w="8783" w:type="dxa"/>
          </w:tcPr>
          <w:p w14:paraId="425458FA" w14:textId="77777777" w:rsidR="0066754B" w:rsidRPr="00F66F92" w:rsidRDefault="0066754B" w:rsidP="00357702">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66754B" w14:paraId="57C22A26" w14:textId="77777777" w:rsidTr="00357702">
        <w:trPr>
          <w:cantSplit/>
        </w:trPr>
        <w:tc>
          <w:tcPr>
            <w:tcW w:w="8783" w:type="dxa"/>
          </w:tcPr>
          <w:p w14:paraId="77CB928D" w14:textId="6C5372BA" w:rsidR="0066754B" w:rsidRPr="00F66F92" w:rsidRDefault="0066754B" w:rsidP="00357702">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D598DA7AD3184B389E74B92CC79A141C"/>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 </w:t>
            </w:r>
          </w:p>
        </w:tc>
      </w:tr>
      <w:tr w:rsidR="0066754B" w14:paraId="4C03D60E" w14:textId="77777777" w:rsidTr="00357702">
        <w:trPr>
          <w:cantSplit/>
        </w:trPr>
        <w:tc>
          <w:tcPr>
            <w:tcW w:w="8783" w:type="dxa"/>
          </w:tcPr>
          <w:p w14:paraId="4ED7E89E" w14:textId="77777777" w:rsidR="0066754B" w:rsidRPr="00F66F92" w:rsidRDefault="0066754B" w:rsidP="00357702">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66754B" w14:paraId="575CF0D1" w14:textId="77777777" w:rsidTr="00357702">
        <w:trPr>
          <w:cantSplit/>
        </w:trPr>
        <w:tc>
          <w:tcPr>
            <w:tcW w:w="8783" w:type="dxa"/>
          </w:tcPr>
          <w:p w14:paraId="4A37BD10" w14:textId="15738773" w:rsidR="0066754B" w:rsidRPr="00F66F92" w:rsidRDefault="0066754B" w:rsidP="00357702">
            <w:pPr>
              <w:pStyle w:val="VCAAbulletlevel2"/>
              <w:spacing w:after="0"/>
            </w:pPr>
            <w:r>
              <w:t xml:space="preserve">In pairs, look at an image related to a cultural celebration in a </w:t>
            </w:r>
            <w:sdt>
              <w:sdtPr>
                <w:rPr>
                  <w:lang w:val="en-AU"/>
                </w:rPr>
                <w:alias w:val="Keywords"/>
                <w:tag w:val=""/>
                <w:id w:val="-681590336"/>
                <w:placeholder>
                  <w:docPart w:val="07FB17B9544A4327A814E6262D35634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AE3DE5BB1E3A48C28BD40FB06412C3EE"/>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 from the perspective of one of the people in the image.</w:t>
            </w:r>
          </w:p>
        </w:tc>
      </w:tr>
      <w:tr w:rsidR="0066754B" w14:paraId="511E9914" w14:textId="77777777" w:rsidTr="00357702">
        <w:trPr>
          <w:cantSplit/>
        </w:trPr>
        <w:tc>
          <w:tcPr>
            <w:tcW w:w="8783" w:type="dxa"/>
          </w:tcPr>
          <w:p w14:paraId="238F723F" w14:textId="6B3017E4" w:rsidR="0066754B" w:rsidRPr="00F66F92" w:rsidRDefault="0066754B" w:rsidP="00357702">
            <w:pPr>
              <w:pStyle w:val="VCAAbulletlevel2"/>
              <w:spacing w:after="0"/>
            </w:pPr>
            <w:r>
              <w:t xml:space="preserve">Listen to a podcast in </w:t>
            </w:r>
            <w:sdt>
              <w:sdtPr>
                <w:rPr>
                  <w:lang w:val="en-AU"/>
                </w:rPr>
                <w:alias w:val="Keywords"/>
                <w:tag w:val=""/>
                <w:id w:val="1697965787"/>
                <w:placeholder>
                  <w:docPart w:val="71BED66DCBD24131A4CEA4D3088257DD"/>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212695751E3948C1ACE2E1763665D8E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xml:space="preserve"> using the selected interrogatives, then answer the comprehension questions in </w:t>
            </w:r>
            <w:sdt>
              <w:sdtPr>
                <w:rPr>
                  <w:lang w:val="en-AU"/>
                </w:rPr>
                <w:alias w:val="Keywords"/>
                <w:tag w:val=""/>
                <w:id w:val="2098287835"/>
                <w:placeholder>
                  <w:docPart w:val="5C1F8891E7CA49CB9819239FEE26BF34"/>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 </w:t>
            </w:r>
          </w:p>
        </w:tc>
      </w:tr>
      <w:tr w:rsidR="0066754B" w14:paraId="37A52342" w14:textId="77777777" w:rsidTr="00357702">
        <w:trPr>
          <w:cantSplit/>
        </w:trPr>
        <w:tc>
          <w:tcPr>
            <w:tcW w:w="8783" w:type="dxa"/>
          </w:tcPr>
          <w:p w14:paraId="1DE364F7" w14:textId="77777777" w:rsidR="0066754B" w:rsidRPr="00F66F92" w:rsidRDefault="0066754B" w:rsidP="00357702">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66754B" w14:paraId="0B864165" w14:textId="77777777" w:rsidTr="00357702">
        <w:trPr>
          <w:cantSplit/>
        </w:trPr>
        <w:tc>
          <w:tcPr>
            <w:tcW w:w="8783" w:type="dxa"/>
          </w:tcPr>
          <w:p w14:paraId="55467869" w14:textId="77777777" w:rsidR="0066754B" w:rsidRPr="00F66F92" w:rsidRDefault="0066754B" w:rsidP="00357702">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66754B" w14:paraId="70A22609" w14:textId="77777777" w:rsidTr="00357702">
        <w:trPr>
          <w:cantSplit/>
        </w:trPr>
        <w:tc>
          <w:tcPr>
            <w:tcW w:w="8783" w:type="dxa"/>
            <w:shd w:val="clear" w:color="auto" w:fill="D9D9D9" w:themeFill="background1" w:themeFillShade="D9"/>
          </w:tcPr>
          <w:p w14:paraId="38876CB9" w14:textId="0C200712" w:rsidR="0066754B" w:rsidRPr="00875BC2" w:rsidRDefault="0066754B" w:rsidP="00357702">
            <w:pPr>
              <w:pStyle w:val="VCAAbulletlevel2"/>
              <w:spacing w:after="0"/>
              <w:rPr>
                <w:b/>
                <w:bCs/>
              </w:rPr>
            </w:pPr>
            <w:r w:rsidRPr="00875BC2">
              <w:rPr>
                <w:b/>
                <w:noProof/>
              </w:rPr>
              <w:lastRenderedPageBreak/>
              <w:drawing>
                <wp:anchor distT="0" distB="0" distL="114300" distR="114300" simplePos="0" relativeHeight="251661312" behindDoc="0" locked="0" layoutInCell="1" allowOverlap="1" wp14:anchorId="75A592A7" wp14:editId="6BF80DDF">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424B3EBFE5684C8DA33A361932E2DFEF"/>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rPr>
                  <w:t>Perisan</w:t>
                </w:r>
                <w:proofErr w:type="spellEnd"/>
              </w:sdtContent>
            </w:sdt>
            <w:r w:rsidRPr="00875BC2">
              <w:rPr>
                <w:b/>
              </w:rPr>
              <w:t>-speaking community.</w:t>
            </w:r>
            <w:r w:rsidRPr="00875BC2">
              <w:rPr>
                <w:b/>
                <w:bCs/>
              </w:rPr>
              <w:t xml:space="preserve"> </w:t>
            </w:r>
          </w:p>
          <w:p w14:paraId="3E62D56A" w14:textId="77777777" w:rsidR="0066754B" w:rsidRPr="00BB1912" w:rsidRDefault="0066754B" w:rsidP="00357702">
            <w:pPr>
              <w:pStyle w:val="VCAAbulletlevel2"/>
              <w:numPr>
                <w:ilvl w:val="0"/>
                <w:numId w:val="0"/>
              </w:numPr>
              <w:shd w:val="clear" w:color="auto" w:fill="D9D9D9" w:themeFill="background1" w:themeFillShade="D9"/>
              <w:spacing w:after="0"/>
              <w:ind w:left="360"/>
            </w:pPr>
          </w:p>
        </w:tc>
      </w:tr>
      <w:tr w:rsidR="0066754B" w14:paraId="0F174839" w14:textId="77777777" w:rsidTr="00357702">
        <w:trPr>
          <w:cantSplit/>
        </w:trPr>
        <w:tc>
          <w:tcPr>
            <w:tcW w:w="8783" w:type="dxa"/>
            <w:shd w:val="clear" w:color="auto" w:fill="FFFFFF" w:themeFill="background1"/>
          </w:tcPr>
          <w:p w14:paraId="179A2201" w14:textId="77777777" w:rsidR="0066754B" w:rsidRPr="00BB1912" w:rsidRDefault="0066754B" w:rsidP="00357702">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66754B" w14:paraId="5B8B7DF1" w14:textId="77777777" w:rsidTr="00357702">
        <w:trPr>
          <w:cantSplit/>
        </w:trPr>
        <w:tc>
          <w:tcPr>
            <w:tcW w:w="8783" w:type="dxa"/>
            <w:shd w:val="clear" w:color="auto" w:fill="FFFFFF" w:themeFill="background1"/>
          </w:tcPr>
          <w:p w14:paraId="0B3A6D9B" w14:textId="01FEBA4C" w:rsidR="0066754B" w:rsidRDefault="0066754B" w:rsidP="00357702">
            <w:pPr>
              <w:pStyle w:val="VCAAbulletlevel2"/>
              <w:spacing w:after="0"/>
            </w:pPr>
            <w:r>
              <w:t xml:space="preserve">Write a script for an interview with a local </w:t>
            </w:r>
            <w:sdt>
              <w:sdtPr>
                <w:rPr>
                  <w:lang w:val="en-AU"/>
                </w:rPr>
                <w:alias w:val="Keywords"/>
                <w:tag w:val=""/>
                <w:id w:val="-843475448"/>
                <w:placeholder>
                  <w:docPart w:val="BB719C2654834B09998D0338525257B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-speaking community member asking them about an important cultural celebration. </w:t>
            </w:r>
          </w:p>
        </w:tc>
      </w:tr>
      <w:tr w:rsidR="0066754B" w14:paraId="6165F697" w14:textId="77777777" w:rsidTr="00357702">
        <w:trPr>
          <w:cantSplit/>
        </w:trPr>
        <w:tc>
          <w:tcPr>
            <w:tcW w:w="8783" w:type="dxa"/>
            <w:tcBorders>
              <w:bottom w:val="single" w:sz="4" w:space="0" w:color="auto"/>
            </w:tcBorders>
            <w:shd w:val="clear" w:color="auto" w:fill="FFFFFF" w:themeFill="background1"/>
          </w:tcPr>
          <w:p w14:paraId="116B6DF4" w14:textId="43BBEB2C" w:rsidR="0066754B" w:rsidRDefault="0066754B" w:rsidP="00357702">
            <w:pPr>
              <w:pStyle w:val="VCAAbulletlevel2"/>
              <w:spacing w:after="0"/>
            </w:pPr>
            <w:r>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FDEE87DFDA304B43B5499390FAE06C1C"/>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-speaking celebration in the local community. Write an informative article in </w:t>
            </w:r>
            <w:sdt>
              <w:sdtPr>
                <w:rPr>
                  <w:lang w:val="en-AU"/>
                </w:rPr>
                <w:alias w:val="Keywords"/>
                <w:tag w:val=""/>
                <w:id w:val="-208812138"/>
                <w:placeholder>
                  <w:docPart w:val="0C2B10B143034BF7BAC18B0BB2F6D001"/>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 for the local community paper outlining the advantages and disadvantages of continuing to hold this event.</w:t>
            </w:r>
          </w:p>
        </w:tc>
      </w:tr>
      <w:tr w:rsidR="009D57B8" w14:paraId="522FA0DD" w14:textId="77777777" w:rsidTr="00357702">
        <w:trPr>
          <w:cantSplit/>
        </w:trPr>
        <w:tc>
          <w:tcPr>
            <w:tcW w:w="8783" w:type="dxa"/>
            <w:tcBorders>
              <w:bottom w:val="single" w:sz="4" w:space="0" w:color="auto"/>
            </w:tcBorders>
            <w:shd w:val="clear" w:color="auto" w:fill="FFFFFF" w:themeFill="background1"/>
          </w:tcPr>
          <w:p w14:paraId="11DC798C" w14:textId="0F3AD300" w:rsidR="009D57B8" w:rsidRDefault="009D57B8" w:rsidP="00357702">
            <w:pPr>
              <w:pStyle w:val="VCAAbulletlevel2"/>
              <w:spacing w:after="0"/>
            </w:pPr>
            <w:r w:rsidRPr="009D57B8">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66754B" w14:paraId="5AFE8220" w14:textId="77777777" w:rsidTr="00357702">
        <w:tc>
          <w:tcPr>
            <w:tcW w:w="8783" w:type="dxa"/>
            <w:tcBorders>
              <w:bottom w:val="single" w:sz="4" w:space="0" w:color="B5E2F1"/>
            </w:tcBorders>
            <w:shd w:val="clear" w:color="auto" w:fill="FFFFFF" w:themeFill="background1"/>
          </w:tcPr>
          <w:p w14:paraId="1FB1ED9A" w14:textId="77777777" w:rsidR="0066754B" w:rsidRDefault="0066754B" w:rsidP="00357702">
            <w:pPr>
              <w:pStyle w:val="VCAAbulletlevel2"/>
              <w:numPr>
                <w:ilvl w:val="0"/>
                <w:numId w:val="0"/>
              </w:numPr>
              <w:spacing w:after="0"/>
              <w:ind w:left="360"/>
            </w:pPr>
          </w:p>
          <w:p w14:paraId="07F4F242" w14:textId="77777777" w:rsidR="0066754B" w:rsidRDefault="0066754B" w:rsidP="00357702">
            <w:pPr>
              <w:pStyle w:val="VCAAbulletlevel2"/>
              <w:numPr>
                <w:ilvl w:val="0"/>
                <w:numId w:val="0"/>
              </w:numPr>
              <w:spacing w:after="0"/>
              <w:ind w:left="360" w:hanging="360"/>
            </w:pPr>
          </w:p>
        </w:tc>
      </w:tr>
      <w:tr w:rsidR="0066754B" w14:paraId="2D2E803E"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70D2EFA5" w14:textId="77777777" w:rsidR="0066754B" w:rsidRPr="0094696C" w:rsidRDefault="0066754B" w:rsidP="00357702">
            <w:pPr>
              <w:pStyle w:val="Heading2"/>
              <w:rPr>
                <w:b/>
                <w:bCs/>
                <w:color w:val="004EA8"/>
              </w:rPr>
            </w:pPr>
            <w:bookmarkStart w:id="14" w:name="_Toc191905936"/>
            <w:r w:rsidRPr="00B13D9B">
              <w:rPr>
                <w:b/>
                <w:bCs/>
                <w:noProof/>
                <w:color w:val="004EA8"/>
              </w:rPr>
              <w:drawing>
                <wp:anchor distT="0" distB="0" distL="114300" distR="114300" simplePos="0" relativeHeight="251668480" behindDoc="0" locked="0" layoutInCell="1" allowOverlap="1" wp14:anchorId="263911EF" wp14:editId="7671C348">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67408DF7" w14:textId="5EBD6E41" w:rsidR="0066754B" w:rsidRDefault="0066754B" w:rsidP="00357702">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2345CE27EF8944288380D3B3066D978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color w:val="004EA8"/>
                    <w:sz w:val="32"/>
                    <w:szCs w:val="32"/>
                  </w:rPr>
                  <w:t>Perisan</w:t>
                </w:r>
                <w:proofErr w:type="spellEnd"/>
              </w:sdtContent>
            </w:sdt>
            <w:r w:rsidRPr="40C49421">
              <w:rPr>
                <w:b/>
                <w:bCs/>
                <w:color w:val="004EA8"/>
                <w:sz w:val="32"/>
                <w:szCs w:val="32"/>
              </w:rPr>
              <w:t xml:space="preserve">-speaking community. </w:t>
            </w:r>
          </w:p>
          <w:p w14:paraId="329334D7" w14:textId="77777777" w:rsidR="0066754B" w:rsidRDefault="0066754B" w:rsidP="00357702">
            <w:pPr>
              <w:pStyle w:val="VCAAbulletlevel2"/>
              <w:numPr>
                <w:ilvl w:val="0"/>
                <w:numId w:val="0"/>
              </w:numPr>
              <w:rPr>
                <w:b/>
                <w:bCs/>
                <w:color w:val="004EA8"/>
                <w:sz w:val="32"/>
                <w:szCs w:val="32"/>
              </w:rPr>
            </w:pPr>
          </w:p>
          <w:p w14:paraId="545EFC76" w14:textId="243BA9DA" w:rsidR="0066754B" w:rsidRDefault="0066754B" w:rsidP="00357702">
            <w:pPr>
              <w:pStyle w:val="VCAAbulletlevel2"/>
              <w:spacing w:after="0"/>
            </w:pPr>
            <w:r>
              <w:t xml:space="preserve">Choose a cultural celebration from a </w:t>
            </w:r>
            <w:sdt>
              <w:sdtPr>
                <w:rPr>
                  <w:lang w:val="en-AU"/>
                </w:rPr>
                <w:alias w:val="Keywords"/>
                <w:tag w:val=""/>
                <w:id w:val="-878237751"/>
                <w:placeholder>
                  <w:docPart w:val="8D0A081AA4A248AC84718CC6502A4F5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-speaking community and complete a ‘Know, wonder, learn’ table.</w:t>
            </w:r>
          </w:p>
          <w:p w14:paraId="5B082B55" w14:textId="77777777" w:rsidR="0066754B" w:rsidRDefault="0066754B" w:rsidP="00357702">
            <w:pPr>
              <w:pStyle w:val="VCAAbulletlevel2"/>
              <w:numPr>
                <w:ilvl w:val="0"/>
                <w:numId w:val="0"/>
              </w:numPr>
              <w:spacing w:after="0"/>
              <w:ind w:left="360"/>
            </w:pPr>
          </w:p>
          <w:p w14:paraId="63734E5E" w14:textId="77777777" w:rsidR="0066754B" w:rsidRPr="00A76523" w:rsidRDefault="0066754B" w:rsidP="00357702">
            <w:pPr>
              <w:pStyle w:val="VCAAbulletlevel2"/>
              <w:spacing w:after="0"/>
            </w:pPr>
            <w:r>
              <w:t>Brainstorm target vocabulary required to present a speech to the class about the celebration. Create and run an online revision activity.</w:t>
            </w:r>
            <w:r>
              <w:br/>
            </w:r>
          </w:p>
          <w:p w14:paraId="59925AF7" w14:textId="31EA3B77" w:rsidR="0066754B" w:rsidRPr="00A76523" w:rsidRDefault="0066754B" w:rsidP="00357702">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70D1255B4CC0409394AB9318314A8B2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rsidRPr="007D2E7A">
              <w:rPr>
                <w:lang w:val="en-AU"/>
              </w:rPr>
              <w:t>,</w:t>
            </w:r>
            <w:r>
              <w:t xml:space="preserve"> identifying the different types of information you will require for your presentation.  </w:t>
            </w:r>
            <w:r>
              <w:br/>
            </w:r>
          </w:p>
          <w:p w14:paraId="5EB8A85F" w14:textId="59699AFB" w:rsidR="0066754B" w:rsidRDefault="0066754B" w:rsidP="00357702">
            <w:pPr>
              <w:pStyle w:val="VCAAbulletlevel2"/>
              <w:spacing w:after="0"/>
            </w:pPr>
            <w:r>
              <w:t xml:space="preserve">Watch a documentary, video or film about the cultural celebration or event in </w:t>
            </w:r>
            <w:sdt>
              <w:sdtPr>
                <w:rPr>
                  <w:lang w:val="en-AU"/>
                </w:rPr>
                <w:alias w:val="Keywords"/>
                <w:tag w:val=""/>
                <w:id w:val="-2039040853"/>
                <w:placeholder>
                  <w:docPart w:val="07F506CB0B714BC1AAFB19A0BE4A53EB"/>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 and identify the target vocabulary and main points conveyed in the text. Add this to your mind map.</w:t>
            </w:r>
          </w:p>
          <w:p w14:paraId="6D201AE7" w14:textId="77777777" w:rsidR="0066754B" w:rsidRDefault="0066754B" w:rsidP="00357702">
            <w:pPr>
              <w:pStyle w:val="VCAAbulletlevel2"/>
              <w:numPr>
                <w:ilvl w:val="0"/>
                <w:numId w:val="0"/>
              </w:numPr>
              <w:spacing w:after="0"/>
            </w:pPr>
          </w:p>
          <w:p w14:paraId="03B4FA52" w14:textId="1FEFDBCD" w:rsidR="0066754B" w:rsidRDefault="0066754B" w:rsidP="00357702">
            <w:pPr>
              <w:pStyle w:val="VCAAbulletlevel2"/>
              <w:spacing w:after="0"/>
            </w:pPr>
            <w:r>
              <w:t xml:space="preserve">Revise question words in </w:t>
            </w:r>
            <w:sdt>
              <w:sdtPr>
                <w:rPr>
                  <w:lang w:val="en-AU"/>
                </w:rPr>
                <w:alias w:val="Keywords"/>
                <w:tag w:val=""/>
                <w:id w:val="-270709121"/>
                <w:placeholder>
                  <w:docPart w:val="9B0D4401D1534AE88227953A7734EDB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A596227C2D604D398146926849A5EFBA"/>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-speaking community.</w:t>
            </w:r>
          </w:p>
          <w:p w14:paraId="50F3CC91" w14:textId="77777777" w:rsidR="0066754B" w:rsidRDefault="0066754B" w:rsidP="00357702">
            <w:pPr>
              <w:pStyle w:val="VCAAbulletlevel2"/>
              <w:numPr>
                <w:ilvl w:val="0"/>
                <w:numId w:val="0"/>
              </w:numPr>
              <w:spacing w:after="0"/>
            </w:pPr>
          </w:p>
          <w:p w14:paraId="33FBBA08" w14:textId="77777777" w:rsidR="0066754B" w:rsidRPr="00A76523" w:rsidRDefault="0066754B" w:rsidP="00357702">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w:t>
            </w:r>
            <w:r>
              <w:lastRenderedPageBreak/>
              <w:t xml:space="preserve">questioning techniques, interview format, </w:t>
            </w:r>
            <w:proofErr w:type="gramStart"/>
            <w:r>
              <w:t>style</w:t>
            </w:r>
            <w:proofErr w:type="gramEnd"/>
            <w:r>
              <w:t xml:space="preserve"> and the information you want to elicit. </w:t>
            </w:r>
            <w:r>
              <w:br/>
            </w:r>
          </w:p>
          <w:p w14:paraId="5B1C9933" w14:textId="77777777" w:rsidR="0066754B" w:rsidRPr="00A76523" w:rsidRDefault="0066754B" w:rsidP="00357702">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732E20A0" w14:textId="77777777" w:rsidR="0066754B" w:rsidRDefault="0066754B" w:rsidP="00357702">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4BA697EE" w14:textId="77777777" w:rsidR="0066754B" w:rsidRDefault="0066754B" w:rsidP="00357702">
            <w:pPr>
              <w:pStyle w:val="VCAAbulletlevel2"/>
              <w:numPr>
                <w:ilvl w:val="0"/>
                <w:numId w:val="0"/>
              </w:numPr>
              <w:spacing w:after="0"/>
              <w:ind w:left="360" w:hanging="360"/>
            </w:pPr>
          </w:p>
          <w:p w14:paraId="511F5E66" w14:textId="312B8D65" w:rsidR="0066754B" w:rsidRDefault="0066754B" w:rsidP="00357702">
            <w:pPr>
              <w:pStyle w:val="VCAAbulletlevel2"/>
              <w:spacing w:after="0"/>
            </w:pPr>
            <w:r>
              <w:t xml:space="preserve">Record your interview about the cultural celebration with a local </w:t>
            </w:r>
            <w:sdt>
              <w:sdtPr>
                <w:rPr>
                  <w:lang w:val="en-AU"/>
                </w:rPr>
                <w:alias w:val="Keywords"/>
                <w:tag w:val=""/>
                <w:id w:val="-696237148"/>
                <w:placeholder>
                  <w:docPart w:val="F80095D24F594A638E58244EEEF8C354"/>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-speaking community member, using the questions you have generated and actively listening and participating in the conversation.</w:t>
            </w:r>
          </w:p>
          <w:p w14:paraId="3B756032" w14:textId="77777777" w:rsidR="0066754B" w:rsidRDefault="0066754B" w:rsidP="00357702">
            <w:pPr>
              <w:pStyle w:val="VCAAbulletlevel2"/>
              <w:numPr>
                <w:ilvl w:val="0"/>
                <w:numId w:val="0"/>
              </w:numPr>
              <w:spacing w:after="0"/>
              <w:ind w:left="360" w:hanging="360"/>
            </w:pPr>
          </w:p>
          <w:p w14:paraId="20F842A5" w14:textId="77777777" w:rsidR="0066754B" w:rsidRDefault="0066754B" w:rsidP="00357702">
            <w:pPr>
              <w:pStyle w:val="VCAAbulletlevel2"/>
              <w:spacing w:after="0"/>
            </w:pPr>
            <w:r>
              <w:t>Watch the recording of the interview, making notes about key pieces of information, then write several quotes or anecdotes that can be incorporated into your presentation.</w:t>
            </w:r>
          </w:p>
          <w:p w14:paraId="6F217DAB" w14:textId="77777777" w:rsidR="0066754B" w:rsidRDefault="0066754B" w:rsidP="00357702">
            <w:pPr>
              <w:pStyle w:val="VCAAbulletlevel2"/>
              <w:numPr>
                <w:ilvl w:val="0"/>
                <w:numId w:val="0"/>
              </w:numPr>
              <w:spacing w:after="0"/>
            </w:pPr>
          </w:p>
          <w:p w14:paraId="72DEFF21" w14:textId="77777777" w:rsidR="0066754B" w:rsidRDefault="0066754B" w:rsidP="00357702">
            <w:pPr>
              <w:pStyle w:val="VCAAbulletlevel2"/>
              <w:spacing w:after="0"/>
            </w:pPr>
            <w:r>
              <w:t>Write a draft script for your 1 to 2–minute speech and respond to feedback from your teacher to further improve your work.</w:t>
            </w:r>
          </w:p>
          <w:p w14:paraId="6FEE987C" w14:textId="77777777" w:rsidR="0066754B" w:rsidRDefault="0066754B" w:rsidP="00357702">
            <w:pPr>
              <w:pStyle w:val="VCAAbulletlevel2"/>
              <w:numPr>
                <w:ilvl w:val="0"/>
                <w:numId w:val="0"/>
              </w:numPr>
              <w:spacing w:after="0"/>
              <w:ind w:left="360"/>
            </w:pPr>
          </w:p>
          <w:p w14:paraId="2F5CC4DC" w14:textId="4FD00583" w:rsidR="0066754B" w:rsidRDefault="0066754B" w:rsidP="00357702">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5A768B739D104943ACB1B0699A2BB5F3"/>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lang w:val="en-AU"/>
                  </w:rPr>
                  <w:t>Perisan</w:t>
                </w:r>
                <w:proofErr w:type="spellEnd"/>
              </w:sdtContent>
            </w:sdt>
            <w:r>
              <w:t>-speaking community.</w:t>
            </w:r>
          </w:p>
          <w:p w14:paraId="14F8F07C" w14:textId="77777777" w:rsidR="0066754B" w:rsidRPr="0066155E" w:rsidRDefault="0066754B" w:rsidP="00357702">
            <w:pPr>
              <w:pStyle w:val="VCAAbulletlevel2"/>
              <w:numPr>
                <w:ilvl w:val="0"/>
                <w:numId w:val="0"/>
              </w:numPr>
              <w:spacing w:after="0"/>
              <w:ind w:left="360" w:hanging="360"/>
            </w:pPr>
          </w:p>
        </w:tc>
      </w:tr>
    </w:tbl>
    <w:p w14:paraId="6BFA9107" w14:textId="77777777" w:rsidR="0066754B" w:rsidRDefault="0066754B" w:rsidP="0066754B"/>
    <w:p w14:paraId="45F7CA43" w14:textId="77777777" w:rsidR="0066754B" w:rsidRDefault="0066754B" w:rsidP="0066754B">
      <w:pPr>
        <w:pStyle w:val="Figures"/>
        <w:jc w:val="left"/>
        <w:rPr>
          <w:lang w:val="en-AU"/>
        </w:rPr>
      </w:pPr>
    </w:p>
    <w:p w14:paraId="4E17443B" w14:textId="77777777" w:rsidR="0066754B" w:rsidRDefault="0066754B" w:rsidP="0066754B">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F040C4" w14:paraId="359953EA" w14:textId="77777777" w:rsidTr="00357702">
        <w:trPr>
          <w:trHeight w:val="274"/>
        </w:trPr>
        <w:tc>
          <w:tcPr>
            <w:tcW w:w="2197" w:type="dxa"/>
            <w:shd w:val="clear" w:color="auto" w:fill="0F7EB4"/>
          </w:tcPr>
          <w:p w14:paraId="6DA167BE" w14:textId="77777777" w:rsidR="0066754B" w:rsidRPr="00F040C4" w:rsidRDefault="0066754B" w:rsidP="00357702">
            <w:pPr>
              <w:pStyle w:val="VCAAtablecondensedheading"/>
              <w:rPr>
                <w:b w:val="0"/>
              </w:rPr>
            </w:pPr>
            <w:r w:rsidRPr="00F040C4">
              <w:t xml:space="preserve">Concept </w:t>
            </w:r>
          </w:p>
        </w:tc>
        <w:tc>
          <w:tcPr>
            <w:tcW w:w="2197" w:type="dxa"/>
            <w:shd w:val="clear" w:color="auto" w:fill="0F7EB4"/>
          </w:tcPr>
          <w:p w14:paraId="6415DBD5" w14:textId="77777777" w:rsidR="0066754B" w:rsidRPr="00F040C4" w:rsidRDefault="0066754B" w:rsidP="00357702">
            <w:pPr>
              <w:pStyle w:val="VCAAtablecondensedheading"/>
              <w:rPr>
                <w:b w:val="0"/>
              </w:rPr>
            </w:pPr>
            <w:r w:rsidRPr="00F040C4">
              <w:t>Perspective</w:t>
            </w:r>
          </w:p>
        </w:tc>
        <w:tc>
          <w:tcPr>
            <w:tcW w:w="2197" w:type="dxa"/>
            <w:shd w:val="clear" w:color="auto" w:fill="0F7EB4"/>
          </w:tcPr>
          <w:p w14:paraId="359F654D" w14:textId="77777777" w:rsidR="0066754B" w:rsidRPr="00F040C4" w:rsidRDefault="0066754B" w:rsidP="00357702">
            <w:pPr>
              <w:pStyle w:val="VCAAtablecondensedheading"/>
              <w:rPr>
                <w:b w:val="0"/>
              </w:rPr>
            </w:pPr>
            <w:r w:rsidRPr="00F040C4">
              <w:t>Topic</w:t>
            </w:r>
          </w:p>
        </w:tc>
        <w:tc>
          <w:tcPr>
            <w:tcW w:w="2198" w:type="dxa"/>
            <w:shd w:val="clear" w:color="auto" w:fill="0F7EB4"/>
          </w:tcPr>
          <w:p w14:paraId="3EFE1C88" w14:textId="77777777" w:rsidR="0066754B" w:rsidRPr="00F040C4" w:rsidRDefault="0066754B" w:rsidP="00357702">
            <w:pPr>
              <w:pStyle w:val="VCAAtablecondensedheading"/>
              <w:rPr>
                <w:b w:val="0"/>
              </w:rPr>
            </w:pPr>
            <w:r w:rsidRPr="00F040C4">
              <w:t>Subtopic</w:t>
            </w:r>
          </w:p>
        </w:tc>
      </w:tr>
      <w:tr w:rsidR="0066754B" w:rsidRPr="00F040C4" w14:paraId="58F5608A" w14:textId="77777777" w:rsidTr="00886E0C">
        <w:trPr>
          <w:trHeight w:val="1701"/>
        </w:trPr>
        <w:tc>
          <w:tcPr>
            <w:tcW w:w="2197" w:type="dxa"/>
            <w:vAlign w:val="center"/>
          </w:tcPr>
          <w:p w14:paraId="56350EEC" w14:textId="77777777" w:rsidR="0066754B" w:rsidRPr="002256A5" w:rsidRDefault="0066754B" w:rsidP="00357702">
            <w:pPr>
              <w:pStyle w:val="VCAAbody"/>
              <w:jc w:val="center"/>
            </w:pPr>
            <w:r w:rsidRPr="00F040C4">
              <w:t>Identity</w:t>
            </w:r>
          </w:p>
        </w:tc>
        <w:tc>
          <w:tcPr>
            <w:tcW w:w="2197" w:type="dxa"/>
            <w:vAlign w:val="center"/>
          </w:tcPr>
          <w:p w14:paraId="4C8A688C" w14:textId="77777777" w:rsidR="0066754B" w:rsidRPr="00F040C4" w:rsidRDefault="0066754B" w:rsidP="00357702">
            <w:pPr>
              <w:pStyle w:val="VCAAbody"/>
              <w:jc w:val="center"/>
            </w:pPr>
            <w:r>
              <w:rPr>
                <w:lang w:val="en-AU"/>
              </w:rPr>
              <w:t>Community</w:t>
            </w:r>
          </w:p>
        </w:tc>
        <w:tc>
          <w:tcPr>
            <w:tcW w:w="2197" w:type="dxa"/>
            <w:vAlign w:val="center"/>
          </w:tcPr>
          <w:p w14:paraId="74D9A384" w14:textId="77777777" w:rsidR="0066754B" w:rsidRPr="00F040C4" w:rsidRDefault="0066754B" w:rsidP="00357702">
            <w:pPr>
              <w:pStyle w:val="VCAAbody"/>
              <w:jc w:val="center"/>
            </w:pPr>
            <w:r w:rsidRPr="00F040C4">
              <w:t>Living in Australia</w:t>
            </w:r>
          </w:p>
        </w:tc>
        <w:tc>
          <w:tcPr>
            <w:tcW w:w="2198" w:type="dxa"/>
            <w:vAlign w:val="center"/>
          </w:tcPr>
          <w:p w14:paraId="5C62E4EE" w14:textId="77777777" w:rsidR="0066754B" w:rsidRPr="00F040C4" w:rsidRDefault="0066754B" w:rsidP="00357702">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5885856B" w14:textId="77777777" w:rsidR="0066754B" w:rsidRPr="00B13D9B" w:rsidRDefault="0066754B" w:rsidP="0066754B">
      <w:pPr>
        <w:pStyle w:val="Heading2"/>
        <w:rPr>
          <w:sz w:val="28"/>
        </w:rPr>
      </w:pPr>
      <w:bookmarkStart w:id="16" w:name="_Toc189485923"/>
      <w:bookmarkStart w:id="17" w:name="_Toc191905937"/>
      <w:r w:rsidRPr="00B13D9B">
        <w:rPr>
          <w:sz w:val="28"/>
        </w:rPr>
        <w:t>Outcome 3</w:t>
      </w:r>
      <w:bookmarkEnd w:id="16"/>
      <w:bookmarkEnd w:id="17"/>
    </w:p>
    <w:p w14:paraId="155C3A4F" w14:textId="4DBE8625" w:rsidR="0066754B" w:rsidRPr="00387AF6" w:rsidRDefault="0066754B" w:rsidP="0066754B">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8351FB07D5894F5AA9BF1BFEC48894ED"/>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387AF6">
        <w:rPr>
          <w:shd w:val="clear" w:color="auto" w:fill="FFFFFF"/>
        </w:rPr>
        <w:t xml:space="preserve"> on the subtopic studied that includes information to support ideas and opinions.</w:t>
      </w:r>
    </w:p>
    <w:p w14:paraId="0E359369" w14:textId="77777777" w:rsidR="0066754B" w:rsidRPr="00753F1C" w:rsidRDefault="0066754B" w:rsidP="0066754B">
      <w:pPr>
        <w:pStyle w:val="Heading2"/>
        <w:rPr>
          <w:sz w:val="24"/>
          <w:szCs w:val="24"/>
        </w:rPr>
      </w:pPr>
      <w:bookmarkStart w:id="18" w:name="_Toc189485924"/>
      <w:bookmarkStart w:id="19" w:name="_Toc191905938"/>
      <w:r w:rsidRPr="00633101">
        <w:rPr>
          <w:sz w:val="24"/>
          <w:szCs w:val="24"/>
        </w:rPr>
        <w:t>Examples of learning activities</w:t>
      </w:r>
      <w:bookmarkEnd w:id="18"/>
      <w:bookmarkEnd w:id="1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6754B" w14:paraId="5272C8C1" w14:textId="77777777" w:rsidTr="00357702">
        <w:trPr>
          <w:cantSplit/>
        </w:trPr>
        <w:tc>
          <w:tcPr>
            <w:tcW w:w="9634" w:type="dxa"/>
          </w:tcPr>
          <w:p w14:paraId="3864EB27" w14:textId="77777777" w:rsidR="0066754B" w:rsidRPr="00D37937" w:rsidRDefault="0066754B" w:rsidP="00357702">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129E0000" w14:textId="77777777" w:rsidR="0066754B" w:rsidRPr="00F66F92" w:rsidRDefault="0066754B" w:rsidP="00357702">
            <w:pPr>
              <w:pStyle w:val="VCAAbulletlevel2"/>
              <w:numPr>
                <w:ilvl w:val="0"/>
                <w:numId w:val="0"/>
              </w:numPr>
              <w:spacing w:after="0"/>
              <w:ind w:left="360"/>
            </w:pPr>
          </w:p>
        </w:tc>
      </w:tr>
      <w:tr w:rsidR="0066754B" w14:paraId="6088029C" w14:textId="77777777" w:rsidTr="00357702">
        <w:trPr>
          <w:cantSplit/>
        </w:trPr>
        <w:tc>
          <w:tcPr>
            <w:tcW w:w="9634" w:type="dxa"/>
          </w:tcPr>
          <w:p w14:paraId="188C7C44" w14:textId="77777777" w:rsidR="0066754B" w:rsidRPr="00F66F92" w:rsidRDefault="0066754B" w:rsidP="00357702">
            <w:pPr>
              <w:pStyle w:val="VCAAbulletlevel2"/>
              <w:spacing w:after="0"/>
            </w:pPr>
            <w:r w:rsidRPr="00870416">
              <w:lastRenderedPageBreak/>
              <w:t xml:space="preserve">Brainstorm key vocabulary or phrases required for the </w:t>
            </w:r>
            <w:r>
              <w:t>sub</w:t>
            </w:r>
            <w:r w:rsidRPr="00870416">
              <w:t>topic, then collaboratively create a vocabulary list for a classroom display or using an online revision tool.</w:t>
            </w:r>
          </w:p>
        </w:tc>
      </w:tr>
      <w:tr w:rsidR="0066754B" w14:paraId="0CDDD819" w14:textId="77777777" w:rsidTr="00357702">
        <w:trPr>
          <w:cantSplit/>
        </w:trPr>
        <w:tc>
          <w:tcPr>
            <w:tcW w:w="9634" w:type="dxa"/>
          </w:tcPr>
          <w:p w14:paraId="5CD90691" w14:textId="77777777" w:rsidR="0066754B" w:rsidRPr="00F66F92" w:rsidRDefault="0066754B" w:rsidP="00357702">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66754B" w14:paraId="6C40DB06" w14:textId="77777777" w:rsidTr="00357702">
        <w:trPr>
          <w:cantSplit/>
        </w:trPr>
        <w:tc>
          <w:tcPr>
            <w:tcW w:w="9634" w:type="dxa"/>
          </w:tcPr>
          <w:p w14:paraId="35B7EE61" w14:textId="77777777" w:rsidR="0066754B" w:rsidRPr="00F66F92" w:rsidRDefault="0066754B" w:rsidP="00357702">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66754B" w14:paraId="421582BC" w14:textId="77777777" w:rsidTr="00357702">
        <w:trPr>
          <w:cantSplit/>
        </w:trPr>
        <w:tc>
          <w:tcPr>
            <w:tcW w:w="9634" w:type="dxa"/>
          </w:tcPr>
          <w:p w14:paraId="0F1F6294" w14:textId="77777777" w:rsidR="0066754B" w:rsidRPr="00F66F92" w:rsidRDefault="0066754B" w:rsidP="00357702">
            <w:pPr>
              <w:pStyle w:val="VCAAbulletlevel2"/>
              <w:spacing w:after="0"/>
            </w:pPr>
            <w:r w:rsidRPr="00F201FE">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66754B" w14:paraId="5172739E" w14:textId="77777777" w:rsidTr="00357702">
        <w:trPr>
          <w:cantSplit/>
        </w:trPr>
        <w:tc>
          <w:tcPr>
            <w:tcW w:w="9634" w:type="dxa"/>
          </w:tcPr>
          <w:p w14:paraId="4E453E43" w14:textId="49A3F633" w:rsidR="0066754B" w:rsidRPr="00F66F92" w:rsidRDefault="0066754B" w:rsidP="00357702">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2F667E839EDC4D2196A71BB41E98695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66754B" w14:paraId="2607FF37" w14:textId="77777777" w:rsidTr="00357702">
        <w:trPr>
          <w:cantSplit/>
        </w:trPr>
        <w:tc>
          <w:tcPr>
            <w:tcW w:w="9634" w:type="dxa"/>
          </w:tcPr>
          <w:p w14:paraId="2ECA6817" w14:textId="77777777" w:rsidR="0066754B" w:rsidRPr="00F66F92" w:rsidRDefault="0066754B" w:rsidP="00357702">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66754B" w14:paraId="175F80C0" w14:textId="77777777" w:rsidTr="00357702">
        <w:trPr>
          <w:cantSplit/>
        </w:trPr>
        <w:tc>
          <w:tcPr>
            <w:tcW w:w="9634" w:type="dxa"/>
          </w:tcPr>
          <w:p w14:paraId="1BD6B80D" w14:textId="5AF158B9" w:rsidR="0066754B" w:rsidRPr="00631DDC" w:rsidRDefault="0066754B" w:rsidP="00357702">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567393A6E5C64B888C8CD7DCA2C0C438"/>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631DDC">
              <w:t xml:space="preserve"> that could be</w:t>
            </w:r>
            <w:r w:rsidRPr="00F201FE">
              <w:t xml:space="preserve"> asked in an interview.</w:t>
            </w:r>
          </w:p>
        </w:tc>
      </w:tr>
      <w:tr w:rsidR="0066754B" w14:paraId="7C615A32" w14:textId="77777777" w:rsidTr="00357702">
        <w:trPr>
          <w:cantSplit/>
        </w:trPr>
        <w:tc>
          <w:tcPr>
            <w:tcW w:w="9634" w:type="dxa"/>
          </w:tcPr>
          <w:p w14:paraId="45DAF7CD" w14:textId="03B125E9" w:rsidR="0066754B" w:rsidRPr="00631DDC" w:rsidRDefault="0066754B" w:rsidP="00357702">
            <w:pPr>
              <w:pStyle w:val="VCAAbulletlevel2"/>
              <w:spacing w:after="0"/>
            </w:pPr>
            <w:r w:rsidRPr="000D0B85">
              <w:t xml:space="preserve">Conduct interviews with individuals from diverse backgrounds living in Australia. Use </w:t>
            </w:r>
            <w:sdt>
              <w:sdtPr>
                <w:alias w:val="Keywords"/>
                <w:tag w:val=""/>
                <w:id w:val="-1959404542"/>
                <w:placeholder>
                  <w:docPart w:val="4D03049CA793476BA2E076D462F94FC4"/>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66754B" w14:paraId="2A4D7608" w14:textId="77777777" w:rsidTr="00357702">
        <w:trPr>
          <w:cantSplit/>
        </w:trPr>
        <w:tc>
          <w:tcPr>
            <w:tcW w:w="9634" w:type="dxa"/>
          </w:tcPr>
          <w:p w14:paraId="3DCE317E" w14:textId="77777777" w:rsidR="0066754B" w:rsidRPr="000D0B85" w:rsidRDefault="0066754B" w:rsidP="00357702">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66754B" w14:paraId="747D2442" w14:textId="77777777" w:rsidTr="00357702">
        <w:trPr>
          <w:cantSplit/>
        </w:trPr>
        <w:tc>
          <w:tcPr>
            <w:tcW w:w="9634" w:type="dxa"/>
          </w:tcPr>
          <w:p w14:paraId="78B5E0C7" w14:textId="77777777" w:rsidR="0066754B" w:rsidRPr="000D0B85" w:rsidRDefault="0066754B" w:rsidP="00357702">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66754B" w14:paraId="7A653363" w14:textId="77777777" w:rsidTr="00357702">
        <w:trPr>
          <w:cantSplit/>
        </w:trPr>
        <w:tc>
          <w:tcPr>
            <w:tcW w:w="9634" w:type="dxa"/>
            <w:shd w:val="clear" w:color="auto" w:fill="D9D9D9" w:themeFill="background1" w:themeFillShade="D9"/>
          </w:tcPr>
          <w:p w14:paraId="7FE4DC74" w14:textId="77777777" w:rsidR="0066754B" w:rsidRPr="00AB43C5" w:rsidRDefault="0066754B" w:rsidP="00357702">
            <w:pPr>
              <w:pStyle w:val="VCAAbulletlevel2"/>
              <w:rPr>
                <w:b/>
                <w:bCs/>
              </w:rPr>
            </w:pPr>
            <w:r w:rsidRPr="00AB43C5">
              <w:rPr>
                <w:b/>
                <w:bCs/>
                <w:noProof/>
              </w:rPr>
              <w:drawing>
                <wp:anchor distT="0" distB="0" distL="114300" distR="114300" simplePos="0" relativeHeight="251693056" behindDoc="0" locked="0" layoutInCell="1" allowOverlap="1" wp14:anchorId="78A4BEFB" wp14:editId="633F905A">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09EA3E50" w14:textId="77777777" w:rsidR="0066754B" w:rsidRPr="00BB1912" w:rsidRDefault="0066754B" w:rsidP="00357702">
            <w:pPr>
              <w:pStyle w:val="VCAAbulletlevel2"/>
              <w:numPr>
                <w:ilvl w:val="0"/>
                <w:numId w:val="0"/>
              </w:numPr>
              <w:shd w:val="clear" w:color="auto" w:fill="D9D9D9" w:themeFill="background1" w:themeFillShade="D9"/>
              <w:spacing w:after="0"/>
              <w:ind w:left="360"/>
            </w:pPr>
          </w:p>
        </w:tc>
      </w:tr>
      <w:tr w:rsidR="0066754B" w14:paraId="73F8E1D1" w14:textId="77777777" w:rsidTr="00357702">
        <w:trPr>
          <w:cantSplit/>
        </w:trPr>
        <w:tc>
          <w:tcPr>
            <w:tcW w:w="9634" w:type="dxa"/>
            <w:shd w:val="clear" w:color="auto" w:fill="FFFFFF" w:themeFill="background1"/>
          </w:tcPr>
          <w:p w14:paraId="1771633D" w14:textId="77777777" w:rsidR="0066754B" w:rsidRPr="00BB1912" w:rsidRDefault="0066754B" w:rsidP="00357702">
            <w:pPr>
              <w:pStyle w:val="VCAAbulletlevel2"/>
              <w:spacing w:after="0"/>
            </w:pPr>
            <w:r w:rsidRPr="00F201FE">
              <w:lastRenderedPageBreak/>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66754B" w14:paraId="35C40604" w14:textId="77777777" w:rsidTr="00357702">
        <w:trPr>
          <w:cantSplit/>
        </w:trPr>
        <w:tc>
          <w:tcPr>
            <w:tcW w:w="9634" w:type="dxa"/>
            <w:shd w:val="clear" w:color="auto" w:fill="FFFFFF" w:themeFill="background1"/>
          </w:tcPr>
          <w:p w14:paraId="2DFBF3C8" w14:textId="77777777" w:rsidR="0066754B" w:rsidRDefault="0066754B" w:rsidP="00357702">
            <w:pPr>
              <w:pStyle w:val="VCAAbulletlevel2"/>
            </w:pPr>
            <w:r w:rsidRPr="0012328B">
              <w:t xml:space="preserve">Watch short video clips of different groups speaking about their fields of endeavour and identify the connection between language and identity. </w:t>
            </w:r>
          </w:p>
        </w:tc>
      </w:tr>
      <w:tr w:rsidR="0066754B" w14:paraId="54DCC904" w14:textId="77777777" w:rsidTr="00357702">
        <w:trPr>
          <w:cantSplit/>
        </w:trPr>
        <w:tc>
          <w:tcPr>
            <w:tcW w:w="9634" w:type="dxa"/>
            <w:tcBorders>
              <w:bottom w:val="single" w:sz="4" w:space="0" w:color="auto"/>
            </w:tcBorders>
            <w:shd w:val="clear" w:color="auto" w:fill="FFFFFF" w:themeFill="background1"/>
          </w:tcPr>
          <w:p w14:paraId="3C27906F" w14:textId="77777777" w:rsidR="0066754B" w:rsidRDefault="0066754B" w:rsidP="00357702">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66754B" w14:paraId="07B47C72" w14:textId="77777777" w:rsidTr="00357702">
        <w:trPr>
          <w:cantSplit/>
        </w:trPr>
        <w:tc>
          <w:tcPr>
            <w:tcW w:w="9634" w:type="dxa"/>
            <w:tcBorders>
              <w:bottom w:val="single" w:sz="4" w:space="0" w:color="auto"/>
            </w:tcBorders>
            <w:shd w:val="clear" w:color="auto" w:fill="FFFFFF" w:themeFill="background1"/>
          </w:tcPr>
          <w:p w14:paraId="35187E5D" w14:textId="77777777" w:rsidR="0066754B" w:rsidRPr="000D0B85" w:rsidRDefault="0066754B" w:rsidP="00357702">
            <w:pPr>
              <w:pStyle w:val="VCAAbulletlevel2"/>
              <w:spacing w:after="0"/>
            </w:pPr>
            <w:r w:rsidRPr="000D0B85">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66754B" w14:paraId="32988D7D" w14:textId="77777777" w:rsidTr="00357702">
        <w:trPr>
          <w:cantSplit/>
        </w:trPr>
        <w:tc>
          <w:tcPr>
            <w:tcW w:w="9634" w:type="dxa"/>
            <w:tcBorders>
              <w:bottom w:val="single" w:sz="4" w:space="0" w:color="auto"/>
            </w:tcBorders>
            <w:shd w:val="clear" w:color="auto" w:fill="FFFFFF" w:themeFill="background1"/>
          </w:tcPr>
          <w:p w14:paraId="3216DFE8" w14:textId="77777777" w:rsidR="0066754B" w:rsidRPr="000D0B85" w:rsidRDefault="0066754B" w:rsidP="00357702">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66754B" w14:paraId="33AF91DC" w14:textId="77777777" w:rsidTr="00357702">
        <w:trPr>
          <w:cantSplit/>
        </w:trPr>
        <w:tc>
          <w:tcPr>
            <w:tcW w:w="9634" w:type="dxa"/>
            <w:tcBorders>
              <w:bottom w:val="single" w:sz="4" w:space="0" w:color="auto"/>
            </w:tcBorders>
            <w:shd w:val="clear" w:color="auto" w:fill="FFFFFF" w:themeFill="background1"/>
          </w:tcPr>
          <w:p w14:paraId="2178D5D2" w14:textId="77777777" w:rsidR="0066754B" w:rsidRPr="000D0B85" w:rsidRDefault="0066754B" w:rsidP="00357702">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66754B" w14:paraId="2A86E755" w14:textId="77777777" w:rsidTr="00357702">
        <w:trPr>
          <w:cantSplit/>
        </w:trPr>
        <w:tc>
          <w:tcPr>
            <w:tcW w:w="9634" w:type="dxa"/>
            <w:tcBorders>
              <w:bottom w:val="single" w:sz="4" w:space="0" w:color="auto"/>
            </w:tcBorders>
            <w:shd w:val="clear" w:color="auto" w:fill="FFFFFF" w:themeFill="background1"/>
          </w:tcPr>
          <w:p w14:paraId="717B8414" w14:textId="6D5E2B3C" w:rsidR="0066754B" w:rsidRPr="000D0B85" w:rsidRDefault="0066754B" w:rsidP="00357702">
            <w:pPr>
              <w:pStyle w:val="VCAAbulletlevel2"/>
              <w:spacing w:after="0"/>
            </w:pPr>
            <w:r w:rsidRPr="000D0B85">
              <w:t xml:space="preserve">Research and compare initiatives that promote </w:t>
            </w:r>
            <w:sdt>
              <w:sdtPr>
                <w:alias w:val="Keywords"/>
                <w:tag w:val=""/>
                <w:id w:val="-604340065"/>
                <w:placeholder>
                  <w:docPart w:val="25171A0629264C48869AE3F7EBCE212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0D0B85">
              <w:t xml:space="preserve"> and/or Aboriginal and Torres Strait Islander languages, and the role these initiatives play in strengthening cultural identity. </w:t>
            </w:r>
          </w:p>
        </w:tc>
      </w:tr>
      <w:tr w:rsidR="0066754B" w14:paraId="11852BAE" w14:textId="77777777" w:rsidTr="00357702">
        <w:trPr>
          <w:cantSplit/>
        </w:trPr>
        <w:tc>
          <w:tcPr>
            <w:tcW w:w="9634" w:type="dxa"/>
            <w:tcBorders>
              <w:bottom w:val="single" w:sz="4" w:space="0" w:color="B5E2F1"/>
            </w:tcBorders>
            <w:shd w:val="clear" w:color="auto" w:fill="FFFFFF" w:themeFill="background1"/>
          </w:tcPr>
          <w:p w14:paraId="1465694B" w14:textId="4E9B0154" w:rsidR="0066754B" w:rsidRDefault="0066754B" w:rsidP="00357702">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3FF3DC450B8D4645AA41BD3DA345735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201FE">
              <w:t xml:space="preserve">-speaking cultures here and around the world. </w:t>
            </w:r>
          </w:p>
        </w:tc>
      </w:tr>
      <w:tr w:rsidR="0066754B" w14:paraId="0091FBA1" w14:textId="77777777" w:rsidTr="00357702">
        <w:tc>
          <w:tcPr>
            <w:tcW w:w="9634" w:type="dxa"/>
            <w:tcBorders>
              <w:bottom w:val="single" w:sz="4" w:space="0" w:color="B5E2F1"/>
            </w:tcBorders>
            <w:shd w:val="clear" w:color="auto" w:fill="FFFFFF" w:themeFill="background1"/>
          </w:tcPr>
          <w:p w14:paraId="3CE965FD" w14:textId="77777777" w:rsidR="0066754B" w:rsidRDefault="0066754B" w:rsidP="00357702">
            <w:pPr>
              <w:pStyle w:val="VCAAbulletlevel2"/>
              <w:numPr>
                <w:ilvl w:val="0"/>
                <w:numId w:val="0"/>
              </w:numPr>
              <w:spacing w:after="0"/>
              <w:ind w:left="360" w:hanging="360"/>
            </w:pPr>
          </w:p>
          <w:p w14:paraId="60FA6217" w14:textId="77777777" w:rsidR="0066754B" w:rsidRPr="000D0B85" w:rsidRDefault="0066754B" w:rsidP="00357702">
            <w:pPr>
              <w:pStyle w:val="VCAAbulletlevel2"/>
              <w:numPr>
                <w:ilvl w:val="0"/>
                <w:numId w:val="0"/>
              </w:numPr>
              <w:spacing w:after="0"/>
              <w:ind w:left="360" w:hanging="360"/>
            </w:pPr>
          </w:p>
        </w:tc>
      </w:tr>
      <w:tr w:rsidR="0066754B" w14:paraId="49DB698E" w14:textId="77777777" w:rsidTr="00357702">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7B6EF8D8" w14:textId="77777777" w:rsidR="0066754B" w:rsidRPr="00AB43C5" w:rsidRDefault="0066754B" w:rsidP="00357702">
            <w:pPr>
              <w:pStyle w:val="Heading2"/>
              <w:rPr>
                <w:b/>
                <w:bCs/>
                <w:color w:val="004EA8"/>
              </w:rPr>
            </w:pPr>
            <w:bookmarkStart w:id="20" w:name="_Toc189485925"/>
            <w:bookmarkStart w:id="21" w:name="_Toc191905939"/>
            <w:r w:rsidRPr="00B13D9B">
              <w:rPr>
                <w:b/>
                <w:bCs/>
                <w:noProof/>
                <w:color w:val="004EA8"/>
              </w:rPr>
              <w:drawing>
                <wp:anchor distT="0" distB="0" distL="114300" distR="114300" simplePos="0" relativeHeight="251694080" behindDoc="0" locked="0" layoutInCell="1" allowOverlap="1" wp14:anchorId="1891BF90" wp14:editId="2A6EBC40">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0"/>
            <w:bookmarkEnd w:id="21"/>
            <w:r w:rsidRPr="00B13D9B">
              <w:rPr>
                <w:b/>
                <w:bCs/>
                <w:color w:val="004EA8"/>
              </w:rPr>
              <w:t xml:space="preserve"> </w:t>
            </w:r>
          </w:p>
          <w:p w14:paraId="6B4D80DC" w14:textId="77777777" w:rsidR="0066754B" w:rsidRDefault="0066754B" w:rsidP="00357702">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1755702F" w14:textId="77777777" w:rsidR="0066754B" w:rsidRDefault="0066754B" w:rsidP="00357702">
            <w:pPr>
              <w:pStyle w:val="VCAAbulletlevel2"/>
              <w:numPr>
                <w:ilvl w:val="0"/>
                <w:numId w:val="0"/>
              </w:numPr>
              <w:rPr>
                <w:b/>
                <w:bCs/>
                <w:color w:val="004EA8"/>
                <w:sz w:val="32"/>
                <w:szCs w:val="32"/>
              </w:rPr>
            </w:pPr>
          </w:p>
          <w:p w14:paraId="43BD8315" w14:textId="77777777" w:rsidR="0066754B" w:rsidRDefault="0066754B" w:rsidP="00357702">
            <w:pPr>
              <w:pStyle w:val="VCAAbulletlevel2"/>
              <w:spacing w:after="0"/>
            </w:pPr>
            <w:r w:rsidRPr="00990040">
              <w:t>Brainstorm ideas about the concept of identity. Share what you think identity means and how it relates to your life and your experiences of living in Australia.</w:t>
            </w:r>
          </w:p>
          <w:p w14:paraId="585A8575" w14:textId="77777777" w:rsidR="0066754B" w:rsidRPr="00990040" w:rsidRDefault="0066754B" w:rsidP="00357702">
            <w:pPr>
              <w:pStyle w:val="VCAAbulletlevel2"/>
              <w:numPr>
                <w:ilvl w:val="0"/>
                <w:numId w:val="0"/>
              </w:numPr>
              <w:spacing w:after="0"/>
              <w:ind w:left="360"/>
            </w:pPr>
          </w:p>
          <w:p w14:paraId="23BEC8A0" w14:textId="77777777" w:rsidR="0066754B" w:rsidRDefault="0066754B" w:rsidP="00357702">
            <w:pPr>
              <w:pStyle w:val="VCAAbulletlevel2"/>
              <w:spacing w:after="0"/>
            </w:pPr>
            <w:r w:rsidRPr="00990040">
              <w:lastRenderedPageBreak/>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692363E9" w14:textId="77777777" w:rsidR="0066754B" w:rsidRPr="00990040" w:rsidRDefault="0066754B" w:rsidP="00357702">
            <w:pPr>
              <w:pStyle w:val="VCAAbulletlevel2"/>
              <w:numPr>
                <w:ilvl w:val="0"/>
                <w:numId w:val="0"/>
              </w:numPr>
              <w:spacing w:after="0"/>
            </w:pPr>
          </w:p>
          <w:p w14:paraId="0DBCCDEB" w14:textId="31BDD784" w:rsidR="0066754B" w:rsidRDefault="0066754B" w:rsidP="00357702">
            <w:pPr>
              <w:pStyle w:val="VCAAbulletlevel2"/>
              <w:spacing w:after="0"/>
            </w:pPr>
            <w:r w:rsidRPr="00990040">
              <w:t xml:space="preserve">Watch a video clip or documentary about a </w:t>
            </w:r>
            <w:sdt>
              <w:sdtPr>
                <w:alias w:val="Keywords"/>
                <w:tag w:val=""/>
                <w:id w:val="-1537798579"/>
                <w:placeholder>
                  <w:docPart w:val="354456F4197E43FA9A913DEA52CBD0E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990040">
              <w:t>-speaking person living in Australia and how their identity is impacted by their languages and cultures.</w:t>
            </w:r>
          </w:p>
          <w:p w14:paraId="1F3475E8" w14:textId="77777777" w:rsidR="0066754B" w:rsidRPr="00990040" w:rsidRDefault="0066754B" w:rsidP="00357702">
            <w:pPr>
              <w:pStyle w:val="VCAAbulletlevel2"/>
              <w:numPr>
                <w:ilvl w:val="0"/>
                <w:numId w:val="0"/>
              </w:numPr>
              <w:spacing w:after="0"/>
            </w:pPr>
          </w:p>
          <w:p w14:paraId="3A9C0E56" w14:textId="77777777" w:rsidR="0066754B" w:rsidRDefault="0066754B" w:rsidP="00357702">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0FDED6E8" w14:textId="77777777" w:rsidR="0066754B" w:rsidRPr="00990040" w:rsidRDefault="0066754B" w:rsidP="00357702">
            <w:pPr>
              <w:pStyle w:val="VCAAbulletlevel2"/>
              <w:numPr>
                <w:ilvl w:val="0"/>
                <w:numId w:val="0"/>
              </w:numPr>
              <w:spacing w:after="0"/>
            </w:pPr>
          </w:p>
          <w:p w14:paraId="72E737B4" w14:textId="7E4A77D5" w:rsidR="0066754B" w:rsidRDefault="0066754B" w:rsidP="00357702">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6FDF4474C1AE40F8BA2C276FF4AB1AD1"/>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990040">
              <w:t xml:space="preserve"> where appropriate), considering the key information you want to convey about your identity.</w:t>
            </w:r>
          </w:p>
          <w:p w14:paraId="2B50E1CA" w14:textId="77777777" w:rsidR="0066754B" w:rsidRPr="00990040" w:rsidRDefault="0066754B" w:rsidP="00357702">
            <w:pPr>
              <w:pStyle w:val="VCAAbulletlevel2"/>
              <w:numPr>
                <w:ilvl w:val="0"/>
                <w:numId w:val="0"/>
              </w:numPr>
              <w:spacing w:after="0"/>
            </w:pPr>
          </w:p>
          <w:p w14:paraId="58F2BD5A" w14:textId="77777777" w:rsidR="0066754B" w:rsidRDefault="0066754B" w:rsidP="00357702">
            <w:pPr>
              <w:pStyle w:val="VCAAbulletlevel2"/>
              <w:spacing w:after="0"/>
            </w:pPr>
            <w:r w:rsidRPr="00990040">
              <w:t>Write a paragraph explaining why you chose this medium to express your identity and what you want the audience to learn about you.</w:t>
            </w:r>
          </w:p>
          <w:p w14:paraId="7356FDA9" w14:textId="77777777" w:rsidR="0066754B" w:rsidRPr="00990040" w:rsidRDefault="0066754B" w:rsidP="00357702">
            <w:pPr>
              <w:pStyle w:val="VCAAbulletlevel2"/>
              <w:numPr>
                <w:ilvl w:val="0"/>
                <w:numId w:val="0"/>
              </w:numPr>
              <w:spacing w:after="0"/>
            </w:pPr>
          </w:p>
          <w:p w14:paraId="6B4E1FAC" w14:textId="77777777" w:rsidR="0066754B" w:rsidRDefault="0066754B" w:rsidP="00357702">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2F21FD40" w14:textId="77777777" w:rsidR="0066754B" w:rsidRPr="00990040" w:rsidRDefault="0066754B" w:rsidP="00357702">
            <w:pPr>
              <w:pStyle w:val="VCAAbulletlevel2"/>
              <w:numPr>
                <w:ilvl w:val="0"/>
                <w:numId w:val="0"/>
              </w:numPr>
              <w:spacing w:after="0"/>
            </w:pPr>
          </w:p>
          <w:p w14:paraId="45FD4C27" w14:textId="77777777" w:rsidR="0066754B" w:rsidRDefault="0066754B" w:rsidP="00357702">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215F4E16" w14:textId="77777777" w:rsidR="0066754B" w:rsidRPr="00990040" w:rsidRDefault="0066754B" w:rsidP="00357702">
            <w:pPr>
              <w:pStyle w:val="VCAAbulletlevel2"/>
              <w:numPr>
                <w:ilvl w:val="0"/>
                <w:numId w:val="0"/>
              </w:numPr>
              <w:spacing w:after="0"/>
            </w:pPr>
          </w:p>
          <w:p w14:paraId="60435444" w14:textId="77777777" w:rsidR="0066754B" w:rsidRDefault="0066754B" w:rsidP="00357702">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1204B057" w14:textId="77777777" w:rsidR="0066754B" w:rsidRPr="00990040" w:rsidRDefault="0066754B" w:rsidP="00357702">
            <w:pPr>
              <w:pStyle w:val="VCAAbulletlevel2"/>
              <w:numPr>
                <w:ilvl w:val="0"/>
                <w:numId w:val="0"/>
              </w:numPr>
              <w:spacing w:after="0"/>
              <w:ind w:left="360"/>
            </w:pPr>
          </w:p>
          <w:p w14:paraId="58EDA1D7" w14:textId="77777777" w:rsidR="0066754B" w:rsidRDefault="0066754B" w:rsidP="00357702">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2F66A3B3" w14:textId="77777777" w:rsidR="0066754B" w:rsidRPr="00990040" w:rsidRDefault="0066754B" w:rsidP="00357702">
            <w:pPr>
              <w:pStyle w:val="VCAAbulletlevel2"/>
              <w:numPr>
                <w:ilvl w:val="0"/>
                <w:numId w:val="0"/>
              </w:numPr>
              <w:spacing w:after="0"/>
            </w:pPr>
          </w:p>
          <w:p w14:paraId="0FA2E7C4" w14:textId="77777777" w:rsidR="0066754B" w:rsidRDefault="0066754B" w:rsidP="00357702">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77A20698" w14:textId="77777777" w:rsidR="0066754B" w:rsidRPr="00990040" w:rsidRDefault="0066754B" w:rsidP="00357702">
            <w:pPr>
              <w:pStyle w:val="VCAAbulletlevel2"/>
              <w:numPr>
                <w:ilvl w:val="0"/>
                <w:numId w:val="0"/>
              </w:numPr>
              <w:spacing w:after="0"/>
            </w:pPr>
          </w:p>
          <w:p w14:paraId="1DE3DE7F" w14:textId="77777777" w:rsidR="0066754B" w:rsidRPr="0066155E" w:rsidRDefault="0066754B" w:rsidP="00357702">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016D4801" w14:textId="77777777" w:rsidR="0066754B" w:rsidRDefault="0066754B" w:rsidP="0066754B"/>
    <w:p w14:paraId="586FF28D" w14:textId="77777777" w:rsidR="0066754B" w:rsidRDefault="0066754B" w:rsidP="0066754B">
      <w:pPr>
        <w:pStyle w:val="Figures"/>
        <w:jc w:val="left"/>
        <w:rPr>
          <w:lang w:val="en-AU"/>
        </w:rPr>
      </w:pPr>
    </w:p>
    <w:p w14:paraId="59B90129" w14:textId="77777777" w:rsidR="0066754B" w:rsidRDefault="0066754B" w:rsidP="0066754B">
      <w:pPr>
        <w:pStyle w:val="Figures"/>
        <w:jc w:val="left"/>
        <w:rPr>
          <w:lang w:val="en-AU"/>
        </w:rPr>
      </w:pPr>
    </w:p>
    <w:p w14:paraId="296E6374" w14:textId="77777777" w:rsidR="0066754B" w:rsidRDefault="0066754B" w:rsidP="0066754B">
      <w:pPr>
        <w:pStyle w:val="Figures"/>
        <w:jc w:val="left"/>
        <w:rPr>
          <w:lang w:val="en-AU"/>
        </w:rPr>
      </w:pPr>
    </w:p>
    <w:p w14:paraId="0AEA1FA7" w14:textId="77777777" w:rsidR="0066754B" w:rsidRDefault="0066754B" w:rsidP="0066754B">
      <w:pPr>
        <w:pStyle w:val="Figures"/>
        <w:jc w:val="left"/>
        <w:rPr>
          <w:lang w:val="en-AU"/>
        </w:rPr>
      </w:pPr>
    </w:p>
    <w:p w14:paraId="52CCFA38" w14:textId="77777777" w:rsidR="0066754B" w:rsidRDefault="0066754B" w:rsidP="0066754B">
      <w:pPr>
        <w:pStyle w:val="Figures"/>
        <w:jc w:val="left"/>
        <w:rPr>
          <w:lang w:val="en-AU"/>
        </w:rPr>
      </w:pPr>
    </w:p>
    <w:p w14:paraId="1CA82B29" w14:textId="77777777" w:rsidR="0066754B" w:rsidRDefault="0066754B" w:rsidP="0066754B">
      <w:pPr>
        <w:pStyle w:val="Figures"/>
        <w:jc w:val="left"/>
        <w:rPr>
          <w:lang w:val="en-AU"/>
        </w:rPr>
      </w:pPr>
    </w:p>
    <w:p w14:paraId="7A8C7E2F" w14:textId="77777777" w:rsidR="0066754B" w:rsidRDefault="0066754B" w:rsidP="0066754B">
      <w:pPr>
        <w:pStyle w:val="Figures"/>
        <w:jc w:val="left"/>
        <w:rPr>
          <w:lang w:val="en-AU"/>
        </w:rPr>
      </w:pPr>
    </w:p>
    <w:p w14:paraId="7AD1DD69" w14:textId="77777777" w:rsidR="0066754B" w:rsidRDefault="0066754B" w:rsidP="0066754B">
      <w:pPr>
        <w:pStyle w:val="Figures"/>
        <w:jc w:val="left"/>
        <w:rPr>
          <w:lang w:val="en-AU"/>
        </w:rPr>
        <w:sectPr w:rsidR="0066754B" w:rsidSect="0066754B">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60280D96" w14:textId="77777777" w:rsidR="0066754B" w:rsidRPr="00B13D9B" w:rsidRDefault="0066754B" w:rsidP="0066754B">
      <w:pPr>
        <w:pStyle w:val="Heading3"/>
      </w:pPr>
      <w:bookmarkStart w:id="22" w:name="_Hlk179272074"/>
      <w:bookmarkStart w:id="23" w:name="_Toc191905940"/>
      <w:r w:rsidRPr="00B13D9B">
        <w:lastRenderedPageBreak/>
        <w:t>Unit 2</w:t>
      </w:r>
      <w:bookmarkEnd w:id="23"/>
    </w:p>
    <w:p w14:paraId="7B9E2ADA" w14:textId="77777777" w:rsidR="0066754B" w:rsidRDefault="0066754B" w:rsidP="0066754B">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66754B" w:rsidRPr="00F040C4" w14:paraId="60E81BB9" w14:textId="77777777" w:rsidTr="00357702">
        <w:trPr>
          <w:trHeight w:val="274"/>
        </w:trPr>
        <w:tc>
          <w:tcPr>
            <w:tcW w:w="2161" w:type="dxa"/>
            <w:shd w:val="clear" w:color="auto" w:fill="0F7EB4"/>
          </w:tcPr>
          <w:p w14:paraId="7DDED498" w14:textId="77777777" w:rsidR="0066754B" w:rsidRPr="00F040C4" w:rsidRDefault="0066754B" w:rsidP="00357702">
            <w:pPr>
              <w:pStyle w:val="VCAAtablecondensedheading"/>
              <w:rPr>
                <w:b w:val="0"/>
              </w:rPr>
            </w:pPr>
            <w:r w:rsidRPr="00F040C4">
              <w:t xml:space="preserve">Concept </w:t>
            </w:r>
          </w:p>
        </w:tc>
        <w:tc>
          <w:tcPr>
            <w:tcW w:w="2162" w:type="dxa"/>
            <w:shd w:val="clear" w:color="auto" w:fill="0F7EB4"/>
          </w:tcPr>
          <w:p w14:paraId="688EBE88" w14:textId="77777777" w:rsidR="0066754B" w:rsidRPr="00F040C4" w:rsidRDefault="0066754B" w:rsidP="00357702">
            <w:pPr>
              <w:pStyle w:val="VCAAtablecondensedheading"/>
              <w:rPr>
                <w:b w:val="0"/>
              </w:rPr>
            </w:pPr>
            <w:r w:rsidRPr="00F040C4">
              <w:t>Perspective</w:t>
            </w:r>
          </w:p>
        </w:tc>
        <w:tc>
          <w:tcPr>
            <w:tcW w:w="2162" w:type="dxa"/>
            <w:shd w:val="clear" w:color="auto" w:fill="0F7EB4"/>
          </w:tcPr>
          <w:p w14:paraId="4730563A" w14:textId="77777777" w:rsidR="0066754B" w:rsidRPr="00F040C4" w:rsidRDefault="0066754B" w:rsidP="00357702">
            <w:pPr>
              <w:pStyle w:val="VCAAtablecondensedheading"/>
              <w:rPr>
                <w:b w:val="0"/>
              </w:rPr>
            </w:pPr>
            <w:r w:rsidRPr="00F040C4">
              <w:t>Topic</w:t>
            </w:r>
          </w:p>
        </w:tc>
        <w:tc>
          <w:tcPr>
            <w:tcW w:w="2162" w:type="dxa"/>
            <w:shd w:val="clear" w:color="auto" w:fill="0F7EB4"/>
          </w:tcPr>
          <w:p w14:paraId="2468BB59" w14:textId="77777777" w:rsidR="0066754B" w:rsidRPr="00F040C4" w:rsidRDefault="0066754B" w:rsidP="00357702">
            <w:pPr>
              <w:pStyle w:val="VCAAtablecondensedheading"/>
              <w:rPr>
                <w:b w:val="0"/>
              </w:rPr>
            </w:pPr>
            <w:r w:rsidRPr="00F040C4">
              <w:t>Subtopic</w:t>
            </w:r>
          </w:p>
        </w:tc>
      </w:tr>
      <w:tr w:rsidR="0066754B" w:rsidRPr="00F040C4" w14:paraId="5FF34C70" w14:textId="77777777" w:rsidTr="00886E0C">
        <w:trPr>
          <w:trHeight w:val="1701"/>
        </w:trPr>
        <w:tc>
          <w:tcPr>
            <w:tcW w:w="2161" w:type="dxa"/>
            <w:vAlign w:val="center"/>
          </w:tcPr>
          <w:p w14:paraId="18457B74" w14:textId="18597582" w:rsidR="0066754B" w:rsidRPr="0094696C" w:rsidRDefault="0066754B" w:rsidP="00886E0C">
            <w:pPr>
              <w:pStyle w:val="VCAAbody"/>
              <w:jc w:val="center"/>
            </w:pPr>
            <w:r w:rsidRPr="0094696C">
              <w:t>Legacy</w:t>
            </w:r>
          </w:p>
        </w:tc>
        <w:tc>
          <w:tcPr>
            <w:tcW w:w="2162" w:type="dxa"/>
            <w:vAlign w:val="center"/>
          </w:tcPr>
          <w:p w14:paraId="3C9DCE22" w14:textId="77777777" w:rsidR="0066754B" w:rsidRPr="0094696C" w:rsidRDefault="0066754B" w:rsidP="00886E0C">
            <w:pPr>
              <w:pStyle w:val="VCAAbody"/>
              <w:jc w:val="center"/>
            </w:pPr>
            <w:r w:rsidRPr="0094696C">
              <w:t>Personal</w:t>
            </w:r>
          </w:p>
        </w:tc>
        <w:tc>
          <w:tcPr>
            <w:tcW w:w="2162" w:type="dxa"/>
            <w:vAlign w:val="center"/>
          </w:tcPr>
          <w:p w14:paraId="0CF9C2A6" w14:textId="77777777" w:rsidR="0066754B" w:rsidRPr="0094696C" w:rsidRDefault="0066754B" w:rsidP="00886E0C">
            <w:pPr>
              <w:pStyle w:val="VCAAbody"/>
              <w:jc w:val="center"/>
            </w:pPr>
            <w:r w:rsidRPr="005A0EDD">
              <w:t>Innovation</w:t>
            </w:r>
          </w:p>
        </w:tc>
        <w:tc>
          <w:tcPr>
            <w:tcW w:w="2162" w:type="dxa"/>
            <w:vAlign w:val="center"/>
          </w:tcPr>
          <w:p w14:paraId="64AD1B0A" w14:textId="77777777" w:rsidR="0066754B" w:rsidRPr="0094696C" w:rsidRDefault="0066754B" w:rsidP="00886E0C">
            <w:pPr>
              <w:pStyle w:val="VCAAbody"/>
              <w:jc w:val="center"/>
            </w:pPr>
            <w:r w:rsidRPr="005A0EDD">
              <w:t>Innovations I can’t live without</w:t>
            </w:r>
          </w:p>
        </w:tc>
      </w:tr>
    </w:tbl>
    <w:p w14:paraId="13C83D8E" w14:textId="77777777" w:rsidR="0066754B" w:rsidRPr="00B13D9B" w:rsidRDefault="0066754B" w:rsidP="0066754B">
      <w:pPr>
        <w:pStyle w:val="Heading2"/>
        <w:rPr>
          <w:sz w:val="28"/>
        </w:rPr>
      </w:pPr>
      <w:bookmarkStart w:id="24" w:name="_Toc191905941"/>
      <w:r w:rsidRPr="00633101">
        <w:rPr>
          <w:sz w:val="28"/>
        </w:rPr>
        <w:t xml:space="preserve">Outcome </w:t>
      </w:r>
      <w:r>
        <w:rPr>
          <w:sz w:val="28"/>
        </w:rPr>
        <w:t>1</w:t>
      </w:r>
      <w:bookmarkEnd w:id="24"/>
      <w:r w:rsidRPr="00B13D9B">
        <w:rPr>
          <w:sz w:val="28"/>
        </w:rPr>
        <w:tab/>
      </w:r>
    </w:p>
    <w:p w14:paraId="03EE3466" w14:textId="04BE0324" w:rsidR="0066754B" w:rsidRPr="00FD4DAA" w:rsidRDefault="0066754B" w:rsidP="0066754B">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678D5C2B88E247618CBB316E5598B6BC"/>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E7048D29B59D41AD9D081A1830E185D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FD4DAA">
        <w:rPr>
          <w:shd w:val="clear" w:color="auto" w:fill="FFFFFF"/>
        </w:rPr>
        <w:t xml:space="preserve">. </w:t>
      </w:r>
    </w:p>
    <w:p w14:paraId="645CEF4A" w14:textId="77777777" w:rsidR="0066754B" w:rsidRPr="00753F1C" w:rsidRDefault="0066754B" w:rsidP="0066754B">
      <w:pPr>
        <w:pStyle w:val="Heading2"/>
        <w:rPr>
          <w:sz w:val="24"/>
          <w:szCs w:val="24"/>
        </w:rPr>
      </w:pPr>
      <w:bookmarkStart w:id="25" w:name="_Toc191905942"/>
      <w:r w:rsidRPr="00633101">
        <w:rPr>
          <w:sz w:val="24"/>
          <w:szCs w:val="24"/>
        </w:rPr>
        <w:t>Examples of learning activities</w:t>
      </w:r>
      <w:bookmarkEnd w:id="2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6754B" w14:paraId="3E2CBC1E" w14:textId="77777777" w:rsidTr="00357702">
        <w:trPr>
          <w:cantSplit/>
        </w:trPr>
        <w:tc>
          <w:tcPr>
            <w:tcW w:w="8783" w:type="dxa"/>
          </w:tcPr>
          <w:p w14:paraId="5C54D999" w14:textId="5E10F33D" w:rsidR="0066754B" w:rsidRPr="00F66F92" w:rsidRDefault="0066754B" w:rsidP="00357702">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77A16AC809CA46108D1978DC5D4C0E0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530117">
              <w:t xml:space="preserve"> and explain</w:t>
            </w:r>
            <w:r>
              <w:t xml:space="preserve"> why</w:t>
            </w:r>
            <w:r w:rsidRPr="00530117">
              <w:t xml:space="preserve"> they are essential to your life.</w:t>
            </w:r>
          </w:p>
        </w:tc>
      </w:tr>
      <w:tr w:rsidR="0066754B" w14:paraId="1D44116C" w14:textId="77777777" w:rsidTr="00357702">
        <w:trPr>
          <w:cantSplit/>
        </w:trPr>
        <w:tc>
          <w:tcPr>
            <w:tcW w:w="8783" w:type="dxa"/>
          </w:tcPr>
          <w:p w14:paraId="55399633" w14:textId="65FD2E6C" w:rsidR="0066754B" w:rsidRPr="00F66F92" w:rsidRDefault="0066754B" w:rsidP="00357702">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525E5145A20B4C33B101F60F3B49387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Discuss why some words may not feature in your print dictionary. Learn and revise the words using an online revision tool.</w:t>
            </w:r>
          </w:p>
        </w:tc>
      </w:tr>
      <w:tr w:rsidR="0066754B" w14:paraId="2CF353F5" w14:textId="77777777" w:rsidTr="00357702">
        <w:trPr>
          <w:cantSplit/>
        </w:trPr>
        <w:tc>
          <w:tcPr>
            <w:tcW w:w="8783" w:type="dxa"/>
          </w:tcPr>
          <w:p w14:paraId="575D2F7B" w14:textId="18152685" w:rsidR="0066754B" w:rsidRPr="00F66F92" w:rsidRDefault="0066754B" w:rsidP="00357702">
            <w:pPr>
              <w:pStyle w:val="VCAAbulletlevel2"/>
              <w:spacing w:after="0"/>
            </w:pPr>
            <w:r w:rsidRPr="00530117">
              <w:t xml:space="preserve">Watch </w:t>
            </w:r>
            <w:r>
              <w:t>online</w:t>
            </w:r>
            <w:r w:rsidRPr="00530117">
              <w:t xml:space="preserve"> videos in </w:t>
            </w:r>
            <w:sdt>
              <w:sdtPr>
                <w:alias w:val="Keywords"/>
                <w:tag w:val=""/>
                <w:id w:val="-1080907557"/>
                <w:placeholder>
                  <w:docPart w:val="55D69FC465774AE5BF9BC33D414546C4"/>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66754B" w14:paraId="30AB9021" w14:textId="77777777" w:rsidTr="00357702">
        <w:trPr>
          <w:cantSplit/>
        </w:trPr>
        <w:tc>
          <w:tcPr>
            <w:tcW w:w="8783" w:type="dxa"/>
          </w:tcPr>
          <w:p w14:paraId="0DE8A26B" w14:textId="30B96C35" w:rsidR="0066754B" w:rsidRPr="00F66F92" w:rsidRDefault="0066754B" w:rsidP="00357702">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ADA124A9D3DB467CA8C017D2AE73D83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66754B" w14:paraId="631FF8D3" w14:textId="77777777" w:rsidTr="00357702">
        <w:trPr>
          <w:cantSplit/>
        </w:trPr>
        <w:tc>
          <w:tcPr>
            <w:tcW w:w="8783" w:type="dxa"/>
          </w:tcPr>
          <w:p w14:paraId="40C510BD" w14:textId="77777777" w:rsidR="0066754B" w:rsidRPr="00F66F92" w:rsidRDefault="0066754B" w:rsidP="00357702">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66754B" w14:paraId="0F6208BC" w14:textId="77777777" w:rsidTr="00357702">
        <w:trPr>
          <w:cantSplit/>
        </w:trPr>
        <w:tc>
          <w:tcPr>
            <w:tcW w:w="8783" w:type="dxa"/>
          </w:tcPr>
          <w:p w14:paraId="5C99B282" w14:textId="77777777" w:rsidR="0066754B" w:rsidRPr="00F66F92" w:rsidRDefault="0066754B" w:rsidP="00357702">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66754B" w14:paraId="773FBA1D" w14:textId="77777777" w:rsidTr="00357702">
        <w:trPr>
          <w:cantSplit/>
        </w:trPr>
        <w:tc>
          <w:tcPr>
            <w:tcW w:w="8783" w:type="dxa"/>
          </w:tcPr>
          <w:p w14:paraId="3EF5D02A" w14:textId="41937B15" w:rsidR="0066754B" w:rsidRPr="00F66F92" w:rsidRDefault="0066754B" w:rsidP="00357702">
            <w:pPr>
              <w:pStyle w:val="VCAAbulletlevel2"/>
              <w:spacing w:after="0"/>
            </w:pPr>
            <w:bookmarkStart w:id="26" w:name="_Hlk144760449"/>
            <w:r>
              <w:lastRenderedPageBreak/>
              <w:t xml:space="preserve">Discuss vocabulary and grammatical structures that could be useful when expressing opinions in </w:t>
            </w:r>
            <w:sdt>
              <w:sdtPr>
                <w:alias w:val="Keywords"/>
                <w:tag w:val=""/>
                <w:id w:val="996622927"/>
                <w:placeholder>
                  <w:docPart w:val="6614B144CE4D4965B3227B75EDDE350D"/>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then participate in a ‘running dictation’ activity, focusing on revising this information.</w:t>
            </w:r>
            <w:bookmarkEnd w:id="26"/>
          </w:p>
        </w:tc>
      </w:tr>
      <w:tr w:rsidR="0066754B" w14:paraId="76A1E940" w14:textId="77777777" w:rsidTr="00357702">
        <w:trPr>
          <w:cantSplit/>
        </w:trPr>
        <w:tc>
          <w:tcPr>
            <w:tcW w:w="8783" w:type="dxa"/>
          </w:tcPr>
          <w:p w14:paraId="62D3E916" w14:textId="77777777" w:rsidR="0066754B" w:rsidRPr="00F66F92" w:rsidRDefault="0066754B" w:rsidP="00357702">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66754B" w14:paraId="4F32FEB9" w14:textId="77777777" w:rsidTr="00357702">
        <w:trPr>
          <w:cantSplit/>
        </w:trPr>
        <w:tc>
          <w:tcPr>
            <w:tcW w:w="8783" w:type="dxa"/>
          </w:tcPr>
          <w:p w14:paraId="3C7E2A8C" w14:textId="77777777" w:rsidR="0066754B" w:rsidRDefault="0066754B" w:rsidP="00357702">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66754B" w14:paraId="533C2967" w14:textId="77777777" w:rsidTr="00357702">
        <w:trPr>
          <w:cantSplit/>
        </w:trPr>
        <w:tc>
          <w:tcPr>
            <w:tcW w:w="8783" w:type="dxa"/>
          </w:tcPr>
          <w:p w14:paraId="7262CC15" w14:textId="71BF5625" w:rsidR="0066754B" w:rsidRDefault="0066754B" w:rsidP="00357702">
            <w:pPr>
              <w:pStyle w:val="VCAAbulletlevel2"/>
              <w:spacing w:after="0"/>
            </w:pPr>
            <w:r>
              <w:t xml:space="preserve">Identify different ways of asking questions in </w:t>
            </w:r>
            <w:sdt>
              <w:sdtPr>
                <w:alias w:val="Keywords"/>
                <w:tag w:val=""/>
                <w:id w:val="45804127"/>
                <w:placeholder>
                  <w:docPart w:val="1EB69108818E4B53BFCD252B4C00D1E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66754B" w14:paraId="060185A1" w14:textId="77777777" w:rsidTr="00357702">
        <w:trPr>
          <w:cantSplit/>
        </w:trPr>
        <w:tc>
          <w:tcPr>
            <w:tcW w:w="8783" w:type="dxa"/>
          </w:tcPr>
          <w:p w14:paraId="460D4449" w14:textId="77777777" w:rsidR="0066754B" w:rsidRDefault="0066754B" w:rsidP="00357702">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66754B" w14:paraId="029CCE82" w14:textId="77777777" w:rsidTr="00357702">
        <w:trPr>
          <w:cantSplit/>
        </w:trPr>
        <w:tc>
          <w:tcPr>
            <w:tcW w:w="8783" w:type="dxa"/>
          </w:tcPr>
          <w:p w14:paraId="0370348E" w14:textId="6B59A66A" w:rsidR="0066754B" w:rsidRDefault="0066754B" w:rsidP="00357702">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C799EED946834A1FA2D1744983757E8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xml:space="preserve"> about</w:t>
            </w:r>
            <w:r w:rsidRPr="00530117">
              <w:t xml:space="preserve"> sustainable innovations and discuss their potential to create a positive impact on the world.</w:t>
            </w:r>
          </w:p>
        </w:tc>
      </w:tr>
      <w:tr w:rsidR="0066754B" w14:paraId="3DD5169A" w14:textId="77777777" w:rsidTr="00357702">
        <w:trPr>
          <w:cantSplit/>
        </w:trPr>
        <w:tc>
          <w:tcPr>
            <w:tcW w:w="8783" w:type="dxa"/>
          </w:tcPr>
          <w:p w14:paraId="54AAF710" w14:textId="77777777" w:rsidR="0066754B" w:rsidRDefault="0066754B" w:rsidP="00357702">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66754B" w14:paraId="14BE6683" w14:textId="77777777" w:rsidTr="00357702">
        <w:trPr>
          <w:cantSplit/>
        </w:trPr>
        <w:tc>
          <w:tcPr>
            <w:tcW w:w="8783" w:type="dxa"/>
          </w:tcPr>
          <w:p w14:paraId="32D0F11B" w14:textId="77777777" w:rsidR="0066754B" w:rsidRDefault="0066754B" w:rsidP="00357702">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66754B" w14:paraId="394C1CEC" w14:textId="77777777" w:rsidTr="00357702">
        <w:trPr>
          <w:cantSplit/>
        </w:trPr>
        <w:tc>
          <w:tcPr>
            <w:tcW w:w="8783" w:type="dxa"/>
          </w:tcPr>
          <w:p w14:paraId="676F70ED" w14:textId="77777777" w:rsidR="0066754B" w:rsidRDefault="0066754B" w:rsidP="00357702">
            <w:pPr>
              <w:pStyle w:val="VCAAbulletlevel2"/>
              <w:spacing w:after="0"/>
            </w:pPr>
            <w:r w:rsidRPr="0009120F">
              <w:t>Read a letter to the editor, focusing on the negative impact of technology in schools.</w:t>
            </w:r>
          </w:p>
        </w:tc>
      </w:tr>
      <w:tr w:rsidR="0066754B" w14:paraId="35E86872" w14:textId="77777777" w:rsidTr="00357702">
        <w:trPr>
          <w:cantSplit/>
        </w:trPr>
        <w:tc>
          <w:tcPr>
            <w:tcW w:w="8783" w:type="dxa"/>
            <w:tcBorders>
              <w:bottom w:val="single" w:sz="4" w:space="0" w:color="auto"/>
            </w:tcBorders>
            <w:shd w:val="clear" w:color="auto" w:fill="D9D9D9" w:themeFill="background1" w:themeFillShade="D9"/>
          </w:tcPr>
          <w:p w14:paraId="37FE67FF" w14:textId="77777777" w:rsidR="0066754B" w:rsidRPr="002E4CED" w:rsidRDefault="0066754B" w:rsidP="00357702">
            <w:pPr>
              <w:pStyle w:val="VCAAbulletlevel2"/>
              <w:spacing w:after="0"/>
              <w:rPr>
                <w:b/>
                <w:noProof/>
              </w:rPr>
            </w:pPr>
            <w:r w:rsidRPr="002E4CED">
              <w:rPr>
                <w:b/>
                <w:noProof/>
              </w:rPr>
              <w:drawing>
                <wp:anchor distT="0" distB="0" distL="114300" distR="114300" simplePos="0" relativeHeight="251662336" behindDoc="0" locked="0" layoutInCell="1" allowOverlap="1" wp14:anchorId="75389AEB" wp14:editId="179C2801">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66754B" w14:paraId="64AF816F" w14:textId="77777777" w:rsidTr="00357702">
        <w:trPr>
          <w:cantSplit/>
        </w:trPr>
        <w:tc>
          <w:tcPr>
            <w:tcW w:w="8783" w:type="dxa"/>
            <w:tcBorders>
              <w:bottom w:val="single" w:sz="4" w:space="0" w:color="B5E2F1"/>
            </w:tcBorders>
            <w:shd w:val="clear" w:color="auto" w:fill="FFFFFF" w:themeFill="background1"/>
          </w:tcPr>
          <w:p w14:paraId="2FFBA9D8" w14:textId="77777777" w:rsidR="0066754B" w:rsidRDefault="0066754B" w:rsidP="00357702">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66754B" w14:paraId="11B97AB8" w14:textId="77777777" w:rsidTr="00357702">
        <w:trPr>
          <w:cantSplit/>
        </w:trPr>
        <w:tc>
          <w:tcPr>
            <w:tcW w:w="8783" w:type="dxa"/>
            <w:tcBorders>
              <w:bottom w:val="single" w:sz="4" w:space="0" w:color="B5E2F1"/>
            </w:tcBorders>
            <w:shd w:val="clear" w:color="auto" w:fill="FFFFFF" w:themeFill="background1"/>
          </w:tcPr>
          <w:p w14:paraId="3C05617B" w14:textId="77777777" w:rsidR="0066754B" w:rsidRDefault="0066754B" w:rsidP="00357702">
            <w:pPr>
              <w:pStyle w:val="VCAAbulletlevel2"/>
              <w:numPr>
                <w:ilvl w:val="0"/>
                <w:numId w:val="0"/>
              </w:numPr>
            </w:pPr>
          </w:p>
          <w:p w14:paraId="35798393" w14:textId="77777777" w:rsidR="0066754B" w:rsidRPr="00530117" w:rsidRDefault="0066754B" w:rsidP="00357702">
            <w:pPr>
              <w:pStyle w:val="VCAAbulletlevel2"/>
              <w:numPr>
                <w:ilvl w:val="0"/>
                <w:numId w:val="0"/>
              </w:numPr>
            </w:pPr>
          </w:p>
        </w:tc>
      </w:tr>
      <w:tr w:rsidR="0066754B" w14:paraId="34038BB6"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3A58FEE" w14:textId="77777777" w:rsidR="0066754B" w:rsidRPr="00C836A8" w:rsidRDefault="0066754B" w:rsidP="00357702">
            <w:pPr>
              <w:pStyle w:val="Heading2"/>
              <w:rPr>
                <w:b/>
                <w:bCs/>
                <w:color w:val="004EA8"/>
              </w:rPr>
            </w:pPr>
            <w:bookmarkStart w:id="27" w:name="_Toc191905943"/>
            <w:r w:rsidRPr="00B13D9B">
              <w:rPr>
                <w:b/>
                <w:bCs/>
                <w:noProof/>
                <w:color w:val="004EA8"/>
              </w:rPr>
              <w:lastRenderedPageBreak/>
              <w:drawing>
                <wp:anchor distT="0" distB="0" distL="114300" distR="114300" simplePos="0" relativeHeight="251669504" behindDoc="0" locked="0" layoutInCell="1" allowOverlap="1" wp14:anchorId="5CB760F0" wp14:editId="020EC855">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7"/>
            <w:r w:rsidRPr="00B13D9B">
              <w:rPr>
                <w:b/>
                <w:bCs/>
                <w:color w:val="004EA8"/>
              </w:rPr>
              <w:t xml:space="preserve"> </w:t>
            </w:r>
          </w:p>
          <w:p w14:paraId="518F61F2" w14:textId="77777777" w:rsidR="0066754B" w:rsidRDefault="0066754B" w:rsidP="00357702">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04AD5B82" w14:textId="77777777" w:rsidR="0066754B" w:rsidRDefault="0066754B" w:rsidP="00357702">
            <w:pPr>
              <w:pStyle w:val="VCAAbulletlevel2"/>
              <w:numPr>
                <w:ilvl w:val="0"/>
                <w:numId w:val="0"/>
              </w:numPr>
              <w:rPr>
                <w:b/>
                <w:bCs/>
                <w:color w:val="004EA8"/>
                <w:sz w:val="32"/>
                <w:szCs w:val="32"/>
              </w:rPr>
            </w:pPr>
          </w:p>
          <w:p w14:paraId="099C2E7F" w14:textId="77777777" w:rsidR="0066754B" w:rsidRDefault="0066754B" w:rsidP="00357702">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47B06E51" w14:textId="77777777" w:rsidR="0066754B" w:rsidRPr="002D4607" w:rsidRDefault="0066754B" w:rsidP="00357702">
            <w:pPr>
              <w:pStyle w:val="VCAAbulletlevel2"/>
              <w:numPr>
                <w:ilvl w:val="0"/>
                <w:numId w:val="0"/>
              </w:numPr>
              <w:spacing w:after="0"/>
              <w:ind w:left="360"/>
            </w:pPr>
          </w:p>
          <w:p w14:paraId="5684EB65" w14:textId="77777777" w:rsidR="0066754B" w:rsidRDefault="0066754B" w:rsidP="00357702">
            <w:pPr>
              <w:pStyle w:val="VCAAbulletlevel2"/>
              <w:spacing w:after="0"/>
            </w:pPr>
            <w:r w:rsidRPr="002D4607">
              <w:t>Watch online talks about innovations and take notes using guided note-taking sheets.</w:t>
            </w:r>
          </w:p>
          <w:p w14:paraId="444776F4" w14:textId="77777777" w:rsidR="0066754B" w:rsidRPr="002D4607" w:rsidRDefault="0066754B" w:rsidP="00357702">
            <w:pPr>
              <w:pStyle w:val="VCAAbulletlevel2"/>
              <w:numPr>
                <w:ilvl w:val="0"/>
                <w:numId w:val="0"/>
              </w:numPr>
              <w:spacing w:after="0"/>
            </w:pPr>
          </w:p>
          <w:p w14:paraId="04AB52C0" w14:textId="6C9C2715" w:rsidR="0066754B" w:rsidRDefault="0066754B" w:rsidP="00357702">
            <w:pPr>
              <w:pStyle w:val="VCAAbulletlevel2"/>
              <w:spacing w:after="0"/>
            </w:pPr>
            <w:r w:rsidRPr="002D4607">
              <w:t xml:space="preserve">Discuss key information, memorable quotes and any new ideas or perspectives you gained from the online talks, then organise your notes using a mind map or </w:t>
            </w:r>
            <w:r>
              <w:t>‘</w:t>
            </w:r>
            <w:r w:rsidR="009D57B8">
              <w:t>P</w:t>
            </w:r>
            <w:r w:rsidRPr="002D4607">
              <w:t>lus, minus, interesting</w:t>
            </w:r>
            <w:r>
              <w:t>’</w:t>
            </w:r>
            <w:r w:rsidRPr="002D4607">
              <w:t xml:space="preserve"> chart.</w:t>
            </w:r>
          </w:p>
          <w:p w14:paraId="3B9236A3" w14:textId="77777777" w:rsidR="0066754B" w:rsidRPr="002D4607" w:rsidRDefault="0066754B" w:rsidP="00357702">
            <w:pPr>
              <w:pStyle w:val="VCAAbulletlevel2"/>
              <w:numPr>
                <w:ilvl w:val="0"/>
                <w:numId w:val="0"/>
              </w:numPr>
              <w:spacing w:after="0"/>
            </w:pPr>
          </w:p>
          <w:p w14:paraId="7346EF77" w14:textId="77777777" w:rsidR="0066754B" w:rsidRDefault="0066754B" w:rsidP="00357702">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035DA9C9" w14:textId="77777777" w:rsidR="0066754B" w:rsidRPr="002D4607" w:rsidRDefault="0066754B" w:rsidP="00357702">
            <w:pPr>
              <w:pStyle w:val="VCAAbulletlevel2"/>
              <w:numPr>
                <w:ilvl w:val="0"/>
                <w:numId w:val="0"/>
              </w:numPr>
              <w:spacing w:after="0"/>
            </w:pPr>
          </w:p>
          <w:p w14:paraId="3B4739BE" w14:textId="77777777" w:rsidR="0066754B" w:rsidRDefault="0066754B" w:rsidP="00357702">
            <w:pPr>
              <w:pStyle w:val="VCAAbulletlevel2"/>
              <w:spacing w:after="0"/>
            </w:pPr>
            <w:r w:rsidRPr="002D4607">
              <w:t>Complete a class survey, identifying the innovations you couldn’t live without and</w:t>
            </w:r>
            <w:r>
              <w:t xml:space="preserve"> identify </w:t>
            </w:r>
            <w:r w:rsidRPr="002D4607">
              <w:t>trends in the data.</w:t>
            </w:r>
          </w:p>
          <w:p w14:paraId="367F10EE" w14:textId="77777777" w:rsidR="0066754B" w:rsidRPr="002D4607" w:rsidRDefault="0066754B" w:rsidP="00357702">
            <w:pPr>
              <w:pStyle w:val="VCAAbulletlevel2"/>
              <w:numPr>
                <w:ilvl w:val="0"/>
                <w:numId w:val="0"/>
              </w:numPr>
              <w:spacing w:after="0"/>
            </w:pPr>
          </w:p>
          <w:p w14:paraId="43B94B4F" w14:textId="77777777" w:rsidR="0066754B" w:rsidRDefault="0066754B" w:rsidP="00357702">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368AEF2A" w14:textId="77777777" w:rsidR="0066754B" w:rsidRPr="002D4607" w:rsidRDefault="0066754B" w:rsidP="00357702">
            <w:pPr>
              <w:pStyle w:val="VCAAbulletlevel2"/>
              <w:numPr>
                <w:ilvl w:val="0"/>
                <w:numId w:val="0"/>
              </w:numPr>
              <w:spacing w:after="0"/>
            </w:pPr>
          </w:p>
          <w:p w14:paraId="0B05F374" w14:textId="77777777" w:rsidR="0066754B" w:rsidRDefault="0066754B" w:rsidP="00357702">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7E5970C5" w14:textId="77777777" w:rsidR="0066754B" w:rsidRPr="002D4607" w:rsidRDefault="0066754B" w:rsidP="00357702">
            <w:pPr>
              <w:pStyle w:val="VCAAbulletlevel2"/>
              <w:numPr>
                <w:ilvl w:val="0"/>
                <w:numId w:val="0"/>
              </w:numPr>
              <w:spacing w:after="0"/>
            </w:pPr>
          </w:p>
          <w:p w14:paraId="48482848" w14:textId="77777777" w:rsidR="0066754B" w:rsidRDefault="0066754B" w:rsidP="00357702">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133E2F98" w14:textId="77777777" w:rsidR="0066754B" w:rsidRPr="002D4607" w:rsidRDefault="0066754B" w:rsidP="00357702">
            <w:pPr>
              <w:pStyle w:val="VCAAbulletlevel2"/>
              <w:numPr>
                <w:ilvl w:val="0"/>
                <w:numId w:val="0"/>
              </w:numPr>
              <w:spacing w:after="0"/>
            </w:pPr>
          </w:p>
          <w:p w14:paraId="53B4A11A" w14:textId="77777777" w:rsidR="0066754B" w:rsidRDefault="0066754B" w:rsidP="00357702">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539535D7" w14:textId="77777777" w:rsidR="0066754B" w:rsidRPr="002D4607" w:rsidRDefault="0066754B" w:rsidP="00357702">
            <w:pPr>
              <w:pStyle w:val="VCAAbulletlevel2"/>
              <w:numPr>
                <w:ilvl w:val="0"/>
                <w:numId w:val="0"/>
              </w:numPr>
              <w:spacing w:after="0"/>
            </w:pPr>
          </w:p>
          <w:p w14:paraId="1E3F5951" w14:textId="77777777" w:rsidR="0066754B" w:rsidRDefault="0066754B" w:rsidP="00357702">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7F523497" w14:textId="77777777" w:rsidR="0066754B" w:rsidRPr="002D4607" w:rsidRDefault="0066754B" w:rsidP="00357702">
            <w:pPr>
              <w:pStyle w:val="VCAAbulletlevel2"/>
              <w:numPr>
                <w:ilvl w:val="0"/>
                <w:numId w:val="0"/>
              </w:numPr>
              <w:spacing w:after="0"/>
            </w:pPr>
          </w:p>
          <w:p w14:paraId="0FB87F97" w14:textId="77777777" w:rsidR="0066754B" w:rsidRPr="0066155E" w:rsidRDefault="0066754B" w:rsidP="00357702">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2"/>
    </w:tbl>
    <w:p w14:paraId="0713A661" w14:textId="77777777" w:rsidR="0066754B" w:rsidRDefault="0066754B" w:rsidP="0066754B"/>
    <w:p w14:paraId="17E281E0" w14:textId="77777777" w:rsidR="0066754B" w:rsidRDefault="0066754B" w:rsidP="0066754B"/>
    <w:p w14:paraId="679D2F69" w14:textId="77777777" w:rsidR="0066754B" w:rsidRDefault="0066754B" w:rsidP="0066754B">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F040C4" w14:paraId="3B29B1E4" w14:textId="77777777" w:rsidTr="00357702">
        <w:trPr>
          <w:trHeight w:val="274"/>
        </w:trPr>
        <w:tc>
          <w:tcPr>
            <w:tcW w:w="2197" w:type="dxa"/>
            <w:shd w:val="clear" w:color="auto" w:fill="0F7EB4"/>
          </w:tcPr>
          <w:p w14:paraId="1430C276" w14:textId="77777777" w:rsidR="0066754B" w:rsidRPr="00F040C4" w:rsidRDefault="0066754B" w:rsidP="00357702">
            <w:pPr>
              <w:pStyle w:val="VCAAtablecondensedheading"/>
              <w:rPr>
                <w:b w:val="0"/>
              </w:rPr>
            </w:pPr>
            <w:r w:rsidRPr="00F040C4">
              <w:t xml:space="preserve">Concept </w:t>
            </w:r>
          </w:p>
        </w:tc>
        <w:tc>
          <w:tcPr>
            <w:tcW w:w="2197" w:type="dxa"/>
            <w:shd w:val="clear" w:color="auto" w:fill="0F7EB4"/>
          </w:tcPr>
          <w:p w14:paraId="2DA0F140" w14:textId="77777777" w:rsidR="0066754B" w:rsidRPr="00F040C4" w:rsidRDefault="0066754B" w:rsidP="00357702">
            <w:pPr>
              <w:pStyle w:val="VCAAtablecondensedheading"/>
              <w:rPr>
                <w:b w:val="0"/>
              </w:rPr>
            </w:pPr>
            <w:r w:rsidRPr="00F040C4">
              <w:t>Perspective</w:t>
            </w:r>
          </w:p>
        </w:tc>
        <w:tc>
          <w:tcPr>
            <w:tcW w:w="2197" w:type="dxa"/>
            <w:shd w:val="clear" w:color="auto" w:fill="0F7EB4"/>
          </w:tcPr>
          <w:p w14:paraId="1253E990" w14:textId="77777777" w:rsidR="0066754B" w:rsidRPr="00F040C4" w:rsidRDefault="0066754B" w:rsidP="00357702">
            <w:pPr>
              <w:pStyle w:val="VCAAtablecondensedheading"/>
              <w:rPr>
                <w:b w:val="0"/>
              </w:rPr>
            </w:pPr>
            <w:r w:rsidRPr="00F040C4">
              <w:t>Topic</w:t>
            </w:r>
          </w:p>
        </w:tc>
        <w:tc>
          <w:tcPr>
            <w:tcW w:w="2198" w:type="dxa"/>
            <w:shd w:val="clear" w:color="auto" w:fill="0F7EB4"/>
          </w:tcPr>
          <w:p w14:paraId="3833ED77" w14:textId="77777777" w:rsidR="0066754B" w:rsidRPr="00F040C4" w:rsidRDefault="0066754B" w:rsidP="00357702">
            <w:pPr>
              <w:pStyle w:val="VCAAtablecondensedheading"/>
              <w:rPr>
                <w:b w:val="0"/>
              </w:rPr>
            </w:pPr>
            <w:r w:rsidRPr="00F040C4">
              <w:t>Subtopic</w:t>
            </w:r>
          </w:p>
        </w:tc>
      </w:tr>
      <w:tr w:rsidR="0066754B" w:rsidRPr="00F040C4" w14:paraId="29F6095D" w14:textId="77777777" w:rsidTr="00886E0C">
        <w:trPr>
          <w:trHeight w:val="1701"/>
        </w:trPr>
        <w:tc>
          <w:tcPr>
            <w:tcW w:w="2197" w:type="dxa"/>
            <w:vAlign w:val="center"/>
          </w:tcPr>
          <w:p w14:paraId="499A527E" w14:textId="77777777" w:rsidR="0066754B" w:rsidRPr="005A0EDD" w:rsidRDefault="0066754B" w:rsidP="00357702">
            <w:pPr>
              <w:pStyle w:val="VCAAbody"/>
              <w:jc w:val="center"/>
            </w:pPr>
            <w:r w:rsidRPr="005A0EDD">
              <w:t>Responsibility</w:t>
            </w:r>
          </w:p>
        </w:tc>
        <w:tc>
          <w:tcPr>
            <w:tcW w:w="2197" w:type="dxa"/>
            <w:vAlign w:val="center"/>
          </w:tcPr>
          <w:p w14:paraId="405B7D5F" w14:textId="77777777" w:rsidR="0066754B" w:rsidRPr="005A0EDD" w:rsidRDefault="0066754B" w:rsidP="00357702">
            <w:pPr>
              <w:pStyle w:val="VCAAbody"/>
              <w:jc w:val="center"/>
            </w:pPr>
            <w:r w:rsidRPr="005A0EDD">
              <w:t>Community</w:t>
            </w:r>
          </w:p>
        </w:tc>
        <w:tc>
          <w:tcPr>
            <w:tcW w:w="2197" w:type="dxa"/>
            <w:vAlign w:val="center"/>
          </w:tcPr>
          <w:p w14:paraId="10E577F0" w14:textId="77777777" w:rsidR="0066754B" w:rsidRPr="005A0EDD" w:rsidRDefault="0066754B" w:rsidP="00357702">
            <w:pPr>
              <w:pStyle w:val="VCAAbody"/>
              <w:jc w:val="center"/>
            </w:pPr>
            <w:r w:rsidRPr="005A0EDD">
              <w:t>Society</w:t>
            </w:r>
          </w:p>
        </w:tc>
        <w:tc>
          <w:tcPr>
            <w:tcW w:w="2198" w:type="dxa"/>
            <w:vAlign w:val="center"/>
          </w:tcPr>
          <w:p w14:paraId="4E36DE2B" w14:textId="77777777" w:rsidR="0066754B" w:rsidRPr="005A0EDD" w:rsidRDefault="0066754B" w:rsidP="00357702">
            <w:pPr>
              <w:pStyle w:val="VCAAbody"/>
              <w:jc w:val="center"/>
            </w:pPr>
            <w:r w:rsidRPr="005A0EDD">
              <w:t>Attitudes to an aging population</w:t>
            </w:r>
          </w:p>
        </w:tc>
      </w:tr>
    </w:tbl>
    <w:p w14:paraId="5ED20448" w14:textId="77777777" w:rsidR="0066754B" w:rsidRPr="00633101" w:rsidRDefault="0066754B" w:rsidP="0066754B">
      <w:pPr>
        <w:pStyle w:val="Heading2"/>
        <w:rPr>
          <w:color w:val="004EA8"/>
          <w:sz w:val="28"/>
        </w:rPr>
      </w:pPr>
      <w:bookmarkStart w:id="28" w:name="_Toc191905944"/>
      <w:r w:rsidRPr="00633101">
        <w:rPr>
          <w:sz w:val="28"/>
        </w:rPr>
        <w:t xml:space="preserve">Outcome </w:t>
      </w:r>
      <w:r>
        <w:rPr>
          <w:sz w:val="28"/>
        </w:rPr>
        <w:t>2</w:t>
      </w:r>
      <w:bookmarkEnd w:id="28"/>
      <w:r w:rsidRPr="00633101">
        <w:rPr>
          <w:color w:val="004EA8"/>
          <w:sz w:val="28"/>
        </w:rPr>
        <w:tab/>
      </w:r>
    </w:p>
    <w:p w14:paraId="39FB33A5" w14:textId="28B74C6C" w:rsidR="0066754B" w:rsidRPr="00FD4DAA" w:rsidRDefault="0066754B" w:rsidP="0066754B">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5C70973F32EE4507AA64C40A18ED84B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7855FAA08503404EB593C6E6F784240F"/>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w:t>
      </w:r>
    </w:p>
    <w:p w14:paraId="74F91396" w14:textId="77777777" w:rsidR="0066754B" w:rsidRPr="00753F1C" w:rsidRDefault="0066754B" w:rsidP="0066754B">
      <w:pPr>
        <w:pStyle w:val="Heading2"/>
        <w:rPr>
          <w:sz w:val="24"/>
          <w:szCs w:val="24"/>
        </w:rPr>
      </w:pPr>
      <w:bookmarkStart w:id="29" w:name="_Toc191905945"/>
      <w:r w:rsidRPr="00633101">
        <w:rPr>
          <w:sz w:val="24"/>
          <w:szCs w:val="24"/>
        </w:rPr>
        <w:t>Examples of learning activities</w:t>
      </w:r>
      <w:bookmarkEnd w:id="2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6754B" w14:paraId="1F00868E" w14:textId="77777777" w:rsidTr="00357702">
        <w:trPr>
          <w:cantSplit/>
        </w:trPr>
        <w:tc>
          <w:tcPr>
            <w:tcW w:w="8783" w:type="dxa"/>
          </w:tcPr>
          <w:p w14:paraId="127148BF" w14:textId="77777777" w:rsidR="0066754B" w:rsidRPr="00F66F92" w:rsidRDefault="0066754B" w:rsidP="00357702">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66754B" w14:paraId="36B5B456" w14:textId="77777777" w:rsidTr="00357702">
        <w:trPr>
          <w:cantSplit/>
        </w:trPr>
        <w:tc>
          <w:tcPr>
            <w:tcW w:w="8783" w:type="dxa"/>
          </w:tcPr>
          <w:p w14:paraId="7236ADC8" w14:textId="77777777" w:rsidR="0066754B" w:rsidRPr="00F66F92" w:rsidRDefault="0066754B" w:rsidP="00357702">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66754B" w14:paraId="2D4DA58F" w14:textId="77777777" w:rsidTr="00357702">
        <w:trPr>
          <w:cantSplit/>
        </w:trPr>
        <w:tc>
          <w:tcPr>
            <w:tcW w:w="8783" w:type="dxa"/>
          </w:tcPr>
          <w:p w14:paraId="73D4299F" w14:textId="77777777" w:rsidR="0066754B" w:rsidRPr="00F66F92" w:rsidRDefault="0066754B" w:rsidP="00357702">
            <w:pPr>
              <w:pStyle w:val="VCAAbulletlevel2"/>
            </w:pPr>
            <w:r w:rsidRPr="008C6AA2">
              <w:t>Create a list of common myths about aging, then research and present evidence-based arguments to counter these misconceptions.</w:t>
            </w:r>
          </w:p>
        </w:tc>
      </w:tr>
      <w:tr w:rsidR="0066754B" w14:paraId="0B750021" w14:textId="77777777" w:rsidTr="00357702">
        <w:trPr>
          <w:cantSplit/>
        </w:trPr>
        <w:tc>
          <w:tcPr>
            <w:tcW w:w="8783" w:type="dxa"/>
          </w:tcPr>
          <w:p w14:paraId="16D52EE7" w14:textId="77777777" w:rsidR="0066754B" w:rsidRPr="00F66F92" w:rsidRDefault="0066754B" w:rsidP="00357702">
            <w:pPr>
              <w:pStyle w:val="VCAAbulletlevel2"/>
              <w:spacing w:after="0"/>
            </w:pPr>
            <w:r w:rsidRPr="00FE7AA7">
              <w:t xml:space="preserve">View images that reflect attitudes to an aging population from different perspectives. </w:t>
            </w:r>
          </w:p>
        </w:tc>
      </w:tr>
      <w:tr w:rsidR="0066754B" w14:paraId="6FD9CCC7" w14:textId="77777777" w:rsidTr="00357702">
        <w:trPr>
          <w:cantSplit/>
        </w:trPr>
        <w:tc>
          <w:tcPr>
            <w:tcW w:w="8783" w:type="dxa"/>
          </w:tcPr>
          <w:p w14:paraId="2292ABE9" w14:textId="7E3B69B5" w:rsidR="0066754B" w:rsidRPr="00F66F92" w:rsidRDefault="0066754B" w:rsidP="00357702">
            <w:pPr>
              <w:pStyle w:val="VCAAbulletlevel2"/>
              <w:spacing w:after="0"/>
            </w:pPr>
            <w:r>
              <w:t xml:space="preserve">In pairs, choose one image, </w:t>
            </w:r>
            <w:r w:rsidRPr="00FE7AA7">
              <w:t>brainstorm</w:t>
            </w:r>
            <w:r>
              <w:t xml:space="preserve"> </w:t>
            </w:r>
            <w:r w:rsidRPr="00FE7AA7">
              <w:t>the vocabulary required to describe the image, then complete a ‘</w:t>
            </w:r>
            <w:r w:rsidR="009D57B8">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66754B" w14:paraId="25076070" w14:textId="77777777" w:rsidTr="00357702">
        <w:trPr>
          <w:cantSplit/>
        </w:trPr>
        <w:tc>
          <w:tcPr>
            <w:tcW w:w="8783" w:type="dxa"/>
          </w:tcPr>
          <w:p w14:paraId="1191E4E8" w14:textId="77777777" w:rsidR="0066754B" w:rsidRPr="00F66F92" w:rsidRDefault="0066754B" w:rsidP="00357702">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66754B" w14:paraId="7F256C03" w14:textId="77777777" w:rsidTr="00357702">
        <w:trPr>
          <w:cantSplit/>
        </w:trPr>
        <w:tc>
          <w:tcPr>
            <w:tcW w:w="8783" w:type="dxa"/>
          </w:tcPr>
          <w:p w14:paraId="270B7F75" w14:textId="3CC6E6E0" w:rsidR="0066754B" w:rsidRPr="00F66F92" w:rsidRDefault="0066754B" w:rsidP="00357702">
            <w:pPr>
              <w:pStyle w:val="VCAAbulletlevel2"/>
              <w:spacing w:after="0"/>
            </w:pPr>
            <w:r w:rsidRPr="00FE7AA7">
              <w:lastRenderedPageBreak/>
              <w:t xml:space="preserve">Read texts about </w:t>
            </w:r>
            <w:sdt>
              <w:sdtPr>
                <w:alias w:val="Keywords"/>
                <w:tag w:val=""/>
                <w:id w:val="1382205414"/>
                <w:placeholder>
                  <w:docPart w:val="F7419C7897EB4B1395399B1B29C53F5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66754B" w14:paraId="796C67EC" w14:textId="77777777" w:rsidTr="00357702">
        <w:trPr>
          <w:cantSplit/>
        </w:trPr>
        <w:tc>
          <w:tcPr>
            <w:tcW w:w="8783" w:type="dxa"/>
          </w:tcPr>
          <w:p w14:paraId="59ADBE5A" w14:textId="63B789CC" w:rsidR="0066754B" w:rsidRPr="00F66F92" w:rsidRDefault="0066754B" w:rsidP="00357702">
            <w:pPr>
              <w:pStyle w:val="VCAAbulletlevel2"/>
              <w:spacing w:after="0"/>
            </w:pPr>
            <w:r w:rsidRPr="00FE7AA7">
              <w:t>View examples of media texts (e.g. advertisements, articles, TV shows) in</w:t>
            </w:r>
            <w:r>
              <w:t xml:space="preserve"> </w:t>
            </w:r>
            <w:sdt>
              <w:sdtPr>
                <w:alias w:val="Keywords"/>
                <w:tag w:val=""/>
                <w:id w:val="1023206853"/>
                <w:placeholder>
                  <w:docPart w:val="80E443AB74F44025A87B297073B9B88E"/>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E7AA7">
              <w:t xml:space="preserve"> that feature older adults and analyse the messages, stereotypes and attitudes conveyed in these representations.</w:t>
            </w:r>
          </w:p>
        </w:tc>
      </w:tr>
      <w:tr w:rsidR="0066754B" w14:paraId="5D4038F8" w14:textId="77777777" w:rsidTr="00357702">
        <w:trPr>
          <w:cantSplit/>
        </w:trPr>
        <w:tc>
          <w:tcPr>
            <w:tcW w:w="8783" w:type="dxa"/>
          </w:tcPr>
          <w:p w14:paraId="4EDBB1C9" w14:textId="77777777" w:rsidR="0066754B" w:rsidRDefault="0066754B" w:rsidP="00357702">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66754B" w14:paraId="54B3AD6A" w14:textId="77777777" w:rsidTr="00357702">
        <w:trPr>
          <w:cantSplit/>
        </w:trPr>
        <w:tc>
          <w:tcPr>
            <w:tcW w:w="8783" w:type="dxa"/>
          </w:tcPr>
          <w:p w14:paraId="03D670D7" w14:textId="77777777" w:rsidR="0066754B" w:rsidRDefault="0066754B" w:rsidP="00357702">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66754B" w14:paraId="735827D6" w14:textId="77777777" w:rsidTr="00357702">
        <w:trPr>
          <w:cantSplit/>
        </w:trPr>
        <w:tc>
          <w:tcPr>
            <w:tcW w:w="8783" w:type="dxa"/>
          </w:tcPr>
          <w:p w14:paraId="0C109606" w14:textId="77777777" w:rsidR="0066754B" w:rsidRDefault="0066754B" w:rsidP="00357702">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66754B" w14:paraId="69378050" w14:textId="77777777" w:rsidTr="00357702">
        <w:trPr>
          <w:cantSplit/>
        </w:trPr>
        <w:tc>
          <w:tcPr>
            <w:tcW w:w="8783" w:type="dxa"/>
            <w:tcBorders>
              <w:bottom w:val="single" w:sz="4" w:space="0" w:color="auto"/>
            </w:tcBorders>
            <w:shd w:val="clear" w:color="auto" w:fill="D9D9D9" w:themeFill="background1" w:themeFillShade="D9"/>
          </w:tcPr>
          <w:p w14:paraId="17FD3DC6" w14:textId="769D30F7" w:rsidR="0066754B" w:rsidRPr="008C6AA2" w:rsidRDefault="0066754B" w:rsidP="00357702">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0C2822FF" wp14:editId="7AD35A5E">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30" w:name="_Hlk142083761"/>
            <w:r w:rsidRPr="00FE7AA7">
              <w:rPr>
                <w:b/>
                <w:bCs/>
              </w:rPr>
              <w:t xml:space="preserve">Organise an intergenerational dialogue event with older adults from the </w:t>
            </w:r>
            <w:sdt>
              <w:sdtPr>
                <w:rPr>
                  <w:b/>
                  <w:bCs/>
                </w:rPr>
                <w:alias w:val="Keywords"/>
                <w:tag w:val=""/>
                <w:id w:val="143407084"/>
                <w:placeholder>
                  <w:docPart w:val="D464484C8C7F4293BBAF4CB778B07C7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rPr>
                  <w:t>Perisan</w:t>
                </w:r>
                <w:proofErr w:type="spellEnd"/>
              </w:sdtContent>
            </w:sdt>
            <w:r w:rsidRPr="00FE7AA7">
              <w:rPr>
                <w:b/>
                <w:bCs/>
              </w:rPr>
              <w:t>-speaking community and discuss how their lives have changed over time.</w:t>
            </w:r>
            <w:bookmarkEnd w:id="30"/>
          </w:p>
        </w:tc>
      </w:tr>
      <w:tr w:rsidR="0066754B" w14:paraId="3A06C257" w14:textId="77777777" w:rsidTr="00357702">
        <w:trPr>
          <w:cantSplit/>
        </w:trPr>
        <w:tc>
          <w:tcPr>
            <w:tcW w:w="8783" w:type="dxa"/>
            <w:tcBorders>
              <w:bottom w:val="single" w:sz="4" w:space="0" w:color="auto"/>
            </w:tcBorders>
            <w:shd w:val="clear" w:color="auto" w:fill="auto"/>
          </w:tcPr>
          <w:p w14:paraId="11425D6C" w14:textId="77777777" w:rsidR="0066754B" w:rsidRDefault="0066754B" w:rsidP="00357702">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66754B" w14:paraId="13B1A7C1" w14:textId="77777777" w:rsidTr="00357702">
        <w:trPr>
          <w:cantSplit/>
        </w:trPr>
        <w:tc>
          <w:tcPr>
            <w:tcW w:w="8783" w:type="dxa"/>
            <w:tcBorders>
              <w:bottom w:val="single" w:sz="4" w:space="0" w:color="auto"/>
            </w:tcBorders>
            <w:shd w:val="clear" w:color="auto" w:fill="auto"/>
          </w:tcPr>
          <w:p w14:paraId="305A4FBC" w14:textId="24FF029D" w:rsidR="0066754B" w:rsidRPr="00FE7AA7" w:rsidRDefault="0066754B" w:rsidP="00357702">
            <w:pPr>
              <w:pStyle w:val="VCAAbulletlevel2"/>
              <w:spacing w:after="0"/>
            </w:pPr>
            <w:r w:rsidRPr="00FE7AA7">
              <w:t xml:space="preserve">Analyse examples of ageist language in </w:t>
            </w:r>
            <w:sdt>
              <w:sdtPr>
                <w:alias w:val="Keywords"/>
                <w:tag w:val=""/>
                <w:id w:val="1144856130"/>
                <w:placeholder>
                  <w:docPart w:val="76E3B852180F40328DA2DDEAE30E2CEE"/>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E7AA7">
              <w:t xml:space="preserve"> and discuss how these linguistic choices perpetuate stereotypes. Suggest alternative, respectful ways to refer to older adults.</w:t>
            </w:r>
          </w:p>
        </w:tc>
      </w:tr>
      <w:tr w:rsidR="0066754B" w14:paraId="625AC9B8" w14:textId="77777777" w:rsidTr="00357702">
        <w:trPr>
          <w:cantSplit/>
        </w:trPr>
        <w:tc>
          <w:tcPr>
            <w:tcW w:w="8783" w:type="dxa"/>
            <w:tcBorders>
              <w:bottom w:val="single" w:sz="4" w:space="0" w:color="auto"/>
            </w:tcBorders>
            <w:shd w:val="clear" w:color="auto" w:fill="auto"/>
          </w:tcPr>
          <w:p w14:paraId="217D6364" w14:textId="77777777" w:rsidR="0066754B" w:rsidRPr="00FE7AA7" w:rsidRDefault="0066754B" w:rsidP="00357702">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66754B" w14:paraId="32065BAB" w14:textId="77777777" w:rsidTr="00357702">
        <w:trPr>
          <w:cantSplit/>
        </w:trPr>
        <w:tc>
          <w:tcPr>
            <w:tcW w:w="8783" w:type="dxa"/>
            <w:tcBorders>
              <w:bottom w:val="single" w:sz="4" w:space="0" w:color="auto"/>
            </w:tcBorders>
            <w:shd w:val="clear" w:color="auto" w:fill="auto"/>
          </w:tcPr>
          <w:p w14:paraId="4FF9823E" w14:textId="2EE458F0" w:rsidR="0066754B" w:rsidRPr="00FE7AA7" w:rsidRDefault="0066754B" w:rsidP="00357702">
            <w:pPr>
              <w:pStyle w:val="VCAAbulletlevel2"/>
              <w:spacing w:after="0"/>
            </w:pPr>
            <w:r w:rsidRPr="00FE7AA7">
              <w:t xml:space="preserve">Reflect on what you have learned </w:t>
            </w:r>
            <w:r w:rsidR="001A6B99">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66754B" w14:paraId="06FB68D5" w14:textId="77777777" w:rsidTr="00357702">
        <w:trPr>
          <w:cantSplit/>
        </w:trPr>
        <w:tc>
          <w:tcPr>
            <w:tcW w:w="8783" w:type="dxa"/>
            <w:tcBorders>
              <w:bottom w:val="single" w:sz="4" w:space="0" w:color="auto"/>
            </w:tcBorders>
            <w:shd w:val="clear" w:color="auto" w:fill="auto"/>
          </w:tcPr>
          <w:p w14:paraId="38F76C1D" w14:textId="1AED26B5" w:rsidR="0066754B" w:rsidRPr="00FE7AA7" w:rsidRDefault="0066754B" w:rsidP="00357702">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EA97E3AA7C764869B4E7D37BE157BED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66754B" w14:paraId="4B007A57" w14:textId="77777777" w:rsidTr="00357702">
        <w:trPr>
          <w:cantSplit/>
          <w:trHeight w:val="851"/>
        </w:trPr>
        <w:tc>
          <w:tcPr>
            <w:tcW w:w="8783" w:type="dxa"/>
            <w:tcBorders>
              <w:bottom w:val="single" w:sz="4" w:space="0" w:color="auto"/>
            </w:tcBorders>
            <w:shd w:val="clear" w:color="auto" w:fill="auto"/>
          </w:tcPr>
          <w:p w14:paraId="75F1741D" w14:textId="77777777" w:rsidR="0066754B" w:rsidRPr="00FE7AA7" w:rsidRDefault="0066754B" w:rsidP="00357702">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66754B" w14:paraId="0E86A9A4" w14:textId="77777777" w:rsidTr="00357702">
        <w:trPr>
          <w:cantSplit/>
        </w:trPr>
        <w:tc>
          <w:tcPr>
            <w:tcW w:w="8783" w:type="dxa"/>
            <w:tcBorders>
              <w:bottom w:val="nil"/>
            </w:tcBorders>
            <w:shd w:val="clear" w:color="auto" w:fill="FFFFFF" w:themeFill="background1"/>
          </w:tcPr>
          <w:p w14:paraId="6C62348B" w14:textId="77777777" w:rsidR="0066754B" w:rsidRDefault="0066754B" w:rsidP="00357702">
            <w:pPr>
              <w:pStyle w:val="VCAAbulletlevel2"/>
              <w:spacing w:after="0"/>
            </w:pPr>
            <w:r w:rsidRPr="00FE7AA7">
              <w:t xml:space="preserve">Write a short story envisioning how society may change as the population ages. </w:t>
            </w:r>
          </w:p>
        </w:tc>
      </w:tr>
      <w:tr w:rsidR="0066754B" w14:paraId="44458A1F" w14:textId="77777777" w:rsidTr="00357702">
        <w:tc>
          <w:tcPr>
            <w:tcW w:w="8783" w:type="dxa"/>
            <w:tcBorders>
              <w:bottom w:val="single" w:sz="4" w:space="0" w:color="C6ECFF" w:themeColor="accent1" w:themeTint="33"/>
            </w:tcBorders>
            <w:shd w:val="clear" w:color="auto" w:fill="FFFFFF" w:themeFill="background1"/>
          </w:tcPr>
          <w:p w14:paraId="5F26B6D8" w14:textId="77777777" w:rsidR="0066754B" w:rsidRDefault="0066754B" w:rsidP="00357702">
            <w:pPr>
              <w:pStyle w:val="VCAAbulletlevel2"/>
              <w:numPr>
                <w:ilvl w:val="0"/>
                <w:numId w:val="0"/>
              </w:numPr>
              <w:spacing w:after="0"/>
              <w:ind w:left="360"/>
            </w:pPr>
          </w:p>
          <w:p w14:paraId="6B415422" w14:textId="77777777" w:rsidR="0066754B" w:rsidRPr="00FE7AA7" w:rsidRDefault="0066754B" w:rsidP="00357702">
            <w:pPr>
              <w:pStyle w:val="VCAAbulletlevel2"/>
              <w:numPr>
                <w:ilvl w:val="0"/>
                <w:numId w:val="0"/>
              </w:numPr>
              <w:spacing w:after="0"/>
              <w:ind w:left="360" w:hanging="360"/>
            </w:pPr>
          </w:p>
        </w:tc>
      </w:tr>
      <w:tr w:rsidR="0066754B" w14:paraId="06FED90C"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AD0A526" w14:textId="77777777" w:rsidR="0066754B" w:rsidRPr="000A7273" w:rsidRDefault="0066754B" w:rsidP="00357702">
            <w:pPr>
              <w:pStyle w:val="Heading2"/>
              <w:rPr>
                <w:b/>
                <w:bCs/>
                <w:color w:val="004EA8"/>
              </w:rPr>
            </w:pPr>
            <w:bookmarkStart w:id="31" w:name="_Toc191905946"/>
            <w:r>
              <w:rPr>
                <w:noProof/>
              </w:rPr>
              <w:drawing>
                <wp:anchor distT="0" distB="0" distL="114300" distR="114300" simplePos="0" relativeHeight="251670528" behindDoc="0" locked="0" layoutInCell="1" allowOverlap="1" wp14:anchorId="193EAECB" wp14:editId="14C4669C">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1"/>
            <w:r>
              <w:t xml:space="preserve"> </w:t>
            </w:r>
          </w:p>
          <w:p w14:paraId="715C6D22" w14:textId="48532FE7" w:rsidR="0066754B" w:rsidRDefault="0066754B" w:rsidP="00357702">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8F26236C7286423D96B9EB429E7ACD1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color w:val="004EA8"/>
                    <w:sz w:val="32"/>
                    <w:szCs w:val="32"/>
                  </w:rPr>
                  <w:t>Perisan</w:t>
                </w:r>
                <w:proofErr w:type="spellEnd"/>
              </w:sdtContent>
            </w:sdt>
            <w:r w:rsidRPr="008C6AA2">
              <w:rPr>
                <w:b/>
                <w:bCs/>
                <w:color w:val="004EA8"/>
                <w:sz w:val="32"/>
                <w:szCs w:val="32"/>
              </w:rPr>
              <w:t>-speaking community, discussing how their lives have changed over time.</w:t>
            </w:r>
          </w:p>
          <w:p w14:paraId="01D39263" w14:textId="77777777" w:rsidR="0066754B" w:rsidRDefault="0066754B" w:rsidP="00357702">
            <w:pPr>
              <w:pStyle w:val="VCAAbulletlevel2"/>
              <w:numPr>
                <w:ilvl w:val="0"/>
                <w:numId w:val="0"/>
              </w:numPr>
              <w:rPr>
                <w:b/>
                <w:bCs/>
                <w:color w:val="004EA8"/>
                <w:sz w:val="32"/>
                <w:szCs w:val="32"/>
              </w:rPr>
            </w:pPr>
          </w:p>
          <w:p w14:paraId="2CA39C22" w14:textId="77777777" w:rsidR="0066754B" w:rsidRDefault="0066754B" w:rsidP="00357702">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1BA998BA" w14:textId="77777777" w:rsidR="0066754B" w:rsidRPr="00FE7AA7" w:rsidRDefault="0066754B" w:rsidP="00357702">
            <w:pPr>
              <w:pStyle w:val="VCAAbulletlevel2"/>
              <w:numPr>
                <w:ilvl w:val="0"/>
                <w:numId w:val="0"/>
              </w:numPr>
              <w:spacing w:after="0"/>
              <w:ind w:left="360"/>
            </w:pPr>
          </w:p>
          <w:p w14:paraId="5454CFEA" w14:textId="77777777" w:rsidR="0066754B" w:rsidRDefault="0066754B" w:rsidP="00357702">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54B934A0" w14:textId="77777777" w:rsidR="0066754B" w:rsidRPr="00FE7AA7" w:rsidRDefault="0066754B" w:rsidP="00357702">
            <w:pPr>
              <w:pStyle w:val="VCAAbulletlevel2"/>
              <w:numPr>
                <w:ilvl w:val="0"/>
                <w:numId w:val="0"/>
              </w:numPr>
              <w:spacing w:after="0"/>
            </w:pPr>
          </w:p>
          <w:p w14:paraId="6024B830" w14:textId="38DA7904" w:rsidR="0066754B" w:rsidRDefault="0066754B" w:rsidP="00357702">
            <w:pPr>
              <w:pStyle w:val="VCAAbulletlevel2"/>
              <w:spacing w:after="0"/>
            </w:pPr>
            <w:r w:rsidRPr="00FE7AA7">
              <w:t xml:space="preserve">Select and write a set of questions in </w:t>
            </w:r>
            <w:sdt>
              <w:sdtPr>
                <w:alias w:val="Keywords"/>
                <w:tag w:val=""/>
                <w:id w:val="-1920397118"/>
                <w:placeholder>
                  <w:docPart w:val="9A2DF4C101984932894F438DCA9C0B8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7BBAF003" w14:textId="77777777" w:rsidR="0066754B" w:rsidRPr="00FE7AA7" w:rsidRDefault="0066754B" w:rsidP="00357702">
            <w:pPr>
              <w:pStyle w:val="VCAAbulletlevel2"/>
              <w:numPr>
                <w:ilvl w:val="0"/>
                <w:numId w:val="0"/>
              </w:numPr>
              <w:spacing w:after="0"/>
            </w:pPr>
          </w:p>
          <w:p w14:paraId="4D96967B" w14:textId="77777777" w:rsidR="0066754B" w:rsidRDefault="0066754B" w:rsidP="00357702">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2517BC09" w14:textId="77777777" w:rsidR="0066754B" w:rsidRPr="00FE7AA7" w:rsidRDefault="0066754B" w:rsidP="00357702">
            <w:pPr>
              <w:pStyle w:val="VCAAbulletlevel2"/>
              <w:numPr>
                <w:ilvl w:val="0"/>
                <w:numId w:val="0"/>
              </w:numPr>
              <w:spacing w:after="0"/>
            </w:pPr>
          </w:p>
          <w:p w14:paraId="1A956676" w14:textId="1DE39C43" w:rsidR="0066754B" w:rsidRDefault="0066754B" w:rsidP="00357702">
            <w:pPr>
              <w:pStyle w:val="VCAAbulletlevel2"/>
              <w:spacing w:after="0"/>
            </w:pPr>
            <w:r w:rsidRPr="00FE7AA7">
              <w:t xml:space="preserve">Invite local </w:t>
            </w:r>
            <w:sdt>
              <w:sdtPr>
                <w:alias w:val="Keywords"/>
                <w:tag w:val=""/>
                <w:id w:val="-282423197"/>
                <w:placeholder>
                  <w:docPart w:val="BE2C45504E1D4174B4214C72D8986C98"/>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E7AA7">
              <w:t>-speaking community members to attend an intergenerational dialogue event. Ask your prepared questions, listening actively to the responses, and ask follow-up questions to deepen the discussion.</w:t>
            </w:r>
          </w:p>
          <w:p w14:paraId="70887164" w14:textId="77777777" w:rsidR="0066754B" w:rsidRPr="00FE7AA7" w:rsidRDefault="0066754B" w:rsidP="00357702">
            <w:pPr>
              <w:pStyle w:val="VCAAbulletlevel2"/>
              <w:numPr>
                <w:ilvl w:val="0"/>
                <w:numId w:val="0"/>
              </w:numPr>
              <w:spacing w:after="0"/>
            </w:pPr>
          </w:p>
          <w:p w14:paraId="3D72EFD5" w14:textId="77777777" w:rsidR="0066754B" w:rsidRDefault="0066754B" w:rsidP="00357702">
            <w:pPr>
              <w:pStyle w:val="VCAAbulletlevel2"/>
              <w:spacing w:after="0"/>
            </w:pPr>
            <w:r w:rsidRPr="00FE7AA7">
              <w:t xml:space="preserve">Take notes during the </w:t>
            </w:r>
            <w:r>
              <w:t>interview</w:t>
            </w:r>
            <w:r w:rsidRPr="00FE7AA7">
              <w:t xml:space="preserve"> to capture key insights, memorable anecdotes and lessons learned.</w:t>
            </w:r>
          </w:p>
          <w:p w14:paraId="7D67846F" w14:textId="77777777" w:rsidR="0066754B" w:rsidRPr="00FE7AA7" w:rsidRDefault="0066754B" w:rsidP="00357702">
            <w:pPr>
              <w:pStyle w:val="VCAAbulletlevel2"/>
              <w:numPr>
                <w:ilvl w:val="0"/>
                <w:numId w:val="0"/>
              </w:numPr>
              <w:spacing w:after="0"/>
            </w:pPr>
          </w:p>
          <w:p w14:paraId="07509029" w14:textId="77777777" w:rsidR="0066754B" w:rsidRDefault="0066754B" w:rsidP="00357702">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38B735DC" w14:textId="77777777" w:rsidR="0066754B" w:rsidRPr="00FE7AA7" w:rsidRDefault="0066754B" w:rsidP="00357702">
            <w:pPr>
              <w:pStyle w:val="VCAAbulletlevel2"/>
              <w:numPr>
                <w:ilvl w:val="0"/>
                <w:numId w:val="0"/>
              </w:numPr>
              <w:spacing w:after="0"/>
            </w:pPr>
          </w:p>
          <w:p w14:paraId="6799FEE7" w14:textId="77777777" w:rsidR="0066754B" w:rsidRDefault="0066754B" w:rsidP="00357702">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19D4D6C9" w14:textId="77777777" w:rsidR="0066754B" w:rsidRPr="00FE7AA7" w:rsidRDefault="0066754B" w:rsidP="00357702">
            <w:pPr>
              <w:pStyle w:val="VCAAbulletlevel2"/>
              <w:numPr>
                <w:ilvl w:val="0"/>
                <w:numId w:val="0"/>
              </w:numPr>
              <w:spacing w:after="0"/>
            </w:pPr>
          </w:p>
          <w:p w14:paraId="1540A1F5" w14:textId="77777777" w:rsidR="0066754B" w:rsidRDefault="0066754B" w:rsidP="00357702">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6B91EBAC" w14:textId="77777777" w:rsidR="0066754B" w:rsidRPr="00FE7AA7" w:rsidRDefault="0066754B" w:rsidP="00357702">
            <w:pPr>
              <w:pStyle w:val="VCAAbulletlevel2"/>
              <w:numPr>
                <w:ilvl w:val="0"/>
                <w:numId w:val="0"/>
              </w:numPr>
              <w:spacing w:after="0"/>
            </w:pPr>
          </w:p>
          <w:p w14:paraId="580B241D" w14:textId="77777777" w:rsidR="0066754B" w:rsidRDefault="0066754B" w:rsidP="00357702">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3E75457A" w14:textId="77777777" w:rsidR="0066754B" w:rsidRPr="00FE7AA7" w:rsidRDefault="0066754B" w:rsidP="00357702">
            <w:pPr>
              <w:pStyle w:val="VCAAbulletlevel2"/>
              <w:numPr>
                <w:ilvl w:val="0"/>
                <w:numId w:val="0"/>
              </w:numPr>
            </w:pPr>
          </w:p>
          <w:p w14:paraId="33F7241A" w14:textId="77777777" w:rsidR="0066754B" w:rsidRDefault="0066754B" w:rsidP="00357702">
            <w:pPr>
              <w:pStyle w:val="VCAAbulletlevel2"/>
              <w:spacing w:after="0"/>
            </w:pPr>
            <w:r w:rsidRPr="00FE7AA7">
              <w:t>Share your reflections with the class, allowing for further discussions and insights.</w:t>
            </w:r>
          </w:p>
          <w:p w14:paraId="2B30B790" w14:textId="77777777" w:rsidR="0066754B" w:rsidRPr="0066155E" w:rsidRDefault="0066754B" w:rsidP="00357702">
            <w:pPr>
              <w:pStyle w:val="VCAAbulletlevel2"/>
              <w:numPr>
                <w:ilvl w:val="0"/>
                <w:numId w:val="0"/>
              </w:numPr>
              <w:spacing w:after="0"/>
            </w:pPr>
          </w:p>
        </w:tc>
      </w:tr>
    </w:tbl>
    <w:p w14:paraId="79D94AA4" w14:textId="77777777" w:rsidR="0066754B" w:rsidRDefault="0066754B" w:rsidP="0066754B">
      <w:bookmarkStart w:id="32" w:name="_Hlk179282842"/>
    </w:p>
    <w:p w14:paraId="090CC805" w14:textId="77777777" w:rsidR="0066754B" w:rsidRDefault="0066754B" w:rsidP="0066754B"/>
    <w:p w14:paraId="4A620DF4" w14:textId="77777777" w:rsidR="0066754B" w:rsidRDefault="0066754B" w:rsidP="0066754B">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F040C4" w14:paraId="0719C818" w14:textId="77777777" w:rsidTr="00357702">
        <w:trPr>
          <w:trHeight w:val="274"/>
        </w:trPr>
        <w:tc>
          <w:tcPr>
            <w:tcW w:w="2197" w:type="dxa"/>
            <w:shd w:val="clear" w:color="auto" w:fill="0F7EB4"/>
          </w:tcPr>
          <w:p w14:paraId="2EBE34F0" w14:textId="77777777" w:rsidR="0066754B" w:rsidRPr="00F040C4" w:rsidRDefault="0066754B" w:rsidP="00357702">
            <w:pPr>
              <w:pStyle w:val="VCAAtablecondensedheading"/>
              <w:rPr>
                <w:b w:val="0"/>
              </w:rPr>
            </w:pPr>
            <w:r w:rsidRPr="00F040C4">
              <w:t xml:space="preserve">Concept </w:t>
            </w:r>
          </w:p>
        </w:tc>
        <w:tc>
          <w:tcPr>
            <w:tcW w:w="2197" w:type="dxa"/>
            <w:shd w:val="clear" w:color="auto" w:fill="0F7EB4"/>
          </w:tcPr>
          <w:p w14:paraId="5201B939" w14:textId="77777777" w:rsidR="0066754B" w:rsidRPr="00F040C4" w:rsidRDefault="0066754B" w:rsidP="00357702">
            <w:pPr>
              <w:pStyle w:val="VCAAtablecondensedheading"/>
              <w:rPr>
                <w:b w:val="0"/>
              </w:rPr>
            </w:pPr>
            <w:r w:rsidRPr="00F040C4">
              <w:t>Perspective</w:t>
            </w:r>
          </w:p>
        </w:tc>
        <w:tc>
          <w:tcPr>
            <w:tcW w:w="2197" w:type="dxa"/>
            <w:shd w:val="clear" w:color="auto" w:fill="0F7EB4"/>
          </w:tcPr>
          <w:p w14:paraId="272B97F9" w14:textId="77777777" w:rsidR="0066754B" w:rsidRPr="00F040C4" w:rsidRDefault="0066754B" w:rsidP="00357702">
            <w:pPr>
              <w:pStyle w:val="VCAAtablecondensedheading"/>
              <w:rPr>
                <w:b w:val="0"/>
              </w:rPr>
            </w:pPr>
            <w:r w:rsidRPr="00F040C4">
              <w:t>Topic</w:t>
            </w:r>
          </w:p>
        </w:tc>
        <w:tc>
          <w:tcPr>
            <w:tcW w:w="2198" w:type="dxa"/>
            <w:shd w:val="clear" w:color="auto" w:fill="0F7EB4"/>
          </w:tcPr>
          <w:p w14:paraId="4E72043F" w14:textId="77777777" w:rsidR="0066754B" w:rsidRPr="00F040C4" w:rsidRDefault="0066754B" w:rsidP="00357702">
            <w:pPr>
              <w:pStyle w:val="VCAAtablecondensedheading"/>
              <w:rPr>
                <w:b w:val="0"/>
              </w:rPr>
            </w:pPr>
            <w:r w:rsidRPr="00F040C4">
              <w:t>Subtopic</w:t>
            </w:r>
          </w:p>
        </w:tc>
      </w:tr>
      <w:tr w:rsidR="0066754B" w:rsidRPr="00F040C4" w14:paraId="120F42CE" w14:textId="77777777" w:rsidTr="00886E0C">
        <w:trPr>
          <w:trHeight w:val="1701"/>
        </w:trPr>
        <w:tc>
          <w:tcPr>
            <w:tcW w:w="2197" w:type="dxa"/>
            <w:vAlign w:val="center"/>
          </w:tcPr>
          <w:p w14:paraId="031E0715" w14:textId="77777777" w:rsidR="0066754B" w:rsidRPr="002256A5" w:rsidRDefault="0066754B" w:rsidP="00357702">
            <w:pPr>
              <w:pStyle w:val="VCAAbody"/>
              <w:jc w:val="center"/>
            </w:pPr>
            <w:r>
              <w:t>Legacy</w:t>
            </w:r>
          </w:p>
        </w:tc>
        <w:tc>
          <w:tcPr>
            <w:tcW w:w="2197" w:type="dxa"/>
            <w:vAlign w:val="center"/>
          </w:tcPr>
          <w:p w14:paraId="3202533F" w14:textId="77777777" w:rsidR="0066754B" w:rsidRPr="00F040C4" w:rsidRDefault="0066754B" w:rsidP="00357702">
            <w:pPr>
              <w:pStyle w:val="VCAAbody"/>
              <w:jc w:val="center"/>
            </w:pPr>
            <w:r>
              <w:t>Community</w:t>
            </w:r>
          </w:p>
        </w:tc>
        <w:tc>
          <w:tcPr>
            <w:tcW w:w="2197" w:type="dxa"/>
            <w:vAlign w:val="center"/>
          </w:tcPr>
          <w:p w14:paraId="1E406E95" w14:textId="5B7C2B3B" w:rsidR="0066754B" w:rsidRPr="00F040C4" w:rsidRDefault="00886E0C" w:rsidP="00357702">
            <w:pPr>
              <w:pStyle w:val="VCAAbody"/>
              <w:jc w:val="center"/>
            </w:pPr>
            <w:sdt>
              <w:sdtPr>
                <w:alias w:val="Keywords"/>
                <w:tag w:val=""/>
                <w:id w:val="1821773208"/>
                <w:placeholder>
                  <w:docPart w:val="1C1AEE3F6C294D8BA81FF82F3C412923"/>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sidR="0066754B">
                  <w:t>Perisan</w:t>
                </w:r>
                <w:proofErr w:type="spellEnd"/>
              </w:sdtContent>
            </w:sdt>
            <w:r w:rsidR="0066754B" w:rsidRPr="005A0EDD">
              <w:t>-speaking culture</w:t>
            </w:r>
          </w:p>
        </w:tc>
        <w:tc>
          <w:tcPr>
            <w:tcW w:w="2198" w:type="dxa"/>
            <w:vAlign w:val="center"/>
          </w:tcPr>
          <w:p w14:paraId="28DF1AAE" w14:textId="4058B525" w:rsidR="0066754B" w:rsidRPr="00F040C4" w:rsidRDefault="00886E0C" w:rsidP="00357702">
            <w:pPr>
              <w:pStyle w:val="VCAAbody"/>
              <w:jc w:val="center"/>
            </w:pPr>
            <w:sdt>
              <w:sdtPr>
                <w:alias w:val="Keywords"/>
                <w:tag w:val=""/>
                <w:id w:val="1492602622"/>
                <w:placeholder>
                  <w:docPart w:val="48DB18E9D1B646489416E0D6057B75E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sidR="0066754B">
                  <w:t>Perisan</w:t>
                </w:r>
                <w:proofErr w:type="spellEnd"/>
              </w:sdtContent>
            </w:sdt>
            <w:r w:rsidR="0066754B">
              <w:t xml:space="preserve"> cuisine and its influence</w:t>
            </w:r>
          </w:p>
        </w:tc>
      </w:tr>
    </w:tbl>
    <w:p w14:paraId="6E829826" w14:textId="77777777" w:rsidR="0066754B" w:rsidRPr="00633101" w:rsidRDefault="0066754B" w:rsidP="0066754B">
      <w:pPr>
        <w:pStyle w:val="Heading2"/>
        <w:rPr>
          <w:color w:val="004EA8"/>
          <w:sz w:val="28"/>
        </w:rPr>
      </w:pPr>
      <w:bookmarkStart w:id="33" w:name="_Toc191905947"/>
      <w:r w:rsidRPr="00633101">
        <w:rPr>
          <w:sz w:val="28"/>
        </w:rPr>
        <w:t xml:space="preserve">Outcome </w:t>
      </w:r>
      <w:r>
        <w:rPr>
          <w:sz w:val="28"/>
        </w:rPr>
        <w:t>3</w:t>
      </w:r>
      <w:bookmarkEnd w:id="33"/>
      <w:r w:rsidRPr="00633101">
        <w:rPr>
          <w:color w:val="004EA8"/>
          <w:sz w:val="28"/>
        </w:rPr>
        <w:tab/>
      </w:r>
    </w:p>
    <w:p w14:paraId="2313D64E" w14:textId="1206CD9C" w:rsidR="0066754B" w:rsidRPr="000A7273" w:rsidRDefault="0066754B" w:rsidP="0066754B">
      <w:pPr>
        <w:pStyle w:val="VCAAbody"/>
        <w:rPr>
          <w:shd w:val="clear" w:color="auto" w:fill="FFFFFF"/>
        </w:rPr>
      </w:pPr>
      <w:r w:rsidRPr="000A7273">
        <w:rPr>
          <w:shd w:val="clear" w:color="auto" w:fill="FFFFFF"/>
        </w:rPr>
        <w:t xml:space="preserve">On completion of this unit the student should be able to deliver a spoken presentation in </w:t>
      </w:r>
      <w:sdt>
        <w:sdtPr>
          <w:alias w:val="Keywords"/>
          <w:tag w:val=""/>
          <w:id w:val="-1197918398"/>
          <w:placeholder>
            <w:docPart w:val="BC943FC0182E4500BB108222F56DA37D"/>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0A7273">
        <w:rPr>
          <w:shd w:val="clear" w:color="auto" w:fill="FFFFFF"/>
        </w:rPr>
        <w:t xml:space="preserve"> that accurately expresses meaning to </w:t>
      </w:r>
      <w:sdt>
        <w:sdtPr>
          <w:alias w:val="Keywords"/>
          <w:tag w:val=""/>
          <w:id w:val="-454098593"/>
          <w:placeholder>
            <w:docPart w:val="BB979233E4594CAEB951C5C45D4D277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0A7273">
        <w:rPr>
          <w:shd w:val="clear" w:color="auto" w:fill="FFFFFF"/>
        </w:rPr>
        <w:t>-speakers on the subtopic related to Australia that has been studied.</w:t>
      </w:r>
    </w:p>
    <w:p w14:paraId="4B112269" w14:textId="77777777" w:rsidR="0066754B" w:rsidRPr="00753F1C" w:rsidRDefault="0066754B" w:rsidP="0066754B">
      <w:pPr>
        <w:pStyle w:val="Heading2"/>
        <w:rPr>
          <w:sz w:val="24"/>
          <w:szCs w:val="24"/>
        </w:rPr>
      </w:pPr>
      <w:bookmarkStart w:id="34" w:name="_Toc191905948"/>
      <w:r w:rsidRPr="00633101">
        <w:rPr>
          <w:sz w:val="24"/>
          <w:szCs w:val="24"/>
        </w:rPr>
        <w:t>Examples of learning activities</w:t>
      </w:r>
      <w:bookmarkEnd w:id="3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6754B" w14:paraId="28A1F850" w14:textId="77777777" w:rsidTr="00357702">
        <w:trPr>
          <w:cantSplit/>
        </w:trPr>
        <w:tc>
          <w:tcPr>
            <w:tcW w:w="8783" w:type="dxa"/>
          </w:tcPr>
          <w:p w14:paraId="6B61F933" w14:textId="77777777" w:rsidR="0066754B" w:rsidRPr="00F66F92" w:rsidRDefault="0066754B" w:rsidP="00357702">
            <w:pPr>
              <w:pStyle w:val="VCAAbulletlevel2"/>
              <w:spacing w:after="0"/>
            </w:pPr>
            <w:r w:rsidRPr="003530D2">
              <w:t xml:space="preserve">Research different communities, their languages, cultural practices and how cuisine is influenced by these factors. Present </w:t>
            </w:r>
            <w:r>
              <w:t xml:space="preserve">your </w:t>
            </w:r>
            <w:r w:rsidRPr="003530D2">
              <w:t xml:space="preserve">findings as annotated images or maps, written texts, </w:t>
            </w:r>
            <w:proofErr w:type="gramStart"/>
            <w:r w:rsidRPr="003530D2">
              <w:t>infographics</w:t>
            </w:r>
            <w:proofErr w:type="gramEnd"/>
            <w:r w:rsidRPr="003530D2">
              <w:t xml:space="preserve"> or videos.</w:t>
            </w:r>
          </w:p>
        </w:tc>
      </w:tr>
      <w:tr w:rsidR="0066754B" w14:paraId="24F53456" w14:textId="77777777" w:rsidTr="00357702">
        <w:trPr>
          <w:cantSplit/>
        </w:trPr>
        <w:tc>
          <w:tcPr>
            <w:tcW w:w="8783" w:type="dxa"/>
          </w:tcPr>
          <w:p w14:paraId="68BFE65C" w14:textId="77777777" w:rsidR="0066754B" w:rsidRPr="00F66F92" w:rsidRDefault="0066754B" w:rsidP="00357702">
            <w:pPr>
              <w:pStyle w:val="VCAAbulletlevel2"/>
              <w:spacing w:after="0"/>
            </w:pPr>
            <w:r w:rsidRPr="003530D2">
              <w:t xml:space="preserve">Discuss how language and culture play a role in the way food is prepared, </w:t>
            </w:r>
            <w:proofErr w:type="gramStart"/>
            <w:r w:rsidRPr="003530D2">
              <w:t>named</w:t>
            </w:r>
            <w:proofErr w:type="gramEnd"/>
            <w:r w:rsidRPr="003530D2">
              <w:t xml:space="preserve"> and shared in different cultures. </w:t>
            </w:r>
          </w:p>
        </w:tc>
      </w:tr>
      <w:tr w:rsidR="0066754B" w14:paraId="18FAA700" w14:textId="77777777" w:rsidTr="00357702">
        <w:trPr>
          <w:cantSplit/>
        </w:trPr>
        <w:tc>
          <w:tcPr>
            <w:tcW w:w="8783" w:type="dxa"/>
          </w:tcPr>
          <w:p w14:paraId="6DE583B5" w14:textId="28A0E7BE" w:rsidR="0066754B" w:rsidRPr="00F66F92" w:rsidRDefault="0066754B" w:rsidP="00357702">
            <w:pPr>
              <w:pStyle w:val="VCAAbulletlevel2"/>
              <w:spacing w:after="0"/>
            </w:pPr>
            <w:r>
              <w:t>I</w:t>
            </w:r>
            <w:r w:rsidRPr="003530D2">
              <w:t>n small groups</w:t>
            </w:r>
            <w:r>
              <w:t>, w</w:t>
            </w:r>
            <w:r w:rsidRPr="003530D2">
              <w:t>atch a video clip of a family</w:t>
            </w:r>
            <w:r>
              <w:t xml:space="preserve"> or </w:t>
            </w:r>
            <w:r w:rsidRPr="003530D2">
              <w:t>cultural group in Australia, focusing on what foods they make, how food is prepared and shared, and how language is used to express their food culture. In you</w:t>
            </w:r>
            <w:r>
              <w:t>r</w:t>
            </w:r>
            <w:r w:rsidRPr="003530D2">
              <w:t xml:space="preserve"> group, brainstorm the key words you would </w:t>
            </w:r>
            <w:r>
              <w:t>need</w:t>
            </w:r>
            <w:r w:rsidRPr="003530D2">
              <w:t xml:space="preserve"> to discuss this in </w:t>
            </w:r>
            <w:sdt>
              <w:sdtPr>
                <w:alias w:val="Keywords"/>
                <w:tag w:val=""/>
                <w:id w:val="553511546"/>
                <w:placeholder>
                  <w:docPart w:val="E152DCD635924A1CB3B6388B37E3C7F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w:t>
            </w:r>
            <w:r w:rsidRPr="003530D2">
              <w:t xml:space="preserve"> </w:t>
            </w:r>
            <w:r>
              <w:t>C</w:t>
            </w:r>
            <w:r w:rsidRPr="003530D2">
              <w:t xml:space="preserve">reate a vocabulary list and provide your class with the most important vocabulary in English and </w:t>
            </w:r>
            <w:sdt>
              <w:sdtPr>
                <w:alias w:val="Keywords"/>
                <w:tag w:val=""/>
                <w:id w:val="-376391775"/>
                <w:placeholder>
                  <w:docPart w:val="276DD59DC7FB4F8D9047E931BCE2125B"/>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3530D2">
              <w:t>.</w:t>
            </w:r>
          </w:p>
        </w:tc>
      </w:tr>
      <w:tr w:rsidR="0066754B" w14:paraId="14FBB945" w14:textId="77777777" w:rsidTr="00357702">
        <w:trPr>
          <w:cantSplit/>
        </w:trPr>
        <w:tc>
          <w:tcPr>
            <w:tcW w:w="8783" w:type="dxa"/>
          </w:tcPr>
          <w:p w14:paraId="62E5625F" w14:textId="77777777" w:rsidR="0066754B" w:rsidRPr="00F66F92" w:rsidRDefault="0066754B" w:rsidP="00357702">
            <w:pPr>
              <w:pStyle w:val="VCAAbulletlevel2"/>
              <w:spacing w:after="0"/>
            </w:pPr>
            <w:r w:rsidRPr="003530D2">
              <w:t>Examine the impact of different waves of migration on language and food culture in Australia</w:t>
            </w:r>
            <w:r>
              <w:t>. P</w:t>
            </w:r>
            <w:r w:rsidRPr="003530D2">
              <w:t xml:space="preserve">resent your findings through a digital presentation or a poster. </w:t>
            </w:r>
          </w:p>
        </w:tc>
      </w:tr>
      <w:tr w:rsidR="0066754B" w14:paraId="3885AE87" w14:textId="77777777" w:rsidTr="00357702">
        <w:trPr>
          <w:cantSplit/>
        </w:trPr>
        <w:tc>
          <w:tcPr>
            <w:tcW w:w="8783" w:type="dxa"/>
          </w:tcPr>
          <w:p w14:paraId="17FF4EFB" w14:textId="77777777" w:rsidR="0066754B" w:rsidRPr="00F66F92" w:rsidRDefault="0066754B" w:rsidP="00357702">
            <w:pPr>
              <w:pStyle w:val="VCAAbulletlevel2"/>
              <w:spacing w:after="0"/>
            </w:pPr>
            <w:r w:rsidRPr="003530D2">
              <w:lastRenderedPageBreak/>
              <w:t>View a video or presentation related to the significance of food in shaping cultural identity</w:t>
            </w:r>
            <w:r>
              <w:t>,</w:t>
            </w:r>
            <w:r w:rsidRPr="003530D2">
              <w:t xml:space="preserve"> which addresses points such as </w:t>
            </w:r>
            <w:r>
              <w:t>h</w:t>
            </w:r>
            <w:r w:rsidRPr="003530D2">
              <w:t>istorical influences</w:t>
            </w:r>
            <w:r>
              <w:t>,</w:t>
            </w:r>
            <w:r w:rsidRPr="003530D2">
              <w:t xml:space="preserve"> </w:t>
            </w:r>
            <w:r>
              <w:t>s</w:t>
            </w:r>
            <w:r w:rsidRPr="003530D2">
              <w:t>ymbolism</w:t>
            </w:r>
            <w:r>
              <w:t>,</w:t>
            </w:r>
            <w:r w:rsidRPr="003530D2">
              <w:t xml:space="preserve"> and </w:t>
            </w:r>
            <w:r>
              <w:t>f</w:t>
            </w:r>
            <w:r w:rsidRPr="003530D2">
              <w:t>amily and community connection. In groups, discuss the significance of food in shaping cultural identity</w:t>
            </w:r>
            <w:r>
              <w:t>,</w:t>
            </w:r>
            <w:r w:rsidRPr="003530D2">
              <w:t xml:space="preserve"> using a range of prompts (e.g. </w:t>
            </w:r>
            <w:r>
              <w:t>‘</w:t>
            </w:r>
            <w:r w:rsidRPr="003530D2">
              <w:t>How does your cultural background influence your food choices?</w:t>
            </w:r>
            <w:r>
              <w:t>’ or</w:t>
            </w:r>
            <w:r w:rsidRPr="003530D2">
              <w:t xml:space="preserve"> </w:t>
            </w:r>
            <w:r>
              <w:t>‘</w:t>
            </w:r>
            <w:r w:rsidRPr="003530D2">
              <w:t>Can you identify any unique culinary traditions in your culture?</w:t>
            </w:r>
            <w:r>
              <w:t>’</w:t>
            </w:r>
            <w:r w:rsidRPr="003530D2">
              <w:t>)</w:t>
            </w:r>
            <w:r>
              <w:t>.</w:t>
            </w:r>
            <w:r w:rsidRPr="003530D2">
              <w:t xml:space="preserve"> </w:t>
            </w:r>
          </w:p>
        </w:tc>
      </w:tr>
      <w:tr w:rsidR="0066754B" w14:paraId="42C79B16" w14:textId="77777777" w:rsidTr="00357702">
        <w:trPr>
          <w:cantSplit/>
        </w:trPr>
        <w:tc>
          <w:tcPr>
            <w:tcW w:w="8783" w:type="dxa"/>
          </w:tcPr>
          <w:p w14:paraId="7B85457C" w14:textId="21B3A1B2" w:rsidR="0066754B" w:rsidRPr="00F66F92" w:rsidRDefault="0066754B" w:rsidP="00357702">
            <w:pPr>
              <w:pStyle w:val="VCAAbulletlevel2"/>
              <w:spacing w:after="0"/>
            </w:pPr>
            <w:r w:rsidRPr="003530D2">
              <w:t xml:space="preserve">Share personal experiences about how your food choices reflect your identity, and brainstorm questions in </w:t>
            </w:r>
            <w:sdt>
              <w:sdtPr>
                <w:alias w:val="Keywords"/>
                <w:tag w:val=""/>
                <w:id w:val="-1951009063"/>
                <w:placeholder>
                  <w:docPart w:val="A9E25356BAE244C68C9F113637BBED43"/>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3530D2">
              <w:t xml:space="preserve"> that could be used when interviewing someone about their food, culture, </w:t>
            </w:r>
            <w:proofErr w:type="gramStart"/>
            <w:r w:rsidRPr="003530D2">
              <w:t>language</w:t>
            </w:r>
            <w:proofErr w:type="gramEnd"/>
            <w:r w:rsidRPr="003530D2">
              <w:t xml:space="preserve"> and identity.</w:t>
            </w:r>
          </w:p>
        </w:tc>
      </w:tr>
      <w:tr w:rsidR="0066754B" w14:paraId="451D7328" w14:textId="77777777" w:rsidTr="00357702">
        <w:trPr>
          <w:cantSplit/>
        </w:trPr>
        <w:tc>
          <w:tcPr>
            <w:tcW w:w="8783" w:type="dxa"/>
          </w:tcPr>
          <w:p w14:paraId="7E956A56" w14:textId="77777777" w:rsidR="0066754B" w:rsidRPr="00F66F92" w:rsidRDefault="0066754B" w:rsidP="00357702">
            <w:pPr>
              <w:pStyle w:val="VCAAbulletlevel2"/>
              <w:spacing w:after="0"/>
            </w:pPr>
            <w:r w:rsidRPr="003530D2">
              <w:t xml:space="preserve">Conduct interviews with </w:t>
            </w:r>
            <w:r>
              <w:t xml:space="preserve">a person or </w:t>
            </w:r>
            <w:r w:rsidRPr="003530D2">
              <w:t>people from diverse cultural backgrounds to understand how food choices reflect their identities and write a personal profile about the</w:t>
            </w:r>
            <w:r>
              <w:t>m</w:t>
            </w:r>
            <w:r w:rsidRPr="003530D2">
              <w:t>.</w:t>
            </w:r>
          </w:p>
        </w:tc>
      </w:tr>
      <w:tr w:rsidR="0066754B" w14:paraId="0C37CF1E" w14:textId="77777777" w:rsidTr="00357702">
        <w:trPr>
          <w:cantSplit/>
        </w:trPr>
        <w:tc>
          <w:tcPr>
            <w:tcW w:w="8783" w:type="dxa"/>
          </w:tcPr>
          <w:p w14:paraId="15D7A092" w14:textId="77777777" w:rsidR="0066754B" w:rsidRPr="00F66F92" w:rsidRDefault="0066754B" w:rsidP="00357702">
            <w:pPr>
              <w:pStyle w:val="VCAAbulletlevel2"/>
              <w:spacing w:after="0"/>
            </w:pPr>
            <w:r>
              <w:t>View</w:t>
            </w:r>
            <w:r w:rsidRPr="003530D2">
              <w:t xml:space="preserve"> examples of food advertisements and discuss the language techniques used to appeal to different target audiences. Create a display for the classroom, labelling the different techniques used.</w:t>
            </w:r>
          </w:p>
        </w:tc>
      </w:tr>
      <w:tr w:rsidR="0066754B" w14:paraId="3BF793B3" w14:textId="77777777" w:rsidTr="00357702">
        <w:trPr>
          <w:cantSplit/>
        </w:trPr>
        <w:tc>
          <w:tcPr>
            <w:tcW w:w="8783" w:type="dxa"/>
            <w:tcBorders>
              <w:bottom w:val="single" w:sz="4" w:space="0" w:color="auto"/>
            </w:tcBorders>
            <w:shd w:val="clear" w:color="auto" w:fill="D9D9D9" w:themeFill="background1" w:themeFillShade="D9"/>
          </w:tcPr>
          <w:p w14:paraId="54116FB7" w14:textId="77777777" w:rsidR="0066754B" w:rsidRPr="0018509F" w:rsidRDefault="0066754B" w:rsidP="00357702">
            <w:pPr>
              <w:pStyle w:val="VCAAbulletlevel2"/>
              <w:rPr>
                <w:b/>
                <w:bCs/>
              </w:rPr>
            </w:pPr>
            <w:r w:rsidRPr="0018509F">
              <w:rPr>
                <w:b/>
                <w:bCs/>
                <w:noProof/>
              </w:rPr>
              <w:drawing>
                <wp:anchor distT="0" distB="0" distL="114300" distR="114300" simplePos="0" relativeHeight="251664384" behindDoc="0" locked="0" layoutInCell="1" allowOverlap="1" wp14:anchorId="481F5911" wp14:editId="75A8CEA5">
                  <wp:simplePos x="0" y="0"/>
                  <wp:positionH relativeFrom="column">
                    <wp:posOffset>4915372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12779200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18509F">
              <w:rPr>
                <w:b/>
                <w:bCs/>
              </w:rPr>
              <w:t>Create a written food advertisement about a cuisine originating from a cultural group in Australia, encouraging people in your school community to try cooking or eating it.</w:t>
            </w:r>
          </w:p>
        </w:tc>
      </w:tr>
      <w:tr w:rsidR="0066754B" w14:paraId="66FA7274" w14:textId="77777777" w:rsidTr="00357702">
        <w:trPr>
          <w:cantSplit/>
        </w:trPr>
        <w:tc>
          <w:tcPr>
            <w:tcW w:w="8783" w:type="dxa"/>
            <w:tcBorders>
              <w:bottom w:val="single" w:sz="4" w:space="0" w:color="auto"/>
            </w:tcBorders>
            <w:shd w:val="clear" w:color="auto" w:fill="auto"/>
          </w:tcPr>
          <w:p w14:paraId="23EA1A2A" w14:textId="77777777" w:rsidR="0066754B" w:rsidRDefault="0066754B" w:rsidP="00357702">
            <w:pPr>
              <w:pStyle w:val="VCAAbulletlevel2"/>
              <w:spacing w:after="0"/>
            </w:pPr>
            <w:r w:rsidRPr="003530D2">
              <w:t>Observe or interview someone while they are cooking or baking. Note the specific language and communication patterns involved in the process and discuss your observations as a class.</w:t>
            </w:r>
          </w:p>
        </w:tc>
      </w:tr>
      <w:tr w:rsidR="0066754B" w14:paraId="46495FF8" w14:textId="77777777" w:rsidTr="00357702">
        <w:trPr>
          <w:cantSplit/>
        </w:trPr>
        <w:tc>
          <w:tcPr>
            <w:tcW w:w="8783" w:type="dxa"/>
            <w:tcBorders>
              <w:bottom w:val="single" w:sz="4" w:space="0" w:color="auto"/>
            </w:tcBorders>
            <w:shd w:val="clear" w:color="auto" w:fill="auto"/>
          </w:tcPr>
          <w:p w14:paraId="3105CAFF" w14:textId="77777777" w:rsidR="0066754B" w:rsidRPr="00FE7AA7" w:rsidRDefault="0066754B" w:rsidP="00357702">
            <w:pPr>
              <w:pStyle w:val="VCAAbulletlevel2"/>
              <w:spacing w:after="0"/>
            </w:pPr>
            <w:r w:rsidRPr="003530D2">
              <w:t xml:space="preserve">Read </w:t>
            </w:r>
            <w:r>
              <w:t>a tran</w:t>
            </w:r>
            <w:r w:rsidRPr="003530D2">
              <w:t xml:space="preserve">script </w:t>
            </w:r>
            <w:r>
              <w:t xml:space="preserve">of </w:t>
            </w:r>
            <w:r w:rsidRPr="003530D2">
              <w:t>the interview and analyse the grammatical structures used (e.g. imperative</w:t>
            </w:r>
            <w:r>
              <w:t xml:space="preserve"> mood</w:t>
            </w:r>
            <w:r w:rsidRPr="003530D2">
              <w:t>)</w:t>
            </w:r>
            <w:r>
              <w:t>. W</w:t>
            </w:r>
            <w:r w:rsidRPr="003530D2">
              <w:t>rite a simple recipe or task list for something you make at home, using the grammatical structures you have learned or revised.</w:t>
            </w:r>
          </w:p>
        </w:tc>
      </w:tr>
      <w:tr w:rsidR="0066754B" w14:paraId="241955AC" w14:textId="77777777" w:rsidTr="00357702">
        <w:trPr>
          <w:cantSplit/>
        </w:trPr>
        <w:tc>
          <w:tcPr>
            <w:tcW w:w="8783" w:type="dxa"/>
            <w:tcBorders>
              <w:bottom w:val="single" w:sz="4" w:space="0" w:color="auto"/>
            </w:tcBorders>
            <w:shd w:val="clear" w:color="auto" w:fill="auto"/>
          </w:tcPr>
          <w:p w14:paraId="07F383F0" w14:textId="77777777" w:rsidR="0066754B" w:rsidRPr="00FE7AA7" w:rsidRDefault="0066754B" w:rsidP="00357702">
            <w:pPr>
              <w:pStyle w:val="VCAAbulletlevel2"/>
              <w:spacing w:after="0"/>
            </w:pPr>
            <w:r w:rsidRPr="003530D2">
              <w:t>Research different cultural festivals celebrated in Australia, focusing on how language</w:t>
            </w:r>
            <w:r>
              <w:t xml:space="preserve"> and food</w:t>
            </w:r>
            <w:r w:rsidRPr="003530D2">
              <w:t xml:space="preserve"> </w:t>
            </w:r>
            <w:r>
              <w:t>are</w:t>
            </w:r>
            <w:r w:rsidRPr="003530D2">
              <w:t xml:space="preserve"> </w:t>
            </w:r>
            <w:r>
              <w:t>represented</w:t>
            </w:r>
            <w:r w:rsidRPr="003530D2">
              <w:t xml:space="preserve"> during these events to express traditions, rituals and meaning</w:t>
            </w:r>
            <w:r>
              <w:t>. W</w:t>
            </w:r>
            <w:r w:rsidRPr="003530D2">
              <w:t xml:space="preserve">rite a persuasive email to a friend, encouraging them to attend </w:t>
            </w:r>
            <w:r>
              <w:t>an</w:t>
            </w:r>
            <w:r w:rsidRPr="003530D2">
              <w:t xml:space="preserve"> event.</w:t>
            </w:r>
          </w:p>
        </w:tc>
      </w:tr>
      <w:tr w:rsidR="0066754B" w14:paraId="266A0E29" w14:textId="77777777" w:rsidTr="00357702">
        <w:trPr>
          <w:cantSplit/>
        </w:trPr>
        <w:tc>
          <w:tcPr>
            <w:tcW w:w="8783" w:type="dxa"/>
            <w:tcBorders>
              <w:bottom w:val="single" w:sz="4" w:space="0" w:color="auto"/>
            </w:tcBorders>
            <w:shd w:val="clear" w:color="auto" w:fill="auto"/>
          </w:tcPr>
          <w:p w14:paraId="7AF865E5" w14:textId="77777777" w:rsidR="0066754B" w:rsidRPr="00FE7AA7" w:rsidRDefault="0066754B" w:rsidP="00357702">
            <w:pPr>
              <w:pStyle w:val="VCAAbulletlevel2"/>
              <w:spacing w:after="0"/>
            </w:pPr>
            <w:r>
              <w:t>Organise</w:t>
            </w:r>
            <w:r w:rsidRPr="003530D2">
              <w:t xml:space="preserve"> a small culinary showcase featuring traditional dishes from the cultures discussed throughout the unit of work</w:t>
            </w:r>
            <w:r>
              <w:t>.</w:t>
            </w:r>
            <w:r w:rsidRPr="003530D2">
              <w:t xml:space="preserve"> </w:t>
            </w:r>
            <w:r>
              <w:t>T</w:t>
            </w:r>
            <w:r w:rsidRPr="003530D2">
              <w:t xml:space="preserve">aste </w:t>
            </w:r>
            <w:r>
              <w:t xml:space="preserve">the dishes </w:t>
            </w:r>
            <w:r w:rsidRPr="003530D2">
              <w:t>and appreciate the diversity of dishes and flavours.</w:t>
            </w:r>
          </w:p>
        </w:tc>
      </w:tr>
      <w:tr w:rsidR="0066754B" w14:paraId="265EF003" w14:textId="77777777" w:rsidTr="00357702">
        <w:trPr>
          <w:cantSplit/>
        </w:trPr>
        <w:tc>
          <w:tcPr>
            <w:tcW w:w="8783" w:type="dxa"/>
            <w:tcBorders>
              <w:bottom w:val="single" w:sz="4" w:space="0" w:color="auto"/>
            </w:tcBorders>
            <w:shd w:val="clear" w:color="auto" w:fill="auto"/>
          </w:tcPr>
          <w:p w14:paraId="4DADFA0F" w14:textId="77777777" w:rsidR="0066754B" w:rsidRPr="00FE7AA7" w:rsidRDefault="0066754B" w:rsidP="00357702">
            <w:pPr>
              <w:pStyle w:val="VCAAbulletlevel2"/>
              <w:spacing w:after="0"/>
            </w:pPr>
            <w:r>
              <w:t xml:space="preserve">Reflect on what you have learned and how the food you cook or eat relates to your cultural identity. Express your reflections through drawings, </w:t>
            </w:r>
            <w:proofErr w:type="gramStart"/>
            <w:r>
              <w:t>poems</w:t>
            </w:r>
            <w:proofErr w:type="gramEnd"/>
            <w:r>
              <w:t xml:space="preserve"> or short texts.</w:t>
            </w:r>
          </w:p>
        </w:tc>
      </w:tr>
      <w:tr w:rsidR="0066754B" w14:paraId="2B9AFB17" w14:textId="77777777" w:rsidTr="00357702">
        <w:trPr>
          <w:cantSplit/>
        </w:trPr>
        <w:tc>
          <w:tcPr>
            <w:tcW w:w="8783" w:type="dxa"/>
            <w:tcBorders>
              <w:bottom w:val="single" w:sz="4" w:space="0" w:color="auto"/>
            </w:tcBorders>
            <w:shd w:val="clear" w:color="auto" w:fill="auto"/>
          </w:tcPr>
          <w:p w14:paraId="232A5F69" w14:textId="0846690D" w:rsidR="0066754B" w:rsidRPr="00FE7AA7" w:rsidRDefault="0066754B" w:rsidP="00357702">
            <w:pPr>
              <w:pStyle w:val="VCAAbulletlevel2"/>
              <w:spacing w:after="0"/>
            </w:pPr>
            <w:r w:rsidRPr="003530D2">
              <w:t xml:space="preserve">Create an online class space where you can write short articles in small groups, highlighting the culinary traditions, language associated with food, and the cultural significance of certain dishes of </w:t>
            </w:r>
            <w:sdt>
              <w:sdtPr>
                <w:alias w:val="Keywords"/>
                <w:tag w:val=""/>
                <w:id w:val="2027058827"/>
                <w:placeholder>
                  <w:docPart w:val="B87C46817DD4405F87641D688E1D360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-speaking</w:t>
            </w:r>
            <w:r w:rsidRPr="003530D2">
              <w:t xml:space="preserve"> </w:t>
            </w:r>
            <w:r>
              <w:t>cultures and communities</w:t>
            </w:r>
            <w:r w:rsidRPr="003530D2">
              <w:t xml:space="preserve">. Post comments or engage in discussions about what you learn from different groups. </w:t>
            </w:r>
          </w:p>
        </w:tc>
      </w:tr>
      <w:tr w:rsidR="0066754B" w14:paraId="44522C5C" w14:textId="77777777" w:rsidTr="00357702">
        <w:trPr>
          <w:cantSplit/>
        </w:trPr>
        <w:tc>
          <w:tcPr>
            <w:tcW w:w="8783" w:type="dxa"/>
            <w:tcBorders>
              <w:bottom w:val="single" w:sz="4" w:space="0" w:color="auto"/>
            </w:tcBorders>
            <w:shd w:val="clear" w:color="auto" w:fill="auto"/>
          </w:tcPr>
          <w:p w14:paraId="739F60D1" w14:textId="1BDE37FA" w:rsidR="0066754B" w:rsidRPr="003530D2" w:rsidRDefault="0066754B" w:rsidP="00357702">
            <w:pPr>
              <w:pStyle w:val="VCAAbulletlevel2"/>
              <w:spacing w:after="0"/>
            </w:pPr>
            <w:r w:rsidRPr="003530D2">
              <w:lastRenderedPageBreak/>
              <w:t xml:space="preserve">Create a food blog in </w:t>
            </w:r>
            <w:sdt>
              <w:sdtPr>
                <w:alias w:val="Keywords"/>
                <w:tag w:val=""/>
                <w:id w:val="225425434"/>
                <w:placeholder>
                  <w:docPart w:val="8FE3093D8EEF4C3C924752063579A7CA"/>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3530D2">
              <w:t xml:space="preserve"> that celebrates multicultural cuisine or that celebrates cuisine</w:t>
            </w:r>
            <w:r>
              <w:t xml:space="preserve"> from </w:t>
            </w:r>
            <w:sdt>
              <w:sdtPr>
                <w:alias w:val="Keywords"/>
                <w:tag w:val=""/>
                <w:id w:val="-1105734482"/>
                <w:placeholder>
                  <w:docPart w:val="E2106CFF0F34422098E0D1848E03082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-speaking countries or communities</w:t>
            </w:r>
            <w:r w:rsidRPr="003530D2">
              <w:t>.</w:t>
            </w:r>
            <w:r>
              <w:t xml:space="preserve"> </w:t>
            </w:r>
            <w:r w:rsidRPr="003530D2">
              <w:t>Include language-related insights, stories behind the recipes</w:t>
            </w:r>
            <w:r>
              <w:t>,</w:t>
            </w:r>
            <w:r w:rsidRPr="003530D2">
              <w:t xml:space="preserve"> and cultural connections.</w:t>
            </w:r>
          </w:p>
        </w:tc>
      </w:tr>
      <w:tr w:rsidR="0066754B" w14:paraId="09D72BF3" w14:textId="77777777" w:rsidTr="00357702">
        <w:trPr>
          <w:cantSplit/>
        </w:trPr>
        <w:tc>
          <w:tcPr>
            <w:tcW w:w="8783" w:type="dxa"/>
            <w:tcBorders>
              <w:bottom w:val="single" w:sz="4" w:space="0" w:color="auto"/>
            </w:tcBorders>
            <w:shd w:val="clear" w:color="auto" w:fill="auto"/>
          </w:tcPr>
          <w:p w14:paraId="1F7C97C5" w14:textId="6C281229" w:rsidR="0066754B" w:rsidRPr="003530D2" w:rsidRDefault="0066754B" w:rsidP="00357702">
            <w:pPr>
              <w:pStyle w:val="VCAAbulletlevel2"/>
              <w:spacing w:after="0"/>
            </w:pPr>
            <w:r w:rsidRPr="003530D2">
              <w:t xml:space="preserve">Write a feature article in </w:t>
            </w:r>
            <w:sdt>
              <w:sdtPr>
                <w:alias w:val="Keywords"/>
                <w:tag w:val=""/>
                <w:id w:val="1436640382"/>
                <w:placeholder>
                  <w:docPart w:val="F4BD02B2CBEF43EBBBE0380D573FF1F8"/>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3530D2">
              <w:t xml:space="preserve"> for a food blog about a traditional recipe from your family</w:t>
            </w:r>
            <w:r>
              <w:t>. Identify</w:t>
            </w:r>
            <w:r w:rsidRPr="003530D2">
              <w:t xml:space="preserve"> the ingredients and </w:t>
            </w:r>
            <w:r>
              <w:t>explain</w:t>
            </w:r>
            <w:r w:rsidRPr="003530D2">
              <w:t xml:space="preserve"> the cultural significance of the dish.</w:t>
            </w:r>
          </w:p>
        </w:tc>
      </w:tr>
      <w:tr w:rsidR="0066754B" w14:paraId="6E725BA1" w14:textId="77777777" w:rsidTr="00357702">
        <w:trPr>
          <w:cantSplit/>
        </w:trPr>
        <w:tc>
          <w:tcPr>
            <w:tcW w:w="8783" w:type="dxa"/>
            <w:tcBorders>
              <w:bottom w:val="single" w:sz="4" w:space="0" w:color="B5E2F1"/>
            </w:tcBorders>
            <w:shd w:val="clear" w:color="auto" w:fill="FFFFFF" w:themeFill="background1"/>
          </w:tcPr>
          <w:p w14:paraId="1EBDB26A" w14:textId="77777777" w:rsidR="0066754B" w:rsidRDefault="0066754B" w:rsidP="00357702">
            <w:pPr>
              <w:pStyle w:val="VCAAbulletlevel2"/>
              <w:spacing w:after="0"/>
            </w:pPr>
            <w:r w:rsidRPr="003530D2">
              <w:t>Choose a well-known dish that has evolved through different cultures</w:t>
            </w:r>
            <w:r>
              <w:t>.</w:t>
            </w:r>
            <w:r w:rsidRPr="003530D2">
              <w:t xml:space="preserve"> </w:t>
            </w:r>
            <w:r>
              <w:t>R</w:t>
            </w:r>
            <w:r w:rsidRPr="003530D2">
              <w:t xml:space="preserve">esearch and create a visual representation (e.g. map, timeline, infographic) of the dish's journey, highlighting language, cultural exchanges and </w:t>
            </w:r>
            <w:r>
              <w:t xml:space="preserve">the </w:t>
            </w:r>
            <w:r w:rsidRPr="003530D2">
              <w:t xml:space="preserve">modifications </w:t>
            </w:r>
            <w:r>
              <w:t>that have occurred</w:t>
            </w:r>
            <w:r w:rsidRPr="003530D2">
              <w:t>.</w:t>
            </w:r>
          </w:p>
        </w:tc>
      </w:tr>
      <w:tr w:rsidR="0066754B" w14:paraId="03487778" w14:textId="77777777" w:rsidTr="00357702">
        <w:tc>
          <w:tcPr>
            <w:tcW w:w="8783" w:type="dxa"/>
            <w:tcBorders>
              <w:bottom w:val="single" w:sz="4" w:space="0" w:color="B5E2F1"/>
            </w:tcBorders>
            <w:shd w:val="clear" w:color="auto" w:fill="FFFFFF" w:themeFill="background1"/>
          </w:tcPr>
          <w:p w14:paraId="34322880" w14:textId="77777777" w:rsidR="0066754B" w:rsidRPr="003530D2" w:rsidRDefault="0066754B" w:rsidP="00357702">
            <w:pPr>
              <w:pStyle w:val="VCAAbulletlevel2"/>
              <w:numPr>
                <w:ilvl w:val="0"/>
                <w:numId w:val="0"/>
              </w:numPr>
              <w:spacing w:after="0"/>
            </w:pPr>
            <w:r>
              <w:br/>
            </w:r>
          </w:p>
        </w:tc>
      </w:tr>
      <w:tr w:rsidR="0066754B" w14:paraId="35EE498F" w14:textId="77777777" w:rsidTr="00357702">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E1BD638" w14:textId="77777777" w:rsidR="0066754B" w:rsidRPr="000A7273" w:rsidRDefault="0066754B" w:rsidP="00357702">
            <w:pPr>
              <w:pStyle w:val="Heading2"/>
              <w:rPr>
                <w:b/>
                <w:bCs/>
                <w:color w:val="004EA8"/>
              </w:rPr>
            </w:pPr>
            <w:bookmarkStart w:id="35" w:name="_Toc191905949"/>
            <w:r>
              <w:rPr>
                <w:noProof/>
              </w:rPr>
              <w:drawing>
                <wp:anchor distT="0" distB="0" distL="114300" distR="114300" simplePos="0" relativeHeight="251665408" behindDoc="0" locked="0" layoutInCell="1" allowOverlap="1" wp14:anchorId="680C783D" wp14:editId="416DB65E">
                  <wp:simplePos x="0" y="0"/>
                  <wp:positionH relativeFrom="column">
                    <wp:posOffset>4552950</wp:posOffset>
                  </wp:positionH>
                  <wp:positionV relativeFrom="paragraph">
                    <wp:posOffset>102870</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209729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5"/>
            <w:r>
              <w:t xml:space="preserve"> </w:t>
            </w:r>
          </w:p>
          <w:p w14:paraId="5CF5C87C" w14:textId="77777777" w:rsidR="0066754B" w:rsidRDefault="0066754B" w:rsidP="00357702">
            <w:pPr>
              <w:pStyle w:val="VCAAbulletlevel2"/>
              <w:numPr>
                <w:ilvl w:val="0"/>
                <w:numId w:val="0"/>
              </w:numPr>
              <w:rPr>
                <w:b/>
                <w:bCs/>
                <w:color w:val="004EA8"/>
                <w:sz w:val="32"/>
                <w:szCs w:val="32"/>
              </w:rPr>
            </w:pPr>
            <w:r w:rsidRPr="0018509F">
              <w:rPr>
                <w:b/>
                <w:bCs/>
                <w:color w:val="004EA8"/>
                <w:sz w:val="32"/>
                <w:szCs w:val="32"/>
              </w:rPr>
              <w:t>A written food advertisement.</w:t>
            </w:r>
          </w:p>
          <w:p w14:paraId="5C1918FC" w14:textId="77777777" w:rsidR="0066754B" w:rsidRDefault="0066754B" w:rsidP="00357702">
            <w:pPr>
              <w:pStyle w:val="VCAAbulletlevel2"/>
              <w:numPr>
                <w:ilvl w:val="0"/>
                <w:numId w:val="0"/>
              </w:numPr>
              <w:rPr>
                <w:b/>
                <w:bCs/>
                <w:color w:val="004EA8"/>
                <w:sz w:val="32"/>
                <w:szCs w:val="32"/>
              </w:rPr>
            </w:pPr>
          </w:p>
          <w:p w14:paraId="49E05084" w14:textId="77777777" w:rsidR="0066754B" w:rsidRDefault="0066754B" w:rsidP="00357702">
            <w:pPr>
              <w:pStyle w:val="VCAAbulletlevel2"/>
              <w:spacing w:after="0"/>
            </w:pPr>
            <w:r w:rsidRPr="003530D2">
              <w:t xml:space="preserve">Discuss the significance of </w:t>
            </w:r>
            <w:r>
              <w:t>language choice and visual representation</w:t>
            </w:r>
            <w:r w:rsidRPr="003530D2">
              <w:t xml:space="preserve"> in advertising. Share examples of food advertisements you have seen that cater to specific </w:t>
            </w:r>
            <w:r>
              <w:t>audiences</w:t>
            </w:r>
            <w:r w:rsidRPr="003530D2">
              <w:t>.</w:t>
            </w:r>
          </w:p>
          <w:p w14:paraId="3D7DB10B" w14:textId="77777777" w:rsidR="0066754B" w:rsidRPr="003530D2" w:rsidRDefault="0066754B" w:rsidP="00357702">
            <w:pPr>
              <w:pStyle w:val="VCAAbulletlevel2"/>
              <w:numPr>
                <w:ilvl w:val="0"/>
                <w:numId w:val="0"/>
              </w:numPr>
              <w:spacing w:after="0"/>
              <w:ind w:left="360"/>
            </w:pPr>
          </w:p>
          <w:p w14:paraId="19FDCBB7" w14:textId="77777777" w:rsidR="0066754B" w:rsidRDefault="0066754B" w:rsidP="00357702">
            <w:pPr>
              <w:pStyle w:val="VCAAbulletlevel2"/>
              <w:spacing w:after="0"/>
            </w:pPr>
            <w:r>
              <w:t xml:space="preserve">Watch </w:t>
            </w:r>
            <w:r w:rsidRPr="003530D2">
              <w:t xml:space="preserve">a </w:t>
            </w:r>
            <w:r>
              <w:t xml:space="preserve">video or </w:t>
            </w:r>
            <w:r w:rsidRPr="003530D2">
              <w:t xml:space="preserve">presentation </w:t>
            </w:r>
            <w:r>
              <w:t>about</w:t>
            </w:r>
            <w:r w:rsidRPr="003530D2">
              <w:t xml:space="preserve"> the importance of language use in advertising and how it </w:t>
            </w:r>
            <w:r w:rsidRPr="00FE2E48">
              <w:t>can influence the target audience's perception</w:t>
            </w:r>
            <w:r>
              <w:t xml:space="preserve"> of</w:t>
            </w:r>
            <w:r w:rsidRPr="00FE2E48">
              <w:t xml:space="preserve"> and connection with the product. Take notes.</w:t>
            </w:r>
          </w:p>
          <w:p w14:paraId="387CE15B" w14:textId="77777777" w:rsidR="0066754B" w:rsidRPr="00FE2E48" w:rsidRDefault="0066754B" w:rsidP="00357702">
            <w:pPr>
              <w:pStyle w:val="VCAAbulletlevel2"/>
              <w:numPr>
                <w:ilvl w:val="0"/>
                <w:numId w:val="0"/>
              </w:numPr>
              <w:spacing w:after="0"/>
            </w:pPr>
          </w:p>
          <w:p w14:paraId="29DE2A8A" w14:textId="77777777" w:rsidR="0066754B" w:rsidRDefault="0066754B" w:rsidP="00357702">
            <w:pPr>
              <w:pStyle w:val="VCAAbulletlevel2"/>
              <w:spacing w:after="0"/>
            </w:pPr>
            <w:r w:rsidRPr="00FE2E48">
              <w:t>Discuss the role of visual elements such as images, colours and symbols in advertisements and annotate the key elements in a range of advertisements. Discuss how different visuals can resonate with different audiences.</w:t>
            </w:r>
          </w:p>
          <w:p w14:paraId="4B12B8BD" w14:textId="77777777" w:rsidR="0066754B" w:rsidRPr="00FE2E48" w:rsidRDefault="0066754B" w:rsidP="00357702">
            <w:pPr>
              <w:pStyle w:val="VCAAbulletlevel2"/>
              <w:numPr>
                <w:ilvl w:val="0"/>
                <w:numId w:val="0"/>
              </w:numPr>
              <w:spacing w:after="0"/>
            </w:pPr>
          </w:p>
          <w:p w14:paraId="284604E0" w14:textId="77777777" w:rsidR="0066754B" w:rsidRDefault="0066754B" w:rsidP="00357702">
            <w:pPr>
              <w:pStyle w:val="VCAAbulletlevel2"/>
              <w:spacing w:after="0"/>
            </w:pPr>
            <w:r w:rsidRPr="003530D2">
              <w:t>Critically analyse the language used in advertisements, identifying the relevant grammatical structures and use of persuasive techniques.</w:t>
            </w:r>
          </w:p>
          <w:p w14:paraId="2135D387" w14:textId="77777777" w:rsidR="0066754B" w:rsidRPr="003530D2" w:rsidRDefault="0066754B" w:rsidP="00357702">
            <w:pPr>
              <w:pStyle w:val="VCAAbulletlevel2"/>
              <w:numPr>
                <w:ilvl w:val="0"/>
                <w:numId w:val="0"/>
              </w:numPr>
              <w:spacing w:after="0"/>
            </w:pPr>
          </w:p>
          <w:p w14:paraId="2900A6D4" w14:textId="77777777" w:rsidR="0066754B" w:rsidRDefault="0066754B" w:rsidP="00357702">
            <w:pPr>
              <w:pStyle w:val="VCAAbulletlevel2"/>
              <w:spacing w:after="0"/>
            </w:pPr>
            <w:r>
              <w:t>Research a cuisine from a cultural group in Australia, including the history of the cuisine, and the values and traditions associated with the food culture. Brainstorm ideas for creating an advertisement for an imagined restaurant featuring this cuisine.</w:t>
            </w:r>
          </w:p>
          <w:p w14:paraId="190CE31E" w14:textId="77777777" w:rsidR="0066754B" w:rsidRPr="003530D2" w:rsidRDefault="0066754B" w:rsidP="00357702">
            <w:pPr>
              <w:pStyle w:val="VCAAbulletlevel2"/>
              <w:numPr>
                <w:ilvl w:val="0"/>
                <w:numId w:val="0"/>
              </w:numPr>
              <w:spacing w:after="0"/>
            </w:pPr>
          </w:p>
          <w:p w14:paraId="1E71B00C" w14:textId="77777777" w:rsidR="0066754B" w:rsidRDefault="0066754B" w:rsidP="00357702">
            <w:pPr>
              <w:pStyle w:val="VCAAbulletlevel2"/>
              <w:spacing w:after="0"/>
            </w:pPr>
            <w:r w:rsidRPr="003530D2">
              <w:t>Create a draft of your food advertisement, focusing on language and visual elements that are culturally and contextually appropriate. Seek feedback from your teacher.</w:t>
            </w:r>
          </w:p>
          <w:p w14:paraId="0A7B6E0A" w14:textId="77777777" w:rsidR="0066754B" w:rsidRPr="003530D2" w:rsidRDefault="0066754B" w:rsidP="00357702">
            <w:pPr>
              <w:pStyle w:val="VCAAbulletlevel2"/>
              <w:numPr>
                <w:ilvl w:val="0"/>
                <w:numId w:val="0"/>
              </w:numPr>
              <w:spacing w:after="0"/>
            </w:pPr>
          </w:p>
          <w:p w14:paraId="3C393985" w14:textId="77777777" w:rsidR="0066754B" w:rsidRDefault="0066754B" w:rsidP="00357702">
            <w:pPr>
              <w:pStyle w:val="VCAAbulletlevel2"/>
              <w:spacing w:after="0"/>
            </w:pPr>
            <w:r w:rsidRPr="003530D2">
              <w:t>Edit your work and incorporate feedback, then</w:t>
            </w:r>
            <w:r>
              <w:t xml:space="preserve"> write the final copy of</w:t>
            </w:r>
            <w:r w:rsidRPr="003530D2">
              <w:t xml:space="preserve"> your food advertisement.</w:t>
            </w:r>
          </w:p>
          <w:p w14:paraId="7A606C85" w14:textId="77777777" w:rsidR="0066754B" w:rsidRPr="003530D2" w:rsidRDefault="0066754B" w:rsidP="00357702">
            <w:pPr>
              <w:pStyle w:val="VCAAbulletlevel2"/>
              <w:numPr>
                <w:ilvl w:val="0"/>
                <w:numId w:val="0"/>
              </w:numPr>
              <w:spacing w:after="0"/>
            </w:pPr>
          </w:p>
          <w:p w14:paraId="603015E9" w14:textId="77777777" w:rsidR="0066754B" w:rsidRDefault="0066754B" w:rsidP="00357702">
            <w:pPr>
              <w:pStyle w:val="VCAAbulletlevel2"/>
              <w:spacing w:after="0"/>
            </w:pPr>
            <w:r>
              <w:t>Share</w:t>
            </w:r>
            <w:r w:rsidRPr="003530D2">
              <w:t xml:space="preserve"> your food advertisement </w:t>
            </w:r>
            <w:r>
              <w:t>with</w:t>
            </w:r>
            <w:r w:rsidRPr="003530D2">
              <w:t xml:space="preserve"> the class, explaining how your language choices are appropriate for the context, </w:t>
            </w:r>
            <w:proofErr w:type="gramStart"/>
            <w:r w:rsidRPr="003530D2">
              <w:t>purpose</w:t>
            </w:r>
            <w:proofErr w:type="gramEnd"/>
            <w:r w:rsidRPr="003530D2">
              <w:t xml:space="preserve"> and audience.</w:t>
            </w:r>
          </w:p>
          <w:p w14:paraId="2FC5858E" w14:textId="77777777" w:rsidR="0066754B" w:rsidRPr="003530D2" w:rsidRDefault="0066754B" w:rsidP="00357702">
            <w:pPr>
              <w:pStyle w:val="VCAAbulletlevel2"/>
              <w:numPr>
                <w:ilvl w:val="0"/>
                <w:numId w:val="0"/>
              </w:numPr>
              <w:spacing w:after="0"/>
            </w:pPr>
          </w:p>
          <w:p w14:paraId="47A1605E" w14:textId="77777777" w:rsidR="0066754B" w:rsidRDefault="0066754B" w:rsidP="00357702">
            <w:pPr>
              <w:pStyle w:val="VCAAbulletlevel2"/>
              <w:spacing w:after="0"/>
            </w:pPr>
            <w:r w:rsidRPr="003530D2">
              <w:t>Provide constructive feedback for your peers and engage in discussions about the impact of the advertisements presented in your class.</w:t>
            </w:r>
          </w:p>
          <w:p w14:paraId="14FAD071" w14:textId="77777777" w:rsidR="0066754B" w:rsidRPr="003530D2" w:rsidRDefault="0066754B" w:rsidP="00357702">
            <w:pPr>
              <w:pStyle w:val="VCAAbulletlevel2"/>
              <w:numPr>
                <w:ilvl w:val="0"/>
                <w:numId w:val="0"/>
              </w:numPr>
              <w:spacing w:after="0"/>
            </w:pPr>
          </w:p>
          <w:p w14:paraId="751B2DCE" w14:textId="77777777" w:rsidR="0066754B" w:rsidRDefault="0066754B" w:rsidP="00357702">
            <w:pPr>
              <w:pStyle w:val="VCAAbulletlevel2"/>
              <w:spacing w:after="0"/>
            </w:pPr>
            <w:r>
              <w:lastRenderedPageBreak/>
              <w:t>Participate in</w:t>
            </w:r>
            <w:r w:rsidRPr="003530D2">
              <w:t xml:space="preserve"> a reflective </w:t>
            </w:r>
            <w:r>
              <w:t>discussion</w:t>
            </w:r>
            <w:r w:rsidRPr="003530D2">
              <w:t xml:space="preserve"> about your experience creating </w:t>
            </w:r>
            <w:r>
              <w:t xml:space="preserve">a </w:t>
            </w:r>
            <w:r w:rsidRPr="003530D2">
              <w:t xml:space="preserve">multicultural food advertisement, where you discuss the challenges, </w:t>
            </w:r>
            <w:proofErr w:type="gramStart"/>
            <w:r w:rsidRPr="003530D2">
              <w:t>insights</w:t>
            </w:r>
            <w:proofErr w:type="gramEnd"/>
            <w:r w:rsidRPr="003530D2">
              <w:t xml:space="preserve"> and the importance of cultural sensitivity in advertising.</w:t>
            </w:r>
          </w:p>
          <w:p w14:paraId="2EB91EDD" w14:textId="77777777" w:rsidR="0066754B" w:rsidRPr="003530D2" w:rsidRDefault="0066754B" w:rsidP="00357702">
            <w:pPr>
              <w:pStyle w:val="VCAAbulletlevel2"/>
              <w:numPr>
                <w:ilvl w:val="0"/>
                <w:numId w:val="0"/>
              </w:numPr>
              <w:spacing w:after="0"/>
            </w:pPr>
          </w:p>
          <w:p w14:paraId="0EE1D4D6" w14:textId="77777777" w:rsidR="0066754B" w:rsidRPr="003530D2" w:rsidRDefault="0066754B" w:rsidP="00357702">
            <w:pPr>
              <w:pStyle w:val="VCAAbulletlevel2"/>
              <w:spacing w:after="0"/>
            </w:pPr>
            <w:r>
              <w:t>Provide short-answer responses to a series of reflective questions, for example</w:t>
            </w:r>
            <w:r w:rsidRPr="003530D2">
              <w:t xml:space="preserve"> key learnings and insights on cultural diversity and inclusivity in advertising, and how cuisine can promote connection and understanding between people.</w:t>
            </w:r>
          </w:p>
          <w:p w14:paraId="08AED356" w14:textId="77777777" w:rsidR="0066754B" w:rsidRPr="0066155E" w:rsidRDefault="0066754B" w:rsidP="00357702">
            <w:pPr>
              <w:pStyle w:val="VCAAbulletlevel2"/>
              <w:numPr>
                <w:ilvl w:val="0"/>
                <w:numId w:val="0"/>
              </w:numPr>
              <w:spacing w:after="0"/>
            </w:pPr>
          </w:p>
        </w:tc>
      </w:tr>
    </w:tbl>
    <w:p w14:paraId="1188B916" w14:textId="77777777" w:rsidR="0066754B" w:rsidRDefault="0066754B" w:rsidP="0066754B">
      <w:pPr>
        <w:pStyle w:val="Heading3"/>
        <w:sectPr w:rsidR="0066754B" w:rsidSect="00C94A58">
          <w:pgSz w:w="11907" w:h="16840" w:code="9"/>
          <w:pgMar w:top="1430" w:right="1134" w:bottom="993" w:left="1985" w:header="392" w:footer="273" w:gutter="0"/>
          <w:cols w:space="708"/>
          <w:docGrid w:linePitch="360"/>
        </w:sectPr>
      </w:pPr>
      <w:bookmarkStart w:id="36" w:name="_Toc188440469"/>
      <w:bookmarkEnd w:id="32"/>
      <w:r>
        <w:lastRenderedPageBreak/>
        <w:br/>
      </w:r>
      <w:r>
        <w:br/>
      </w:r>
      <w:r>
        <w:br/>
      </w:r>
    </w:p>
    <w:p w14:paraId="45313511" w14:textId="77777777" w:rsidR="0066754B" w:rsidRDefault="0066754B" w:rsidP="0066754B">
      <w:pPr>
        <w:pStyle w:val="Heading3"/>
      </w:pPr>
      <w:bookmarkStart w:id="37" w:name="_Toc191905950"/>
      <w:r>
        <w:lastRenderedPageBreak/>
        <w:t>Unit 3</w:t>
      </w:r>
      <w:bookmarkEnd w:id="36"/>
      <w:bookmarkEnd w:id="37"/>
    </w:p>
    <w:p w14:paraId="0BCDB03C" w14:textId="77777777" w:rsidR="0066754B" w:rsidRDefault="0066754B" w:rsidP="0066754B">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7B23FE" w14:paraId="2340A934" w14:textId="77777777" w:rsidTr="00357702">
        <w:trPr>
          <w:trHeight w:val="274"/>
        </w:trPr>
        <w:tc>
          <w:tcPr>
            <w:tcW w:w="2197" w:type="dxa"/>
            <w:shd w:val="clear" w:color="auto" w:fill="0F7EB4"/>
          </w:tcPr>
          <w:p w14:paraId="6CEEA637"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A6B8392"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9A3279F"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333BF59"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6754B" w:rsidRPr="007B23FE" w14:paraId="4FA4AAE6" w14:textId="77777777" w:rsidTr="00886E0C">
        <w:trPr>
          <w:trHeight w:val="1701"/>
        </w:trPr>
        <w:tc>
          <w:tcPr>
            <w:tcW w:w="2197" w:type="dxa"/>
            <w:vAlign w:val="center"/>
          </w:tcPr>
          <w:p w14:paraId="02A7EAB7" w14:textId="77777777" w:rsidR="0066754B" w:rsidRPr="007B23FE" w:rsidRDefault="0066754B" w:rsidP="00357702">
            <w:pPr>
              <w:pStyle w:val="VCAAbody"/>
              <w:jc w:val="center"/>
            </w:pPr>
            <w:r w:rsidRPr="007B23FE">
              <w:t>Sustainability</w:t>
            </w:r>
          </w:p>
        </w:tc>
        <w:tc>
          <w:tcPr>
            <w:tcW w:w="2197" w:type="dxa"/>
            <w:vAlign w:val="center"/>
          </w:tcPr>
          <w:p w14:paraId="7EE41225" w14:textId="77777777" w:rsidR="0066754B" w:rsidRPr="007B23FE" w:rsidRDefault="0066754B" w:rsidP="00357702">
            <w:pPr>
              <w:pStyle w:val="VCAAbody"/>
              <w:jc w:val="center"/>
            </w:pPr>
            <w:r w:rsidRPr="00E4335C">
              <w:t>Personal</w:t>
            </w:r>
          </w:p>
        </w:tc>
        <w:tc>
          <w:tcPr>
            <w:tcW w:w="2197" w:type="dxa"/>
            <w:vAlign w:val="center"/>
          </w:tcPr>
          <w:p w14:paraId="0E9900F8" w14:textId="77777777" w:rsidR="0066754B" w:rsidRPr="007B23FE" w:rsidRDefault="0066754B" w:rsidP="00357702">
            <w:pPr>
              <w:pStyle w:val="VCAAbody"/>
              <w:jc w:val="center"/>
            </w:pPr>
            <w:r w:rsidRPr="00E4335C">
              <w:t>Sustaining language and culture</w:t>
            </w:r>
          </w:p>
        </w:tc>
        <w:tc>
          <w:tcPr>
            <w:tcW w:w="2198" w:type="dxa"/>
            <w:vAlign w:val="center"/>
          </w:tcPr>
          <w:p w14:paraId="1EC6E750" w14:textId="77777777" w:rsidR="0066754B" w:rsidRPr="007B23FE" w:rsidRDefault="0066754B" w:rsidP="00357702">
            <w:pPr>
              <w:pStyle w:val="VCAAbody"/>
              <w:jc w:val="center"/>
            </w:pPr>
            <w:r w:rsidRPr="00E4335C">
              <w:t>A cultural tradition I will keep in the future</w:t>
            </w:r>
          </w:p>
        </w:tc>
      </w:tr>
    </w:tbl>
    <w:p w14:paraId="7B3D144A" w14:textId="77777777" w:rsidR="0066754B" w:rsidRPr="00B13D9B" w:rsidRDefault="0066754B" w:rsidP="0066754B">
      <w:pPr>
        <w:pStyle w:val="Heading2"/>
        <w:rPr>
          <w:sz w:val="28"/>
        </w:rPr>
      </w:pPr>
      <w:bookmarkStart w:id="38" w:name="_Toc188440470"/>
      <w:bookmarkStart w:id="39" w:name="_Toc191905951"/>
      <w:r w:rsidRPr="00B13D9B">
        <w:rPr>
          <w:sz w:val="28"/>
        </w:rPr>
        <w:t>Outcome 1</w:t>
      </w:r>
      <w:bookmarkEnd w:id="38"/>
      <w:bookmarkEnd w:id="39"/>
    </w:p>
    <w:p w14:paraId="714059CF" w14:textId="45390EAF" w:rsidR="0066754B" w:rsidRDefault="0066754B" w:rsidP="0066754B">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9010773145EF4958B1385155D6644DEF"/>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4CC24F03" w14:textId="77777777" w:rsidR="0066754B" w:rsidRPr="00753F1C" w:rsidRDefault="0066754B" w:rsidP="0066754B">
      <w:pPr>
        <w:pStyle w:val="Heading2"/>
        <w:rPr>
          <w:sz w:val="24"/>
          <w:szCs w:val="24"/>
        </w:rPr>
      </w:pPr>
      <w:bookmarkStart w:id="40" w:name="_Toc188440471"/>
      <w:bookmarkStart w:id="41" w:name="_Toc191905952"/>
      <w:r w:rsidRPr="00753F1C">
        <w:rPr>
          <w:sz w:val="24"/>
          <w:szCs w:val="24"/>
        </w:rPr>
        <w:t>Examples of learning activities</w:t>
      </w:r>
      <w:bookmarkEnd w:id="40"/>
      <w:bookmarkEnd w:id="41"/>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66754B" w14:paraId="1338933D" w14:textId="77777777" w:rsidTr="00357702">
        <w:trPr>
          <w:cantSplit/>
        </w:trPr>
        <w:tc>
          <w:tcPr>
            <w:tcW w:w="8783" w:type="dxa"/>
          </w:tcPr>
          <w:p w14:paraId="555E06D2" w14:textId="3A61812B" w:rsidR="0066754B" w:rsidRPr="00F66F92" w:rsidRDefault="0066754B" w:rsidP="00357702">
            <w:pPr>
              <w:pStyle w:val="VCAAbulletlevel2"/>
            </w:pPr>
            <w:r w:rsidRPr="00E4335C">
              <w:t xml:space="preserve">Research a </w:t>
            </w:r>
            <w:sdt>
              <w:sdtPr>
                <w:rPr>
                  <w:shd w:val="clear" w:color="auto" w:fill="FFFFFF"/>
                </w:rPr>
                <w:alias w:val="Keywords"/>
                <w:tag w:val=""/>
                <w:id w:val="312455101"/>
                <w:placeholder>
                  <w:docPart w:val="3141002629644EC49C0C744DE9C48F6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66754B" w14:paraId="398BFDE7" w14:textId="77777777" w:rsidTr="00357702">
        <w:trPr>
          <w:cantSplit/>
        </w:trPr>
        <w:tc>
          <w:tcPr>
            <w:tcW w:w="8783" w:type="dxa"/>
          </w:tcPr>
          <w:p w14:paraId="7C7542AE" w14:textId="77777777" w:rsidR="0066754B" w:rsidRPr="00E4335C" w:rsidRDefault="0066754B" w:rsidP="00357702">
            <w:pPr>
              <w:pStyle w:val="VCAAbulletlevel2"/>
              <w:rPr>
                <w:color w:val="212121"/>
                <w:shd w:val="clear" w:color="auto" w:fill="FFFFFF"/>
              </w:rPr>
            </w:pPr>
            <w:r w:rsidRPr="00F40190">
              <w:rPr>
                <w:shd w:val="clear" w:color="auto" w:fill="FFFFFF"/>
              </w:rPr>
              <w:t xml:space="preserve">Participate in a </w:t>
            </w:r>
            <w:hyperlink r:id="rId40"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66754B" w14:paraId="53D8B7BB" w14:textId="77777777" w:rsidTr="00357702">
        <w:trPr>
          <w:cantSplit/>
        </w:trPr>
        <w:tc>
          <w:tcPr>
            <w:tcW w:w="8783" w:type="dxa"/>
          </w:tcPr>
          <w:p w14:paraId="4A9867F3" w14:textId="7E539AAC" w:rsidR="0066754B" w:rsidRDefault="0066754B" w:rsidP="00357702">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30CBC39EC2D147869CBDA42D2A2318A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66754B" w14:paraId="6B42C2DA" w14:textId="77777777" w:rsidTr="00357702">
        <w:trPr>
          <w:cantSplit/>
        </w:trPr>
        <w:tc>
          <w:tcPr>
            <w:tcW w:w="8783" w:type="dxa"/>
          </w:tcPr>
          <w:p w14:paraId="3C0D74B3" w14:textId="49A516B4" w:rsidR="0066754B" w:rsidRPr="00EF154E" w:rsidRDefault="0066754B" w:rsidP="00357702">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3A5E6B4613A249FF9B2900E1DCEF4D2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66754B" w14:paraId="7FB117B2" w14:textId="77777777" w:rsidTr="00357702">
        <w:trPr>
          <w:cantSplit/>
        </w:trPr>
        <w:tc>
          <w:tcPr>
            <w:tcW w:w="8783" w:type="dxa"/>
          </w:tcPr>
          <w:p w14:paraId="7B3A1E80" w14:textId="77777777" w:rsidR="0066754B" w:rsidRPr="00F66F92" w:rsidRDefault="0066754B" w:rsidP="00357702">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66754B" w14:paraId="05761DC7" w14:textId="77777777" w:rsidTr="00357702">
        <w:trPr>
          <w:cantSplit/>
        </w:trPr>
        <w:tc>
          <w:tcPr>
            <w:tcW w:w="8783" w:type="dxa"/>
          </w:tcPr>
          <w:p w14:paraId="47E709F7" w14:textId="77777777" w:rsidR="0066754B" w:rsidRPr="00F66F92" w:rsidRDefault="0066754B" w:rsidP="00357702">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66754B" w14:paraId="6A6F0280" w14:textId="77777777" w:rsidTr="00357702">
        <w:trPr>
          <w:cantSplit/>
        </w:trPr>
        <w:tc>
          <w:tcPr>
            <w:tcW w:w="8783" w:type="dxa"/>
          </w:tcPr>
          <w:p w14:paraId="1F6114FD" w14:textId="77777777" w:rsidR="0066754B" w:rsidRPr="00F66F92" w:rsidRDefault="0066754B" w:rsidP="00357702">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66754B" w14:paraId="40B96E47" w14:textId="77777777" w:rsidTr="00357702">
        <w:trPr>
          <w:cantSplit/>
        </w:trPr>
        <w:tc>
          <w:tcPr>
            <w:tcW w:w="8783" w:type="dxa"/>
          </w:tcPr>
          <w:p w14:paraId="3FBFEB7A" w14:textId="5D64C730" w:rsidR="0066754B" w:rsidRPr="00F66F92" w:rsidRDefault="0066754B" w:rsidP="00357702">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FEA2608F46704EB591F526D83D3B065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1E3555422B59405E85945D28D1938D7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66754B" w14:paraId="391CFE9E" w14:textId="77777777" w:rsidTr="00357702">
        <w:trPr>
          <w:cantSplit/>
        </w:trPr>
        <w:tc>
          <w:tcPr>
            <w:tcW w:w="8783" w:type="dxa"/>
          </w:tcPr>
          <w:p w14:paraId="24C87429" w14:textId="77777777" w:rsidR="0066754B" w:rsidRPr="00EF154E" w:rsidRDefault="0066754B" w:rsidP="00357702">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66754B" w14:paraId="260A3F2F" w14:textId="77777777" w:rsidTr="00357702">
        <w:trPr>
          <w:cantSplit/>
        </w:trPr>
        <w:tc>
          <w:tcPr>
            <w:tcW w:w="8783" w:type="dxa"/>
            <w:shd w:val="clear" w:color="auto" w:fill="D9D9D9" w:themeFill="background1" w:themeFillShade="D9"/>
          </w:tcPr>
          <w:p w14:paraId="2860D64E" w14:textId="7E3A676E" w:rsidR="0066754B" w:rsidRPr="00875BC2" w:rsidRDefault="0066754B" w:rsidP="00357702">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28FA17CE" wp14:editId="1D7003A5">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D4E64DF358684018B903D4C882A88C3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shd w:val="clear" w:color="auto" w:fill="D9D9D9" w:themeFill="background1" w:themeFillShade="D9"/>
                  </w:rPr>
                  <w:t>Perisan</w:t>
                </w:r>
                <w:proofErr w:type="spellEnd"/>
              </w:sdtContent>
            </w:sdt>
            <w:r w:rsidRPr="00875BC2">
              <w:rPr>
                <w:b/>
                <w:bCs/>
              </w:rPr>
              <w:t xml:space="preserve"> cultural tradition, and </w:t>
            </w:r>
            <w:r>
              <w:rPr>
                <w:b/>
                <w:bCs/>
              </w:rPr>
              <w:t>e</w:t>
            </w:r>
            <w:r w:rsidRPr="00875BC2">
              <w:rPr>
                <w:b/>
                <w:bCs/>
              </w:rPr>
              <w:t xml:space="preserve">xpressing your opinion. </w:t>
            </w:r>
          </w:p>
        </w:tc>
      </w:tr>
      <w:tr w:rsidR="0066754B" w14:paraId="54C1CE53" w14:textId="77777777" w:rsidTr="00357702">
        <w:trPr>
          <w:cantSplit/>
        </w:trPr>
        <w:tc>
          <w:tcPr>
            <w:tcW w:w="8783" w:type="dxa"/>
            <w:shd w:val="clear" w:color="auto" w:fill="FFFFFF" w:themeFill="background1"/>
          </w:tcPr>
          <w:p w14:paraId="7226C789" w14:textId="77777777" w:rsidR="0066754B" w:rsidRPr="006C0BD9" w:rsidRDefault="0066754B" w:rsidP="00357702">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66754B" w14:paraId="1BCEDFC9" w14:textId="77777777" w:rsidTr="00357702">
        <w:tc>
          <w:tcPr>
            <w:tcW w:w="8783" w:type="dxa"/>
            <w:tcBorders>
              <w:bottom w:val="single" w:sz="4" w:space="0" w:color="C6ECFF" w:themeColor="accent1" w:themeTint="33"/>
            </w:tcBorders>
            <w:shd w:val="clear" w:color="auto" w:fill="auto"/>
          </w:tcPr>
          <w:p w14:paraId="2A153439" w14:textId="77777777" w:rsidR="0066754B" w:rsidRDefault="0066754B" w:rsidP="00357702">
            <w:pPr>
              <w:pStyle w:val="VCAAbulletlevel2"/>
              <w:numPr>
                <w:ilvl w:val="0"/>
                <w:numId w:val="0"/>
              </w:numPr>
            </w:pPr>
          </w:p>
          <w:p w14:paraId="0A814208" w14:textId="77777777" w:rsidR="0066754B" w:rsidRPr="00BB1912" w:rsidRDefault="0066754B" w:rsidP="00357702">
            <w:pPr>
              <w:pStyle w:val="VCAAbulletlevel2"/>
              <w:numPr>
                <w:ilvl w:val="0"/>
                <w:numId w:val="0"/>
              </w:numPr>
            </w:pPr>
          </w:p>
        </w:tc>
      </w:tr>
      <w:tr w:rsidR="0066754B" w14:paraId="3563CC73" w14:textId="77777777" w:rsidTr="00357702">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A6BE24E" w14:textId="77777777" w:rsidR="0066754B" w:rsidRPr="002E4CED" w:rsidRDefault="0066754B" w:rsidP="00357702">
            <w:pPr>
              <w:pStyle w:val="Heading2"/>
              <w:rPr>
                <w:b/>
                <w:bCs/>
                <w:color w:val="004EA8"/>
              </w:rPr>
            </w:pPr>
            <w:bookmarkStart w:id="42" w:name="_Toc188440472"/>
            <w:bookmarkStart w:id="43" w:name="_Toc191905953"/>
            <w:r w:rsidRPr="00B13D9B">
              <w:rPr>
                <w:b/>
                <w:bCs/>
                <w:noProof/>
                <w:color w:val="004EA8"/>
              </w:rPr>
              <w:drawing>
                <wp:anchor distT="0" distB="0" distL="114300" distR="114300" simplePos="0" relativeHeight="251672576" behindDoc="0" locked="0" layoutInCell="1" allowOverlap="1" wp14:anchorId="6D488131" wp14:editId="1191341B">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2"/>
            <w:bookmarkEnd w:id="43"/>
            <w:r w:rsidRPr="00B13D9B">
              <w:rPr>
                <w:b/>
                <w:bCs/>
                <w:color w:val="004EA8"/>
              </w:rPr>
              <w:t xml:space="preserve"> </w:t>
            </w:r>
          </w:p>
          <w:p w14:paraId="47D5C4B2" w14:textId="219EF5DA" w:rsidR="0066754B" w:rsidRDefault="0066754B" w:rsidP="00357702">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7F6DD040C65E48A795C1A4E4D4AD3DA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color w:val="004EA8"/>
                    <w:sz w:val="32"/>
                    <w:szCs w:val="32"/>
                  </w:rPr>
                  <w:t>Perisan</w:t>
                </w:r>
                <w:proofErr w:type="spellEnd"/>
              </w:sdtContent>
            </w:sdt>
            <w:r w:rsidRPr="006C0BD9">
              <w:rPr>
                <w:b/>
                <w:bCs/>
                <w:color w:val="004EA8"/>
                <w:sz w:val="32"/>
                <w:szCs w:val="32"/>
              </w:rPr>
              <w:t xml:space="preserve"> cultural tradition, and expressing your opinion</w:t>
            </w:r>
            <w:r w:rsidRPr="00BB1912">
              <w:rPr>
                <w:b/>
                <w:bCs/>
                <w:color w:val="004EA8"/>
                <w:sz w:val="32"/>
                <w:szCs w:val="32"/>
              </w:rPr>
              <w:t>.</w:t>
            </w:r>
          </w:p>
          <w:p w14:paraId="6EE7ABE4" w14:textId="77777777" w:rsidR="0066754B" w:rsidRDefault="0066754B" w:rsidP="00357702">
            <w:pPr>
              <w:pStyle w:val="VCAAbulletlevel2"/>
              <w:numPr>
                <w:ilvl w:val="0"/>
                <w:numId w:val="0"/>
              </w:numPr>
              <w:rPr>
                <w:b/>
                <w:bCs/>
                <w:color w:val="004EA8"/>
                <w:sz w:val="32"/>
                <w:szCs w:val="32"/>
              </w:rPr>
            </w:pPr>
          </w:p>
          <w:p w14:paraId="48BA31C1" w14:textId="77777777" w:rsidR="0066754B" w:rsidRPr="00A76523" w:rsidRDefault="0066754B" w:rsidP="00357702">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2A13908E" w14:textId="77777777" w:rsidR="0066754B" w:rsidRPr="00A76523" w:rsidRDefault="0066754B" w:rsidP="00357702">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4B9D7073" w14:textId="7113B1D8" w:rsidR="0066754B" w:rsidRPr="00A76523" w:rsidRDefault="0066754B" w:rsidP="00357702">
            <w:pPr>
              <w:pStyle w:val="VCAAbulletlevel2"/>
            </w:pPr>
            <w:r w:rsidRPr="00603480">
              <w:t>Create a chart, graph or diagram</w:t>
            </w:r>
            <w:r>
              <w:t xml:space="preserve"> </w:t>
            </w:r>
            <w:proofErr w:type="gramStart"/>
            <w:r w:rsidR="009D57B8">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71EFD5F3" w14:textId="77777777" w:rsidR="0066754B" w:rsidRPr="00A76523" w:rsidRDefault="0066754B" w:rsidP="00357702">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18EFB3E1" w14:textId="77777777" w:rsidR="0066754B" w:rsidRPr="00A76523" w:rsidRDefault="0066754B" w:rsidP="00357702">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3ED48818" w14:textId="77777777" w:rsidR="0066754B" w:rsidRPr="00A76523" w:rsidRDefault="0066754B" w:rsidP="00357702">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7A75D3E3" w14:textId="77777777" w:rsidR="0066754B" w:rsidRPr="00A76523" w:rsidRDefault="0066754B" w:rsidP="00357702">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154E9D22" w14:textId="77777777" w:rsidR="0066754B" w:rsidRDefault="0066754B" w:rsidP="00357702">
            <w:pPr>
              <w:pStyle w:val="VCAAbulletlevel2"/>
            </w:pPr>
            <w:r>
              <w:t>Practise active listening in pairs: paraphrase what your partner says and/or ask questions to clarify understanding, then swap roles.</w:t>
            </w:r>
          </w:p>
          <w:p w14:paraId="03EEE9F6" w14:textId="77777777" w:rsidR="0066754B" w:rsidRDefault="0066754B" w:rsidP="00357702">
            <w:pPr>
              <w:pStyle w:val="VCAAbulletlevel2"/>
              <w:numPr>
                <w:ilvl w:val="0"/>
                <w:numId w:val="0"/>
              </w:numPr>
              <w:ind w:left="360" w:hanging="360"/>
            </w:pPr>
          </w:p>
          <w:p w14:paraId="7F923637" w14:textId="77777777" w:rsidR="0066754B" w:rsidRDefault="0066754B" w:rsidP="00357702">
            <w:pPr>
              <w:pStyle w:val="VCAAbulletlevel2"/>
            </w:pPr>
            <w:r w:rsidRPr="006B27C6">
              <w:t xml:space="preserve">Play negotiation games (e.g. </w:t>
            </w:r>
            <w:hyperlink r:id="rId41" w:history="1">
              <w:r w:rsidRPr="006B27C6">
                <w:rPr>
                  <w:rStyle w:val="Hyperlink"/>
                </w:rPr>
                <w:t>The 2-Dollar Game</w:t>
              </w:r>
            </w:hyperlink>
            <w:r w:rsidRPr="006B27C6">
              <w:t xml:space="preserve"> or </w:t>
            </w:r>
            <w:hyperlink r:id="rId42"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2736D07F" w14:textId="77777777" w:rsidR="0066754B" w:rsidRDefault="0066754B" w:rsidP="00357702">
            <w:pPr>
              <w:pStyle w:val="VCAAbulletlevel2"/>
              <w:numPr>
                <w:ilvl w:val="0"/>
                <w:numId w:val="0"/>
              </w:numPr>
              <w:ind w:left="360" w:hanging="360"/>
            </w:pPr>
          </w:p>
          <w:p w14:paraId="7CE95CFE" w14:textId="77777777" w:rsidR="0066754B" w:rsidRDefault="0066754B" w:rsidP="00357702">
            <w:pPr>
              <w:pStyle w:val="VCAAbulletlevel2"/>
            </w:pPr>
            <w:r w:rsidRPr="006B27C6">
              <w:t>Brainstorm arguments both for and against the preservation of cultural traditions and provide supporting evidence to justify each position.</w:t>
            </w:r>
          </w:p>
          <w:p w14:paraId="1FA179B5" w14:textId="77777777" w:rsidR="0066754B" w:rsidRDefault="0066754B" w:rsidP="00357702">
            <w:pPr>
              <w:pStyle w:val="VCAAbulletlevel2"/>
              <w:numPr>
                <w:ilvl w:val="0"/>
                <w:numId w:val="0"/>
              </w:numPr>
              <w:ind w:left="360" w:hanging="360"/>
            </w:pPr>
          </w:p>
          <w:p w14:paraId="10C6CAEE" w14:textId="77777777" w:rsidR="0066754B" w:rsidRPr="0066155E" w:rsidRDefault="0066754B" w:rsidP="00357702">
            <w:pPr>
              <w:pStyle w:val="VCAAbulletlevel2"/>
            </w:pPr>
            <w:r w:rsidRPr="006B27C6">
              <w:t>Participate in a debate</w:t>
            </w:r>
            <w:r>
              <w:t>.</w:t>
            </w:r>
          </w:p>
        </w:tc>
      </w:tr>
    </w:tbl>
    <w:p w14:paraId="50A73643" w14:textId="77777777" w:rsidR="0066754B" w:rsidRDefault="0066754B" w:rsidP="0066754B">
      <w:pPr>
        <w:rPr>
          <w:lang w:val="en-AU"/>
        </w:rPr>
      </w:pPr>
    </w:p>
    <w:p w14:paraId="55EECAC2" w14:textId="77777777" w:rsidR="0066754B" w:rsidRDefault="0066754B" w:rsidP="0066754B">
      <w:pPr>
        <w:rPr>
          <w:lang w:val="en-AU"/>
        </w:rPr>
      </w:pPr>
      <w:bookmarkStart w:id="44" w:name="_Toc188440475"/>
    </w:p>
    <w:p w14:paraId="44E54B52" w14:textId="77777777" w:rsidR="0066754B" w:rsidRDefault="0066754B" w:rsidP="0066754B">
      <w:pPr>
        <w:pStyle w:val="Heading4"/>
      </w:pPr>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7B23FE" w14:paraId="073C893E" w14:textId="77777777" w:rsidTr="00357702">
        <w:trPr>
          <w:trHeight w:val="274"/>
        </w:trPr>
        <w:tc>
          <w:tcPr>
            <w:tcW w:w="2197" w:type="dxa"/>
            <w:shd w:val="clear" w:color="auto" w:fill="0F7EB4"/>
          </w:tcPr>
          <w:p w14:paraId="2B875046"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11F4BD9"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8AD8313"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38A2F12"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6754B" w:rsidRPr="007B23FE" w14:paraId="78AFA8E6" w14:textId="77777777" w:rsidTr="00886E0C">
        <w:trPr>
          <w:trHeight w:val="1701"/>
        </w:trPr>
        <w:tc>
          <w:tcPr>
            <w:tcW w:w="2197" w:type="dxa"/>
            <w:vAlign w:val="center"/>
          </w:tcPr>
          <w:p w14:paraId="3869B420" w14:textId="77777777" w:rsidR="0066754B" w:rsidRPr="007B23FE" w:rsidRDefault="0066754B" w:rsidP="00357702">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4A301258" w14:textId="77777777" w:rsidR="0066754B" w:rsidRPr="007B23FE" w:rsidRDefault="0066754B" w:rsidP="00357702">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313C8C8A" w14:textId="77777777" w:rsidR="0066754B" w:rsidRPr="007B23FE" w:rsidRDefault="0066754B" w:rsidP="00357702">
            <w:pPr>
              <w:spacing w:before="120" w:after="120" w:line="280" w:lineRule="exact"/>
              <w:jc w:val="center"/>
              <w:rPr>
                <w:rFonts w:ascii="Arial" w:hAnsi="Arial" w:cs="Arial"/>
                <w:color w:val="000000" w:themeColor="text1"/>
                <w:sz w:val="20"/>
                <w:lang w:val="en-AU"/>
              </w:rPr>
            </w:pPr>
          </w:p>
          <w:p w14:paraId="7AE86A6A" w14:textId="77777777" w:rsidR="0066754B" w:rsidRDefault="0066754B" w:rsidP="00357702">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41474E02" w14:textId="77777777" w:rsidR="0066754B" w:rsidRPr="007B23FE" w:rsidRDefault="0066754B" w:rsidP="00357702">
            <w:pPr>
              <w:spacing w:before="120" w:after="120" w:line="280" w:lineRule="exact"/>
              <w:jc w:val="center"/>
              <w:rPr>
                <w:rFonts w:ascii="Arial" w:hAnsi="Arial" w:cs="Arial"/>
                <w:color w:val="000000" w:themeColor="text1"/>
                <w:sz w:val="20"/>
              </w:rPr>
            </w:pPr>
          </w:p>
        </w:tc>
        <w:tc>
          <w:tcPr>
            <w:tcW w:w="2198" w:type="dxa"/>
            <w:vAlign w:val="center"/>
          </w:tcPr>
          <w:p w14:paraId="678872F9" w14:textId="77777777" w:rsidR="0066754B" w:rsidRPr="007B23FE" w:rsidRDefault="0066754B" w:rsidP="00357702">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05EF75B8" w14:textId="77777777" w:rsidR="0066754B" w:rsidRPr="00B13D9B" w:rsidRDefault="0066754B" w:rsidP="0066754B">
      <w:pPr>
        <w:pStyle w:val="Heading2"/>
        <w:rPr>
          <w:sz w:val="28"/>
        </w:rPr>
      </w:pPr>
      <w:bookmarkStart w:id="45" w:name="_Toc188440476"/>
      <w:bookmarkStart w:id="46" w:name="_Toc189124133"/>
      <w:bookmarkStart w:id="47" w:name="_Toc191905954"/>
      <w:r w:rsidRPr="00B13D9B">
        <w:rPr>
          <w:sz w:val="28"/>
        </w:rPr>
        <w:t xml:space="preserve">Outcome </w:t>
      </w:r>
      <w:bookmarkEnd w:id="45"/>
      <w:bookmarkEnd w:id="46"/>
      <w:r>
        <w:rPr>
          <w:sz w:val="28"/>
        </w:rPr>
        <w:t>2</w:t>
      </w:r>
      <w:bookmarkEnd w:id="47"/>
    </w:p>
    <w:p w14:paraId="4E83D88D" w14:textId="042D2E98" w:rsidR="0066754B" w:rsidRDefault="0066754B" w:rsidP="0066754B">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B1B075021EBC42D8AC6DF51998D0CA2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6B99008F989B4392814650FDACF9EB1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A8426F">
        <w:rPr>
          <w:shd w:val="clear" w:color="auto" w:fill="FFFFFF"/>
        </w:rPr>
        <w:t>.</w:t>
      </w:r>
    </w:p>
    <w:p w14:paraId="331788B8" w14:textId="77777777" w:rsidR="0066754B" w:rsidRDefault="0066754B" w:rsidP="0066754B">
      <w:pPr>
        <w:pStyle w:val="Heading2"/>
        <w:rPr>
          <w:sz w:val="24"/>
          <w:szCs w:val="24"/>
        </w:rPr>
      </w:pPr>
      <w:bookmarkStart w:id="48" w:name="_Toc188440477"/>
      <w:bookmarkStart w:id="49" w:name="_Toc189124134"/>
      <w:bookmarkStart w:id="50" w:name="_Toc191905955"/>
      <w:r w:rsidRPr="00753F1C">
        <w:rPr>
          <w:sz w:val="24"/>
          <w:szCs w:val="24"/>
        </w:rPr>
        <w:t>Examples of learning activities</w:t>
      </w:r>
      <w:bookmarkEnd w:id="48"/>
      <w:bookmarkEnd w:id="49"/>
      <w:bookmarkEnd w:id="50"/>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66754B" w:rsidRPr="006476F9" w14:paraId="699E3ED6" w14:textId="77777777" w:rsidTr="00357702">
        <w:trPr>
          <w:cantSplit/>
        </w:trPr>
        <w:tc>
          <w:tcPr>
            <w:tcW w:w="8778" w:type="dxa"/>
          </w:tcPr>
          <w:p w14:paraId="28E4B91C" w14:textId="304B0631" w:rsidR="0066754B" w:rsidRPr="00D159A5" w:rsidRDefault="0066754B" w:rsidP="00357702">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71D3568E19B84860A480F205C9831D3E"/>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w:t>
            </w:r>
          </w:p>
        </w:tc>
      </w:tr>
      <w:tr w:rsidR="0066754B" w:rsidRPr="006476F9" w14:paraId="2B57D067" w14:textId="77777777" w:rsidTr="00357702">
        <w:trPr>
          <w:cantSplit/>
        </w:trPr>
        <w:tc>
          <w:tcPr>
            <w:tcW w:w="8778" w:type="dxa"/>
          </w:tcPr>
          <w:p w14:paraId="76DD8582" w14:textId="77777777" w:rsidR="0066754B" w:rsidRPr="00D159A5" w:rsidRDefault="0066754B" w:rsidP="00357702">
            <w:pPr>
              <w:pStyle w:val="VCAAbulletlevel2"/>
            </w:pPr>
            <w:r w:rsidRPr="00D159A5">
              <w:t>Create an interactive vocabulary game or a sentence-building activity in an online space to practise using challenging words or expressions connected to multiculturalism.</w:t>
            </w:r>
          </w:p>
        </w:tc>
      </w:tr>
      <w:tr w:rsidR="0066754B" w:rsidRPr="006476F9" w14:paraId="30573173" w14:textId="77777777" w:rsidTr="00357702">
        <w:trPr>
          <w:cantSplit/>
        </w:trPr>
        <w:tc>
          <w:tcPr>
            <w:tcW w:w="8778" w:type="dxa"/>
          </w:tcPr>
          <w:p w14:paraId="62E2C2C7" w14:textId="77777777" w:rsidR="0066754B" w:rsidRPr="00D159A5" w:rsidRDefault="0066754B" w:rsidP="00357702">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66754B" w:rsidRPr="006476F9" w14:paraId="4A4F0D0F" w14:textId="77777777" w:rsidTr="00357702">
        <w:trPr>
          <w:cantSplit/>
        </w:trPr>
        <w:tc>
          <w:tcPr>
            <w:tcW w:w="8778" w:type="dxa"/>
          </w:tcPr>
          <w:p w14:paraId="1C10C47F" w14:textId="77777777" w:rsidR="0066754B" w:rsidRPr="00D159A5" w:rsidRDefault="0066754B" w:rsidP="00357702">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66754B" w:rsidRPr="006476F9" w14:paraId="15F1272D" w14:textId="77777777" w:rsidTr="00357702">
        <w:trPr>
          <w:cantSplit/>
        </w:trPr>
        <w:tc>
          <w:tcPr>
            <w:tcW w:w="8778" w:type="dxa"/>
          </w:tcPr>
          <w:p w14:paraId="55B4D8E2" w14:textId="77777777" w:rsidR="0066754B" w:rsidRPr="00D159A5" w:rsidRDefault="0066754B" w:rsidP="00357702">
            <w:pPr>
              <w:pStyle w:val="VCAAbulletlevel2"/>
            </w:pPr>
            <w:r w:rsidRPr="00D159A5">
              <w:t xml:space="preserve">Visit the website of the </w:t>
            </w:r>
            <w:hyperlink r:id="rId43"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66754B" w:rsidRPr="006476F9" w14:paraId="3438B8E4" w14:textId="77777777" w:rsidTr="00357702">
        <w:trPr>
          <w:cantSplit/>
        </w:trPr>
        <w:tc>
          <w:tcPr>
            <w:tcW w:w="8778" w:type="dxa"/>
          </w:tcPr>
          <w:p w14:paraId="5F78B15A" w14:textId="349BFBDA" w:rsidR="0066754B" w:rsidRPr="00D159A5" w:rsidRDefault="0066754B" w:rsidP="00357702">
            <w:pPr>
              <w:pStyle w:val="VCAAbulletlevel2"/>
            </w:pPr>
            <w:r w:rsidRPr="00D159A5">
              <w:t xml:space="preserve">Listen to an online talk in </w:t>
            </w:r>
            <w:sdt>
              <w:sdtPr>
                <w:alias w:val="Keywords"/>
                <w:tag w:val=""/>
                <w:id w:val="-1779176131"/>
                <w:placeholder>
                  <w:docPart w:val="53D5263E62A54F69A0282BE516CA27D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66754B" w:rsidRPr="006476F9" w14:paraId="1BA3FB48" w14:textId="77777777" w:rsidTr="00357702">
        <w:trPr>
          <w:cantSplit/>
        </w:trPr>
        <w:tc>
          <w:tcPr>
            <w:tcW w:w="8778" w:type="dxa"/>
          </w:tcPr>
          <w:p w14:paraId="7F19CB94" w14:textId="77777777" w:rsidR="0066754B" w:rsidRPr="00D159A5" w:rsidRDefault="0066754B" w:rsidP="00357702">
            <w:pPr>
              <w:pStyle w:val="VCAAbulletlevel2"/>
            </w:pPr>
            <w:r w:rsidRPr="00D159A5">
              <w:t>Conduct a ‘</w:t>
            </w:r>
            <w:hyperlink r:id="rId44" w:history="1">
              <w:r w:rsidRPr="00042D94">
                <w:rPr>
                  <w:rStyle w:val="Hyperlink"/>
                </w:rPr>
                <w:t>gallery walk</w:t>
              </w:r>
            </w:hyperlink>
            <w:r w:rsidRPr="00D159A5">
              <w:t>’ with the collages and complete a ‘</w:t>
            </w:r>
            <w:hyperlink r:id="rId45"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66754B" w:rsidRPr="006476F9" w14:paraId="7B137473" w14:textId="77777777" w:rsidTr="00357702">
        <w:trPr>
          <w:cantSplit/>
        </w:trPr>
        <w:tc>
          <w:tcPr>
            <w:tcW w:w="8778" w:type="dxa"/>
          </w:tcPr>
          <w:p w14:paraId="7CEBBF36" w14:textId="77777777" w:rsidR="0066754B" w:rsidRPr="00D159A5" w:rsidRDefault="0066754B" w:rsidP="00357702">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66754B" w:rsidRPr="006476F9" w14:paraId="791F9CDD" w14:textId="77777777" w:rsidTr="00357702">
        <w:trPr>
          <w:cantSplit/>
        </w:trPr>
        <w:tc>
          <w:tcPr>
            <w:tcW w:w="8778" w:type="dxa"/>
          </w:tcPr>
          <w:p w14:paraId="3467471B" w14:textId="773F38E5" w:rsidR="0066754B" w:rsidRPr="00D159A5" w:rsidRDefault="0066754B" w:rsidP="00357702">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C628AD5F53B44F988BE2DA075ACBF74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66754B" w:rsidRPr="006476F9" w14:paraId="265D9A3A" w14:textId="77777777" w:rsidTr="00357702">
        <w:trPr>
          <w:cantSplit/>
        </w:trPr>
        <w:tc>
          <w:tcPr>
            <w:tcW w:w="8778" w:type="dxa"/>
          </w:tcPr>
          <w:p w14:paraId="4CD1C41E" w14:textId="77777777" w:rsidR="0066754B" w:rsidRPr="00D159A5" w:rsidRDefault="0066754B" w:rsidP="00357702">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66754B" w:rsidRPr="006476F9" w14:paraId="41B50A97" w14:textId="77777777" w:rsidTr="00357702">
        <w:trPr>
          <w:cantSplit/>
        </w:trPr>
        <w:tc>
          <w:tcPr>
            <w:tcW w:w="8778" w:type="dxa"/>
          </w:tcPr>
          <w:p w14:paraId="6FF2690D" w14:textId="77777777" w:rsidR="0066754B" w:rsidRPr="00D159A5" w:rsidRDefault="0066754B" w:rsidP="00357702">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66754B" w:rsidRPr="006476F9" w14:paraId="6D8E8E49" w14:textId="77777777" w:rsidTr="00357702">
        <w:trPr>
          <w:cantSplit/>
        </w:trPr>
        <w:tc>
          <w:tcPr>
            <w:tcW w:w="8778" w:type="dxa"/>
          </w:tcPr>
          <w:p w14:paraId="596407DD" w14:textId="77777777" w:rsidR="0066754B" w:rsidRPr="00D159A5" w:rsidRDefault="0066754B" w:rsidP="00357702">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66754B" w:rsidRPr="006476F9" w14:paraId="3563C2C9" w14:textId="77777777" w:rsidTr="00357702">
        <w:trPr>
          <w:cantSplit/>
        </w:trPr>
        <w:tc>
          <w:tcPr>
            <w:tcW w:w="8778" w:type="dxa"/>
          </w:tcPr>
          <w:p w14:paraId="10F58108" w14:textId="77777777" w:rsidR="0066754B" w:rsidRPr="00D159A5" w:rsidRDefault="0066754B" w:rsidP="00357702">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66754B" w:rsidRPr="006476F9" w14:paraId="2652FFB2" w14:textId="77777777" w:rsidTr="00357702">
        <w:trPr>
          <w:cantSplit/>
        </w:trPr>
        <w:tc>
          <w:tcPr>
            <w:tcW w:w="8778" w:type="dxa"/>
          </w:tcPr>
          <w:p w14:paraId="4F34594F" w14:textId="17CBA82A" w:rsidR="0066754B" w:rsidRPr="00D159A5" w:rsidRDefault="0066754B" w:rsidP="00357702">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AE5517E7F5D94CE0940997A890B561C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159A5">
              <w:t>.</w:t>
            </w:r>
          </w:p>
        </w:tc>
      </w:tr>
      <w:tr w:rsidR="0066754B" w:rsidRPr="006476F9" w14:paraId="729C84C0" w14:textId="77777777" w:rsidTr="00357702">
        <w:trPr>
          <w:cantSplit/>
        </w:trPr>
        <w:tc>
          <w:tcPr>
            <w:tcW w:w="8778" w:type="dxa"/>
            <w:shd w:val="clear" w:color="auto" w:fill="D9D9D9" w:themeFill="background1" w:themeFillShade="D9"/>
          </w:tcPr>
          <w:p w14:paraId="59281AE4" w14:textId="28BA1D8B" w:rsidR="0066754B" w:rsidRPr="00920126" w:rsidRDefault="0066754B" w:rsidP="00357702">
            <w:pPr>
              <w:pStyle w:val="VCAAbulletlevel2"/>
              <w:rPr>
                <w:b/>
                <w:bCs/>
              </w:rPr>
            </w:pPr>
            <w:r w:rsidRPr="00920126">
              <w:rPr>
                <w:b/>
                <w:bCs/>
                <w:noProof/>
              </w:rPr>
              <w:drawing>
                <wp:anchor distT="0" distB="0" distL="114300" distR="114300" simplePos="0" relativeHeight="251691008" behindDoc="0" locked="0" layoutInCell="1" allowOverlap="1" wp14:anchorId="2D3A776C" wp14:editId="37044666">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FBC10E96EFB94145A6B42910392544D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rPr>
                  <w:t>Perisan</w:t>
                </w:r>
                <w:proofErr w:type="spellEnd"/>
              </w:sdtContent>
            </w:sdt>
            <w:r w:rsidRPr="00920126">
              <w:rPr>
                <w:b/>
                <w:bCs/>
              </w:rPr>
              <w:t xml:space="preserve"> to explain the importance of multiculturalism in Australia by combining the information from various texts and your own experiences. </w:t>
            </w:r>
          </w:p>
        </w:tc>
      </w:tr>
    </w:tbl>
    <w:p w14:paraId="799DB77A" w14:textId="77777777" w:rsidR="0066754B" w:rsidRDefault="0066754B" w:rsidP="0066754B">
      <w:pPr>
        <w:rPr>
          <w:lang w:val="en-AU"/>
        </w:rPr>
      </w:pPr>
    </w:p>
    <w:tbl>
      <w:tblPr>
        <w:tblStyle w:val="TableGrid"/>
        <w:tblW w:w="0" w:type="auto"/>
        <w:tblInd w:w="-5" w:type="dxa"/>
        <w:tblLook w:val="04A0" w:firstRow="1" w:lastRow="0" w:firstColumn="1" w:lastColumn="0" w:noHBand="0" w:noVBand="1"/>
      </w:tblPr>
      <w:tblGrid>
        <w:gridCol w:w="8783"/>
      </w:tblGrid>
      <w:tr w:rsidR="0066754B" w14:paraId="5A789D16"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294BBBB" w14:textId="77777777" w:rsidR="0066754B" w:rsidRPr="00805F90" w:rsidRDefault="0066754B" w:rsidP="00357702">
            <w:pPr>
              <w:pStyle w:val="Heading2"/>
              <w:rPr>
                <w:b/>
                <w:bCs/>
                <w:color w:val="004EA8"/>
              </w:rPr>
            </w:pPr>
            <w:bookmarkStart w:id="51" w:name="_Toc189124135"/>
            <w:bookmarkStart w:id="52" w:name="_Toc191905956"/>
            <w:r w:rsidRPr="00B13D9B">
              <w:rPr>
                <w:b/>
                <w:bCs/>
                <w:noProof/>
                <w:color w:val="004EA8"/>
              </w:rPr>
              <w:lastRenderedPageBreak/>
              <w:drawing>
                <wp:anchor distT="0" distB="0" distL="114300" distR="114300" simplePos="0" relativeHeight="251692032" behindDoc="0" locked="0" layoutInCell="1" allowOverlap="1" wp14:anchorId="3A0D7A91" wp14:editId="3223D967">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1"/>
            <w:bookmarkEnd w:id="52"/>
            <w:r w:rsidRPr="00B13D9B">
              <w:rPr>
                <w:b/>
                <w:bCs/>
                <w:color w:val="004EA8"/>
              </w:rPr>
              <w:t xml:space="preserve"> </w:t>
            </w:r>
          </w:p>
          <w:p w14:paraId="0EF2CAE1" w14:textId="776695EF" w:rsidR="0066754B" w:rsidRDefault="0066754B" w:rsidP="00357702">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6A2C1958834C4D6B8DF6A08DF8A9F26F"/>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color w:val="004EA8"/>
                    <w:sz w:val="32"/>
                    <w:szCs w:val="32"/>
                  </w:rPr>
                  <w:t>Perisan</w:t>
                </w:r>
                <w:proofErr w:type="spellEnd"/>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135DDA54" w14:textId="77777777" w:rsidR="0066754B" w:rsidRDefault="0066754B" w:rsidP="00357702">
            <w:pPr>
              <w:pStyle w:val="VCAAbulletlevel2"/>
              <w:numPr>
                <w:ilvl w:val="0"/>
                <w:numId w:val="0"/>
              </w:numPr>
              <w:rPr>
                <w:b/>
                <w:bCs/>
                <w:color w:val="004EA8"/>
                <w:sz w:val="32"/>
                <w:szCs w:val="32"/>
              </w:rPr>
            </w:pPr>
          </w:p>
          <w:p w14:paraId="128D9206" w14:textId="77777777" w:rsidR="0066754B" w:rsidRDefault="0066754B" w:rsidP="00357702">
            <w:pPr>
              <w:pStyle w:val="VCAAbulletlevel2"/>
            </w:pPr>
            <w:r>
              <w:t>Discuss the key text type features and conventions of short stories, such as different narrative structures, or the use of literary devices (e.g. point of view, imagery, figurative language, repetition, flashback).</w:t>
            </w:r>
            <w:r>
              <w:br/>
            </w:r>
          </w:p>
          <w:p w14:paraId="5C27AAEC" w14:textId="77777777" w:rsidR="0066754B" w:rsidRDefault="0066754B" w:rsidP="00357702">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78D50928" w14:textId="5EE364BD" w:rsidR="0066754B" w:rsidRDefault="0066754B" w:rsidP="00357702">
            <w:pPr>
              <w:pStyle w:val="VCAAbulletlevel2"/>
            </w:pPr>
            <w:r>
              <w:t xml:space="preserve">Analyse excerpts of articles and letters written by individuals from the </w:t>
            </w:r>
            <w:sdt>
              <w:sdtPr>
                <w:alias w:val="Keywords"/>
                <w:tag w:val=""/>
                <w:id w:val="432785598"/>
                <w:placeholder>
                  <w:docPart w:val="69E98227B7B349F6922C25ABE4A53C8D"/>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1FCD332D" w14:textId="1797EB06" w:rsidR="0066754B" w:rsidRDefault="0066754B" w:rsidP="00357702">
            <w:pPr>
              <w:pStyle w:val="VCAAbulletlevel2"/>
            </w:pPr>
            <w:r>
              <w:t xml:space="preserve">Read a children’s book or short story about immigration to Australia in </w:t>
            </w:r>
            <w:sdt>
              <w:sdtPr>
                <w:alias w:val="Keywords"/>
                <w:tag w:val=""/>
                <w:id w:val="-1986379067"/>
                <w:placeholder>
                  <w:docPart w:val="2E27EDC7ACCC40FCBEBB4F29D322971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Compare language choice in the text to the articles and letters previously analysed and compare the use of language depending on the audience and purpose.</w:t>
            </w:r>
            <w:r>
              <w:br/>
            </w:r>
          </w:p>
          <w:p w14:paraId="1E3111B4" w14:textId="77777777" w:rsidR="0066754B" w:rsidRDefault="0066754B" w:rsidP="00357702">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5B80DD63" w14:textId="77777777" w:rsidR="0066754B" w:rsidRDefault="0066754B" w:rsidP="00357702">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79BA053D" w14:textId="77777777" w:rsidR="0066754B" w:rsidRDefault="0066754B" w:rsidP="00357702">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7067F309" w14:textId="76A4816F" w:rsidR="0066754B" w:rsidRDefault="0066754B" w:rsidP="00357702">
            <w:pPr>
              <w:pStyle w:val="VCAAbulletlevel2"/>
            </w:pPr>
            <w:r>
              <w:t xml:space="preserve">Write the draft for your short story in </w:t>
            </w:r>
            <w:sdt>
              <w:sdtPr>
                <w:alias w:val="Keywords"/>
                <w:tag w:val=""/>
                <w:id w:val="-1232377704"/>
                <w:placeholder>
                  <w:docPart w:val="20EDE6ECFBE946F0BF019ED3DE5D4E0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5EE3A677" w14:textId="77777777" w:rsidR="0066754B" w:rsidRDefault="0066754B" w:rsidP="00357702">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6" w:history="1">
              <w:r w:rsidRPr="00F67EAE">
                <w:rPr>
                  <w:rStyle w:val="Hyperlink"/>
                </w:rPr>
                <w:t>critical thinking techniques</w:t>
              </w:r>
            </w:hyperlink>
            <w:r>
              <w:t>, such as logical reasoning, evidence evaluation and perspective analysis.</w:t>
            </w:r>
            <w:r>
              <w:br/>
            </w:r>
          </w:p>
          <w:p w14:paraId="5E76095B" w14:textId="77777777" w:rsidR="0066754B" w:rsidRDefault="0066754B" w:rsidP="00357702">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7151D800" w14:textId="77777777" w:rsidR="0066754B" w:rsidRDefault="0066754B" w:rsidP="00357702">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6BD86013" w14:textId="77777777" w:rsidR="0066754B" w:rsidRDefault="0066754B" w:rsidP="00357702">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66EA9E47" w14:textId="77777777" w:rsidR="0066754B" w:rsidRDefault="0066754B" w:rsidP="00357702">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51C700DA" w14:textId="77777777" w:rsidR="0066754B" w:rsidRPr="0066155E" w:rsidRDefault="0066754B" w:rsidP="00357702">
            <w:pPr>
              <w:pStyle w:val="VCAAbulletlevel2"/>
              <w:numPr>
                <w:ilvl w:val="0"/>
                <w:numId w:val="0"/>
              </w:numPr>
              <w:ind w:left="360"/>
            </w:pPr>
          </w:p>
        </w:tc>
      </w:tr>
    </w:tbl>
    <w:p w14:paraId="602F326D" w14:textId="77777777" w:rsidR="0066754B" w:rsidRDefault="0066754B" w:rsidP="0066754B">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0DAE6CD9" w14:textId="77777777" w:rsidR="0066754B" w:rsidRPr="005A0EDD" w:rsidRDefault="0066754B" w:rsidP="0066754B">
      <w:pPr>
        <w:rPr>
          <w:lang w:val="en-AU"/>
        </w:rPr>
      </w:pPr>
    </w:p>
    <w:bookmarkEnd w:id="44"/>
    <w:p w14:paraId="77926DDC" w14:textId="77777777" w:rsidR="0066754B" w:rsidRDefault="0066754B" w:rsidP="0066754B">
      <w:pPr>
        <w:pStyle w:val="Heading4"/>
      </w:pPr>
      <w:r>
        <w:t>U</w:t>
      </w:r>
      <w:r w:rsidRPr="00B13D9B">
        <w:t xml:space="preserve">nit </w:t>
      </w:r>
      <w:r>
        <w:t xml:space="preserve">3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7B23FE" w14:paraId="67B32C2F" w14:textId="77777777" w:rsidTr="00886E0C">
        <w:trPr>
          <w:trHeight w:val="274"/>
        </w:trPr>
        <w:tc>
          <w:tcPr>
            <w:tcW w:w="2197" w:type="dxa"/>
            <w:shd w:val="clear" w:color="auto" w:fill="0F7EB4"/>
          </w:tcPr>
          <w:p w14:paraId="478D977E"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DF99F4E"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C6147B5"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B08B277"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6754B" w:rsidRPr="007B23FE" w14:paraId="48C6F595" w14:textId="77777777" w:rsidTr="00886E0C">
        <w:trPr>
          <w:trHeight w:val="1701"/>
        </w:trPr>
        <w:tc>
          <w:tcPr>
            <w:tcW w:w="2197" w:type="dxa"/>
            <w:vAlign w:val="center"/>
          </w:tcPr>
          <w:p w14:paraId="5FB306AD" w14:textId="77777777" w:rsidR="0066754B" w:rsidRPr="007B23FE" w:rsidRDefault="0066754B" w:rsidP="00357702">
            <w:pPr>
              <w:pStyle w:val="VCAAbody"/>
              <w:jc w:val="center"/>
            </w:pPr>
            <w:r>
              <w:t>Responsibility</w:t>
            </w:r>
          </w:p>
        </w:tc>
        <w:tc>
          <w:tcPr>
            <w:tcW w:w="2197" w:type="dxa"/>
            <w:vAlign w:val="center"/>
          </w:tcPr>
          <w:p w14:paraId="7214017F" w14:textId="77777777" w:rsidR="0066754B" w:rsidRPr="007B23FE" w:rsidRDefault="0066754B" w:rsidP="00357702">
            <w:pPr>
              <w:pStyle w:val="VCAAbody"/>
              <w:jc w:val="center"/>
            </w:pPr>
            <w:r>
              <w:t>Healthy Lifestyles</w:t>
            </w:r>
          </w:p>
        </w:tc>
        <w:tc>
          <w:tcPr>
            <w:tcW w:w="2197" w:type="dxa"/>
            <w:vAlign w:val="center"/>
          </w:tcPr>
          <w:p w14:paraId="048A5F80" w14:textId="77777777" w:rsidR="0066754B" w:rsidRPr="007B23FE" w:rsidRDefault="0066754B" w:rsidP="00357702">
            <w:pPr>
              <w:pStyle w:val="VCAAbody"/>
              <w:jc w:val="center"/>
            </w:pPr>
            <w:r>
              <w:t>Youth</w:t>
            </w:r>
          </w:p>
        </w:tc>
        <w:tc>
          <w:tcPr>
            <w:tcW w:w="2198" w:type="dxa"/>
            <w:vAlign w:val="center"/>
          </w:tcPr>
          <w:p w14:paraId="4B7E5670" w14:textId="77777777" w:rsidR="0066754B" w:rsidRPr="007B23FE" w:rsidRDefault="0066754B" w:rsidP="00357702">
            <w:pPr>
              <w:pStyle w:val="VCAAbody"/>
              <w:jc w:val="center"/>
            </w:pPr>
            <w:r>
              <w:t>Personal</w:t>
            </w:r>
          </w:p>
        </w:tc>
      </w:tr>
    </w:tbl>
    <w:p w14:paraId="13C82861" w14:textId="77777777" w:rsidR="0066754B" w:rsidRPr="00B13D9B" w:rsidRDefault="0066754B" w:rsidP="0066754B">
      <w:pPr>
        <w:pStyle w:val="Heading2"/>
        <w:rPr>
          <w:sz w:val="28"/>
        </w:rPr>
      </w:pPr>
      <w:bookmarkStart w:id="53" w:name="_Toc191905957"/>
      <w:r w:rsidRPr="00B13D9B">
        <w:rPr>
          <w:sz w:val="28"/>
        </w:rPr>
        <w:t xml:space="preserve">Outcome </w:t>
      </w:r>
      <w:r>
        <w:rPr>
          <w:sz w:val="28"/>
        </w:rPr>
        <w:t>3</w:t>
      </w:r>
      <w:bookmarkEnd w:id="53"/>
    </w:p>
    <w:p w14:paraId="00C1BD27" w14:textId="144B8F2C" w:rsidR="0066754B" w:rsidRPr="000A7273" w:rsidRDefault="0066754B" w:rsidP="0066754B">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E8326520D08347DDB58C0BD735195E8A"/>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23821F37" w14:textId="77777777" w:rsidR="0066754B" w:rsidRDefault="0066754B" w:rsidP="0066754B">
      <w:pPr>
        <w:pStyle w:val="Heading2"/>
        <w:rPr>
          <w:sz w:val="24"/>
          <w:szCs w:val="24"/>
        </w:rPr>
      </w:pPr>
      <w:bookmarkStart w:id="54" w:name="_Toc191905958"/>
      <w:r w:rsidRPr="00753F1C">
        <w:rPr>
          <w:sz w:val="24"/>
          <w:szCs w:val="24"/>
        </w:rPr>
        <w:t>Examples of learning activities</w:t>
      </w:r>
      <w:bookmarkEnd w:id="54"/>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66754B" w:rsidRPr="006D4EF4" w14:paraId="255E7233" w14:textId="77777777" w:rsidTr="00357702">
        <w:trPr>
          <w:cantSplit/>
        </w:trPr>
        <w:tc>
          <w:tcPr>
            <w:tcW w:w="8783" w:type="dxa"/>
          </w:tcPr>
          <w:p w14:paraId="51F4549A" w14:textId="77777777" w:rsidR="0066754B" w:rsidRPr="00FD4DAA" w:rsidRDefault="0066754B" w:rsidP="00357702">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66754B" w:rsidRPr="006D4EF4" w14:paraId="1778FF07" w14:textId="77777777" w:rsidTr="00357702">
        <w:trPr>
          <w:cantSplit/>
        </w:trPr>
        <w:tc>
          <w:tcPr>
            <w:tcW w:w="8783" w:type="dxa"/>
          </w:tcPr>
          <w:p w14:paraId="334FCD05" w14:textId="77777777" w:rsidR="0066754B" w:rsidRPr="00FD4DAA" w:rsidRDefault="0066754B" w:rsidP="00357702">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66754B" w:rsidRPr="006D4EF4" w14:paraId="7DF1DB6C" w14:textId="77777777" w:rsidTr="00357702">
        <w:trPr>
          <w:cantSplit/>
        </w:trPr>
        <w:tc>
          <w:tcPr>
            <w:tcW w:w="8783" w:type="dxa"/>
          </w:tcPr>
          <w:p w14:paraId="17DC6A97" w14:textId="77777777" w:rsidR="0066754B" w:rsidRPr="00555A56" w:rsidRDefault="0066754B" w:rsidP="00357702">
            <w:pPr>
              <w:pStyle w:val="VCAAbulletlevel2"/>
            </w:pPr>
            <w:r w:rsidRPr="00FD4DAA">
              <w:lastRenderedPageBreak/>
              <w:t xml:space="preserve">Participate in the </w:t>
            </w:r>
            <w:hyperlink r:id="rId47"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66754B" w:rsidRPr="006D4EF4" w14:paraId="2111B754" w14:textId="77777777" w:rsidTr="00357702">
        <w:trPr>
          <w:cantSplit/>
        </w:trPr>
        <w:tc>
          <w:tcPr>
            <w:tcW w:w="8783" w:type="dxa"/>
          </w:tcPr>
          <w:p w14:paraId="427BC3C2" w14:textId="77777777" w:rsidR="0066754B" w:rsidRPr="00FD4DAA" w:rsidRDefault="0066754B" w:rsidP="00357702">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66754B" w:rsidRPr="006D4EF4" w14:paraId="4C6685F7" w14:textId="77777777" w:rsidTr="00357702">
        <w:trPr>
          <w:cantSplit/>
        </w:trPr>
        <w:tc>
          <w:tcPr>
            <w:tcW w:w="8783" w:type="dxa"/>
          </w:tcPr>
          <w:p w14:paraId="3FB2E0CA" w14:textId="0BBFA877" w:rsidR="0066754B" w:rsidRPr="00FD4DAA" w:rsidRDefault="0066754B" w:rsidP="00357702">
            <w:pPr>
              <w:pStyle w:val="VCAAbulletlevel2"/>
            </w:pPr>
            <w:r w:rsidRPr="00FD4DAA">
              <w:t xml:space="preserve">Create a Healthy Lifestyle online space in </w:t>
            </w:r>
            <w:sdt>
              <w:sdtPr>
                <w:alias w:val="Keywords"/>
                <w:tag w:val=""/>
                <w:id w:val="253946069"/>
                <w:placeholder>
                  <w:docPart w:val="FCCC0647EB864F8387FC92660EAEB6A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and share information and thoughts on various healthy lifestyle topics, such as healthy recipes, workout routines, stress management techniques or personal anecdotes related to maintaining a healthy lifestyle.</w:t>
            </w:r>
          </w:p>
        </w:tc>
      </w:tr>
      <w:tr w:rsidR="0066754B" w:rsidRPr="006D4EF4" w14:paraId="4B83BFC9" w14:textId="77777777" w:rsidTr="00357702">
        <w:trPr>
          <w:cantSplit/>
        </w:trPr>
        <w:tc>
          <w:tcPr>
            <w:tcW w:w="8783" w:type="dxa"/>
          </w:tcPr>
          <w:p w14:paraId="142E33BE" w14:textId="7176AA7B" w:rsidR="0066754B" w:rsidRPr="00FD4DAA" w:rsidRDefault="0066754B" w:rsidP="00357702">
            <w:pPr>
              <w:pStyle w:val="VCAAbulletlevel2"/>
            </w:pPr>
            <w:r w:rsidRPr="00FD4DAA">
              <w:t xml:space="preserve">Run a mini health fair exhibition in </w:t>
            </w:r>
            <w:sdt>
              <w:sdtPr>
                <w:alias w:val="Keywords"/>
                <w:tag w:val=""/>
                <w:id w:val="1886756325"/>
                <w:placeholder>
                  <w:docPart w:val="29B1E33C52524FF991AFDBB7092D0D94"/>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D1DA7ADFF8D94BCA82F36FF4A338BC4C"/>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 speaking visitors, explain key concepts and provide practical tips for incorporating healthy habits into daily life.</w:t>
            </w:r>
          </w:p>
        </w:tc>
      </w:tr>
      <w:tr w:rsidR="0066754B" w:rsidRPr="006D4EF4" w14:paraId="6D5DD271" w14:textId="77777777" w:rsidTr="00357702">
        <w:trPr>
          <w:cantSplit/>
        </w:trPr>
        <w:tc>
          <w:tcPr>
            <w:tcW w:w="8783" w:type="dxa"/>
          </w:tcPr>
          <w:p w14:paraId="186171F7" w14:textId="18EE94B3" w:rsidR="0066754B" w:rsidRPr="00FD4DAA" w:rsidRDefault="0066754B" w:rsidP="00357702">
            <w:pPr>
              <w:pStyle w:val="VCAAbulletlevel2"/>
            </w:pPr>
            <w:r w:rsidRPr="00FD4DAA">
              <w:t xml:space="preserve">Create a personal health plan in </w:t>
            </w:r>
            <w:sdt>
              <w:sdtPr>
                <w:alias w:val="Keywords"/>
                <w:tag w:val=""/>
                <w:id w:val="-635173282"/>
                <w:placeholder>
                  <w:docPart w:val="8734E88FF755409B9AABC1FE4C1F1E4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66754B" w:rsidRPr="006D4EF4" w14:paraId="331C52B7" w14:textId="77777777" w:rsidTr="00357702">
        <w:trPr>
          <w:cantSplit/>
        </w:trPr>
        <w:tc>
          <w:tcPr>
            <w:tcW w:w="8783" w:type="dxa"/>
          </w:tcPr>
          <w:p w14:paraId="435F1E5B" w14:textId="720FE6FC" w:rsidR="0066754B" w:rsidRPr="00FD4DAA" w:rsidRDefault="0066754B" w:rsidP="00357702">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123ACAE4C714494E82E4A177F2BDFA7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w:t>
            </w:r>
          </w:p>
        </w:tc>
      </w:tr>
      <w:tr w:rsidR="0066754B" w:rsidRPr="006D4EF4" w14:paraId="2852A914" w14:textId="77777777" w:rsidTr="00357702">
        <w:trPr>
          <w:cantSplit/>
        </w:trPr>
        <w:tc>
          <w:tcPr>
            <w:tcW w:w="8783" w:type="dxa"/>
          </w:tcPr>
          <w:p w14:paraId="609DFF29" w14:textId="21B04916" w:rsidR="0066754B" w:rsidRPr="00555A56" w:rsidRDefault="0066754B" w:rsidP="00357702">
            <w:pPr>
              <w:pStyle w:val="VCAAbulletlevel2"/>
            </w:pPr>
            <w:r w:rsidRPr="00FD4DAA">
              <w:t xml:space="preserve">Collaborate with a </w:t>
            </w:r>
            <w:sdt>
              <w:sdtPr>
                <w:alias w:val="Keywords"/>
                <w:tag w:val=""/>
                <w:id w:val="619572478"/>
                <w:placeholder>
                  <w:docPart w:val="590FF8B5546E44C5A92CC1A6A754026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-speaking fitness instructor or wellness professional and participate in a hands-on workshop or demonstration in </w:t>
            </w:r>
            <w:sdt>
              <w:sdtPr>
                <w:alias w:val="Keywords"/>
                <w:tag w:val=""/>
                <w:id w:val="-1348246523"/>
                <w:placeholder>
                  <w:docPart w:val="824D1D11B7784083AEAC2B3D3B3957D3"/>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Write an email to the person thanking them for the session and explaining the benefits for your health.</w:t>
            </w:r>
          </w:p>
        </w:tc>
      </w:tr>
      <w:tr w:rsidR="0066754B" w:rsidRPr="006D4EF4" w14:paraId="0E55DEC6" w14:textId="77777777" w:rsidTr="00357702">
        <w:trPr>
          <w:cantSplit/>
        </w:trPr>
        <w:tc>
          <w:tcPr>
            <w:tcW w:w="8783" w:type="dxa"/>
          </w:tcPr>
          <w:p w14:paraId="062D2E4C" w14:textId="77777777" w:rsidR="0066754B" w:rsidRPr="00555A56" w:rsidRDefault="0066754B" w:rsidP="00357702">
            <w:pPr>
              <w:pStyle w:val="VCAAbulletlevel2"/>
            </w:pPr>
            <w:r w:rsidRPr="00FD4DAA">
              <w:t xml:space="preserve">Revise language and grammatical structures related to asking for and giving advice, and complete a </w:t>
            </w:r>
            <w:hyperlink r:id="rId48"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66754B" w:rsidRPr="006D4EF4" w14:paraId="09EF6F59" w14:textId="77777777" w:rsidTr="00357702">
        <w:trPr>
          <w:cantSplit/>
        </w:trPr>
        <w:tc>
          <w:tcPr>
            <w:tcW w:w="8783" w:type="dxa"/>
          </w:tcPr>
          <w:p w14:paraId="0F4FF825" w14:textId="02F0A7B0" w:rsidR="0066754B" w:rsidRPr="00FD4DAA" w:rsidRDefault="0066754B" w:rsidP="00357702">
            <w:pPr>
              <w:pStyle w:val="VCAAbulletlevel2"/>
            </w:pPr>
            <w:r w:rsidRPr="00FD4DAA">
              <w:t xml:space="preserve">Prepare a list of interview questions in advance and then conduct a live or virtual interview with a </w:t>
            </w:r>
            <w:sdt>
              <w:sdtPr>
                <w:alias w:val="Keywords"/>
                <w:tag w:val=""/>
                <w:id w:val="-1019311490"/>
                <w:placeholder>
                  <w:docPart w:val="E1AC3F36C8484796A2F8DFF6C1E9B85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-speaking health expert. Ask the expert about the importance of healthy living, effective strategies for maintaining a balanced lifestyle and the expert's personal insights and advice.</w:t>
            </w:r>
          </w:p>
        </w:tc>
      </w:tr>
      <w:tr w:rsidR="0066754B" w:rsidRPr="006D4EF4" w14:paraId="33EB22BE" w14:textId="77777777" w:rsidTr="00357702">
        <w:trPr>
          <w:cantSplit/>
        </w:trPr>
        <w:tc>
          <w:tcPr>
            <w:tcW w:w="8783" w:type="dxa"/>
            <w:shd w:val="clear" w:color="auto" w:fill="D9D9D9" w:themeFill="background1" w:themeFillShade="D9"/>
          </w:tcPr>
          <w:p w14:paraId="418F5CE2" w14:textId="1F4AEC8B" w:rsidR="0066754B" w:rsidRPr="00FD4DAA" w:rsidRDefault="0066754B" w:rsidP="00357702">
            <w:pPr>
              <w:pStyle w:val="VCAAbulletlevel2"/>
              <w:rPr>
                <w:b/>
                <w:bCs/>
              </w:rPr>
            </w:pPr>
            <w:r w:rsidRPr="00FD4DAA">
              <w:rPr>
                <w:b/>
                <w:bCs/>
                <w:noProof/>
              </w:rPr>
              <w:lastRenderedPageBreak/>
              <w:drawing>
                <wp:anchor distT="0" distB="0" distL="114300" distR="114300" simplePos="0" relativeHeight="251681792" behindDoc="0" locked="0" layoutInCell="1" allowOverlap="1" wp14:anchorId="24581E42" wp14:editId="638D9BA6">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0ECF4328F9A94004B9AE1BC1155CF9A3"/>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rPr>
                  <w:t>Perisan</w:t>
                </w:r>
                <w:proofErr w:type="spellEnd"/>
              </w:sdtContent>
            </w:sdt>
            <w:r w:rsidRPr="00FD4DAA">
              <w:rPr>
                <w:b/>
                <w:bCs/>
              </w:rPr>
              <w:t xml:space="preserve"> documenting and sharing your vision of a perfect day, incorporating healthy lifestyle choices. </w:t>
            </w:r>
          </w:p>
        </w:tc>
      </w:tr>
    </w:tbl>
    <w:p w14:paraId="5EA0A84A" w14:textId="77777777" w:rsidR="0066754B" w:rsidRDefault="0066754B" w:rsidP="0066754B">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66754B" w14:paraId="3549C274"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46513D8" w14:textId="77777777" w:rsidR="0066754B" w:rsidRPr="000A7273" w:rsidRDefault="0066754B" w:rsidP="00357702">
            <w:pPr>
              <w:pStyle w:val="Heading2"/>
              <w:rPr>
                <w:b/>
                <w:bCs/>
                <w:color w:val="004EA8"/>
              </w:rPr>
            </w:pPr>
            <w:bookmarkStart w:id="55" w:name="_Toc191905959"/>
            <w:r w:rsidRPr="00B13D9B">
              <w:rPr>
                <w:b/>
                <w:bCs/>
                <w:noProof/>
                <w:color w:val="004EA8"/>
              </w:rPr>
              <w:drawing>
                <wp:anchor distT="0" distB="0" distL="114300" distR="114300" simplePos="0" relativeHeight="251674624" behindDoc="0" locked="0" layoutInCell="1" allowOverlap="1" wp14:anchorId="4A9908B2" wp14:editId="6BEF62E3">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5"/>
            <w:r w:rsidRPr="00B13D9B">
              <w:rPr>
                <w:b/>
                <w:bCs/>
                <w:color w:val="004EA8"/>
              </w:rPr>
              <w:t xml:space="preserve"> </w:t>
            </w:r>
          </w:p>
          <w:p w14:paraId="44B73410" w14:textId="6086D9B5" w:rsidR="0066754B" w:rsidRDefault="0066754B" w:rsidP="00357702">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F9618899EBF74F78BE6CC66B8D8634E4"/>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color w:val="004EA8"/>
                    <w:sz w:val="32"/>
                    <w:szCs w:val="32"/>
                  </w:rPr>
                  <w:t>Perisan</w:t>
                </w:r>
                <w:proofErr w:type="spellEnd"/>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4355278C" w14:textId="77777777" w:rsidR="0066754B" w:rsidRDefault="0066754B" w:rsidP="00357702">
            <w:pPr>
              <w:pStyle w:val="VCAAbulletlevel2"/>
              <w:numPr>
                <w:ilvl w:val="0"/>
                <w:numId w:val="0"/>
              </w:numPr>
              <w:rPr>
                <w:b/>
                <w:bCs/>
                <w:color w:val="004EA8"/>
                <w:sz w:val="32"/>
                <w:szCs w:val="32"/>
              </w:rPr>
            </w:pPr>
          </w:p>
          <w:p w14:paraId="34DB089E" w14:textId="77777777" w:rsidR="0066754B" w:rsidRDefault="0066754B" w:rsidP="00357702">
            <w:pPr>
              <w:pStyle w:val="VCAAbulletlevel2"/>
            </w:pPr>
            <w:r>
              <w:t>Watch examples of vlogs and analyse different approaches to storytelling. Discuss the elements that make these videos engaging and impactful.</w:t>
            </w:r>
            <w:r>
              <w:br/>
            </w:r>
          </w:p>
          <w:p w14:paraId="51E6584F" w14:textId="77777777" w:rsidR="0066754B" w:rsidRDefault="0066754B" w:rsidP="00357702">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0CD6B069" w14:textId="77777777" w:rsidR="0066754B" w:rsidRDefault="0066754B" w:rsidP="00357702">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233A5A3A" w14:textId="77777777" w:rsidR="0066754B" w:rsidRDefault="0066754B" w:rsidP="00357702">
            <w:pPr>
              <w:pStyle w:val="VCAAbulletlevel2"/>
            </w:pPr>
            <w:r>
              <w:t xml:space="preserve">Use a </w:t>
            </w:r>
            <w:hyperlink r:id="rId49"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10A431C0" w14:textId="77777777" w:rsidR="0066754B" w:rsidRDefault="0066754B" w:rsidP="00357702">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06153B97" w14:textId="77777777" w:rsidR="0066754B" w:rsidRDefault="0066754B" w:rsidP="00357702">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779BC31A" w14:textId="77777777" w:rsidR="0066754B" w:rsidRDefault="0066754B" w:rsidP="00357702">
            <w:pPr>
              <w:pStyle w:val="VCAAbulletlevel2"/>
            </w:pPr>
            <w:r>
              <w:t>Write the draft for your video-diary, incorporating the information from your mind-map, storyboard, vocabulary list and the grammatical structures.</w:t>
            </w:r>
            <w:r>
              <w:br/>
            </w:r>
          </w:p>
          <w:p w14:paraId="2D98C5F1" w14:textId="77777777" w:rsidR="0066754B" w:rsidRDefault="0066754B" w:rsidP="00357702">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58EE6E04" w14:textId="77777777" w:rsidR="0066754B" w:rsidRDefault="0066754B" w:rsidP="00357702">
            <w:pPr>
              <w:pStyle w:val="VCAAbulletlevel2"/>
            </w:pPr>
            <w:r>
              <w:t xml:space="preserve">Incorporate any edits, </w:t>
            </w:r>
            <w:proofErr w:type="gramStart"/>
            <w:r>
              <w:t>updates</w:t>
            </w:r>
            <w:proofErr w:type="gramEnd"/>
            <w:r>
              <w:t xml:space="preserve"> and suggestions from your collaborative groups.</w:t>
            </w:r>
            <w:r>
              <w:br/>
            </w:r>
          </w:p>
          <w:p w14:paraId="4DFF6386" w14:textId="77777777" w:rsidR="0066754B" w:rsidRDefault="0066754B" w:rsidP="00357702">
            <w:pPr>
              <w:pStyle w:val="VCAAbulletlevel2"/>
            </w:pPr>
            <w:r>
              <w:t xml:space="preserve">Record your video diaries, focusing on pronunciation, intonation, </w:t>
            </w:r>
            <w:proofErr w:type="gramStart"/>
            <w:r>
              <w:t>tone</w:t>
            </w:r>
            <w:proofErr w:type="gramEnd"/>
            <w:r>
              <w:t xml:space="preserve"> and fluency.</w:t>
            </w:r>
            <w:r>
              <w:br/>
            </w:r>
          </w:p>
          <w:p w14:paraId="5999DDE0" w14:textId="77777777" w:rsidR="0066754B" w:rsidRDefault="0066754B" w:rsidP="00357702">
            <w:pPr>
              <w:pStyle w:val="VCAAbulletlevel2"/>
            </w:pPr>
            <w:r>
              <w:t>Share your video-diaries in a small group. Provide feedback and positive comments to your peers.</w:t>
            </w:r>
            <w:r>
              <w:br/>
            </w:r>
          </w:p>
          <w:p w14:paraId="7EE1BE2D" w14:textId="77777777" w:rsidR="0066754B" w:rsidRPr="0066155E" w:rsidRDefault="0066754B" w:rsidP="00357702">
            <w:pPr>
              <w:pStyle w:val="VCAAbulletlevel2"/>
            </w:pPr>
            <w:r>
              <w:lastRenderedPageBreak/>
              <w:t xml:space="preserve">Participate in a reflection session, where you share your experience, </w:t>
            </w:r>
            <w:proofErr w:type="gramStart"/>
            <w:r>
              <w:t>challenges</w:t>
            </w:r>
            <w:proofErr w:type="gramEnd"/>
            <w:r>
              <w:t xml:space="preserve"> and key takeaways from the project.</w:t>
            </w:r>
          </w:p>
        </w:tc>
      </w:tr>
    </w:tbl>
    <w:p w14:paraId="69B5AA97" w14:textId="77777777" w:rsidR="0066754B" w:rsidRDefault="0066754B" w:rsidP="0066754B">
      <w:pPr>
        <w:rPr>
          <w:lang w:val="en-AU"/>
        </w:rPr>
      </w:pPr>
    </w:p>
    <w:p w14:paraId="795E4383" w14:textId="77777777" w:rsidR="0066754B" w:rsidRDefault="0066754B" w:rsidP="0066754B">
      <w:pPr>
        <w:rPr>
          <w:lang w:val="en-AU"/>
        </w:rPr>
      </w:pPr>
    </w:p>
    <w:p w14:paraId="34D6D26E" w14:textId="77777777" w:rsidR="0066754B" w:rsidRDefault="0066754B" w:rsidP="0066754B">
      <w:pPr>
        <w:pStyle w:val="Heading3"/>
        <w:sectPr w:rsidR="0066754B" w:rsidSect="00C94A58">
          <w:pgSz w:w="11907" w:h="16840" w:code="9"/>
          <w:pgMar w:top="1430" w:right="1134" w:bottom="993" w:left="1985" w:header="392" w:footer="273" w:gutter="0"/>
          <w:cols w:space="708"/>
          <w:docGrid w:linePitch="360"/>
        </w:sectPr>
      </w:pPr>
    </w:p>
    <w:p w14:paraId="3053959C" w14:textId="77777777" w:rsidR="0066754B" w:rsidRDefault="0066754B" w:rsidP="0066754B">
      <w:pPr>
        <w:pStyle w:val="Heading3"/>
      </w:pPr>
      <w:bookmarkStart w:id="56" w:name="_Toc191905960"/>
      <w:r>
        <w:lastRenderedPageBreak/>
        <w:t>Unit 4</w:t>
      </w:r>
      <w:bookmarkEnd w:id="56"/>
    </w:p>
    <w:p w14:paraId="119F5EBC" w14:textId="77777777" w:rsidR="0066754B" w:rsidRDefault="0066754B" w:rsidP="0066754B">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7B23FE" w14:paraId="544F1E42" w14:textId="77777777" w:rsidTr="00357702">
        <w:trPr>
          <w:trHeight w:val="274"/>
        </w:trPr>
        <w:tc>
          <w:tcPr>
            <w:tcW w:w="2197" w:type="dxa"/>
            <w:shd w:val="clear" w:color="auto" w:fill="0F7EB4"/>
          </w:tcPr>
          <w:p w14:paraId="2A021CB4"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E13E707"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4C92D5E1"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823E684"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6754B" w:rsidRPr="007B23FE" w14:paraId="598B89B8" w14:textId="77777777" w:rsidTr="00886E0C">
        <w:trPr>
          <w:trHeight w:val="1701"/>
        </w:trPr>
        <w:tc>
          <w:tcPr>
            <w:tcW w:w="2197" w:type="dxa"/>
            <w:vAlign w:val="center"/>
          </w:tcPr>
          <w:p w14:paraId="7A48AEAD" w14:textId="77777777" w:rsidR="0066754B" w:rsidRPr="007B23FE" w:rsidRDefault="0066754B" w:rsidP="00357702">
            <w:pPr>
              <w:pStyle w:val="VCAAbody"/>
              <w:jc w:val="center"/>
            </w:pPr>
            <w:r w:rsidRPr="0009743F">
              <w:t>Responsibility</w:t>
            </w:r>
          </w:p>
        </w:tc>
        <w:tc>
          <w:tcPr>
            <w:tcW w:w="2197" w:type="dxa"/>
            <w:vAlign w:val="center"/>
          </w:tcPr>
          <w:p w14:paraId="516227D8" w14:textId="77777777" w:rsidR="0066754B" w:rsidRPr="007B23FE" w:rsidRDefault="0066754B" w:rsidP="00357702">
            <w:pPr>
              <w:pStyle w:val="VCAAbody"/>
              <w:jc w:val="center"/>
            </w:pPr>
            <w:r w:rsidRPr="0009743F">
              <w:t>Global</w:t>
            </w:r>
          </w:p>
        </w:tc>
        <w:tc>
          <w:tcPr>
            <w:tcW w:w="2197" w:type="dxa"/>
            <w:vAlign w:val="center"/>
          </w:tcPr>
          <w:p w14:paraId="3D9F7331" w14:textId="77777777" w:rsidR="0066754B" w:rsidRPr="007B23FE" w:rsidRDefault="0066754B" w:rsidP="00357702">
            <w:pPr>
              <w:pStyle w:val="VCAAbody"/>
              <w:jc w:val="center"/>
            </w:pPr>
            <w:r w:rsidRPr="0009743F">
              <w:t>Society</w:t>
            </w:r>
          </w:p>
        </w:tc>
        <w:tc>
          <w:tcPr>
            <w:tcW w:w="2198" w:type="dxa"/>
            <w:vAlign w:val="center"/>
          </w:tcPr>
          <w:p w14:paraId="291303F5" w14:textId="77777777" w:rsidR="0066754B" w:rsidRPr="007B23FE" w:rsidRDefault="0066754B" w:rsidP="00357702">
            <w:pPr>
              <w:pStyle w:val="VCAAbody"/>
              <w:jc w:val="center"/>
            </w:pPr>
            <w:r w:rsidRPr="0009743F">
              <w:t>Staying connected locally and globally</w:t>
            </w:r>
          </w:p>
        </w:tc>
      </w:tr>
    </w:tbl>
    <w:p w14:paraId="592F4F21" w14:textId="77777777" w:rsidR="0066754B" w:rsidRPr="00B13D9B" w:rsidRDefault="0066754B" w:rsidP="0066754B">
      <w:pPr>
        <w:pStyle w:val="Heading2"/>
        <w:rPr>
          <w:sz w:val="28"/>
        </w:rPr>
      </w:pPr>
      <w:bookmarkStart w:id="57" w:name="_Toc191905961"/>
      <w:r w:rsidRPr="1AB6DD3E">
        <w:rPr>
          <w:sz w:val="28"/>
        </w:rPr>
        <w:t>Outcome 1</w:t>
      </w:r>
      <w:bookmarkEnd w:id="57"/>
    </w:p>
    <w:p w14:paraId="06FB856D" w14:textId="10496E67" w:rsidR="0066754B" w:rsidRDefault="0066754B" w:rsidP="0066754B">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4A75111025874994993AB084E630A3C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0A7273">
        <w:rPr>
          <w:shd w:val="clear" w:color="auto" w:fill="FFFFFF"/>
        </w:rPr>
        <w:t>.</w:t>
      </w:r>
    </w:p>
    <w:p w14:paraId="7A3A514E" w14:textId="77777777" w:rsidR="0066754B" w:rsidRDefault="0066754B" w:rsidP="0066754B">
      <w:pPr>
        <w:pStyle w:val="Heading2"/>
        <w:tabs>
          <w:tab w:val="left" w:pos="3632"/>
        </w:tabs>
        <w:rPr>
          <w:sz w:val="24"/>
          <w:szCs w:val="24"/>
        </w:rPr>
      </w:pPr>
      <w:bookmarkStart w:id="58" w:name="_Toc191905962"/>
      <w:r w:rsidRPr="00753F1C">
        <w:rPr>
          <w:sz w:val="24"/>
          <w:szCs w:val="24"/>
        </w:rPr>
        <w:t>Examples of learning activities</w:t>
      </w:r>
      <w:bookmarkEnd w:id="58"/>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66754B" w:rsidRPr="0009743F" w14:paraId="0F23E7AA" w14:textId="77777777" w:rsidTr="00357702">
        <w:trPr>
          <w:cantSplit/>
        </w:trPr>
        <w:tc>
          <w:tcPr>
            <w:tcW w:w="8783" w:type="dxa"/>
          </w:tcPr>
          <w:p w14:paraId="2A4E0BB5" w14:textId="4ABC3D28" w:rsidR="0066754B" w:rsidRPr="00FD4DAA" w:rsidRDefault="0066754B" w:rsidP="00357702">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CDD12F0EE8904E8CBD8769B7F7F9904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then, record and listen to yourself saying the words, reflecting on your own pronunciation and seeking feedback from your partner.</w:t>
            </w:r>
          </w:p>
        </w:tc>
      </w:tr>
      <w:tr w:rsidR="0066754B" w:rsidRPr="0009743F" w14:paraId="5ED978ED" w14:textId="77777777" w:rsidTr="00357702">
        <w:trPr>
          <w:cantSplit/>
        </w:trPr>
        <w:tc>
          <w:tcPr>
            <w:tcW w:w="8783" w:type="dxa"/>
          </w:tcPr>
          <w:p w14:paraId="6F7B0E1E" w14:textId="77777777" w:rsidR="0066754B" w:rsidRPr="00FD4DAA" w:rsidRDefault="0066754B" w:rsidP="00357702">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66754B" w:rsidRPr="0009743F" w14:paraId="3ABC2945" w14:textId="77777777" w:rsidTr="00357702">
        <w:trPr>
          <w:cantSplit/>
        </w:trPr>
        <w:tc>
          <w:tcPr>
            <w:tcW w:w="8783" w:type="dxa"/>
          </w:tcPr>
          <w:p w14:paraId="580108D1" w14:textId="77777777" w:rsidR="0066754B" w:rsidRPr="00FD4DAA" w:rsidRDefault="0066754B" w:rsidP="00357702">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66754B" w:rsidRPr="0009743F" w14:paraId="02447C64" w14:textId="77777777" w:rsidTr="00357702">
        <w:trPr>
          <w:cantSplit/>
        </w:trPr>
        <w:tc>
          <w:tcPr>
            <w:tcW w:w="8783" w:type="dxa"/>
          </w:tcPr>
          <w:p w14:paraId="5F8812C2" w14:textId="35077C2F" w:rsidR="0066754B" w:rsidRPr="00FD4DAA" w:rsidRDefault="0066754B" w:rsidP="00357702">
            <w:pPr>
              <w:pStyle w:val="VCAAbulletlevel2"/>
            </w:pPr>
            <w:r w:rsidRPr="00FD4DAA">
              <w:t xml:space="preserve">Create a simulated profile in </w:t>
            </w:r>
            <w:sdt>
              <w:sdtPr>
                <w:alias w:val="Keywords"/>
                <w:tag w:val=""/>
                <w:id w:val="1278986307"/>
                <w:placeholder>
                  <w:docPart w:val="0F85A6976397494D9494D3E5150C9EE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66754B" w:rsidRPr="0009743F" w14:paraId="68A5C09E" w14:textId="77777777" w:rsidTr="00357702">
        <w:trPr>
          <w:cantSplit/>
        </w:trPr>
        <w:tc>
          <w:tcPr>
            <w:tcW w:w="8783" w:type="dxa"/>
          </w:tcPr>
          <w:p w14:paraId="1864A8A0" w14:textId="77777777" w:rsidR="0066754B" w:rsidRPr="00FD4DAA" w:rsidRDefault="0066754B" w:rsidP="00357702">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0" w:history="1">
              <w:r w:rsidRPr="00FD4DAA">
                <w:t>Placemat</w:t>
              </w:r>
            </w:hyperlink>
            <w:r w:rsidRPr="00FD4DAA">
              <w:t xml:space="preserve"> graphic organiser to reflect on your observations.</w:t>
            </w:r>
          </w:p>
        </w:tc>
      </w:tr>
      <w:tr w:rsidR="0066754B" w:rsidRPr="0009743F" w14:paraId="2CCA1B04" w14:textId="77777777" w:rsidTr="00357702">
        <w:trPr>
          <w:cantSplit/>
        </w:trPr>
        <w:tc>
          <w:tcPr>
            <w:tcW w:w="8783" w:type="dxa"/>
          </w:tcPr>
          <w:p w14:paraId="39DB4A9C" w14:textId="77777777" w:rsidR="0066754B" w:rsidRPr="00FD4DAA" w:rsidRDefault="0066754B" w:rsidP="00357702">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66754B" w:rsidRPr="0009743F" w14:paraId="6ECE60EA" w14:textId="77777777" w:rsidTr="00357702">
        <w:trPr>
          <w:cantSplit/>
        </w:trPr>
        <w:tc>
          <w:tcPr>
            <w:tcW w:w="8783" w:type="dxa"/>
          </w:tcPr>
          <w:p w14:paraId="607B21D9" w14:textId="4DC2092D" w:rsidR="0066754B" w:rsidRPr="00FD4DAA" w:rsidRDefault="0066754B" w:rsidP="00357702">
            <w:pPr>
              <w:pStyle w:val="VCAAbulletlevel2"/>
            </w:pPr>
            <w:r w:rsidRPr="00FD4DAA">
              <w:t xml:space="preserve">Research current words or phrases that are unique to the </w:t>
            </w:r>
            <w:sdt>
              <w:sdtPr>
                <w:alias w:val="Keywords"/>
                <w:tag w:val=""/>
                <w:id w:val="1476253084"/>
                <w:placeholder>
                  <w:docPart w:val="0A9FE120A45143AE9088EAA9631EDDD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-speaking community (e.g. slang, abbreviations, acronyms). Interview members of the </w:t>
            </w:r>
            <w:sdt>
              <w:sdtPr>
                <w:alias w:val="Keywords"/>
                <w:tag w:val=""/>
                <w:id w:val="1226185796"/>
                <w:placeholder>
                  <w:docPart w:val="63853320551040B890AF0B6479AA1F01"/>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66754B" w:rsidRPr="0009743F" w14:paraId="181D7745" w14:textId="77777777" w:rsidTr="00357702">
        <w:trPr>
          <w:cantSplit/>
        </w:trPr>
        <w:tc>
          <w:tcPr>
            <w:tcW w:w="8783" w:type="dxa"/>
          </w:tcPr>
          <w:p w14:paraId="7E68DE1A" w14:textId="7C6F092B" w:rsidR="0066754B" w:rsidRPr="00FD4DAA" w:rsidRDefault="0066754B" w:rsidP="00357702">
            <w:pPr>
              <w:pStyle w:val="VCAAbulletlevel2"/>
            </w:pPr>
            <w:r w:rsidRPr="00FD4DAA">
              <w:t xml:space="preserve">Research different ways you could meet members of the </w:t>
            </w:r>
            <w:sdt>
              <w:sdtPr>
                <w:alias w:val="Keywords"/>
                <w:tag w:val=""/>
                <w:id w:val="1890369977"/>
                <w:placeholder>
                  <w:docPart w:val="1061EA133C3C4C1F9EC611F580584AE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B0F2ACE3A43D496DB74265553FCA339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-speaking community (e.g. upcoming community events, online forums, community centres).</w:t>
            </w:r>
          </w:p>
        </w:tc>
      </w:tr>
      <w:tr w:rsidR="0066754B" w:rsidRPr="0009743F" w14:paraId="592D1DD2" w14:textId="77777777" w:rsidTr="00357702">
        <w:trPr>
          <w:cantSplit/>
        </w:trPr>
        <w:tc>
          <w:tcPr>
            <w:tcW w:w="8783" w:type="dxa"/>
          </w:tcPr>
          <w:p w14:paraId="3D75543B" w14:textId="77777777" w:rsidR="0066754B" w:rsidRPr="00FD4DAA" w:rsidRDefault="0066754B" w:rsidP="00357702">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66754B" w:rsidRPr="0009743F" w14:paraId="03CA9710" w14:textId="77777777" w:rsidTr="00357702">
        <w:trPr>
          <w:cantSplit/>
        </w:trPr>
        <w:tc>
          <w:tcPr>
            <w:tcW w:w="8783" w:type="dxa"/>
          </w:tcPr>
          <w:p w14:paraId="32DDD895" w14:textId="2EDF69DA" w:rsidR="0066754B" w:rsidRPr="00FD4DAA" w:rsidRDefault="0066754B" w:rsidP="00357702">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F6EDC5C3994B4BD09968AFCF3FDB4F1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-speaking primary school students were the target audience. Using the information from the online talk, modify the language and simplify the concepts to make it more accessible and engaging for young learners.</w:t>
            </w:r>
          </w:p>
        </w:tc>
      </w:tr>
      <w:tr w:rsidR="0066754B" w:rsidRPr="0009743F" w14:paraId="5FC4A459" w14:textId="77777777" w:rsidTr="00357702">
        <w:trPr>
          <w:cantSplit/>
        </w:trPr>
        <w:tc>
          <w:tcPr>
            <w:tcW w:w="8783" w:type="dxa"/>
          </w:tcPr>
          <w:p w14:paraId="0E11E681" w14:textId="0CB004B8" w:rsidR="0066754B" w:rsidRPr="00FD4DAA" w:rsidRDefault="0066754B" w:rsidP="00357702">
            <w:pPr>
              <w:pStyle w:val="VCAAbulletlevel2"/>
            </w:pPr>
            <w:r w:rsidRPr="00FD4DAA">
              <w:t xml:space="preserve">Plan and record a series of short video clips that highlight the way </w:t>
            </w:r>
            <w:sdt>
              <w:sdtPr>
                <w:alias w:val="Keywords"/>
                <w:tag w:val=""/>
                <w:id w:val="-337854237"/>
                <w:placeholder>
                  <w:docPart w:val="D143F4C2645949F4B20FA71CFAA7D248"/>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66754B" w:rsidRPr="0009743F" w14:paraId="15852BBD" w14:textId="77777777" w:rsidTr="00357702">
        <w:trPr>
          <w:cantSplit/>
        </w:trPr>
        <w:tc>
          <w:tcPr>
            <w:tcW w:w="8783" w:type="dxa"/>
          </w:tcPr>
          <w:p w14:paraId="15E1E119" w14:textId="201AF63B" w:rsidR="0066754B" w:rsidRPr="00FD4DAA" w:rsidRDefault="0066754B" w:rsidP="00357702">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BA424A3192AC484ABCA6A098D5B2D06C"/>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-speaking country or community). Write notes about the hurdles individuals may encounter in a local and global context, and brainstorm possible solutions as a class. </w:t>
            </w:r>
          </w:p>
        </w:tc>
      </w:tr>
      <w:tr w:rsidR="0066754B" w:rsidRPr="0009743F" w14:paraId="5E2D5EBA" w14:textId="77777777" w:rsidTr="00357702">
        <w:trPr>
          <w:cantSplit/>
        </w:trPr>
        <w:tc>
          <w:tcPr>
            <w:tcW w:w="8783" w:type="dxa"/>
          </w:tcPr>
          <w:p w14:paraId="30EBB938" w14:textId="5F6BBFBE" w:rsidR="0066754B" w:rsidRPr="00FD4DAA" w:rsidRDefault="0066754B" w:rsidP="00357702">
            <w:pPr>
              <w:pStyle w:val="VCAAbulletlevel2"/>
            </w:pPr>
            <w:r w:rsidRPr="00FD4DAA">
              <w:lastRenderedPageBreak/>
              <w:t xml:space="preserve">Write an informative article for newly arrived </w:t>
            </w:r>
            <w:sdt>
              <w:sdtPr>
                <w:alias w:val="Keywords"/>
                <w:tag w:val=""/>
                <w:id w:val="267049237"/>
                <w:placeholder>
                  <w:docPart w:val="D3240AA6EA2941CDA880FB9C3096403A"/>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-speaking individuals detailing effective ways to get in contact with other </w:t>
            </w:r>
            <w:sdt>
              <w:sdtPr>
                <w:alias w:val="Keywords"/>
                <w:tag w:val=""/>
                <w:id w:val="1087037972"/>
                <w:placeholder>
                  <w:docPart w:val="805FBDC40C274E1596FB98699B3752A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 xml:space="preserve">-speaking individuals in Victoria or to maintain contact with friends and family in a </w:t>
            </w:r>
            <w:sdt>
              <w:sdtPr>
                <w:alias w:val="Keywords"/>
                <w:tag w:val=""/>
                <w:id w:val="-202019704"/>
                <w:placeholder>
                  <w:docPart w:val="02C38F57D9B64126A6BF30473E0D602B"/>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FD4DAA">
              <w:t>-speaking country or community.</w:t>
            </w:r>
          </w:p>
        </w:tc>
      </w:tr>
      <w:tr w:rsidR="0066754B" w:rsidRPr="0009743F" w14:paraId="1787C3A1" w14:textId="77777777" w:rsidTr="00357702">
        <w:trPr>
          <w:cantSplit/>
        </w:trPr>
        <w:tc>
          <w:tcPr>
            <w:tcW w:w="8783" w:type="dxa"/>
            <w:shd w:val="clear" w:color="auto" w:fill="D9D9D9" w:themeFill="background1" w:themeFillShade="D9"/>
          </w:tcPr>
          <w:p w14:paraId="0D97E70E" w14:textId="77777777" w:rsidR="0066754B" w:rsidRPr="005A0EDD" w:rsidRDefault="0066754B" w:rsidP="00357702">
            <w:pPr>
              <w:pStyle w:val="VCAAbulletlevel2"/>
              <w:rPr>
                <w:b/>
              </w:rPr>
            </w:pPr>
            <w:r w:rsidRPr="005A0EDD">
              <w:rPr>
                <w:b/>
                <w:noProof/>
              </w:rPr>
              <w:drawing>
                <wp:anchor distT="0" distB="0" distL="114300" distR="114300" simplePos="0" relativeHeight="251675648" behindDoc="0" locked="0" layoutInCell="1" allowOverlap="1" wp14:anchorId="293BCC23" wp14:editId="76132245">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4E68AC2A" w14:textId="77777777" w:rsidR="0066754B" w:rsidRPr="0009743F" w:rsidRDefault="0066754B" w:rsidP="0066754B">
      <w:pPr>
        <w:rPr>
          <w:lang w:val="en-AU"/>
        </w:rPr>
      </w:pPr>
    </w:p>
    <w:tbl>
      <w:tblPr>
        <w:tblStyle w:val="TableGrid"/>
        <w:tblW w:w="0" w:type="auto"/>
        <w:tblInd w:w="-5" w:type="dxa"/>
        <w:tblLook w:val="04A0" w:firstRow="1" w:lastRow="0" w:firstColumn="1" w:lastColumn="0" w:noHBand="0" w:noVBand="1"/>
      </w:tblPr>
      <w:tblGrid>
        <w:gridCol w:w="8783"/>
      </w:tblGrid>
      <w:tr w:rsidR="0066754B" w14:paraId="48CDE906"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0A19556" w14:textId="77777777" w:rsidR="0066754B" w:rsidRPr="009E1C82" w:rsidRDefault="0066754B" w:rsidP="00357702">
            <w:pPr>
              <w:pStyle w:val="Heading2"/>
              <w:rPr>
                <w:b/>
                <w:bCs/>
                <w:color w:val="004EA8"/>
              </w:rPr>
            </w:pPr>
            <w:bookmarkStart w:id="59" w:name="_Toc191905963"/>
            <w:r w:rsidRPr="00B13D9B">
              <w:rPr>
                <w:b/>
                <w:bCs/>
                <w:noProof/>
                <w:color w:val="004EA8"/>
              </w:rPr>
              <w:drawing>
                <wp:anchor distT="0" distB="0" distL="114300" distR="114300" simplePos="0" relativeHeight="251676672" behindDoc="0" locked="0" layoutInCell="1" allowOverlap="1" wp14:anchorId="57169CD0" wp14:editId="198AB932">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9"/>
            <w:r w:rsidRPr="00B13D9B">
              <w:rPr>
                <w:b/>
                <w:bCs/>
                <w:color w:val="004EA8"/>
              </w:rPr>
              <w:t xml:space="preserve"> </w:t>
            </w:r>
          </w:p>
          <w:p w14:paraId="71EAC20E" w14:textId="77777777" w:rsidR="0066754B" w:rsidRDefault="0066754B" w:rsidP="00357702">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56238DAB" w14:textId="77777777" w:rsidR="0066754B" w:rsidRDefault="0066754B" w:rsidP="00357702">
            <w:pPr>
              <w:pStyle w:val="VCAAbulletlevel2"/>
              <w:numPr>
                <w:ilvl w:val="0"/>
                <w:numId w:val="0"/>
              </w:numPr>
              <w:rPr>
                <w:b/>
                <w:bCs/>
                <w:color w:val="004EA8"/>
                <w:sz w:val="32"/>
                <w:szCs w:val="32"/>
              </w:rPr>
            </w:pPr>
          </w:p>
          <w:p w14:paraId="2CFEB941" w14:textId="77777777" w:rsidR="0066754B" w:rsidRDefault="0066754B" w:rsidP="00357702">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4315CE2D" w14:textId="21907E51" w:rsidR="0066754B" w:rsidRDefault="0066754B" w:rsidP="00357702">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B34760D62A044D3F8A8BC36AAFE96FA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and take notes comparing the strengths and weaknesses of different methods of communication.</w:t>
            </w:r>
            <w:r>
              <w:br/>
            </w:r>
          </w:p>
          <w:p w14:paraId="36936CD7" w14:textId="77777777" w:rsidR="0066754B" w:rsidRDefault="0066754B" w:rsidP="00357702">
            <w:pPr>
              <w:pStyle w:val="VCAAbulletlevel2"/>
            </w:pPr>
            <w:r>
              <w:t>Choose one medium of communication and brainstorm different ways in which it could be used to invite someone to an upcoming event in either a local or global context.</w:t>
            </w:r>
          </w:p>
          <w:p w14:paraId="50C33B70" w14:textId="77777777" w:rsidR="0066754B" w:rsidRDefault="0066754B" w:rsidP="00357702">
            <w:pPr>
              <w:pStyle w:val="VCAAbulletlevel2"/>
              <w:numPr>
                <w:ilvl w:val="0"/>
                <w:numId w:val="0"/>
              </w:numPr>
              <w:ind w:left="360"/>
            </w:pPr>
          </w:p>
          <w:p w14:paraId="6CCC0E87" w14:textId="4D054D14" w:rsidR="0066754B" w:rsidRDefault="0066754B" w:rsidP="00357702">
            <w:pPr>
              <w:pStyle w:val="VCAAbulletlevel2"/>
            </w:pPr>
            <w:r>
              <w:t xml:space="preserve">Brainstorm different scenarios and target audiences for your role-play (e.g. inviting your </w:t>
            </w:r>
            <w:sdt>
              <w:sdtPr>
                <w:alias w:val="Keywords"/>
                <w:tag w:val=""/>
                <w:id w:val="1398006997"/>
                <w:placeholder>
                  <w:docPart w:val="B5DF775722C1404FB0110B3D455D2CDF"/>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6B563EE3" w14:textId="77777777" w:rsidR="0066754B" w:rsidRDefault="0066754B" w:rsidP="00357702">
            <w:pPr>
              <w:pStyle w:val="VCAAbulletlevel2"/>
            </w:pPr>
            <w:r>
              <w:t>Draft your role-play using a flow chart annotating the characteristics and complexities of your chosen medium of communication in this context.</w:t>
            </w:r>
            <w:r>
              <w:br/>
              <w:t xml:space="preserve"> </w:t>
            </w:r>
          </w:p>
          <w:p w14:paraId="66B76F64" w14:textId="77777777" w:rsidR="0066754B" w:rsidRDefault="0066754B" w:rsidP="00357702">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263942F2" w14:textId="76E054EB" w:rsidR="0066754B" w:rsidRDefault="0066754B" w:rsidP="00357702">
            <w:pPr>
              <w:pStyle w:val="VCAAbulletlevel2"/>
            </w:pPr>
            <w:r>
              <w:t xml:space="preserve">Record a practice role-play in </w:t>
            </w:r>
            <w:sdt>
              <w:sdtPr>
                <w:alias w:val="Keywords"/>
                <w:tag w:val=""/>
                <w:id w:val="-1080296189"/>
                <w:placeholder>
                  <w:docPart w:val="CEDE00C6258840F99BFA57647CDA478F"/>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7DC9FBCD" w14:textId="77777777" w:rsidR="0066754B" w:rsidRPr="0066155E" w:rsidRDefault="0066754B" w:rsidP="00357702">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676082DB" w14:textId="77777777" w:rsidR="0066754B" w:rsidRDefault="0066754B" w:rsidP="0066754B">
      <w:pPr>
        <w:pStyle w:val="Heading4"/>
      </w:pPr>
      <w:r w:rsidRPr="00B13D9B">
        <w:lastRenderedPageBreak/>
        <w:t xml:space="preserve">Unit </w:t>
      </w:r>
      <w:r>
        <w:t xml:space="preserve">4 </w:t>
      </w:r>
      <w:r w:rsidRPr="00B13D9B">
        <w:t xml:space="preserve">- Area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66754B" w:rsidRPr="007B23FE" w14:paraId="0BE41F4E" w14:textId="77777777" w:rsidTr="00357702">
        <w:trPr>
          <w:trHeight w:val="274"/>
        </w:trPr>
        <w:tc>
          <w:tcPr>
            <w:tcW w:w="2197" w:type="dxa"/>
            <w:shd w:val="clear" w:color="auto" w:fill="0F7EB4"/>
          </w:tcPr>
          <w:p w14:paraId="7C88E7B8"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B2E67B8"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E4DCAA6"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963FCBF"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6754B" w:rsidRPr="007B23FE" w14:paraId="0C5E0E62" w14:textId="77777777" w:rsidTr="00886E0C">
        <w:trPr>
          <w:trHeight w:val="1701"/>
        </w:trPr>
        <w:tc>
          <w:tcPr>
            <w:tcW w:w="2197" w:type="dxa"/>
            <w:vAlign w:val="center"/>
          </w:tcPr>
          <w:p w14:paraId="4991A6D0" w14:textId="77777777" w:rsidR="0066754B" w:rsidRPr="007B23FE" w:rsidRDefault="0066754B" w:rsidP="00357702">
            <w:pPr>
              <w:pStyle w:val="VCAAbody"/>
              <w:jc w:val="center"/>
            </w:pPr>
            <w:r w:rsidRPr="008C29EE">
              <w:t>Legacy</w:t>
            </w:r>
          </w:p>
        </w:tc>
        <w:tc>
          <w:tcPr>
            <w:tcW w:w="2197" w:type="dxa"/>
            <w:vAlign w:val="center"/>
          </w:tcPr>
          <w:p w14:paraId="73B94B3B" w14:textId="77777777" w:rsidR="0066754B" w:rsidRPr="007B23FE" w:rsidRDefault="0066754B" w:rsidP="00357702">
            <w:pPr>
              <w:pStyle w:val="VCAAbody"/>
              <w:jc w:val="center"/>
            </w:pPr>
            <w:r w:rsidRPr="008C29EE">
              <w:t>Community</w:t>
            </w:r>
          </w:p>
        </w:tc>
        <w:tc>
          <w:tcPr>
            <w:tcW w:w="2197" w:type="dxa"/>
            <w:vAlign w:val="center"/>
          </w:tcPr>
          <w:p w14:paraId="26881630" w14:textId="3C479E05" w:rsidR="0066754B" w:rsidRPr="007B23FE" w:rsidRDefault="00886E0C" w:rsidP="00357702">
            <w:pPr>
              <w:pStyle w:val="VCAAbody"/>
              <w:jc w:val="center"/>
            </w:pPr>
            <w:sdt>
              <w:sdtPr>
                <w:alias w:val="Keywords"/>
                <w:tag w:val=""/>
                <w:id w:val="-1680109203"/>
                <w:placeholder>
                  <w:docPart w:val="2AC6C734405A41E59E43825599E574B3"/>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sidR="0066754B">
                  <w:t>Perisan</w:t>
                </w:r>
                <w:proofErr w:type="spellEnd"/>
              </w:sdtContent>
            </w:sdt>
            <w:r w:rsidR="0066754B" w:rsidRPr="008C29EE">
              <w:t xml:space="preserve">-speaking culture </w:t>
            </w:r>
          </w:p>
        </w:tc>
        <w:tc>
          <w:tcPr>
            <w:tcW w:w="2198" w:type="dxa"/>
            <w:vAlign w:val="center"/>
          </w:tcPr>
          <w:p w14:paraId="4DC7FDBD" w14:textId="77777777" w:rsidR="0066754B" w:rsidRPr="007B23FE" w:rsidRDefault="0066754B" w:rsidP="00357702">
            <w:pPr>
              <w:pStyle w:val="VCAAbody"/>
              <w:jc w:val="center"/>
            </w:pPr>
            <w:r w:rsidRPr="008C29EE">
              <w:t>The impact of migration on the individual and society</w:t>
            </w:r>
          </w:p>
        </w:tc>
      </w:tr>
    </w:tbl>
    <w:p w14:paraId="0F5A8D76" w14:textId="77777777" w:rsidR="0066754B" w:rsidRPr="00B13D9B" w:rsidRDefault="0066754B" w:rsidP="0066754B">
      <w:pPr>
        <w:pStyle w:val="Heading2"/>
        <w:rPr>
          <w:sz w:val="28"/>
        </w:rPr>
      </w:pPr>
      <w:bookmarkStart w:id="60" w:name="_Toc191905964"/>
      <w:r w:rsidRPr="1AB6DD3E">
        <w:rPr>
          <w:sz w:val="28"/>
        </w:rPr>
        <w:t>Outcome 2</w:t>
      </w:r>
      <w:bookmarkEnd w:id="60"/>
    </w:p>
    <w:p w14:paraId="1FF1A2C3" w14:textId="4F63D850" w:rsidR="0066754B" w:rsidRPr="000A7273" w:rsidRDefault="0066754B" w:rsidP="0066754B">
      <w:pPr>
        <w:pStyle w:val="VCAAbody"/>
        <w:rPr>
          <w:shd w:val="clear" w:color="auto" w:fill="FFFFFF"/>
        </w:rPr>
      </w:pPr>
      <w:r w:rsidRPr="000A7273">
        <w:rPr>
          <w:shd w:val="clear" w:color="auto" w:fill="FFFFFF"/>
        </w:rPr>
        <w:t xml:space="preserve">On completion of this unit the student should be able to identify information from texts in </w:t>
      </w:r>
      <w:sdt>
        <w:sdtPr>
          <w:alias w:val="Keywords"/>
          <w:tag w:val=""/>
          <w:id w:val="677779931"/>
          <w:placeholder>
            <w:docPart w:val="F768160809D4427E9C976151D891A148"/>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0A7273">
        <w:rPr>
          <w:shd w:val="clear" w:color="auto" w:fill="FFFFFF"/>
        </w:rPr>
        <w:t xml:space="preserve"> related to different aspects of the subtopic studied and use relevant information to write an extended response for a specific context, </w:t>
      </w:r>
      <w:proofErr w:type="gramStart"/>
      <w:r w:rsidRPr="000A7273">
        <w:rPr>
          <w:shd w:val="clear" w:color="auto" w:fill="FFFFFF"/>
        </w:rPr>
        <w:t>purpose</w:t>
      </w:r>
      <w:proofErr w:type="gramEnd"/>
      <w:r w:rsidRPr="000A7273">
        <w:rPr>
          <w:shd w:val="clear" w:color="auto" w:fill="FFFFFF"/>
        </w:rPr>
        <w:t xml:space="preserve"> and audience in </w:t>
      </w:r>
      <w:sdt>
        <w:sdtPr>
          <w:alias w:val="Keywords"/>
          <w:tag w:val=""/>
          <w:id w:val="772436886"/>
          <w:placeholder>
            <w:docPart w:val="6B22C2B12DDC4ED6862C829A0BD81201"/>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0A7273">
        <w:rPr>
          <w:shd w:val="clear" w:color="auto" w:fill="FFFFFF"/>
        </w:rPr>
        <w:t>.</w:t>
      </w:r>
    </w:p>
    <w:p w14:paraId="13FDE3D7" w14:textId="77777777" w:rsidR="0066754B" w:rsidRDefault="0066754B" w:rsidP="0066754B">
      <w:pPr>
        <w:pStyle w:val="Heading2"/>
        <w:rPr>
          <w:sz w:val="24"/>
          <w:szCs w:val="24"/>
        </w:rPr>
      </w:pPr>
      <w:bookmarkStart w:id="61" w:name="_Toc191905965"/>
      <w:r w:rsidRPr="00753F1C">
        <w:rPr>
          <w:sz w:val="24"/>
          <w:szCs w:val="24"/>
        </w:rPr>
        <w:t>Examples of learning activities</w:t>
      </w:r>
      <w:bookmarkEnd w:id="61"/>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66754B" w:rsidRPr="00F956B0" w14:paraId="274D0865" w14:textId="77777777" w:rsidTr="00357702">
        <w:trPr>
          <w:cantSplit/>
        </w:trPr>
        <w:tc>
          <w:tcPr>
            <w:tcW w:w="8783" w:type="dxa"/>
          </w:tcPr>
          <w:p w14:paraId="0E1A7026" w14:textId="43A7C752" w:rsidR="0066754B" w:rsidRPr="00555A56" w:rsidRDefault="0066754B" w:rsidP="00357702">
            <w:pPr>
              <w:pStyle w:val="VCAAbulletlevel2"/>
            </w:pPr>
            <w:r w:rsidRPr="00555A56">
              <w:t xml:space="preserve">Research information of the different waves of migration from a </w:t>
            </w:r>
            <w:sdt>
              <w:sdtPr>
                <w:alias w:val="Keywords"/>
                <w:tag w:val=""/>
                <w:id w:val="937413265"/>
                <w:placeholder>
                  <w:docPart w:val="48B711DDCC9A4AC0B1F85A3379AFD01F"/>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555A56">
              <w:t xml:space="preserve">-speaking country or community to Australia. Discuss why and how migrants arrive in Australia in different waves, and record information using a timeline. </w:t>
            </w:r>
          </w:p>
        </w:tc>
      </w:tr>
      <w:tr w:rsidR="0066754B" w:rsidRPr="00F956B0" w14:paraId="4B794536" w14:textId="77777777" w:rsidTr="00357702">
        <w:trPr>
          <w:cantSplit/>
        </w:trPr>
        <w:tc>
          <w:tcPr>
            <w:tcW w:w="8783" w:type="dxa"/>
          </w:tcPr>
          <w:p w14:paraId="5147D312" w14:textId="77777777" w:rsidR="0066754B" w:rsidRPr="00555A56" w:rsidRDefault="0066754B" w:rsidP="00357702">
            <w:pPr>
              <w:pStyle w:val="VCAAbulletlevel2"/>
            </w:pPr>
            <w:r w:rsidRPr="00555A56">
              <w:t>Brainstorm useful vocabulary required to discuss the impacts of migration, and play a dictionary game, racing to be the first person or group to locate each of the words. Create a glossary, online vocabulary revision game or revision cards to help you revise.</w:t>
            </w:r>
          </w:p>
        </w:tc>
      </w:tr>
      <w:tr w:rsidR="0066754B" w:rsidRPr="00F956B0" w14:paraId="52C1F303" w14:textId="77777777" w:rsidTr="00357702">
        <w:trPr>
          <w:cantSplit/>
        </w:trPr>
        <w:tc>
          <w:tcPr>
            <w:tcW w:w="8783" w:type="dxa"/>
          </w:tcPr>
          <w:p w14:paraId="06610322" w14:textId="5212B608" w:rsidR="0066754B" w:rsidRPr="00555A56" w:rsidRDefault="0066754B" w:rsidP="00357702">
            <w:pPr>
              <w:pStyle w:val="VCAAbulletlevel2"/>
            </w:pPr>
            <w:r w:rsidRPr="002E4CED">
              <w:t xml:space="preserve">Watch a documentary or read an article about </w:t>
            </w:r>
            <w:sdt>
              <w:sdtPr>
                <w:alias w:val="Keywords"/>
                <w:tag w:val=""/>
                <w:id w:val="1470936853"/>
                <w:placeholder>
                  <w:docPart w:val="E195F2C485A640ABA2ADAA6DA16B4B6B"/>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2E4CED">
              <w:t xml:space="preserve">-speaking immigrants in Australian history. Summarise key ideas and details in </w:t>
            </w:r>
            <w:sdt>
              <w:sdtPr>
                <w:alias w:val="Keywords"/>
                <w:tag w:val=""/>
                <w:id w:val="-2131157692"/>
                <w:placeholder>
                  <w:docPart w:val="854BC9B562AA46AB92F482A4FC825E2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2E4CED">
              <w:t xml:space="preserve">. Use a graphic tool (e.g. </w:t>
            </w:r>
            <w:hyperlink r:id="rId51" w:history="1">
              <w:r w:rsidRPr="002E4CED">
                <w:rPr>
                  <w:rStyle w:val="Hyperlink"/>
                </w:rPr>
                <w:t>mind map</w:t>
              </w:r>
            </w:hyperlink>
            <w:r w:rsidRPr="002E4CED">
              <w:t xml:space="preserve">, </w:t>
            </w:r>
            <w:hyperlink r:id="rId52" w:history="1">
              <w:r w:rsidRPr="002E4CED">
                <w:rPr>
                  <w:rStyle w:val="Hyperlink"/>
                </w:rPr>
                <w:t>Venn-Diagram</w:t>
              </w:r>
            </w:hyperlink>
            <w:r w:rsidRPr="002E4CED">
              <w:t>, Tree Chart, Sequence of Events Chain) to organise information.</w:t>
            </w:r>
          </w:p>
        </w:tc>
      </w:tr>
      <w:tr w:rsidR="0066754B" w:rsidRPr="00F956B0" w14:paraId="601B81B5" w14:textId="77777777" w:rsidTr="00357702">
        <w:trPr>
          <w:cantSplit/>
        </w:trPr>
        <w:tc>
          <w:tcPr>
            <w:tcW w:w="8783" w:type="dxa"/>
          </w:tcPr>
          <w:p w14:paraId="759494C0" w14:textId="77777777" w:rsidR="0066754B" w:rsidRPr="00555A56" w:rsidRDefault="0066754B" w:rsidP="00357702">
            <w:pPr>
              <w:pStyle w:val="VCAAbulletlevel2"/>
            </w:pPr>
            <w:r w:rsidRPr="00555A56">
              <w:t>Brainstorm langua</w:t>
            </w:r>
            <w:r w:rsidRPr="002E4CED">
              <w:t>ge</w:t>
            </w:r>
            <w:r w:rsidRPr="00555A56">
              <w:t xml:space="preserve"> features commonly used in historical narratives, such as past tense, passive voice, descriptive language, and specific vocabulary related to immigration and historical events. Create a worksheet or short activity to revise the target language and share this with your classmates.</w:t>
            </w:r>
          </w:p>
        </w:tc>
      </w:tr>
      <w:tr w:rsidR="0066754B" w:rsidRPr="00F956B0" w14:paraId="6F1A6159" w14:textId="77777777" w:rsidTr="00357702">
        <w:trPr>
          <w:cantSplit/>
        </w:trPr>
        <w:tc>
          <w:tcPr>
            <w:tcW w:w="8783" w:type="dxa"/>
          </w:tcPr>
          <w:p w14:paraId="1A4BF59E" w14:textId="77777777" w:rsidR="0066754B" w:rsidRPr="00555A56" w:rsidRDefault="0066754B" w:rsidP="00357702">
            <w:pPr>
              <w:pStyle w:val="VCAAbulletlevel2"/>
            </w:pPr>
            <w:r w:rsidRPr="00555A56">
              <w:t>Read a text containing intentional grammatical, punctuation and/or spelling errors. Identify the mistakes and make corrections, either individually or in pairs. As a class, discuss your corrections, explaining your reasoning and identifying any ambiguous or challenging aspects of the text.</w:t>
            </w:r>
          </w:p>
        </w:tc>
      </w:tr>
      <w:tr w:rsidR="0066754B" w:rsidRPr="00F956B0" w14:paraId="6E00E096" w14:textId="77777777" w:rsidTr="00357702">
        <w:trPr>
          <w:cantSplit/>
        </w:trPr>
        <w:tc>
          <w:tcPr>
            <w:tcW w:w="8783" w:type="dxa"/>
          </w:tcPr>
          <w:p w14:paraId="621580F3" w14:textId="2B0CF862" w:rsidR="0066754B" w:rsidRPr="00555A56" w:rsidRDefault="0066754B" w:rsidP="00357702">
            <w:pPr>
              <w:pStyle w:val="VCAAbulletlevel2"/>
            </w:pPr>
            <w:r w:rsidRPr="00555A56">
              <w:t xml:space="preserve">Read and discuss opinion pieces related to migration (e.g. blogs, editorials) in </w:t>
            </w:r>
            <w:sdt>
              <w:sdtPr>
                <w:alias w:val="Keywords"/>
                <w:tag w:val=""/>
                <w:id w:val="2012179112"/>
                <w:placeholder>
                  <w:docPart w:val="5CD9947FF22B43029EE9CF4764648301"/>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555A56">
              <w:t xml:space="preserve">. Identify the purpose, context, </w:t>
            </w:r>
            <w:proofErr w:type="gramStart"/>
            <w:r w:rsidRPr="00555A56">
              <w:t>audience</w:t>
            </w:r>
            <w:proofErr w:type="gramEnd"/>
            <w:r w:rsidRPr="00555A56">
              <w:t xml:space="preserve"> and different viewpoints. Provide supporting examples from the texts, then discuss your findings in pairs or small groups.</w:t>
            </w:r>
          </w:p>
        </w:tc>
      </w:tr>
      <w:tr w:rsidR="0066754B" w:rsidRPr="00F956B0" w14:paraId="5E1FDD07" w14:textId="77777777" w:rsidTr="00357702">
        <w:trPr>
          <w:cantSplit/>
        </w:trPr>
        <w:tc>
          <w:tcPr>
            <w:tcW w:w="8783" w:type="dxa"/>
          </w:tcPr>
          <w:p w14:paraId="32B4D36D" w14:textId="75277D8D" w:rsidR="0066754B" w:rsidRPr="00555A56" w:rsidRDefault="0066754B" w:rsidP="00357702">
            <w:pPr>
              <w:pStyle w:val="VCAAbulletlevel2"/>
            </w:pPr>
            <w:r w:rsidRPr="00555A56">
              <w:lastRenderedPageBreak/>
              <w:t xml:space="preserve">View images that represent various migrant experiences in society, such as cultural diversity, challenges, professional expertise and/or traditions. View each image and identify the key information you have obtained in </w:t>
            </w:r>
            <w:sdt>
              <w:sdtPr>
                <w:alias w:val="Keywords"/>
                <w:tag w:val=""/>
                <w:id w:val="-103193989"/>
                <w:placeholder>
                  <w:docPart w:val="B069692246584D80BBD153FA5B744721"/>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555A56">
              <w:t>. Create or participate in a game matching the key information with the corresponding images.</w:t>
            </w:r>
          </w:p>
        </w:tc>
      </w:tr>
      <w:tr w:rsidR="0066754B" w:rsidRPr="00F956B0" w14:paraId="53E90130" w14:textId="77777777" w:rsidTr="00357702">
        <w:trPr>
          <w:cantSplit/>
        </w:trPr>
        <w:tc>
          <w:tcPr>
            <w:tcW w:w="8783" w:type="dxa"/>
          </w:tcPr>
          <w:p w14:paraId="076F4CFC" w14:textId="1EB9EED3" w:rsidR="0066754B" w:rsidRPr="00555A56" w:rsidRDefault="0066754B" w:rsidP="00357702">
            <w:pPr>
              <w:pStyle w:val="VCAAbulletlevel2"/>
            </w:pPr>
            <w:r w:rsidRPr="00555A56">
              <w:t xml:space="preserve">Identify ways in which </w:t>
            </w:r>
            <w:sdt>
              <w:sdtPr>
                <w:alias w:val="Keywords"/>
                <w:tag w:val=""/>
                <w:id w:val="-221825970"/>
                <w:placeholder>
                  <w:docPart w:val="EE162FFC9E4C4F2799D17B3C54A14500"/>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555A56">
              <w:t xml:space="preserve"> language changes in formal and informal texts. Analyse spoken, written and digital texts about the impact of migration on the individual and society, and arrange the texts from least to most formal. Discuss how the structure and content of the texts are influenced by the situational and cultural context.</w:t>
            </w:r>
          </w:p>
        </w:tc>
      </w:tr>
      <w:tr w:rsidR="0066754B" w:rsidRPr="00F956B0" w14:paraId="14E3789C" w14:textId="77777777" w:rsidTr="00357702">
        <w:trPr>
          <w:cantSplit/>
        </w:trPr>
        <w:tc>
          <w:tcPr>
            <w:tcW w:w="8783" w:type="dxa"/>
          </w:tcPr>
          <w:p w14:paraId="2CDF7DA2" w14:textId="77777777" w:rsidR="0066754B" w:rsidRPr="00555A56" w:rsidRDefault="0066754B" w:rsidP="00357702">
            <w:pPr>
              <w:pStyle w:val="VCAAbulletlevel2"/>
            </w:pPr>
            <w:r w:rsidRPr="00555A56">
              <w:t xml:space="preserve">Listen to people discussing the impact of migration on the society (e.g. podcast, street interview, TV debates) and use sticky notes or coloured cards to make a list of the different opinions and arguments presented by each person. Take note of the main points, reasons and evidence provided to support their points of view. Organise the opinions and arguments into categories based on similarities or contrasting viewpoints and summarise your findings. </w:t>
            </w:r>
          </w:p>
        </w:tc>
      </w:tr>
      <w:tr w:rsidR="0066754B" w:rsidRPr="00F956B0" w14:paraId="327C06C7" w14:textId="77777777" w:rsidTr="00357702">
        <w:trPr>
          <w:cantSplit/>
        </w:trPr>
        <w:tc>
          <w:tcPr>
            <w:tcW w:w="8783" w:type="dxa"/>
          </w:tcPr>
          <w:p w14:paraId="7596BA75" w14:textId="77777777" w:rsidR="0066754B" w:rsidRPr="00555A56" w:rsidRDefault="0066754B" w:rsidP="00357702">
            <w:pPr>
              <w:pStyle w:val="Bullet"/>
              <w:rPr>
                <w:rFonts w:eastAsia="Arial"/>
                <w:w w:val="95"/>
                <w:sz w:val="22"/>
              </w:rPr>
            </w:pPr>
            <w:r w:rsidRPr="00555A56">
              <w:rPr>
                <w:rFonts w:eastAsia="Arial"/>
                <w:w w:val="95"/>
                <w:sz w:val="22"/>
              </w:rPr>
              <w:t xml:space="preserve">Visit the </w:t>
            </w:r>
            <w:hyperlink r:id="rId53" w:history="1">
              <w:r w:rsidRPr="00FD4DAA">
                <w:rPr>
                  <w:rStyle w:val="Hyperlink"/>
                  <w:rFonts w:ascii="Arial" w:eastAsia="Arial" w:hAnsi="Arial"/>
                  <w:w w:val="95"/>
                  <w:sz w:val="22"/>
                </w:rPr>
                <w:t>Immigration Museum in Melbourne</w:t>
              </w:r>
            </w:hyperlink>
            <w:r w:rsidRPr="00555A56">
              <w:rPr>
                <w:rFonts w:eastAsia="Arial"/>
                <w:w w:val="95"/>
                <w:sz w:val="22"/>
              </w:rPr>
              <w:t xml:space="preserve"> to learn about the individual stories about immigrants’ experiences. Imagine you are one of the migrants and write a personal letter describing both the challenges and positive experiences encountered while living in a different country. </w:t>
            </w:r>
          </w:p>
        </w:tc>
      </w:tr>
      <w:tr w:rsidR="0066754B" w:rsidRPr="00F956B0" w14:paraId="79E0FEF0" w14:textId="77777777" w:rsidTr="00357702">
        <w:trPr>
          <w:cantSplit/>
        </w:trPr>
        <w:tc>
          <w:tcPr>
            <w:tcW w:w="8783" w:type="dxa"/>
          </w:tcPr>
          <w:p w14:paraId="5B1CC5E6" w14:textId="77777777" w:rsidR="0066754B" w:rsidRPr="00555A56" w:rsidRDefault="0066754B" w:rsidP="00357702">
            <w:pPr>
              <w:pStyle w:val="VCAAbulletlevel2"/>
            </w:pPr>
            <w:r w:rsidRPr="00555A56">
              <w:t>Engage in a conversation or listen to a talk with a person who actively participates in community events which foster inclusivity and cultural exchange. Reflect on the information shared and write a reflective journal entry discussing the impact of community initiatives on individuals and society.</w:t>
            </w:r>
          </w:p>
        </w:tc>
      </w:tr>
      <w:tr w:rsidR="0066754B" w:rsidRPr="00F956B0" w14:paraId="0FB17798" w14:textId="77777777" w:rsidTr="00357702">
        <w:trPr>
          <w:cantSplit/>
        </w:trPr>
        <w:tc>
          <w:tcPr>
            <w:tcW w:w="8783" w:type="dxa"/>
            <w:shd w:val="clear" w:color="auto" w:fill="D9D9D9" w:themeFill="background1" w:themeFillShade="D9"/>
          </w:tcPr>
          <w:p w14:paraId="47A13D17" w14:textId="70332DE4" w:rsidR="0066754B" w:rsidRPr="00FD4DAA" w:rsidRDefault="0066754B" w:rsidP="00357702">
            <w:pPr>
              <w:pStyle w:val="VCAAbulletlevel2"/>
              <w:rPr>
                <w:b/>
                <w:bCs/>
              </w:rPr>
            </w:pPr>
            <w:r w:rsidRPr="00FD4DAA">
              <w:rPr>
                <w:b/>
                <w:bCs/>
                <w:noProof/>
              </w:rPr>
              <w:drawing>
                <wp:anchor distT="0" distB="0" distL="114300" distR="114300" simplePos="0" relativeHeight="251677696" behindDoc="0" locked="0" layoutInCell="1" allowOverlap="1" wp14:anchorId="79EF80A3" wp14:editId="7426E65F">
                  <wp:simplePos x="0" y="0"/>
                  <wp:positionH relativeFrom="column">
                    <wp:posOffset>4851400</wp:posOffset>
                  </wp:positionH>
                  <wp:positionV relativeFrom="paragraph">
                    <wp:posOffset>171014</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4982770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Interview family members or people in your local community who speak </w:t>
            </w:r>
            <w:sdt>
              <w:sdtPr>
                <w:rPr>
                  <w:b/>
                  <w:bCs/>
                </w:rPr>
                <w:alias w:val="Keywords"/>
                <w:tag w:val=""/>
                <w:id w:val="546416274"/>
                <w:placeholder>
                  <w:docPart w:val="7D0C7CB4A89C4A55B39C75342DDABAA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rPr>
                  <w:t>Perisan</w:t>
                </w:r>
                <w:proofErr w:type="spellEnd"/>
              </w:sdtContent>
            </w:sdt>
            <w:r w:rsidRPr="00FD4DAA">
              <w:rPr>
                <w:b/>
                <w:bCs/>
              </w:rPr>
              <w:t>, to gain insights about their experiences with immigration. Summarise and compare the responses, and identify trends, then share your observations in an online space.</w:t>
            </w:r>
          </w:p>
        </w:tc>
      </w:tr>
      <w:tr w:rsidR="0066754B" w:rsidRPr="00F956B0" w14:paraId="5ECAB7A2" w14:textId="77777777" w:rsidTr="00357702">
        <w:trPr>
          <w:cantSplit/>
          <w:trHeight w:val="85"/>
        </w:trPr>
        <w:tc>
          <w:tcPr>
            <w:tcW w:w="8783" w:type="dxa"/>
          </w:tcPr>
          <w:p w14:paraId="2645CCB3" w14:textId="77777777" w:rsidR="0066754B" w:rsidRPr="00555A56" w:rsidRDefault="0066754B" w:rsidP="00357702">
            <w:pPr>
              <w:pStyle w:val="VCAAbulletlevel2"/>
            </w:pPr>
            <w:r w:rsidRPr="00FD4DAA">
              <w:t xml:space="preserve">Research the impact of migration from the perspective of one of the various community stakeholders (e.g. immigrants, </w:t>
            </w:r>
            <w:proofErr w:type="gramStart"/>
            <w:r w:rsidRPr="00FD4DAA">
              <w:t>local residents</w:t>
            </w:r>
            <w:proofErr w:type="gramEnd"/>
            <w:r w:rsidRPr="00FD4DAA">
              <w:t xml:space="preserve">, policymakers, community leaders) and then participate in a group discussion or debate. Present your arguments, considering social, </w:t>
            </w:r>
            <w:proofErr w:type="gramStart"/>
            <w:r w:rsidRPr="00FD4DAA">
              <w:t>economic</w:t>
            </w:r>
            <w:proofErr w:type="gramEnd"/>
            <w:r w:rsidRPr="00FD4DAA">
              <w:t xml:space="preserve"> and cultural aspects of the impact of migration on the individual and society.</w:t>
            </w:r>
          </w:p>
        </w:tc>
      </w:tr>
    </w:tbl>
    <w:p w14:paraId="21F39C11" w14:textId="77777777" w:rsidR="0066754B" w:rsidRDefault="0066754B" w:rsidP="0066754B">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66754B" w14:paraId="4BCB495F"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9B70654" w14:textId="77777777" w:rsidR="0066754B" w:rsidRPr="006D5172" w:rsidRDefault="0066754B" w:rsidP="00357702">
            <w:pPr>
              <w:pStyle w:val="Heading2"/>
              <w:rPr>
                <w:b/>
                <w:bCs/>
                <w:color w:val="004EA8"/>
              </w:rPr>
            </w:pPr>
            <w:bookmarkStart w:id="62" w:name="_Toc191905966"/>
            <w:r w:rsidRPr="00B13D9B">
              <w:rPr>
                <w:b/>
                <w:bCs/>
                <w:noProof/>
                <w:color w:val="004EA8"/>
              </w:rPr>
              <w:drawing>
                <wp:anchor distT="0" distB="0" distL="114300" distR="114300" simplePos="0" relativeHeight="251678720" behindDoc="0" locked="0" layoutInCell="1" allowOverlap="1" wp14:anchorId="1360BFC7" wp14:editId="01A9F31D">
                  <wp:simplePos x="0" y="0"/>
                  <wp:positionH relativeFrom="column">
                    <wp:posOffset>4556125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67191960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2"/>
            <w:r w:rsidRPr="00B13D9B">
              <w:rPr>
                <w:b/>
                <w:bCs/>
                <w:color w:val="004EA8"/>
              </w:rPr>
              <w:t xml:space="preserve"> </w:t>
            </w:r>
          </w:p>
          <w:p w14:paraId="1D7A894D" w14:textId="77777777" w:rsidR="0066754B" w:rsidRDefault="0066754B" w:rsidP="00357702">
            <w:pPr>
              <w:pStyle w:val="VCAAbulletlevel2"/>
              <w:numPr>
                <w:ilvl w:val="0"/>
                <w:numId w:val="0"/>
              </w:numPr>
              <w:spacing w:line="240" w:lineRule="auto"/>
              <w:rPr>
                <w:b/>
                <w:bCs/>
                <w:color w:val="004EA8"/>
                <w:sz w:val="32"/>
                <w:szCs w:val="32"/>
              </w:rPr>
            </w:pPr>
            <w:r w:rsidRPr="00F956B0">
              <w:rPr>
                <w:b/>
                <w:bCs/>
                <w:color w:val="004EA8"/>
                <w:sz w:val="32"/>
                <w:szCs w:val="32"/>
              </w:rPr>
              <w:t>An interview to gain insights about experiences with immigration</w:t>
            </w:r>
            <w:r w:rsidRPr="00FD7181">
              <w:rPr>
                <w:b/>
                <w:bCs/>
                <w:color w:val="004EA8"/>
                <w:sz w:val="32"/>
                <w:szCs w:val="32"/>
              </w:rPr>
              <w:t>.</w:t>
            </w:r>
          </w:p>
          <w:p w14:paraId="00F21F13" w14:textId="77777777" w:rsidR="0066754B" w:rsidRDefault="0066754B" w:rsidP="00357702">
            <w:pPr>
              <w:pStyle w:val="VCAAbulletlevel2"/>
              <w:numPr>
                <w:ilvl w:val="0"/>
                <w:numId w:val="0"/>
              </w:numPr>
              <w:rPr>
                <w:b/>
                <w:bCs/>
                <w:color w:val="004EA8"/>
                <w:sz w:val="32"/>
                <w:szCs w:val="32"/>
              </w:rPr>
            </w:pPr>
          </w:p>
          <w:p w14:paraId="639ED60B" w14:textId="2D903151" w:rsidR="0066754B" w:rsidRDefault="0066754B" w:rsidP="00357702">
            <w:pPr>
              <w:pStyle w:val="VCAAbulletlevel2"/>
            </w:pPr>
            <w:r>
              <w:t xml:space="preserve">Listen to interviews with </w:t>
            </w:r>
            <w:sdt>
              <w:sdtPr>
                <w:rPr>
                  <w:szCs w:val="22"/>
                </w:rPr>
                <w:alias w:val="Keywords"/>
                <w:tag w:val=""/>
                <w:id w:val="797803157"/>
                <w:placeholder>
                  <w:docPart w:val="B42428D4C3904B8F9E31EA08C029020C"/>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zCs w:val="22"/>
                  </w:rPr>
                  <w:t>Perisan</w:t>
                </w:r>
                <w:proofErr w:type="spellEnd"/>
              </w:sdtContent>
            </w:sdt>
            <w:r>
              <w:t>-speaking immigrants and identify the purpose and main points in each interview. Analyse question structures, such as how the interviewer uses open-ended or specific questions for a particular purpose, and the different responses these questions prompt.</w:t>
            </w:r>
            <w:r>
              <w:br/>
            </w:r>
          </w:p>
          <w:p w14:paraId="5F866266" w14:textId="77777777" w:rsidR="0066754B" w:rsidRDefault="0066754B" w:rsidP="00357702">
            <w:pPr>
              <w:pStyle w:val="VCAAbulletlevel2"/>
            </w:pPr>
            <w:r>
              <w:t>Brainstorm information you would like to know about someone’s immigration experience, using a mind-map to organise the ideas.</w:t>
            </w:r>
            <w:r>
              <w:br/>
            </w:r>
          </w:p>
          <w:p w14:paraId="4179D8C4" w14:textId="77777777" w:rsidR="0066754B" w:rsidRDefault="0066754B" w:rsidP="00357702">
            <w:pPr>
              <w:pStyle w:val="VCAAbulletlevel2"/>
            </w:pPr>
            <w:r>
              <w:t xml:space="preserve">Prepare a collection of relevant words and expressions required for an interview about someone’s immigration experiences. Then, complete a ‘Give one / get one’ activity, ‘giving’ new words to classmates, and collecting new words to add to your list. </w:t>
            </w:r>
            <w:r>
              <w:br/>
            </w:r>
          </w:p>
          <w:p w14:paraId="7A7DBEC0" w14:textId="77777777" w:rsidR="0066754B" w:rsidRDefault="0066754B" w:rsidP="00357702">
            <w:pPr>
              <w:pStyle w:val="VCAAbulletlevel2"/>
            </w:pPr>
            <w:r>
              <w:t>Brainstorm as many different question words and questioning strategies as possible – ones that could help you elicit the information you require.</w:t>
            </w:r>
            <w:r>
              <w:br/>
            </w:r>
          </w:p>
          <w:p w14:paraId="450BCD00" w14:textId="77777777" w:rsidR="0066754B" w:rsidRDefault="0066754B" w:rsidP="00357702">
            <w:pPr>
              <w:pStyle w:val="VCAAbulletlevel2"/>
            </w:pPr>
            <w:r>
              <w:t>Participate in the ‘Question Chain’ activity: start with one person asking a random open-ended question and the next person responds. The following person asks an open-ended question related to the previous response, and so on, avoiding repetition.</w:t>
            </w:r>
            <w:r>
              <w:br/>
            </w:r>
          </w:p>
          <w:p w14:paraId="70C45F93" w14:textId="77777777" w:rsidR="0066754B" w:rsidRDefault="0066754B" w:rsidP="00357702">
            <w:pPr>
              <w:pStyle w:val="VCAAbulletlevel2"/>
            </w:pPr>
            <w:r>
              <w:t>Practise active listening in pairs by listening to your partner talk about a topic, then paraphrasing what your partner said and/or asking questions to clarify understanding, then swapping roles.</w:t>
            </w:r>
            <w:r>
              <w:br/>
            </w:r>
          </w:p>
          <w:p w14:paraId="38937DCB" w14:textId="77777777" w:rsidR="0066754B" w:rsidRDefault="0066754B" w:rsidP="00357702">
            <w:pPr>
              <w:pStyle w:val="VCAAbulletlevel2"/>
            </w:pPr>
            <w:r>
              <w:t>Prepare questions for the interview and share these with your classmates in a secure online space suitable for group work. Discuss and choose the optimal questions.</w:t>
            </w:r>
            <w:r>
              <w:br/>
            </w:r>
          </w:p>
          <w:p w14:paraId="0D4DA419" w14:textId="77777777" w:rsidR="0066754B" w:rsidRDefault="0066754B" w:rsidP="00357702">
            <w:pPr>
              <w:pStyle w:val="VCAAbulletlevel2"/>
            </w:pPr>
            <w:r>
              <w:t>Discuss phrases and grammatical elements that could be used when contrasting and comparing information. Then, reflecting on the migrant experience, write sentences using this grammar.</w:t>
            </w:r>
            <w:r>
              <w:br/>
            </w:r>
          </w:p>
          <w:p w14:paraId="769D1444" w14:textId="169672D4" w:rsidR="0066754B" w:rsidRDefault="0066754B" w:rsidP="00357702">
            <w:pPr>
              <w:pStyle w:val="VCAAbulletlevel2"/>
            </w:pPr>
            <w:r>
              <w:t xml:space="preserve">Read an article about the life of migrants in a </w:t>
            </w:r>
            <w:sdt>
              <w:sdtPr>
                <w:alias w:val="Keywords"/>
                <w:tag w:val=""/>
                <w:id w:val="-1874452426"/>
                <w:placeholder>
                  <w:docPart w:val="09CC36D980C94626AD3D58BA961FBC58"/>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xml:space="preserve">-speaking country or community and rewrite this text as an interview, modifying the language and </w:t>
            </w:r>
            <w:hyperlink r:id="rId54" w:history="1">
              <w:r w:rsidRPr="009A125B">
                <w:rPr>
                  <w:rStyle w:val="Hyperlink"/>
                </w:rPr>
                <w:t>text type</w:t>
              </w:r>
            </w:hyperlink>
            <w:r>
              <w:t xml:space="preserve"> features to reflect a conversational tone. Compare the original article with your interview, analyse the specific features you employed and discuss how they contribute to the purpose of interview.</w:t>
            </w:r>
            <w:r>
              <w:br/>
            </w:r>
          </w:p>
          <w:p w14:paraId="031F75F5" w14:textId="4F43EAC2" w:rsidR="0066754B" w:rsidRDefault="0066754B" w:rsidP="00357702">
            <w:pPr>
              <w:pStyle w:val="VCAAbulletlevel2"/>
            </w:pPr>
            <w:r>
              <w:t xml:space="preserve">Plan and record an interview with family members or people from the local community who speak </w:t>
            </w:r>
            <w:sdt>
              <w:sdtPr>
                <w:alias w:val="Keywords"/>
                <w:tag w:val=""/>
                <w:id w:val="797102497"/>
                <w:placeholder>
                  <w:docPart w:val="8521A979F0434C55AA8DAF7881A9FBE4"/>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 xml:space="preserve">, focusing on their migration experience. As a class, analyse and compare responses, share your conclusions in an online space, and identify and discuss the trends. </w:t>
            </w:r>
          </w:p>
          <w:p w14:paraId="68FCF837" w14:textId="77777777" w:rsidR="0066754B" w:rsidRPr="0066155E" w:rsidRDefault="0066754B" w:rsidP="00357702">
            <w:pPr>
              <w:pStyle w:val="VCAAbulletlevel2"/>
              <w:numPr>
                <w:ilvl w:val="0"/>
                <w:numId w:val="0"/>
              </w:numPr>
              <w:ind w:left="360"/>
            </w:pPr>
          </w:p>
        </w:tc>
      </w:tr>
    </w:tbl>
    <w:p w14:paraId="50CAA7DD" w14:textId="77777777" w:rsidR="0066754B" w:rsidRDefault="0066754B" w:rsidP="0066754B">
      <w:pPr>
        <w:rPr>
          <w:lang w:val="en-AU"/>
        </w:rPr>
      </w:pPr>
      <w:r>
        <w:rPr>
          <w:lang w:val="en-AU"/>
        </w:rPr>
        <w:lastRenderedPageBreak/>
        <w:br/>
      </w:r>
    </w:p>
    <w:p w14:paraId="62C1BF00" w14:textId="77777777" w:rsidR="0066754B" w:rsidRDefault="0066754B" w:rsidP="0066754B">
      <w:pPr>
        <w:rPr>
          <w:lang w:val="en-AU"/>
        </w:rPr>
      </w:pPr>
    </w:p>
    <w:p w14:paraId="3DC9466E" w14:textId="77777777" w:rsidR="0066754B" w:rsidRDefault="0066754B" w:rsidP="0066754B">
      <w:pPr>
        <w:rPr>
          <w:lang w:val="en-AU"/>
        </w:rPr>
      </w:pPr>
    </w:p>
    <w:p w14:paraId="6D9FC539" w14:textId="77777777" w:rsidR="0066754B" w:rsidRDefault="0066754B" w:rsidP="0066754B">
      <w:pPr>
        <w:pStyle w:val="Heading4"/>
      </w:pPr>
      <w:r w:rsidRPr="00B13D9B">
        <w:lastRenderedPageBreak/>
        <w:t xml:space="preserve">Unit </w:t>
      </w:r>
      <w:r>
        <w:t xml:space="preserve">4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66754B" w:rsidRPr="007B23FE" w14:paraId="33480D37" w14:textId="77777777" w:rsidTr="00357702">
        <w:trPr>
          <w:trHeight w:val="274"/>
        </w:trPr>
        <w:tc>
          <w:tcPr>
            <w:tcW w:w="2339" w:type="dxa"/>
            <w:shd w:val="clear" w:color="auto" w:fill="0F7EB4"/>
          </w:tcPr>
          <w:p w14:paraId="255DFEB0"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22007DD5"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07E80A55"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6BE109F6"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6754B" w:rsidRPr="007B23FE" w14:paraId="31B9345B" w14:textId="77777777" w:rsidTr="00886E0C">
        <w:trPr>
          <w:trHeight w:val="1701"/>
        </w:trPr>
        <w:tc>
          <w:tcPr>
            <w:tcW w:w="2339" w:type="dxa"/>
            <w:vAlign w:val="center"/>
          </w:tcPr>
          <w:p w14:paraId="6E2FD1B7" w14:textId="77777777" w:rsidR="0066754B" w:rsidRPr="005A0EDD" w:rsidRDefault="0066754B" w:rsidP="00357702">
            <w:pPr>
              <w:pStyle w:val="VCAAbody"/>
              <w:jc w:val="center"/>
            </w:pPr>
            <w:r w:rsidRPr="005A0EDD">
              <w:t>Sustainability</w:t>
            </w:r>
          </w:p>
        </w:tc>
        <w:tc>
          <w:tcPr>
            <w:tcW w:w="2339" w:type="dxa"/>
            <w:vAlign w:val="center"/>
          </w:tcPr>
          <w:p w14:paraId="3B8D5869" w14:textId="77777777" w:rsidR="0066754B" w:rsidRPr="005A0EDD" w:rsidRDefault="0066754B" w:rsidP="00357702">
            <w:pPr>
              <w:pStyle w:val="VCAAbody"/>
              <w:jc w:val="center"/>
            </w:pPr>
            <w:r w:rsidRPr="005A0EDD">
              <w:t>Global</w:t>
            </w:r>
          </w:p>
        </w:tc>
        <w:tc>
          <w:tcPr>
            <w:tcW w:w="2339" w:type="dxa"/>
            <w:vAlign w:val="center"/>
          </w:tcPr>
          <w:p w14:paraId="38858298" w14:textId="77777777" w:rsidR="0066754B" w:rsidRPr="005A0EDD" w:rsidRDefault="0066754B" w:rsidP="00357702">
            <w:pPr>
              <w:pStyle w:val="VCAAbody"/>
              <w:jc w:val="center"/>
            </w:pPr>
            <w:r w:rsidRPr="005A0EDD">
              <w:t xml:space="preserve">Global trends </w:t>
            </w:r>
          </w:p>
        </w:tc>
        <w:tc>
          <w:tcPr>
            <w:tcW w:w="2339" w:type="dxa"/>
            <w:vAlign w:val="center"/>
          </w:tcPr>
          <w:p w14:paraId="74EFE1E0" w14:textId="77777777" w:rsidR="0066754B" w:rsidRPr="005A0EDD" w:rsidRDefault="0066754B" w:rsidP="00357702">
            <w:pPr>
              <w:pStyle w:val="VCAAbody"/>
              <w:jc w:val="center"/>
            </w:pPr>
            <w:r w:rsidRPr="005A0EDD">
              <w:t>Global climate change</w:t>
            </w:r>
          </w:p>
        </w:tc>
      </w:tr>
    </w:tbl>
    <w:p w14:paraId="291A42C7" w14:textId="77777777" w:rsidR="0066754B" w:rsidRDefault="0066754B" w:rsidP="0066754B">
      <w:pPr>
        <w:pStyle w:val="Heading2"/>
        <w:rPr>
          <w:sz w:val="28"/>
        </w:rPr>
      </w:pPr>
      <w:bookmarkStart w:id="63" w:name="_Toc191905967"/>
      <w:r w:rsidRPr="00B13D9B">
        <w:rPr>
          <w:sz w:val="28"/>
        </w:rPr>
        <w:t xml:space="preserve">Outcome </w:t>
      </w:r>
      <w:r>
        <w:rPr>
          <w:sz w:val="28"/>
        </w:rPr>
        <w:t>3</w:t>
      </w:r>
      <w:bookmarkEnd w:id="63"/>
    </w:p>
    <w:p w14:paraId="6F809D37" w14:textId="2DE45CDC" w:rsidR="0066754B" w:rsidRPr="000A7273" w:rsidRDefault="0066754B" w:rsidP="0066754B">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8A45E2666D164E06AE5FE45EA71467F3"/>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0A7273">
        <w:rPr>
          <w:shd w:val="clear" w:color="auto" w:fill="FFFFFF"/>
        </w:rPr>
        <w:t xml:space="preserve"> in response to a task.</w:t>
      </w:r>
    </w:p>
    <w:p w14:paraId="341C276A" w14:textId="77777777" w:rsidR="0066754B" w:rsidRDefault="0066754B" w:rsidP="0066754B">
      <w:pPr>
        <w:pStyle w:val="Heading2"/>
        <w:rPr>
          <w:sz w:val="24"/>
          <w:szCs w:val="24"/>
        </w:rPr>
      </w:pPr>
      <w:bookmarkStart w:id="64" w:name="_Toc191905968"/>
      <w:r w:rsidRPr="00753F1C">
        <w:rPr>
          <w:sz w:val="24"/>
          <w:szCs w:val="24"/>
        </w:rPr>
        <w:t>Examples of learning activities</w:t>
      </w:r>
      <w:bookmarkEnd w:id="64"/>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66754B" w:rsidRPr="00F23158" w14:paraId="030AA202" w14:textId="77777777" w:rsidTr="00357702">
        <w:trPr>
          <w:cantSplit/>
        </w:trPr>
        <w:tc>
          <w:tcPr>
            <w:tcW w:w="8783" w:type="dxa"/>
          </w:tcPr>
          <w:p w14:paraId="3720DEA8" w14:textId="77777777" w:rsidR="0066754B" w:rsidRPr="00F23158" w:rsidRDefault="0066754B" w:rsidP="00357702">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66754B" w:rsidRPr="00F23158" w14:paraId="7A55F0D1" w14:textId="77777777" w:rsidTr="00357702">
        <w:trPr>
          <w:cantSplit/>
        </w:trPr>
        <w:tc>
          <w:tcPr>
            <w:tcW w:w="8783" w:type="dxa"/>
          </w:tcPr>
          <w:p w14:paraId="49F5EB6F" w14:textId="77777777" w:rsidR="0066754B" w:rsidRPr="00F23158" w:rsidRDefault="0066754B" w:rsidP="00357702">
            <w:pPr>
              <w:pStyle w:val="VCAAbulletlevel2"/>
            </w:pPr>
            <w:r w:rsidRPr="00F23158">
              <w:t xml:space="preserve">Participate in </w:t>
            </w:r>
            <w:r w:rsidRPr="00FC30A3">
              <w:t xml:space="preserve">a </w:t>
            </w:r>
            <w:hyperlink r:id="rId55" w:history="1">
              <w:r w:rsidRPr="00FC30A3">
                <w:rPr>
                  <w:rStyle w:val="Hyperlink"/>
                </w:rPr>
                <w:t>'Yes, but…</w:t>
              </w:r>
            </w:hyperlink>
            <w:r w:rsidRPr="00FC30A3">
              <w:t>' or '</w:t>
            </w:r>
            <w:hyperlink r:id="rId56"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66754B" w:rsidRPr="00F23158" w14:paraId="1D51A5B4" w14:textId="77777777" w:rsidTr="00357702">
        <w:trPr>
          <w:cantSplit/>
        </w:trPr>
        <w:tc>
          <w:tcPr>
            <w:tcW w:w="8783" w:type="dxa"/>
          </w:tcPr>
          <w:p w14:paraId="4E047D8F" w14:textId="77777777" w:rsidR="0066754B" w:rsidRPr="00F23158" w:rsidRDefault="0066754B" w:rsidP="00357702">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66754B" w:rsidRPr="00F23158" w14:paraId="427E45A8" w14:textId="77777777" w:rsidTr="00357702">
        <w:trPr>
          <w:cantSplit/>
        </w:trPr>
        <w:tc>
          <w:tcPr>
            <w:tcW w:w="8783" w:type="dxa"/>
          </w:tcPr>
          <w:p w14:paraId="604E9A31" w14:textId="77777777" w:rsidR="0066754B" w:rsidRPr="00F23158" w:rsidRDefault="0066754B" w:rsidP="00357702">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66754B" w:rsidRPr="00F23158" w14:paraId="076A6701" w14:textId="77777777" w:rsidTr="00357702">
        <w:trPr>
          <w:cantSplit/>
        </w:trPr>
        <w:tc>
          <w:tcPr>
            <w:tcW w:w="8783" w:type="dxa"/>
          </w:tcPr>
          <w:p w14:paraId="0143218A" w14:textId="77777777" w:rsidR="0066754B" w:rsidRPr="00F23158" w:rsidRDefault="0066754B" w:rsidP="00357702">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66754B" w:rsidRPr="00F23158" w14:paraId="1164609E" w14:textId="77777777" w:rsidTr="00357702">
        <w:trPr>
          <w:cantSplit/>
        </w:trPr>
        <w:tc>
          <w:tcPr>
            <w:tcW w:w="8783" w:type="dxa"/>
          </w:tcPr>
          <w:p w14:paraId="17FE49DD" w14:textId="77777777" w:rsidR="0066754B" w:rsidRPr="00F23158" w:rsidRDefault="0066754B" w:rsidP="00357702">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66754B" w:rsidRPr="00F23158" w14:paraId="4153079A" w14:textId="77777777" w:rsidTr="00357702">
        <w:trPr>
          <w:cantSplit/>
        </w:trPr>
        <w:tc>
          <w:tcPr>
            <w:tcW w:w="8783" w:type="dxa"/>
          </w:tcPr>
          <w:p w14:paraId="52DB4781" w14:textId="77777777" w:rsidR="0066754B" w:rsidRPr="00F23158" w:rsidRDefault="0066754B" w:rsidP="00357702">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66754B" w:rsidRPr="00F23158" w14:paraId="1BA7A9DC" w14:textId="77777777" w:rsidTr="00357702">
        <w:trPr>
          <w:cantSplit/>
        </w:trPr>
        <w:tc>
          <w:tcPr>
            <w:tcW w:w="8783" w:type="dxa"/>
          </w:tcPr>
          <w:p w14:paraId="2957781D" w14:textId="77777777" w:rsidR="0066754B" w:rsidRPr="00F23158" w:rsidRDefault="0066754B" w:rsidP="00357702">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66754B" w:rsidRPr="00F23158" w14:paraId="573BCDB3" w14:textId="77777777" w:rsidTr="00357702">
        <w:trPr>
          <w:cantSplit/>
        </w:trPr>
        <w:tc>
          <w:tcPr>
            <w:tcW w:w="8783" w:type="dxa"/>
          </w:tcPr>
          <w:p w14:paraId="0A2C0EAE" w14:textId="77777777" w:rsidR="0066754B" w:rsidRPr="00F23158" w:rsidRDefault="0066754B" w:rsidP="00357702">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66754B" w:rsidRPr="00F23158" w14:paraId="761008ED" w14:textId="77777777" w:rsidTr="00357702">
        <w:trPr>
          <w:cantSplit/>
        </w:trPr>
        <w:tc>
          <w:tcPr>
            <w:tcW w:w="8783" w:type="dxa"/>
          </w:tcPr>
          <w:p w14:paraId="2C4F377A" w14:textId="77777777" w:rsidR="0066754B" w:rsidRPr="00F23158" w:rsidRDefault="0066754B" w:rsidP="00357702">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66754B" w:rsidRPr="00F23158" w14:paraId="2E560896" w14:textId="77777777" w:rsidTr="00357702">
        <w:trPr>
          <w:cantSplit/>
        </w:trPr>
        <w:tc>
          <w:tcPr>
            <w:tcW w:w="8783" w:type="dxa"/>
            <w:shd w:val="clear" w:color="auto" w:fill="D9D9D9" w:themeFill="background1" w:themeFillShade="D9"/>
          </w:tcPr>
          <w:p w14:paraId="6033627C" w14:textId="77777777" w:rsidR="0066754B" w:rsidRPr="000A7273" w:rsidRDefault="0066754B" w:rsidP="00357702">
            <w:pPr>
              <w:pStyle w:val="VCAAbulletlevel2"/>
              <w:rPr>
                <w:b/>
                <w:bCs/>
              </w:rPr>
            </w:pPr>
            <w:r w:rsidRPr="000A7273">
              <w:rPr>
                <w:b/>
                <w:bCs/>
                <w:noProof/>
              </w:rPr>
              <w:drawing>
                <wp:anchor distT="0" distB="0" distL="114300" distR="114300" simplePos="0" relativeHeight="251680768" behindDoc="0" locked="0" layoutInCell="1" allowOverlap="1" wp14:anchorId="35414D87" wp14:editId="2547F83B">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66754B" w:rsidRPr="00F23158" w14:paraId="1334768B" w14:textId="77777777" w:rsidTr="00357702">
        <w:trPr>
          <w:cantSplit/>
        </w:trPr>
        <w:tc>
          <w:tcPr>
            <w:tcW w:w="8783" w:type="dxa"/>
            <w:shd w:val="clear" w:color="auto" w:fill="FFFFFF" w:themeFill="background1"/>
          </w:tcPr>
          <w:p w14:paraId="35943EA8" w14:textId="3CC85DA1" w:rsidR="0066754B" w:rsidRPr="00BB1912" w:rsidRDefault="0066754B" w:rsidP="00357702">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C69E8D9281C4469ABD1E90FB76897DE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zCs w:val="22"/>
                  </w:rPr>
                  <w:t>Perisan</w:t>
                </w:r>
                <w:proofErr w:type="spellEnd"/>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66754B" w:rsidRPr="00F23158" w14:paraId="4D81878C" w14:textId="77777777" w:rsidTr="00357702">
        <w:trPr>
          <w:cantSplit/>
        </w:trPr>
        <w:tc>
          <w:tcPr>
            <w:tcW w:w="8783" w:type="dxa"/>
            <w:shd w:val="clear" w:color="auto" w:fill="FFFFFF" w:themeFill="background1"/>
          </w:tcPr>
          <w:p w14:paraId="5EB47F39" w14:textId="77777777" w:rsidR="0066754B" w:rsidRDefault="0066754B" w:rsidP="00357702">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7D39D787" w14:textId="77777777" w:rsidR="0066754B" w:rsidRDefault="0066754B" w:rsidP="0066754B">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66754B" w14:paraId="60C9E58E"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F0E55CC" w14:textId="77777777" w:rsidR="0066754B" w:rsidRPr="006D5172" w:rsidRDefault="0066754B" w:rsidP="00357702">
            <w:pPr>
              <w:pStyle w:val="Heading2"/>
              <w:rPr>
                <w:b/>
                <w:bCs/>
                <w:color w:val="004EA8"/>
              </w:rPr>
            </w:pPr>
            <w:bookmarkStart w:id="65" w:name="_Toc191905969"/>
            <w:r w:rsidRPr="00B13D9B">
              <w:rPr>
                <w:b/>
                <w:bCs/>
                <w:noProof/>
                <w:color w:val="004EA8"/>
              </w:rPr>
              <w:drawing>
                <wp:anchor distT="0" distB="0" distL="114300" distR="114300" simplePos="0" relativeHeight="251679744" behindDoc="0" locked="0" layoutInCell="1" allowOverlap="1" wp14:anchorId="550AAE26" wp14:editId="15C7C2EC">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5"/>
            <w:r w:rsidRPr="00B13D9B">
              <w:rPr>
                <w:b/>
                <w:bCs/>
                <w:color w:val="004EA8"/>
              </w:rPr>
              <w:t xml:space="preserve"> </w:t>
            </w:r>
          </w:p>
          <w:p w14:paraId="53FE4169" w14:textId="77777777" w:rsidR="0066754B" w:rsidRDefault="0066754B" w:rsidP="00357702">
            <w:pPr>
              <w:pStyle w:val="VCAAbulletlevel2"/>
              <w:numPr>
                <w:ilvl w:val="0"/>
                <w:numId w:val="0"/>
              </w:numPr>
              <w:spacing w:line="240" w:lineRule="auto"/>
              <w:rPr>
                <w:b/>
                <w:bCs/>
                <w:color w:val="004EA8"/>
                <w:sz w:val="32"/>
                <w:szCs w:val="32"/>
              </w:rPr>
            </w:pPr>
            <w:r w:rsidRPr="00F23158">
              <w:rPr>
                <w:b/>
                <w:bCs/>
                <w:color w:val="004EA8"/>
                <w:sz w:val="32"/>
                <w:szCs w:val="32"/>
              </w:rPr>
              <w:lastRenderedPageBreak/>
              <w:t>Create an online space dedicated to sharing knowledge and raising awareness about climate change.</w:t>
            </w:r>
          </w:p>
          <w:p w14:paraId="5C202BDD" w14:textId="77777777" w:rsidR="0066754B" w:rsidRDefault="0066754B" w:rsidP="00357702">
            <w:pPr>
              <w:pStyle w:val="VCAAbulletlevel2"/>
              <w:numPr>
                <w:ilvl w:val="0"/>
                <w:numId w:val="0"/>
              </w:numPr>
              <w:rPr>
                <w:b/>
                <w:bCs/>
                <w:color w:val="004EA8"/>
                <w:sz w:val="32"/>
                <w:szCs w:val="32"/>
              </w:rPr>
            </w:pPr>
          </w:p>
          <w:p w14:paraId="593FAB81" w14:textId="77777777" w:rsidR="0066754B" w:rsidRDefault="0066754B" w:rsidP="00357702">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7AA3551E" w14:textId="77777777" w:rsidR="0066754B" w:rsidRDefault="0066754B" w:rsidP="00357702">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67055742" w14:textId="77777777" w:rsidR="0066754B" w:rsidRDefault="0066754B" w:rsidP="00357702">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52F16674" w14:textId="77777777" w:rsidR="0066754B" w:rsidRDefault="0066754B" w:rsidP="00357702">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11F44410" w14:textId="77777777" w:rsidR="0066754B" w:rsidRDefault="0066754B" w:rsidP="00357702">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62E3DE12" w14:textId="77777777" w:rsidR="0066754B" w:rsidRDefault="0066754B" w:rsidP="00357702">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5ACB4496" w14:textId="77777777" w:rsidR="0066754B" w:rsidRDefault="0066754B" w:rsidP="00357702">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4313057C" w14:textId="77777777" w:rsidR="0066754B" w:rsidRDefault="0066754B" w:rsidP="00357702">
            <w:pPr>
              <w:pStyle w:val="VCAAbulletlevel2"/>
            </w:pPr>
            <w:r>
              <w:t>Review the final product as a group, making any necessary adjustments to maintain effective language style, and add your revised texts to the online space.</w:t>
            </w:r>
            <w:r>
              <w:br/>
              <w:t xml:space="preserve"> </w:t>
            </w:r>
          </w:p>
          <w:p w14:paraId="4BC63B77" w14:textId="77777777" w:rsidR="0066754B" w:rsidRDefault="0066754B" w:rsidP="00357702">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0EE420C5" w14:textId="77777777" w:rsidR="0066754B" w:rsidRPr="0066155E" w:rsidRDefault="0066754B" w:rsidP="00357702">
            <w:pPr>
              <w:pStyle w:val="VCAAbulletlevel2"/>
              <w:numPr>
                <w:ilvl w:val="0"/>
                <w:numId w:val="0"/>
              </w:numPr>
              <w:ind w:left="360"/>
            </w:pPr>
          </w:p>
        </w:tc>
      </w:tr>
    </w:tbl>
    <w:p w14:paraId="735F8D62" w14:textId="77777777" w:rsidR="00C94A58" w:rsidRDefault="00C94A58" w:rsidP="0066754B">
      <w:pPr>
        <w:rPr>
          <w:lang w:val="en-AU"/>
        </w:rPr>
      </w:pPr>
    </w:p>
    <w:p w14:paraId="601FE8F3" w14:textId="77777777" w:rsidR="00C94A58" w:rsidRDefault="00C94A58" w:rsidP="0066754B">
      <w:pPr>
        <w:rPr>
          <w:lang w:val="en-AU"/>
        </w:rPr>
      </w:pPr>
    </w:p>
    <w:p w14:paraId="6D60F5AD" w14:textId="77777777" w:rsidR="00C94A58" w:rsidRDefault="00C94A58" w:rsidP="0066754B">
      <w:pPr>
        <w:rPr>
          <w:lang w:val="en-AU"/>
        </w:rPr>
      </w:pPr>
    </w:p>
    <w:p w14:paraId="003CDC3B" w14:textId="77777777" w:rsidR="00C94A58" w:rsidRDefault="00C94A58" w:rsidP="0066754B">
      <w:pPr>
        <w:rPr>
          <w:lang w:val="en-AU"/>
        </w:rPr>
      </w:pPr>
    </w:p>
    <w:p w14:paraId="3C785712" w14:textId="3BBDED14" w:rsidR="0066754B" w:rsidRDefault="0066754B" w:rsidP="0066754B">
      <w:pPr>
        <w:rPr>
          <w:lang w:val="en-AU"/>
        </w:rPr>
      </w:pPr>
      <w:r>
        <w:rPr>
          <w:lang w:val="en-AU"/>
        </w:rPr>
        <w:t xml:space="preserve"> </w:t>
      </w:r>
    </w:p>
    <w:p w14:paraId="6FB12940" w14:textId="77777777" w:rsidR="0066754B" w:rsidRDefault="0066754B" w:rsidP="0066754B">
      <w:pPr>
        <w:pStyle w:val="Heading4"/>
      </w:pPr>
      <w:r w:rsidRPr="00B13D9B">
        <w:lastRenderedPageBreak/>
        <w:t xml:space="preserve">Unit </w:t>
      </w:r>
      <w:proofErr w:type="gramStart"/>
      <w:r>
        <w:t>4  -</w:t>
      </w:r>
      <w:proofErr w:type="gramEnd"/>
      <w:r>
        <w:t xml:space="preserve"> Area</w:t>
      </w:r>
      <w:r w:rsidRPr="00B13D9B">
        <w:t xml:space="preserve">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66754B" w:rsidRPr="007B23FE" w14:paraId="45C5E88F" w14:textId="77777777" w:rsidTr="00357702">
        <w:trPr>
          <w:trHeight w:val="274"/>
        </w:trPr>
        <w:tc>
          <w:tcPr>
            <w:tcW w:w="2339" w:type="dxa"/>
            <w:shd w:val="clear" w:color="auto" w:fill="0F7EB4"/>
          </w:tcPr>
          <w:p w14:paraId="7A8862AC"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5D3E6C60"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3ED07D83"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5F6BCDE0" w14:textId="77777777" w:rsidR="0066754B" w:rsidRPr="007B23FE" w:rsidRDefault="0066754B" w:rsidP="00357702">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66754B" w:rsidRPr="007B23FE" w14:paraId="44B5C87F" w14:textId="77777777" w:rsidTr="00886E0C">
        <w:trPr>
          <w:trHeight w:val="1701"/>
        </w:trPr>
        <w:tc>
          <w:tcPr>
            <w:tcW w:w="2339" w:type="dxa"/>
            <w:vAlign w:val="center"/>
          </w:tcPr>
          <w:p w14:paraId="54779C27" w14:textId="77777777" w:rsidR="0066754B" w:rsidRPr="006F2769" w:rsidRDefault="0066754B" w:rsidP="00357702">
            <w:pPr>
              <w:pStyle w:val="VCAAbody"/>
              <w:jc w:val="center"/>
            </w:pPr>
            <w:r w:rsidRPr="006F2769">
              <w:t>Sustainability</w:t>
            </w:r>
          </w:p>
        </w:tc>
        <w:tc>
          <w:tcPr>
            <w:tcW w:w="2339" w:type="dxa"/>
            <w:vAlign w:val="center"/>
          </w:tcPr>
          <w:p w14:paraId="0BAE54B8" w14:textId="77777777" w:rsidR="0066754B" w:rsidRPr="006F2769" w:rsidRDefault="0066754B" w:rsidP="00357702">
            <w:pPr>
              <w:pStyle w:val="VCAAbody"/>
              <w:jc w:val="center"/>
            </w:pPr>
            <w:r w:rsidRPr="006F2769">
              <w:t>Personal</w:t>
            </w:r>
          </w:p>
        </w:tc>
        <w:tc>
          <w:tcPr>
            <w:tcW w:w="2339" w:type="dxa"/>
            <w:vAlign w:val="center"/>
          </w:tcPr>
          <w:p w14:paraId="39F4D46F" w14:textId="77777777" w:rsidR="0066754B" w:rsidRPr="006F2769" w:rsidRDefault="0066754B" w:rsidP="00357702">
            <w:pPr>
              <w:pStyle w:val="VCAAbody"/>
              <w:jc w:val="center"/>
            </w:pPr>
            <w:r w:rsidRPr="006F2769">
              <w:t xml:space="preserve">Natural Environment </w:t>
            </w:r>
          </w:p>
        </w:tc>
        <w:tc>
          <w:tcPr>
            <w:tcW w:w="2339" w:type="dxa"/>
            <w:vAlign w:val="center"/>
          </w:tcPr>
          <w:p w14:paraId="00868C02" w14:textId="77777777" w:rsidR="0066754B" w:rsidRPr="006F2769" w:rsidRDefault="0066754B" w:rsidP="00357702">
            <w:pPr>
              <w:pStyle w:val="VCAAbody"/>
              <w:jc w:val="center"/>
            </w:pPr>
            <w:r w:rsidRPr="006F2769">
              <w:t>Personal responsibilities towards our natural environment</w:t>
            </w:r>
          </w:p>
        </w:tc>
      </w:tr>
    </w:tbl>
    <w:p w14:paraId="0CD98A94" w14:textId="77777777" w:rsidR="0066754B" w:rsidRPr="00B13D9B" w:rsidRDefault="0066754B" w:rsidP="0066754B">
      <w:pPr>
        <w:pStyle w:val="Heading2"/>
        <w:rPr>
          <w:sz w:val="28"/>
        </w:rPr>
      </w:pPr>
      <w:bookmarkStart w:id="66" w:name="_Toc189124146"/>
      <w:bookmarkStart w:id="67" w:name="_Toc191905970"/>
      <w:r w:rsidRPr="00B13D9B">
        <w:rPr>
          <w:sz w:val="28"/>
        </w:rPr>
        <w:t xml:space="preserve">Outcome </w:t>
      </w:r>
      <w:r>
        <w:rPr>
          <w:sz w:val="28"/>
        </w:rPr>
        <w:t>3</w:t>
      </w:r>
      <w:bookmarkEnd w:id="66"/>
      <w:bookmarkEnd w:id="67"/>
    </w:p>
    <w:p w14:paraId="10A617ED" w14:textId="1D2C2C71" w:rsidR="0066754B" w:rsidRDefault="0066754B" w:rsidP="0066754B">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D693A0DE7D2F423B92CDDA9941CED40F"/>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shd w:val="clear" w:color="auto" w:fill="FFFFFF"/>
            </w:rPr>
            <w:t>Perisan</w:t>
          </w:r>
          <w:proofErr w:type="spellEnd"/>
        </w:sdtContent>
      </w:sdt>
      <w:r w:rsidRPr="006F2769">
        <w:rPr>
          <w:shd w:val="clear" w:color="auto" w:fill="FFFFFF"/>
        </w:rPr>
        <w:t xml:space="preserve"> in response to a task.</w:t>
      </w:r>
    </w:p>
    <w:p w14:paraId="4EF08F80" w14:textId="77777777" w:rsidR="0066754B" w:rsidRDefault="0066754B" w:rsidP="0066754B">
      <w:pPr>
        <w:pStyle w:val="Heading2"/>
        <w:rPr>
          <w:sz w:val="24"/>
          <w:szCs w:val="24"/>
        </w:rPr>
      </w:pPr>
      <w:bookmarkStart w:id="68" w:name="_Toc189124147"/>
      <w:bookmarkStart w:id="69" w:name="_Toc191905971"/>
      <w:r w:rsidRPr="00753F1C">
        <w:rPr>
          <w:sz w:val="24"/>
          <w:szCs w:val="24"/>
        </w:rPr>
        <w:t>Examples of learning activities</w:t>
      </w:r>
      <w:bookmarkEnd w:id="68"/>
      <w:bookmarkEnd w:id="69"/>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66754B" w:rsidRPr="00A36965" w14:paraId="7E5433C5" w14:textId="77777777" w:rsidTr="00357702">
        <w:trPr>
          <w:cantSplit/>
        </w:trPr>
        <w:tc>
          <w:tcPr>
            <w:tcW w:w="8783" w:type="dxa"/>
          </w:tcPr>
          <w:p w14:paraId="7DBE0860" w14:textId="0B790BAC" w:rsidR="0066754B" w:rsidRPr="00D66A44" w:rsidRDefault="0066754B" w:rsidP="00357702">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2E9A3C55D4F740B2A0CC8BB01DBC608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w:t>
            </w:r>
          </w:p>
        </w:tc>
      </w:tr>
      <w:tr w:rsidR="0066754B" w:rsidRPr="00A36965" w14:paraId="31D29FA8" w14:textId="77777777" w:rsidTr="00357702">
        <w:trPr>
          <w:cantSplit/>
        </w:trPr>
        <w:tc>
          <w:tcPr>
            <w:tcW w:w="8783" w:type="dxa"/>
          </w:tcPr>
          <w:p w14:paraId="7F531827" w14:textId="77777777" w:rsidR="0066754B" w:rsidRPr="00D66A44" w:rsidRDefault="0066754B" w:rsidP="00357702">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66754B" w:rsidRPr="00A36965" w14:paraId="5ABE4C07" w14:textId="77777777" w:rsidTr="00357702">
        <w:trPr>
          <w:cantSplit/>
        </w:trPr>
        <w:tc>
          <w:tcPr>
            <w:tcW w:w="8783" w:type="dxa"/>
          </w:tcPr>
          <w:p w14:paraId="7843C3DF" w14:textId="14F8BF36" w:rsidR="0066754B" w:rsidRPr="00D66A44" w:rsidRDefault="0066754B" w:rsidP="00357702">
            <w:pPr>
              <w:pStyle w:val="VCAAbulletlevel2"/>
            </w:pPr>
            <w:r w:rsidRPr="00D66A44">
              <w:t xml:space="preserve">View a short video or documentary in </w:t>
            </w:r>
            <w:sdt>
              <w:sdtPr>
                <w:alias w:val="Keywords"/>
                <w:tag w:val=""/>
                <w:id w:val="646711941"/>
                <w:placeholder>
                  <w:docPart w:val="1FFB8FD5B7364219A6614F0AB2927B6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 xml:space="preserve"> about the importance of recycling and the different ways people can recycle in Australia or a </w:t>
            </w:r>
            <w:sdt>
              <w:sdtPr>
                <w:alias w:val="Keywords"/>
                <w:tag w:val=""/>
                <w:id w:val="-258223308"/>
                <w:placeholder>
                  <w:docPart w:val="FA4093BF9EFB4BDDAD5D5A00F90749A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66754B" w:rsidRPr="00A36965" w14:paraId="74301479" w14:textId="77777777" w:rsidTr="00357702">
        <w:trPr>
          <w:cantSplit/>
        </w:trPr>
        <w:tc>
          <w:tcPr>
            <w:tcW w:w="8783" w:type="dxa"/>
          </w:tcPr>
          <w:p w14:paraId="517798DC" w14:textId="39CCFE5A" w:rsidR="0066754B" w:rsidRPr="00D66A44" w:rsidRDefault="0066754B" w:rsidP="00357702">
            <w:pPr>
              <w:pStyle w:val="VCAAbulletlevel2"/>
            </w:pPr>
            <w:r w:rsidRPr="00D66A44">
              <w:t xml:space="preserve">In small groups, play a game of Snap, racing to be the fastest to ‘snap’ the card containing the correct image, as the teacher calls out different waste products in </w:t>
            </w:r>
            <w:sdt>
              <w:sdtPr>
                <w:alias w:val="Keywords"/>
                <w:tag w:val=""/>
                <w:id w:val="-2141099368"/>
                <w:placeholder>
                  <w:docPart w:val="DB11FEA33AAE4DD581F69318FE97409F"/>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DC0D4B245E0C434BA972B6810D8F89B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66754B" w:rsidRPr="00A36965" w14:paraId="3793546B" w14:textId="77777777" w:rsidTr="00357702">
        <w:trPr>
          <w:cantSplit/>
        </w:trPr>
        <w:tc>
          <w:tcPr>
            <w:tcW w:w="8783" w:type="dxa"/>
          </w:tcPr>
          <w:p w14:paraId="738E5D04" w14:textId="77777777" w:rsidR="0066754B" w:rsidRPr="00D66A44" w:rsidRDefault="0066754B" w:rsidP="00357702">
            <w:pPr>
              <w:pStyle w:val="VCAAbulletlevel2"/>
            </w:pPr>
            <w:r w:rsidRPr="00D66A44">
              <w:lastRenderedPageBreak/>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66754B" w:rsidRPr="00A36965" w14:paraId="537B536D" w14:textId="77777777" w:rsidTr="00357702">
        <w:trPr>
          <w:cantSplit/>
        </w:trPr>
        <w:tc>
          <w:tcPr>
            <w:tcW w:w="8783" w:type="dxa"/>
          </w:tcPr>
          <w:p w14:paraId="2A1A715A" w14:textId="40EFB81A" w:rsidR="0066754B" w:rsidRPr="00D66A44" w:rsidRDefault="0066754B" w:rsidP="00357702">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21F5E20828AE4E8481F69DEF696CBC68"/>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00C94A58">
              <w:t xml:space="preserve"> </w:t>
            </w:r>
            <w:r>
              <w:t>w</w:t>
            </w:r>
            <w:r w:rsidRPr="00D66A44">
              <w:t xml:space="preserve">rite your own evaluations about a sustainable practice allocated to you by the teacher. In small groups, share your evaluations with students who evaluated a different sustainable practice.  </w:t>
            </w:r>
          </w:p>
        </w:tc>
      </w:tr>
      <w:tr w:rsidR="0066754B" w:rsidRPr="00A36965" w14:paraId="4D45E9F2" w14:textId="77777777" w:rsidTr="00357702">
        <w:trPr>
          <w:cantSplit/>
        </w:trPr>
        <w:tc>
          <w:tcPr>
            <w:tcW w:w="8783" w:type="dxa"/>
          </w:tcPr>
          <w:p w14:paraId="3D3C4C3F" w14:textId="6DD1AA05" w:rsidR="0066754B" w:rsidRPr="00D66A44" w:rsidRDefault="0066754B" w:rsidP="00357702">
            <w:pPr>
              <w:pStyle w:val="VCAAbulletlevel2"/>
            </w:pPr>
            <w:r w:rsidRPr="00D66A44">
              <w:t xml:space="preserve">Read a children’s short story or picture book in </w:t>
            </w:r>
            <w:sdt>
              <w:sdtPr>
                <w:alias w:val="Keywords"/>
                <w:tag w:val=""/>
                <w:id w:val="-709030453"/>
                <w:placeholder>
                  <w:docPart w:val="EA5274757E9B45B182A17C8F90C941DE"/>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66754B" w:rsidRPr="00A36965" w14:paraId="69A7D036" w14:textId="77777777" w:rsidTr="00357702">
        <w:trPr>
          <w:cantSplit/>
        </w:trPr>
        <w:tc>
          <w:tcPr>
            <w:tcW w:w="8783" w:type="dxa"/>
          </w:tcPr>
          <w:p w14:paraId="0E2CD9AF" w14:textId="77777777" w:rsidR="0066754B" w:rsidRPr="00D66A44" w:rsidRDefault="0066754B" w:rsidP="00357702">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66754B" w:rsidRPr="00A36965" w14:paraId="177EAF6B" w14:textId="77777777" w:rsidTr="00357702">
        <w:trPr>
          <w:cantSplit/>
        </w:trPr>
        <w:tc>
          <w:tcPr>
            <w:tcW w:w="8783" w:type="dxa"/>
          </w:tcPr>
          <w:p w14:paraId="65EB85F3" w14:textId="630E190B" w:rsidR="0066754B" w:rsidRPr="00D66A44" w:rsidRDefault="0066754B" w:rsidP="00357702">
            <w:pPr>
              <w:pStyle w:val="VCAAbulletlevel2"/>
            </w:pPr>
            <w:r w:rsidRPr="00D66A44">
              <w:t xml:space="preserve">Listen to or view video clips in </w:t>
            </w:r>
            <w:sdt>
              <w:sdtPr>
                <w:alias w:val="Keywords"/>
                <w:tag w:val=""/>
                <w:id w:val="-1136727769"/>
                <w:placeholder>
                  <w:docPart w:val="F7948184FD4F4C46BFC82574F1153ABC"/>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66754B" w:rsidRPr="00A36965" w14:paraId="463BF70D" w14:textId="77777777" w:rsidTr="00357702">
        <w:trPr>
          <w:cantSplit/>
        </w:trPr>
        <w:tc>
          <w:tcPr>
            <w:tcW w:w="8783" w:type="dxa"/>
          </w:tcPr>
          <w:p w14:paraId="721C642D" w14:textId="67461712" w:rsidR="0066754B" w:rsidRPr="00D66A44" w:rsidRDefault="0066754B" w:rsidP="00357702">
            <w:pPr>
              <w:pStyle w:val="VCAAbulletlevel2"/>
            </w:pPr>
            <w:r w:rsidRPr="00D66A44">
              <w:t xml:space="preserve">Participate in a </w:t>
            </w:r>
            <w:hyperlink r:id="rId57" w:history="1">
              <w:r w:rsidRPr="00F23158">
                <w:rPr>
                  <w:rStyle w:val="Hyperlink"/>
                </w:rPr>
                <w:t>'Yes, but…</w:t>
              </w:r>
            </w:hyperlink>
            <w:r w:rsidRPr="00D66A44">
              <w:t xml:space="preserve">' or </w:t>
            </w:r>
            <w:hyperlink r:id="rId58" w:history="1">
              <w:r w:rsidRPr="00F23158">
                <w:rPr>
                  <w:rStyle w:val="Hyperlink"/>
                </w:rPr>
                <w:t>'Yes, and...</w:t>
              </w:r>
            </w:hyperlink>
            <w:r w:rsidRPr="00D66A44">
              <w:t xml:space="preserve">' language game in </w:t>
            </w:r>
            <w:sdt>
              <w:sdtPr>
                <w:alias w:val="Keywords"/>
                <w:tag w:val=""/>
                <w:id w:val="-848637487"/>
                <w:placeholder>
                  <w:docPart w:val="B02D3C068C3B4FA49710CD35B7D121C6"/>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66754B" w:rsidRPr="00A36965" w14:paraId="55F268B5" w14:textId="77777777" w:rsidTr="00357702">
        <w:trPr>
          <w:cantSplit/>
        </w:trPr>
        <w:tc>
          <w:tcPr>
            <w:tcW w:w="8783" w:type="dxa"/>
          </w:tcPr>
          <w:p w14:paraId="05818C5C" w14:textId="6444924B" w:rsidR="0066754B" w:rsidRPr="00D66A44" w:rsidRDefault="0066754B" w:rsidP="00357702">
            <w:pPr>
              <w:pStyle w:val="VCAAbulletlevel2"/>
            </w:pPr>
            <w:r w:rsidRPr="00D66A44">
              <w:t xml:space="preserve">Read an informative text about a natural resource in a </w:t>
            </w:r>
            <w:sdt>
              <w:sdtPr>
                <w:alias w:val="Keywords"/>
                <w:tag w:val=""/>
                <w:id w:val="-671028431"/>
                <w:placeholder>
                  <w:docPart w:val="BDB8AC9A2DE849F3935E5AEB35871B8E"/>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66754B" w:rsidRPr="00A36965" w14:paraId="72616E63" w14:textId="77777777" w:rsidTr="00357702">
        <w:trPr>
          <w:cantSplit/>
        </w:trPr>
        <w:tc>
          <w:tcPr>
            <w:tcW w:w="8783" w:type="dxa"/>
          </w:tcPr>
          <w:p w14:paraId="4FA7C5F0" w14:textId="77777777" w:rsidR="0066754B" w:rsidRPr="00D66A44" w:rsidRDefault="0066754B" w:rsidP="00357702">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66754B" w:rsidRPr="00A36965" w14:paraId="6344EF67" w14:textId="77777777" w:rsidTr="00357702">
        <w:trPr>
          <w:cantSplit/>
        </w:trPr>
        <w:tc>
          <w:tcPr>
            <w:tcW w:w="8783" w:type="dxa"/>
          </w:tcPr>
          <w:p w14:paraId="1ED4C2E1" w14:textId="6E4E1705" w:rsidR="0066754B" w:rsidRPr="00D66A44" w:rsidRDefault="0066754B" w:rsidP="00357702">
            <w:pPr>
              <w:pStyle w:val="VCAAbulletlevel2"/>
            </w:pPr>
            <w:r w:rsidRPr="00D66A44">
              <w:lastRenderedPageBreak/>
              <w:t xml:space="preserve">Read an article, view an image, and/or watch a short video about issues relating to the environment (e.g. deforestation) and collate a list of vocabulary and phrases in </w:t>
            </w:r>
            <w:sdt>
              <w:sdtPr>
                <w:alias w:val="Keywords"/>
                <w:tag w:val=""/>
                <w:id w:val="-23249795"/>
                <w:placeholder>
                  <w:docPart w:val="E08161E1B8B142AFAAE6C23DB387CE1D"/>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66754B" w:rsidRPr="00A36965" w14:paraId="50976130" w14:textId="77777777" w:rsidTr="00357702">
        <w:trPr>
          <w:cantSplit/>
        </w:trPr>
        <w:tc>
          <w:tcPr>
            <w:tcW w:w="8783" w:type="dxa"/>
          </w:tcPr>
          <w:p w14:paraId="66A12F10" w14:textId="0714CA6C" w:rsidR="0066754B" w:rsidRPr="00A36965" w:rsidRDefault="0066754B" w:rsidP="00357702">
            <w:pPr>
              <w:pStyle w:val="VCAAbulletlevel2"/>
              <w:rPr>
                <w:rFonts w:cstheme="minorHAnsi"/>
              </w:rPr>
            </w:pPr>
            <w:r w:rsidRPr="00D66A44">
              <w:t xml:space="preserve">Participate in a </w:t>
            </w:r>
            <w:hyperlink r:id="rId59"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14403FCB20164787AF78C92284EB7BDB"/>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66754B" w:rsidRPr="00A36965" w14:paraId="539EFBC8" w14:textId="77777777" w:rsidTr="00357702">
        <w:trPr>
          <w:cantSplit/>
        </w:trPr>
        <w:tc>
          <w:tcPr>
            <w:tcW w:w="8783" w:type="dxa"/>
          </w:tcPr>
          <w:p w14:paraId="5A784940" w14:textId="77777777" w:rsidR="0066754B" w:rsidRPr="00D66A44" w:rsidRDefault="0066754B" w:rsidP="00357702">
            <w:pPr>
              <w:pStyle w:val="VCAAbulletlevel2"/>
            </w:pPr>
            <w:r w:rsidRPr="00D66A44">
              <w:t>Read a text and highlight the persuasive techniques used. Use these structures to present a speech, convincing your classmates to join you in a local environmental day (e.g. ‘Clean up our suburb’).</w:t>
            </w:r>
          </w:p>
        </w:tc>
      </w:tr>
      <w:tr w:rsidR="0066754B" w:rsidRPr="00A36965" w14:paraId="24632FA0" w14:textId="77777777" w:rsidTr="00357702">
        <w:trPr>
          <w:cantSplit/>
        </w:trPr>
        <w:tc>
          <w:tcPr>
            <w:tcW w:w="8783" w:type="dxa"/>
          </w:tcPr>
          <w:p w14:paraId="152E1834" w14:textId="77777777" w:rsidR="0066754B" w:rsidRPr="00D66A44" w:rsidRDefault="0066754B" w:rsidP="00357702">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66754B" w:rsidRPr="00A36965" w14:paraId="483E6885" w14:textId="77777777" w:rsidTr="00357702">
        <w:trPr>
          <w:cantSplit/>
        </w:trPr>
        <w:tc>
          <w:tcPr>
            <w:tcW w:w="8783" w:type="dxa"/>
          </w:tcPr>
          <w:p w14:paraId="0C26D177" w14:textId="53B9A3EA" w:rsidR="0066754B" w:rsidRPr="00D66A44" w:rsidRDefault="0066754B" w:rsidP="00357702">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7C73F4B6834A4EA7AD5FCE3210D1DAD4"/>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t>Perisan</w:t>
                </w:r>
                <w:proofErr w:type="spellEnd"/>
              </w:sdtContent>
            </w:sdt>
            <w:r>
              <w:t>-</w:t>
            </w:r>
            <w:r w:rsidRPr="00A36965">
              <w:t>speaking community</w:t>
            </w:r>
            <w:r w:rsidRPr="00DA3056">
              <w:t>.</w:t>
            </w:r>
          </w:p>
        </w:tc>
      </w:tr>
      <w:tr w:rsidR="0066754B" w:rsidRPr="00DA3056" w14:paraId="3667CC3B" w14:textId="77777777" w:rsidTr="00357702">
        <w:trPr>
          <w:cantSplit/>
        </w:trPr>
        <w:tc>
          <w:tcPr>
            <w:tcW w:w="8783" w:type="dxa"/>
            <w:shd w:val="clear" w:color="auto" w:fill="D9D9D9" w:themeFill="background1" w:themeFillShade="D9"/>
          </w:tcPr>
          <w:p w14:paraId="1D3C8931" w14:textId="4BD0F4AD" w:rsidR="0066754B" w:rsidRPr="006E7D7F" w:rsidRDefault="0066754B" w:rsidP="00357702">
            <w:pPr>
              <w:pStyle w:val="VCAAbulletlevel2"/>
              <w:rPr>
                <w:b/>
                <w:bCs/>
              </w:rPr>
            </w:pPr>
            <w:r w:rsidRPr="006E7D7F">
              <w:rPr>
                <w:b/>
                <w:bCs/>
                <w:noProof/>
              </w:rPr>
              <w:drawing>
                <wp:anchor distT="0" distB="0" distL="114300" distR="114300" simplePos="0" relativeHeight="251684864" behindDoc="0" locked="0" layoutInCell="1" allowOverlap="1" wp14:anchorId="2B8D866B" wp14:editId="6F6A7090">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D852F16657A04FC8B943BD98FDFCCC18"/>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rPr>
                  <w:t>Perisan</w:t>
                </w:r>
                <w:proofErr w:type="spellEnd"/>
              </w:sdtContent>
            </w:sdt>
            <w:r w:rsidRPr="006E7D7F">
              <w:rPr>
                <w:b/>
                <w:bCs/>
              </w:rPr>
              <w:t xml:space="preserve">-speaking community. </w:t>
            </w:r>
          </w:p>
        </w:tc>
      </w:tr>
    </w:tbl>
    <w:p w14:paraId="4712CC73" w14:textId="77777777" w:rsidR="0066754B" w:rsidRDefault="0066754B" w:rsidP="0066754B">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66754B" w14:paraId="273036E1" w14:textId="77777777" w:rsidTr="00357702">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73A2986" w14:textId="77777777" w:rsidR="0066754B" w:rsidRPr="003E507E" w:rsidRDefault="0066754B" w:rsidP="00357702">
            <w:pPr>
              <w:pStyle w:val="Heading2"/>
              <w:rPr>
                <w:b/>
                <w:bCs/>
                <w:color w:val="004EA8"/>
              </w:rPr>
            </w:pPr>
            <w:bookmarkStart w:id="70" w:name="_Toc189124148"/>
            <w:bookmarkStart w:id="71" w:name="_Toc191905972"/>
            <w:r w:rsidRPr="00B13D9B">
              <w:rPr>
                <w:b/>
                <w:bCs/>
                <w:noProof/>
                <w:color w:val="004EA8"/>
              </w:rPr>
              <w:drawing>
                <wp:anchor distT="0" distB="0" distL="114300" distR="114300" simplePos="0" relativeHeight="251685888" behindDoc="0" locked="0" layoutInCell="1" allowOverlap="1" wp14:anchorId="616D3F45" wp14:editId="372116C1">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0"/>
            <w:bookmarkEnd w:id="71"/>
            <w:r w:rsidRPr="00B13D9B">
              <w:rPr>
                <w:b/>
                <w:bCs/>
                <w:color w:val="004EA8"/>
              </w:rPr>
              <w:t xml:space="preserve"> </w:t>
            </w:r>
          </w:p>
          <w:p w14:paraId="4D57DA09" w14:textId="29F212B8" w:rsidR="0066754B" w:rsidRPr="003E507E" w:rsidRDefault="0066754B" w:rsidP="00357702">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6F7997630A9548FB84915182675E6AE1"/>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b/>
                    <w:bCs/>
                    <w:color w:val="004EA8"/>
                    <w:sz w:val="32"/>
                    <w:szCs w:val="32"/>
                  </w:rPr>
                  <w:t>Perisan</w:t>
                </w:r>
                <w:proofErr w:type="spellEnd"/>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3E547BBD" w14:textId="204FFDC6" w:rsidR="0066754B" w:rsidRPr="003E507E" w:rsidRDefault="0066754B" w:rsidP="0066754B">
            <w:pPr>
              <w:pStyle w:val="ListParagraph"/>
              <w:numPr>
                <w:ilvl w:val="0"/>
                <w:numId w:val="17"/>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67850C7F7C6C49789548EB06DFFA3893"/>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rFonts w:ascii="Arial" w:eastAsia="Arial" w:hAnsi="Arial" w:cs="Arial"/>
                    <w:color w:val="000000"/>
                    <w:w w:val="95"/>
                    <w:kern w:val="22"/>
                    <w:szCs w:val="20"/>
                    <w:lang w:val="en-GB" w:eastAsia="ja-JP"/>
                  </w:rPr>
                  <w:t>Perisan</w:t>
                </w:r>
                <w:proofErr w:type="spellEnd"/>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w:t>
            </w:r>
            <w:r w:rsidR="00C94A58">
              <w:rPr>
                <w:rFonts w:ascii="Arial" w:eastAsia="Arial" w:hAnsi="Arial" w:cs="Arial"/>
                <w:color w:val="000000"/>
                <w:w w:val="95"/>
                <w:kern w:val="22"/>
                <w:szCs w:val="20"/>
                <w:lang w:val="en-GB" w:eastAsia="ja-JP"/>
              </w:rPr>
              <w:t xml:space="preserve"> </w:t>
            </w:r>
            <w:proofErr w:type="gramStart"/>
            <w:r w:rsidR="00C94A58">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4A1BCDC9" w14:textId="282C9B85" w:rsidR="0066754B" w:rsidRPr="003E507E" w:rsidRDefault="0066754B" w:rsidP="0066754B">
            <w:pPr>
              <w:pStyle w:val="ListParagraph"/>
              <w:numPr>
                <w:ilvl w:val="0"/>
                <w:numId w:val="17"/>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1480E04A23BE40FE9970E55249168835"/>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rFonts w:ascii="Arial" w:eastAsia="Arial" w:hAnsi="Arial" w:cs="Arial"/>
                    <w:color w:val="000000"/>
                    <w:w w:val="95"/>
                    <w:kern w:val="22"/>
                    <w:szCs w:val="20"/>
                    <w:lang w:val="en-GB" w:eastAsia="ja-JP"/>
                  </w:rPr>
                  <w:t>Perisan</w:t>
                </w:r>
                <w:proofErr w:type="spellEnd"/>
              </w:sdtContent>
            </w:sdt>
            <w:r w:rsidRPr="005D641C">
              <w:rPr>
                <w:rFonts w:ascii="Arial" w:eastAsia="Arial" w:hAnsi="Arial" w:cs="Arial"/>
                <w:color w:val="000000"/>
                <w:w w:val="95"/>
                <w:kern w:val="22"/>
                <w:szCs w:val="20"/>
                <w:lang w:val="en-GB" w:eastAsia="ja-JP"/>
              </w:rPr>
              <w:t xml:space="preserve">-speaking community; then vote for the nine most important issues. Rank </w:t>
            </w:r>
            <w:r w:rsidRPr="005D641C">
              <w:rPr>
                <w:rFonts w:ascii="Arial" w:eastAsia="Arial" w:hAnsi="Arial" w:cs="Arial"/>
                <w:color w:val="000000"/>
                <w:w w:val="95"/>
                <w:kern w:val="22"/>
                <w:szCs w:val="20"/>
                <w:lang w:val="en-GB" w:eastAsia="ja-JP"/>
              </w:rPr>
              <w:lastRenderedPageBreak/>
              <w:t xml:space="preserve">each of the nine most important issues, expressing and justifying your opinion for each ranking. Then, work collaboratively to organise the issues from most to least important by completing a </w:t>
            </w:r>
            <w:hyperlink r:id="rId60"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27B286D7" w14:textId="5F76997D" w:rsidR="0066754B" w:rsidRPr="003E507E" w:rsidRDefault="0066754B" w:rsidP="0066754B">
            <w:pPr>
              <w:pStyle w:val="ListParagraph"/>
              <w:numPr>
                <w:ilvl w:val="0"/>
                <w:numId w:val="17"/>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50CB5CDC1B4D4B9EA10178204B7A82C2"/>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rFonts w:ascii="Arial" w:eastAsia="Arial" w:hAnsi="Arial" w:cs="Arial"/>
                    <w:color w:val="000000"/>
                    <w:w w:val="95"/>
                    <w:kern w:val="22"/>
                    <w:szCs w:val="20"/>
                    <w:lang w:val="en-GB" w:eastAsia="ja-JP"/>
                  </w:rPr>
                  <w:t>Perisan</w:t>
                </w:r>
                <w:proofErr w:type="spellEnd"/>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61"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06EBB263" w14:textId="77777777" w:rsidR="0066754B" w:rsidRPr="006F2769" w:rsidRDefault="0066754B" w:rsidP="0066754B">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1B272FFF" w14:textId="77777777" w:rsidR="0066754B" w:rsidRPr="006F2769" w:rsidRDefault="0066754B" w:rsidP="0066754B">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49690DAC" w14:textId="616013BE" w:rsidR="0066754B" w:rsidRPr="006F2769" w:rsidRDefault="0066754B" w:rsidP="0066754B">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94389E5C747D47AA99A5D9C902C739A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rFonts w:ascii="Arial" w:eastAsia="Arial" w:hAnsi="Arial" w:cs="Arial"/>
                    <w:color w:val="000000"/>
                    <w:w w:val="95"/>
                    <w:kern w:val="22"/>
                    <w:szCs w:val="20"/>
                    <w:lang w:val="en-GB" w:eastAsia="ja-JP"/>
                  </w:rPr>
                  <w:t>Perisan</w:t>
                </w:r>
                <w:proofErr w:type="spellEnd"/>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5E3E56A0" w14:textId="77777777" w:rsidR="0066754B" w:rsidRPr="006F2769" w:rsidRDefault="0066754B" w:rsidP="0066754B">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188E1B7C" w14:textId="3F0CC2A1" w:rsidR="0066754B" w:rsidRPr="006F2769" w:rsidRDefault="0066754B" w:rsidP="0066754B">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1875EA16CFA645A58C8ED88F9917E94E"/>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rFonts w:ascii="Arial" w:eastAsia="Arial" w:hAnsi="Arial" w:cs="Arial"/>
                    <w:color w:val="000000"/>
                    <w:w w:val="95"/>
                    <w:kern w:val="22"/>
                    <w:szCs w:val="20"/>
                    <w:lang w:val="en-GB" w:eastAsia="ja-JP"/>
                  </w:rPr>
                  <w:t>Perisan</w:t>
                </w:r>
                <w:proofErr w:type="spellEnd"/>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1EC111FB" w14:textId="6BA615F9" w:rsidR="0066754B" w:rsidRPr="006F2769" w:rsidRDefault="0066754B" w:rsidP="0066754B">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A990E97FFCCD4C649C3CD154B8003937"/>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rFonts w:ascii="Arial" w:eastAsia="Arial" w:hAnsi="Arial" w:cs="Arial"/>
                    <w:color w:val="000000"/>
                    <w:w w:val="95"/>
                    <w:kern w:val="22"/>
                    <w:szCs w:val="20"/>
                    <w:lang w:val="en-GB" w:eastAsia="ja-JP"/>
                  </w:rPr>
                  <w:t>Perisan</w:t>
                </w:r>
                <w:proofErr w:type="spellEnd"/>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6FDB8AEB" w14:textId="77777777" w:rsidR="0066754B" w:rsidRPr="006F2769" w:rsidRDefault="0066754B" w:rsidP="0066754B">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546D572D" w14:textId="77777777" w:rsidR="0066754B" w:rsidRPr="00F23158" w:rsidRDefault="0066754B" w:rsidP="0066754B">
            <w:pPr>
              <w:pStyle w:val="ListParagraph"/>
              <w:numPr>
                <w:ilvl w:val="0"/>
                <w:numId w:val="17"/>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2"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01B6324B" w14:textId="3039EF04" w:rsidR="0066754B" w:rsidRPr="006F2769" w:rsidRDefault="0066754B" w:rsidP="0066754B">
            <w:pPr>
              <w:pStyle w:val="ListParagraph"/>
              <w:numPr>
                <w:ilvl w:val="0"/>
                <w:numId w:val="17"/>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4FC5BBF736D2421AAA3749640F3062B9"/>
                </w:placeholder>
                <w:dataBinding w:prefixMappings="xmlns:ns0='http://purl.org/dc/elements/1.1/' xmlns:ns1='http://schemas.openxmlformats.org/package/2006/metadata/core-properties' " w:xpath="/ns1:coreProperties[1]/ns1:keywords[1]" w:storeItemID="{6C3C8BC8-F283-45AE-878A-BAB7291924A1}"/>
                <w:text/>
              </w:sdtPr>
              <w:sdtEndPr/>
              <w:sdtContent>
                <w:proofErr w:type="spellStart"/>
                <w:r>
                  <w:rPr>
                    <w:rFonts w:ascii="Arial" w:eastAsia="Arial" w:hAnsi="Arial" w:cs="Arial"/>
                    <w:color w:val="000000"/>
                    <w:w w:val="95"/>
                    <w:kern w:val="22"/>
                    <w:szCs w:val="20"/>
                    <w:lang w:val="en-GB" w:eastAsia="ja-JP"/>
                  </w:rPr>
                  <w:t>Perisan</w:t>
                </w:r>
                <w:proofErr w:type="spellEnd"/>
              </w:sdtContent>
            </w:sdt>
            <w:r w:rsidRPr="006F2769">
              <w:rPr>
                <w:rFonts w:ascii="Arial" w:eastAsia="Arial" w:hAnsi="Arial" w:cs="Arial"/>
                <w:color w:val="000000"/>
                <w:w w:val="95"/>
                <w:kern w:val="22"/>
                <w:szCs w:val="20"/>
                <w:lang w:val="en-GB" w:eastAsia="ja-JP"/>
              </w:rPr>
              <w:t xml:space="preserve"> about what you have learnt about </w:t>
            </w:r>
            <w:r w:rsidRPr="006F2769">
              <w:rPr>
                <w:rFonts w:ascii="Arial" w:eastAsia="Arial" w:hAnsi="Arial" w:cs="Arial"/>
                <w:color w:val="000000"/>
                <w:w w:val="95"/>
                <w:kern w:val="22"/>
                <w:szCs w:val="20"/>
                <w:lang w:val="en-GB" w:eastAsia="ja-JP"/>
              </w:rPr>
              <w:lastRenderedPageBreak/>
              <w:t xml:space="preserve">the different environmental issues or what actions you might take to be more environmentally friendly. </w:t>
            </w:r>
          </w:p>
          <w:p w14:paraId="45B40BA9" w14:textId="77777777" w:rsidR="0066754B" w:rsidRPr="0066155E" w:rsidRDefault="0066754B" w:rsidP="00357702">
            <w:pPr>
              <w:pStyle w:val="VCAAbulletlevel2"/>
              <w:numPr>
                <w:ilvl w:val="0"/>
                <w:numId w:val="0"/>
              </w:numPr>
              <w:ind w:left="360"/>
            </w:pPr>
          </w:p>
        </w:tc>
      </w:tr>
      <w:bookmarkEnd w:id="3"/>
    </w:tbl>
    <w:p w14:paraId="77ED5D91" w14:textId="77777777" w:rsidR="008C6AA2" w:rsidRPr="0066754B" w:rsidRDefault="008C6AA2" w:rsidP="0066754B"/>
    <w:sectPr w:rsidR="008C6AA2" w:rsidRPr="0066754B" w:rsidSect="00C94A58">
      <w:headerReference w:type="default" r:id="rId63"/>
      <w:footerReference w:type="default" r:id="rId64"/>
      <w:headerReference w:type="first" r:id="rId65"/>
      <w:footerReference w:type="first" r:id="rId66"/>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1625CD" w14:textId="77777777" w:rsidR="0066754B" w:rsidRDefault="0066754B"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66754B" w:rsidRPr="00D0381D" w14:paraId="137B4F3C" w14:textId="77777777" w:rsidTr="00D0381D">
      <w:tc>
        <w:tcPr>
          <w:tcW w:w="1665" w:type="pct"/>
          <w:tcMar>
            <w:left w:w="0" w:type="dxa"/>
            <w:right w:w="0" w:type="dxa"/>
          </w:tcMar>
        </w:tcPr>
        <w:p w14:paraId="56A97A5F" w14:textId="77777777" w:rsidR="0066754B" w:rsidRPr="00D0381D" w:rsidRDefault="0066754B"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3EC877A3" w14:textId="77777777" w:rsidR="0066754B" w:rsidRPr="00D0381D" w:rsidRDefault="0066754B" w:rsidP="00D0381D">
          <w:pPr>
            <w:tabs>
              <w:tab w:val="right" w:pos="9639"/>
            </w:tabs>
            <w:rPr>
              <w:color w:val="999999" w:themeColor="accent2"/>
              <w:sz w:val="18"/>
              <w:szCs w:val="18"/>
            </w:rPr>
          </w:pPr>
        </w:p>
      </w:tc>
      <w:tc>
        <w:tcPr>
          <w:tcW w:w="1665" w:type="pct"/>
          <w:tcMar>
            <w:left w:w="0" w:type="dxa"/>
            <w:right w:w="0" w:type="dxa"/>
          </w:tcMar>
        </w:tcPr>
        <w:p w14:paraId="2BA27BFC" w14:textId="77777777" w:rsidR="0066754B" w:rsidRPr="009B3B87" w:rsidRDefault="0066754B"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7C9B7EB8" w14:textId="77777777" w:rsidR="0066754B" w:rsidRPr="00534253" w:rsidRDefault="0066754B"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66754B" w:rsidRPr="00D0381D" w14:paraId="2F458D48" w14:textId="77777777" w:rsidTr="00D0381D">
      <w:tc>
        <w:tcPr>
          <w:tcW w:w="3285" w:type="dxa"/>
          <w:tcMar>
            <w:left w:w="0" w:type="dxa"/>
            <w:right w:w="0" w:type="dxa"/>
          </w:tcMar>
        </w:tcPr>
        <w:p w14:paraId="2E5B98DD" w14:textId="77777777" w:rsidR="0066754B" w:rsidRPr="00D0381D" w:rsidRDefault="0066754B"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0B042DE1" w14:textId="77777777" w:rsidR="0066754B" w:rsidRPr="00D0381D" w:rsidRDefault="0066754B" w:rsidP="00D0381D">
          <w:pPr>
            <w:tabs>
              <w:tab w:val="right" w:pos="9639"/>
            </w:tabs>
            <w:rPr>
              <w:color w:val="999999" w:themeColor="accent2"/>
              <w:sz w:val="18"/>
              <w:szCs w:val="18"/>
            </w:rPr>
          </w:pPr>
        </w:p>
      </w:tc>
      <w:tc>
        <w:tcPr>
          <w:tcW w:w="3285" w:type="dxa"/>
          <w:tcMar>
            <w:left w:w="0" w:type="dxa"/>
            <w:right w:w="0" w:type="dxa"/>
          </w:tcMar>
        </w:tcPr>
        <w:p w14:paraId="3A60D12D" w14:textId="77777777" w:rsidR="0066754B" w:rsidRPr="009B3B87" w:rsidRDefault="0066754B"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1A49C625" w14:textId="77777777" w:rsidR="0066754B" w:rsidRPr="00534253" w:rsidRDefault="0066754B"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24EED241" wp14:editId="7904BD1C">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66754B" w14:paraId="5B1CCB9B" w14:textId="77777777" w:rsidTr="00707E68">
      <w:tc>
        <w:tcPr>
          <w:tcW w:w="3285" w:type="dxa"/>
          <w:vAlign w:val="center"/>
        </w:tcPr>
        <w:p w14:paraId="2487FA7D" w14:textId="77777777" w:rsidR="0066754B" w:rsidRDefault="00886E0C" w:rsidP="007619E0">
          <w:pPr>
            <w:pStyle w:val="Captionsandfootnotes"/>
            <w:tabs>
              <w:tab w:val="right" w:pos="9639"/>
            </w:tabs>
            <w:spacing w:line="240" w:lineRule="auto"/>
            <w:rPr>
              <w:color w:val="999999" w:themeColor="accent2"/>
            </w:rPr>
          </w:pPr>
          <w:hyperlink r:id="rId1" w:history="1">
            <w:r w:rsidR="0066754B">
              <w:rPr>
                <w:rStyle w:val="Hyperlink"/>
              </w:rPr>
              <w:t>VCAA</w:t>
            </w:r>
          </w:hyperlink>
        </w:p>
      </w:tc>
      <w:tc>
        <w:tcPr>
          <w:tcW w:w="3285" w:type="dxa"/>
          <w:vAlign w:val="center"/>
        </w:tcPr>
        <w:p w14:paraId="0FA14815" w14:textId="77777777" w:rsidR="0066754B" w:rsidRDefault="0066754B" w:rsidP="00707E68">
          <w:pPr>
            <w:pStyle w:val="Captionsandfootnotes"/>
            <w:tabs>
              <w:tab w:val="right" w:pos="9639"/>
            </w:tabs>
            <w:spacing w:line="240" w:lineRule="auto"/>
            <w:jc w:val="center"/>
            <w:rPr>
              <w:color w:val="999999" w:themeColor="accent2"/>
            </w:rPr>
          </w:pPr>
        </w:p>
      </w:tc>
      <w:tc>
        <w:tcPr>
          <w:tcW w:w="3285" w:type="dxa"/>
          <w:vAlign w:val="center"/>
        </w:tcPr>
        <w:p w14:paraId="395709B9" w14:textId="77777777" w:rsidR="0066754B" w:rsidRDefault="0066754B"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ABBEB7F" w14:textId="77777777" w:rsidR="0066754B" w:rsidRDefault="0066754B"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886E0C"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6AD6FFC5" w14:textId="2CF71ED9" w:rsidR="0066754B" w:rsidRPr="00322123" w:rsidRDefault="0066754B" w:rsidP="00A11696">
        <w:r>
          <w:t>2025 VCE Persian</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05B702" w14:textId="77777777" w:rsidR="0066754B" w:rsidRPr="00A77F1C" w:rsidRDefault="0066754B"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2FF951" w14:textId="09711F7B" w:rsidR="0066754B" w:rsidRPr="00322123" w:rsidRDefault="00886E0C" w:rsidP="00D86551">
    <w:pPr>
      <w:pStyle w:val="Header"/>
    </w:pPr>
    <w:sdt>
      <w:sdtPr>
        <w:alias w:val="Title"/>
        <w:tag w:val=""/>
        <w:id w:val="-1777005097"/>
        <w:placeholder>
          <w:docPart w:val="E35CD72C92D347CC9A99C635F5C70D47"/>
        </w:placeholder>
        <w:dataBinding w:prefixMappings="xmlns:ns0='http://purl.org/dc/elements/1.1/' xmlns:ns1='http://schemas.openxmlformats.org/package/2006/metadata/core-properties' " w:xpath="/ns1:coreProperties[1]/ns0:title[1]" w:storeItemID="{6C3C8BC8-F283-45AE-878A-BAB7291924A1}"/>
        <w:text/>
      </w:sdtPr>
      <w:sdtEndPr/>
      <w:sdtContent>
        <w:r w:rsidR="0066754B">
          <w:t>2025 VCE Persian</w:t>
        </w:r>
      </w:sdtContent>
    </w:sdt>
    <w:r w:rsidR="0066754B" w:rsidRPr="00E44381">
      <w:t xml:space="preserve"> </w:t>
    </w:r>
    <w:r w:rsidR="0066754B">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582B6F" w14:textId="612EFE2C" w:rsidR="0066754B" w:rsidRPr="00210AB7" w:rsidRDefault="0066754B"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013956846"/>
        <w:placeholder>
          <w:docPart w:val="DB8E21A6D41444298C155879A8EA28A4"/>
        </w:placeholder>
        <w:dataBinding w:prefixMappings="xmlns:ns0='http://purl.org/dc/elements/1.1/' xmlns:ns1='http://schemas.openxmlformats.org/package/2006/metadata/core-properties' " w:xpath="/ns1:coreProperties[1]/ns0:title[1]" w:storeItemID="{6C3C8BC8-F283-45AE-878A-BAB7291924A1}"/>
        <w:text/>
      </w:sdtPr>
      <w:sdtEndPr/>
      <w:sdtContent>
        <w:r>
          <w:t>2025 VCE Persian</w:t>
        </w:r>
      </w:sdtContent>
    </w:sdt>
  </w:p>
  <w:p w14:paraId="3A8736BD" w14:textId="77777777" w:rsidR="0066754B" w:rsidRPr="00C73F9D" w:rsidRDefault="0066754B"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79683E78" w:rsidR="00350E9A" w:rsidRPr="00322123" w:rsidRDefault="00886E0C" w:rsidP="00D86551">
    <w:pPr>
      <w:pStyle w:val="Header"/>
    </w:pPr>
    <w:sdt>
      <w:sdtPr>
        <w:alias w:val="Title"/>
        <w:tag w:val=""/>
        <w:id w:val="1684396694"/>
        <w:placeholder>
          <w:docPart w:val="BC01E552762B4701820C33D665FDD60A"/>
        </w:placeholder>
        <w:dataBinding w:prefixMappings="xmlns:ns0='http://purl.org/dc/elements/1.1/' xmlns:ns1='http://schemas.openxmlformats.org/package/2006/metadata/core-properties' " w:xpath="/ns1:coreProperties[1]/ns0:title[1]" w:storeItemID="{6C3C8BC8-F283-45AE-878A-BAB7291924A1}"/>
        <w:text/>
      </w:sdtPr>
      <w:sdtEndPr/>
      <w:sdtContent>
        <w:r w:rsidR="00EE4134">
          <w:t>2025 VCE Persian</w:t>
        </w:r>
      </w:sdtContent>
    </w:sdt>
    <w:r w:rsidR="00F35A54">
      <w:t xml:space="preserve"> 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60C27B16"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8701A5EA079545678124B4661C67E022"/>
        </w:placeholder>
        <w:dataBinding w:prefixMappings="xmlns:ns0='http://purl.org/dc/elements/1.1/' xmlns:ns1='http://schemas.openxmlformats.org/package/2006/metadata/core-properties' " w:xpath="/ns1:coreProperties[1]/ns0:title[1]" w:storeItemID="{6C3C8BC8-F283-45AE-878A-BAB7291924A1}"/>
        <w:text/>
      </w:sdtPr>
      <w:sdtEndPr/>
      <w:sdtContent>
        <w:r w:rsidR="00EE4134">
          <w:t>2025 VCE Persian</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13"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4"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5"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6"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7"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num w:numId="1" w16cid:durableId="501355350">
    <w:abstractNumId w:val="15"/>
  </w:num>
  <w:num w:numId="2" w16cid:durableId="116458358">
    <w:abstractNumId w:val="13"/>
  </w:num>
  <w:num w:numId="3" w16cid:durableId="1925257724">
    <w:abstractNumId w:val="12"/>
  </w:num>
  <w:num w:numId="4" w16cid:durableId="214388723">
    <w:abstractNumId w:val="11"/>
  </w:num>
  <w:num w:numId="5" w16cid:durableId="711996426">
    <w:abstractNumId w:val="14"/>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7"/>
  </w:num>
  <w:num w:numId="17" w16cid:durableId="181284206">
    <w:abstractNumId w:val="10"/>
  </w:num>
  <w:num w:numId="18" w16cid:durableId="1037047471">
    <w:abstractNumId w:val="16"/>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782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5780E"/>
    <w:rsid w:val="000627E9"/>
    <w:rsid w:val="00065A75"/>
    <w:rsid w:val="00075F70"/>
    <w:rsid w:val="000800BF"/>
    <w:rsid w:val="000862FB"/>
    <w:rsid w:val="000874DB"/>
    <w:rsid w:val="000877AD"/>
    <w:rsid w:val="00093270"/>
    <w:rsid w:val="000A71F7"/>
    <w:rsid w:val="000F09E4"/>
    <w:rsid w:val="000F16FD"/>
    <w:rsid w:val="000F1D5C"/>
    <w:rsid w:val="000F3A47"/>
    <w:rsid w:val="000F5CEC"/>
    <w:rsid w:val="000F70C1"/>
    <w:rsid w:val="0012328B"/>
    <w:rsid w:val="0012390E"/>
    <w:rsid w:val="00124ADA"/>
    <w:rsid w:val="001363D1"/>
    <w:rsid w:val="00163EE0"/>
    <w:rsid w:val="00163FEA"/>
    <w:rsid w:val="00167DF0"/>
    <w:rsid w:val="001726B3"/>
    <w:rsid w:val="001807AA"/>
    <w:rsid w:val="00182B7F"/>
    <w:rsid w:val="001907BA"/>
    <w:rsid w:val="001A6B99"/>
    <w:rsid w:val="001C0FAD"/>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0FC6"/>
    <w:rsid w:val="00263A66"/>
    <w:rsid w:val="002647BB"/>
    <w:rsid w:val="002754C1"/>
    <w:rsid w:val="00277F02"/>
    <w:rsid w:val="00283969"/>
    <w:rsid w:val="002841C8"/>
    <w:rsid w:val="0028516B"/>
    <w:rsid w:val="00291C6C"/>
    <w:rsid w:val="00292DCA"/>
    <w:rsid w:val="002B1E9E"/>
    <w:rsid w:val="002C2929"/>
    <w:rsid w:val="002C6F90"/>
    <w:rsid w:val="002E3552"/>
    <w:rsid w:val="002F27EC"/>
    <w:rsid w:val="00302FB8"/>
    <w:rsid w:val="00304EA1"/>
    <w:rsid w:val="00305F44"/>
    <w:rsid w:val="00314D81"/>
    <w:rsid w:val="0031607E"/>
    <w:rsid w:val="00322123"/>
    <w:rsid w:val="00322FC6"/>
    <w:rsid w:val="003446B4"/>
    <w:rsid w:val="00350E9A"/>
    <w:rsid w:val="00365D51"/>
    <w:rsid w:val="003701BC"/>
    <w:rsid w:val="00391986"/>
    <w:rsid w:val="003A5CD4"/>
    <w:rsid w:val="003A60EA"/>
    <w:rsid w:val="003D421C"/>
    <w:rsid w:val="003D57A7"/>
    <w:rsid w:val="003F58B7"/>
    <w:rsid w:val="00412F60"/>
    <w:rsid w:val="00414011"/>
    <w:rsid w:val="00417AA3"/>
    <w:rsid w:val="00424DD2"/>
    <w:rsid w:val="00440B32"/>
    <w:rsid w:val="00444619"/>
    <w:rsid w:val="004567A0"/>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E6881"/>
    <w:rsid w:val="004F01A5"/>
    <w:rsid w:val="004F5BDA"/>
    <w:rsid w:val="00503CBE"/>
    <w:rsid w:val="0051631E"/>
    <w:rsid w:val="00517DAC"/>
    <w:rsid w:val="00531440"/>
    <w:rsid w:val="00532A04"/>
    <w:rsid w:val="00534253"/>
    <w:rsid w:val="00542659"/>
    <w:rsid w:val="00555952"/>
    <w:rsid w:val="0055611A"/>
    <w:rsid w:val="00566029"/>
    <w:rsid w:val="00584AEE"/>
    <w:rsid w:val="00586B33"/>
    <w:rsid w:val="005923CB"/>
    <w:rsid w:val="005B391B"/>
    <w:rsid w:val="005C76D0"/>
    <w:rsid w:val="005D3D78"/>
    <w:rsid w:val="005D4C51"/>
    <w:rsid w:val="005E17AB"/>
    <w:rsid w:val="005E2EF0"/>
    <w:rsid w:val="005F504C"/>
    <w:rsid w:val="00613DCB"/>
    <w:rsid w:val="00621305"/>
    <w:rsid w:val="0062553D"/>
    <w:rsid w:val="00632FF9"/>
    <w:rsid w:val="00634764"/>
    <w:rsid w:val="00637FBC"/>
    <w:rsid w:val="00647463"/>
    <w:rsid w:val="00650423"/>
    <w:rsid w:val="00654760"/>
    <w:rsid w:val="00665E92"/>
    <w:rsid w:val="0066754B"/>
    <w:rsid w:val="00672AFB"/>
    <w:rsid w:val="00693953"/>
    <w:rsid w:val="00693FFD"/>
    <w:rsid w:val="00696B15"/>
    <w:rsid w:val="00697913"/>
    <w:rsid w:val="006A2E04"/>
    <w:rsid w:val="006A7D06"/>
    <w:rsid w:val="006C4D3D"/>
    <w:rsid w:val="006D2159"/>
    <w:rsid w:val="006D764C"/>
    <w:rsid w:val="006F5551"/>
    <w:rsid w:val="006F787C"/>
    <w:rsid w:val="00702636"/>
    <w:rsid w:val="00703DDE"/>
    <w:rsid w:val="00706288"/>
    <w:rsid w:val="00707E68"/>
    <w:rsid w:val="00714643"/>
    <w:rsid w:val="0071657E"/>
    <w:rsid w:val="00724507"/>
    <w:rsid w:val="007270FB"/>
    <w:rsid w:val="00747608"/>
    <w:rsid w:val="007515F6"/>
    <w:rsid w:val="00753F1C"/>
    <w:rsid w:val="007619E0"/>
    <w:rsid w:val="00773E6C"/>
    <w:rsid w:val="00793A86"/>
    <w:rsid w:val="007D4FB6"/>
    <w:rsid w:val="007E1ED2"/>
    <w:rsid w:val="007E5E88"/>
    <w:rsid w:val="007F2FD0"/>
    <w:rsid w:val="008027E3"/>
    <w:rsid w:val="00813C37"/>
    <w:rsid w:val="008154B5"/>
    <w:rsid w:val="00823962"/>
    <w:rsid w:val="008375FE"/>
    <w:rsid w:val="00837EAC"/>
    <w:rsid w:val="00850219"/>
    <w:rsid w:val="00851757"/>
    <w:rsid w:val="00852719"/>
    <w:rsid w:val="00853A48"/>
    <w:rsid w:val="00860115"/>
    <w:rsid w:val="008715F5"/>
    <w:rsid w:val="008810CF"/>
    <w:rsid w:val="00881105"/>
    <w:rsid w:val="008857C4"/>
    <w:rsid w:val="00886E0C"/>
    <w:rsid w:val="0088783C"/>
    <w:rsid w:val="008955EB"/>
    <w:rsid w:val="0089628D"/>
    <w:rsid w:val="00896ABD"/>
    <w:rsid w:val="008B352E"/>
    <w:rsid w:val="008C08B2"/>
    <w:rsid w:val="008C34FB"/>
    <w:rsid w:val="008C6AA2"/>
    <w:rsid w:val="008E031A"/>
    <w:rsid w:val="008F6521"/>
    <w:rsid w:val="00906913"/>
    <w:rsid w:val="00911BEF"/>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9D57B8"/>
    <w:rsid w:val="00A06B65"/>
    <w:rsid w:val="00A11696"/>
    <w:rsid w:val="00A17661"/>
    <w:rsid w:val="00A17CF6"/>
    <w:rsid w:val="00A24B2D"/>
    <w:rsid w:val="00A40966"/>
    <w:rsid w:val="00A45BDC"/>
    <w:rsid w:val="00A5644C"/>
    <w:rsid w:val="00A67188"/>
    <w:rsid w:val="00A77F1C"/>
    <w:rsid w:val="00A921E0"/>
    <w:rsid w:val="00A96180"/>
    <w:rsid w:val="00AB2543"/>
    <w:rsid w:val="00AB4E23"/>
    <w:rsid w:val="00AB694C"/>
    <w:rsid w:val="00AE7137"/>
    <w:rsid w:val="00AF1B9E"/>
    <w:rsid w:val="00AF4B2C"/>
    <w:rsid w:val="00B0738F"/>
    <w:rsid w:val="00B13D9B"/>
    <w:rsid w:val="00B26601"/>
    <w:rsid w:val="00B275F7"/>
    <w:rsid w:val="00B352A6"/>
    <w:rsid w:val="00B41951"/>
    <w:rsid w:val="00B45199"/>
    <w:rsid w:val="00B45F66"/>
    <w:rsid w:val="00B46230"/>
    <w:rsid w:val="00B465C2"/>
    <w:rsid w:val="00B53229"/>
    <w:rsid w:val="00B60AB6"/>
    <w:rsid w:val="00B62480"/>
    <w:rsid w:val="00B65CD8"/>
    <w:rsid w:val="00B81B70"/>
    <w:rsid w:val="00BB238F"/>
    <w:rsid w:val="00BC6F61"/>
    <w:rsid w:val="00BD0724"/>
    <w:rsid w:val="00BD4472"/>
    <w:rsid w:val="00BE3DEE"/>
    <w:rsid w:val="00BE5521"/>
    <w:rsid w:val="00BF6F4C"/>
    <w:rsid w:val="00C000D6"/>
    <w:rsid w:val="00C01637"/>
    <w:rsid w:val="00C07962"/>
    <w:rsid w:val="00C07D60"/>
    <w:rsid w:val="00C34684"/>
    <w:rsid w:val="00C53263"/>
    <w:rsid w:val="00C559A6"/>
    <w:rsid w:val="00C65741"/>
    <w:rsid w:val="00C6575B"/>
    <w:rsid w:val="00C73F9D"/>
    <w:rsid w:val="00C75BC5"/>
    <w:rsid w:val="00C75F1D"/>
    <w:rsid w:val="00C805B2"/>
    <w:rsid w:val="00C86BB2"/>
    <w:rsid w:val="00C912D6"/>
    <w:rsid w:val="00C94A58"/>
    <w:rsid w:val="00CA02DD"/>
    <w:rsid w:val="00CC2384"/>
    <w:rsid w:val="00CC53F9"/>
    <w:rsid w:val="00CC7529"/>
    <w:rsid w:val="00CD454F"/>
    <w:rsid w:val="00CE4547"/>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4B17"/>
    <w:rsid w:val="00E139C5"/>
    <w:rsid w:val="00E162D2"/>
    <w:rsid w:val="00E23F1D"/>
    <w:rsid w:val="00E3399E"/>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E4134"/>
    <w:rsid w:val="00EF3893"/>
    <w:rsid w:val="00F1520E"/>
    <w:rsid w:val="00F337AC"/>
    <w:rsid w:val="00F35A54"/>
    <w:rsid w:val="00F40D53"/>
    <w:rsid w:val="00F4525C"/>
    <w:rsid w:val="00F464D8"/>
    <w:rsid w:val="00F46521"/>
    <w:rsid w:val="00F47B7F"/>
    <w:rsid w:val="00F61B8A"/>
    <w:rsid w:val="00F70E0B"/>
    <w:rsid w:val="00F81AA4"/>
    <w:rsid w:val="00F83DB5"/>
    <w:rsid w:val="00F93694"/>
    <w:rsid w:val="00F942FC"/>
    <w:rsid w:val="00F9544F"/>
    <w:rsid w:val="00F95799"/>
    <w:rsid w:val="00FA080C"/>
    <w:rsid w:val="00FB56CD"/>
    <w:rsid w:val="00FC2FF6"/>
    <w:rsid w:val="00FD1C20"/>
    <w:rsid w:val="00FD658C"/>
    <w:rsid w:val="00FE0AD0"/>
    <w:rsid w:val="7558CF3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7825"/>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F35A54"/>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3F58B7"/>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3F58B7"/>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3F58B7"/>
  </w:style>
  <w:style w:type="character" w:customStyle="1" w:styleId="normaltextrun">
    <w:name w:val="normaltextrun"/>
    <w:basedOn w:val="DefaultParagraphFont"/>
    <w:rsid w:val="003F58B7"/>
  </w:style>
  <w:style w:type="character" w:customStyle="1" w:styleId="eop">
    <w:name w:val="eop"/>
    <w:basedOn w:val="DefaultParagraphFont"/>
    <w:rsid w:val="003F58B7"/>
  </w:style>
  <w:style w:type="character" w:customStyle="1" w:styleId="contentcontrol">
    <w:name w:val="contentcontrol"/>
    <w:basedOn w:val="DefaultParagraphFont"/>
    <w:rsid w:val="003F58B7"/>
  </w:style>
  <w:style w:type="character" w:customStyle="1" w:styleId="contentcontrolboundarysink">
    <w:name w:val="contentcontrolboundarysink"/>
    <w:basedOn w:val="DefaultParagraphFont"/>
    <w:rsid w:val="003F58B7"/>
  </w:style>
  <w:style w:type="paragraph" w:customStyle="1" w:styleId="outlineelement">
    <w:name w:val="outlineelement"/>
    <w:basedOn w:val="Normal"/>
    <w:rsid w:val="003F58B7"/>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3F58B7"/>
    <w:rPr>
      <w:color w:val="800080"/>
      <w:u w:val="single"/>
    </w:rPr>
  </w:style>
  <w:style w:type="character" w:customStyle="1" w:styleId="wacimagegroupcontainer">
    <w:name w:val="wacimagegroupcontainer"/>
    <w:basedOn w:val="DefaultParagraphFont"/>
    <w:rsid w:val="003F58B7"/>
  </w:style>
  <w:style w:type="character" w:customStyle="1" w:styleId="wacimagecontainer">
    <w:name w:val="wacimagecontainer"/>
    <w:basedOn w:val="DefaultParagraphFont"/>
    <w:rsid w:val="003F58B7"/>
  </w:style>
  <w:style w:type="character" w:customStyle="1" w:styleId="wacimageborder">
    <w:name w:val="wacimageborder"/>
    <w:basedOn w:val="DefaultParagraphFont"/>
    <w:rsid w:val="003F58B7"/>
  </w:style>
  <w:style w:type="character" w:customStyle="1" w:styleId="linebreakblob">
    <w:name w:val="linebreakblob"/>
    <w:basedOn w:val="DefaultParagraphFont"/>
    <w:rsid w:val="003F58B7"/>
  </w:style>
  <w:style w:type="character" w:customStyle="1" w:styleId="scxw174190099">
    <w:name w:val="scxw174190099"/>
    <w:basedOn w:val="DefaultParagraphFont"/>
    <w:rsid w:val="003F58B7"/>
  </w:style>
  <w:style w:type="character" w:customStyle="1" w:styleId="tabrun">
    <w:name w:val="tabrun"/>
    <w:basedOn w:val="DefaultParagraphFont"/>
    <w:rsid w:val="003F58B7"/>
  </w:style>
  <w:style w:type="character" w:customStyle="1" w:styleId="tabchar">
    <w:name w:val="tabchar"/>
    <w:basedOn w:val="DefaultParagraphFont"/>
    <w:rsid w:val="003F58B7"/>
  </w:style>
  <w:style w:type="character" w:customStyle="1" w:styleId="tableaderchars">
    <w:name w:val="tableaderchars"/>
    <w:basedOn w:val="DefaultParagraphFont"/>
    <w:rsid w:val="003F58B7"/>
  </w:style>
  <w:style w:type="paragraph" w:customStyle="1" w:styleId="VCAAbullet">
    <w:name w:val="VCAA bullet"/>
    <w:basedOn w:val="VCAAbody"/>
    <w:autoRedefine/>
    <w:qFormat/>
    <w:rsid w:val="0066754B"/>
    <w:pPr>
      <w:numPr>
        <w:numId w:val="18"/>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66754B"/>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42392845">
      <w:bodyDiv w:val="1"/>
      <w:marLeft w:val="0"/>
      <w:marRight w:val="0"/>
      <w:marTop w:val="0"/>
      <w:marBottom w:val="0"/>
      <w:divBdr>
        <w:top w:val="none" w:sz="0" w:space="0" w:color="auto"/>
        <w:left w:val="none" w:sz="0" w:space="0" w:color="auto"/>
        <w:bottom w:val="none" w:sz="0" w:space="0" w:color="auto"/>
        <w:right w:val="none" w:sz="0" w:space="0" w:color="auto"/>
      </w:divBdr>
      <w:divsChild>
        <w:div w:id="1898009405">
          <w:marLeft w:val="0"/>
          <w:marRight w:val="0"/>
          <w:marTop w:val="0"/>
          <w:marBottom w:val="0"/>
          <w:divBdr>
            <w:top w:val="none" w:sz="0" w:space="0" w:color="auto"/>
            <w:left w:val="none" w:sz="0" w:space="0" w:color="auto"/>
            <w:bottom w:val="none" w:sz="0" w:space="0" w:color="auto"/>
            <w:right w:val="none" w:sz="0" w:space="0" w:color="auto"/>
          </w:divBdr>
        </w:div>
        <w:div w:id="1853178993">
          <w:marLeft w:val="0"/>
          <w:marRight w:val="0"/>
          <w:marTop w:val="0"/>
          <w:marBottom w:val="0"/>
          <w:divBdr>
            <w:top w:val="none" w:sz="0" w:space="0" w:color="auto"/>
            <w:left w:val="none" w:sz="0" w:space="0" w:color="auto"/>
            <w:bottom w:val="none" w:sz="0" w:space="0" w:color="auto"/>
            <w:right w:val="none" w:sz="0" w:space="0" w:color="auto"/>
          </w:divBdr>
        </w:div>
        <w:div w:id="789127859">
          <w:marLeft w:val="0"/>
          <w:marRight w:val="0"/>
          <w:marTop w:val="0"/>
          <w:marBottom w:val="0"/>
          <w:divBdr>
            <w:top w:val="none" w:sz="0" w:space="0" w:color="auto"/>
            <w:left w:val="none" w:sz="0" w:space="0" w:color="auto"/>
            <w:bottom w:val="none" w:sz="0" w:space="0" w:color="auto"/>
            <w:right w:val="none" w:sz="0" w:space="0" w:color="auto"/>
          </w:divBdr>
        </w:div>
        <w:div w:id="916473650">
          <w:marLeft w:val="0"/>
          <w:marRight w:val="0"/>
          <w:marTop w:val="0"/>
          <w:marBottom w:val="0"/>
          <w:divBdr>
            <w:top w:val="none" w:sz="0" w:space="0" w:color="auto"/>
            <w:left w:val="none" w:sz="0" w:space="0" w:color="auto"/>
            <w:bottom w:val="none" w:sz="0" w:space="0" w:color="auto"/>
            <w:right w:val="none" w:sz="0" w:space="0" w:color="auto"/>
          </w:divBdr>
        </w:div>
        <w:div w:id="1396852800">
          <w:marLeft w:val="0"/>
          <w:marRight w:val="0"/>
          <w:marTop w:val="0"/>
          <w:marBottom w:val="0"/>
          <w:divBdr>
            <w:top w:val="none" w:sz="0" w:space="0" w:color="auto"/>
            <w:left w:val="none" w:sz="0" w:space="0" w:color="auto"/>
            <w:bottom w:val="none" w:sz="0" w:space="0" w:color="auto"/>
            <w:right w:val="none" w:sz="0" w:space="0" w:color="auto"/>
          </w:divBdr>
          <w:divsChild>
            <w:div w:id="2034305300">
              <w:marLeft w:val="-75"/>
              <w:marRight w:val="0"/>
              <w:marTop w:val="30"/>
              <w:marBottom w:val="30"/>
              <w:divBdr>
                <w:top w:val="none" w:sz="0" w:space="0" w:color="auto"/>
                <w:left w:val="none" w:sz="0" w:space="0" w:color="auto"/>
                <w:bottom w:val="none" w:sz="0" w:space="0" w:color="auto"/>
                <w:right w:val="none" w:sz="0" w:space="0" w:color="auto"/>
              </w:divBdr>
              <w:divsChild>
                <w:div w:id="288710138">
                  <w:marLeft w:val="0"/>
                  <w:marRight w:val="0"/>
                  <w:marTop w:val="0"/>
                  <w:marBottom w:val="0"/>
                  <w:divBdr>
                    <w:top w:val="none" w:sz="0" w:space="0" w:color="auto"/>
                    <w:left w:val="none" w:sz="0" w:space="0" w:color="auto"/>
                    <w:bottom w:val="none" w:sz="0" w:space="0" w:color="auto"/>
                    <w:right w:val="none" w:sz="0" w:space="0" w:color="auto"/>
                  </w:divBdr>
                  <w:divsChild>
                    <w:div w:id="1815944645">
                      <w:marLeft w:val="0"/>
                      <w:marRight w:val="0"/>
                      <w:marTop w:val="0"/>
                      <w:marBottom w:val="0"/>
                      <w:divBdr>
                        <w:top w:val="none" w:sz="0" w:space="0" w:color="auto"/>
                        <w:left w:val="none" w:sz="0" w:space="0" w:color="auto"/>
                        <w:bottom w:val="none" w:sz="0" w:space="0" w:color="auto"/>
                        <w:right w:val="none" w:sz="0" w:space="0" w:color="auto"/>
                      </w:divBdr>
                    </w:div>
                  </w:divsChild>
                </w:div>
                <w:div w:id="1151869097">
                  <w:marLeft w:val="0"/>
                  <w:marRight w:val="0"/>
                  <w:marTop w:val="0"/>
                  <w:marBottom w:val="0"/>
                  <w:divBdr>
                    <w:top w:val="none" w:sz="0" w:space="0" w:color="auto"/>
                    <w:left w:val="none" w:sz="0" w:space="0" w:color="auto"/>
                    <w:bottom w:val="none" w:sz="0" w:space="0" w:color="auto"/>
                    <w:right w:val="none" w:sz="0" w:space="0" w:color="auto"/>
                  </w:divBdr>
                  <w:divsChild>
                    <w:div w:id="1979916492">
                      <w:marLeft w:val="0"/>
                      <w:marRight w:val="0"/>
                      <w:marTop w:val="0"/>
                      <w:marBottom w:val="0"/>
                      <w:divBdr>
                        <w:top w:val="none" w:sz="0" w:space="0" w:color="auto"/>
                        <w:left w:val="none" w:sz="0" w:space="0" w:color="auto"/>
                        <w:bottom w:val="none" w:sz="0" w:space="0" w:color="auto"/>
                        <w:right w:val="none" w:sz="0" w:space="0" w:color="auto"/>
                      </w:divBdr>
                    </w:div>
                  </w:divsChild>
                </w:div>
                <w:div w:id="813721792">
                  <w:marLeft w:val="0"/>
                  <w:marRight w:val="0"/>
                  <w:marTop w:val="0"/>
                  <w:marBottom w:val="0"/>
                  <w:divBdr>
                    <w:top w:val="none" w:sz="0" w:space="0" w:color="auto"/>
                    <w:left w:val="none" w:sz="0" w:space="0" w:color="auto"/>
                    <w:bottom w:val="none" w:sz="0" w:space="0" w:color="auto"/>
                    <w:right w:val="none" w:sz="0" w:space="0" w:color="auto"/>
                  </w:divBdr>
                  <w:divsChild>
                    <w:div w:id="215972003">
                      <w:marLeft w:val="0"/>
                      <w:marRight w:val="0"/>
                      <w:marTop w:val="0"/>
                      <w:marBottom w:val="0"/>
                      <w:divBdr>
                        <w:top w:val="none" w:sz="0" w:space="0" w:color="auto"/>
                        <w:left w:val="none" w:sz="0" w:space="0" w:color="auto"/>
                        <w:bottom w:val="none" w:sz="0" w:space="0" w:color="auto"/>
                        <w:right w:val="none" w:sz="0" w:space="0" w:color="auto"/>
                      </w:divBdr>
                    </w:div>
                  </w:divsChild>
                </w:div>
                <w:div w:id="428890810">
                  <w:marLeft w:val="0"/>
                  <w:marRight w:val="0"/>
                  <w:marTop w:val="0"/>
                  <w:marBottom w:val="0"/>
                  <w:divBdr>
                    <w:top w:val="none" w:sz="0" w:space="0" w:color="auto"/>
                    <w:left w:val="none" w:sz="0" w:space="0" w:color="auto"/>
                    <w:bottom w:val="none" w:sz="0" w:space="0" w:color="auto"/>
                    <w:right w:val="none" w:sz="0" w:space="0" w:color="auto"/>
                  </w:divBdr>
                  <w:divsChild>
                    <w:div w:id="847401597">
                      <w:marLeft w:val="0"/>
                      <w:marRight w:val="0"/>
                      <w:marTop w:val="0"/>
                      <w:marBottom w:val="0"/>
                      <w:divBdr>
                        <w:top w:val="none" w:sz="0" w:space="0" w:color="auto"/>
                        <w:left w:val="none" w:sz="0" w:space="0" w:color="auto"/>
                        <w:bottom w:val="none" w:sz="0" w:space="0" w:color="auto"/>
                        <w:right w:val="none" w:sz="0" w:space="0" w:color="auto"/>
                      </w:divBdr>
                    </w:div>
                  </w:divsChild>
                </w:div>
                <w:div w:id="771514882">
                  <w:marLeft w:val="0"/>
                  <w:marRight w:val="0"/>
                  <w:marTop w:val="0"/>
                  <w:marBottom w:val="0"/>
                  <w:divBdr>
                    <w:top w:val="none" w:sz="0" w:space="0" w:color="auto"/>
                    <w:left w:val="none" w:sz="0" w:space="0" w:color="auto"/>
                    <w:bottom w:val="none" w:sz="0" w:space="0" w:color="auto"/>
                    <w:right w:val="none" w:sz="0" w:space="0" w:color="auto"/>
                  </w:divBdr>
                  <w:divsChild>
                    <w:div w:id="1127896048">
                      <w:marLeft w:val="0"/>
                      <w:marRight w:val="0"/>
                      <w:marTop w:val="0"/>
                      <w:marBottom w:val="0"/>
                      <w:divBdr>
                        <w:top w:val="none" w:sz="0" w:space="0" w:color="auto"/>
                        <w:left w:val="none" w:sz="0" w:space="0" w:color="auto"/>
                        <w:bottom w:val="none" w:sz="0" w:space="0" w:color="auto"/>
                        <w:right w:val="none" w:sz="0" w:space="0" w:color="auto"/>
                      </w:divBdr>
                    </w:div>
                  </w:divsChild>
                </w:div>
                <w:div w:id="1555895005">
                  <w:marLeft w:val="0"/>
                  <w:marRight w:val="0"/>
                  <w:marTop w:val="0"/>
                  <w:marBottom w:val="0"/>
                  <w:divBdr>
                    <w:top w:val="none" w:sz="0" w:space="0" w:color="auto"/>
                    <w:left w:val="none" w:sz="0" w:space="0" w:color="auto"/>
                    <w:bottom w:val="none" w:sz="0" w:space="0" w:color="auto"/>
                    <w:right w:val="none" w:sz="0" w:space="0" w:color="auto"/>
                  </w:divBdr>
                  <w:divsChild>
                    <w:div w:id="462429665">
                      <w:marLeft w:val="0"/>
                      <w:marRight w:val="0"/>
                      <w:marTop w:val="0"/>
                      <w:marBottom w:val="0"/>
                      <w:divBdr>
                        <w:top w:val="none" w:sz="0" w:space="0" w:color="auto"/>
                        <w:left w:val="none" w:sz="0" w:space="0" w:color="auto"/>
                        <w:bottom w:val="none" w:sz="0" w:space="0" w:color="auto"/>
                        <w:right w:val="none" w:sz="0" w:space="0" w:color="auto"/>
                      </w:divBdr>
                    </w:div>
                  </w:divsChild>
                </w:div>
                <w:div w:id="1624580588">
                  <w:marLeft w:val="0"/>
                  <w:marRight w:val="0"/>
                  <w:marTop w:val="0"/>
                  <w:marBottom w:val="0"/>
                  <w:divBdr>
                    <w:top w:val="none" w:sz="0" w:space="0" w:color="auto"/>
                    <w:left w:val="none" w:sz="0" w:space="0" w:color="auto"/>
                    <w:bottom w:val="none" w:sz="0" w:space="0" w:color="auto"/>
                    <w:right w:val="none" w:sz="0" w:space="0" w:color="auto"/>
                  </w:divBdr>
                  <w:divsChild>
                    <w:div w:id="807741267">
                      <w:marLeft w:val="0"/>
                      <w:marRight w:val="0"/>
                      <w:marTop w:val="0"/>
                      <w:marBottom w:val="0"/>
                      <w:divBdr>
                        <w:top w:val="none" w:sz="0" w:space="0" w:color="auto"/>
                        <w:left w:val="none" w:sz="0" w:space="0" w:color="auto"/>
                        <w:bottom w:val="none" w:sz="0" w:space="0" w:color="auto"/>
                        <w:right w:val="none" w:sz="0" w:space="0" w:color="auto"/>
                      </w:divBdr>
                    </w:div>
                    <w:div w:id="1099594460">
                      <w:marLeft w:val="0"/>
                      <w:marRight w:val="0"/>
                      <w:marTop w:val="0"/>
                      <w:marBottom w:val="0"/>
                      <w:divBdr>
                        <w:top w:val="none" w:sz="0" w:space="0" w:color="auto"/>
                        <w:left w:val="none" w:sz="0" w:space="0" w:color="auto"/>
                        <w:bottom w:val="none" w:sz="0" w:space="0" w:color="auto"/>
                        <w:right w:val="none" w:sz="0" w:space="0" w:color="auto"/>
                      </w:divBdr>
                    </w:div>
                    <w:div w:id="1835099452">
                      <w:marLeft w:val="0"/>
                      <w:marRight w:val="0"/>
                      <w:marTop w:val="0"/>
                      <w:marBottom w:val="0"/>
                      <w:divBdr>
                        <w:top w:val="none" w:sz="0" w:space="0" w:color="auto"/>
                        <w:left w:val="none" w:sz="0" w:space="0" w:color="auto"/>
                        <w:bottom w:val="none" w:sz="0" w:space="0" w:color="auto"/>
                        <w:right w:val="none" w:sz="0" w:space="0" w:color="auto"/>
                      </w:divBdr>
                    </w:div>
                  </w:divsChild>
                </w:div>
                <w:div w:id="902064376">
                  <w:marLeft w:val="0"/>
                  <w:marRight w:val="0"/>
                  <w:marTop w:val="0"/>
                  <w:marBottom w:val="0"/>
                  <w:divBdr>
                    <w:top w:val="none" w:sz="0" w:space="0" w:color="auto"/>
                    <w:left w:val="none" w:sz="0" w:space="0" w:color="auto"/>
                    <w:bottom w:val="none" w:sz="0" w:space="0" w:color="auto"/>
                    <w:right w:val="none" w:sz="0" w:space="0" w:color="auto"/>
                  </w:divBdr>
                  <w:divsChild>
                    <w:div w:id="17700053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6955920">
          <w:marLeft w:val="0"/>
          <w:marRight w:val="0"/>
          <w:marTop w:val="0"/>
          <w:marBottom w:val="0"/>
          <w:divBdr>
            <w:top w:val="none" w:sz="0" w:space="0" w:color="auto"/>
            <w:left w:val="none" w:sz="0" w:space="0" w:color="auto"/>
            <w:bottom w:val="none" w:sz="0" w:space="0" w:color="auto"/>
            <w:right w:val="none" w:sz="0" w:space="0" w:color="auto"/>
          </w:divBdr>
        </w:div>
        <w:div w:id="2124037466">
          <w:marLeft w:val="0"/>
          <w:marRight w:val="0"/>
          <w:marTop w:val="0"/>
          <w:marBottom w:val="0"/>
          <w:divBdr>
            <w:top w:val="none" w:sz="0" w:space="0" w:color="auto"/>
            <w:left w:val="none" w:sz="0" w:space="0" w:color="auto"/>
            <w:bottom w:val="none" w:sz="0" w:space="0" w:color="auto"/>
            <w:right w:val="none" w:sz="0" w:space="0" w:color="auto"/>
          </w:divBdr>
        </w:div>
        <w:div w:id="1282414285">
          <w:marLeft w:val="0"/>
          <w:marRight w:val="0"/>
          <w:marTop w:val="0"/>
          <w:marBottom w:val="0"/>
          <w:divBdr>
            <w:top w:val="none" w:sz="0" w:space="0" w:color="auto"/>
            <w:left w:val="none" w:sz="0" w:space="0" w:color="auto"/>
            <w:bottom w:val="none" w:sz="0" w:space="0" w:color="auto"/>
            <w:right w:val="none" w:sz="0" w:space="0" w:color="auto"/>
          </w:divBdr>
        </w:div>
        <w:div w:id="1156150360">
          <w:marLeft w:val="0"/>
          <w:marRight w:val="0"/>
          <w:marTop w:val="0"/>
          <w:marBottom w:val="0"/>
          <w:divBdr>
            <w:top w:val="none" w:sz="0" w:space="0" w:color="auto"/>
            <w:left w:val="none" w:sz="0" w:space="0" w:color="auto"/>
            <w:bottom w:val="none" w:sz="0" w:space="0" w:color="auto"/>
            <w:right w:val="none" w:sz="0" w:space="0" w:color="auto"/>
          </w:divBdr>
        </w:div>
        <w:div w:id="117186627">
          <w:marLeft w:val="0"/>
          <w:marRight w:val="0"/>
          <w:marTop w:val="0"/>
          <w:marBottom w:val="0"/>
          <w:divBdr>
            <w:top w:val="none" w:sz="0" w:space="0" w:color="auto"/>
            <w:left w:val="none" w:sz="0" w:space="0" w:color="auto"/>
            <w:bottom w:val="none" w:sz="0" w:space="0" w:color="auto"/>
            <w:right w:val="none" w:sz="0" w:space="0" w:color="auto"/>
          </w:divBdr>
          <w:divsChild>
            <w:div w:id="1526480584">
              <w:marLeft w:val="-75"/>
              <w:marRight w:val="0"/>
              <w:marTop w:val="30"/>
              <w:marBottom w:val="30"/>
              <w:divBdr>
                <w:top w:val="none" w:sz="0" w:space="0" w:color="auto"/>
                <w:left w:val="none" w:sz="0" w:space="0" w:color="auto"/>
                <w:bottom w:val="none" w:sz="0" w:space="0" w:color="auto"/>
                <w:right w:val="none" w:sz="0" w:space="0" w:color="auto"/>
              </w:divBdr>
              <w:divsChild>
                <w:div w:id="1731419165">
                  <w:marLeft w:val="0"/>
                  <w:marRight w:val="0"/>
                  <w:marTop w:val="0"/>
                  <w:marBottom w:val="0"/>
                  <w:divBdr>
                    <w:top w:val="none" w:sz="0" w:space="0" w:color="auto"/>
                    <w:left w:val="none" w:sz="0" w:space="0" w:color="auto"/>
                    <w:bottom w:val="none" w:sz="0" w:space="0" w:color="auto"/>
                    <w:right w:val="none" w:sz="0" w:space="0" w:color="auto"/>
                  </w:divBdr>
                  <w:divsChild>
                    <w:div w:id="349651802">
                      <w:marLeft w:val="0"/>
                      <w:marRight w:val="0"/>
                      <w:marTop w:val="0"/>
                      <w:marBottom w:val="0"/>
                      <w:divBdr>
                        <w:top w:val="none" w:sz="0" w:space="0" w:color="auto"/>
                        <w:left w:val="none" w:sz="0" w:space="0" w:color="auto"/>
                        <w:bottom w:val="none" w:sz="0" w:space="0" w:color="auto"/>
                        <w:right w:val="none" w:sz="0" w:space="0" w:color="auto"/>
                      </w:divBdr>
                    </w:div>
                  </w:divsChild>
                </w:div>
                <w:div w:id="616447827">
                  <w:marLeft w:val="0"/>
                  <w:marRight w:val="0"/>
                  <w:marTop w:val="0"/>
                  <w:marBottom w:val="0"/>
                  <w:divBdr>
                    <w:top w:val="none" w:sz="0" w:space="0" w:color="auto"/>
                    <w:left w:val="none" w:sz="0" w:space="0" w:color="auto"/>
                    <w:bottom w:val="none" w:sz="0" w:space="0" w:color="auto"/>
                    <w:right w:val="none" w:sz="0" w:space="0" w:color="auto"/>
                  </w:divBdr>
                  <w:divsChild>
                    <w:div w:id="448207821">
                      <w:marLeft w:val="0"/>
                      <w:marRight w:val="0"/>
                      <w:marTop w:val="0"/>
                      <w:marBottom w:val="0"/>
                      <w:divBdr>
                        <w:top w:val="none" w:sz="0" w:space="0" w:color="auto"/>
                        <w:left w:val="none" w:sz="0" w:space="0" w:color="auto"/>
                        <w:bottom w:val="none" w:sz="0" w:space="0" w:color="auto"/>
                        <w:right w:val="none" w:sz="0" w:space="0" w:color="auto"/>
                      </w:divBdr>
                    </w:div>
                  </w:divsChild>
                </w:div>
                <w:div w:id="2029061161">
                  <w:marLeft w:val="0"/>
                  <w:marRight w:val="0"/>
                  <w:marTop w:val="0"/>
                  <w:marBottom w:val="0"/>
                  <w:divBdr>
                    <w:top w:val="none" w:sz="0" w:space="0" w:color="auto"/>
                    <w:left w:val="none" w:sz="0" w:space="0" w:color="auto"/>
                    <w:bottom w:val="none" w:sz="0" w:space="0" w:color="auto"/>
                    <w:right w:val="none" w:sz="0" w:space="0" w:color="auto"/>
                  </w:divBdr>
                  <w:divsChild>
                    <w:div w:id="1026247376">
                      <w:marLeft w:val="0"/>
                      <w:marRight w:val="0"/>
                      <w:marTop w:val="0"/>
                      <w:marBottom w:val="0"/>
                      <w:divBdr>
                        <w:top w:val="none" w:sz="0" w:space="0" w:color="auto"/>
                        <w:left w:val="none" w:sz="0" w:space="0" w:color="auto"/>
                        <w:bottom w:val="none" w:sz="0" w:space="0" w:color="auto"/>
                        <w:right w:val="none" w:sz="0" w:space="0" w:color="auto"/>
                      </w:divBdr>
                    </w:div>
                    <w:div w:id="557672118">
                      <w:marLeft w:val="0"/>
                      <w:marRight w:val="0"/>
                      <w:marTop w:val="0"/>
                      <w:marBottom w:val="0"/>
                      <w:divBdr>
                        <w:top w:val="none" w:sz="0" w:space="0" w:color="auto"/>
                        <w:left w:val="none" w:sz="0" w:space="0" w:color="auto"/>
                        <w:bottom w:val="none" w:sz="0" w:space="0" w:color="auto"/>
                        <w:right w:val="none" w:sz="0" w:space="0" w:color="auto"/>
                      </w:divBdr>
                    </w:div>
                  </w:divsChild>
                </w:div>
                <w:div w:id="1162310842">
                  <w:marLeft w:val="0"/>
                  <w:marRight w:val="0"/>
                  <w:marTop w:val="0"/>
                  <w:marBottom w:val="0"/>
                  <w:divBdr>
                    <w:top w:val="none" w:sz="0" w:space="0" w:color="auto"/>
                    <w:left w:val="none" w:sz="0" w:space="0" w:color="auto"/>
                    <w:bottom w:val="none" w:sz="0" w:space="0" w:color="auto"/>
                    <w:right w:val="none" w:sz="0" w:space="0" w:color="auto"/>
                  </w:divBdr>
                  <w:divsChild>
                    <w:div w:id="1382435687">
                      <w:marLeft w:val="0"/>
                      <w:marRight w:val="0"/>
                      <w:marTop w:val="0"/>
                      <w:marBottom w:val="0"/>
                      <w:divBdr>
                        <w:top w:val="none" w:sz="0" w:space="0" w:color="auto"/>
                        <w:left w:val="none" w:sz="0" w:space="0" w:color="auto"/>
                        <w:bottom w:val="none" w:sz="0" w:space="0" w:color="auto"/>
                        <w:right w:val="none" w:sz="0" w:space="0" w:color="auto"/>
                      </w:divBdr>
                    </w:div>
                  </w:divsChild>
                </w:div>
                <w:div w:id="1266186537">
                  <w:marLeft w:val="0"/>
                  <w:marRight w:val="0"/>
                  <w:marTop w:val="0"/>
                  <w:marBottom w:val="0"/>
                  <w:divBdr>
                    <w:top w:val="none" w:sz="0" w:space="0" w:color="auto"/>
                    <w:left w:val="none" w:sz="0" w:space="0" w:color="auto"/>
                    <w:bottom w:val="none" w:sz="0" w:space="0" w:color="auto"/>
                    <w:right w:val="none" w:sz="0" w:space="0" w:color="auto"/>
                  </w:divBdr>
                  <w:divsChild>
                    <w:div w:id="491679170">
                      <w:marLeft w:val="0"/>
                      <w:marRight w:val="0"/>
                      <w:marTop w:val="0"/>
                      <w:marBottom w:val="0"/>
                      <w:divBdr>
                        <w:top w:val="none" w:sz="0" w:space="0" w:color="auto"/>
                        <w:left w:val="none" w:sz="0" w:space="0" w:color="auto"/>
                        <w:bottom w:val="none" w:sz="0" w:space="0" w:color="auto"/>
                        <w:right w:val="none" w:sz="0" w:space="0" w:color="auto"/>
                      </w:divBdr>
                    </w:div>
                  </w:divsChild>
                </w:div>
                <w:div w:id="1505976810">
                  <w:marLeft w:val="0"/>
                  <w:marRight w:val="0"/>
                  <w:marTop w:val="0"/>
                  <w:marBottom w:val="0"/>
                  <w:divBdr>
                    <w:top w:val="none" w:sz="0" w:space="0" w:color="auto"/>
                    <w:left w:val="none" w:sz="0" w:space="0" w:color="auto"/>
                    <w:bottom w:val="none" w:sz="0" w:space="0" w:color="auto"/>
                    <w:right w:val="none" w:sz="0" w:space="0" w:color="auto"/>
                  </w:divBdr>
                  <w:divsChild>
                    <w:div w:id="161090339">
                      <w:marLeft w:val="0"/>
                      <w:marRight w:val="0"/>
                      <w:marTop w:val="0"/>
                      <w:marBottom w:val="0"/>
                      <w:divBdr>
                        <w:top w:val="none" w:sz="0" w:space="0" w:color="auto"/>
                        <w:left w:val="none" w:sz="0" w:space="0" w:color="auto"/>
                        <w:bottom w:val="none" w:sz="0" w:space="0" w:color="auto"/>
                        <w:right w:val="none" w:sz="0" w:space="0" w:color="auto"/>
                      </w:divBdr>
                    </w:div>
                  </w:divsChild>
                </w:div>
                <w:div w:id="1687321431">
                  <w:marLeft w:val="0"/>
                  <w:marRight w:val="0"/>
                  <w:marTop w:val="0"/>
                  <w:marBottom w:val="0"/>
                  <w:divBdr>
                    <w:top w:val="none" w:sz="0" w:space="0" w:color="auto"/>
                    <w:left w:val="none" w:sz="0" w:space="0" w:color="auto"/>
                    <w:bottom w:val="none" w:sz="0" w:space="0" w:color="auto"/>
                    <w:right w:val="none" w:sz="0" w:space="0" w:color="auto"/>
                  </w:divBdr>
                  <w:divsChild>
                    <w:div w:id="1344867371">
                      <w:marLeft w:val="0"/>
                      <w:marRight w:val="0"/>
                      <w:marTop w:val="0"/>
                      <w:marBottom w:val="0"/>
                      <w:divBdr>
                        <w:top w:val="none" w:sz="0" w:space="0" w:color="auto"/>
                        <w:left w:val="none" w:sz="0" w:space="0" w:color="auto"/>
                        <w:bottom w:val="none" w:sz="0" w:space="0" w:color="auto"/>
                        <w:right w:val="none" w:sz="0" w:space="0" w:color="auto"/>
                      </w:divBdr>
                    </w:div>
                  </w:divsChild>
                </w:div>
                <w:div w:id="1473936566">
                  <w:marLeft w:val="0"/>
                  <w:marRight w:val="0"/>
                  <w:marTop w:val="0"/>
                  <w:marBottom w:val="0"/>
                  <w:divBdr>
                    <w:top w:val="none" w:sz="0" w:space="0" w:color="auto"/>
                    <w:left w:val="none" w:sz="0" w:space="0" w:color="auto"/>
                    <w:bottom w:val="none" w:sz="0" w:space="0" w:color="auto"/>
                    <w:right w:val="none" w:sz="0" w:space="0" w:color="auto"/>
                  </w:divBdr>
                  <w:divsChild>
                    <w:div w:id="1232083885">
                      <w:marLeft w:val="0"/>
                      <w:marRight w:val="0"/>
                      <w:marTop w:val="0"/>
                      <w:marBottom w:val="0"/>
                      <w:divBdr>
                        <w:top w:val="none" w:sz="0" w:space="0" w:color="auto"/>
                        <w:left w:val="none" w:sz="0" w:space="0" w:color="auto"/>
                        <w:bottom w:val="none" w:sz="0" w:space="0" w:color="auto"/>
                        <w:right w:val="none" w:sz="0" w:space="0" w:color="auto"/>
                      </w:divBdr>
                    </w:div>
                  </w:divsChild>
                </w:div>
                <w:div w:id="726564481">
                  <w:marLeft w:val="0"/>
                  <w:marRight w:val="0"/>
                  <w:marTop w:val="0"/>
                  <w:marBottom w:val="0"/>
                  <w:divBdr>
                    <w:top w:val="none" w:sz="0" w:space="0" w:color="auto"/>
                    <w:left w:val="none" w:sz="0" w:space="0" w:color="auto"/>
                    <w:bottom w:val="none" w:sz="0" w:space="0" w:color="auto"/>
                    <w:right w:val="none" w:sz="0" w:space="0" w:color="auto"/>
                  </w:divBdr>
                  <w:divsChild>
                    <w:div w:id="1291127860">
                      <w:marLeft w:val="0"/>
                      <w:marRight w:val="0"/>
                      <w:marTop w:val="0"/>
                      <w:marBottom w:val="0"/>
                      <w:divBdr>
                        <w:top w:val="none" w:sz="0" w:space="0" w:color="auto"/>
                        <w:left w:val="none" w:sz="0" w:space="0" w:color="auto"/>
                        <w:bottom w:val="none" w:sz="0" w:space="0" w:color="auto"/>
                        <w:right w:val="none" w:sz="0" w:space="0" w:color="auto"/>
                      </w:divBdr>
                    </w:div>
                  </w:divsChild>
                </w:div>
                <w:div w:id="1133983817">
                  <w:marLeft w:val="0"/>
                  <w:marRight w:val="0"/>
                  <w:marTop w:val="0"/>
                  <w:marBottom w:val="0"/>
                  <w:divBdr>
                    <w:top w:val="none" w:sz="0" w:space="0" w:color="auto"/>
                    <w:left w:val="none" w:sz="0" w:space="0" w:color="auto"/>
                    <w:bottom w:val="none" w:sz="0" w:space="0" w:color="auto"/>
                    <w:right w:val="none" w:sz="0" w:space="0" w:color="auto"/>
                  </w:divBdr>
                  <w:divsChild>
                    <w:div w:id="854803479">
                      <w:marLeft w:val="0"/>
                      <w:marRight w:val="0"/>
                      <w:marTop w:val="0"/>
                      <w:marBottom w:val="0"/>
                      <w:divBdr>
                        <w:top w:val="none" w:sz="0" w:space="0" w:color="auto"/>
                        <w:left w:val="none" w:sz="0" w:space="0" w:color="auto"/>
                        <w:bottom w:val="none" w:sz="0" w:space="0" w:color="auto"/>
                        <w:right w:val="none" w:sz="0" w:space="0" w:color="auto"/>
                      </w:divBdr>
                    </w:div>
                  </w:divsChild>
                </w:div>
                <w:div w:id="610941238">
                  <w:marLeft w:val="0"/>
                  <w:marRight w:val="0"/>
                  <w:marTop w:val="0"/>
                  <w:marBottom w:val="0"/>
                  <w:divBdr>
                    <w:top w:val="none" w:sz="0" w:space="0" w:color="auto"/>
                    <w:left w:val="none" w:sz="0" w:space="0" w:color="auto"/>
                    <w:bottom w:val="none" w:sz="0" w:space="0" w:color="auto"/>
                    <w:right w:val="none" w:sz="0" w:space="0" w:color="auto"/>
                  </w:divBdr>
                  <w:divsChild>
                    <w:div w:id="1189375818">
                      <w:marLeft w:val="0"/>
                      <w:marRight w:val="0"/>
                      <w:marTop w:val="0"/>
                      <w:marBottom w:val="0"/>
                      <w:divBdr>
                        <w:top w:val="none" w:sz="0" w:space="0" w:color="auto"/>
                        <w:left w:val="none" w:sz="0" w:space="0" w:color="auto"/>
                        <w:bottom w:val="none" w:sz="0" w:space="0" w:color="auto"/>
                        <w:right w:val="none" w:sz="0" w:space="0" w:color="auto"/>
                      </w:divBdr>
                    </w:div>
                  </w:divsChild>
                </w:div>
                <w:div w:id="1545173060">
                  <w:marLeft w:val="0"/>
                  <w:marRight w:val="0"/>
                  <w:marTop w:val="0"/>
                  <w:marBottom w:val="0"/>
                  <w:divBdr>
                    <w:top w:val="none" w:sz="0" w:space="0" w:color="auto"/>
                    <w:left w:val="none" w:sz="0" w:space="0" w:color="auto"/>
                    <w:bottom w:val="none" w:sz="0" w:space="0" w:color="auto"/>
                    <w:right w:val="none" w:sz="0" w:space="0" w:color="auto"/>
                  </w:divBdr>
                  <w:divsChild>
                    <w:div w:id="1841003918">
                      <w:marLeft w:val="0"/>
                      <w:marRight w:val="0"/>
                      <w:marTop w:val="0"/>
                      <w:marBottom w:val="0"/>
                      <w:divBdr>
                        <w:top w:val="none" w:sz="0" w:space="0" w:color="auto"/>
                        <w:left w:val="none" w:sz="0" w:space="0" w:color="auto"/>
                        <w:bottom w:val="none" w:sz="0" w:space="0" w:color="auto"/>
                        <w:right w:val="none" w:sz="0" w:space="0" w:color="auto"/>
                      </w:divBdr>
                    </w:div>
                    <w:div w:id="1560480144">
                      <w:marLeft w:val="0"/>
                      <w:marRight w:val="0"/>
                      <w:marTop w:val="0"/>
                      <w:marBottom w:val="0"/>
                      <w:divBdr>
                        <w:top w:val="none" w:sz="0" w:space="0" w:color="auto"/>
                        <w:left w:val="none" w:sz="0" w:space="0" w:color="auto"/>
                        <w:bottom w:val="none" w:sz="0" w:space="0" w:color="auto"/>
                        <w:right w:val="none" w:sz="0" w:space="0" w:color="auto"/>
                      </w:divBdr>
                    </w:div>
                  </w:divsChild>
                </w:div>
                <w:div w:id="1120221102">
                  <w:marLeft w:val="0"/>
                  <w:marRight w:val="0"/>
                  <w:marTop w:val="0"/>
                  <w:marBottom w:val="0"/>
                  <w:divBdr>
                    <w:top w:val="none" w:sz="0" w:space="0" w:color="auto"/>
                    <w:left w:val="none" w:sz="0" w:space="0" w:color="auto"/>
                    <w:bottom w:val="none" w:sz="0" w:space="0" w:color="auto"/>
                    <w:right w:val="none" w:sz="0" w:space="0" w:color="auto"/>
                  </w:divBdr>
                  <w:divsChild>
                    <w:div w:id="2069454543">
                      <w:marLeft w:val="0"/>
                      <w:marRight w:val="0"/>
                      <w:marTop w:val="0"/>
                      <w:marBottom w:val="0"/>
                      <w:divBdr>
                        <w:top w:val="none" w:sz="0" w:space="0" w:color="auto"/>
                        <w:left w:val="none" w:sz="0" w:space="0" w:color="auto"/>
                        <w:bottom w:val="none" w:sz="0" w:space="0" w:color="auto"/>
                        <w:right w:val="none" w:sz="0" w:space="0" w:color="auto"/>
                      </w:divBdr>
                    </w:div>
                    <w:div w:id="1125923874">
                      <w:marLeft w:val="0"/>
                      <w:marRight w:val="0"/>
                      <w:marTop w:val="0"/>
                      <w:marBottom w:val="0"/>
                      <w:divBdr>
                        <w:top w:val="none" w:sz="0" w:space="0" w:color="auto"/>
                        <w:left w:val="none" w:sz="0" w:space="0" w:color="auto"/>
                        <w:bottom w:val="none" w:sz="0" w:space="0" w:color="auto"/>
                        <w:right w:val="none" w:sz="0" w:space="0" w:color="auto"/>
                      </w:divBdr>
                    </w:div>
                    <w:div w:id="1968390376">
                      <w:marLeft w:val="0"/>
                      <w:marRight w:val="0"/>
                      <w:marTop w:val="0"/>
                      <w:marBottom w:val="0"/>
                      <w:divBdr>
                        <w:top w:val="none" w:sz="0" w:space="0" w:color="auto"/>
                        <w:left w:val="none" w:sz="0" w:space="0" w:color="auto"/>
                        <w:bottom w:val="none" w:sz="0" w:space="0" w:color="auto"/>
                        <w:right w:val="none" w:sz="0" w:space="0" w:color="auto"/>
                      </w:divBdr>
                    </w:div>
                    <w:div w:id="242295979">
                      <w:marLeft w:val="0"/>
                      <w:marRight w:val="0"/>
                      <w:marTop w:val="0"/>
                      <w:marBottom w:val="0"/>
                      <w:divBdr>
                        <w:top w:val="none" w:sz="0" w:space="0" w:color="auto"/>
                        <w:left w:val="none" w:sz="0" w:space="0" w:color="auto"/>
                        <w:bottom w:val="none" w:sz="0" w:space="0" w:color="auto"/>
                        <w:right w:val="none" w:sz="0" w:space="0" w:color="auto"/>
                      </w:divBdr>
                    </w:div>
                    <w:div w:id="1912428616">
                      <w:marLeft w:val="0"/>
                      <w:marRight w:val="0"/>
                      <w:marTop w:val="0"/>
                      <w:marBottom w:val="0"/>
                      <w:divBdr>
                        <w:top w:val="none" w:sz="0" w:space="0" w:color="auto"/>
                        <w:left w:val="none" w:sz="0" w:space="0" w:color="auto"/>
                        <w:bottom w:val="none" w:sz="0" w:space="0" w:color="auto"/>
                        <w:right w:val="none" w:sz="0" w:space="0" w:color="auto"/>
                      </w:divBdr>
                    </w:div>
                    <w:div w:id="1442919260">
                      <w:marLeft w:val="0"/>
                      <w:marRight w:val="0"/>
                      <w:marTop w:val="0"/>
                      <w:marBottom w:val="0"/>
                      <w:divBdr>
                        <w:top w:val="none" w:sz="0" w:space="0" w:color="auto"/>
                        <w:left w:val="none" w:sz="0" w:space="0" w:color="auto"/>
                        <w:bottom w:val="none" w:sz="0" w:space="0" w:color="auto"/>
                        <w:right w:val="none" w:sz="0" w:space="0" w:color="auto"/>
                      </w:divBdr>
                    </w:div>
                    <w:div w:id="1360859450">
                      <w:marLeft w:val="0"/>
                      <w:marRight w:val="0"/>
                      <w:marTop w:val="0"/>
                      <w:marBottom w:val="0"/>
                      <w:divBdr>
                        <w:top w:val="none" w:sz="0" w:space="0" w:color="auto"/>
                        <w:left w:val="none" w:sz="0" w:space="0" w:color="auto"/>
                        <w:bottom w:val="none" w:sz="0" w:space="0" w:color="auto"/>
                        <w:right w:val="none" w:sz="0" w:space="0" w:color="auto"/>
                      </w:divBdr>
                    </w:div>
                    <w:div w:id="890112055">
                      <w:marLeft w:val="0"/>
                      <w:marRight w:val="0"/>
                      <w:marTop w:val="0"/>
                      <w:marBottom w:val="0"/>
                      <w:divBdr>
                        <w:top w:val="none" w:sz="0" w:space="0" w:color="auto"/>
                        <w:left w:val="none" w:sz="0" w:space="0" w:color="auto"/>
                        <w:bottom w:val="none" w:sz="0" w:space="0" w:color="auto"/>
                        <w:right w:val="none" w:sz="0" w:space="0" w:color="auto"/>
                      </w:divBdr>
                    </w:div>
                    <w:div w:id="557404841">
                      <w:marLeft w:val="0"/>
                      <w:marRight w:val="0"/>
                      <w:marTop w:val="0"/>
                      <w:marBottom w:val="0"/>
                      <w:divBdr>
                        <w:top w:val="none" w:sz="0" w:space="0" w:color="auto"/>
                        <w:left w:val="none" w:sz="0" w:space="0" w:color="auto"/>
                        <w:bottom w:val="none" w:sz="0" w:space="0" w:color="auto"/>
                        <w:right w:val="none" w:sz="0" w:space="0" w:color="auto"/>
                      </w:divBdr>
                    </w:div>
                    <w:div w:id="570503118">
                      <w:marLeft w:val="0"/>
                      <w:marRight w:val="0"/>
                      <w:marTop w:val="0"/>
                      <w:marBottom w:val="0"/>
                      <w:divBdr>
                        <w:top w:val="none" w:sz="0" w:space="0" w:color="auto"/>
                        <w:left w:val="none" w:sz="0" w:space="0" w:color="auto"/>
                        <w:bottom w:val="none" w:sz="0" w:space="0" w:color="auto"/>
                        <w:right w:val="none" w:sz="0" w:space="0" w:color="auto"/>
                      </w:divBdr>
                    </w:div>
                    <w:div w:id="983849769">
                      <w:marLeft w:val="0"/>
                      <w:marRight w:val="0"/>
                      <w:marTop w:val="0"/>
                      <w:marBottom w:val="0"/>
                      <w:divBdr>
                        <w:top w:val="none" w:sz="0" w:space="0" w:color="auto"/>
                        <w:left w:val="none" w:sz="0" w:space="0" w:color="auto"/>
                        <w:bottom w:val="none" w:sz="0" w:space="0" w:color="auto"/>
                        <w:right w:val="none" w:sz="0" w:space="0" w:color="auto"/>
                      </w:divBdr>
                    </w:div>
                    <w:div w:id="1046642515">
                      <w:marLeft w:val="0"/>
                      <w:marRight w:val="0"/>
                      <w:marTop w:val="0"/>
                      <w:marBottom w:val="0"/>
                      <w:divBdr>
                        <w:top w:val="none" w:sz="0" w:space="0" w:color="auto"/>
                        <w:left w:val="none" w:sz="0" w:space="0" w:color="auto"/>
                        <w:bottom w:val="none" w:sz="0" w:space="0" w:color="auto"/>
                        <w:right w:val="none" w:sz="0" w:space="0" w:color="auto"/>
                      </w:divBdr>
                    </w:div>
                    <w:div w:id="1295016777">
                      <w:marLeft w:val="0"/>
                      <w:marRight w:val="0"/>
                      <w:marTop w:val="0"/>
                      <w:marBottom w:val="0"/>
                      <w:divBdr>
                        <w:top w:val="none" w:sz="0" w:space="0" w:color="auto"/>
                        <w:left w:val="none" w:sz="0" w:space="0" w:color="auto"/>
                        <w:bottom w:val="none" w:sz="0" w:space="0" w:color="auto"/>
                        <w:right w:val="none" w:sz="0" w:space="0" w:color="auto"/>
                      </w:divBdr>
                    </w:div>
                    <w:div w:id="1983079592">
                      <w:marLeft w:val="0"/>
                      <w:marRight w:val="0"/>
                      <w:marTop w:val="0"/>
                      <w:marBottom w:val="0"/>
                      <w:divBdr>
                        <w:top w:val="none" w:sz="0" w:space="0" w:color="auto"/>
                        <w:left w:val="none" w:sz="0" w:space="0" w:color="auto"/>
                        <w:bottom w:val="none" w:sz="0" w:space="0" w:color="auto"/>
                        <w:right w:val="none" w:sz="0" w:space="0" w:color="auto"/>
                      </w:divBdr>
                    </w:div>
                    <w:div w:id="348991160">
                      <w:marLeft w:val="0"/>
                      <w:marRight w:val="0"/>
                      <w:marTop w:val="0"/>
                      <w:marBottom w:val="0"/>
                      <w:divBdr>
                        <w:top w:val="none" w:sz="0" w:space="0" w:color="auto"/>
                        <w:left w:val="none" w:sz="0" w:space="0" w:color="auto"/>
                        <w:bottom w:val="none" w:sz="0" w:space="0" w:color="auto"/>
                        <w:right w:val="none" w:sz="0" w:space="0" w:color="auto"/>
                      </w:divBdr>
                    </w:div>
                    <w:div w:id="672730009">
                      <w:marLeft w:val="0"/>
                      <w:marRight w:val="0"/>
                      <w:marTop w:val="0"/>
                      <w:marBottom w:val="0"/>
                      <w:divBdr>
                        <w:top w:val="none" w:sz="0" w:space="0" w:color="auto"/>
                        <w:left w:val="none" w:sz="0" w:space="0" w:color="auto"/>
                        <w:bottom w:val="none" w:sz="0" w:space="0" w:color="auto"/>
                        <w:right w:val="none" w:sz="0" w:space="0" w:color="auto"/>
                      </w:divBdr>
                    </w:div>
                    <w:div w:id="99765421">
                      <w:marLeft w:val="0"/>
                      <w:marRight w:val="0"/>
                      <w:marTop w:val="0"/>
                      <w:marBottom w:val="0"/>
                      <w:divBdr>
                        <w:top w:val="none" w:sz="0" w:space="0" w:color="auto"/>
                        <w:left w:val="none" w:sz="0" w:space="0" w:color="auto"/>
                        <w:bottom w:val="none" w:sz="0" w:space="0" w:color="auto"/>
                        <w:right w:val="none" w:sz="0" w:space="0" w:color="auto"/>
                      </w:divBdr>
                    </w:div>
                    <w:div w:id="15685691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73735158">
          <w:marLeft w:val="0"/>
          <w:marRight w:val="0"/>
          <w:marTop w:val="0"/>
          <w:marBottom w:val="0"/>
          <w:divBdr>
            <w:top w:val="none" w:sz="0" w:space="0" w:color="auto"/>
            <w:left w:val="none" w:sz="0" w:space="0" w:color="auto"/>
            <w:bottom w:val="none" w:sz="0" w:space="0" w:color="auto"/>
            <w:right w:val="none" w:sz="0" w:space="0" w:color="auto"/>
          </w:divBdr>
        </w:div>
        <w:div w:id="412967578">
          <w:marLeft w:val="0"/>
          <w:marRight w:val="0"/>
          <w:marTop w:val="0"/>
          <w:marBottom w:val="0"/>
          <w:divBdr>
            <w:top w:val="none" w:sz="0" w:space="0" w:color="auto"/>
            <w:left w:val="none" w:sz="0" w:space="0" w:color="auto"/>
            <w:bottom w:val="none" w:sz="0" w:space="0" w:color="auto"/>
            <w:right w:val="none" w:sz="0" w:space="0" w:color="auto"/>
          </w:divBdr>
        </w:div>
        <w:div w:id="1363245147">
          <w:marLeft w:val="0"/>
          <w:marRight w:val="0"/>
          <w:marTop w:val="0"/>
          <w:marBottom w:val="0"/>
          <w:divBdr>
            <w:top w:val="none" w:sz="0" w:space="0" w:color="auto"/>
            <w:left w:val="none" w:sz="0" w:space="0" w:color="auto"/>
            <w:bottom w:val="none" w:sz="0" w:space="0" w:color="auto"/>
            <w:right w:val="none" w:sz="0" w:space="0" w:color="auto"/>
          </w:divBdr>
        </w:div>
        <w:div w:id="1414470219">
          <w:marLeft w:val="0"/>
          <w:marRight w:val="0"/>
          <w:marTop w:val="0"/>
          <w:marBottom w:val="0"/>
          <w:divBdr>
            <w:top w:val="none" w:sz="0" w:space="0" w:color="auto"/>
            <w:left w:val="none" w:sz="0" w:space="0" w:color="auto"/>
            <w:bottom w:val="none" w:sz="0" w:space="0" w:color="auto"/>
            <w:right w:val="none" w:sz="0" w:space="0" w:color="auto"/>
          </w:divBdr>
        </w:div>
        <w:div w:id="1103694158">
          <w:marLeft w:val="0"/>
          <w:marRight w:val="0"/>
          <w:marTop w:val="0"/>
          <w:marBottom w:val="0"/>
          <w:divBdr>
            <w:top w:val="none" w:sz="0" w:space="0" w:color="auto"/>
            <w:left w:val="none" w:sz="0" w:space="0" w:color="auto"/>
            <w:bottom w:val="none" w:sz="0" w:space="0" w:color="auto"/>
            <w:right w:val="none" w:sz="0" w:space="0" w:color="auto"/>
          </w:divBdr>
        </w:div>
        <w:div w:id="224486630">
          <w:marLeft w:val="0"/>
          <w:marRight w:val="0"/>
          <w:marTop w:val="0"/>
          <w:marBottom w:val="0"/>
          <w:divBdr>
            <w:top w:val="none" w:sz="0" w:space="0" w:color="auto"/>
            <w:left w:val="none" w:sz="0" w:space="0" w:color="auto"/>
            <w:bottom w:val="none" w:sz="0" w:space="0" w:color="auto"/>
            <w:right w:val="none" w:sz="0" w:space="0" w:color="auto"/>
          </w:divBdr>
        </w:div>
        <w:div w:id="1158425315">
          <w:marLeft w:val="0"/>
          <w:marRight w:val="0"/>
          <w:marTop w:val="0"/>
          <w:marBottom w:val="0"/>
          <w:divBdr>
            <w:top w:val="none" w:sz="0" w:space="0" w:color="auto"/>
            <w:left w:val="none" w:sz="0" w:space="0" w:color="auto"/>
            <w:bottom w:val="none" w:sz="0" w:space="0" w:color="auto"/>
            <w:right w:val="none" w:sz="0" w:space="0" w:color="auto"/>
          </w:divBdr>
          <w:divsChild>
            <w:div w:id="345209282">
              <w:marLeft w:val="-75"/>
              <w:marRight w:val="0"/>
              <w:marTop w:val="30"/>
              <w:marBottom w:val="30"/>
              <w:divBdr>
                <w:top w:val="none" w:sz="0" w:space="0" w:color="auto"/>
                <w:left w:val="none" w:sz="0" w:space="0" w:color="auto"/>
                <w:bottom w:val="none" w:sz="0" w:space="0" w:color="auto"/>
                <w:right w:val="none" w:sz="0" w:space="0" w:color="auto"/>
              </w:divBdr>
              <w:divsChild>
                <w:div w:id="1218249256">
                  <w:marLeft w:val="0"/>
                  <w:marRight w:val="0"/>
                  <w:marTop w:val="0"/>
                  <w:marBottom w:val="0"/>
                  <w:divBdr>
                    <w:top w:val="none" w:sz="0" w:space="0" w:color="auto"/>
                    <w:left w:val="none" w:sz="0" w:space="0" w:color="auto"/>
                    <w:bottom w:val="none" w:sz="0" w:space="0" w:color="auto"/>
                    <w:right w:val="none" w:sz="0" w:space="0" w:color="auto"/>
                  </w:divBdr>
                  <w:divsChild>
                    <w:div w:id="2147314277">
                      <w:marLeft w:val="0"/>
                      <w:marRight w:val="0"/>
                      <w:marTop w:val="0"/>
                      <w:marBottom w:val="0"/>
                      <w:divBdr>
                        <w:top w:val="none" w:sz="0" w:space="0" w:color="auto"/>
                        <w:left w:val="none" w:sz="0" w:space="0" w:color="auto"/>
                        <w:bottom w:val="none" w:sz="0" w:space="0" w:color="auto"/>
                        <w:right w:val="none" w:sz="0" w:space="0" w:color="auto"/>
                      </w:divBdr>
                    </w:div>
                  </w:divsChild>
                </w:div>
                <w:div w:id="1881934402">
                  <w:marLeft w:val="0"/>
                  <w:marRight w:val="0"/>
                  <w:marTop w:val="0"/>
                  <w:marBottom w:val="0"/>
                  <w:divBdr>
                    <w:top w:val="none" w:sz="0" w:space="0" w:color="auto"/>
                    <w:left w:val="none" w:sz="0" w:space="0" w:color="auto"/>
                    <w:bottom w:val="none" w:sz="0" w:space="0" w:color="auto"/>
                    <w:right w:val="none" w:sz="0" w:space="0" w:color="auto"/>
                  </w:divBdr>
                  <w:divsChild>
                    <w:div w:id="826240971">
                      <w:marLeft w:val="0"/>
                      <w:marRight w:val="0"/>
                      <w:marTop w:val="0"/>
                      <w:marBottom w:val="0"/>
                      <w:divBdr>
                        <w:top w:val="none" w:sz="0" w:space="0" w:color="auto"/>
                        <w:left w:val="none" w:sz="0" w:space="0" w:color="auto"/>
                        <w:bottom w:val="none" w:sz="0" w:space="0" w:color="auto"/>
                        <w:right w:val="none" w:sz="0" w:space="0" w:color="auto"/>
                      </w:divBdr>
                    </w:div>
                  </w:divsChild>
                </w:div>
                <w:div w:id="672337888">
                  <w:marLeft w:val="0"/>
                  <w:marRight w:val="0"/>
                  <w:marTop w:val="0"/>
                  <w:marBottom w:val="0"/>
                  <w:divBdr>
                    <w:top w:val="none" w:sz="0" w:space="0" w:color="auto"/>
                    <w:left w:val="none" w:sz="0" w:space="0" w:color="auto"/>
                    <w:bottom w:val="none" w:sz="0" w:space="0" w:color="auto"/>
                    <w:right w:val="none" w:sz="0" w:space="0" w:color="auto"/>
                  </w:divBdr>
                  <w:divsChild>
                    <w:div w:id="53505169">
                      <w:marLeft w:val="0"/>
                      <w:marRight w:val="0"/>
                      <w:marTop w:val="0"/>
                      <w:marBottom w:val="0"/>
                      <w:divBdr>
                        <w:top w:val="none" w:sz="0" w:space="0" w:color="auto"/>
                        <w:left w:val="none" w:sz="0" w:space="0" w:color="auto"/>
                        <w:bottom w:val="none" w:sz="0" w:space="0" w:color="auto"/>
                        <w:right w:val="none" w:sz="0" w:space="0" w:color="auto"/>
                      </w:divBdr>
                    </w:div>
                  </w:divsChild>
                </w:div>
                <w:div w:id="1568683694">
                  <w:marLeft w:val="0"/>
                  <w:marRight w:val="0"/>
                  <w:marTop w:val="0"/>
                  <w:marBottom w:val="0"/>
                  <w:divBdr>
                    <w:top w:val="none" w:sz="0" w:space="0" w:color="auto"/>
                    <w:left w:val="none" w:sz="0" w:space="0" w:color="auto"/>
                    <w:bottom w:val="none" w:sz="0" w:space="0" w:color="auto"/>
                    <w:right w:val="none" w:sz="0" w:space="0" w:color="auto"/>
                  </w:divBdr>
                  <w:divsChild>
                    <w:div w:id="293826530">
                      <w:marLeft w:val="0"/>
                      <w:marRight w:val="0"/>
                      <w:marTop w:val="0"/>
                      <w:marBottom w:val="0"/>
                      <w:divBdr>
                        <w:top w:val="none" w:sz="0" w:space="0" w:color="auto"/>
                        <w:left w:val="none" w:sz="0" w:space="0" w:color="auto"/>
                        <w:bottom w:val="none" w:sz="0" w:space="0" w:color="auto"/>
                        <w:right w:val="none" w:sz="0" w:space="0" w:color="auto"/>
                      </w:divBdr>
                    </w:div>
                  </w:divsChild>
                </w:div>
                <w:div w:id="1340738669">
                  <w:marLeft w:val="0"/>
                  <w:marRight w:val="0"/>
                  <w:marTop w:val="0"/>
                  <w:marBottom w:val="0"/>
                  <w:divBdr>
                    <w:top w:val="none" w:sz="0" w:space="0" w:color="auto"/>
                    <w:left w:val="none" w:sz="0" w:space="0" w:color="auto"/>
                    <w:bottom w:val="none" w:sz="0" w:space="0" w:color="auto"/>
                    <w:right w:val="none" w:sz="0" w:space="0" w:color="auto"/>
                  </w:divBdr>
                  <w:divsChild>
                    <w:div w:id="1097410755">
                      <w:marLeft w:val="0"/>
                      <w:marRight w:val="0"/>
                      <w:marTop w:val="0"/>
                      <w:marBottom w:val="0"/>
                      <w:divBdr>
                        <w:top w:val="none" w:sz="0" w:space="0" w:color="auto"/>
                        <w:left w:val="none" w:sz="0" w:space="0" w:color="auto"/>
                        <w:bottom w:val="none" w:sz="0" w:space="0" w:color="auto"/>
                        <w:right w:val="none" w:sz="0" w:space="0" w:color="auto"/>
                      </w:divBdr>
                    </w:div>
                  </w:divsChild>
                </w:div>
                <w:div w:id="1003122290">
                  <w:marLeft w:val="0"/>
                  <w:marRight w:val="0"/>
                  <w:marTop w:val="0"/>
                  <w:marBottom w:val="0"/>
                  <w:divBdr>
                    <w:top w:val="none" w:sz="0" w:space="0" w:color="auto"/>
                    <w:left w:val="none" w:sz="0" w:space="0" w:color="auto"/>
                    <w:bottom w:val="none" w:sz="0" w:space="0" w:color="auto"/>
                    <w:right w:val="none" w:sz="0" w:space="0" w:color="auto"/>
                  </w:divBdr>
                  <w:divsChild>
                    <w:div w:id="1188367856">
                      <w:marLeft w:val="0"/>
                      <w:marRight w:val="0"/>
                      <w:marTop w:val="0"/>
                      <w:marBottom w:val="0"/>
                      <w:divBdr>
                        <w:top w:val="none" w:sz="0" w:space="0" w:color="auto"/>
                        <w:left w:val="none" w:sz="0" w:space="0" w:color="auto"/>
                        <w:bottom w:val="none" w:sz="0" w:space="0" w:color="auto"/>
                        <w:right w:val="none" w:sz="0" w:space="0" w:color="auto"/>
                      </w:divBdr>
                    </w:div>
                  </w:divsChild>
                </w:div>
                <w:div w:id="609750253">
                  <w:marLeft w:val="0"/>
                  <w:marRight w:val="0"/>
                  <w:marTop w:val="0"/>
                  <w:marBottom w:val="0"/>
                  <w:divBdr>
                    <w:top w:val="none" w:sz="0" w:space="0" w:color="auto"/>
                    <w:left w:val="none" w:sz="0" w:space="0" w:color="auto"/>
                    <w:bottom w:val="none" w:sz="0" w:space="0" w:color="auto"/>
                    <w:right w:val="none" w:sz="0" w:space="0" w:color="auto"/>
                  </w:divBdr>
                  <w:divsChild>
                    <w:div w:id="905341168">
                      <w:marLeft w:val="0"/>
                      <w:marRight w:val="0"/>
                      <w:marTop w:val="0"/>
                      <w:marBottom w:val="0"/>
                      <w:divBdr>
                        <w:top w:val="none" w:sz="0" w:space="0" w:color="auto"/>
                        <w:left w:val="none" w:sz="0" w:space="0" w:color="auto"/>
                        <w:bottom w:val="none" w:sz="0" w:space="0" w:color="auto"/>
                        <w:right w:val="none" w:sz="0" w:space="0" w:color="auto"/>
                      </w:divBdr>
                    </w:div>
                    <w:div w:id="1563519918">
                      <w:marLeft w:val="0"/>
                      <w:marRight w:val="0"/>
                      <w:marTop w:val="0"/>
                      <w:marBottom w:val="0"/>
                      <w:divBdr>
                        <w:top w:val="none" w:sz="0" w:space="0" w:color="auto"/>
                        <w:left w:val="none" w:sz="0" w:space="0" w:color="auto"/>
                        <w:bottom w:val="none" w:sz="0" w:space="0" w:color="auto"/>
                        <w:right w:val="none" w:sz="0" w:space="0" w:color="auto"/>
                      </w:divBdr>
                    </w:div>
                    <w:div w:id="694574254">
                      <w:marLeft w:val="0"/>
                      <w:marRight w:val="0"/>
                      <w:marTop w:val="0"/>
                      <w:marBottom w:val="0"/>
                      <w:divBdr>
                        <w:top w:val="none" w:sz="0" w:space="0" w:color="auto"/>
                        <w:left w:val="none" w:sz="0" w:space="0" w:color="auto"/>
                        <w:bottom w:val="none" w:sz="0" w:space="0" w:color="auto"/>
                        <w:right w:val="none" w:sz="0" w:space="0" w:color="auto"/>
                      </w:divBdr>
                    </w:div>
                  </w:divsChild>
                </w:div>
                <w:div w:id="235670325">
                  <w:marLeft w:val="0"/>
                  <w:marRight w:val="0"/>
                  <w:marTop w:val="0"/>
                  <w:marBottom w:val="0"/>
                  <w:divBdr>
                    <w:top w:val="none" w:sz="0" w:space="0" w:color="auto"/>
                    <w:left w:val="none" w:sz="0" w:space="0" w:color="auto"/>
                    <w:bottom w:val="none" w:sz="0" w:space="0" w:color="auto"/>
                    <w:right w:val="none" w:sz="0" w:space="0" w:color="auto"/>
                  </w:divBdr>
                  <w:divsChild>
                    <w:div w:id="16661308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7712256">
          <w:marLeft w:val="0"/>
          <w:marRight w:val="0"/>
          <w:marTop w:val="0"/>
          <w:marBottom w:val="0"/>
          <w:divBdr>
            <w:top w:val="none" w:sz="0" w:space="0" w:color="auto"/>
            <w:left w:val="none" w:sz="0" w:space="0" w:color="auto"/>
            <w:bottom w:val="none" w:sz="0" w:space="0" w:color="auto"/>
            <w:right w:val="none" w:sz="0" w:space="0" w:color="auto"/>
          </w:divBdr>
        </w:div>
        <w:div w:id="1537355805">
          <w:marLeft w:val="0"/>
          <w:marRight w:val="0"/>
          <w:marTop w:val="0"/>
          <w:marBottom w:val="0"/>
          <w:divBdr>
            <w:top w:val="none" w:sz="0" w:space="0" w:color="auto"/>
            <w:left w:val="none" w:sz="0" w:space="0" w:color="auto"/>
            <w:bottom w:val="none" w:sz="0" w:space="0" w:color="auto"/>
            <w:right w:val="none" w:sz="0" w:space="0" w:color="auto"/>
          </w:divBdr>
        </w:div>
        <w:div w:id="1465349051">
          <w:marLeft w:val="0"/>
          <w:marRight w:val="0"/>
          <w:marTop w:val="0"/>
          <w:marBottom w:val="0"/>
          <w:divBdr>
            <w:top w:val="none" w:sz="0" w:space="0" w:color="auto"/>
            <w:left w:val="none" w:sz="0" w:space="0" w:color="auto"/>
            <w:bottom w:val="none" w:sz="0" w:space="0" w:color="auto"/>
            <w:right w:val="none" w:sz="0" w:space="0" w:color="auto"/>
          </w:divBdr>
        </w:div>
        <w:div w:id="1834831635">
          <w:marLeft w:val="0"/>
          <w:marRight w:val="0"/>
          <w:marTop w:val="0"/>
          <w:marBottom w:val="0"/>
          <w:divBdr>
            <w:top w:val="none" w:sz="0" w:space="0" w:color="auto"/>
            <w:left w:val="none" w:sz="0" w:space="0" w:color="auto"/>
            <w:bottom w:val="none" w:sz="0" w:space="0" w:color="auto"/>
            <w:right w:val="none" w:sz="0" w:space="0" w:color="auto"/>
          </w:divBdr>
        </w:div>
        <w:div w:id="93985517">
          <w:marLeft w:val="0"/>
          <w:marRight w:val="0"/>
          <w:marTop w:val="0"/>
          <w:marBottom w:val="0"/>
          <w:divBdr>
            <w:top w:val="none" w:sz="0" w:space="0" w:color="auto"/>
            <w:left w:val="none" w:sz="0" w:space="0" w:color="auto"/>
            <w:bottom w:val="none" w:sz="0" w:space="0" w:color="auto"/>
            <w:right w:val="none" w:sz="0" w:space="0" w:color="auto"/>
          </w:divBdr>
          <w:divsChild>
            <w:div w:id="2134903485">
              <w:marLeft w:val="-75"/>
              <w:marRight w:val="0"/>
              <w:marTop w:val="30"/>
              <w:marBottom w:val="30"/>
              <w:divBdr>
                <w:top w:val="none" w:sz="0" w:space="0" w:color="auto"/>
                <w:left w:val="none" w:sz="0" w:space="0" w:color="auto"/>
                <w:bottom w:val="none" w:sz="0" w:space="0" w:color="auto"/>
                <w:right w:val="none" w:sz="0" w:space="0" w:color="auto"/>
              </w:divBdr>
              <w:divsChild>
                <w:div w:id="549925347">
                  <w:marLeft w:val="0"/>
                  <w:marRight w:val="0"/>
                  <w:marTop w:val="0"/>
                  <w:marBottom w:val="0"/>
                  <w:divBdr>
                    <w:top w:val="none" w:sz="0" w:space="0" w:color="auto"/>
                    <w:left w:val="none" w:sz="0" w:space="0" w:color="auto"/>
                    <w:bottom w:val="none" w:sz="0" w:space="0" w:color="auto"/>
                    <w:right w:val="none" w:sz="0" w:space="0" w:color="auto"/>
                  </w:divBdr>
                  <w:divsChild>
                    <w:div w:id="1086533035">
                      <w:marLeft w:val="0"/>
                      <w:marRight w:val="0"/>
                      <w:marTop w:val="0"/>
                      <w:marBottom w:val="0"/>
                      <w:divBdr>
                        <w:top w:val="none" w:sz="0" w:space="0" w:color="auto"/>
                        <w:left w:val="none" w:sz="0" w:space="0" w:color="auto"/>
                        <w:bottom w:val="none" w:sz="0" w:space="0" w:color="auto"/>
                        <w:right w:val="none" w:sz="0" w:space="0" w:color="auto"/>
                      </w:divBdr>
                    </w:div>
                  </w:divsChild>
                </w:div>
                <w:div w:id="588848696">
                  <w:marLeft w:val="0"/>
                  <w:marRight w:val="0"/>
                  <w:marTop w:val="0"/>
                  <w:marBottom w:val="0"/>
                  <w:divBdr>
                    <w:top w:val="none" w:sz="0" w:space="0" w:color="auto"/>
                    <w:left w:val="none" w:sz="0" w:space="0" w:color="auto"/>
                    <w:bottom w:val="none" w:sz="0" w:space="0" w:color="auto"/>
                    <w:right w:val="none" w:sz="0" w:space="0" w:color="auto"/>
                  </w:divBdr>
                  <w:divsChild>
                    <w:div w:id="1976182374">
                      <w:marLeft w:val="0"/>
                      <w:marRight w:val="0"/>
                      <w:marTop w:val="0"/>
                      <w:marBottom w:val="0"/>
                      <w:divBdr>
                        <w:top w:val="none" w:sz="0" w:space="0" w:color="auto"/>
                        <w:left w:val="none" w:sz="0" w:space="0" w:color="auto"/>
                        <w:bottom w:val="none" w:sz="0" w:space="0" w:color="auto"/>
                        <w:right w:val="none" w:sz="0" w:space="0" w:color="auto"/>
                      </w:divBdr>
                    </w:div>
                  </w:divsChild>
                </w:div>
                <w:div w:id="1839925220">
                  <w:marLeft w:val="0"/>
                  <w:marRight w:val="0"/>
                  <w:marTop w:val="0"/>
                  <w:marBottom w:val="0"/>
                  <w:divBdr>
                    <w:top w:val="none" w:sz="0" w:space="0" w:color="auto"/>
                    <w:left w:val="none" w:sz="0" w:space="0" w:color="auto"/>
                    <w:bottom w:val="none" w:sz="0" w:space="0" w:color="auto"/>
                    <w:right w:val="none" w:sz="0" w:space="0" w:color="auto"/>
                  </w:divBdr>
                  <w:divsChild>
                    <w:div w:id="1510215784">
                      <w:marLeft w:val="0"/>
                      <w:marRight w:val="0"/>
                      <w:marTop w:val="0"/>
                      <w:marBottom w:val="0"/>
                      <w:divBdr>
                        <w:top w:val="none" w:sz="0" w:space="0" w:color="auto"/>
                        <w:left w:val="none" w:sz="0" w:space="0" w:color="auto"/>
                        <w:bottom w:val="none" w:sz="0" w:space="0" w:color="auto"/>
                        <w:right w:val="none" w:sz="0" w:space="0" w:color="auto"/>
                      </w:divBdr>
                    </w:div>
                  </w:divsChild>
                </w:div>
                <w:div w:id="1558860230">
                  <w:marLeft w:val="0"/>
                  <w:marRight w:val="0"/>
                  <w:marTop w:val="0"/>
                  <w:marBottom w:val="0"/>
                  <w:divBdr>
                    <w:top w:val="none" w:sz="0" w:space="0" w:color="auto"/>
                    <w:left w:val="none" w:sz="0" w:space="0" w:color="auto"/>
                    <w:bottom w:val="none" w:sz="0" w:space="0" w:color="auto"/>
                    <w:right w:val="none" w:sz="0" w:space="0" w:color="auto"/>
                  </w:divBdr>
                  <w:divsChild>
                    <w:div w:id="2141724400">
                      <w:marLeft w:val="0"/>
                      <w:marRight w:val="0"/>
                      <w:marTop w:val="0"/>
                      <w:marBottom w:val="0"/>
                      <w:divBdr>
                        <w:top w:val="none" w:sz="0" w:space="0" w:color="auto"/>
                        <w:left w:val="none" w:sz="0" w:space="0" w:color="auto"/>
                        <w:bottom w:val="none" w:sz="0" w:space="0" w:color="auto"/>
                        <w:right w:val="none" w:sz="0" w:space="0" w:color="auto"/>
                      </w:divBdr>
                    </w:div>
                  </w:divsChild>
                </w:div>
                <w:div w:id="158735133">
                  <w:marLeft w:val="0"/>
                  <w:marRight w:val="0"/>
                  <w:marTop w:val="0"/>
                  <w:marBottom w:val="0"/>
                  <w:divBdr>
                    <w:top w:val="none" w:sz="0" w:space="0" w:color="auto"/>
                    <w:left w:val="none" w:sz="0" w:space="0" w:color="auto"/>
                    <w:bottom w:val="none" w:sz="0" w:space="0" w:color="auto"/>
                    <w:right w:val="none" w:sz="0" w:space="0" w:color="auto"/>
                  </w:divBdr>
                  <w:divsChild>
                    <w:div w:id="941841918">
                      <w:marLeft w:val="0"/>
                      <w:marRight w:val="0"/>
                      <w:marTop w:val="0"/>
                      <w:marBottom w:val="0"/>
                      <w:divBdr>
                        <w:top w:val="none" w:sz="0" w:space="0" w:color="auto"/>
                        <w:left w:val="none" w:sz="0" w:space="0" w:color="auto"/>
                        <w:bottom w:val="none" w:sz="0" w:space="0" w:color="auto"/>
                        <w:right w:val="none" w:sz="0" w:space="0" w:color="auto"/>
                      </w:divBdr>
                    </w:div>
                  </w:divsChild>
                </w:div>
                <w:div w:id="2043550109">
                  <w:marLeft w:val="0"/>
                  <w:marRight w:val="0"/>
                  <w:marTop w:val="0"/>
                  <w:marBottom w:val="0"/>
                  <w:divBdr>
                    <w:top w:val="none" w:sz="0" w:space="0" w:color="auto"/>
                    <w:left w:val="none" w:sz="0" w:space="0" w:color="auto"/>
                    <w:bottom w:val="none" w:sz="0" w:space="0" w:color="auto"/>
                    <w:right w:val="none" w:sz="0" w:space="0" w:color="auto"/>
                  </w:divBdr>
                  <w:divsChild>
                    <w:div w:id="608246305">
                      <w:marLeft w:val="0"/>
                      <w:marRight w:val="0"/>
                      <w:marTop w:val="0"/>
                      <w:marBottom w:val="0"/>
                      <w:divBdr>
                        <w:top w:val="none" w:sz="0" w:space="0" w:color="auto"/>
                        <w:left w:val="none" w:sz="0" w:space="0" w:color="auto"/>
                        <w:bottom w:val="none" w:sz="0" w:space="0" w:color="auto"/>
                        <w:right w:val="none" w:sz="0" w:space="0" w:color="auto"/>
                      </w:divBdr>
                    </w:div>
                  </w:divsChild>
                </w:div>
                <w:div w:id="114376575">
                  <w:marLeft w:val="0"/>
                  <w:marRight w:val="0"/>
                  <w:marTop w:val="0"/>
                  <w:marBottom w:val="0"/>
                  <w:divBdr>
                    <w:top w:val="none" w:sz="0" w:space="0" w:color="auto"/>
                    <w:left w:val="none" w:sz="0" w:space="0" w:color="auto"/>
                    <w:bottom w:val="none" w:sz="0" w:space="0" w:color="auto"/>
                    <w:right w:val="none" w:sz="0" w:space="0" w:color="auto"/>
                  </w:divBdr>
                  <w:divsChild>
                    <w:div w:id="1702971130">
                      <w:marLeft w:val="0"/>
                      <w:marRight w:val="0"/>
                      <w:marTop w:val="0"/>
                      <w:marBottom w:val="0"/>
                      <w:divBdr>
                        <w:top w:val="none" w:sz="0" w:space="0" w:color="auto"/>
                        <w:left w:val="none" w:sz="0" w:space="0" w:color="auto"/>
                        <w:bottom w:val="none" w:sz="0" w:space="0" w:color="auto"/>
                        <w:right w:val="none" w:sz="0" w:space="0" w:color="auto"/>
                      </w:divBdr>
                    </w:div>
                  </w:divsChild>
                </w:div>
                <w:div w:id="1539778522">
                  <w:marLeft w:val="0"/>
                  <w:marRight w:val="0"/>
                  <w:marTop w:val="0"/>
                  <w:marBottom w:val="0"/>
                  <w:divBdr>
                    <w:top w:val="none" w:sz="0" w:space="0" w:color="auto"/>
                    <w:left w:val="none" w:sz="0" w:space="0" w:color="auto"/>
                    <w:bottom w:val="none" w:sz="0" w:space="0" w:color="auto"/>
                    <w:right w:val="none" w:sz="0" w:space="0" w:color="auto"/>
                  </w:divBdr>
                  <w:divsChild>
                    <w:div w:id="718825905">
                      <w:marLeft w:val="0"/>
                      <w:marRight w:val="0"/>
                      <w:marTop w:val="0"/>
                      <w:marBottom w:val="0"/>
                      <w:divBdr>
                        <w:top w:val="none" w:sz="0" w:space="0" w:color="auto"/>
                        <w:left w:val="none" w:sz="0" w:space="0" w:color="auto"/>
                        <w:bottom w:val="none" w:sz="0" w:space="0" w:color="auto"/>
                        <w:right w:val="none" w:sz="0" w:space="0" w:color="auto"/>
                      </w:divBdr>
                    </w:div>
                  </w:divsChild>
                </w:div>
                <w:div w:id="748770079">
                  <w:marLeft w:val="0"/>
                  <w:marRight w:val="0"/>
                  <w:marTop w:val="0"/>
                  <w:marBottom w:val="0"/>
                  <w:divBdr>
                    <w:top w:val="none" w:sz="0" w:space="0" w:color="auto"/>
                    <w:left w:val="none" w:sz="0" w:space="0" w:color="auto"/>
                    <w:bottom w:val="none" w:sz="0" w:space="0" w:color="auto"/>
                    <w:right w:val="none" w:sz="0" w:space="0" w:color="auto"/>
                  </w:divBdr>
                  <w:divsChild>
                    <w:div w:id="401803479">
                      <w:marLeft w:val="0"/>
                      <w:marRight w:val="0"/>
                      <w:marTop w:val="0"/>
                      <w:marBottom w:val="0"/>
                      <w:divBdr>
                        <w:top w:val="none" w:sz="0" w:space="0" w:color="auto"/>
                        <w:left w:val="none" w:sz="0" w:space="0" w:color="auto"/>
                        <w:bottom w:val="none" w:sz="0" w:space="0" w:color="auto"/>
                        <w:right w:val="none" w:sz="0" w:space="0" w:color="auto"/>
                      </w:divBdr>
                    </w:div>
                  </w:divsChild>
                </w:div>
                <w:div w:id="754086725">
                  <w:marLeft w:val="0"/>
                  <w:marRight w:val="0"/>
                  <w:marTop w:val="0"/>
                  <w:marBottom w:val="0"/>
                  <w:divBdr>
                    <w:top w:val="none" w:sz="0" w:space="0" w:color="auto"/>
                    <w:left w:val="none" w:sz="0" w:space="0" w:color="auto"/>
                    <w:bottom w:val="none" w:sz="0" w:space="0" w:color="auto"/>
                    <w:right w:val="none" w:sz="0" w:space="0" w:color="auto"/>
                  </w:divBdr>
                  <w:divsChild>
                    <w:div w:id="1696692577">
                      <w:marLeft w:val="0"/>
                      <w:marRight w:val="0"/>
                      <w:marTop w:val="0"/>
                      <w:marBottom w:val="0"/>
                      <w:divBdr>
                        <w:top w:val="none" w:sz="0" w:space="0" w:color="auto"/>
                        <w:left w:val="none" w:sz="0" w:space="0" w:color="auto"/>
                        <w:bottom w:val="none" w:sz="0" w:space="0" w:color="auto"/>
                        <w:right w:val="none" w:sz="0" w:space="0" w:color="auto"/>
                      </w:divBdr>
                    </w:div>
                  </w:divsChild>
                </w:div>
                <w:div w:id="1845172247">
                  <w:marLeft w:val="0"/>
                  <w:marRight w:val="0"/>
                  <w:marTop w:val="0"/>
                  <w:marBottom w:val="0"/>
                  <w:divBdr>
                    <w:top w:val="none" w:sz="0" w:space="0" w:color="auto"/>
                    <w:left w:val="none" w:sz="0" w:space="0" w:color="auto"/>
                    <w:bottom w:val="none" w:sz="0" w:space="0" w:color="auto"/>
                    <w:right w:val="none" w:sz="0" w:space="0" w:color="auto"/>
                  </w:divBdr>
                  <w:divsChild>
                    <w:div w:id="2110468422">
                      <w:marLeft w:val="0"/>
                      <w:marRight w:val="0"/>
                      <w:marTop w:val="0"/>
                      <w:marBottom w:val="0"/>
                      <w:divBdr>
                        <w:top w:val="none" w:sz="0" w:space="0" w:color="auto"/>
                        <w:left w:val="none" w:sz="0" w:space="0" w:color="auto"/>
                        <w:bottom w:val="none" w:sz="0" w:space="0" w:color="auto"/>
                        <w:right w:val="none" w:sz="0" w:space="0" w:color="auto"/>
                      </w:divBdr>
                    </w:div>
                  </w:divsChild>
                </w:div>
                <w:div w:id="1743290024">
                  <w:marLeft w:val="0"/>
                  <w:marRight w:val="0"/>
                  <w:marTop w:val="0"/>
                  <w:marBottom w:val="0"/>
                  <w:divBdr>
                    <w:top w:val="none" w:sz="0" w:space="0" w:color="auto"/>
                    <w:left w:val="none" w:sz="0" w:space="0" w:color="auto"/>
                    <w:bottom w:val="none" w:sz="0" w:space="0" w:color="auto"/>
                    <w:right w:val="none" w:sz="0" w:space="0" w:color="auto"/>
                  </w:divBdr>
                  <w:divsChild>
                    <w:div w:id="565997078">
                      <w:marLeft w:val="0"/>
                      <w:marRight w:val="0"/>
                      <w:marTop w:val="0"/>
                      <w:marBottom w:val="0"/>
                      <w:divBdr>
                        <w:top w:val="none" w:sz="0" w:space="0" w:color="auto"/>
                        <w:left w:val="none" w:sz="0" w:space="0" w:color="auto"/>
                        <w:bottom w:val="none" w:sz="0" w:space="0" w:color="auto"/>
                        <w:right w:val="none" w:sz="0" w:space="0" w:color="auto"/>
                      </w:divBdr>
                    </w:div>
                  </w:divsChild>
                </w:div>
                <w:div w:id="1905293619">
                  <w:marLeft w:val="0"/>
                  <w:marRight w:val="0"/>
                  <w:marTop w:val="0"/>
                  <w:marBottom w:val="0"/>
                  <w:divBdr>
                    <w:top w:val="none" w:sz="0" w:space="0" w:color="auto"/>
                    <w:left w:val="none" w:sz="0" w:space="0" w:color="auto"/>
                    <w:bottom w:val="none" w:sz="0" w:space="0" w:color="auto"/>
                    <w:right w:val="none" w:sz="0" w:space="0" w:color="auto"/>
                  </w:divBdr>
                  <w:divsChild>
                    <w:div w:id="1190921806">
                      <w:marLeft w:val="0"/>
                      <w:marRight w:val="0"/>
                      <w:marTop w:val="0"/>
                      <w:marBottom w:val="0"/>
                      <w:divBdr>
                        <w:top w:val="none" w:sz="0" w:space="0" w:color="auto"/>
                        <w:left w:val="none" w:sz="0" w:space="0" w:color="auto"/>
                        <w:bottom w:val="none" w:sz="0" w:space="0" w:color="auto"/>
                        <w:right w:val="none" w:sz="0" w:space="0" w:color="auto"/>
                      </w:divBdr>
                    </w:div>
                  </w:divsChild>
                </w:div>
                <w:div w:id="1225682660">
                  <w:marLeft w:val="0"/>
                  <w:marRight w:val="0"/>
                  <w:marTop w:val="0"/>
                  <w:marBottom w:val="0"/>
                  <w:divBdr>
                    <w:top w:val="none" w:sz="0" w:space="0" w:color="auto"/>
                    <w:left w:val="none" w:sz="0" w:space="0" w:color="auto"/>
                    <w:bottom w:val="none" w:sz="0" w:space="0" w:color="auto"/>
                    <w:right w:val="none" w:sz="0" w:space="0" w:color="auto"/>
                  </w:divBdr>
                  <w:divsChild>
                    <w:div w:id="856773046">
                      <w:marLeft w:val="0"/>
                      <w:marRight w:val="0"/>
                      <w:marTop w:val="0"/>
                      <w:marBottom w:val="0"/>
                      <w:divBdr>
                        <w:top w:val="none" w:sz="0" w:space="0" w:color="auto"/>
                        <w:left w:val="none" w:sz="0" w:space="0" w:color="auto"/>
                        <w:bottom w:val="none" w:sz="0" w:space="0" w:color="auto"/>
                        <w:right w:val="none" w:sz="0" w:space="0" w:color="auto"/>
                      </w:divBdr>
                    </w:div>
                  </w:divsChild>
                </w:div>
                <w:div w:id="291836452">
                  <w:marLeft w:val="0"/>
                  <w:marRight w:val="0"/>
                  <w:marTop w:val="0"/>
                  <w:marBottom w:val="0"/>
                  <w:divBdr>
                    <w:top w:val="none" w:sz="0" w:space="0" w:color="auto"/>
                    <w:left w:val="none" w:sz="0" w:space="0" w:color="auto"/>
                    <w:bottom w:val="none" w:sz="0" w:space="0" w:color="auto"/>
                    <w:right w:val="none" w:sz="0" w:space="0" w:color="auto"/>
                  </w:divBdr>
                  <w:divsChild>
                    <w:div w:id="539978596">
                      <w:marLeft w:val="0"/>
                      <w:marRight w:val="0"/>
                      <w:marTop w:val="0"/>
                      <w:marBottom w:val="0"/>
                      <w:divBdr>
                        <w:top w:val="none" w:sz="0" w:space="0" w:color="auto"/>
                        <w:left w:val="none" w:sz="0" w:space="0" w:color="auto"/>
                        <w:bottom w:val="none" w:sz="0" w:space="0" w:color="auto"/>
                        <w:right w:val="none" w:sz="0" w:space="0" w:color="auto"/>
                      </w:divBdr>
                    </w:div>
                  </w:divsChild>
                </w:div>
                <w:div w:id="233667992">
                  <w:marLeft w:val="0"/>
                  <w:marRight w:val="0"/>
                  <w:marTop w:val="0"/>
                  <w:marBottom w:val="0"/>
                  <w:divBdr>
                    <w:top w:val="none" w:sz="0" w:space="0" w:color="auto"/>
                    <w:left w:val="none" w:sz="0" w:space="0" w:color="auto"/>
                    <w:bottom w:val="none" w:sz="0" w:space="0" w:color="auto"/>
                    <w:right w:val="none" w:sz="0" w:space="0" w:color="auto"/>
                  </w:divBdr>
                  <w:divsChild>
                    <w:div w:id="918561781">
                      <w:marLeft w:val="0"/>
                      <w:marRight w:val="0"/>
                      <w:marTop w:val="0"/>
                      <w:marBottom w:val="0"/>
                      <w:divBdr>
                        <w:top w:val="none" w:sz="0" w:space="0" w:color="auto"/>
                        <w:left w:val="none" w:sz="0" w:space="0" w:color="auto"/>
                        <w:bottom w:val="none" w:sz="0" w:space="0" w:color="auto"/>
                        <w:right w:val="none" w:sz="0" w:space="0" w:color="auto"/>
                      </w:divBdr>
                    </w:div>
                  </w:divsChild>
                </w:div>
                <w:div w:id="1205823218">
                  <w:marLeft w:val="0"/>
                  <w:marRight w:val="0"/>
                  <w:marTop w:val="0"/>
                  <w:marBottom w:val="0"/>
                  <w:divBdr>
                    <w:top w:val="none" w:sz="0" w:space="0" w:color="auto"/>
                    <w:left w:val="none" w:sz="0" w:space="0" w:color="auto"/>
                    <w:bottom w:val="none" w:sz="0" w:space="0" w:color="auto"/>
                    <w:right w:val="none" w:sz="0" w:space="0" w:color="auto"/>
                  </w:divBdr>
                  <w:divsChild>
                    <w:div w:id="9519328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05166883">
          <w:marLeft w:val="0"/>
          <w:marRight w:val="0"/>
          <w:marTop w:val="0"/>
          <w:marBottom w:val="0"/>
          <w:divBdr>
            <w:top w:val="none" w:sz="0" w:space="0" w:color="auto"/>
            <w:left w:val="none" w:sz="0" w:space="0" w:color="auto"/>
            <w:bottom w:val="none" w:sz="0" w:space="0" w:color="auto"/>
            <w:right w:val="none" w:sz="0" w:space="0" w:color="auto"/>
          </w:divBdr>
        </w:div>
        <w:div w:id="458228512">
          <w:marLeft w:val="0"/>
          <w:marRight w:val="0"/>
          <w:marTop w:val="0"/>
          <w:marBottom w:val="0"/>
          <w:divBdr>
            <w:top w:val="none" w:sz="0" w:space="0" w:color="auto"/>
            <w:left w:val="none" w:sz="0" w:space="0" w:color="auto"/>
            <w:bottom w:val="none" w:sz="0" w:space="0" w:color="auto"/>
            <w:right w:val="none" w:sz="0" w:space="0" w:color="auto"/>
          </w:divBdr>
          <w:divsChild>
            <w:div w:id="987974006">
              <w:marLeft w:val="0"/>
              <w:marRight w:val="0"/>
              <w:marTop w:val="0"/>
              <w:marBottom w:val="0"/>
              <w:divBdr>
                <w:top w:val="none" w:sz="0" w:space="0" w:color="auto"/>
                <w:left w:val="none" w:sz="0" w:space="0" w:color="auto"/>
                <w:bottom w:val="none" w:sz="0" w:space="0" w:color="auto"/>
                <w:right w:val="none" w:sz="0" w:space="0" w:color="auto"/>
              </w:divBdr>
            </w:div>
            <w:div w:id="1618679958">
              <w:marLeft w:val="0"/>
              <w:marRight w:val="0"/>
              <w:marTop w:val="0"/>
              <w:marBottom w:val="0"/>
              <w:divBdr>
                <w:top w:val="none" w:sz="0" w:space="0" w:color="auto"/>
                <w:left w:val="none" w:sz="0" w:space="0" w:color="auto"/>
                <w:bottom w:val="none" w:sz="0" w:space="0" w:color="auto"/>
                <w:right w:val="none" w:sz="0" w:space="0" w:color="auto"/>
              </w:divBdr>
            </w:div>
            <w:div w:id="1175457770">
              <w:marLeft w:val="0"/>
              <w:marRight w:val="0"/>
              <w:marTop w:val="0"/>
              <w:marBottom w:val="0"/>
              <w:divBdr>
                <w:top w:val="none" w:sz="0" w:space="0" w:color="auto"/>
                <w:left w:val="none" w:sz="0" w:space="0" w:color="auto"/>
                <w:bottom w:val="none" w:sz="0" w:space="0" w:color="auto"/>
                <w:right w:val="none" w:sz="0" w:space="0" w:color="auto"/>
              </w:divBdr>
            </w:div>
            <w:div w:id="219832522">
              <w:marLeft w:val="0"/>
              <w:marRight w:val="0"/>
              <w:marTop w:val="0"/>
              <w:marBottom w:val="0"/>
              <w:divBdr>
                <w:top w:val="none" w:sz="0" w:space="0" w:color="auto"/>
                <w:left w:val="none" w:sz="0" w:space="0" w:color="auto"/>
                <w:bottom w:val="none" w:sz="0" w:space="0" w:color="auto"/>
                <w:right w:val="none" w:sz="0" w:space="0" w:color="auto"/>
              </w:divBdr>
            </w:div>
            <w:div w:id="931279558">
              <w:marLeft w:val="0"/>
              <w:marRight w:val="0"/>
              <w:marTop w:val="0"/>
              <w:marBottom w:val="0"/>
              <w:divBdr>
                <w:top w:val="none" w:sz="0" w:space="0" w:color="auto"/>
                <w:left w:val="none" w:sz="0" w:space="0" w:color="auto"/>
                <w:bottom w:val="none" w:sz="0" w:space="0" w:color="auto"/>
                <w:right w:val="none" w:sz="0" w:space="0" w:color="auto"/>
              </w:divBdr>
            </w:div>
            <w:div w:id="1859930843">
              <w:marLeft w:val="0"/>
              <w:marRight w:val="0"/>
              <w:marTop w:val="0"/>
              <w:marBottom w:val="0"/>
              <w:divBdr>
                <w:top w:val="none" w:sz="0" w:space="0" w:color="auto"/>
                <w:left w:val="none" w:sz="0" w:space="0" w:color="auto"/>
                <w:bottom w:val="none" w:sz="0" w:space="0" w:color="auto"/>
                <w:right w:val="none" w:sz="0" w:space="0" w:color="auto"/>
              </w:divBdr>
            </w:div>
            <w:div w:id="842670773">
              <w:marLeft w:val="0"/>
              <w:marRight w:val="0"/>
              <w:marTop w:val="0"/>
              <w:marBottom w:val="0"/>
              <w:divBdr>
                <w:top w:val="none" w:sz="0" w:space="0" w:color="auto"/>
                <w:left w:val="none" w:sz="0" w:space="0" w:color="auto"/>
                <w:bottom w:val="none" w:sz="0" w:space="0" w:color="auto"/>
                <w:right w:val="none" w:sz="0" w:space="0" w:color="auto"/>
              </w:divBdr>
            </w:div>
            <w:div w:id="1009332834">
              <w:marLeft w:val="0"/>
              <w:marRight w:val="0"/>
              <w:marTop w:val="0"/>
              <w:marBottom w:val="0"/>
              <w:divBdr>
                <w:top w:val="none" w:sz="0" w:space="0" w:color="auto"/>
                <w:left w:val="none" w:sz="0" w:space="0" w:color="auto"/>
                <w:bottom w:val="none" w:sz="0" w:space="0" w:color="auto"/>
                <w:right w:val="none" w:sz="0" w:space="0" w:color="auto"/>
              </w:divBdr>
            </w:div>
            <w:div w:id="1308708639">
              <w:marLeft w:val="0"/>
              <w:marRight w:val="0"/>
              <w:marTop w:val="0"/>
              <w:marBottom w:val="0"/>
              <w:divBdr>
                <w:top w:val="none" w:sz="0" w:space="0" w:color="auto"/>
                <w:left w:val="none" w:sz="0" w:space="0" w:color="auto"/>
                <w:bottom w:val="none" w:sz="0" w:space="0" w:color="auto"/>
                <w:right w:val="none" w:sz="0" w:space="0" w:color="auto"/>
              </w:divBdr>
            </w:div>
            <w:div w:id="290327452">
              <w:marLeft w:val="0"/>
              <w:marRight w:val="0"/>
              <w:marTop w:val="0"/>
              <w:marBottom w:val="0"/>
              <w:divBdr>
                <w:top w:val="none" w:sz="0" w:space="0" w:color="auto"/>
                <w:left w:val="none" w:sz="0" w:space="0" w:color="auto"/>
                <w:bottom w:val="none" w:sz="0" w:space="0" w:color="auto"/>
                <w:right w:val="none" w:sz="0" w:space="0" w:color="auto"/>
              </w:divBdr>
            </w:div>
            <w:div w:id="1566795396">
              <w:marLeft w:val="0"/>
              <w:marRight w:val="0"/>
              <w:marTop w:val="0"/>
              <w:marBottom w:val="0"/>
              <w:divBdr>
                <w:top w:val="none" w:sz="0" w:space="0" w:color="auto"/>
                <w:left w:val="none" w:sz="0" w:space="0" w:color="auto"/>
                <w:bottom w:val="none" w:sz="0" w:space="0" w:color="auto"/>
                <w:right w:val="none" w:sz="0" w:space="0" w:color="auto"/>
              </w:divBdr>
            </w:div>
            <w:div w:id="1694261350">
              <w:marLeft w:val="0"/>
              <w:marRight w:val="0"/>
              <w:marTop w:val="0"/>
              <w:marBottom w:val="0"/>
              <w:divBdr>
                <w:top w:val="none" w:sz="0" w:space="0" w:color="auto"/>
                <w:left w:val="none" w:sz="0" w:space="0" w:color="auto"/>
                <w:bottom w:val="none" w:sz="0" w:space="0" w:color="auto"/>
                <w:right w:val="none" w:sz="0" w:space="0" w:color="auto"/>
              </w:divBdr>
            </w:div>
            <w:div w:id="2056733024">
              <w:marLeft w:val="0"/>
              <w:marRight w:val="0"/>
              <w:marTop w:val="0"/>
              <w:marBottom w:val="0"/>
              <w:divBdr>
                <w:top w:val="none" w:sz="0" w:space="0" w:color="auto"/>
                <w:left w:val="none" w:sz="0" w:space="0" w:color="auto"/>
                <w:bottom w:val="none" w:sz="0" w:space="0" w:color="auto"/>
                <w:right w:val="none" w:sz="0" w:space="0" w:color="auto"/>
              </w:divBdr>
            </w:div>
            <w:div w:id="1476987034">
              <w:marLeft w:val="0"/>
              <w:marRight w:val="0"/>
              <w:marTop w:val="0"/>
              <w:marBottom w:val="0"/>
              <w:divBdr>
                <w:top w:val="none" w:sz="0" w:space="0" w:color="auto"/>
                <w:left w:val="none" w:sz="0" w:space="0" w:color="auto"/>
                <w:bottom w:val="none" w:sz="0" w:space="0" w:color="auto"/>
                <w:right w:val="none" w:sz="0" w:space="0" w:color="auto"/>
              </w:divBdr>
            </w:div>
            <w:div w:id="2103213889">
              <w:marLeft w:val="0"/>
              <w:marRight w:val="0"/>
              <w:marTop w:val="0"/>
              <w:marBottom w:val="0"/>
              <w:divBdr>
                <w:top w:val="none" w:sz="0" w:space="0" w:color="auto"/>
                <w:left w:val="none" w:sz="0" w:space="0" w:color="auto"/>
                <w:bottom w:val="none" w:sz="0" w:space="0" w:color="auto"/>
                <w:right w:val="none" w:sz="0" w:space="0" w:color="auto"/>
              </w:divBdr>
            </w:div>
          </w:divsChild>
        </w:div>
        <w:div w:id="2004702641">
          <w:marLeft w:val="0"/>
          <w:marRight w:val="0"/>
          <w:marTop w:val="0"/>
          <w:marBottom w:val="0"/>
          <w:divBdr>
            <w:top w:val="none" w:sz="0" w:space="0" w:color="auto"/>
            <w:left w:val="none" w:sz="0" w:space="0" w:color="auto"/>
            <w:bottom w:val="none" w:sz="0" w:space="0" w:color="auto"/>
            <w:right w:val="none" w:sz="0" w:space="0" w:color="auto"/>
          </w:divBdr>
        </w:div>
        <w:div w:id="132599112">
          <w:marLeft w:val="0"/>
          <w:marRight w:val="0"/>
          <w:marTop w:val="0"/>
          <w:marBottom w:val="0"/>
          <w:divBdr>
            <w:top w:val="none" w:sz="0" w:space="0" w:color="auto"/>
            <w:left w:val="none" w:sz="0" w:space="0" w:color="auto"/>
            <w:bottom w:val="none" w:sz="0" w:space="0" w:color="auto"/>
            <w:right w:val="none" w:sz="0" w:space="0" w:color="auto"/>
          </w:divBdr>
        </w:div>
        <w:div w:id="1937325532">
          <w:marLeft w:val="0"/>
          <w:marRight w:val="0"/>
          <w:marTop w:val="0"/>
          <w:marBottom w:val="0"/>
          <w:divBdr>
            <w:top w:val="none" w:sz="0" w:space="0" w:color="auto"/>
            <w:left w:val="none" w:sz="0" w:space="0" w:color="auto"/>
            <w:bottom w:val="none" w:sz="0" w:space="0" w:color="auto"/>
            <w:right w:val="none" w:sz="0" w:space="0" w:color="auto"/>
          </w:divBdr>
        </w:div>
        <w:div w:id="1588805752">
          <w:marLeft w:val="0"/>
          <w:marRight w:val="0"/>
          <w:marTop w:val="0"/>
          <w:marBottom w:val="0"/>
          <w:divBdr>
            <w:top w:val="none" w:sz="0" w:space="0" w:color="auto"/>
            <w:left w:val="none" w:sz="0" w:space="0" w:color="auto"/>
            <w:bottom w:val="none" w:sz="0" w:space="0" w:color="auto"/>
            <w:right w:val="none" w:sz="0" w:space="0" w:color="auto"/>
          </w:divBdr>
          <w:divsChild>
            <w:div w:id="2036615819">
              <w:marLeft w:val="-75"/>
              <w:marRight w:val="0"/>
              <w:marTop w:val="30"/>
              <w:marBottom w:val="30"/>
              <w:divBdr>
                <w:top w:val="none" w:sz="0" w:space="0" w:color="auto"/>
                <w:left w:val="none" w:sz="0" w:space="0" w:color="auto"/>
                <w:bottom w:val="none" w:sz="0" w:space="0" w:color="auto"/>
                <w:right w:val="none" w:sz="0" w:space="0" w:color="auto"/>
              </w:divBdr>
              <w:divsChild>
                <w:div w:id="1742867557">
                  <w:marLeft w:val="0"/>
                  <w:marRight w:val="0"/>
                  <w:marTop w:val="0"/>
                  <w:marBottom w:val="0"/>
                  <w:divBdr>
                    <w:top w:val="none" w:sz="0" w:space="0" w:color="auto"/>
                    <w:left w:val="none" w:sz="0" w:space="0" w:color="auto"/>
                    <w:bottom w:val="none" w:sz="0" w:space="0" w:color="auto"/>
                    <w:right w:val="none" w:sz="0" w:space="0" w:color="auto"/>
                  </w:divBdr>
                  <w:divsChild>
                    <w:div w:id="1290283704">
                      <w:marLeft w:val="0"/>
                      <w:marRight w:val="0"/>
                      <w:marTop w:val="0"/>
                      <w:marBottom w:val="0"/>
                      <w:divBdr>
                        <w:top w:val="none" w:sz="0" w:space="0" w:color="auto"/>
                        <w:left w:val="none" w:sz="0" w:space="0" w:color="auto"/>
                        <w:bottom w:val="none" w:sz="0" w:space="0" w:color="auto"/>
                        <w:right w:val="none" w:sz="0" w:space="0" w:color="auto"/>
                      </w:divBdr>
                    </w:div>
                  </w:divsChild>
                </w:div>
                <w:div w:id="1359310508">
                  <w:marLeft w:val="0"/>
                  <w:marRight w:val="0"/>
                  <w:marTop w:val="0"/>
                  <w:marBottom w:val="0"/>
                  <w:divBdr>
                    <w:top w:val="none" w:sz="0" w:space="0" w:color="auto"/>
                    <w:left w:val="none" w:sz="0" w:space="0" w:color="auto"/>
                    <w:bottom w:val="none" w:sz="0" w:space="0" w:color="auto"/>
                    <w:right w:val="none" w:sz="0" w:space="0" w:color="auto"/>
                  </w:divBdr>
                  <w:divsChild>
                    <w:div w:id="476075683">
                      <w:marLeft w:val="0"/>
                      <w:marRight w:val="0"/>
                      <w:marTop w:val="0"/>
                      <w:marBottom w:val="0"/>
                      <w:divBdr>
                        <w:top w:val="none" w:sz="0" w:space="0" w:color="auto"/>
                        <w:left w:val="none" w:sz="0" w:space="0" w:color="auto"/>
                        <w:bottom w:val="none" w:sz="0" w:space="0" w:color="auto"/>
                        <w:right w:val="none" w:sz="0" w:space="0" w:color="auto"/>
                      </w:divBdr>
                    </w:div>
                  </w:divsChild>
                </w:div>
                <w:div w:id="1851598255">
                  <w:marLeft w:val="0"/>
                  <w:marRight w:val="0"/>
                  <w:marTop w:val="0"/>
                  <w:marBottom w:val="0"/>
                  <w:divBdr>
                    <w:top w:val="none" w:sz="0" w:space="0" w:color="auto"/>
                    <w:left w:val="none" w:sz="0" w:space="0" w:color="auto"/>
                    <w:bottom w:val="none" w:sz="0" w:space="0" w:color="auto"/>
                    <w:right w:val="none" w:sz="0" w:space="0" w:color="auto"/>
                  </w:divBdr>
                  <w:divsChild>
                    <w:div w:id="1437598626">
                      <w:marLeft w:val="0"/>
                      <w:marRight w:val="0"/>
                      <w:marTop w:val="0"/>
                      <w:marBottom w:val="0"/>
                      <w:divBdr>
                        <w:top w:val="none" w:sz="0" w:space="0" w:color="auto"/>
                        <w:left w:val="none" w:sz="0" w:space="0" w:color="auto"/>
                        <w:bottom w:val="none" w:sz="0" w:space="0" w:color="auto"/>
                        <w:right w:val="none" w:sz="0" w:space="0" w:color="auto"/>
                      </w:divBdr>
                    </w:div>
                  </w:divsChild>
                </w:div>
                <w:div w:id="1403020541">
                  <w:marLeft w:val="0"/>
                  <w:marRight w:val="0"/>
                  <w:marTop w:val="0"/>
                  <w:marBottom w:val="0"/>
                  <w:divBdr>
                    <w:top w:val="none" w:sz="0" w:space="0" w:color="auto"/>
                    <w:left w:val="none" w:sz="0" w:space="0" w:color="auto"/>
                    <w:bottom w:val="none" w:sz="0" w:space="0" w:color="auto"/>
                    <w:right w:val="none" w:sz="0" w:space="0" w:color="auto"/>
                  </w:divBdr>
                  <w:divsChild>
                    <w:div w:id="727537932">
                      <w:marLeft w:val="0"/>
                      <w:marRight w:val="0"/>
                      <w:marTop w:val="0"/>
                      <w:marBottom w:val="0"/>
                      <w:divBdr>
                        <w:top w:val="none" w:sz="0" w:space="0" w:color="auto"/>
                        <w:left w:val="none" w:sz="0" w:space="0" w:color="auto"/>
                        <w:bottom w:val="none" w:sz="0" w:space="0" w:color="auto"/>
                        <w:right w:val="none" w:sz="0" w:space="0" w:color="auto"/>
                      </w:divBdr>
                    </w:div>
                  </w:divsChild>
                </w:div>
                <w:div w:id="1506675306">
                  <w:marLeft w:val="0"/>
                  <w:marRight w:val="0"/>
                  <w:marTop w:val="0"/>
                  <w:marBottom w:val="0"/>
                  <w:divBdr>
                    <w:top w:val="none" w:sz="0" w:space="0" w:color="auto"/>
                    <w:left w:val="none" w:sz="0" w:space="0" w:color="auto"/>
                    <w:bottom w:val="none" w:sz="0" w:space="0" w:color="auto"/>
                    <w:right w:val="none" w:sz="0" w:space="0" w:color="auto"/>
                  </w:divBdr>
                  <w:divsChild>
                    <w:div w:id="1612476182">
                      <w:marLeft w:val="0"/>
                      <w:marRight w:val="0"/>
                      <w:marTop w:val="0"/>
                      <w:marBottom w:val="0"/>
                      <w:divBdr>
                        <w:top w:val="none" w:sz="0" w:space="0" w:color="auto"/>
                        <w:left w:val="none" w:sz="0" w:space="0" w:color="auto"/>
                        <w:bottom w:val="none" w:sz="0" w:space="0" w:color="auto"/>
                        <w:right w:val="none" w:sz="0" w:space="0" w:color="auto"/>
                      </w:divBdr>
                    </w:div>
                  </w:divsChild>
                </w:div>
                <w:div w:id="183255464">
                  <w:marLeft w:val="0"/>
                  <w:marRight w:val="0"/>
                  <w:marTop w:val="0"/>
                  <w:marBottom w:val="0"/>
                  <w:divBdr>
                    <w:top w:val="none" w:sz="0" w:space="0" w:color="auto"/>
                    <w:left w:val="none" w:sz="0" w:space="0" w:color="auto"/>
                    <w:bottom w:val="none" w:sz="0" w:space="0" w:color="auto"/>
                    <w:right w:val="none" w:sz="0" w:space="0" w:color="auto"/>
                  </w:divBdr>
                  <w:divsChild>
                    <w:div w:id="122190406">
                      <w:marLeft w:val="0"/>
                      <w:marRight w:val="0"/>
                      <w:marTop w:val="0"/>
                      <w:marBottom w:val="0"/>
                      <w:divBdr>
                        <w:top w:val="none" w:sz="0" w:space="0" w:color="auto"/>
                        <w:left w:val="none" w:sz="0" w:space="0" w:color="auto"/>
                        <w:bottom w:val="none" w:sz="0" w:space="0" w:color="auto"/>
                        <w:right w:val="none" w:sz="0" w:space="0" w:color="auto"/>
                      </w:divBdr>
                    </w:div>
                  </w:divsChild>
                </w:div>
                <w:div w:id="1929121910">
                  <w:marLeft w:val="0"/>
                  <w:marRight w:val="0"/>
                  <w:marTop w:val="0"/>
                  <w:marBottom w:val="0"/>
                  <w:divBdr>
                    <w:top w:val="none" w:sz="0" w:space="0" w:color="auto"/>
                    <w:left w:val="none" w:sz="0" w:space="0" w:color="auto"/>
                    <w:bottom w:val="none" w:sz="0" w:space="0" w:color="auto"/>
                    <w:right w:val="none" w:sz="0" w:space="0" w:color="auto"/>
                  </w:divBdr>
                  <w:divsChild>
                    <w:div w:id="1597977893">
                      <w:marLeft w:val="0"/>
                      <w:marRight w:val="0"/>
                      <w:marTop w:val="0"/>
                      <w:marBottom w:val="0"/>
                      <w:divBdr>
                        <w:top w:val="none" w:sz="0" w:space="0" w:color="auto"/>
                        <w:left w:val="none" w:sz="0" w:space="0" w:color="auto"/>
                        <w:bottom w:val="none" w:sz="0" w:space="0" w:color="auto"/>
                        <w:right w:val="none" w:sz="0" w:space="0" w:color="auto"/>
                      </w:divBdr>
                    </w:div>
                    <w:div w:id="1514806616">
                      <w:marLeft w:val="0"/>
                      <w:marRight w:val="0"/>
                      <w:marTop w:val="0"/>
                      <w:marBottom w:val="0"/>
                      <w:divBdr>
                        <w:top w:val="none" w:sz="0" w:space="0" w:color="auto"/>
                        <w:left w:val="none" w:sz="0" w:space="0" w:color="auto"/>
                        <w:bottom w:val="none" w:sz="0" w:space="0" w:color="auto"/>
                        <w:right w:val="none" w:sz="0" w:space="0" w:color="auto"/>
                      </w:divBdr>
                    </w:div>
                    <w:div w:id="1260988298">
                      <w:marLeft w:val="0"/>
                      <w:marRight w:val="0"/>
                      <w:marTop w:val="0"/>
                      <w:marBottom w:val="0"/>
                      <w:divBdr>
                        <w:top w:val="none" w:sz="0" w:space="0" w:color="auto"/>
                        <w:left w:val="none" w:sz="0" w:space="0" w:color="auto"/>
                        <w:bottom w:val="none" w:sz="0" w:space="0" w:color="auto"/>
                        <w:right w:val="none" w:sz="0" w:space="0" w:color="auto"/>
                      </w:divBdr>
                    </w:div>
                  </w:divsChild>
                </w:div>
                <w:div w:id="884949163">
                  <w:marLeft w:val="0"/>
                  <w:marRight w:val="0"/>
                  <w:marTop w:val="0"/>
                  <w:marBottom w:val="0"/>
                  <w:divBdr>
                    <w:top w:val="none" w:sz="0" w:space="0" w:color="auto"/>
                    <w:left w:val="none" w:sz="0" w:space="0" w:color="auto"/>
                    <w:bottom w:val="none" w:sz="0" w:space="0" w:color="auto"/>
                    <w:right w:val="none" w:sz="0" w:space="0" w:color="auto"/>
                  </w:divBdr>
                  <w:divsChild>
                    <w:div w:id="2000950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53780419">
          <w:marLeft w:val="0"/>
          <w:marRight w:val="0"/>
          <w:marTop w:val="0"/>
          <w:marBottom w:val="0"/>
          <w:divBdr>
            <w:top w:val="none" w:sz="0" w:space="0" w:color="auto"/>
            <w:left w:val="none" w:sz="0" w:space="0" w:color="auto"/>
            <w:bottom w:val="none" w:sz="0" w:space="0" w:color="auto"/>
            <w:right w:val="none" w:sz="0" w:space="0" w:color="auto"/>
          </w:divBdr>
        </w:div>
        <w:div w:id="2129542311">
          <w:marLeft w:val="0"/>
          <w:marRight w:val="0"/>
          <w:marTop w:val="0"/>
          <w:marBottom w:val="0"/>
          <w:divBdr>
            <w:top w:val="none" w:sz="0" w:space="0" w:color="auto"/>
            <w:left w:val="none" w:sz="0" w:space="0" w:color="auto"/>
            <w:bottom w:val="none" w:sz="0" w:space="0" w:color="auto"/>
            <w:right w:val="none" w:sz="0" w:space="0" w:color="auto"/>
          </w:divBdr>
        </w:div>
        <w:div w:id="1766342799">
          <w:marLeft w:val="0"/>
          <w:marRight w:val="0"/>
          <w:marTop w:val="0"/>
          <w:marBottom w:val="0"/>
          <w:divBdr>
            <w:top w:val="none" w:sz="0" w:space="0" w:color="auto"/>
            <w:left w:val="none" w:sz="0" w:space="0" w:color="auto"/>
            <w:bottom w:val="none" w:sz="0" w:space="0" w:color="auto"/>
            <w:right w:val="none" w:sz="0" w:space="0" w:color="auto"/>
          </w:divBdr>
        </w:div>
        <w:div w:id="1480926630">
          <w:marLeft w:val="0"/>
          <w:marRight w:val="0"/>
          <w:marTop w:val="0"/>
          <w:marBottom w:val="0"/>
          <w:divBdr>
            <w:top w:val="none" w:sz="0" w:space="0" w:color="auto"/>
            <w:left w:val="none" w:sz="0" w:space="0" w:color="auto"/>
            <w:bottom w:val="none" w:sz="0" w:space="0" w:color="auto"/>
            <w:right w:val="none" w:sz="0" w:space="0" w:color="auto"/>
          </w:divBdr>
        </w:div>
        <w:div w:id="1422799174">
          <w:marLeft w:val="0"/>
          <w:marRight w:val="0"/>
          <w:marTop w:val="0"/>
          <w:marBottom w:val="0"/>
          <w:divBdr>
            <w:top w:val="none" w:sz="0" w:space="0" w:color="auto"/>
            <w:left w:val="none" w:sz="0" w:space="0" w:color="auto"/>
            <w:bottom w:val="none" w:sz="0" w:space="0" w:color="auto"/>
            <w:right w:val="none" w:sz="0" w:space="0" w:color="auto"/>
          </w:divBdr>
          <w:divsChild>
            <w:div w:id="357463637">
              <w:marLeft w:val="-75"/>
              <w:marRight w:val="0"/>
              <w:marTop w:val="30"/>
              <w:marBottom w:val="30"/>
              <w:divBdr>
                <w:top w:val="none" w:sz="0" w:space="0" w:color="auto"/>
                <w:left w:val="none" w:sz="0" w:space="0" w:color="auto"/>
                <w:bottom w:val="none" w:sz="0" w:space="0" w:color="auto"/>
                <w:right w:val="none" w:sz="0" w:space="0" w:color="auto"/>
              </w:divBdr>
              <w:divsChild>
                <w:div w:id="632180387">
                  <w:marLeft w:val="0"/>
                  <w:marRight w:val="0"/>
                  <w:marTop w:val="0"/>
                  <w:marBottom w:val="0"/>
                  <w:divBdr>
                    <w:top w:val="none" w:sz="0" w:space="0" w:color="auto"/>
                    <w:left w:val="none" w:sz="0" w:space="0" w:color="auto"/>
                    <w:bottom w:val="none" w:sz="0" w:space="0" w:color="auto"/>
                    <w:right w:val="none" w:sz="0" w:space="0" w:color="auto"/>
                  </w:divBdr>
                  <w:divsChild>
                    <w:div w:id="1362776618">
                      <w:marLeft w:val="0"/>
                      <w:marRight w:val="0"/>
                      <w:marTop w:val="0"/>
                      <w:marBottom w:val="0"/>
                      <w:divBdr>
                        <w:top w:val="none" w:sz="0" w:space="0" w:color="auto"/>
                        <w:left w:val="none" w:sz="0" w:space="0" w:color="auto"/>
                        <w:bottom w:val="none" w:sz="0" w:space="0" w:color="auto"/>
                        <w:right w:val="none" w:sz="0" w:space="0" w:color="auto"/>
                      </w:divBdr>
                    </w:div>
                  </w:divsChild>
                </w:div>
                <w:div w:id="1996369395">
                  <w:marLeft w:val="0"/>
                  <w:marRight w:val="0"/>
                  <w:marTop w:val="0"/>
                  <w:marBottom w:val="0"/>
                  <w:divBdr>
                    <w:top w:val="none" w:sz="0" w:space="0" w:color="auto"/>
                    <w:left w:val="none" w:sz="0" w:space="0" w:color="auto"/>
                    <w:bottom w:val="none" w:sz="0" w:space="0" w:color="auto"/>
                    <w:right w:val="none" w:sz="0" w:space="0" w:color="auto"/>
                  </w:divBdr>
                  <w:divsChild>
                    <w:div w:id="1200701661">
                      <w:marLeft w:val="0"/>
                      <w:marRight w:val="0"/>
                      <w:marTop w:val="0"/>
                      <w:marBottom w:val="0"/>
                      <w:divBdr>
                        <w:top w:val="none" w:sz="0" w:space="0" w:color="auto"/>
                        <w:left w:val="none" w:sz="0" w:space="0" w:color="auto"/>
                        <w:bottom w:val="none" w:sz="0" w:space="0" w:color="auto"/>
                        <w:right w:val="none" w:sz="0" w:space="0" w:color="auto"/>
                      </w:divBdr>
                    </w:div>
                  </w:divsChild>
                </w:div>
                <w:div w:id="987251416">
                  <w:marLeft w:val="0"/>
                  <w:marRight w:val="0"/>
                  <w:marTop w:val="0"/>
                  <w:marBottom w:val="0"/>
                  <w:divBdr>
                    <w:top w:val="none" w:sz="0" w:space="0" w:color="auto"/>
                    <w:left w:val="none" w:sz="0" w:space="0" w:color="auto"/>
                    <w:bottom w:val="none" w:sz="0" w:space="0" w:color="auto"/>
                    <w:right w:val="none" w:sz="0" w:space="0" w:color="auto"/>
                  </w:divBdr>
                  <w:divsChild>
                    <w:div w:id="1005865627">
                      <w:marLeft w:val="0"/>
                      <w:marRight w:val="0"/>
                      <w:marTop w:val="0"/>
                      <w:marBottom w:val="0"/>
                      <w:divBdr>
                        <w:top w:val="none" w:sz="0" w:space="0" w:color="auto"/>
                        <w:left w:val="none" w:sz="0" w:space="0" w:color="auto"/>
                        <w:bottom w:val="none" w:sz="0" w:space="0" w:color="auto"/>
                        <w:right w:val="none" w:sz="0" w:space="0" w:color="auto"/>
                      </w:divBdr>
                    </w:div>
                  </w:divsChild>
                </w:div>
                <w:div w:id="130370088">
                  <w:marLeft w:val="0"/>
                  <w:marRight w:val="0"/>
                  <w:marTop w:val="0"/>
                  <w:marBottom w:val="0"/>
                  <w:divBdr>
                    <w:top w:val="none" w:sz="0" w:space="0" w:color="auto"/>
                    <w:left w:val="none" w:sz="0" w:space="0" w:color="auto"/>
                    <w:bottom w:val="none" w:sz="0" w:space="0" w:color="auto"/>
                    <w:right w:val="none" w:sz="0" w:space="0" w:color="auto"/>
                  </w:divBdr>
                  <w:divsChild>
                    <w:div w:id="408499501">
                      <w:marLeft w:val="0"/>
                      <w:marRight w:val="0"/>
                      <w:marTop w:val="0"/>
                      <w:marBottom w:val="0"/>
                      <w:divBdr>
                        <w:top w:val="none" w:sz="0" w:space="0" w:color="auto"/>
                        <w:left w:val="none" w:sz="0" w:space="0" w:color="auto"/>
                        <w:bottom w:val="none" w:sz="0" w:space="0" w:color="auto"/>
                        <w:right w:val="none" w:sz="0" w:space="0" w:color="auto"/>
                      </w:divBdr>
                    </w:div>
                  </w:divsChild>
                </w:div>
                <w:div w:id="152451564">
                  <w:marLeft w:val="0"/>
                  <w:marRight w:val="0"/>
                  <w:marTop w:val="0"/>
                  <w:marBottom w:val="0"/>
                  <w:divBdr>
                    <w:top w:val="none" w:sz="0" w:space="0" w:color="auto"/>
                    <w:left w:val="none" w:sz="0" w:space="0" w:color="auto"/>
                    <w:bottom w:val="none" w:sz="0" w:space="0" w:color="auto"/>
                    <w:right w:val="none" w:sz="0" w:space="0" w:color="auto"/>
                  </w:divBdr>
                  <w:divsChild>
                    <w:div w:id="1813213012">
                      <w:marLeft w:val="0"/>
                      <w:marRight w:val="0"/>
                      <w:marTop w:val="0"/>
                      <w:marBottom w:val="0"/>
                      <w:divBdr>
                        <w:top w:val="none" w:sz="0" w:space="0" w:color="auto"/>
                        <w:left w:val="none" w:sz="0" w:space="0" w:color="auto"/>
                        <w:bottom w:val="none" w:sz="0" w:space="0" w:color="auto"/>
                        <w:right w:val="none" w:sz="0" w:space="0" w:color="auto"/>
                      </w:divBdr>
                    </w:div>
                  </w:divsChild>
                </w:div>
                <w:div w:id="759646063">
                  <w:marLeft w:val="0"/>
                  <w:marRight w:val="0"/>
                  <w:marTop w:val="0"/>
                  <w:marBottom w:val="0"/>
                  <w:divBdr>
                    <w:top w:val="none" w:sz="0" w:space="0" w:color="auto"/>
                    <w:left w:val="none" w:sz="0" w:space="0" w:color="auto"/>
                    <w:bottom w:val="none" w:sz="0" w:space="0" w:color="auto"/>
                    <w:right w:val="none" w:sz="0" w:space="0" w:color="auto"/>
                  </w:divBdr>
                  <w:divsChild>
                    <w:div w:id="1592396138">
                      <w:marLeft w:val="0"/>
                      <w:marRight w:val="0"/>
                      <w:marTop w:val="0"/>
                      <w:marBottom w:val="0"/>
                      <w:divBdr>
                        <w:top w:val="none" w:sz="0" w:space="0" w:color="auto"/>
                        <w:left w:val="none" w:sz="0" w:space="0" w:color="auto"/>
                        <w:bottom w:val="none" w:sz="0" w:space="0" w:color="auto"/>
                        <w:right w:val="none" w:sz="0" w:space="0" w:color="auto"/>
                      </w:divBdr>
                    </w:div>
                  </w:divsChild>
                </w:div>
                <w:div w:id="1929925640">
                  <w:marLeft w:val="0"/>
                  <w:marRight w:val="0"/>
                  <w:marTop w:val="0"/>
                  <w:marBottom w:val="0"/>
                  <w:divBdr>
                    <w:top w:val="none" w:sz="0" w:space="0" w:color="auto"/>
                    <w:left w:val="none" w:sz="0" w:space="0" w:color="auto"/>
                    <w:bottom w:val="none" w:sz="0" w:space="0" w:color="auto"/>
                    <w:right w:val="none" w:sz="0" w:space="0" w:color="auto"/>
                  </w:divBdr>
                  <w:divsChild>
                    <w:div w:id="1499037161">
                      <w:marLeft w:val="0"/>
                      <w:marRight w:val="0"/>
                      <w:marTop w:val="0"/>
                      <w:marBottom w:val="0"/>
                      <w:divBdr>
                        <w:top w:val="none" w:sz="0" w:space="0" w:color="auto"/>
                        <w:left w:val="none" w:sz="0" w:space="0" w:color="auto"/>
                        <w:bottom w:val="none" w:sz="0" w:space="0" w:color="auto"/>
                        <w:right w:val="none" w:sz="0" w:space="0" w:color="auto"/>
                      </w:divBdr>
                    </w:div>
                  </w:divsChild>
                </w:div>
                <w:div w:id="860237940">
                  <w:marLeft w:val="0"/>
                  <w:marRight w:val="0"/>
                  <w:marTop w:val="0"/>
                  <w:marBottom w:val="0"/>
                  <w:divBdr>
                    <w:top w:val="none" w:sz="0" w:space="0" w:color="auto"/>
                    <w:left w:val="none" w:sz="0" w:space="0" w:color="auto"/>
                    <w:bottom w:val="none" w:sz="0" w:space="0" w:color="auto"/>
                    <w:right w:val="none" w:sz="0" w:space="0" w:color="auto"/>
                  </w:divBdr>
                  <w:divsChild>
                    <w:div w:id="736393703">
                      <w:marLeft w:val="0"/>
                      <w:marRight w:val="0"/>
                      <w:marTop w:val="0"/>
                      <w:marBottom w:val="0"/>
                      <w:divBdr>
                        <w:top w:val="none" w:sz="0" w:space="0" w:color="auto"/>
                        <w:left w:val="none" w:sz="0" w:space="0" w:color="auto"/>
                        <w:bottom w:val="none" w:sz="0" w:space="0" w:color="auto"/>
                        <w:right w:val="none" w:sz="0" w:space="0" w:color="auto"/>
                      </w:divBdr>
                    </w:div>
                  </w:divsChild>
                </w:div>
                <w:div w:id="974873821">
                  <w:marLeft w:val="0"/>
                  <w:marRight w:val="0"/>
                  <w:marTop w:val="0"/>
                  <w:marBottom w:val="0"/>
                  <w:divBdr>
                    <w:top w:val="none" w:sz="0" w:space="0" w:color="auto"/>
                    <w:left w:val="none" w:sz="0" w:space="0" w:color="auto"/>
                    <w:bottom w:val="none" w:sz="0" w:space="0" w:color="auto"/>
                    <w:right w:val="none" w:sz="0" w:space="0" w:color="auto"/>
                  </w:divBdr>
                  <w:divsChild>
                    <w:div w:id="545456360">
                      <w:marLeft w:val="0"/>
                      <w:marRight w:val="0"/>
                      <w:marTop w:val="0"/>
                      <w:marBottom w:val="0"/>
                      <w:divBdr>
                        <w:top w:val="none" w:sz="0" w:space="0" w:color="auto"/>
                        <w:left w:val="none" w:sz="0" w:space="0" w:color="auto"/>
                        <w:bottom w:val="none" w:sz="0" w:space="0" w:color="auto"/>
                        <w:right w:val="none" w:sz="0" w:space="0" w:color="auto"/>
                      </w:divBdr>
                    </w:div>
                  </w:divsChild>
                </w:div>
                <w:div w:id="2133203122">
                  <w:marLeft w:val="0"/>
                  <w:marRight w:val="0"/>
                  <w:marTop w:val="0"/>
                  <w:marBottom w:val="0"/>
                  <w:divBdr>
                    <w:top w:val="none" w:sz="0" w:space="0" w:color="auto"/>
                    <w:left w:val="none" w:sz="0" w:space="0" w:color="auto"/>
                    <w:bottom w:val="none" w:sz="0" w:space="0" w:color="auto"/>
                    <w:right w:val="none" w:sz="0" w:space="0" w:color="auto"/>
                  </w:divBdr>
                  <w:divsChild>
                    <w:div w:id="414017476">
                      <w:marLeft w:val="0"/>
                      <w:marRight w:val="0"/>
                      <w:marTop w:val="0"/>
                      <w:marBottom w:val="0"/>
                      <w:divBdr>
                        <w:top w:val="none" w:sz="0" w:space="0" w:color="auto"/>
                        <w:left w:val="none" w:sz="0" w:space="0" w:color="auto"/>
                        <w:bottom w:val="none" w:sz="0" w:space="0" w:color="auto"/>
                        <w:right w:val="none" w:sz="0" w:space="0" w:color="auto"/>
                      </w:divBdr>
                    </w:div>
                  </w:divsChild>
                </w:div>
                <w:div w:id="909193897">
                  <w:marLeft w:val="0"/>
                  <w:marRight w:val="0"/>
                  <w:marTop w:val="0"/>
                  <w:marBottom w:val="0"/>
                  <w:divBdr>
                    <w:top w:val="none" w:sz="0" w:space="0" w:color="auto"/>
                    <w:left w:val="none" w:sz="0" w:space="0" w:color="auto"/>
                    <w:bottom w:val="none" w:sz="0" w:space="0" w:color="auto"/>
                    <w:right w:val="none" w:sz="0" w:space="0" w:color="auto"/>
                  </w:divBdr>
                  <w:divsChild>
                    <w:div w:id="547765497">
                      <w:marLeft w:val="0"/>
                      <w:marRight w:val="0"/>
                      <w:marTop w:val="0"/>
                      <w:marBottom w:val="0"/>
                      <w:divBdr>
                        <w:top w:val="none" w:sz="0" w:space="0" w:color="auto"/>
                        <w:left w:val="none" w:sz="0" w:space="0" w:color="auto"/>
                        <w:bottom w:val="none" w:sz="0" w:space="0" w:color="auto"/>
                        <w:right w:val="none" w:sz="0" w:space="0" w:color="auto"/>
                      </w:divBdr>
                    </w:div>
                  </w:divsChild>
                </w:div>
                <w:div w:id="542714095">
                  <w:marLeft w:val="0"/>
                  <w:marRight w:val="0"/>
                  <w:marTop w:val="0"/>
                  <w:marBottom w:val="0"/>
                  <w:divBdr>
                    <w:top w:val="none" w:sz="0" w:space="0" w:color="auto"/>
                    <w:left w:val="none" w:sz="0" w:space="0" w:color="auto"/>
                    <w:bottom w:val="none" w:sz="0" w:space="0" w:color="auto"/>
                    <w:right w:val="none" w:sz="0" w:space="0" w:color="auto"/>
                  </w:divBdr>
                  <w:divsChild>
                    <w:div w:id="1561675929">
                      <w:marLeft w:val="0"/>
                      <w:marRight w:val="0"/>
                      <w:marTop w:val="0"/>
                      <w:marBottom w:val="0"/>
                      <w:divBdr>
                        <w:top w:val="none" w:sz="0" w:space="0" w:color="auto"/>
                        <w:left w:val="none" w:sz="0" w:space="0" w:color="auto"/>
                        <w:bottom w:val="none" w:sz="0" w:space="0" w:color="auto"/>
                        <w:right w:val="none" w:sz="0" w:space="0" w:color="auto"/>
                      </w:divBdr>
                    </w:div>
                  </w:divsChild>
                </w:div>
                <w:div w:id="571237128">
                  <w:marLeft w:val="0"/>
                  <w:marRight w:val="0"/>
                  <w:marTop w:val="0"/>
                  <w:marBottom w:val="0"/>
                  <w:divBdr>
                    <w:top w:val="none" w:sz="0" w:space="0" w:color="auto"/>
                    <w:left w:val="none" w:sz="0" w:space="0" w:color="auto"/>
                    <w:bottom w:val="none" w:sz="0" w:space="0" w:color="auto"/>
                    <w:right w:val="none" w:sz="0" w:space="0" w:color="auto"/>
                  </w:divBdr>
                  <w:divsChild>
                    <w:div w:id="1564675124">
                      <w:marLeft w:val="0"/>
                      <w:marRight w:val="0"/>
                      <w:marTop w:val="0"/>
                      <w:marBottom w:val="0"/>
                      <w:divBdr>
                        <w:top w:val="none" w:sz="0" w:space="0" w:color="auto"/>
                        <w:left w:val="none" w:sz="0" w:space="0" w:color="auto"/>
                        <w:bottom w:val="none" w:sz="0" w:space="0" w:color="auto"/>
                        <w:right w:val="none" w:sz="0" w:space="0" w:color="auto"/>
                      </w:divBdr>
                    </w:div>
                  </w:divsChild>
                </w:div>
                <w:div w:id="536621097">
                  <w:marLeft w:val="0"/>
                  <w:marRight w:val="0"/>
                  <w:marTop w:val="0"/>
                  <w:marBottom w:val="0"/>
                  <w:divBdr>
                    <w:top w:val="none" w:sz="0" w:space="0" w:color="auto"/>
                    <w:left w:val="none" w:sz="0" w:space="0" w:color="auto"/>
                    <w:bottom w:val="none" w:sz="0" w:space="0" w:color="auto"/>
                    <w:right w:val="none" w:sz="0" w:space="0" w:color="auto"/>
                  </w:divBdr>
                  <w:divsChild>
                    <w:div w:id="157043361">
                      <w:marLeft w:val="0"/>
                      <w:marRight w:val="0"/>
                      <w:marTop w:val="0"/>
                      <w:marBottom w:val="0"/>
                      <w:divBdr>
                        <w:top w:val="none" w:sz="0" w:space="0" w:color="auto"/>
                        <w:left w:val="none" w:sz="0" w:space="0" w:color="auto"/>
                        <w:bottom w:val="none" w:sz="0" w:space="0" w:color="auto"/>
                        <w:right w:val="none" w:sz="0" w:space="0" w:color="auto"/>
                      </w:divBdr>
                    </w:div>
                  </w:divsChild>
                </w:div>
                <w:div w:id="159272882">
                  <w:marLeft w:val="0"/>
                  <w:marRight w:val="0"/>
                  <w:marTop w:val="0"/>
                  <w:marBottom w:val="0"/>
                  <w:divBdr>
                    <w:top w:val="none" w:sz="0" w:space="0" w:color="auto"/>
                    <w:left w:val="none" w:sz="0" w:space="0" w:color="auto"/>
                    <w:bottom w:val="none" w:sz="0" w:space="0" w:color="auto"/>
                    <w:right w:val="none" w:sz="0" w:space="0" w:color="auto"/>
                  </w:divBdr>
                  <w:divsChild>
                    <w:div w:id="20276342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5191418">
          <w:marLeft w:val="0"/>
          <w:marRight w:val="0"/>
          <w:marTop w:val="0"/>
          <w:marBottom w:val="0"/>
          <w:divBdr>
            <w:top w:val="none" w:sz="0" w:space="0" w:color="auto"/>
            <w:left w:val="none" w:sz="0" w:space="0" w:color="auto"/>
            <w:bottom w:val="none" w:sz="0" w:space="0" w:color="auto"/>
            <w:right w:val="none" w:sz="0" w:space="0" w:color="auto"/>
          </w:divBdr>
        </w:div>
        <w:div w:id="561791939">
          <w:marLeft w:val="0"/>
          <w:marRight w:val="0"/>
          <w:marTop w:val="0"/>
          <w:marBottom w:val="0"/>
          <w:divBdr>
            <w:top w:val="none" w:sz="0" w:space="0" w:color="auto"/>
            <w:left w:val="none" w:sz="0" w:space="0" w:color="auto"/>
            <w:bottom w:val="none" w:sz="0" w:space="0" w:color="auto"/>
            <w:right w:val="none" w:sz="0" w:space="0" w:color="auto"/>
          </w:divBdr>
          <w:divsChild>
            <w:div w:id="1934587053">
              <w:marLeft w:val="0"/>
              <w:marRight w:val="0"/>
              <w:marTop w:val="0"/>
              <w:marBottom w:val="0"/>
              <w:divBdr>
                <w:top w:val="none" w:sz="0" w:space="0" w:color="auto"/>
                <w:left w:val="none" w:sz="0" w:space="0" w:color="auto"/>
                <w:bottom w:val="none" w:sz="0" w:space="0" w:color="auto"/>
                <w:right w:val="none" w:sz="0" w:space="0" w:color="auto"/>
              </w:divBdr>
            </w:div>
            <w:div w:id="1276257511">
              <w:marLeft w:val="0"/>
              <w:marRight w:val="0"/>
              <w:marTop w:val="0"/>
              <w:marBottom w:val="0"/>
              <w:divBdr>
                <w:top w:val="none" w:sz="0" w:space="0" w:color="auto"/>
                <w:left w:val="none" w:sz="0" w:space="0" w:color="auto"/>
                <w:bottom w:val="none" w:sz="0" w:space="0" w:color="auto"/>
                <w:right w:val="none" w:sz="0" w:space="0" w:color="auto"/>
              </w:divBdr>
            </w:div>
            <w:div w:id="1064259263">
              <w:marLeft w:val="0"/>
              <w:marRight w:val="0"/>
              <w:marTop w:val="0"/>
              <w:marBottom w:val="0"/>
              <w:divBdr>
                <w:top w:val="none" w:sz="0" w:space="0" w:color="auto"/>
                <w:left w:val="none" w:sz="0" w:space="0" w:color="auto"/>
                <w:bottom w:val="none" w:sz="0" w:space="0" w:color="auto"/>
                <w:right w:val="none" w:sz="0" w:space="0" w:color="auto"/>
              </w:divBdr>
            </w:div>
            <w:div w:id="420764856">
              <w:marLeft w:val="0"/>
              <w:marRight w:val="0"/>
              <w:marTop w:val="0"/>
              <w:marBottom w:val="0"/>
              <w:divBdr>
                <w:top w:val="none" w:sz="0" w:space="0" w:color="auto"/>
                <w:left w:val="none" w:sz="0" w:space="0" w:color="auto"/>
                <w:bottom w:val="none" w:sz="0" w:space="0" w:color="auto"/>
                <w:right w:val="none" w:sz="0" w:space="0" w:color="auto"/>
              </w:divBdr>
            </w:div>
            <w:div w:id="148442298">
              <w:marLeft w:val="0"/>
              <w:marRight w:val="0"/>
              <w:marTop w:val="0"/>
              <w:marBottom w:val="0"/>
              <w:divBdr>
                <w:top w:val="none" w:sz="0" w:space="0" w:color="auto"/>
                <w:left w:val="none" w:sz="0" w:space="0" w:color="auto"/>
                <w:bottom w:val="none" w:sz="0" w:space="0" w:color="auto"/>
                <w:right w:val="none" w:sz="0" w:space="0" w:color="auto"/>
              </w:divBdr>
            </w:div>
            <w:div w:id="1036736279">
              <w:marLeft w:val="0"/>
              <w:marRight w:val="0"/>
              <w:marTop w:val="0"/>
              <w:marBottom w:val="0"/>
              <w:divBdr>
                <w:top w:val="none" w:sz="0" w:space="0" w:color="auto"/>
                <w:left w:val="none" w:sz="0" w:space="0" w:color="auto"/>
                <w:bottom w:val="none" w:sz="0" w:space="0" w:color="auto"/>
                <w:right w:val="none" w:sz="0" w:space="0" w:color="auto"/>
              </w:divBdr>
            </w:div>
            <w:div w:id="2103916851">
              <w:marLeft w:val="0"/>
              <w:marRight w:val="0"/>
              <w:marTop w:val="0"/>
              <w:marBottom w:val="0"/>
              <w:divBdr>
                <w:top w:val="none" w:sz="0" w:space="0" w:color="auto"/>
                <w:left w:val="none" w:sz="0" w:space="0" w:color="auto"/>
                <w:bottom w:val="none" w:sz="0" w:space="0" w:color="auto"/>
                <w:right w:val="none" w:sz="0" w:space="0" w:color="auto"/>
              </w:divBdr>
            </w:div>
            <w:div w:id="1934164387">
              <w:marLeft w:val="0"/>
              <w:marRight w:val="0"/>
              <w:marTop w:val="0"/>
              <w:marBottom w:val="0"/>
              <w:divBdr>
                <w:top w:val="none" w:sz="0" w:space="0" w:color="auto"/>
                <w:left w:val="none" w:sz="0" w:space="0" w:color="auto"/>
                <w:bottom w:val="none" w:sz="0" w:space="0" w:color="auto"/>
                <w:right w:val="none" w:sz="0" w:space="0" w:color="auto"/>
              </w:divBdr>
            </w:div>
            <w:div w:id="1474563629">
              <w:marLeft w:val="0"/>
              <w:marRight w:val="0"/>
              <w:marTop w:val="0"/>
              <w:marBottom w:val="0"/>
              <w:divBdr>
                <w:top w:val="none" w:sz="0" w:space="0" w:color="auto"/>
                <w:left w:val="none" w:sz="0" w:space="0" w:color="auto"/>
                <w:bottom w:val="none" w:sz="0" w:space="0" w:color="auto"/>
                <w:right w:val="none" w:sz="0" w:space="0" w:color="auto"/>
              </w:divBdr>
            </w:div>
            <w:div w:id="670182374">
              <w:marLeft w:val="0"/>
              <w:marRight w:val="0"/>
              <w:marTop w:val="0"/>
              <w:marBottom w:val="0"/>
              <w:divBdr>
                <w:top w:val="none" w:sz="0" w:space="0" w:color="auto"/>
                <w:left w:val="none" w:sz="0" w:space="0" w:color="auto"/>
                <w:bottom w:val="none" w:sz="0" w:space="0" w:color="auto"/>
                <w:right w:val="none" w:sz="0" w:space="0" w:color="auto"/>
              </w:divBdr>
            </w:div>
            <w:div w:id="1568539360">
              <w:marLeft w:val="0"/>
              <w:marRight w:val="0"/>
              <w:marTop w:val="0"/>
              <w:marBottom w:val="0"/>
              <w:divBdr>
                <w:top w:val="none" w:sz="0" w:space="0" w:color="auto"/>
                <w:left w:val="none" w:sz="0" w:space="0" w:color="auto"/>
                <w:bottom w:val="none" w:sz="0" w:space="0" w:color="auto"/>
                <w:right w:val="none" w:sz="0" w:space="0" w:color="auto"/>
              </w:divBdr>
            </w:div>
            <w:div w:id="566956567">
              <w:marLeft w:val="0"/>
              <w:marRight w:val="0"/>
              <w:marTop w:val="0"/>
              <w:marBottom w:val="0"/>
              <w:divBdr>
                <w:top w:val="none" w:sz="0" w:space="0" w:color="auto"/>
                <w:left w:val="none" w:sz="0" w:space="0" w:color="auto"/>
                <w:bottom w:val="none" w:sz="0" w:space="0" w:color="auto"/>
                <w:right w:val="none" w:sz="0" w:space="0" w:color="auto"/>
              </w:divBdr>
            </w:div>
            <w:div w:id="228610824">
              <w:marLeft w:val="0"/>
              <w:marRight w:val="0"/>
              <w:marTop w:val="0"/>
              <w:marBottom w:val="0"/>
              <w:divBdr>
                <w:top w:val="none" w:sz="0" w:space="0" w:color="auto"/>
                <w:left w:val="none" w:sz="0" w:space="0" w:color="auto"/>
                <w:bottom w:val="none" w:sz="0" w:space="0" w:color="auto"/>
                <w:right w:val="none" w:sz="0" w:space="0" w:color="auto"/>
              </w:divBdr>
            </w:div>
            <w:div w:id="536049368">
              <w:marLeft w:val="0"/>
              <w:marRight w:val="0"/>
              <w:marTop w:val="0"/>
              <w:marBottom w:val="0"/>
              <w:divBdr>
                <w:top w:val="none" w:sz="0" w:space="0" w:color="auto"/>
                <w:left w:val="none" w:sz="0" w:space="0" w:color="auto"/>
                <w:bottom w:val="none" w:sz="0" w:space="0" w:color="auto"/>
                <w:right w:val="none" w:sz="0" w:space="0" w:color="auto"/>
              </w:divBdr>
            </w:div>
            <w:div w:id="916594357">
              <w:marLeft w:val="0"/>
              <w:marRight w:val="0"/>
              <w:marTop w:val="0"/>
              <w:marBottom w:val="0"/>
              <w:divBdr>
                <w:top w:val="none" w:sz="0" w:space="0" w:color="auto"/>
                <w:left w:val="none" w:sz="0" w:space="0" w:color="auto"/>
                <w:bottom w:val="none" w:sz="0" w:space="0" w:color="auto"/>
                <w:right w:val="none" w:sz="0" w:space="0" w:color="auto"/>
              </w:divBdr>
            </w:div>
            <w:div w:id="959533634">
              <w:marLeft w:val="0"/>
              <w:marRight w:val="0"/>
              <w:marTop w:val="0"/>
              <w:marBottom w:val="0"/>
              <w:divBdr>
                <w:top w:val="none" w:sz="0" w:space="0" w:color="auto"/>
                <w:left w:val="none" w:sz="0" w:space="0" w:color="auto"/>
                <w:bottom w:val="none" w:sz="0" w:space="0" w:color="auto"/>
                <w:right w:val="none" w:sz="0" w:space="0" w:color="auto"/>
              </w:divBdr>
            </w:div>
            <w:div w:id="244146189">
              <w:marLeft w:val="0"/>
              <w:marRight w:val="0"/>
              <w:marTop w:val="0"/>
              <w:marBottom w:val="0"/>
              <w:divBdr>
                <w:top w:val="none" w:sz="0" w:space="0" w:color="auto"/>
                <w:left w:val="none" w:sz="0" w:space="0" w:color="auto"/>
                <w:bottom w:val="none" w:sz="0" w:space="0" w:color="auto"/>
                <w:right w:val="none" w:sz="0" w:space="0" w:color="auto"/>
              </w:divBdr>
            </w:div>
            <w:div w:id="1913076544">
              <w:marLeft w:val="0"/>
              <w:marRight w:val="0"/>
              <w:marTop w:val="0"/>
              <w:marBottom w:val="0"/>
              <w:divBdr>
                <w:top w:val="none" w:sz="0" w:space="0" w:color="auto"/>
                <w:left w:val="none" w:sz="0" w:space="0" w:color="auto"/>
                <w:bottom w:val="none" w:sz="0" w:space="0" w:color="auto"/>
                <w:right w:val="none" w:sz="0" w:space="0" w:color="auto"/>
              </w:divBdr>
            </w:div>
          </w:divsChild>
        </w:div>
        <w:div w:id="701170015">
          <w:marLeft w:val="0"/>
          <w:marRight w:val="0"/>
          <w:marTop w:val="0"/>
          <w:marBottom w:val="0"/>
          <w:divBdr>
            <w:top w:val="none" w:sz="0" w:space="0" w:color="auto"/>
            <w:left w:val="none" w:sz="0" w:space="0" w:color="auto"/>
            <w:bottom w:val="none" w:sz="0" w:space="0" w:color="auto"/>
            <w:right w:val="none" w:sz="0" w:space="0" w:color="auto"/>
          </w:divBdr>
        </w:div>
        <w:div w:id="815491962">
          <w:marLeft w:val="0"/>
          <w:marRight w:val="0"/>
          <w:marTop w:val="0"/>
          <w:marBottom w:val="0"/>
          <w:divBdr>
            <w:top w:val="none" w:sz="0" w:space="0" w:color="auto"/>
            <w:left w:val="none" w:sz="0" w:space="0" w:color="auto"/>
            <w:bottom w:val="none" w:sz="0" w:space="0" w:color="auto"/>
            <w:right w:val="none" w:sz="0" w:space="0" w:color="auto"/>
          </w:divBdr>
        </w:div>
        <w:div w:id="1326594093">
          <w:marLeft w:val="0"/>
          <w:marRight w:val="0"/>
          <w:marTop w:val="0"/>
          <w:marBottom w:val="0"/>
          <w:divBdr>
            <w:top w:val="none" w:sz="0" w:space="0" w:color="auto"/>
            <w:left w:val="none" w:sz="0" w:space="0" w:color="auto"/>
            <w:bottom w:val="none" w:sz="0" w:space="0" w:color="auto"/>
            <w:right w:val="none" w:sz="0" w:space="0" w:color="auto"/>
          </w:divBdr>
        </w:div>
        <w:div w:id="805700825">
          <w:marLeft w:val="0"/>
          <w:marRight w:val="0"/>
          <w:marTop w:val="0"/>
          <w:marBottom w:val="0"/>
          <w:divBdr>
            <w:top w:val="none" w:sz="0" w:space="0" w:color="auto"/>
            <w:left w:val="none" w:sz="0" w:space="0" w:color="auto"/>
            <w:bottom w:val="none" w:sz="0" w:space="0" w:color="auto"/>
            <w:right w:val="none" w:sz="0" w:space="0" w:color="auto"/>
          </w:divBdr>
        </w:div>
        <w:div w:id="111946916">
          <w:marLeft w:val="0"/>
          <w:marRight w:val="0"/>
          <w:marTop w:val="0"/>
          <w:marBottom w:val="0"/>
          <w:divBdr>
            <w:top w:val="none" w:sz="0" w:space="0" w:color="auto"/>
            <w:left w:val="none" w:sz="0" w:space="0" w:color="auto"/>
            <w:bottom w:val="none" w:sz="0" w:space="0" w:color="auto"/>
            <w:right w:val="none" w:sz="0" w:space="0" w:color="auto"/>
          </w:divBdr>
        </w:div>
        <w:div w:id="1161773402">
          <w:marLeft w:val="0"/>
          <w:marRight w:val="0"/>
          <w:marTop w:val="0"/>
          <w:marBottom w:val="0"/>
          <w:divBdr>
            <w:top w:val="none" w:sz="0" w:space="0" w:color="auto"/>
            <w:left w:val="none" w:sz="0" w:space="0" w:color="auto"/>
            <w:bottom w:val="none" w:sz="0" w:space="0" w:color="auto"/>
            <w:right w:val="none" w:sz="0" w:space="0" w:color="auto"/>
          </w:divBdr>
          <w:divsChild>
            <w:div w:id="1501383910">
              <w:marLeft w:val="-75"/>
              <w:marRight w:val="0"/>
              <w:marTop w:val="30"/>
              <w:marBottom w:val="30"/>
              <w:divBdr>
                <w:top w:val="none" w:sz="0" w:space="0" w:color="auto"/>
                <w:left w:val="none" w:sz="0" w:space="0" w:color="auto"/>
                <w:bottom w:val="none" w:sz="0" w:space="0" w:color="auto"/>
                <w:right w:val="none" w:sz="0" w:space="0" w:color="auto"/>
              </w:divBdr>
              <w:divsChild>
                <w:div w:id="1000616065">
                  <w:marLeft w:val="0"/>
                  <w:marRight w:val="0"/>
                  <w:marTop w:val="0"/>
                  <w:marBottom w:val="0"/>
                  <w:divBdr>
                    <w:top w:val="none" w:sz="0" w:space="0" w:color="auto"/>
                    <w:left w:val="none" w:sz="0" w:space="0" w:color="auto"/>
                    <w:bottom w:val="none" w:sz="0" w:space="0" w:color="auto"/>
                    <w:right w:val="none" w:sz="0" w:space="0" w:color="auto"/>
                  </w:divBdr>
                  <w:divsChild>
                    <w:div w:id="550773524">
                      <w:marLeft w:val="0"/>
                      <w:marRight w:val="0"/>
                      <w:marTop w:val="0"/>
                      <w:marBottom w:val="0"/>
                      <w:divBdr>
                        <w:top w:val="none" w:sz="0" w:space="0" w:color="auto"/>
                        <w:left w:val="none" w:sz="0" w:space="0" w:color="auto"/>
                        <w:bottom w:val="none" w:sz="0" w:space="0" w:color="auto"/>
                        <w:right w:val="none" w:sz="0" w:space="0" w:color="auto"/>
                      </w:divBdr>
                    </w:div>
                  </w:divsChild>
                </w:div>
                <w:div w:id="1593314550">
                  <w:marLeft w:val="0"/>
                  <w:marRight w:val="0"/>
                  <w:marTop w:val="0"/>
                  <w:marBottom w:val="0"/>
                  <w:divBdr>
                    <w:top w:val="none" w:sz="0" w:space="0" w:color="auto"/>
                    <w:left w:val="none" w:sz="0" w:space="0" w:color="auto"/>
                    <w:bottom w:val="none" w:sz="0" w:space="0" w:color="auto"/>
                    <w:right w:val="none" w:sz="0" w:space="0" w:color="auto"/>
                  </w:divBdr>
                  <w:divsChild>
                    <w:div w:id="1568344794">
                      <w:marLeft w:val="0"/>
                      <w:marRight w:val="0"/>
                      <w:marTop w:val="0"/>
                      <w:marBottom w:val="0"/>
                      <w:divBdr>
                        <w:top w:val="none" w:sz="0" w:space="0" w:color="auto"/>
                        <w:left w:val="none" w:sz="0" w:space="0" w:color="auto"/>
                        <w:bottom w:val="none" w:sz="0" w:space="0" w:color="auto"/>
                        <w:right w:val="none" w:sz="0" w:space="0" w:color="auto"/>
                      </w:divBdr>
                    </w:div>
                  </w:divsChild>
                </w:div>
                <w:div w:id="1533609326">
                  <w:marLeft w:val="0"/>
                  <w:marRight w:val="0"/>
                  <w:marTop w:val="0"/>
                  <w:marBottom w:val="0"/>
                  <w:divBdr>
                    <w:top w:val="none" w:sz="0" w:space="0" w:color="auto"/>
                    <w:left w:val="none" w:sz="0" w:space="0" w:color="auto"/>
                    <w:bottom w:val="none" w:sz="0" w:space="0" w:color="auto"/>
                    <w:right w:val="none" w:sz="0" w:space="0" w:color="auto"/>
                  </w:divBdr>
                  <w:divsChild>
                    <w:div w:id="1065759686">
                      <w:marLeft w:val="0"/>
                      <w:marRight w:val="0"/>
                      <w:marTop w:val="0"/>
                      <w:marBottom w:val="0"/>
                      <w:divBdr>
                        <w:top w:val="none" w:sz="0" w:space="0" w:color="auto"/>
                        <w:left w:val="none" w:sz="0" w:space="0" w:color="auto"/>
                        <w:bottom w:val="none" w:sz="0" w:space="0" w:color="auto"/>
                        <w:right w:val="none" w:sz="0" w:space="0" w:color="auto"/>
                      </w:divBdr>
                    </w:div>
                  </w:divsChild>
                </w:div>
                <w:div w:id="826432376">
                  <w:marLeft w:val="0"/>
                  <w:marRight w:val="0"/>
                  <w:marTop w:val="0"/>
                  <w:marBottom w:val="0"/>
                  <w:divBdr>
                    <w:top w:val="none" w:sz="0" w:space="0" w:color="auto"/>
                    <w:left w:val="none" w:sz="0" w:space="0" w:color="auto"/>
                    <w:bottom w:val="none" w:sz="0" w:space="0" w:color="auto"/>
                    <w:right w:val="none" w:sz="0" w:space="0" w:color="auto"/>
                  </w:divBdr>
                  <w:divsChild>
                    <w:div w:id="1655335441">
                      <w:marLeft w:val="0"/>
                      <w:marRight w:val="0"/>
                      <w:marTop w:val="0"/>
                      <w:marBottom w:val="0"/>
                      <w:divBdr>
                        <w:top w:val="none" w:sz="0" w:space="0" w:color="auto"/>
                        <w:left w:val="none" w:sz="0" w:space="0" w:color="auto"/>
                        <w:bottom w:val="none" w:sz="0" w:space="0" w:color="auto"/>
                        <w:right w:val="none" w:sz="0" w:space="0" w:color="auto"/>
                      </w:divBdr>
                    </w:div>
                  </w:divsChild>
                </w:div>
                <w:div w:id="2141604761">
                  <w:marLeft w:val="0"/>
                  <w:marRight w:val="0"/>
                  <w:marTop w:val="0"/>
                  <w:marBottom w:val="0"/>
                  <w:divBdr>
                    <w:top w:val="none" w:sz="0" w:space="0" w:color="auto"/>
                    <w:left w:val="none" w:sz="0" w:space="0" w:color="auto"/>
                    <w:bottom w:val="none" w:sz="0" w:space="0" w:color="auto"/>
                    <w:right w:val="none" w:sz="0" w:space="0" w:color="auto"/>
                  </w:divBdr>
                  <w:divsChild>
                    <w:div w:id="886843792">
                      <w:marLeft w:val="0"/>
                      <w:marRight w:val="0"/>
                      <w:marTop w:val="0"/>
                      <w:marBottom w:val="0"/>
                      <w:divBdr>
                        <w:top w:val="none" w:sz="0" w:space="0" w:color="auto"/>
                        <w:left w:val="none" w:sz="0" w:space="0" w:color="auto"/>
                        <w:bottom w:val="none" w:sz="0" w:space="0" w:color="auto"/>
                        <w:right w:val="none" w:sz="0" w:space="0" w:color="auto"/>
                      </w:divBdr>
                    </w:div>
                  </w:divsChild>
                </w:div>
                <w:div w:id="1104156339">
                  <w:marLeft w:val="0"/>
                  <w:marRight w:val="0"/>
                  <w:marTop w:val="0"/>
                  <w:marBottom w:val="0"/>
                  <w:divBdr>
                    <w:top w:val="none" w:sz="0" w:space="0" w:color="auto"/>
                    <w:left w:val="none" w:sz="0" w:space="0" w:color="auto"/>
                    <w:bottom w:val="none" w:sz="0" w:space="0" w:color="auto"/>
                    <w:right w:val="none" w:sz="0" w:space="0" w:color="auto"/>
                  </w:divBdr>
                  <w:divsChild>
                    <w:div w:id="1301879118">
                      <w:marLeft w:val="0"/>
                      <w:marRight w:val="0"/>
                      <w:marTop w:val="0"/>
                      <w:marBottom w:val="0"/>
                      <w:divBdr>
                        <w:top w:val="none" w:sz="0" w:space="0" w:color="auto"/>
                        <w:left w:val="none" w:sz="0" w:space="0" w:color="auto"/>
                        <w:bottom w:val="none" w:sz="0" w:space="0" w:color="auto"/>
                        <w:right w:val="none" w:sz="0" w:space="0" w:color="auto"/>
                      </w:divBdr>
                    </w:div>
                  </w:divsChild>
                </w:div>
                <w:div w:id="1456409898">
                  <w:marLeft w:val="0"/>
                  <w:marRight w:val="0"/>
                  <w:marTop w:val="0"/>
                  <w:marBottom w:val="0"/>
                  <w:divBdr>
                    <w:top w:val="none" w:sz="0" w:space="0" w:color="auto"/>
                    <w:left w:val="none" w:sz="0" w:space="0" w:color="auto"/>
                    <w:bottom w:val="none" w:sz="0" w:space="0" w:color="auto"/>
                    <w:right w:val="none" w:sz="0" w:space="0" w:color="auto"/>
                  </w:divBdr>
                  <w:divsChild>
                    <w:div w:id="1607153854">
                      <w:marLeft w:val="0"/>
                      <w:marRight w:val="0"/>
                      <w:marTop w:val="0"/>
                      <w:marBottom w:val="0"/>
                      <w:divBdr>
                        <w:top w:val="none" w:sz="0" w:space="0" w:color="auto"/>
                        <w:left w:val="none" w:sz="0" w:space="0" w:color="auto"/>
                        <w:bottom w:val="none" w:sz="0" w:space="0" w:color="auto"/>
                        <w:right w:val="none" w:sz="0" w:space="0" w:color="auto"/>
                      </w:divBdr>
                    </w:div>
                    <w:div w:id="1495292790">
                      <w:marLeft w:val="0"/>
                      <w:marRight w:val="0"/>
                      <w:marTop w:val="0"/>
                      <w:marBottom w:val="0"/>
                      <w:divBdr>
                        <w:top w:val="none" w:sz="0" w:space="0" w:color="auto"/>
                        <w:left w:val="none" w:sz="0" w:space="0" w:color="auto"/>
                        <w:bottom w:val="none" w:sz="0" w:space="0" w:color="auto"/>
                        <w:right w:val="none" w:sz="0" w:space="0" w:color="auto"/>
                      </w:divBdr>
                    </w:div>
                    <w:div w:id="1804542103">
                      <w:marLeft w:val="0"/>
                      <w:marRight w:val="0"/>
                      <w:marTop w:val="0"/>
                      <w:marBottom w:val="0"/>
                      <w:divBdr>
                        <w:top w:val="none" w:sz="0" w:space="0" w:color="auto"/>
                        <w:left w:val="none" w:sz="0" w:space="0" w:color="auto"/>
                        <w:bottom w:val="none" w:sz="0" w:space="0" w:color="auto"/>
                        <w:right w:val="none" w:sz="0" w:space="0" w:color="auto"/>
                      </w:divBdr>
                    </w:div>
                  </w:divsChild>
                </w:div>
                <w:div w:id="195703791">
                  <w:marLeft w:val="0"/>
                  <w:marRight w:val="0"/>
                  <w:marTop w:val="0"/>
                  <w:marBottom w:val="0"/>
                  <w:divBdr>
                    <w:top w:val="none" w:sz="0" w:space="0" w:color="auto"/>
                    <w:left w:val="none" w:sz="0" w:space="0" w:color="auto"/>
                    <w:bottom w:val="none" w:sz="0" w:space="0" w:color="auto"/>
                    <w:right w:val="none" w:sz="0" w:space="0" w:color="auto"/>
                  </w:divBdr>
                  <w:divsChild>
                    <w:div w:id="4776548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2907794">
          <w:marLeft w:val="0"/>
          <w:marRight w:val="0"/>
          <w:marTop w:val="0"/>
          <w:marBottom w:val="0"/>
          <w:divBdr>
            <w:top w:val="none" w:sz="0" w:space="0" w:color="auto"/>
            <w:left w:val="none" w:sz="0" w:space="0" w:color="auto"/>
            <w:bottom w:val="none" w:sz="0" w:space="0" w:color="auto"/>
            <w:right w:val="none" w:sz="0" w:space="0" w:color="auto"/>
          </w:divBdr>
        </w:div>
        <w:div w:id="769158686">
          <w:marLeft w:val="0"/>
          <w:marRight w:val="0"/>
          <w:marTop w:val="0"/>
          <w:marBottom w:val="0"/>
          <w:divBdr>
            <w:top w:val="none" w:sz="0" w:space="0" w:color="auto"/>
            <w:left w:val="none" w:sz="0" w:space="0" w:color="auto"/>
            <w:bottom w:val="none" w:sz="0" w:space="0" w:color="auto"/>
            <w:right w:val="none" w:sz="0" w:space="0" w:color="auto"/>
          </w:divBdr>
        </w:div>
        <w:div w:id="810100420">
          <w:marLeft w:val="0"/>
          <w:marRight w:val="0"/>
          <w:marTop w:val="0"/>
          <w:marBottom w:val="0"/>
          <w:divBdr>
            <w:top w:val="none" w:sz="0" w:space="0" w:color="auto"/>
            <w:left w:val="none" w:sz="0" w:space="0" w:color="auto"/>
            <w:bottom w:val="none" w:sz="0" w:space="0" w:color="auto"/>
            <w:right w:val="none" w:sz="0" w:space="0" w:color="auto"/>
          </w:divBdr>
        </w:div>
        <w:div w:id="1296179587">
          <w:marLeft w:val="0"/>
          <w:marRight w:val="0"/>
          <w:marTop w:val="0"/>
          <w:marBottom w:val="0"/>
          <w:divBdr>
            <w:top w:val="none" w:sz="0" w:space="0" w:color="auto"/>
            <w:left w:val="none" w:sz="0" w:space="0" w:color="auto"/>
            <w:bottom w:val="none" w:sz="0" w:space="0" w:color="auto"/>
            <w:right w:val="none" w:sz="0" w:space="0" w:color="auto"/>
          </w:divBdr>
        </w:div>
        <w:div w:id="356464560">
          <w:marLeft w:val="0"/>
          <w:marRight w:val="0"/>
          <w:marTop w:val="0"/>
          <w:marBottom w:val="0"/>
          <w:divBdr>
            <w:top w:val="none" w:sz="0" w:space="0" w:color="auto"/>
            <w:left w:val="none" w:sz="0" w:space="0" w:color="auto"/>
            <w:bottom w:val="none" w:sz="0" w:space="0" w:color="auto"/>
            <w:right w:val="none" w:sz="0" w:space="0" w:color="auto"/>
          </w:divBdr>
          <w:divsChild>
            <w:div w:id="199125080">
              <w:marLeft w:val="-75"/>
              <w:marRight w:val="0"/>
              <w:marTop w:val="30"/>
              <w:marBottom w:val="30"/>
              <w:divBdr>
                <w:top w:val="none" w:sz="0" w:space="0" w:color="auto"/>
                <w:left w:val="none" w:sz="0" w:space="0" w:color="auto"/>
                <w:bottom w:val="none" w:sz="0" w:space="0" w:color="auto"/>
                <w:right w:val="none" w:sz="0" w:space="0" w:color="auto"/>
              </w:divBdr>
              <w:divsChild>
                <w:div w:id="112211188">
                  <w:marLeft w:val="0"/>
                  <w:marRight w:val="0"/>
                  <w:marTop w:val="0"/>
                  <w:marBottom w:val="0"/>
                  <w:divBdr>
                    <w:top w:val="none" w:sz="0" w:space="0" w:color="auto"/>
                    <w:left w:val="none" w:sz="0" w:space="0" w:color="auto"/>
                    <w:bottom w:val="none" w:sz="0" w:space="0" w:color="auto"/>
                    <w:right w:val="none" w:sz="0" w:space="0" w:color="auto"/>
                  </w:divBdr>
                  <w:divsChild>
                    <w:div w:id="996693929">
                      <w:marLeft w:val="0"/>
                      <w:marRight w:val="0"/>
                      <w:marTop w:val="0"/>
                      <w:marBottom w:val="0"/>
                      <w:divBdr>
                        <w:top w:val="none" w:sz="0" w:space="0" w:color="auto"/>
                        <w:left w:val="none" w:sz="0" w:space="0" w:color="auto"/>
                        <w:bottom w:val="none" w:sz="0" w:space="0" w:color="auto"/>
                        <w:right w:val="none" w:sz="0" w:space="0" w:color="auto"/>
                      </w:divBdr>
                    </w:div>
                  </w:divsChild>
                </w:div>
                <w:div w:id="875431071">
                  <w:marLeft w:val="0"/>
                  <w:marRight w:val="0"/>
                  <w:marTop w:val="0"/>
                  <w:marBottom w:val="0"/>
                  <w:divBdr>
                    <w:top w:val="none" w:sz="0" w:space="0" w:color="auto"/>
                    <w:left w:val="none" w:sz="0" w:space="0" w:color="auto"/>
                    <w:bottom w:val="none" w:sz="0" w:space="0" w:color="auto"/>
                    <w:right w:val="none" w:sz="0" w:space="0" w:color="auto"/>
                  </w:divBdr>
                  <w:divsChild>
                    <w:div w:id="623389340">
                      <w:marLeft w:val="0"/>
                      <w:marRight w:val="0"/>
                      <w:marTop w:val="0"/>
                      <w:marBottom w:val="0"/>
                      <w:divBdr>
                        <w:top w:val="none" w:sz="0" w:space="0" w:color="auto"/>
                        <w:left w:val="none" w:sz="0" w:space="0" w:color="auto"/>
                        <w:bottom w:val="none" w:sz="0" w:space="0" w:color="auto"/>
                        <w:right w:val="none" w:sz="0" w:space="0" w:color="auto"/>
                      </w:divBdr>
                    </w:div>
                  </w:divsChild>
                </w:div>
                <w:div w:id="654796850">
                  <w:marLeft w:val="0"/>
                  <w:marRight w:val="0"/>
                  <w:marTop w:val="0"/>
                  <w:marBottom w:val="0"/>
                  <w:divBdr>
                    <w:top w:val="none" w:sz="0" w:space="0" w:color="auto"/>
                    <w:left w:val="none" w:sz="0" w:space="0" w:color="auto"/>
                    <w:bottom w:val="none" w:sz="0" w:space="0" w:color="auto"/>
                    <w:right w:val="none" w:sz="0" w:space="0" w:color="auto"/>
                  </w:divBdr>
                  <w:divsChild>
                    <w:div w:id="541209084">
                      <w:marLeft w:val="0"/>
                      <w:marRight w:val="0"/>
                      <w:marTop w:val="0"/>
                      <w:marBottom w:val="0"/>
                      <w:divBdr>
                        <w:top w:val="none" w:sz="0" w:space="0" w:color="auto"/>
                        <w:left w:val="none" w:sz="0" w:space="0" w:color="auto"/>
                        <w:bottom w:val="none" w:sz="0" w:space="0" w:color="auto"/>
                        <w:right w:val="none" w:sz="0" w:space="0" w:color="auto"/>
                      </w:divBdr>
                    </w:div>
                  </w:divsChild>
                </w:div>
                <w:div w:id="1876187474">
                  <w:marLeft w:val="0"/>
                  <w:marRight w:val="0"/>
                  <w:marTop w:val="0"/>
                  <w:marBottom w:val="0"/>
                  <w:divBdr>
                    <w:top w:val="none" w:sz="0" w:space="0" w:color="auto"/>
                    <w:left w:val="none" w:sz="0" w:space="0" w:color="auto"/>
                    <w:bottom w:val="none" w:sz="0" w:space="0" w:color="auto"/>
                    <w:right w:val="none" w:sz="0" w:space="0" w:color="auto"/>
                  </w:divBdr>
                  <w:divsChild>
                    <w:div w:id="2085296336">
                      <w:marLeft w:val="0"/>
                      <w:marRight w:val="0"/>
                      <w:marTop w:val="0"/>
                      <w:marBottom w:val="0"/>
                      <w:divBdr>
                        <w:top w:val="none" w:sz="0" w:space="0" w:color="auto"/>
                        <w:left w:val="none" w:sz="0" w:space="0" w:color="auto"/>
                        <w:bottom w:val="none" w:sz="0" w:space="0" w:color="auto"/>
                        <w:right w:val="none" w:sz="0" w:space="0" w:color="auto"/>
                      </w:divBdr>
                    </w:div>
                  </w:divsChild>
                </w:div>
                <w:div w:id="572736713">
                  <w:marLeft w:val="0"/>
                  <w:marRight w:val="0"/>
                  <w:marTop w:val="0"/>
                  <w:marBottom w:val="0"/>
                  <w:divBdr>
                    <w:top w:val="none" w:sz="0" w:space="0" w:color="auto"/>
                    <w:left w:val="none" w:sz="0" w:space="0" w:color="auto"/>
                    <w:bottom w:val="none" w:sz="0" w:space="0" w:color="auto"/>
                    <w:right w:val="none" w:sz="0" w:space="0" w:color="auto"/>
                  </w:divBdr>
                  <w:divsChild>
                    <w:div w:id="480926927">
                      <w:marLeft w:val="0"/>
                      <w:marRight w:val="0"/>
                      <w:marTop w:val="0"/>
                      <w:marBottom w:val="0"/>
                      <w:divBdr>
                        <w:top w:val="none" w:sz="0" w:space="0" w:color="auto"/>
                        <w:left w:val="none" w:sz="0" w:space="0" w:color="auto"/>
                        <w:bottom w:val="none" w:sz="0" w:space="0" w:color="auto"/>
                        <w:right w:val="none" w:sz="0" w:space="0" w:color="auto"/>
                      </w:divBdr>
                    </w:div>
                  </w:divsChild>
                </w:div>
                <w:div w:id="1657225583">
                  <w:marLeft w:val="0"/>
                  <w:marRight w:val="0"/>
                  <w:marTop w:val="0"/>
                  <w:marBottom w:val="0"/>
                  <w:divBdr>
                    <w:top w:val="none" w:sz="0" w:space="0" w:color="auto"/>
                    <w:left w:val="none" w:sz="0" w:space="0" w:color="auto"/>
                    <w:bottom w:val="none" w:sz="0" w:space="0" w:color="auto"/>
                    <w:right w:val="none" w:sz="0" w:space="0" w:color="auto"/>
                  </w:divBdr>
                  <w:divsChild>
                    <w:div w:id="857081028">
                      <w:marLeft w:val="0"/>
                      <w:marRight w:val="0"/>
                      <w:marTop w:val="0"/>
                      <w:marBottom w:val="0"/>
                      <w:divBdr>
                        <w:top w:val="none" w:sz="0" w:space="0" w:color="auto"/>
                        <w:left w:val="none" w:sz="0" w:space="0" w:color="auto"/>
                        <w:bottom w:val="none" w:sz="0" w:space="0" w:color="auto"/>
                        <w:right w:val="none" w:sz="0" w:space="0" w:color="auto"/>
                      </w:divBdr>
                    </w:div>
                  </w:divsChild>
                </w:div>
                <w:div w:id="1350639413">
                  <w:marLeft w:val="0"/>
                  <w:marRight w:val="0"/>
                  <w:marTop w:val="0"/>
                  <w:marBottom w:val="0"/>
                  <w:divBdr>
                    <w:top w:val="none" w:sz="0" w:space="0" w:color="auto"/>
                    <w:left w:val="none" w:sz="0" w:space="0" w:color="auto"/>
                    <w:bottom w:val="none" w:sz="0" w:space="0" w:color="auto"/>
                    <w:right w:val="none" w:sz="0" w:space="0" w:color="auto"/>
                  </w:divBdr>
                  <w:divsChild>
                    <w:div w:id="1441608619">
                      <w:marLeft w:val="0"/>
                      <w:marRight w:val="0"/>
                      <w:marTop w:val="0"/>
                      <w:marBottom w:val="0"/>
                      <w:divBdr>
                        <w:top w:val="none" w:sz="0" w:space="0" w:color="auto"/>
                        <w:left w:val="none" w:sz="0" w:space="0" w:color="auto"/>
                        <w:bottom w:val="none" w:sz="0" w:space="0" w:color="auto"/>
                        <w:right w:val="none" w:sz="0" w:space="0" w:color="auto"/>
                      </w:divBdr>
                    </w:div>
                  </w:divsChild>
                </w:div>
                <w:div w:id="239364306">
                  <w:marLeft w:val="0"/>
                  <w:marRight w:val="0"/>
                  <w:marTop w:val="0"/>
                  <w:marBottom w:val="0"/>
                  <w:divBdr>
                    <w:top w:val="none" w:sz="0" w:space="0" w:color="auto"/>
                    <w:left w:val="none" w:sz="0" w:space="0" w:color="auto"/>
                    <w:bottom w:val="none" w:sz="0" w:space="0" w:color="auto"/>
                    <w:right w:val="none" w:sz="0" w:space="0" w:color="auto"/>
                  </w:divBdr>
                  <w:divsChild>
                    <w:div w:id="1795295273">
                      <w:marLeft w:val="0"/>
                      <w:marRight w:val="0"/>
                      <w:marTop w:val="0"/>
                      <w:marBottom w:val="0"/>
                      <w:divBdr>
                        <w:top w:val="none" w:sz="0" w:space="0" w:color="auto"/>
                        <w:left w:val="none" w:sz="0" w:space="0" w:color="auto"/>
                        <w:bottom w:val="none" w:sz="0" w:space="0" w:color="auto"/>
                        <w:right w:val="none" w:sz="0" w:space="0" w:color="auto"/>
                      </w:divBdr>
                    </w:div>
                  </w:divsChild>
                </w:div>
                <w:div w:id="913977593">
                  <w:marLeft w:val="0"/>
                  <w:marRight w:val="0"/>
                  <w:marTop w:val="0"/>
                  <w:marBottom w:val="0"/>
                  <w:divBdr>
                    <w:top w:val="none" w:sz="0" w:space="0" w:color="auto"/>
                    <w:left w:val="none" w:sz="0" w:space="0" w:color="auto"/>
                    <w:bottom w:val="none" w:sz="0" w:space="0" w:color="auto"/>
                    <w:right w:val="none" w:sz="0" w:space="0" w:color="auto"/>
                  </w:divBdr>
                  <w:divsChild>
                    <w:div w:id="145631990">
                      <w:marLeft w:val="0"/>
                      <w:marRight w:val="0"/>
                      <w:marTop w:val="0"/>
                      <w:marBottom w:val="0"/>
                      <w:divBdr>
                        <w:top w:val="none" w:sz="0" w:space="0" w:color="auto"/>
                        <w:left w:val="none" w:sz="0" w:space="0" w:color="auto"/>
                        <w:bottom w:val="none" w:sz="0" w:space="0" w:color="auto"/>
                        <w:right w:val="none" w:sz="0" w:space="0" w:color="auto"/>
                      </w:divBdr>
                    </w:div>
                  </w:divsChild>
                </w:div>
                <w:div w:id="755248094">
                  <w:marLeft w:val="0"/>
                  <w:marRight w:val="0"/>
                  <w:marTop w:val="0"/>
                  <w:marBottom w:val="0"/>
                  <w:divBdr>
                    <w:top w:val="none" w:sz="0" w:space="0" w:color="auto"/>
                    <w:left w:val="none" w:sz="0" w:space="0" w:color="auto"/>
                    <w:bottom w:val="none" w:sz="0" w:space="0" w:color="auto"/>
                    <w:right w:val="none" w:sz="0" w:space="0" w:color="auto"/>
                  </w:divBdr>
                  <w:divsChild>
                    <w:div w:id="1472865404">
                      <w:marLeft w:val="0"/>
                      <w:marRight w:val="0"/>
                      <w:marTop w:val="0"/>
                      <w:marBottom w:val="0"/>
                      <w:divBdr>
                        <w:top w:val="none" w:sz="0" w:space="0" w:color="auto"/>
                        <w:left w:val="none" w:sz="0" w:space="0" w:color="auto"/>
                        <w:bottom w:val="none" w:sz="0" w:space="0" w:color="auto"/>
                        <w:right w:val="none" w:sz="0" w:space="0" w:color="auto"/>
                      </w:divBdr>
                    </w:div>
                  </w:divsChild>
                </w:div>
                <w:div w:id="307169792">
                  <w:marLeft w:val="0"/>
                  <w:marRight w:val="0"/>
                  <w:marTop w:val="0"/>
                  <w:marBottom w:val="0"/>
                  <w:divBdr>
                    <w:top w:val="none" w:sz="0" w:space="0" w:color="auto"/>
                    <w:left w:val="none" w:sz="0" w:space="0" w:color="auto"/>
                    <w:bottom w:val="none" w:sz="0" w:space="0" w:color="auto"/>
                    <w:right w:val="none" w:sz="0" w:space="0" w:color="auto"/>
                  </w:divBdr>
                  <w:divsChild>
                    <w:div w:id="1949776283">
                      <w:marLeft w:val="0"/>
                      <w:marRight w:val="0"/>
                      <w:marTop w:val="0"/>
                      <w:marBottom w:val="0"/>
                      <w:divBdr>
                        <w:top w:val="none" w:sz="0" w:space="0" w:color="auto"/>
                        <w:left w:val="none" w:sz="0" w:space="0" w:color="auto"/>
                        <w:bottom w:val="none" w:sz="0" w:space="0" w:color="auto"/>
                        <w:right w:val="none" w:sz="0" w:space="0" w:color="auto"/>
                      </w:divBdr>
                    </w:div>
                  </w:divsChild>
                </w:div>
                <w:div w:id="11079130">
                  <w:marLeft w:val="0"/>
                  <w:marRight w:val="0"/>
                  <w:marTop w:val="0"/>
                  <w:marBottom w:val="0"/>
                  <w:divBdr>
                    <w:top w:val="none" w:sz="0" w:space="0" w:color="auto"/>
                    <w:left w:val="none" w:sz="0" w:space="0" w:color="auto"/>
                    <w:bottom w:val="none" w:sz="0" w:space="0" w:color="auto"/>
                    <w:right w:val="none" w:sz="0" w:space="0" w:color="auto"/>
                  </w:divBdr>
                  <w:divsChild>
                    <w:div w:id="1460880922">
                      <w:marLeft w:val="0"/>
                      <w:marRight w:val="0"/>
                      <w:marTop w:val="0"/>
                      <w:marBottom w:val="0"/>
                      <w:divBdr>
                        <w:top w:val="none" w:sz="0" w:space="0" w:color="auto"/>
                        <w:left w:val="none" w:sz="0" w:space="0" w:color="auto"/>
                        <w:bottom w:val="none" w:sz="0" w:space="0" w:color="auto"/>
                        <w:right w:val="none" w:sz="0" w:space="0" w:color="auto"/>
                      </w:divBdr>
                    </w:div>
                  </w:divsChild>
                </w:div>
                <w:div w:id="251472108">
                  <w:marLeft w:val="0"/>
                  <w:marRight w:val="0"/>
                  <w:marTop w:val="0"/>
                  <w:marBottom w:val="0"/>
                  <w:divBdr>
                    <w:top w:val="none" w:sz="0" w:space="0" w:color="auto"/>
                    <w:left w:val="none" w:sz="0" w:space="0" w:color="auto"/>
                    <w:bottom w:val="none" w:sz="0" w:space="0" w:color="auto"/>
                    <w:right w:val="none" w:sz="0" w:space="0" w:color="auto"/>
                  </w:divBdr>
                  <w:divsChild>
                    <w:div w:id="1545174906">
                      <w:marLeft w:val="0"/>
                      <w:marRight w:val="0"/>
                      <w:marTop w:val="0"/>
                      <w:marBottom w:val="0"/>
                      <w:divBdr>
                        <w:top w:val="none" w:sz="0" w:space="0" w:color="auto"/>
                        <w:left w:val="none" w:sz="0" w:space="0" w:color="auto"/>
                        <w:bottom w:val="none" w:sz="0" w:space="0" w:color="auto"/>
                        <w:right w:val="none" w:sz="0" w:space="0" w:color="auto"/>
                      </w:divBdr>
                    </w:div>
                  </w:divsChild>
                </w:div>
                <w:div w:id="546799075">
                  <w:marLeft w:val="0"/>
                  <w:marRight w:val="0"/>
                  <w:marTop w:val="0"/>
                  <w:marBottom w:val="0"/>
                  <w:divBdr>
                    <w:top w:val="none" w:sz="0" w:space="0" w:color="auto"/>
                    <w:left w:val="none" w:sz="0" w:space="0" w:color="auto"/>
                    <w:bottom w:val="none" w:sz="0" w:space="0" w:color="auto"/>
                    <w:right w:val="none" w:sz="0" w:space="0" w:color="auto"/>
                  </w:divBdr>
                  <w:divsChild>
                    <w:div w:id="20743541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99712015">
          <w:marLeft w:val="0"/>
          <w:marRight w:val="0"/>
          <w:marTop w:val="0"/>
          <w:marBottom w:val="0"/>
          <w:divBdr>
            <w:top w:val="none" w:sz="0" w:space="0" w:color="auto"/>
            <w:left w:val="none" w:sz="0" w:space="0" w:color="auto"/>
            <w:bottom w:val="none" w:sz="0" w:space="0" w:color="auto"/>
            <w:right w:val="none" w:sz="0" w:space="0" w:color="auto"/>
          </w:divBdr>
        </w:div>
        <w:div w:id="346295310">
          <w:marLeft w:val="0"/>
          <w:marRight w:val="0"/>
          <w:marTop w:val="0"/>
          <w:marBottom w:val="0"/>
          <w:divBdr>
            <w:top w:val="none" w:sz="0" w:space="0" w:color="auto"/>
            <w:left w:val="none" w:sz="0" w:space="0" w:color="auto"/>
            <w:bottom w:val="none" w:sz="0" w:space="0" w:color="auto"/>
            <w:right w:val="none" w:sz="0" w:space="0" w:color="auto"/>
          </w:divBdr>
        </w:div>
        <w:div w:id="388578501">
          <w:marLeft w:val="0"/>
          <w:marRight w:val="0"/>
          <w:marTop w:val="0"/>
          <w:marBottom w:val="0"/>
          <w:divBdr>
            <w:top w:val="none" w:sz="0" w:space="0" w:color="auto"/>
            <w:left w:val="none" w:sz="0" w:space="0" w:color="auto"/>
            <w:bottom w:val="none" w:sz="0" w:space="0" w:color="auto"/>
            <w:right w:val="none" w:sz="0" w:space="0" w:color="auto"/>
          </w:divBdr>
          <w:divsChild>
            <w:div w:id="2024815323">
              <w:marLeft w:val="0"/>
              <w:marRight w:val="0"/>
              <w:marTop w:val="0"/>
              <w:marBottom w:val="0"/>
              <w:divBdr>
                <w:top w:val="none" w:sz="0" w:space="0" w:color="auto"/>
                <w:left w:val="none" w:sz="0" w:space="0" w:color="auto"/>
                <w:bottom w:val="none" w:sz="0" w:space="0" w:color="auto"/>
                <w:right w:val="none" w:sz="0" w:space="0" w:color="auto"/>
              </w:divBdr>
            </w:div>
            <w:div w:id="2104185176">
              <w:marLeft w:val="0"/>
              <w:marRight w:val="0"/>
              <w:marTop w:val="0"/>
              <w:marBottom w:val="0"/>
              <w:divBdr>
                <w:top w:val="none" w:sz="0" w:space="0" w:color="auto"/>
                <w:left w:val="none" w:sz="0" w:space="0" w:color="auto"/>
                <w:bottom w:val="none" w:sz="0" w:space="0" w:color="auto"/>
                <w:right w:val="none" w:sz="0" w:space="0" w:color="auto"/>
              </w:divBdr>
            </w:div>
            <w:div w:id="1237788738">
              <w:marLeft w:val="0"/>
              <w:marRight w:val="0"/>
              <w:marTop w:val="0"/>
              <w:marBottom w:val="0"/>
              <w:divBdr>
                <w:top w:val="none" w:sz="0" w:space="0" w:color="auto"/>
                <w:left w:val="none" w:sz="0" w:space="0" w:color="auto"/>
                <w:bottom w:val="none" w:sz="0" w:space="0" w:color="auto"/>
                <w:right w:val="none" w:sz="0" w:space="0" w:color="auto"/>
              </w:divBdr>
            </w:div>
            <w:div w:id="2144689700">
              <w:marLeft w:val="0"/>
              <w:marRight w:val="0"/>
              <w:marTop w:val="0"/>
              <w:marBottom w:val="0"/>
              <w:divBdr>
                <w:top w:val="none" w:sz="0" w:space="0" w:color="auto"/>
                <w:left w:val="none" w:sz="0" w:space="0" w:color="auto"/>
                <w:bottom w:val="none" w:sz="0" w:space="0" w:color="auto"/>
                <w:right w:val="none" w:sz="0" w:space="0" w:color="auto"/>
              </w:divBdr>
            </w:div>
            <w:div w:id="273175691">
              <w:marLeft w:val="0"/>
              <w:marRight w:val="0"/>
              <w:marTop w:val="0"/>
              <w:marBottom w:val="0"/>
              <w:divBdr>
                <w:top w:val="none" w:sz="0" w:space="0" w:color="auto"/>
                <w:left w:val="none" w:sz="0" w:space="0" w:color="auto"/>
                <w:bottom w:val="none" w:sz="0" w:space="0" w:color="auto"/>
                <w:right w:val="none" w:sz="0" w:space="0" w:color="auto"/>
              </w:divBdr>
            </w:div>
            <w:div w:id="145586118">
              <w:marLeft w:val="0"/>
              <w:marRight w:val="0"/>
              <w:marTop w:val="0"/>
              <w:marBottom w:val="0"/>
              <w:divBdr>
                <w:top w:val="none" w:sz="0" w:space="0" w:color="auto"/>
                <w:left w:val="none" w:sz="0" w:space="0" w:color="auto"/>
                <w:bottom w:val="none" w:sz="0" w:space="0" w:color="auto"/>
                <w:right w:val="none" w:sz="0" w:space="0" w:color="auto"/>
              </w:divBdr>
            </w:div>
            <w:div w:id="1702515601">
              <w:marLeft w:val="0"/>
              <w:marRight w:val="0"/>
              <w:marTop w:val="0"/>
              <w:marBottom w:val="0"/>
              <w:divBdr>
                <w:top w:val="none" w:sz="0" w:space="0" w:color="auto"/>
                <w:left w:val="none" w:sz="0" w:space="0" w:color="auto"/>
                <w:bottom w:val="none" w:sz="0" w:space="0" w:color="auto"/>
                <w:right w:val="none" w:sz="0" w:space="0" w:color="auto"/>
              </w:divBdr>
            </w:div>
            <w:div w:id="1666470883">
              <w:marLeft w:val="0"/>
              <w:marRight w:val="0"/>
              <w:marTop w:val="0"/>
              <w:marBottom w:val="0"/>
              <w:divBdr>
                <w:top w:val="none" w:sz="0" w:space="0" w:color="auto"/>
                <w:left w:val="none" w:sz="0" w:space="0" w:color="auto"/>
                <w:bottom w:val="none" w:sz="0" w:space="0" w:color="auto"/>
                <w:right w:val="none" w:sz="0" w:space="0" w:color="auto"/>
              </w:divBdr>
            </w:div>
            <w:div w:id="1123769377">
              <w:marLeft w:val="0"/>
              <w:marRight w:val="0"/>
              <w:marTop w:val="0"/>
              <w:marBottom w:val="0"/>
              <w:divBdr>
                <w:top w:val="none" w:sz="0" w:space="0" w:color="auto"/>
                <w:left w:val="none" w:sz="0" w:space="0" w:color="auto"/>
                <w:bottom w:val="none" w:sz="0" w:space="0" w:color="auto"/>
                <w:right w:val="none" w:sz="0" w:space="0" w:color="auto"/>
              </w:divBdr>
            </w:div>
            <w:div w:id="1135216056">
              <w:marLeft w:val="0"/>
              <w:marRight w:val="0"/>
              <w:marTop w:val="0"/>
              <w:marBottom w:val="0"/>
              <w:divBdr>
                <w:top w:val="none" w:sz="0" w:space="0" w:color="auto"/>
                <w:left w:val="none" w:sz="0" w:space="0" w:color="auto"/>
                <w:bottom w:val="none" w:sz="0" w:space="0" w:color="auto"/>
                <w:right w:val="none" w:sz="0" w:space="0" w:color="auto"/>
              </w:divBdr>
            </w:div>
            <w:div w:id="490413578">
              <w:marLeft w:val="0"/>
              <w:marRight w:val="0"/>
              <w:marTop w:val="0"/>
              <w:marBottom w:val="0"/>
              <w:divBdr>
                <w:top w:val="none" w:sz="0" w:space="0" w:color="auto"/>
                <w:left w:val="none" w:sz="0" w:space="0" w:color="auto"/>
                <w:bottom w:val="none" w:sz="0" w:space="0" w:color="auto"/>
                <w:right w:val="none" w:sz="0" w:space="0" w:color="auto"/>
              </w:divBdr>
            </w:div>
            <w:div w:id="1060709502">
              <w:marLeft w:val="0"/>
              <w:marRight w:val="0"/>
              <w:marTop w:val="0"/>
              <w:marBottom w:val="0"/>
              <w:divBdr>
                <w:top w:val="none" w:sz="0" w:space="0" w:color="auto"/>
                <w:left w:val="none" w:sz="0" w:space="0" w:color="auto"/>
                <w:bottom w:val="none" w:sz="0" w:space="0" w:color="auto"/>
                <w:right w:val="none" w:sz="0" w:space="0" w:color="auto"/>
              </w:divBdr>
            </w:div>
            <w:div w:id="21396530">
              <w:marLeft w:val="0"/>
              <w:marRight w:val="0"/>
              <w:marTop w:val="0"/>
              <w:marBottom w:val="0"/>
              <w:divBdr>
                <w:top w:val="none" w:sz="0" w:space="0" w:color="auto"/>
                <w:left w:val="none" w:sz="0" w:space="0" w:color="auto"/>
                <w:bottom w:val="none" w:sz="0" w:space="0" w:color="auto"/>
                <w:right w:val="none" w:sz="0" w:space="0" w:color="auto"/>
              </w:divBdr>
            </w:div>
            <w:div w:id="328559924">
              <w:marLeft w:val="0"/>
              <w:marRight w:val="0"/>
              <w:marTop w:val="0"/>
              <w:marBottom w:val="0"/>
              <w:divBdr>
                <w:top w:val="none" w:sz="0" w:space="0" w:color="auto"/>
                <w:left w:val="none" w:sz="0" w:space="0" w:color="auto"/>
                <w:bottom w:val="none" w:sz="0" w:space="0" w:color="auto"/>
                <w:right w:val="none" w:sz="0" w:space="0" w:color="auto"/>
              </w:divBdr>
            </w:div>
          </w:divsChild>
        </w:div>
        <w:div w:id="2092774150">
          <w:marLeft w:val="0"/>
          <w:marRight w:val="0"/>
          <w:marTop w:val="0"/>
          <w:marBottom w:val="0"/>
          <w:divBdr>
            <w:top w:val="none" w:sz="0" w:space="0" w:color="auto"/>
            <w:left w:val="none" w:sz="0" w:space="0" w:color="auto"/>
            <w:bottom w:val="none" w:sz="0" w:space="0" w:color="auto"/>
            <w:right w:val="none" w:sz="0" w:space="0" w:color="auto"/>
          </w:divBdr>
        </w:div>
        <w:div w:id="1948733272">
          <w:marLeft w:val="0"/>
          <w:marRight w:val="0"/>
          <w:marTop w:val="0"/>
          <w:marBottom w:val="0"/>
          <w:divBdr>
            <w:top w:val="none" w:sz="0" w:space="0" w:color="auto"/>
            <w:left w:val="none" w:sz="0" w:space="0" w:color="auto"/>
            <w:bottom w:val="none" w:sz="0" w:space="0" w:color="auto"/>
            <w:right w:val="none" w:sz="0" w:space="0" w:color="auto"/>
          </w:divBdr>
        </w:div>
        <w:div w:id="2084373375">
          <w:marLeft w:val="0"/>
          <w:marRight w:val="0"/>
          <w:marTop w:val="0"/>
          <w:marBottom w:val="0"/>
          <w:divBdr>
            <w:top w:val="none" w:sz="0" w:space="0" w:color="auto"/>
            <w:left w:val="none" w:sz="0" w:space="0" w:color="auto"/>
            <w:bottom w:val="none" w:sz="0" w:space="0" w:color="auto"/>
            <w:right w:val="none" w:sz="0" w:space="0" w:color="auto"/>
          </w:divBdr>
        </w:div>
        <w:div w:id="419182543">
          <w:marLeft w:val="0"/>
          <w:marRight w:val="0"/>
          <w:marTop w:val="0"/>
          <w:marBottom w:val="0"/>
          <w:divBdr>
            <w:top w:val="none" w:sz="0" w:space="0" w:color="auto"/>
            <w:left w:val="none" w:sz="0" w:space="0" w:color="auto"/>
            <w:bottom w:val="none" w:sz="0" w:space="0" w:color="auto"/>
            <w:right w:val="none" w:sz="0" w:space="0" w:color="auto"/>
          </w:divBdr>
        </w:div>
        <w:div w:id="186145573">
          <w:marLeft w:val="0"/>
          <w:marRight w:val="0"/>
          <w:marTop w:val="0"/>
          <w:marBottom w:val="0"/>
          <w:divBdr>
            <w:top w:val="none" w:sz="0" w:space="0" w:color="auto"/>
            <w:left w:val="none" w:sz="0" w:space="0" w:color="auto"/>
            <w:bottom w:val="none" w:sz="0" w:space="0" w:color="auto"/>
            <w:right w:val="none" w:sz="0" w:space="0" w:color="auto"/>
          </w:divBdr>
        </w:div>
        <w:div w:id="744883923">
          <w:marLeft w:val="0"/>
          <w:marRight w:val="0"/>
          <w:marTop w:val="0"/>
          <w:marBottom w:val="0"/>
          <w:divBdr>
            <w:top w:val="none" w:sz="0" w:space="0" w:color="auto"/>
            <w:left w:val="none" w:sz="0" w:space="0" w:color="auto"/>
            <w:bottom w:val="none" w:sz="0" w:space="0" w:color="auto"/>
            <w:right w:val="none" w:sz="0" w:space="0" w:color="auto"/>
          </w:divBdr>
        </w:div>
        <w:div w:id="1965185698">
          <w:marLeft w:val="0"/>
          <w:marRight w:val="0"/>
          <w:marTop w:val="0"/>
          <w:marBottom w:val="0"/>
          <w:divBdr>
            <w:top w:val="none" w:sz="0" w:space="0" w:color="auto"/>
            <w:left w:val="none" w:sz="0" w:space="0" w:color="auto"/>
            <w:bottom w:val="none" w:sz="0" w:space="0" w:color="auto"/>
            <w:right w:val="none" w:sz="0" w:space="0" w:color="auto"/>
          </w:divBdr>
          <w:divsChild>
            <w:div w:id="469858899">
              <w:marLeft w:val="-75"/>
              <w:marRight w:val="0"/>
              <w:marTop w:val="30"/>
              <w:marBottom w:val="30"/>
              <w:divBdr>
                <w:top w:val="none" w:sz="0" w:space="0" w:color="auto"/>
                <w:left w:val="none" w:sz="0" w:space="0" w:color="auto"/>
                <w:bottom w:val="none" w:sz="0" w:space="0" w:color="auto"/>
                <w:right w:val="none" w:sz="0" w:space="0" w:color="auto"/>
              </w:divBdr>
              <w:divsChild>
                <w:div w:id="1201476698">
                  <w:marLeft w:val="0"/>
                  <w:marRight w:val="0"/>
                  <w:marTop w:val="0"/>
                  <w:marBottom w:val="0"/>
                  <w:divBdr>
                    <w:top w:val="none" w:sz="0" w:space="0" w:color="auto"/>
                    <w:left w:val="none" w:sz="0" w:space="0" w:color="auto"/>
                    <w:bottom w:val="none" w:sz="0" w:space="0" w:color="auto"/>
                    <w:right w:val="none" w:sz="0" w:space="0" w:color="auto"/>
                  </w:divBdr>
                  <w:divsChild>
                    <w:div w:id="1732073467">
                      <w:marLeft w:val="0"/>
                      <w:marRight w:val="0"/>
                      <w:marTop w:val="0"/>
                      <w:marBottom w:val="0"/>
                      <w:divBdr>
                        <w:top w:val="none" w:sz="0" w:space="0" w:color="auto"/>
                        <w:left w:val="none" w:sz="0" w:space="0" w:color="auto"/>
                        <w:bottom w:val="none" w:sz="0" w:space="0" w:color="auto"/>
                        <w:right w:val="none" w:sz="0" w:space="0" w:color="auto"/>
                      </w:divBdr>
                    </w:div>
                  </w:divsChild>
                </w:div>
                <w:div w:id="66391456">
                  <w:marLeft w:val="0"/>
                  <w:marRight w:val="0"/>
                  <w:marTop w:val="0"/>
                  <w:marBottom w:val="0"/>
                  <w:divBdr>
                    <w:top w:val="none" w:sz="0" w:space="0" w:color="auto"/>
                    <w:left w:val="none" w:sz="0" w:space="0" w:color="auto"/>
                    <w:bottom w:val="none" w:sz="0" w:space="0" w:color="auto"/>
                    <w:right w:val="none" w:sz="0" w:space="0" w:color="auto"/>
                  </w:divBdr>
                  <w:divsChild>
                    <w:div w:id="1013000111">
                      <w:marLeft w:val="0"/>
                      <w:marRight w:val="0"/>
                      <w:marTop w:val="0"/>
                      <w:marBottom w:val="0"/>
                      <w:divBdr>
                        <w:top w:val="none" w:sz="0" w:space="0" w:color="auto"/>
                        <w:left w:val="none" w:sz="0" w:space="0" w:color="auto"/>
                        <w:bottom w:val="none" w:sz="0" w:space="0" w:color="auto"/>
                        <w:right w:val="none" w:sz="0" w:space="0" w:color="auto"/>
                      </w:divBdr>
                    </w:div>
                  </w:divsChild>
                </w:div>
                <w:div w:id="99647418">
                  <w:marLeft w:val="0"/>
                  <w:marRight w:val="0"/>
                  <w:marTop w:val="0"/>
                  <w:marBottom w:val="0"/>
                  <w:divBdr>
                    <w:top w:val="none" w:sz="0" w:space="0" w:color="auto"/>
                    <w:left w:val="none" w:sz="0" w:space="0" w:color="auto"/>
                    <w:bottom w:val="none" w:sz="0" w:space="0" w:color="auto"/>
                    <w:right w:val="none" w:sz="0" w:space="0" w:color="auto"/>
                  </w:divBdr>
                  <w:divsChild>
                    <w:div w:id="1207790760">
                      <w:marLeft w:val="0"/>
                      <w:marRight w:val="0"/>
                      <w:marTop w:val="0"/>
                      <w:marBottom w:val="0"/>
                      <w:divBdr>
                        <w:top w:val="none" w:sz="0" w:space="0" w:color="auto"/>
                        <w:left w:val="none" w:sz="0" w:space="0" w:color="auto"/>
                        <w:bottom w:val="none" w:sz="0" w:space="0" w:color="auto"/>
                        <w:right w:val="none" w:sz="0" w:space="0" w:color="auto"/>
                      </w:divBdr>
                    </w:div>
                  </w:divsChild>
                </w:div>
                <w:div w:id="1634825001">
                  <w:marLeft w:val="0"/>
                  <w:marRight w:val="0"/>
                  <w:marTop w:val="0"/>
                  <w:marBottom w:val="0"/>
                  <w:divBdr>
                    <w:top w:val="none" w:sz="0" w:space="0" w:color="auto"/>
                    <w:left w:val="none" w:sz="0" w:space="0" w:color="auto"/>
                    <w:bottom w:val="none" w:sz="0" w:space="0" w:color="auto"/>
                    <w:right w:val="none" w:sz="0" w:space="0" w:color="auto"/>
                  </w:divBdr>
                  <w:divsChild>
                    <w:div w:id="1129936800">
                      <w:marLeft w:val="0"/>
                      <w:marRight w:val="0"/>
                      <w:marTop w:val="0"/>
                      <w:marBottom w:val="0"/>
                      <w:divBdr>
                        <w:top w:val="none" w:sz="0" w:space="0" w:color="auto"/>
                        <w:left w:val="none" w:sz="0" w:space="0" w:color="auto"/>
                        <w:bottom w:val="none" w:sz="0" w:space="0" w:color="auto"/>
                        <w:right w:val="none" w:sz="0" w:space="0" w:color="auto"/>
                      </w:divBdr>
                    </w:div>
                  </w:divsChild>
                </w:div>
                <w:div w:id="582495606">
                  <w:marLeft w:val="0"/>
                  <w:marRight w:val="0"/>
                  <w:marTop w:val="0"/>
                  <w:marBottom w:val="0"/>
                  <w:divBdr>
                    <w:top w:val="none" w:sz="0" w:space="0" w:color="auto"/>
                    <w:left w:val="none" w:sz="0" w:space="0" w:color="auto"/>
                    <w:bottom w:val="none" w:sz="0" w:space="0" w:color="auto"/>
                    <w:right w:val="none" w:sz="0" w:space="0" w:color="auto"/>
                  </w:divBdr>
                  <w:divsChild>
                    <w:div w:id="667945445">
                      <w:marLeft w:val="0"/>
                      <w:marRight w:val="0"/>
                      <w:marTop w:val="0"/>
                      <w:marBottom w:val="0"/>
                      <w:divBdr>
                        <w:top w:val="none" w:sz="0" w:space="0" w:color="auto"/>
                        <w:left w:val="none" w:sz="0" w:space="0" w:color="auto"/>
                        <w:bottom w:val="none" w:sz="0" w:space="0" w:color="auto"/>
                        <w:right w:val="none" w:sz="0" w:space="0" w:color="auto"/>
                      </w:divBdr>
                    </w:div>
                  </w:divsChild>
                </w:div>
                <w:div w:id="380179047">
                  <w:marLeft w:val="0"/>
                  <w:marRight w:val="0"/>
                  <w:marTop w:val="0"/>
                  <w:marBottom w:val="0"/>
                  <w:divBdr>
                    <w:top w:val="none" w:sz="0" w:space="0" w:color="auto"/>
                    <w:left w:val="none" w:sz="0" w:space="0" w:color="auto"/>
                    <w:bottom w:val="none" w:sz="0" w:space="0" w:color="auto"/>
                    <w:right w:val="none" w:sz="0" w:space="0" w:color="auto"/>
                  </w:divBdr>
                  <w:divsChild>
                    <w:div w:id="777792455">
                      <w:marLeft w:val="0"/>
                      <w:marRight w:val="0"/>
                      <w:marTop w:val="0"/>
                      <w:marBottom w:val="0"/>
                      <w:divBdr>
                        <w:top w:val="none" w:sz="0" w:space="0" w:color="auto"/>
                        <w:left w:val="none" w:sz="0" w:space="0" w:color="auto"/>
                        <w:bottom w:val="none" w:sz="0" w:space="0" w:color="auto"/>
                        <w:right w:val="none" w:sz="0" w:space="0" w:color="auto"/>
                      </w:divBdr>
                    </w:div>
                  </w:divsChild>
                </w:div>
                <w:div w:id="649795019">
                  <w:marLeft w:val="0"/>
                  <w:marRight w:val="0"/>
                  <w:marTop w:val="0"/>
                  <w:marBottom w:val="0"/>
                  <w:divBdr>
                    <w:top w:val="none" w:sz="0" w:space="0" w:color="auto"/>
                    <w:left w:val="none" w:sz="0" w:space="0" w:color="auto"/>
                    <w:bottom w:val="none" w:sz="0" w:space="0" w:color="auto"/>
                    <w:right w:val="none" w:sz="0" w:space="0" w:color="auto"/>
                  </w:divBdr>
                  <w:divsChild>
                    <w:div w:id="1960912942">
                      <w:marLeft w:val="0"/>
                      <w:marRight w:val="0"/>
                      <w:marTop w:val="0"/>
                      <w:marBottom w:val="0"/>
                      <w:divBdr>
                        <w:top w:val="none" w:sz="0" w:space="0" w:color="auto"/>
                        <w:left w:val="none" w:sz="0" w:space="0" w:color="auto"/>
                        <w:bottom w:val="none" w:sz="0" w:space="0" w:color="auto"/>
                        <w:right w:val="none" w:sz="0" w:space="0" w:color="auto"/>
                      </w:divBdr>
                    </w:div>
                    <w:div w:id="59332920">
                      <w:marLeft w:val="0"/>
                      <w:marRight w:val="0"/>
                      <w:marTop w:val="0"/>
                      <w:marBottom w:val="0"/>
                      <w:divBdr>
                        <w:top w:val="none" w:sz="0" w:space="0" w:color="auto"/>
                        <w:left w:val="none" w:sz="0" w:space="0" w:color="auto"/>
                        <w:bottom w:val="none" w:sz="0" w:space="0" w:color="auto"/>
                        <w:right w:val="none" w:sz="0" w:space="0" w:color="auto"/>
                      </w:divBdr>
                    </w:div>
                    <w:div w:id="1240289430">
                      <w:marLeft w:val="0"/>
                      <w:marRight w:val="0"/>
                      <w:marTop w:val="0"/>
                      <w:marBottom w:val="0"/>
                      <w:divBdr>
                        <w:top w:val="none" w:sz="0" w:space="0" w:color="auto"/>
                        <w:left w:val="none" w:sz="0" w:space="0" w:color="auto"/>
                        <w:bottom w:val="none" w:sz="0" w:space="0" w:color="auto"/>
                        <w:right w:val="none" w:sz="0" w:space="0" w:color="auto"/>
                      </w:divBdr>
                    </w:div>
                  </w:divsChild>
                </w:div>
                <w:div w:id="2105687590">
                  <w:marLeft w:val="0"/>
                  <w:marRight w:val="0"/>
                  <w:marTop w:val="0"/>
                  <w:marBottom w:val="0"/>
                  <w:divBdr>
                    <w:top w:val="none" w:sz="0" w:space="0" w:color="auto"/>
                    <w:left w:val="none" w:sz="0" w:space="0" w:color="auto"/>
                    <w:bottom w:val="none" w:sz="0" w:space="0" w:color="auto"/>
                    <w:right w:val="none" w:sz="0" w:space="0" w:color="auto"/>
                  </w:divBdr>
                  <w:divsChild>
                    <w:div w:id="4516315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0770169">
          <w:marLeft w:val="0"/>
          <w:marRight w:val="0"/>
          <w:marTop w:val="0"/>
          <w:marBottom w:val="0"/>
          <w:divBdr>
            <w:top w:val="none" w:sz="0" w:space="0" w:color="auto"/>
            <w:left w:val="none" w:sz="0" w:space="0" w:color="auto"/>
            <w:bottom w:val="none" w:sz="0" w:space="0" w:color="auto"/>
            <w:right w:val="none" w:sz="0" w:space="0" w:color="auto"/>
          </w:divBdr>
        </w:div>
        <w:div w:id="1242449145">
          <w:marLeft w:val="0"/>
          <w:marRight w:val="0"/>
          <w:marTop w:val="0"/>
          <w:marBottom w:val="0"/>
          <w:divBdr>
            <w:top w:val="none" w:sz="0" w:space="0" w:color="auto"/>
            <w:left w:val="none" w:sz="0" w:space="0" w:color="auto"/>
            <w:bottom w:val="none" w:sz="0" w:space="0" w:color="auto"/>
            <w:right w:val="none" w:sz="0" w:space="0" w:color="auto"/>
          </w:divBdr>
        </w:div>
        <w:div w:id="795636695">
          <w:marLeft w:val="0"/>
          <w:marRight w:val="0"/>
          <w:marTop w:val="0"/>
          <w:marBottom w:val="0"/>
          <w:divBdr>
            <w:top w:val="none" w:sz="0" w:space="0" w:color="auto"/>
            <w:left w:val="none" w:sz="0" w:space="0" w:color="auto"/>
            <w:bottom w:val="none" w:sz="0" w:space="0" w:color="auto"/>
            <w:right w:val="none" w:sz="0" w:space="0" w:color="auto"/>
          </w:divBdr>
        </w:div>
        <w:div w:id="691808881">
          <w:marLeft w:val="0"/>
          <w:marRight w:val="0"/>
          <w:marTop w:val="0"/>
          <w:marBottom w:val="0"/>
          <w:divBdr>
            <w:top w:val="none" w:sz="0" w:space="0" w:color="auto"/>
            <w:left w:val="none" w:sz="0" w:space="0" w:color="auto"/>
            <w:bottom w:val="none" w:sz="0" w:space="0" w:color="auto"/>
            <w:right w:val="none" w:sz="0" w:space="0" w:color="auto"/>
          </w:divBdr>
        </w:div>
        <w:div w:id="345641423">
          <w:marLeft w:val="0"/>
          <w:marRight w:val="0"/>
          <w:marTop w:val="0"/>
          <w:marBottom w:val="0"/>
          <w:divBdr>
            <w:top w:val="none" w:sz="0" w:space="0" w:color="auto"/>
            <w:left w:val="none" w:sz="0" w:space="0" w:color="auto"/>
            <w:bottom w:val="none" w:sz="0" w:space="0" w:color="auto"/>
            <w:right w:val="none" w:sz="0" w:space="0" w:color="auto"/>
          </w:divBdr>
          <w:divsChild>
            <w:div w:id="782304637">
              <w:marLeft w:val="-75"/>
              <w:marRight w:val="0"/>
              <w:marTop w:val="30"/>
              <w:marBottom w:val="30"/>
              <w:divBdr>
                <w:top w:val="none" w:sz="0" w:space="0" w:color="auto"/>
                <w:left w:val="none" w:sz="0" w:space="0" w:color="auto"/>
                <w:bottom w:val="none" w:sz="0" w:space="0" w:color="auto"/>
                <w:right w:val="none" w:sz="0" w:space="0" w:color="auto"/>
              </w:divBdr>
              <w:divsChild>
                <w:div w:id="1129786412">
                  <w:marLeft w:val="0"/>
                  <w:marRight w:val="0"/>
                  <w:marTop w:val="0"/>
                  <w:marBottom w:val="0"/>
                  <w:divBdr>
                    <w:top w:val="none" w:sz="0" w:space="0" w:color="auto"/>
                    <w:left w:val="none" w:sz="0" w:space="0" w:color="auto"/>
                    <w:bottom w:val="none" w:sz="0" w:space="0" w:color="auto"/>
                    <w:right w:val="none" w:sz="0" w:space="0" w:color="auto"/>
                  </w:divBdr>
                  <w:divsChild>
                    <w:div w:id="1729913414">
                      <w:marLeft w:val="0"/>
                      <w:marRight w:val="0"/>
                      <w:marTop w:val="0"/>
                      <w:marBottom w:val="0"/>
                      <w:divBdr>
                        <w:top w:val="none" w:sz="0" w:space="0" w:color="auto"/>
                        <w:left w:val="none" w:sz="0" w:space="0" w:color="auto"/>
                        <w:bottom w:val="none" w:sz="0" w:space="0" w:color="auto"/>
                        <w:right w:val="none" w:sz="0" w:space="0" w:color="auto"/>
                      </w:divBdr>
                    </w:div>
                  </w:divsChild>
                </w:div>
                <w:div w:id="82579348">
                  <w:marLeft w:val="0"/>
                  <w:marRight w:val="0"/>
                  <w:marTop w:val="0"/>
                  <w:marBottom w:val="0"/>
                  <w:divBdr>
                    <w:top w:val="none" w:sz="0" w:space="0" w:color="auto"/>
                    <w:left w:val="none" w:sz="0" w:space="0" w:color="auto"/>
                    <w:bottom w:val="none" w:sz="0" w:space="0" w:color="auto"/>
                    <w:right w:val="none" w:sz="0" w:space="0" w:color="auto"/>
                  </w:divBdr>
                  <w:divsChild>
                    <w:div w:id="865093113">
                      <w:marLeft w:val="0"/>
                      <w:marRight w:val="0"/>
                      <w:marTop w:val="0"/>
                      <w:marBottom w:val="0"/>
                      <w:divBdr>
                        <w:top w:val="none" w:sz="0" w:space="0" w:color="auto"/>
                        <w:left w:val="none" w:sz="0" w:space="0" w:color="auto"/>
                        <w:bottom w:val="none" w:sz="0" w:space="0" w:color="auto"/>
                        <w:right w:val="none" w:sz="0" w:space="0" w:color="auto"/>
                      </w:divBdr>
                    </w:div>
                  </w:divsChild>
                </w:div>
                <w:div w:id="1406684494">
                  <w:marLeft w:val="0"/>
                  <w:marRight w:val="0"/>
                  <w:marTop w:val="0"/>
                  <w:marBottom w:val="0"/>
                  <w:divBdr>
                    <w:top w:val="none" w:sz="0" w:space="0" w:color="auto"/>
                    <w:left w:val="none" w:sz="0" w:space="0" w:color="auto"/>
                    <w:bottom w:val="none" w:sz="0" w:space="0" w:color="auto"/>
                    <w:right w:val="none" w:sz="0" w:space="0" w:color="auto"/>
                  </w:divBdr>
                  <w:divsChild>
                    <w:div w:id="328363421">
                      <w:marLeft w:val="0"/>
                      <w:marRight w:val="0"/>
                      <w:marTop w:val="0"/>
                      <w:marBottom w:val="0"/>
                      <w:divBdr>
                        <w:top w:val="none" w:sz="0" w:space="0" w:color="auto"/>
                        <w:left w:val="none" w:sz="0" w:space="0" w:color="auto"/>
                        <w:bottom w:val="none" w:sz="0" w:space="0" w:color="auto"/>
                        <w:right w:val="none" w:sz="0" w:space="0" w:color="auto"/>
                      </w:divBdr>
                    </w:div>
                  </w:divsChild>
                </w:div>
                <w:div w:id="396512144">
                  <w:marLeft w:val="0"/>
                  <w:marRight w:val="0"/>
                  <w:marTop w:val="0"/>
                  <w:marBottom w:val="0"/>
                  <w:divBdr>
                    <w:top w:val="none" w:sz="0" w:space="0" w:color="auto"/>
                    <w:left w:val="none" w:sz="0" w:space="0" w:color="auto"/>
                    <w:bottom w:val="none" w:sz="0" w:space="0" w:color="auto"/>
                    <w:right w:val="none" w:sz="0" w:space="0" w:color="auto"/>
                  </w:divBdr>
                  <w:divsChild>
                    <w:div w:id="1484198146">
                      <w:marLeft w:val="0"/>
                      <w:marRight w:val="0"/>
                      <w:marTop w:val="0"/>
                      <w:marBottom w:val="0"/>
                      <w:divBdr>
                        <w:top w:val="none" w:sz="0" w:space="0" w:color="auto"/>
                        <w:left w:val="none" w:sz="0" w:space="0" w:color="auto"/>
                        <w:bottom w:val="none" w:sz="0" w:space="0" w:color="auto"/>
                        <w:right w:val="none" w:sz="0" w:space="0" w:color="auto"/>
                      </w:divBdr>
                    </w:div>
                  </w:divsChild>
                </w:div>
                <w:div w:id="343747753">
                  <w:marLeft w:val="0"/>
                  <w:marRight w:val="0"/>
                  <w:marTop w:val="0"/>
                  <w:marBottom w:val="0"/>
                  <w:divBdr>
                    <w:top w:val="none" w:sz="0" w:space="0" w:color="auto"/>
                    <w:left w:val="none" w:sz="0" w:space="0" w:color="auto"/>
                    <w:bottom w:val="none" w:sz="0" w:space="0" w:color="auto"/>
                    <w:right w:val="none" w:sz="0" w:space="0" w:color="auto"/>
                  </w:divBdr>
                  <w:divsChild>
                    <w:div w:id="1514300584">
                      <w:marLeft w:val="0"/>
                      <w:marRight w:val="0"/>
                      <w:marTop w:val="0"/>
                      <w:marBottom w:val="0"/>
                      <w:divBdr>
                        <w:top w:val="none" w:sz="0" w:space="0" w:color="auto"/>
                        <w:left w:val="none" w:sz="0" w:space="0" w:color="auto"/>
                        <w:bottom w:val="none" w:sz="0" w:space="0" w:color="auto"/>
                        <w:right w:val="none" w:sz="0" w:space="0" w:color="auto"/>
                      </w:divBdr>
                    </w:div>
                  </w:divsChild>
                </w:div>
                <w:div w:id="1432553266">
                  <w:marLeft w:val="0"/>
                  <w:marRight w:val="0"/>
                  <w:marTop w:val="0"/>
                  <w:marBottom w:val="0"/>
                  <w:divBdr>
                    <w:top w:val="none" w:sz="0" w:space="0" w:color="auto"/>
                    <w:left w:val="none" w:sz="0" w:space="0" w:color="auto"/>
                    <w:bottom w:val="none" w:sz="0" w:space="0" w:color="auto"/>
                    <w:right w:val="none" w:sz="0" w:space="0" w:color="auto"/>
                  </w:divBdr>
                  <w:divsChild>
                    <w:div w:id="1559364584">
                      <w:marLeft w:val="0"/>
                      <w:marRight w:val="0"/>
                      <w:marTop w:val="0"/>
                      <w:marBottom w:val="0"/>
                      <w:divBdr>
                        <w:top w:val="none" w:sz="0" w:space="0" w:color="auto"/>
                        <w:left w:val="none" w:sz="0" w:space="0" w:color="auto"/>
                        <w:bottom w:val="none" w:sz="0" w:space="0" w:color="auto"/>
                        <w:right w:val="none" w:sz="0" w:space="0" w:color="auto"/>
                      </w:divBdr>
                    </w:div>
                  </w:divsChild>
                </w:div>
                <w:div w:id="652098677">
                  <w:marLeft w:val="0"/>
                  <w:marRight w:val="0"/>
                  <w:marTop w:val="0"/>
                  <w:marBottom w:val="0"/>
                  <w:divBdr>
                    <w:top w:val="none" w:sz="0" w:space="0" w:color="auto"/>
                    <w:left w:val="none" w:sz="0" w:space="0" w:color="auto"/>
                    <w:bottom w:val="none" w:sz="0" w:space="0" w:color="auto"/>
                    <w:right w:val="none" w:sz="0" w:space="0" w:color="auto"/>
                  </w:divBdr>
                  <w:divsChild>
                    <w:div w:id="1873956340">
                      <w:marLeft w:val="0"/>
                      <w:marRight w:val="0"/>
                      <w:marTop w:val="0"/>
                      <w:marBottom w:val="0"/>
                      <w:divBdr>
                        <w:top w:val="none" w:sz="0" w:space="0" w:color="auto"/>
                        <w:left w:val="none" w:sz="0" w:space="0" w:color="auto"/>
                        <w:bottom w:val="none" w:sz="0" w:space="0" w:color="auto"/>
                        <w:right w:val="none" w:sz="0" w:space="0" w:color="auto"/>
                      </w:divBdr>
                    </w:div>
                  </w:divsChild>
                </w:div>
                <w:div w:id="1400520559">
                  <w:marLeft w:val="0"/>
                  <w:marRight w:val="0"/>
                  <w:marTop w:val="0"/>
                  <w:marBottom w:val="0"/>
                  <w:divBdr>
                    <w:top w:val="none" w:sz="0" w:space="0" w:color="auto"/>
                    <w:left w:val="none" w:sz="0" w:space="0" w:color="auto"/>
                    <w:bottom w:val="none" w:sz="0" w:space="0" w:color="auto"/>
                    <w:right w:val="none" w:sz="0" w:space="0" w:color="auto"/>
                  </w:divBdr>
                  <w:divsChild>
                    <w:div w:id="935744600">
                      <w:marLeft w:val="0"/>
                      <w:marRight w:val="0"/>
                      <w:marTop w:val="0"/>
                      <w:marBottom w:val="0"/>
                      <w:divBdr>
                        <w:top w:val="none" w:sz="0" w:space="0" w:color="auto"/>
                        <w:left w:val="none" w:sz="0" w:space="0" w:color="auto"/>
                        <w:bottom w:val="none" w:sz="0" w:space="0" w:color="auto"/>
                        <w:right w:val="none" w:sz="0" w:space="0" w:color="auto"/>
                      </w:divBdr>
                    </w:div>
                  </w:divsChild>
                </w:div>
                <w:div w:id="1210263258">
                  <w:marLeft w:val="0"/>
                  <w:marRight w:val="0"/>
                  <w:marTop w:val="0"/>
                  <w:marBottom w:val="0"/>
                  <w:divBdr>
                    <w:top w:val="none" w:sz="0" w:space="0" w:color="auto"/>
                    <w:left w:val="none" w:sz="0" w:space="0" w:color="auto"/>
                    <w:bottom w:val="none" w:sz="0" w:space="0" w:color="auto"/>
                    <w:right w:val="none" w:sz="0" w:space="0" w:color="auto"/>
                  </w:divBdr>
                  <w:divsChild>
                    <w:div w:id="333993969">
                      <w:marLeft w:val="0"/>
                      <w:marRight w:val="0"/>
                      <w:marTop w:val="0"/>
                      <w:marBottom w:val="0"/>
                      <w:divBdr>
                        <w:top w:val="none" w:sz="0" w:space="0" w:color="auto"/>
                        <w:left w:val="none" w:sz="0" w:space="0" w:color="auto"/>
                        <w:bottom w:val="none" w:sz="0" w:space="0" w:color="auto"/>
                        <w:right w:val="none" w:sz="0" w:space="0" w:color="auto"/>
                      </w:divBdr>
                    </w:div>
                  </w:divsChild>
                </w:div>
                <w:div w:id="503741570">
                  <w:marLeft w:val="0"/>
                  <w:marRight w:val="0"/>
                  <w:marTop w:val="0"/>
                  <w:marBottom w:val="0"/>
                  <w:divBdr>
                    <w:top w:val="none" w:sz="0" w:space="0" w:color="auto"/>
                    <w:left w:val="none" w:sz="0" w:space="0" w:color="auto"/>
                    <w:bottom w:val="none" w:sz="0" w:space="0" w:color="auto"/>
                    <w:right w:val="none" w:sz="0" w:space="0" w:color="auto"/>
                  </w:divBdr>
                  <w:divsChild>
                    <w:div w:id="202910050">
                      <w:marLeft w:val="0"/>
                      <w:marRight w:val="0"/>
                      <w:marTop w:val="0"/>
                      <w:marBottom w:val="0"/>
                      <w:divBdr>
                        <w:top w:val="none" w:sz="0" w:space="0" w:color="auto"/>
                        <w:left w:val="none" w:sz="0" w:space="0" w:color="auto"/>
                        <w:bottom w:val="none" w:sz="0" w:space="0" w:color="auto"/>
                        <w:right w:val="none" w:sz="0" w:space="0" w:color="auto"/>
                      </w:divBdr>
                    </w:div>
                  </w:divsChild>
                </w:div>
                <w:div w:id="1717924206">
                  <w:marLeft w:val="0"/>
                  <w:marRight w:val="0"/>
                  <w:marTop w:val="0"/>
                  <w:marBottom w:val="0"/>
                  <w:divBdr>
                    <w:top w:val="none" w:sz="0" w:space="0" w:color="auto"/>
                    <w:left w:val="none" w:sz="0" w:space="0" w:color="auto"/>
                    <w:bottom w:val="none" w:sz="0" w:space="0" w:color="auto"/>
                    <w:right w:val="none" w:sz="0" w:space="0" w:color="auto"/>
                  </w:divBdr>
                  <w:divsChild>
                    <w:div w:id="1401904217">
                      <w:marLeft w:val="0"/>
                      <w:marRight w:val="0"/>
                      <w:marTop w:val="0"/>
                      <w:marBottom w:val="0"/>
                      <w:divBdr>
                        <w:top w:val="none" w:sz="0" w:space="0" w:color="auto"/>
                        <w:left w:val="none" w:sz="0" w:space="0" w:color="auto"/>
                        <w:bottom w:val="none" w:sz="0" w:space="0" w:color="auto"/>
                        <w:right w:val="none" w:sz="0" w:space="0" w:color="auto"/>
                      </w:divBdr>
                    </w:div>
                  </w:divsChild>
                </w:div>
                <w:div w:id="1920480353">
                  <w:marLeft w:val="0"/>
                  <w:marRight w:val="0"/>
                  <w:marTop w:val="0"/>
                  <w:marBottom w:val="0"/>
                  <w:divBdr>
                    <w:top w:val="none" w:sz="0" w:space="0" w:color="auto"/>
                    <w:left w:val="none" w:sz="0" w:space="0" w:color="auto"/>
                    <w:bottom w:val="none" w:sz="0" w:space="0" w:color="auto"/>
                    <w:right w:val="none" w:sz="0" w:space="0" w:color="auto"/>
                  </w:divBdr>
                  <w:divsChild>
                    <w:div w:id="17902748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68344265">
          <w:marLeft w:val="0"/>
          <w:marRight w:val="0"/>
          <w:marTop w:val="0"/>
          <w:marBottom w:val="0"/>
          <w:divBdr>
            <w:top w:val="none" w:sz="0" w:space="0" w:color="auto"/>
            <w:left w:val="none" w:sz="0" w:space="0" w:color="auto"/>
            <w:bottom w:val="none" w:sz="0" w:space="0" w:color="auto"/>
            <w:right w:val="none" w:sz="0" w:space="0" w:color="auto"/>
          </w:divBdr>
        </w:div>
        <w:div w:id="116879181">
          <w:marLeft w:val="0"/>
          <w:marRight w:val="0"/>
          <w:marTop w:val="0"/>
          <w:marBottom w:val="0"/>
          <w:divBdr>
            <w:top w:val="none" w:sz="0" w:space="0" w:color="auto"/>
            <w:left w:val="none" w:sz="0" w:space="0" w:color="auto"/>
            <w:bottom w:val="none" w:sz="0" w:space="0" w:color="auto"/>
            <w:right w:val="none" w:sz="0" w:space="0" w:color="auto"/>
          </w:divBdr>
        </w:div>
        <w:div w:id="1522892511">
          <w:marLeft w:val="0"/>
          <w:marRight w:val="0"/>
          <w:marTop w:val="0"/>
          <w:marBottom w:val="0"/>
          <w:divBdr>
            <w:top w:val="none" w:sz="0" w:space="0" w:color="auto"/>
            <w:left w:val="none" w:sz="0" w:space="0" w:color="auto"/>
            <w:bottom w:val="none" w:sz="0" w:space="0" w:color="auto"/>
            <w:right w:val="none" w:sz="0" w:space="0" w:color="auto"/>
          </w:divBdr>
          <w:divsChild>
            <w:div w:id="414594756">
              <w:marLeft w:val="0"/>
              <w:marRight w:val="0"/>
              <w:marTop w:val="0"/>
              <w:marBottom w:val="0"/>
              <w:divBdr>
                <w:top w:val="none" w:sz="0" w:space="0" w:color="auto"/>
                <w:left w:val="none" w:sz="0" w:space="0" w:color="auto"/>
                <w:bottom w:val="none" w:sz="0" w:space="0" w:color="auto"/>
                <w:right w:val="none" w:sz="0" w:space="0" w:color="auto"/>
              </w:divBdr>
            </w:div>
            <w:div w:id="424573747">
              <w:marLeft w:val="0"/>
              <w:marRight w:val="0"/>
              <w:marTop w:val="0"/>
              <w:marBottom w:val="0"/>
              <w:divBdr>
                <w:top w:val="none" w:sz="0" w:space="0" w:color="auto"/>
                <w:left w:val="none" w:sz="0" w:space="0" w:color="auto"/>
                <w:bottom w:val="none" w:sz="0" w:space="0" w:color="auto"/>
                <w:right w:val="none" w:sz="0" w:space="0" w:color="auto"/>
              </w:divBdr>
            </w:div>
            <w:div w:id="183135974">
              <w:marLeft w:val="0"/>
              <w:marRight w:val="0"/>
              <w:marTop w:val="0"/>
              <w:marBottom w:val="0"/>
              <w:divBdr>
                <w:top w:val="none" w:sz="0" w:space="0" w:color="auto"/>
                <w:left w:val="none" w:sz="0" w:space="0" w:color="auto"/>
                <w:bottom w:val="none" w:sz="0" w:space="0" w:color="auto"/>
                <w:right w:val="none" w:sz="0" w:space="0" w:color="auto"/>
              </w:divBdr>
            </w:div>
            <w:div w:id="234704481">
              <w:marLeft w:val="0"/>
              <w:marRight w:val="0"/>
              <w:marTop w:val="0"/>
              <w:marBottom w:val="0"/>
              <w:divBdr>
                <w:top w:val="none" w:sz="0" w:space="0" w:color="auto"/>
                <w:left w:val="none" w:sz="0" w:space="0" w:color="auto"/>
                <w:bottom w:val="none" w:sz="0" w:space="0" w:color="auto"/>
                <w:right w:val="none" w:sz="0" w:space="0" w:color="auto"/>
              </w:divBdr>
            </w:div>
            <w:div w:id="1186796397">
              <w:marLeft w:val="0"/>
              <w:marRight w:val="0"/>
              <w:marTop w:val="0"/>
              <w:marBottom w:val="0"/>
              <w:divBdr>
                <w:top w:val="none" w:sz="0" w:space="0" w:color="auto"/>
                <w:left w:val="none" w:sz="0" w:space="0" w:color="auto"/>
                <w:bottom w:val="none" w:sz="0" w:space="0" w:color="auto"/>
                <w:right w:val="none" w:sz="0" w:space="0" w:color="auto"/>
              </w:divBdr>
            </w:div>
            <w:div w:id="753867484">
              <w:marLeft w:val="0"/>
              <w:marRight w:val="0"/>
              <w:marTop w:val="0"/>
              <w:marBottom w:val="0"/>
              <w:divBdr>
                <w:top w:val="none" w:sz="0" w:space="0" w:color="auto"/>
                <w:left w:val="none" w:sz="0" w:space="0" w:color="auto"/>
                <w:bottom w:val="none" w:sz="0" w:space="0" w:color="auto"/>
                <w:right w:val="none" w:sz="0" w:space="0" w:color="auto"/>
              </w:divBdr>
            </w:div>
            <w:div w:id="1802381496">
              <w:marLeft w:val="0"/>
              <w:marRight w:val="0"/>
              <w:marTop w:val="0"/>
              <w:marBottom w:val="0"/>
              <w:divBdr>
                <w:top w:val="none" w:sz="0" w:space="0" w:color="auto"/>
                <w:left w:val="none" w:sz="0" w:space="0" w:color="auto"/>
                <w:bottom w:val="none" w:sz="0" w:space="0" w:color="auto"/>
                <w:right w:val="none" w:sz="0" w:space="0" w:color="auto"/>
              </w:divBdr>
            </w:div>
            <w:div w:id="970287662">
              <w:marLeft w:val="0"/>
              <w:marRight w:val="0"/>
              <w:marTop w:val="0"/>
              <w:marBottom w:val="0"/>
              <w:divBdr>
                <w:top w:val="none" w:sz="0" w:space="0" w:color="auto"/>
                <w:left w:val="none" w:sz="0" w:space="0" w:color="auto"/>
                <w:bottom w:val="none" w:sz="0" w:space="0" w:color="auto"/>
                <w:right w:val="none" w:sz="0" w:space="0" w:color="auto"/>
              </w:divBdr>
            </w:div>
            <w:div w:id="918559696">
              <w:marLeft w:val="0"/>
              <w:marRight w:val="0"/>
              <w:marTop w:val="0"/>
              <w:marBottom w:val="0"/>
              <w:divBdr>
                <w:top w:val="none" w:sz="0" w:space="0" w:color="auto"/>
                <w:left w:val="none" w:sz="0" w:space="0" w:color="auto"/>
                <w:bottom w:val="none" w:sz="0" w:space="0" w:color="auto"/>
                <w:right w:val="none" w:sz="0" w:space="0" w:color="auto"/>
              </w:divBdr>
            </w:div>
            <w:div w:id="516424434">
              <w:marLeft w:val="0"/>
              <w:marRight w:val="0"/>
              <w:marTop w:val="0"/>
              <w:marBottom w:val="0"/>
              <w:divBdr>
                <w:top w:val="none" w:sz="0" w:space="0" w:color="auto"/>
                <w:left w:val="none" w:sz="0" w:space="0" w:color="auto"/>
                <w:bottom w:val="none" w:sz="0" w:space="0" w:color="auto"/>
                <w:right w:val="none" w:sz="0" w:space="0" w:color="auto"/>
              </w:divBdr>
            </w:div>
            <w:div w:id="1704406528">
              <w:marLeft w:val="0"/>
              <w:marRight w:val="0"/>
              <w:marTop w:val="0"/>
              <w:marBottom w:val="0"/>
              <w:divBdr>
                <w:top w:val="none" w:sz="0" w:space="0" w:color="auto"/>
                <w:left w:val="none" w:sz="0" w:space="0" w:color="auto"/>
                <w:bottom w:val="none" w:sz="0" w:space="0" w:color="auto"/>
                <w:right w:val="none" w:sz="0" w:space="0" w:color="auto"/>
              </w:divBdr>
            </w:div>
            <w:div w:id="900561409">
              <w:marLeft w:val="0"/>
              <w:marRight w:val="0"/>
              <w:marTop w:val="0"/>
              <w:marBottom w:val="0"/>
              <w:divBdr>
                <w:top w:val="none" w:sz="0" w:space="0" w:color="auto"/>
                <w:left w:val="none" w:sz="0" w:space="0" w:color="auto"/>
                <w:bottom w:val="none" w:sz="0" w:space="0" w:color="auto"/>
                <w:right w:val="none" w:sz="0" w:space="0" w:color="auto"/>
              </w:divBdr>
            </w:div>
            <w:div w:id="1035693820">
              <w:marLeft w:val="0"/>
              <w:marRight w:val="0"/>
              <w:marTop w:val="0"/>
              <w:marBottom w:val="0"/>
              <w:divBdr>
                <w:top w:val="none" w:sz="0" w:space="0" w:color="auto"/>
                <w:left w:val="none" w:sz="0" w:space="0" w:color="auto"/>
                <w:bottom w:val="none" w:sz="0" w:space="0" w:color="auto"/>
                <w:right w:val="none" w:sz="0" w:space="0" w:color="auto"/>
              </w:divBdr>
            </w:div>
            <w:div w:id="1200046377">
              <w:marLeft w:val="0"/>
              <w:marRight w:val="0"/>
              <w:marTop w:val="0"/>
              <w:marBottom w:val="0"/>
              <w:divBdr>
                <w:top w:val="none" w:sz="0" w:space="0" w:color="auto"/>
                <w:left w:val="none" w:sz="0" w:space="0" w:color="auto"/>
                <w:bottom w:val="none" w:sz="0" w:space="0" w:color="auto"/>
                <w:right w:val="none" w:sz="0" w:space="0" w:color="auto"/>
              </w:divBdr>
            </w:div>
            <w:div w:id="1787039876">
              <w:marLeft w:val="0"/>
              <w:marRight w:val="0"/>
              <w:marTop w:val="0"/>
              <w:marBottom w:val="0"/>
              <w:divBdr>
                <w:top w:val="none" w:sz="0" w:space="0" w:color="auto"/>
                <w:left w:val="none" w:sz="0" w:space="0" w:color="auto"/>
                <w:bottom w:val="none" w:sz="0" w:space="0" w:color="auto"/>
                <w:right w:val="none" w:sz="0" w:space="0" w:color="auto"/>
              </w:divBdr>
            </w:div>
            <w:div w:id="891384025">
              <w:marLeft w:val="0"/>
              <w:marRight w:val="0"/>
              <w:marTop w:val="0"/>
              <w:marBottom w:val="0"/>
              <w:divBdr>
                <w:top w:val="none" w:sz="0" w:space="0" w:color="auto"/>
                <w:left w:val="none" w:sz="0" w:space="0" w:color="auto"/>
                <w:bottom w:val="none" w:sz="0" w:space="0" w:color="auto"/>
                <w:right w:val="none" w:sz="0" w:space="0" w:color="auto"/>
              </w:divBdr>
            </w:div>
          </w:divsChild>
        </w:div>
        <w:div w:id="1773626679">
          <w:marLeft w:val="0"/>
          <w:marRight w:val="0"/>
          <w:marTop w:val="0"/>
          <w:marBottom w:val="0"/>
          <w:divBdr>
            <w:top w:val="none" w:sz="0" w:space="0" w:color="auto"/>
            <w:left w:val="none" w:sz="0" w:space="0" w:color="auto"/>
            <w:bottom w:val="none" w:sz="0" w:space="0" w:color="auto"/>
            <w:right w:val="none" w:sz="0" w:space="0" w:color="auto"/>
          </w:divBdr>
        </w:div>
        <w:div w:id="591552174">
          <w:marLeft w:val="0"/>
          <w:marRight w:val="0"/>
          <w:marTop w:val="0"/>
          <w:marBottom w:val="0"/>
          <w:divBdr>
            <w:top w:val="none" w:sz="0" w:space="0" w:color="auto"/>
            <w:left w:val="none" w:sz="0" w:space="0" w:color="auto"/>
            <w:bottom w:val="none" w:sz="0" w:space="0" w:color="auto"/>
            <w:right w:val="none" w:sz="0" w:space="0" w:color="auto"/>
          </w:divBdr>
        </w:div>
        <w:div w:id="1691032438">
          <w:marLeft w:val="0"/>
          <w:marRight w:val="0"/>
          <w:marTop w:val="0"/>
          <w:marBottom w:val="0"/>
          <w:divBdr>
            <w:top w:val="none" w:sz="0" w:space="0" w:color="auto"/>
            <w:left w:val="none" w:sz="0" w:space="0" w:color="auto"/>
            <w:bottom w:val="none" w:sz="0" w:space="0" w:color="auto"/>
            <w:right w:val="none" w:sz="0" w:space="0" w:color="auto"/>
          </w:divBdr>
        </w:div>
        <w:div w:id="525103018">
          <w:marLeft w:val="0"/>
          <w:marRight w:val="0"/>
          <w:marTop w:val="0"/>
          <w:marBottom w:val="0"/>
          <w:divBdr>
            <w:top w:val="none" w:sz="0" w:space="0" w:color="auto"/>
            <w:left w:val="none" w:sz="0" w:space="0" w:color="auto"/>
            <w:bottom w:val="none" w:sz="0" w:space="0" w:color="auto"/>
            <w:right w:val="none" w:sz="0" w:space="0" w:color="auto"/>
          </w:divBdr>
        </w:div>
        <w:div w:id="2139102337">
          <w:marLeft w:val="0"/>
          <w:marRight w:val="0"/>
          <w:marTop w:val="0"/>
          <w:marBottom w:val="0"/>
          <w:divBdr>
            <w:top w:val="none" w:sz="0" w:space="0" w:color="auto"/>
            <w:left w:val="none" w:sz="0" w:space="0" w:color="auto"/>
            <w:bottom w:val="none" w:sz="0" w:space="0" w:color="auto"/>
            <w:right w:val="none" w:sz="0" w:space="0" w:color="auto"/>
          </w:divBdr>
        </w:div>
        <w:div w:id="1555312390">
          <w:marLeft w:val="0"/>
          <w:marRight w:val="0"/>
          <w:marTop w:val="0"/>
          <w:marBottom w:val="0"/>
          <w:divBdr>
            <w:top w:val="none" w:sz="0" w:space="0" w:color="auto"/>
            <w:left w:val="none" w:sz="0" w:space="0" w:color="auto"/>
            <w:bottom w:val="none" w:sz="0" w:space="0" w:color="auto"/>
            <w:right w:val="none" w:sz="0" w:space="0" w:color="auto"/>
          </w:divBdr>
          <w:divsChild>
            <w:div w:id="644503711">
              <w:marLeft w:val="-75"/>
              <w:marRight w:val="0"/>
              <w:marTop w:val="30"/>
              <w:marBottom w:val="30"/>
              <w:divBdr>
                <w:top w:val="none" w:sz="0" w:space="0" w:color="auto"/>
                <w:left w:val="none" w:sz="0" w:space="0" w:color="auto"/>
                <w:bottom w:val="none" w:sz="0" w:space="0" w:color="auto"/>
                <w:right w:val="none" w:sz="0" w:space="0" w:color="auto"/>
              </w:divBdr>
              <w:divsChild>
                <w:div w:id="190804338">
                  <w:marLeft w:val="0"/>
                  <w:marRight w:val="0"/>
                  <w:marTop w:val="0"/>
                  <w:marBottom w:val="0"/>
                  <w:divBdr>
                    <w:top w:val="none" w:sz="0" w:space="0" w:color="auto"/>
                    <w:left w:val="none" w:sz="0" w:space="0" w:color="auto"/>
                    <w:bottom w:val="none" w:sz="0" w:space="0" w:color="auto"/>
                    <w:right w:val="none" w:sz="0" w:space="0" w:color="auto"/>
                  </w:divBdr>
                  <w:divsChild>
                    <w:div w:id="255210423">
                      <w:marLeft w:val="0"/>
                      <w:marRight w:val="0"/>
                      <w:marTop w:val="0"/>
                      <w:marBottom w:val="0"/>
                      <w:divBdr>
                        <w:top w:val="none" w:sz="0" w:space="0" w:color="auto"/>
                        <w:left w:val="none" w:sz="0" w:space="0" w:color="auto"/>
                        <w:bottom w:val="none" w:sz="0" w:space="0" w:color="auto"/>
                        <w:right w:val="none" w:sz="0" w:space="0" w:color="auto"/>
                      </w:divBdr>
                    </w:div>
                  </w:divsChild>
                </w:div>
                <w:div w:id="381095810">
                  <w:marLeft w:val="0"/>
                  <w:marRight w:val="0"/>
                  <w:marTop w:val="0"/>
                  <w:marBottom w:val="0"/>
                  <w:divBdr>
                    <w:top w:val="none" w:sz="0" w:space="0" w:color="auto"/>
                    <w:left w:val="none" w:sz="0" w:space="0" w:color="auto"/>
                    <w:bottom w:val="none" w:sz="0" w:space="0" w:color="auto"/>
                    <w:right w:val="none" w:sz="0" w:space="0" w:color="auto"/>
                  </w:divBdr>
                  <w:divsChild>
                    <w:div w:id="1342389987">
                      <w:marLeft w:val="0"/>
                      <w:marRight w:val="0"/>
                      <w:marTop w:val="0"/>
                      <w:marBottom w:val="0"/>
                      <w:divBdr>
                        <w:top w:val="none" w:sz="0" w:space="0" w:color="auto"/>
                        <w:left w:val="none" w:sz="0" w:space="0" w:color="auto"/>
                        <w:bottom w:val="none" w:sz="0" w:space="0" w:color="auto"/>
                        <w:right w:val="none" w:sz="0" w:space="0" w:color="auto"/>
                      </w:divBdr>
                    </w:div>
                  </w:divsChild>
                </w:div>
                <w:div w:id="1158571398">
                  <w:marLeft w:val="0"/>
                  <w:marRight w:val="0"/>
                  <w:marTop w:val="0"/>
                  <w:marBottom w:val="0"/>
                  <w:divBdr>
                    <w:top w:val="none" w:sz="0" w:space="0" w:color="auto"/>
                    <w:left w:val="none" w:sz="0" w:space="0" w:color="auto"/>
                    <w:bottom w:val="none" w:sz="0" w:space="0" w:color="auto"/>
                    <w:right w:val="none" w:sz="0" w:space="0" w:color="auto"/>
                  </w:divBdr>
                  <w:divsChild>
                    <w:div w:id="2036156469">
                      <w:marLeft w:val="0"/>
                      <w:marRight w:val="0"/>
                      <w:marTop w:val="0"/>
                      <w:marBottom w:val="0"/>
                      <w:divBdr>
                        <w:top w:val="none" w:sz="0" w:space="0" w:color="auto"/>
                        <w:left w:val="none" w:sz="0" w:space="0" w:color="auto"/>
                        <w:bottom w:val="none" w:sz="0" w:space="0" w:color="auto"/>
                        <w:right w:val="none" w:sz="0" w:space="0" w:color="auto"/>
                      </w:divBdr>
                    </w:div>
                  </w:divsChild>
                </w:div>
                <w:div w:id="1126965919">
                  <w:marLeft w:val="0"/>
                  <w:marRight w:val="0"/>
                  <w:marTop w:val="0"/>
                  <w:marBottom w:val="0"/>
                  <w:divBdr>
                    <w:top w:val="none" w:sz="0" w:space="0" w:color="auto"/>
                    <w:left w:val="none" w:sz="0" w:space="0" w:color="auto"/>
                    <w:bottom w:val="none" w:sz="0" w:space="0" w:color="auto"/>
                    <w:right w:val="none" w:sz="0" w:space="0" w:color="auto"/>
                  </w:divBdr>
                  <w:divsChild>
                    <w:div w:id="1679380247">
                      <w:marLeft w:val="0"/>
                      <w:marRight w:val="0"/>
                      <w:marTop w:val="0"/>
                      <w:marBottom w:val="0"/>
                      <w:divBdr>
                        <w:top w:val="none" w:sz="0" w:space="0" w:color="auto"/>
                        <w:left w:val="none" w:sz="0" w:space="0" w:color="auto"/>
                        <w:bottom w:val="none" w:sz="0" w:space="0" w:color="auto"/>
                        <w:right w:val="none" w:sz="0" w:space="0" w:color="auto"/>
                      </w:divBdr>
                    </w:div>
                  </w:divsChild>
                </w:div>
                <w:div w:id="383139295">
                  <w:marLeft w:val="0"/>
                  <w:marRight w:val="0"/>
                  <w:marTop w:val="0"/>
                  <w:marBottom w:val="0"/>
                  <w:divBdr>
                    <w:top w:val="none" w:sz="0" w:space="0" w:color="auto"/>
                    <w:left w:val="none" w:sz="0" w:space="0" w:color="auto"/>
                    <w:bottom w:val="none" w:sz="0" w:space="0" w:color="auto"/>
                    <w:right w:val="none" w:sz="0" w:space="0" w:color="auto"/>
                  </w:divBdr>
                  <w:divsChild>
                    <w:div w:id="1222867493">
                      <w:marLeft w:val="0"/>
                      <w:marRight w:val="0"/>
                      <w:marTop w:val="0"/>
                      <w:marBottom w:val="0"/>
                      <w:divBdr>
                        <w:top w:val="none" w:sz="0" w:space="0" w:color="auto"/>
                        <w:left w:val="none" w:sz="0" w:space="0" w:color="auto"/>
                        <w:bottom w:val="none" w:sz="0" w:space="0" w:color="auto"/>
                        <w:right w:val="none" w:sz="0" w:space="0" w:color="auto"/>
                      </w:divBdr>
                    </w:div>
                  </w:divsChild>
                </w:div>
                <w:div w:id="1807813777">
                  <w:marLeft w:val="0"/>
                  <w:marRight w:val="0"/>
                  <w:marTop w:val="0"/>
                  <w:marBottom w:val="0"/>
                  <w:divBdr>
                    <w:top w:val="none" w:sz="0" w:space="0" w:color="auto"/>
                    <w:left w:val="none" w:sz="0" w:space="0" w:color="auto"/>
                    <w:bottom w:val="none" w:sz="0" w:space="0" w:color="auto"/>
                    <w:right w:val="none" w:sz="0" w:space="0" w:color="auto"/>
                  </w:divBdr>
                  <w:divsChild>
                    <w:div w:id="933170917">
                      <w:marLeft w:val="0"/>
                      <w:marRight w:val="0"/>
                      <w:marTop w:val="0"/>
                      <w:marBottom w:val="0"/>
                      <w:divBdr>
                        <w:top w:val="none" w:sz="0" w:space="0" w:color="auto"/>
                        <w:left w:val="none" w:sz="0" w:space="0" w:color="auto"/>
                        <w:bottom w:val="none" w:sz="0" w:space="0" w:color="auto"/>
                        <w:right w:val="none" w:sz="0" w:space="0" w:color="auto"/>
                      </w:divBdr>
                    </w:div>
                  </w:divsChild>
                </w:div>
                <w:div w:id="2144304280">
                  <w:marLeft w:val="0"/>
                  <w:marRight w:val="0"/>
                  <w:marTop w:val="0"/>
                  <w:marBottom w:val="0"/>
                  <w:divBdr>
                    <w:top w:val="none" w:sz="0" w:space="0" w:color="auto"/>
                    <w:left w:val="none" w:sz="0" w:space="0" w:color="auto"/>
                    <w:bottom w:val="none" w:sz="0" w:space="0" w:color="auto"/>
                    <w:right w:val="none" w:sz="0" w:space="0" w:color="auto"/>
                  </w:divBdr>
                  <w:divsChild>
                    <w:div w:id="393548565">
                      <w:marLeft w:val="0"/>
                      <w:marRight w:val="0"/>
                      <w:marTop w:val="0"/>
                      <w:marBottom w:val="0"/>
                      <w:divBdr>
                        <w:top w:val="none" w:sz="0" w:space="0" w:color="auto"/>
                        <w:left w:val="none" w:sz="0" w:space="0" w:color="auto"/>
                        <w:bottom w:val="none" w:sz="0" w:space="0" w:color="auto"/>
                        <w:right w:val="none" w:sz="0" w:space="0" w:color="auto"/>
                      </w:divBdr>
                    </w:div>
                    <w:div w:id="348989954">
                      <w:marLeft w:val="0"/>
                      <w:marRight w:val="0"/>
                      <w:marTop w:val="0"/>
                      <w:marBottom w:val="0"/>
                      <w:divBdr>
                        <w:top w:val="none" w:sz="0" w:space="0" w:color="auto"/>
                        <w:left w:val="none" w:sz="0" w:space="0" w:color="auto"/>
                        <w:bottom w:val="none" w:sz="0" w:space="0" w:color="auto"/>
                        <w:right w:val="none" w:sz="0" w:space="0" w:color="auto"/>
                      </w:divBdr>
                    </w:div>
                    <w:div w:id="550726693">
                      <w:marLeft w:val="0"/>
                      <w:marRight w:val="0"/>
                      <w:marTop w:val="0"/>
                      <w:marBottom w:val="0"/>
                      <w:divBdr>
                        <w:top w:val="none" w:sz="0" w:space="0" w:color="auto"/>
                        <w:left w:val="none" w:sz="0" w:space="0" w:color="auto"/>
                        <w:bottom w:val="none" w:sz="0" w:space="0" w:color="auto"/>
                        <w:right w:val="none" w:sz="0" w:space="0" w:color="auto"/>
                      </w:divBdr>
                    </w:div>
                  </w:divsChild>
                </w:div>
                <w:div w:id="814687682">
                  <w:marLeft w:val="0"/>
                  <w:marRight w:val="0"/>
                  <w:marTop w:val="0"/>
                  <w:marBottom w:val="0"/>
                  <w:divBdr>
                    <w:top w:val="none" w:sz="0" w:space="0" w:color="auto"/>
                    <w:left w:val="none" w:sz="0" w:space="0" w:color="auto"/>
                    <w:bottom w:val="none" w:sz="0" w:space="0" w:color="auto"/>
                    <w:right w:val="none" w:sz="0" w:space="0" w:color="auto"/>
                  </w:divBdr>
                  <w:divsChild>
                    <w:div w:id="19712003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96171346">
          <w:marLeft w:val="0"/>
          <w:marRight w:val="0"/>
          <w:marTop w:val="0"/>
          <w:marBottom w:val="0"/>
          <w:divBdr>
            <w:top w:val="none" w:sz="0" w:space="0" w:color="auto"/>
            <w:left w:val="none" w:sz="0" w:space="0" w:color="auto"/>
            <w:bottom w:val="none" w:sz="0" w:space="0" w:color="auto"/>
            <w:right w:val="none" w:sz="0" w:space="0" w:color="auto"/>
          </w:divBdr>
        </w:div>
        <w:div w:id="480079765">
          <w:marLeft w:val="0"/>
          <w:marRight w:val="0"/>
          <w:marTop w:val="0"/>
          <w:marBottom w:val="0"/>
          <w:divBdr>
            <w:top w:val="none" w:sz="0" w:space="0" w:color="auto"/>
            <w:left w:val="none" w:sz="0" w:space="0" w:color="auto"/>
            <w:bottom w:val="none" w:sz="0" w:space="0" w:color="auto"/>
            <w:right w:val="none" w:sz="0" w:space="0" w:color="auto"/>
          </w:divBdr>
        </w:div>
        <w:div w:id="1641837209">
          <w:marLeft w:val="0"/>
          <w:marRight w:val="0"/>
          <w:marTop w:val="0"/>
          <w:marBottom w:val="0"/>
          <w:divBdr>
            <w:top w:val="none" w:sz="0" w:space="0" w:color="auto"/>
            <w:left w:val="none" w:sz="0" w:space="0" w:color="auto"/>
            <w:bottom w:val="none" w:sz="0" w:space="0" w:color="auto"/>
            <w:right w:val="none" w:sz="0" w:space="0" w:color="auto"/>
          </w:divBdr>
        </w:div>
        <w:div w:id="86773705">
          <w:marLeft w:val="0"/>
          <w:marRight w:val="0"/>
          <w:marTop w:val="0"/>
          <w:marBottom w:val="0"/>
          <w:divBdr>
            <w:top w:val="none" w:sz="0" w:space="0" w:color="auto"/>
            <w:left w:val="none" w:sz="0" w:space="0" w:color="auto"/>
            <w:bottom w:val="none" w:sz="0" w:space="0" w:color="auto"/>
            <w:right w:val="none" w:sz="0" w:space="0" w:color="auto"/>
          </w:divBdr>
        </w:div>
        <w:div w:id="1741950611">
          <w:marLeft w:val="0"/>
          <w:marRight w:val="0"/>
          <w:marTop w:val="0"/>
          <w:marBottom w:val="0"/>
          <w:divBdr>
            <w:top w:val="none" w:sz="0" w:space="0" w:color="auto"/>
            <w:left w:val="none" w:sz="0" w:space="0" w:color="auto"/>
            <w:bottom w:val="none" w:sz="0" w:space="0" w:color="auto"/>
            <w:right w:val="none" w:sz="0" w:space="0" w:color="auto"/>
          </w:divBdr>
          <w:divsChild>
            <w:div w:id="830945547">
              <w:marLeft w:val="-75"/>
              <w:marRight w:val="0"/>
              <w:marTop w:val="30"/>
              <w:marBottom w:val="30"/>
              <w:divBdr>
                <w:top w:val="none" w:sz="0" w:space="0" w:color="auto"/>
                <w:left w:val="none" w:sz="0" w:space="0" w:color="auto"/>
                <w:bottom w:val="none" w:sz="0" w:space="0" w:color="auto"/>
                <w:right w:val="none" w:sz="0" w:space="0" w:color="auto"/>
              </w:divBdr>
              <w:divsChild>
                <w:div w:id="229921485">
                  <w:marLeft w:val="0"/>
                  <w:marRight w:val="0"/>
                  <w:marTop w:val="0"/>
                  <w:marBottom w:val="0"/>
                  <w:divBdr>
                    <w:top w:val="none" w:sz="0" w:space="0" w:color="auto"/>
                    <w:left w:val="none" w:sz="0" w:space="0" w:color="auto"/>
                    <w:bottom w:val="none" w:sz="0" w:space="0" w:color="auto"/>
                    <w:right w:val="none" w:sz="0" w:space="0" w:color="auto"/>
                  </w:divBdr>
                  <w:divsChild>
                    <w:div w:id="614868001">
                      <w:marLeft w:val="0"/>
                      <w:marRight w:val="0"/>
                      <w:marTop w:val="0"/>
                      <w:marBottom w:val="0"/>
                      <w:divBdr>
                        <w:top w:val="none" w:sz="0" w:space="0" w:color="auto"/>
                        <w:left w:val="none" w:sz="0" w:space="0" w:color="auto"/>
                        <w:bottom w:val="none" w:sz="0" w:space="0" w:color="auto"/>
                        <w:right w:val="none" w:sz="0" w:space="0" w:color="auto"/>
                      </w:divBdr>
                    </w:div>
                  </w:divsChild>
                </w:div>
                <w:div w:id="2087922113">
                  <w:marLeft w:val="0"/>
                  <w:marRight w:val="0"/>
                  <w:marTop w:val="0"/>
                  <w:marBottom w:val="0"/>
                  <w:divBdr>
                    <w:top w:val="none" w:sz="0" w:space="0" w:color="auto"/>
                    <w:left w:val="none" w:sz="0" w:space="0" w:color="auto"/>
                    <w:bottom w:val="none" w:sz="0" w:space="0" w:color="auto"/>
                    <w:right w:val="none" w:sz="0" w:space="0" w:color="auto"/>
                  </w:divBdr>
                  <w:divsChild>
                    <w:div w:id="2125228229">
                      <w:marLeft w:val="0"/>
                      <w:marRight w:val="0"/>
                      <w:marTop w:val="0"/>
                      <w:marBottom w:val="0"/>
                      <w:divBdr>
                        <w:top w:val="none" w:sz="0" w:space="0" w:color="auto"/>
                        <w:left w:val="none" w:sz="0" w:space="0" w:color="auto"/>
                        <w:bottom w:val="none" w:sz="0" w:space="0" w:color="auto"/>
                        <w:right w:val="none" w:sz="0" w:space="0" w:color="auto"/>
                      </w:divBdr>
                    </w:div>
                  </w:divsChild>
                </w:div>
                <w:div w:id="1873111956">
                  <w:marLeft w:val="0"/>
                  <w:marRight w:val="0"/>
                  <w:marTop w:val="0"/>
                  <w:marBottom w:val="0"/>
                  <w:divBdr>
                    <w:top w:val="none" w:sz="0" w:space="0" w:color="auto"/>
                    <w:left w:val="none" w:sz="0" w:space="0" w:color="auto"/>
                    <w:bottom w:val="none" w:sz="0" w:space="0" w:color="auto"/>
                    <w:right w:val="none" w:sz="0" w:space="0" w:color="auto"/>
                  </w:divBdr>
                  <w:divsChild>
                    <w:div w:id="43256452">
                      <w:marLeft w:val="0"/>
                      <w:marRight w:val="0"/>
                      <w:marTop w:val="0"/>
                      <w:marBottom w:val="0"/>
                      <w:divBdr>
                        <w:top w:val="none" w:sz="0" w:space="0" w:color="auto"/>
                        <w:left w:val="none" w:sz="0" w:space="0" w:color="auto"/>
                        <w:bottom w:val="none" w:sz="0" w:space="0" w:color="auto"/>
                        <w:right w:val="none" w:sz="0" w:space="0" w:color="auto"/>
                      </w:divBdr>
                    </w:div>
                  </w:divsChild>
                </w:div>
                <w:div w:id="588393237">
                  <w:marLeft w:val="0"/>
                  <w:marRight w:val="0"/>
                  <w:marTop w:val="0"/>
                  <w:marBottom w:val="0"/>
                  <w:divBdr>
                    <w:top w:val="none" w:sz="0" w:space="0" w:color="auto"/>
                    <w:left w:val="none" w:sz="0" w:space="0" w:color="auto"/>
                    <w:bottom w:val="none" w:sz="0" w:space="0" w:color="auto"/>
                    <w:right w:val="none" w:sz="0" w:space="0" w:color="auto"/>
                  </w:divBdr>
                  <w:divsChild>
                    <w:div w:id="993871284">
                      <w:marLeft w:val="0"/>
                      <w:marRight w:val="0"/>
                      <w:marTop w:val="0"/>
                      <w:marBottom w:val="0"/>
                      <w:divBdr>
                        <w:top w:val="none" w:sz="0" w:space="0" w:color="auto"/>
                        <w:left w:val="none" w:sz="0" w:space="0" w:color="auto"/>
                        <w:bottom w:val="none" w:sz="0" w:space="0" w:color="auto"/>
                        <w:right w:val="none" w:sz="0" w:space="0" w:color="auto"/>
                      </w:divBdr>
                    </w:div>
                  </w:divsChild>
                </w:div>
                <w:div w:id="1282760575">
                  <w:marLeft w:val="0"/>
                  <w:marRight w:val="0"/>
                  <w:marTop w:val="0"/>
                  <w:marBottom w:val="0"/>
                  <w:divBdr>
                    <w:top w:val="none" w:sz="0" w:space="0" w:color="auto"/>
                    <w:left w:val="none" w:sz="0" w:space="0" w:color="auto"/>
                    <w:bottom w:val="none" w:sz="0" w:space="0" w:color="auto"/>
                    <w:right w:val="none" w:sz="0" w:space="0" w:color="auto"/>
                  </w:divBdr>
                  <w:divsChild>
                    <w:div w:id="136269982">
                      <w:marLeft w:val="0"/>
                      <w:marRight w:val="0"/>
                      <w:marTop w:val="0"/>
                      <w:marBottom w:val="0"/>
                      <w:divBdr>
                        <w:top w:val="none" w:sz="0" w:space="0" w:color="auto"/>
                        <w:left w:val="none" w:sz="0" w:space="0" w:color="auto"/>
                        <w:bottom w:val="none" w:sz="0" w:space="0" w:color="auto"/>
                        <w:right w:val="none" w:sz="0" w:space="0" w:color="auto"/>
                      </w:divBdr>
                    </w:div>
                  </w:divsChild>
                </w:div>
                <w:div w:id="796603920">
                  <w:marLeft w:val="0"/>
                  <w:marRight w:val="0"/>
                  <w:marTop w:val="0"/>
                  <w:marBottom w:val="0"/>
                  <w:divBdr>
                    <w:top w:val="none" w:sz="0" w:space="0" w:color="auto"/>
                    <w:left w:val="none" w:sz="0" w:space="0" w:color="auto"/>
                    <w:bottom w:val="none" w:sz="0" w:space="0" w:color="auto"/>
                    <w:right w:val="none" w:sz="0" w:space="0" w:color="auto"/>
                  </w:divBdr>
                  <w:divsChild>
                    <w:div w:id="2046101149">
                      <w:marLeft w:val="0"/>
                      <w:marRight w:val="0"/>
                      <w:marTop w:val="0"/>
                      <w:marBottom w:val="0"/>
                      <w:divBdr>
                        <w:top w:val="none" w:sz="0" w:space="0" w:color="auto"/>
                        <w:left w:val="none" w:sz="0" w:space="0" w:color="auto"/>
                        <w:bottom w:val="none" w:sz="0" w:space="0" w:color="auto"/>
                        <w:right w:val="none" w:sz="0" w:space="0" w:color="auto"/>
                      </w:divBdr>
                    </w:div>
                  </w:divsChild>
                </w:div>
                <w:div w:id="283006508">
                  <w:marLeft w:val="0"/>
                  <w:marRight w:val="0"/>
                  <w:marTop w:val="0"/>
                  <w:marBottom w:val="0"/>
                  <w:divBdr>
                    <w:top w:val="none" w:sz="0" w:space="0" w:color="auto"/>
                    <w:left w:val="none" w:sz="0" w:space="0" w:color="auto"/>
                    <w:bottom w:val="none" w:sz="0" w:space="0" w:color="auto"/>
                    <w:right w:val="none" w:sz="0" w:space="0" w:color="auto"/>
                  </w:divBdr>
                  <w:divsChild>
                    <w:div w:id="779490883">
                      <w:marLeft w:val="0"/>
                      <w:marRight w:val="0"/>
                      <w:marTop w:val="0"/>
                      <w:marBottom w:val="0"/>
                      <w:divBdr>
                        <w:top w:val="none" w:sz="0" w:space="0" w:color="auto"/>
                        <w:left w:val="none" w:sz="0" w:space="0" w:color="auto"/>
                        <w:bottom w:val="none" w:sz="0" w:space="0" w:color="auto"/>
                        <w:right w:val="none" w:sz="0" w:space="0" w:color="auto"/>
                      </w:divBdr>
                    </w:div>
                  </w:divsChild>
                </w:div>
                <w:div w:id="1492215495">
                  <w:marLeft w:val="0"/>
                  <w:marRight w:val="0"/>
                  <w:marTop w:val="0"/>
                  <w:marBottom w:val="0"/>
                  <w:divBdr>
                    <w:top w:val="none" w:sz="0" w:space="0" w:color="auto"/>
                    <w:left w:val="none" w:sz="0" w:space="0" w:color="auto"/>
                    <w:bottom w:val="none" w:sz="0" w:space="0" w:color="auto"/>
                    <w:right w:val="none" w:sz="0" w:space="0" w:color="auto"/>
                  </w:divBdr>
                  <w:divsChild>
                    <w:div w:id="505025576">
                      <w:marLeft w:val="0"/>
                      <w:marRight w:val="0"/>
                      <w:marTop w:val="0"/>
                      <w:marBottom w:val="0"/>
                      <w:divBdr>
                        <w:top w:val="none" w:sz="0" w:space="0" w:color="auto"/>
                        <w:left w:val="none" w:sz="0" w:space="0" w:color="auto"/>
                        <w:bottom w:val="none" w:sz="0" w:space="0" w:color="auto"/>
                        <w:right w:val="none" w:sz="0" w:space="0" w:color="auto"/>
                      </w:divBdr>
                    </w:div>
                  </w:divsChild>
                </w:div>
                <w:div w:id="1806969432">
                  <w:marLeft w:val="0"/>
                  <w:marRight w:val="0"/>
                  <w:marTop w:val="0"/>
                  <w:marBottom w:val="0"/>
                  <w:divBdr>
                    <w:top w:val="none" w:sz="0" w:space="0" w:color="auto"/>
                    <w:left w:val="none" w:sz="0" w:space="0" w:color="auto"/>
                    <w:bottom w:val="none" w:sz="0" w:space="0" w:color="auto"/>
                    <w:right w:val="none" w:sz="0" w:space="0" w:color="auto"/>
                  </w:divBdr>
                  <w:divsChild>
                    <w:div w:id="1750929131">
                      <w:marLeft w:val="0"/>
                      <w:marRight w:val="0"/>
                      <w:marTop w:val="0"/>
                      <w:marBottom w:val="0"/>
                      <w:divBdr>
                        <w:top w:val="none" w:sz="0" w:space="0" w:color="auto"/>
                        <w:left w:val="none" w:sz="0" w:space="0" w:color="auto"/>
                        <w:bottom w:val="none" w:sz="0" w:space="0" w:color="auto"/>
                        <w:right w:val="none" w:sz="0" w:space="0" w:color="auto"/>
                      </w:divBdr>
                    </w:div>
                  </w:divsChild>
                </w:div>
                <w:div w:id="301736284">
                  <w:marLeft w:val="0"/>
                  <w:marRight w:val="0"/>
                  <w:marTop w:val="0"/>
                  <w:marBottom w:val="0"/>
                  <w:divBdr>
                    <w:top w:val="none" w:sz="0" w:space="0" w:color="auto"/>
                    <w:left w:val="none" w:sz="0" w:space="0" w:color="auto"/>
                    <w:bottom w:val="none" w:sz="0" w:space="0" w:color="auto"/>
                    <w:right w:val="none" w:sz="0" w:space="0" w:color="auto"/>
                  </w:divBdr>
                  <w:divsChild>
                    <w:div w:id="303655413">
                      <w:marLeft w:val="0"/>
                      <w:marRight w:val="0"/>
                      <w:marTop w:val="0"/>
                      <w:marBottom w:val="0"/>
                      <w:divBdr>
                        <w:top w:val="none" w:sz="0" w:space="0" w:color="auto"/>
                        <w:left w:val="none" w:sz="0" w:space="0" w:color="auto"/>
                        <w:bottom w:val="none" w:sz="0" w:space="0" w:color="auto"/>
                        <w:right w:val="none" w:sz="0" w:space="0" w:color="auto"/>
                      </w:divBdr>
                    </w:div>
                  </w:divsChild>
                </w:div>
                <w:div w:id="2095785218">
                  <w:marLeft w:val="0"/>
                  <w:marRight w:val="0"/>
                  <w:marTop w:val="0"/>
                  <w:marBottom w:val="0"/>
                  <w:divBdr>
                    <w:top w:val="none" w:sz="0" w:space="0" w:color="auto"/>
                    <w:left w:val="none" w:sz="0" w:space="0" w:color="auto"/>
                    <w:bottom w:val="none" w:sz="0" w:space="0" w:color="auto"/>
                    <w:right w:val="none" w:sz="0" w:space="0" w:color="auto"/>
                  </w:divBdr>
                  <w:divsChild>
                    <w:div w:id="658193952">
                      <w:marLeft w:val="0"/>
                      <w:marRight w:val="0"/>
                      <w:marTop w:val="0"/>
                      <w:marBottom w:val="0"/>
                      <w:divBdr>
                        <w:top w:val="none" w:sz="0" w:space="0" w:color="auto"/>
                        <w:left w:val="none" w:sz="0" w:space="0" w:color="auto"/>
                        <w:bottom w:val="none" w:sz="0" w:space="0" w:color="auto"/>
                        <w:right w:val="none" w:sz="0" w:space="0" w:color="auto"/>
                      </w:divBdr>
                    </w:div>
                  </w:divsChild>
                </w:div>
                <w:div w:id="1331912692">
                  <w:marLeft w:val="0"/>
                  <w:marRight w:val="0"/>
                  <w:marTop w:val="0"/>
                  <w:marBottom w:val="0"/>
                  <w:divBdr>
                    <w:top w:val="none" w:sz="0" w:space="0" w:color="auto"/>
                    <w:left w:val="none" w:sz="0" w:space="0" w:color="auto"/>
                    <w:bottom w:val="none" w:sz="0" w:space="0" w:color="auto"/>
                    <w:right w:val="none" w:sz="0" w:space="0" w:color="auto"/>
                  </w:divBdr>
                  <w:divsChild>
                    <w:div w:id="43215421">
                      <w:marLeft w:val="0"/>
                      <w:marRight w:val="0"/>
                      <w:marTop w:val="0"/>
                      <w:marBottom w:val="0"/>
                      <w:divBdr>
                        <w:top w:val="none" w:sz="0" w:space="0" w:color="auto"/>
                        <w:left w:val="none" w:sz="0" w:space="0" w:color="auto"/>
                        <w:bottom w:val="none" w:sz="0" w:space="0" w:color="auto"/>
                        <w:right w:val="none" w:sz="0" w:space="0" w:color="auto"/>
                      </w:divBdr>
                    </w:div>
                  </w:divsChild>
                </w:div>
                <w:div w:id="1588927464">
                  <w:marLeft w:val="0"/>
                  <w:marRight w:val="0"/>
                  <w:marTop w:val="0"/>
                  <w:marBottom w:val="0"/>
                  <w:divBdr>
                    <w:top w:val="none" w:sz="0" w:space="0" w:color="auto"/>
                    <w:left w:val="none" w:sz="0" w:space="0" w:color="auto"/>
                    <w:bottom w:val="none" w:sz="0" w:space="0" w:color="auto"/>
                    <w:right w:val="none" w:sz="0" w:space="0" w:color="auto"/>
                  </w:divBdr>
                  <w:divsChild>
                    <w:div w:id="284895364">
                      <w:marLeft w:val="0"/>
                      <w:marRight w:val="0"/>
                      <w:marTop w:val="0"/>
                      <w:marBottom w:val="0"/>
                      <w:divBdr>
                        <w:top w:val="none" w:sz="0" w:space="0" w:color="auto"/>
                        <w:left w:val="none" w:sz="0" w:space="0" w:color="auto"/>
                        <w:bottom w:val="none" w:sz="0" w:space="0" w:color="auto"/>
                        <w:right w:val="none" w:sz="0" w:space="0" w:color="auto"/>
                      </w:divBdr>
                    </w:div>
                  </w:divsChild>
                </w:div>
                <w:div w:id="1215657078">
                  <w:marLeft w:val="0"/>
                  <w:marRight w:val="0"/>
                  <w:marTop w:val="0"/>
                  <w:marBottom w:val="0"/>
                  <w:divBdr>
                    <w:top w:val="none" w:sz="0" w:space="0" w:color="auto"/>
                    <w:left w:val="none" w:sz="0" w:space="0" w:color="auto"/>
                    <w:bottom w:val="none" w:sz="0" w:space="0" w:color="auto"/>
                    <w:right w:val="none" w:sz="0" w:space="0" w:color="auto"/>
                  </w:divBdr>
                  <w:divsChild>
                    <w:div w:id="165860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1364960">
          <w:marLeft w:val="0"/>
          <w:marRight w:val="0"/>
          <w:marTop w:val="0"/>
          <w:marBottom w:val="0"/>
          <w:divBdr>
            <w:top w:val="none" w:sz="0" w:space="0" w:color="auto"/>
            <w:left w:val="none" w:sz="0" w:space="0" w:color="auto"/>
            <w:bottom w:val="none" w:sz="0" w:space="0" w:color="auto"/>
            <w:right w:val="none" w:sz="0" w:space="0" w:color="auto"/>
          </w:divBdr>
        </w:div>
        <w:div w:id="822088637">
          <w:marLeft w:val="0"/>
          <w:marRight w:val="0"/>
          <w:marTop w:val="0"/>
          <w:marBottom w:val="0"/>
          <w:divBdr>
            <w:top w:val="none" w:sz="0" w:space="0" w:color="auto"/>
            <w:left w:val="none" w:sz="0" w:space="0" w:color="auto"/>
            <w:bottom w:val="none" w:sz="0" w:space="0" w:color="auto"/>
            <w:right w:val="none" w:sz="0" w:space="0" w:color="auto"/>
          </w:divBdr>
        </w:div>
        <w:div w:id="780760820">
          <w:marLeft w:val="0"/>
          <w:marRight w:val="0"/>
          <w:marTop w:val="0"/>
          <w:marBottom w:val="0"/>
          <w:divBdr>
            <w:top w:val="none" w:sz="0" w:space="0" w:color="auto"/>
            <w:left w:val="none" w:sz="0" w:space="0" w:color="auto"/>
            <w:bottom w:val="none" w:sz="0" w:space="0" w:color="auto"/>
            <w:right w:val="none" w:sz="0" w:space="0" w:color="auto"/>
          </w:divBdr>
          <w:divsChild>
            <w:div w:id="962855792">
              <w:marLeft w:val="0"/>
              <w:marRight w:val="0"/>
              <w:marTop w:val="0"/>
              <w:marBottom w:val="0"/>
              <w:divBdr>
                <w:top w:val="none" w:sz="0" w:space="0" w:color="auto"/>
                <w:left w:val="none" w:sz="0" w:space="0" w:color="auto"/>
                <w:bottom w:val="none" w:sz="0" w:space="0" w:color="auto"/>
                <w:right w:val="none" w:sz="0" w:space="0" w:color="auto"/>
              </w:divBdr>
            </w:div>
            <w:div w:id="2057197417">
              <w:marLeft w:val="0"/>
              <w:marRight w:val="0"/>
              <w:marTop w:val="0"/>
              <w:marBottom w:val="0"/>
              <w:divBdr>
                <w:top w:val="none" w:sz="0" w:space="0" w:color="auto"/>
                <w:left w:val="none" w:sz="0" w:space="0" w:color="auto"/>
                <w:bottom w:val="none" w:sz="0" w:space="0" w:color="auto"/>
                <w:right w:val="none" w:sz="0" w:space="0" w:color="auto"/>
              </w:divBdr>
            </w:div>
            <w:div w:id="10380174">
              <w:marLeft w:val="0"/>
              <w:marRight w:val="0"/>
              <w:marTop w:val="0"/>
              <w:marBottom w:val="0"/>
              <w:divBdr>
                <w:top w:val="none" w:sz="0" w:space="0" w:color="auto"/>
                <w:left w:val="none" w:sz="0" w:space="0" w:color="auto"/>
                <w:bottom w:val="none" w:sz="0" w:space="0" w:color="auto"/>
                <w:right w:val="none" w:sz="0" w:space="0" w:color="auto"/>
              </w:divBdr>
            </w:div>
            <w:div w:id="1837570981">
              <w:marLeft w:val="0"/>
              <w:marRight w:val="0"/>
              <w:marTop w:val="0"/>
              <w:marBottom w:val="0"/>
              <w:divBdr>
                <w:top w:val="none" w:sz="0" w:space="0" w:color="auto"/>
                <w:left w:val="none" w:sz="0" w:space="0" w:color="auto"/>
                <w:bottom w:val="none" w:sz="0" w:space="0" w:color="auto"/>
                <w:right w:val="none" w:sz="0" w:space="0" w:color="auto"/>
              </w:divBdr>
            </w:div>
            <w:div w:id="1238436027">
              <w:marLeft w:val="0"/>
              <w:marRight w:val="0"/>
              <w:marTop w:val="0"/>
              <w:marBottom w:val="0"/>
              <w:divBdr>
                <w:top w:val="none" w:sz="0" w:space="0" w:color="auto"/>
                <w:left w:val="none" w:sz="0" w:space="0" w:color="auto"/>
                <w:bottom w:val="none" w:sz="0" w:space="0" w:color="auto"/>
                <w:right w:val="none" w:sz="0" w:space="0" w:color="auto"/>
              </w:divBdr>
            </w:div>
            <w:div w:id="306857192">
              <w:marLeft w:val="0"/>
              <w:marRight w:val="0"/>
              <w:marTop w:val="0"/>
              <w:marBottom w:val="0"/>
              <w:divBdr>
                <w:top w:val="none" w:sz="0" w:space="0" w:color="auto"/>
                <w:left w:val="none" w:sz="0" w:space="0" w:color="auto"/>
                <w:bottom w:val="none" w:sz="0" w:space="0" w:color="auto"/>
                <w:right w:val="none" w:sz="0" w:space="0" w:color="auto"/>
              </w:divBdr>
            </w:div>
            <w:div w:id="964120310">
              <w:marLeft w:val="0"/>
              <w:marRight w:val="0"/>
              <w:marTop w:val="0"/>
              <w:marBottom w:val="0"/>
              <w:divBdr>
                <w:top w:val="none" w:sz="0" w:space="0" w:color="auto"/>
                <w:left w:val="none" w:sz="0" w:space="0" w:color="auto"/>
                <w:bottom w:val="none" w:sz="0" w:space="0" w:color="auto"/>
                <w:right w:val="none" w:sz="0" w:space="0" w:color="auto"/>
              </w:divBdr>
            </w:div>
            <w:div w:id="82340397">
              <w:marLeft w:val="0"/>
              <w:marRight w:val="0"/>
              <w:marTop w:val="0"/>
              <w:marBottom w:val="0"/>
              <w:divBdr>
                <w:top w:val="none" w:sz="0" w:space="0" w:color="auto"/>
                <w:left w:val="none" w:sz="0" w:space="0" w:color="auto"/>
                <w:bottom w:val="none" w:sz="0" w:space="0" w:color="auto"/>
                <w:right w:val="none" w:sz="0" w:space="0" w:color="auto"/>
              </w:divBdr>
            </w:div>
            <w:div w:id="678698683">
              <w:marLeft w:val="0"/>
              <w:marRight w:val="0"/>
              <w:marTop w:val="0"/>
              <w:marBottom w:val="0"/>
              <w:divBdr>
                <w:top w:val="none" w:sz="0" w:space="0" w:color="auto"/>
                <w:left w:val="none" w:sz="0" w:space="0" w:color="auto"/>
                <w:bottom w:val="none" w:sz="0" w:space="0" w:color="auto"/>
                <w:right w:val="none" w:sz="0" w:space="0" w:color="auto"/>
              </w:divBdr>
            </w:div>
            <w:div w:id="5790344">
              <w:marLeft w:val="0"/>
              <w:marRight w:val="0"/>
              <w:marTop w:val="0"/>
              <w:marBottom w:val="0"/>
              <w:divBdr>
                <w:top w:val="none" w:sz="0" w:space="0" w:color="auto"/>
                <w:left w:val="none" w:sz="0" w:space="0" w:color="auto"/>
                <w:bottom w:val="none" w:sz="0" w:space="0" w:color="auto"/>
                <w:right w:val="none" w:sz="0" w:space="0" w:color="auto"/>
              </w:divBdr>
            </w:div>
            <w:div w:id="356278311">
              <w:marLeft w:val="0"/>
              <w:marRight w:val="0"/>
              <w:marTop w:val="0"/>
              <w:marBottom w:val="0"/>
              <w:divBdr>
                <w:top w:val="none" w:sz="0" w:space="0" w:color="auto"/>
                <w:left w:val="none" w:sz="0" w:space="0" w:color="auto"/>
                <w:bottom w:val="none" w:sz="0" w:space="0" w:color="auto"/>
                <w:right w:val="none" w:sz="0" w:space="0" w:color="auto"/>
              </w:divBdr>
            </w:div>
            <w:div w:id="1003557617">
              <w:marLeft w:val="0"/>
              <w:marRight w:val="0"/>
              <w:marTop w:val="0"/>
              <w:marBottom w:val="0"/>
              <w:divBdr>
                <w:top w:val="none" w:sz="0" w:space="0" w:color="auto"/>
                <w:left w:val="none" w:sz="0" w:space="0" w:color="auto"/>
                <w:bottom w:val="none" w:sz="0" w:space="0" w:color="auto"/>
                <w:right w:val="none" w:sz="0" w:space="0" w:color="auto"/>
              </w:divBdr>
            </w:div>
          </w:divsChild>
        </w:div>
        <w:div w:id="207690179">
          <w:marLeft w:val="0"/>
          <w:marRight w:val="0"/>
          <w:marTop w:val="0"/>
          <w:marBottom w:val="0"/>
          <w:divBdr>
            <w:top w:val="none" w:sz="0" w:space="0" w:color="auto"/>
            <w:left w:val="none" w:sz="0" w:space="0" w:color="auto"/>
            <w:bottom w:val="none" w:sz="0" w:space="0" w:color="auto"/>
            <w:right w:val="none" w:sz="0" w:space="0" w:color="auto"/>
          </w:divBdr>
        </w:div>
        <w:div w:id="1829010428">
          <w:marLeft w:val="0"/>
          <w:marRight w:val="0"/>
          <w:marTop w:val="0"/>
          <w:marBottom w:val="0"/>
          <w:divBdr>
            <w:top w:val="none" w:sz="0" w:space="0" w:color="auto"/>
            <w:left w:val="none" w:sz="0" w:space="0" w:color="auto"/>
            <w:bottom w:val="none" w:sz="0" w:space="0" w:color="auto"/>
            <w:right w:val="none" w:sz="0" w:space="0" w:color="auto"/>
          </w:divBdr>
        </w:div>
        <w:div w:id="547035005">
          <w:marLeft w:val="0"/>
          <w:marRight w:val="0"/>
          <w:marTop w:val="0"/>
          <w:marBottom w:val="0"/>
          <w:divBdr>
            <w:top w:val="none" w:sz="0" w:space="0" w:color="auto"/>
            <w:left w:val="none" w:sz="0" w:space="0" w:color="auto"/>
            <w:bottom w:val="none" w:sz="0" w:space="0" w:color="auto"/>
            <w:right w:val="none" w:sz="0" w:space="0" w:color="auto"/>
          </w:divBdr>
        </w:div>
        <w:div w:id="594558989">
          <w:marLeft w:val="0"/>
          <w:marRight w:val="0"/>
          <w:marTop w:val="0"/>
          <w:marBottom w:val="0"/>
          <w:divBdr>
            <w:top w:val="none" w:sz="0" w:space="0" w:color="auto"/>
            <w:left w:val="none" w:sz="0" w:space="0" w:color="auto"/>
            <w:bottom w:val="none" w:sz="0" w:space="0" w:color="auto"/>
            <w:right w:val="none" w:sz="0" w:space="0" w:color="auto"/>
          </w:divBdr>
        </w:div>
        <w:div w:id="1975136659">
          <w:marLeft w:val="0"/>
          <w:marRight w:val="0"/>
          <w:marTop w:val="0"/>
          <w:marBottom w:val="0"/>
          <w:divBdr>
            <w:top w:val="none" w:sz="0" w:space="0" w:color="auto"/>
            <w:left w:val="none" w:sz="0" w:space="0" w:color="auto"/>
            <w:bottom w:val="none" w:sz="0" w:space="0" w:color="auto"/>
            <w:right w:val="none" w:sz="0" w:space="0" w:color="auto"/>
          </w:divBdr>
          <w:divsChild>
            <w:div w:id="1542281295">
              <w:marLeft w:val="-75"/>
              <w:marRight w:val="0"/>
              <w:marTop w:val="30"/>
              <w:marBottom w:val="30"/>
              <w:divBdr>
                <w:top w:val="none" w:sz="0" w:space="0" w:color="auto"/>
                <w:left w:val="none" w:sz="0" w:space="0" w:color="auto"/>
                <w:bottom w:val="none" w:sz="0" w:space="0" w:color="auto"/>
                <w:right w:val="none" w:sz="0" w:space="0" w:color="auto"/>
              </w:divBdr>
              <w:divsChild>
                <w:div w:id="1329164852">
                  <w:marLeft w:val="0"/>
                  <w:marRight w:val="0"/>
                  <w:marTop w:val="0"/>
                  <w:marBottom w:val="0"/>
                  <w:divBdr>
                    <w:top w:val="none" w:sz="0" w:space="0" w:color="auto"/>
                    <w:left w:val="none" w:sz="0" w:space="0" w:color="auto"/>
                    <w:bottom w:val="none" w:sz="0" w:space="0" w:color="auto"/>
                    <w:right w:val="none" w:sz="0" w:space="0" w:color="auto"/>
                  </w:divBdr>
                  <w:divsChild>
                    <w:div w:id="1068189202">
                      <w:marLeft w:val="0"/>
                      <w:marRight w:val="0"/>
                      <w:marTop w:val="0"/>
                      <w:marBottom w:val="0"/>
                      <w:divBdr>
                        <w:top w:val="none" w:sz="0" w:space="0" w:color="auto"/>
                        <w:left w:val="none" w:sz="0" w:space="0" w:color="auto"/>
                        <w:bottom w:val="none" w:sz="0" w:space="0" w:color="auto"/>
                        <w:right w:val="none" w:sz="0" w:space="0" w:color="auto"/>
                      </w:divBdr>
                    </w:div>
                  </w:divsChild>
                </w:div>
                <w:div w:id="1468930483">
                  <w:marLeft w:val="0"/>
                  <w:marRight w:val="0"/>
                  <w:marTop w:val="0"/>
                  <w:marBottom w:val="0"/>
                  <w:divBdr>
                    <w:top w:val="none" w:sz="0" w:space="0" w:color="auto"/>
                    <w:left w:val="none" w:sz="0" w:space="0" w:color="auto"/>
                    <w:bottom w:val="none" w:sz="0" w:space="0" w:color="auto"/>
                    <w:right w:val="none" w:sz="0" w:space="0" w:color="auto"/>
                  </w:divBdr>
                  <w:divsChild>
                    <w:div w:id="1656840141">
                      <w:marLeft w:val="0"/>
                      <w:marRight w:val="0"/>
                      <w:marTop w:val="0"/>
                      <w:marBottom w:val="0"/>
                      <w:divBdr>
                        <w:top w:val="none" w:sz="0" w:space="0" w:color="auto"/>
                        <w:left w:val="none" w:sz="0" w:space="0" w:color="auto"/>
                        <w:bottom w:val="none" w:sz="0" w:space="0" w:color="auto"/>
                        <w:right w:val="none" w:sz="0" w:space="0" w:color="auto"/>
                      </w:divBdr>
                    </w:div>
                  </w:divsChild>
                </w:div>
                <w:div w:id="940262570">
                  <w:marLeft w:val="0"/>
                  <w:marRight w:val="0"/>
                  <w:marTop w:val="0"/>
                  <w:marBottom w:val="0"/>
                  <w:divBdr>
                    <w:top w:val="none" w:sz="0" w:space="0" w:color="auto"/>
                    <w:left w:val="none" w:sz="0" w:space="0" w:color="auto"/>
                    <w:bottom w:val="none" w:sz="0" w:space="0" w:color="auto"/>
                    <w:right w:val="none" w:sz="0" w:space="0" w:color="auto"/>
                  </w:divBdr>
                  <w:divsChild>
                    <w:div w:id="2078435050">
                      <w:marLeft w:val="0"/>
                      <w:marRight w:val="0"/>
                      <w:marTop w:val="0"/>
                      <w:marBottom w:val="0"/>
                      <w:divBdr>
                        <w:top w:val="none" w:sz="0" w:space="0" w:color="auto"/>
                        <w:left w:val="none" w:sz="0" w:space="0" w:color="auto"/>
                        <w:bottom w:val="none" w:sz="0" w:space="0" w:color="auto"/>
                        <w:right w:val="none" w:sz="0" w:space="0" w:color="auto"/>
                      </w:divBdr>
                    </w:div>
                  </w:divsChild>
                </w:div>
                <w:div w:id="1339310039">
                  <w:marLeft w:val="0"/>
                  <w:marRight w:val="0"/>
                  <w:marTop w:val="0"/>
                  <w:marBottom w:val="0"/>
                  <w:divBdr>
                    <w:top w:val="none" w:sz="0" w:space="0" w:color="auto"/>
                    <w:left w:val="none" w:sz="0" w:space="0" w:color="auto"/>
                    <w:bottom w:val="none" w:sz="0" w:space="0" w:color="auto"/>
                    <w:right w:val="none" w:sz="0" w:space="0" w:color="auto"/>
                  </w:divBdr>
                  <w:divsChild>
                    <w:div w:id="1069689514">
                      <w:marLeft w:val="0"/>
                      <w:marRight w:val="0"/>
                      <w:marTop w:val="0"/>
                      <w:marBottom w:val="0"/>
                      <w:divBdr>
                        <w:top w:val="none" w:sz="0" w:space="0" w:color="auto"/>
                        <w:left w:val="none" w:sz="0" w:space="0" w:color="auto"/>
                        <w:bottom w:val="none" w:sz="0" w:space="0" w:color="auto"/>
                        <w:right w:val="none" w:sz="0" w:space="0" w:color="auto"/>
                      </w:divBdr>
                    </w:div>
                  </w:divsChild>
                </w:div>
                <w:div w:id="1422601980">
                  <w:marLeft w:val="0"/>
                  <w:marRight w:val="0"/>
                  <w:marTop w:val="0"/>
                  <w:marBottom w:val="0"/>
                  <w:divBdr>
                    <w:top w:val="none" w:sz="0" w:space="0" w:color="auto"/>
                    <w:left w:val="none" w:sz="0" w:space="0" w:color="auto"/>
                    <w:bottom w:val="none" w:sz="0" w:space="0" w:color="auto"/>
                    <w:right w:val="none" w:sz="0" w:space="0" w:color="auto"/>
                  </w:divBdr>
                  <w:divsChild>
                    <w:div w:id="877741924">
                      <w:marLeft w:val="0"/>
                      <w:marRight w:val="0"/>
                      <w:marTop w:val="0"/>
                      <w:marBottom w:val="0"/>
                      <w:divBdr>
                        <w:top w:val="none" w:sz="0" w:space="0" w:color="auto"/>
                        <w:left w:val="none" w:sz="0" w:space="0" w:color="auto"/>
                        <w:bottom w:val="none" w:sz="0" w:space="0" w:color="auto"/>
                        <w:right w:val="none" w:sz="0" w:space="0" w:color="auto"/>
                      </w:divBdr>
                    </w:div>
                  </w:divsChild>
                </w:div>
                <w:div w:id="1789229100">
                  <w:marLeft w:val="0"/>
                  <w:marRight w:val="0"/>
                  <w:marTop w:val="0"/>
                  <w:marBottom w:val="0"/>
                  <w:divBdr>
                    <w:top w:val="none" w:sz="0" w:space="0" w:color="auto"/>
                    <w:left w:val="none" w:sz="0" w:space="0" w:color="auto"/>
                    <w:bottom w:val="none" w:sz="0" w:space="0" w:color="auto"/>
                    <w:right w:val="none" w:sz="0" w:space="0" w:color="auto"/>
                  </w:divBdr>
                  <w:divsChild>
                    <w:div w:id="21522442">
                      <w:marLeft w:val="0"/>
                      <w:marRight w:val="0"/>
                      <w:marTop w:val="0"/>
                      <w:marBottom w:val="0"/>
                      <w:divBdr>
                        <w:top w:val="none" w:sz="0" w:space="0" w:color="auto"/>
                        <w:left w:val="none" w:sz="0" w:space="0" w:color="auto"/>
                        <w:bottom w:val="none" w:sz="0" w:space="0" w:color="auto"/>
                        <w:right w:val="none" w:sz="0" w:space="0" w:color="auto"/>
                      </w:divBdr>
                    </w:div>
                  </w:divsChild>
                </w:div>
                <w:div w:id="1137450094">
                  <w:marLeft w:val="0"/>
                  <w:marRight w:val="0"/>
                  <w:marTop w:val="0"/>
                  <w:marBottom w:val="0"/>
                  <w:divBdr>
                    <w:top w:val="none" w:sz="0" w:space="0" w:color="auto"/>
                    <w:left w:val="none" w:sz="0" w:space="0" w:color="auto"/>
                    <w:bottom w:val="none" w:sz="0" w:space="0" w:color="auto"/>
                    <w:right w:val="none" w:sz="0" w:space="0" w:color="auto"/>
                  </w:divBdr>
                  <w:divsChild>
                    <w:div w:id="1636181542">
                      <w:marLeft w:val="0"/>
                      <w:marRight w:val="0"/>
                      <w:marTop w:val="0"/>
                      <w:marBottom w:val="0"/>
                      <w:divBdr>
                        <w:top w:val="none" w:sz="0" w:space="0" w:color="auto"/>
                        <w:left w:val="none" w:sz="0" w:space="0" w:color="auto"/>
                        <w:bottom w:val="none" w:sz="0" w:space="0" w:color="auto"/>
                        <w:right w:val="none" w:sz="0" w:space="0" w:color="auto"/>
                      </w:divBdr>
                    </w:div>
                    <w:div w:id="193201266">
                      <w:marLeft w:val="0"/>
                      <w:marRight w:val="0"/>
                      <w:marTop w:val="0"/>
                      <w:marBottom w:val="0"/>
                      <w:divBdr>
                        <w:top w:val="none" w:sz="0" w:space="0" w:color="auto"/>
                        <w:left w:val="none" w:sz="0" w:space="0" w:color="auto"/>
                        <w:bottom w:val="none" w:sz="0" w:space="0" w:color="auto"/>
                        <w:right w:val="none" w:sz="0" w:space="0" w:color="auto"/>
                      </w:divBdr>
                    </w:div>
                    <w:div w:id="400641425">
                      <w:marLeft w:val="0"/>
                      <w:marRight w:val="0"/>
                      <w:marTop w:val="0"/>
                      <w:marBottom w:val="0"/>
                      <w:divBdr>
                        <w:top w:val="none" w:sz="0" w:space="0" w:color="auto"/>
                        <w:left w:val="none" w:sz="0" w:space="0" w:color="auto"/>
                        <w:bottom w:val="none" w:sz="0" w:space="0" w:color="auto"/>
                        <w:right w:val="none" w:sz="0" w:space="0" w:color="auto"/>
                      </w:divBdr>
                    </w:div>
                  </w:divsChild>
                </w:div>
                <w:div w:id="799345582">
                  <w:marLeft w:val="0"/>
                  <w:marRight w:val="0"/>
                  <w:marTop w:val="0"/>
                  <w:marBottom w:val="0"/>
                  <w:divBdr>
                    <w:top w:val="none" w:sz="0" w:space="0" w:color="auto"/>
                    <w:left w:val="none" w:sz="0" w:space="0" w:color="auto"/>
                    <w:bottom w:val="none" w:sz="0" w:space="0" w:color="auto"/>
                    <w:right w:val="none" w:sz="0" w:space="0" w:color="auto"/>
                  </w:divBdr>
                  <w:divsChild>
                    <w:div w:id="11119011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11166173">
          <w:marLeft w:val="0"/>
          <w:marRight w:val="0"/>
          <w:marTop w:val="0"/>
          <w:marBottom w:val="0"/>
          <w:divBdr>
            <w:top w:val="none" w:sz="0" w:space="0" w:color="auto"/>
            <w:left w:val="none" w:sz="0" w:space="0" w:color="auto"/>
            <w:bottom w:val="none" w:sz="0" w:space="0" w:color="auto"/>
            <w:right w:val="none" w:sz="0" w:space="0" w:color="auto"/>
          </w:divBdr>
        </w:div>
        <w:div w:id="759132825">
          <w:marLeft w:val="0"/>
          <w:marRight w:val="0"/>
          <w:marTop w:val="0"/>
          <w:marBottom w:val="0"/>
          <w:divBdr>
            <w:top w:val="none" w:sz="0" w:space="0" w:color="auto"/>
            <w:left w:val="none" w:sz="0" w:space="0" w:color="auto"/>
            <w:bottom w:val="none" w:sz="0" w:space="0" w:color="auto"/>
            <w:right w:val="none" w:sz="0" w:space="0" w:color="auto"/>
          </w:divBdr>
        </w:div>
        <w:div w:id="1882863414">
          <w:marLeft w:val="0"/>
          <w:marRight w:val="0"/>
          <w:marTop w:val="0"/>
          <w:marBottom w:val="0"/>
          <w:divBdr>
            <w:top w:val="none" w:sz="0" w:space="0" w:color="auto"/>
            <w:left w:val="none" w:sz="0" w:space="0" w:color="auto"/>
            <w:bottom w:val="none" w:sz="0" w:space="0" w:color="auto"/>
            <w:right w:val="none" w:sz="0" w:space="0" w:color="auto"/>
          </w:divBdr>
        </w:div>
        <w:div w:id="713236523">
          <w:marLeft w:val="0"/>
          <w:marRight w:val="0"/>
          <w:marTop w:val="0"/>
          <w:marBottom w:val="0"/>
          <w:divBdr>
            <w:top w:val="none" w:sz="0" w:space="0" w:color="auto"/>
            <w:left w:val="none" w:sz="0" w:space="0" w:color="auto"/>
            <w:bottom w:val="none" w:sz="0" w:space="0" w:color="auto"/>
            <w:right w:val="none" w:sz="0" w:space="0" w:color="auto"/>
          </w:divBdr>
        </w:div>
        <w:div w:id="1946886805">
          <w:marLeft w:val="0"/>
          <w:marRight w:val="0"/>
          <w:marTop w:val="0"/>
          <w:marBottom w:val="0"/>
          <w:divBdr>
            <w:top w:val="none" w:sz="0" w:space="0" w:color="auto"/>
            <w:left w:val="none" w:sz="0" w:space="0" w:color="auto"/>
            <w:bottom w:val="none" w:sz="0" w:space="0" w:color="auto"/>
            <w:right w:val="none" w:sz="0" w:space="0" w:color="auto"/>
          </w:divBdr>
          <w:divsChild>
            <w:div w:id="1607157711">
              <w:marLeft w:val="-75"/>
              <w:marRight w:val="0"/>
              <w:marTop w:val="30"/>
              <w:marBottom w:val="30"/>
              <w:divBdr>
                <w:top w:val="none" w:sz="0" w:space="0" w:color="auto"/>
                <w:left w:val="none" w:sz="0" w:space="0" w:color="auto"/>
                <w:bottom w:val="none" w:sz="0" w:space="0" w:color="auto"/>
                <w:right w:val="none" w:sz="0" w:space="0" w:color="auto"/>
              </w:divBdr>
              <w:divsChild>
                <w:div w:id="1100222465">
                  <w:marLeft w:val="0"/>
                  <w:marRight w:val="0"/>
                  <w:marTop w:val="0"/>
                  <w:marBottom w:val="0"/>
                  <w:divBdr>
                    <w:top w:val="none" w:sz="0" w:space="0" w:color="auto"/>
                    <w:left w:val="none" w:sz="0" w:space="0" w:color="auto"/>
                    <w:bottom w:val="none" w:sz="0" w:space="0" w:color="auto"/>
                    <w:right w:val="none" w:sz="0" w:space="0" w:color="auto"/>
                  </w:divBdr>
                  <w:divsChild>
                    <w:div w:id="135876548">
                      <w:marLeft w:val="0"/>
                      <w:marRight w:val="0"/>
                      <w:marTop w:val="0"/>
                      <w:marBottom w:val="0"/>
                      <w:divBdr>
                        <w:top w:val="none" w:sz="0" w:space="0" w:color="auto"/>
                        <w:left w:val="none" w:sz="0" w:space="0" w:color="auto"/>
                        <w:bottom w:val="none" w:sz="0" w:space="0" w:color="auto"/>
                        <w:right w:val="none" w:sz="0" w:space="0" w:color="auto"/>
                      </w:divBdr>
                    </w:div>
                  </w:divsChild>
                </w:div>
                <w:div w:id="960305781">
                  <w:marLeft w:val="0"/>
                  <w:marRight w:val="0"/>
                  <w:marTop w:val="0"/>
                  <w:marBottom w:val="0"/>
                  <w:divBdr>
                    <w:top w:val="none" w:sz="0" w:space="0" w:color="auto"/>
                    <w:left w:val="none" w:sz="0" w:space="0" w:color="auto"/>
                    <w:bottom w:val="none" w:sz="0" w:space="0" w:color="auto"/>
                    <w:right w:val="none" w:sz="0" w:space="0" w:color="auto"/>
                  </w:divBdr>
                  <w:divsChild>
                    <w:div w:id="1424836047">
                      <w:marLeft w:val="0"/>
                      <w:marRight w:val="0"/>
                      <w:marTop w:val="0"/>
                      <w:marBottom w:val="0"/>
                      <w:divBdr>
                        <w:top w:val="none" w:sz="0" w:space="0" w:color="auto"/>
                        <w:left w:val="none" w:sz="0" w:space="0" w:color="auto"/>
                        <w:bottom w:val="none" w:sz="0" w:space="0" w:color="auto"/>
                        <w:right w:val="none" w:sz="0" w:space="0" w:color="auto"/>
                      </w:divBdr>
                    </w:div>
                  </w:divsChild>
                </w:div>
                <w:div w:id="675694076">
                  <w:marLeft w:val="0"/>
                  <w:marRight w:val="0"/>
                  <w:marTop w:val="0"/>
                  <w:marBottom w:val="0"/>
                  <w:divBdr>
                    <w:top w:val="none" w:sz="0" w:space="0" w:color="auto"/>
                    <w:left w:val="none" w:sz="0" w:space="0" w:color="auto"/>
                    <w:bottom w:val="none" w:sz="0" w:space="0" w:color="auto"/>
                    <w:right w:val="none" w:sz="0" w:space="0" w:color="auto"/>
                  </w:divBdr>
                  <w:divsChild>
                    <w:div w:id="39519260">
                      <w:marLeft w:val="0"/>
                      <w:marRight w:val="0"/>
                      <w:marTop w:val="0"/>
                      <w:marBottom w:val="0"/>
                      <w:divBdr>
                        <w:top w:val="none" w:sz="0" w:space="0" w:color="auto"/>
                        <w:left w:val="none" w:sz="0" w:space="0" w:color="auto"/>
                        <w:bottom w:val="none" w:sz="0" w:space="0" w:color="auto"/>
                        <w:right w:val="none" w:sz="0" w:space="0" w:color="auto"/>
                      </w:divBdr>
                    </w:div>
                  </w:divsChild>
                </w:div>
                <w:div w:id="22678559">
                  <w:marLeft w:val="0"/>
                  <w:marRight w:val="0"/>
                  <w:marTop w:val="0"/>
                  <w:marBottom w:val="0"/>
                  <w:divBdr>
                    <w:top w:val="none" w:sz="0" w:space="0" w:color="auto"/>
                    <w:left w:val="none" w:sz="0" w:space="0" w:color="auto"/>
                    <w:bottom w:val="none" w:sz="0" w:space="0" w:color="auto"/>
                    <w:right w:val="none" w:sz="0" w:space="0" w:color="auto"/>
                  </w:divBdr>
                  <w:divsChild>
                    <w:div w:id="1914317640">
                      <w:marLeft w:val="0"/>
                      <w:marRight w:val="0"/>
                      <w:marTop w:val="0"/>
                      <w:marBottom w:val="0"/>
                      <w:divBdr>
                        <w:top w:val="none" w:sz="0" w:space="0" w:color="auto"/>
                        <w:left w:val="none" w:sz="0" w:space="0" w:color="auto"/>
                        <w:bottom w:val="none" w:sz="0" w:space="0" w:color="auto"/>
                        <w:right w:val="none" w:sz="0" w:space="0" w:color="auto"/>
                      </w:divBdr>
                    </w:div>
                  </w:divsChild>
                </w:div>
                <w:div w:id="81798570">
                  <w:marLeft w:val="0"/>
                  <w:marRight w:val="0"/>
                  <w:marTop w:val="0"/>
                  <w:marBottom w:val="0"/>
                  <w:divBdr>
                    <w:top w:val="none" w:sz="0" w:space="0" w:color="auto"/>
                    <w:left w:val="none" w:sz="0" w:space="0" w:color="auto"/>
                    <w:bottom w:val="none" w:sz="0" w:space="0" w:color="auto"/>
                    <w:right w:val="none" w:sz="0" w:space="0" w:color="auto"/>
                  </w:divBdr>
                  <w:divsChild>
                    <w:div w:id="1568371717">
                      <w:marLeft w:val="0"/>
                      <w:marRight w:val="0"/>
                      <w:marTop w:val="0"/>
                      <w:marBottom w:val="0"/>
                      <w:divBdr>
                        <w:top w:val="none" w:sz="0" w:space="0" w:color="auto"/>
                        <w:left w:val="none" w:sz="0" w:space="0" w:color="auto"/>
                        <w:bottom w:val="none" w:sz="0" w:space="0" w:color="auto"/>
                        <w:right w:val="none" w:sz="0" w:space="0" w:color="auto"/>
                      </w:divBdr>
                    </w:div>
                  </w:divsChild>
                </w:div>
                <w:div w:id="160660688">
                  <w:marLeft w:val="0"/>
                  <w:marRight w:val="0"/>
                  <w:marTop w:val="0"/>
                  <w:marBottom w:val="0"/>
                  <w:divBdr>
                    <w:top w:val="none" w:sz="0" w:space="0" w:color="auto"/>
                    <w:left w:val="none" w:sz="0" w:space="0" w:color="auto"/>
                    <w:bottom w:val="none" w:sz="0" w:space="0" w:color="auto"/>
                    <w:right w:val="none" w:sz="0" w:space="0" w:color="auto"/>
                  </w:divBdr>
                  <w:divsChild>
                    <w:div w:id="1386877486">
                      <w:marLeft w:val="0"/>
                      <w:marRight w:val="0"/>
                      <w:marTop w:val="0"/>
                      <w:marBottom w:val="0"/>
                      <w:divBdr>
                        <w:top w:val="none" w:sz="0" w:space="0" w:color="auto"/>
                        <w:left w:val="none" w:sz="0" w:space="0" w:color="auto"/>
                        <w:bottom w:val="none" w:sz="0" w:space="0" w:color="auto"/>
                        <w:right w:val="none" w:sz="0" w:space="0" w:color="auto"/>
                      </w:divBdr>
                    </w:div>
                  </w:divsChild>
                </w:div>
                <w:div w:id="1237740311">
                  <w:marLeft w:val="0"/>
                  <w:marRight w:val="0"/>
                  <w:marTop w:val="0"/>
                  <w:marBottom w:val="0"/>
                  <w:divBdr>
                    <w:top w:val="none" w:sz="0" w:space="0" w:color="auto"/>
                    <w:left w:val="none" w:sz="0" w:space="0" w:color="auto"/>
                    <w:bottom w:val="none" w:sz="0" w:space="0" w:color="auto"/>
                    <w:right w:val="none" w:sz="0" w:space="0" w:color="auto"/>
                  </w:divBdr>
                  <w:divsChild>
                    <w:div w:id="435101189">
                      <w:marLeft w:val="0"/>
                      <w:marRight w:val="0"/>
                      <w:marTop w:val="0"/>
                      <w:marBottom w:val="0"/>
                      <w:divBdr>
                        <w:top w:val="none" w:sz="0" w:space="0" w:color="auto"/>
                        <w:left w:val="none" w:sz="0" w:space="0" w:color="auto"/>
                        <w:bottom w:val="none" w:sz="0" w:space="0" w:color="auto"/>
                        <w:right w:val="none" w:sz="0" w:space="0" w:color="auto"/>
                      </w:divBdr>
                    </w:div>
                  </w:divsChild>
                </w:div>
                <w:div w:id="762604505">
                  <w:marLeft w:val="0"/>
                  <w:marRight w:val="0"/>
                  <w:marTop w:val="0"/>
                  <w:marBottom w:val="0"/>
                  <w:divBdr>
                    <w:top w:val="none" w:sz="0" w:space="0" w:color="auto"/>
                    <w:left w:val="none" w:sz="0" w:space="0" w:color="auto"/>
                    <w:bottom w:val="none" w:sz="0" w:space="0" w:color="auto"/>
                    <w:right w:val="none" w:sz="0" w:space="0" w:color="auto"/>
                  </w:divBdr>
                  <w:divsChild>
                    <w:div w:id="1801069555">
                      <w:marLeft w:val="0"/>
                      <w:marRight w:val="0"/>
                      <w:marTop w:val="0"/>
                      <w:marBottom w:val="0"/>
                      <w:divBdr>
                        <w:top w:val="none" w:sz="0" w:space="0" w:color="auto"/>
                        <w:left w:val="none" w:sz="0" w:space="0" w:color="auto"/>
                        <w:bottom w:val="none" w:sz="0" w:space="0" w:color="auto"/>
                        <w:right w:val="none" w:sz="0" w:space="0" w:color="auto"/>
                      </w:divBdr>
                    </w:div>
                  </w:divsChild>
                </w:div>
                <w:div w:id="1666546633">
                  <w:marLeft w:val="0"/>
                  <w:marRight w:val="0"/>
                  <w:marTop w:val="0"/>
                  <w:marBottom w:val="0"/>
                  <w:divBdr>
                    <w:top w:val="none" w:sz="0" w:space="0" w:color="auto"/>
                    <w:left w:val="none" w:sz="0" w:space="0" w:color="auto"/>
                    <w:bottom w:val="none" w:sz="0" w:space="0" w:color="auto"/>
                    <w:right w:val="none" w:sz="0" w:space="0" w:color="auto"/>
                  </w:divBdr>
                  <w:divsChild>
                    <w:div w:id="179590529">
                      <w:marLeft w:val="0"/>
                      <w:marRight w:val="0"/>
                      <w:marTop w:val="0"/>
                      <w:marBottom w:val="0"/>
                      <w:divBdr>
                        <w:top w:val="none" w:sz="0" w:space="0" w:color="auto"/>
                        <w:left w:val="none" w:sz="0" w:space="0" w:color="auto"/>
                        <w:bottom w:val="none" w:sz="0" w:space="0" w:color="auto"/>
                        <w:right w:val="none" w:sz="0" w:space="0" w:color="auto"/>
                      </w:divBdr>
                    </w:div>
                  </w:divsChild>
                </w:div>
                <w:div w:id="2101633506">
                  <w:marLeft w:val="0"/>
                  <w:marRight w:val="0"/>
                  <w:marTop w:val="0"/>
                  <w:marBottom w:val="0"/>
                  <w:divBdr>
                    <w:top w:val="none" w:sz="0" w:space="0" w:color="auto"/>
                    <w:left w:val="none" w:sz="0" w:space="0" w:color="auto"/>
                    <w:bottom w:val="none" w:sz="0" w:space="0" w:color="auto"/>
                    <w:right w:val="none" w:sz="0" w:space="0" w:color="auto"/>
                  </w:divBdr>
                  <w:divsChild>
                    <w:div w:id="536815799">
                      <w:marLeft w:val="0"/>
                      <w:marRight w:val="0"/>
                      <w:marTop w:val="0"/>
                      <w:marBottom w:val="0"/>
                      <w:divBdr>
                        <w:top w:val="none" w:sz="0" w:space="0" w:color="auto"/>
                        <w:left w:val="none" w:sz="0" w:space="0" w:color="auto"/>
                        <w:bottom w:val="none" w:sz="0" w:space="0" w:color="auto"/>
                        <w:right w:val="none" w:sz="0" w:space="0" w:color="auto"/>
                      </w:divBdr>
                    </w:div>
                  </w:divsChild>
                </w:div>
                <w:div w:id="827092822">
                  <w:marLeft w:val="0"/>
                  <w:marRight w:val="0"/>
                  <w:marTop w:val="0"/>
                  <w:marBottom w:val="0"/>
                  <w:divBdr>
                    <w:top w:val="none" w:sz="0" w:space="0" w:color="auto"/>
                    <w:left w:val="none" w:sz="0" w:space="0" w:color="auto"/>
                    <w:bottom w:val="none" w:sz="0" w:space="0" w:color="auto"/>
                    <w:right w:val="none" w:sz="0" w:space="0" w:color="auto"/>
                  </w:divBdr>
                  <w:divsChild>
                    <w:div w:id="162867030">
                      <w:marLeft w:val="0"/>
                      <w:marRight w:val="0"/>
                      <w:marTop w:val="0"/>
                      <w:marBottom w:val="0"/>
                      <w:divBdr>
                        <w:top w:val="none" w:sz="0" w:space="0" w:color="auto"/>
                        <w:left w:val="none" w:sz="0" w:space="0" w:color="auto"/>
                        <w:bottom w:val="none" w:sz="0" w:space="0" w:color="auto"/>
                        <w:right w:val="none" w:sz="0" w:space="0" w:color="auto"/>
                      </w:divBdr>
                    </w:div>
                  </w:divsChild>
                </w:div>
                <w:div w:id="1388914163">
                  <w:marLeft w:val="0"/>
                  <w:marRight w:val="0"/>
                  <w:marTop w:val="0"/>
                  <w:marBottom w:val="0"/>
                  <w:divBdr>
                    <w:top w:val="none" w:sz="0" w:space="0" w:color="auto"/>
                    <w:left w:val="none" w:sz="0" w:space="0" w:color="auto"/>
                    <w:bottom w:val="none" w:sz="0" w:space="0" w:color="auto"/>
                    <w:right w:val="none" w:sz="0" w:space="0" w:color="auto"/>
                  </w:divBdr>
                  <w:divsChild>
                    <w:div w:id="1155948910">
                      <w:marLeft w:val="0"/>
                      <w:marRight w:val="0"/>
                      <w:marTop w:val="0"/>
                      <w:marBottom w:val="0"/>
                      <w:divBdr>
                        <w:top w:val="none" w:sz="0" w:space="0" w:color="auto"/>
                        <w:left w:val="none" w:sz="0" w:space="0" w:color="auto"/>
                        <w:bottom w:val="none" w:sz="0" w:space="0" w:color="auto"/>
                        <w:right w:val="none" w:sz="0" w:space="0" w:color="auto"/>
                      </w:divBdr>
                    </w:div>
                  </w:divsChild>
                </w:div>
                <w:div w:id="719207818">
                  <w:marLeft w:val="0"/>
                  <w:marRight w:val="0"/>
                  <w:marTop w:val="0"/>
                  <w:marBottom w:val="0"/>
                  <w:divBdr>
                    <w:top w:val="none" w:sz="0" w:space="0" w:color="auto"/>
                    <w:left w:val="none" w:sz="0" w:space="0" w:color="auto"/>
                    <w:bottom w:val="none" w:sz="0" w:space="0" w:color="auto"/>
                    <w:right w:val="none" w:sz="0" w:space="0" w:color="auto"/>
                  </w:divBdr>
                  <w:divsChild>
                    <w:div w:id="1649433337">
                      <w:marLeft w:val="0"/>
                      <w:marRight w:val="0"/>
                      <w:marTop w:val="0"/>
                      <w:marBottom w:val="0"/>
                      <w:divBdr>
                        <w:top w:val="none" w:sz="0" w:space="0" w:color="auto"/>
                        <w:left w:val="none" w:sz="0" w:space="0" w:color="auto"/>
                        <w:bottom w:val="none" w:sz="0" w:space="0" w:color="auto"/>
                        <w:right w:val="none" w:sz="0" w:space="0" w:color="auto"/>
                      </w:divBdr>
                    </w:div>
                  </w:divsChild>
                </w:div>
                <w:div w:id="503283283">
                  <w:marLeft w:val="0"/>
                  <w:marRight w:val="0"/>
                  <w:marTop w:val="0"/>
                  <w:marBottom w:val="0"/>
                  <w:divBdr>
                    <w:top w:val="none" w:sz="0" w:space="0" w:color="auto"/>
                    <w:left w:val="none" w:sz="0" w:space="0" w:color="auto"/>
                    <w:bottom w:val="none" w:sz="0" w:space="0" w:color="auto"/>
                    <w:right w:val="none" w:sz="0" w:space="0" w:color="auto"/>
                  </w:divBdr>
                  <w:divsChild>
                    <w:div w:id="106969259">
                      <w:marLeft w:val="0"/>
                      <w:marRight w:val="0"/>
                      <w:marTop w:val="0"/>
                      <w:marBottom w:val="0"/>
                      <w:divBdr>
                        <w:top w:val="none" w:sz="0" w:space="0" w:color="auto"/>
                        <w:left w:val="none" w:sz="0" w:space="0" w:color="auto"/>
                        <w:bottom w:val="none" w:sz="0" w:space="0" w:color="auto"/>
                        <w:right w:val="none" w:sz="0" w:space="0" w:color="auto"/>
                      </w:divBdr>
                    </w:div>
                  </w:divsChild>
                </w:div>
                <w:div w:id="315063610">
                  <w:marLeft w:val="0"/>
                  <w:marRight w:val="0"/>
                  <w:marTop w:val="0"/>
                  <w:marBottom w:val="0"/>
                  <w:divBdr>
                    <w:top w:val="none" w:sz="0" w:space="0" w:color="auto"/>
                    <w:left w:val="none" w:sz="0" w:space="0" w:color="auto"/>
                    <w:bottom w:val="none" w:sz="0" w:space="0" w:color="auto"/>
                    <w:right w:val="none" w:sz="0" w:space="0" w:color="auto"/>
                  </w:divBdr>
                  <w:divsChild>
                    <w:div w:id="5922053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0195157">
          <w:marLeft w:val="0"/>
          <w:marRight w:val="0"/>
          <w:marTop w:val="0"/>
          <w:marBottom w:val="0"/>
          <w:divBdr>
            <w:top w:val="none" w:sz="0" w:space="0" w:color="auto"/>
            <w:left w:val="none" w:sz="0" w:space="0" w:color="auto"/>
            <w:bottom w:val="none" w:sz="0" w:space="0" w:color="auto"/>
            <w:right w:val="none" w:sz="0" w:space="0" w:color="auto"/>
          </w:divBdr>
        </w:div>
        <w:div w:id="293602356">
          <w:marLeft w:val="0"/>
          <w:marRight w:val="0"/>
          <w:marTop w:val="0"/>
          <w:marBottom w:val="0"/>
          <w:divBdr>
            <w:top w:val="none" w:sz="0" w:space="0" w:color="auto"/>
            <w:left w:val="none" w:sz="0" w:space="0" w:color="auto"/>
            <w:bottom w:val="none" w:sz="0" w:space="0" w:color="auto"/>
            <w:right w:val="none" w:sz="0" w:space="0" w:color="auto"/>
          </w:divBdr>
        </w:div>
        <w:div w:id="25060687">
          <w:marLeft w:val="0"/>
          <w:marRight w:val="0"/>
          <w:marTop w:val="0"/>
          <w:marBottom w:val="0"/>
          <w:divBdr>
            <w:top w:val="none" w:sz="0" w:space="0" w:color="auto"/>
            <w:left w:val="none" w:sz="0" w:space="0" w:color="auto"/>
            <w:bottom w:val="none" w:sz="0" w:space="0" w:color="auto"/>
            <w:right w:val="none" w:sz="0" w:space="0" w:color="auto"/>
          </w:divBdr>
          <w:divsChild>
            <w:div w:id="1220558540">
              <w:marLeft w:val="0"/>
              <w:marRight w:val="0"/>
              <w:marTop w:val="0"/>
              <w:marBottom w:val="0"/>
              <w:divBdr>
                <w:top w:val="none" w:sz="0" w:space="0" w:color="auto"/>
                <w:left w:val="none" w:sz="0" w:space="0" w:color="auto"/>
                <w:bottom w:val="none" w:sz="0" w:space="0" w:color="auto"/>
                <w:right w:val="none" w:sz="0" w:space="0" w:color="auto"/>
              </w:divBdr>
            </w:div>
            <w:div w:id="722483590">
              <w:marLeft w:val="0"/>
              <w:marRight w:val="0"/>
              <w:marTop w:val="0"/>
              <w:marBottom w:val="0"/>
              <w:divBdr>
                <w:top w:val="none" w:sz="0" w:space="0" w:color="auto"/>
                <w:left w:val="none" w:sz="0" w:space="0" w:color="auto"/>
                <w:bottom w:val="none" w:sz="0" w:space="0" w:color="auto"/>
                <w:right w:val="none" w:sz="0" w:space="0" w:color="auto"/>
              </w:divBdr>
            </w:div>
            <w:div w:id="1494756644">
              <w:marLeft w:val="0"/>
              <w:marRight w:val="0"/>
              <w:marTop w:val="0"/>
              <w:marBottom w:val="0"/>
              <w:divBdr>
                <w:top w:val="none" w:sz="0" w:space="0" w:color="auto"/>
                <w:left w:val="none" w:sz="0" w:space="0" w:color="auto"/>
                <w:bottom w:val="none" w:sz="0" w:space="0" w:color="auto"/>
                <w:right w:val="none" w:sz="0" w:space="0" w:color="auto"/>
              </w:divBdr>
            </w:div>
            <w:div w:id="1312904304">
              <w:marLeft w:val="0"/>
              <w:marRight w:val="0"/>
              <w:marTop w:val="0"/>
              <w:marBottom w:val="0"/>
              <w:divBdr>
                <w:top w:val="none" w:sz="0" w:space="0" w:color="auto"/>
                <w:left w:val="none" w:sz="0" w:space="0" w:color="auto"/>
                <w:bottom w:val="none" w:sz="0" w:space="0" w:color="auto"/>
                <w:right w:val="none" w:sz="0" w:space="0" w:color="auto"/>
              </w:divBdr>
            </w:div>
            <w:div w:id="1486584007">
              <w:marLeft w:val="0"/>
              <w:marRight w:val="0"/>
              <w:marTop w:val="0"/>
              <w:marBottom w:val="0"/>
              <w:divBdr>
                <w:top w:val="none" w:sz="0" w:space="0" w:color="auto"/>
                <w:left w:val="none" w:sz="0" w:space="0" w:color="auto"/>
                <w:bottom w:val="none" w:sz="0" w:space="0" w:color="auto"/>
                <w:right w:val="none" w:sz="0" w:space="0" w:color="auto"/>
              </w:divBdr>
            </w:div>
            <w:div w:id="465784805">
              <w:marLeft w:val="0"/>
              <w:marRight w:val="0"/>
              <w:marTop w:val="0"/>
              <w:marBottom w:val="0"/>
              <w:divBdr>
                <w:top w:val="none" w:sz="0" w:space="0" w:color="auto"/>
                <w:left w:val="none" w:sz="0" w:space="0" w:color="auto"/>
                <w:bottom w:val="none" w:sz="0" w:space="0" w:color="auto"/>
                <w:right w:val="none" w:sz="0" w:space="0" w:color="auto"/>
              </w:divBdr>
            </w:div>
            <w:div w:id="184175755">
              <w:marLeft w:val="0"/>
              <w:marRight w:val="0"/>
              <w:marTop w:val="0"/>
              <w:marBottom w:val="0"/>
              <w:divBdr>
                <w:top w:val="none" w:sz="0" w:space="0" w:color="auto"/>
                <w:left w:val="none" w:sz="0" w:space="0" w:color="auto"/>
                <w:bottom w:val="none" w:sz="0" w:space="0" w:color="auto"/>
                <w:right w:val="none" w:sz="0" w:space="0" w:color="auto"/>
              </w:divBdr>
            </w:div>
            <w:div w:id="1343896804">
              <w:marLeft w:val="0"/>
              <w:marRight w:val="0"/>
              <w:marTop w:val="0"/>
              <w:marBottom w:val="0"/>
              <w:divBdr>
                <w:top w:val="none" w:sz="0" w:space="0" w:color="auto"/>
                <w:left w:val="none" w:sz="0" w:space="0" w:color="auto"/>
                <w:bottom w:val="none" w:sz="0" w:space="0" w:color="auto"/>
                <w:right w:val="none" w:sz="0" w:space="0" w:color="auto"/>
              </w:divBdr>
            </w:div>
            <w:div w:id="1037120630">
              <w:marLeft w:val="0"/>
              <w:marRight w:val="0"/>
              <w:marTop w:val="0"/>
              <w:marBottom w:val="0"/>
              <w:divBdr>
                <w:top w:val="none" w:sz="0" w:space="0" w:color="auto"/>
                <w:left w:val="none" w:sz="0" w:space="0" w:color="auto"/>
                <w:bottom w:val="none" w:sz="0" w:space="0" w:color="auto"/>
                <w:right w:val="none" w:sz="0" w:space="0" w:color="auto"/>
              </w:divBdr>
            </w:div>
            <w:div w:id="2138450105">
              <w:marLeft w:val="0"/>
              <w:marRight w:val="0"/>
              <w:marTop w:val="0"/>
              <w:marBottom w:val="0"/>
              <w:divBdr>
                <w:top w:val="none" w:sz="0" w:space="0" w:color="auto"/>
                <w:left w:val="none" w:sz="0" w:space="0" w:color="auto"/>
                <w:bottom w:val="none" w:sz="0" w:space="0" w:color="auto"/>
                <w:right w:val="none" w:sz="0" w:space="0" w:color="auto"/>
              </w:divBdr>
            </w:div>
            <w:div w:id="1806385036">
              <w:marLeft w:val="0"/>
              <w:marRight w:val="0"/>
              <w:marTop w:val="0"/>
              <w:marBottom w:val="0"/>
              <w:divBdr>
                <w:top w:val="none" w:sz="0" w:space="0" w:color="auto"/>
                <w:left w:val="none" w:sz="0" w:space="0" w:color="auto"/>
                <w:bottom w:val="none" w:sz="0" w:space="0" w:color="auto"/>
                <w:right w:val="none" w:sz="0" w:space="0" w:color="auto"/>
              </w:divBdr>
            </w:div>
            <w:div w:id="786043582">
              <w:marLeft w:val="0"/>
              <w:marRight w:val="0"/>
              <w:marTop w:val="0"/>
              <w:marBottom w:val="0"/>
              <w:divBdr>
                <w:top w:val="none" w:sz="0" w:space="0" w:color="auto"/>
                <w:left w:val="none" w:sz="0" w:space="0" w:color="auto"/>
                <w:bottom w:val="none" w:sz="0" w:space="0" w:color="auto"/>
                <w:right w:val="none" w:sz="0" w:space="0" w:color="auto"/>
              </w:divBdr>
            </w:div>
            <w:div w:id="1309869327">
              <w:marLeft w:val="0"/>
              <w:marRight w:val="0"/>
              <w:marTop w:val="0"/>
              <w:marBottom w:val="0"/>
              <w:divBdr>
                <w:top w:val="none" w:sz="0" w:space="0" w:color="auto"/>
                <w:left w:val="none" w:sz="0" w:space="0" w:color="auto"/>
                <w:bottom w:val="none" w:sz="0" w:space="0" w:color="auto"/>
                <w:right w:val="none" w:sz="0" w:space="0" w:color="auto"/>
              </w:divBdr>
            </w:div>
            <w:div w:id="1443375516">
              <w:marLeft w:val="0"/>
              <w:marRight w:val="0"/>
              <w:marTop w:val="0"/>
              <w:marBottom w:val="0"/>
              <w:divBdr>
                <w:top w:val="none" w:sz="0" w:space="0" w:color="auto"/>
                <w:left w:val="none" w:sz="0" w:space="0" w:color="auto"/>
                <w:bottom w:val="none" w:sz="0" w:space="0" w:color="auto"/>
                <w:right w:val="none" w:sz="0" w:space="0" w:color="auto"/>
              </w:divBdr>
            </w:div>
            <w:div w:id="655300000">
              <w:marLeft w:val="0"/>
              <w:marRight w:val="0"/>
              <w:marTop w:val="0"/>
              <w:marBottom w:val="0"/>
              <w:divBdr>
                <w:top w:val="none" w:sz="0" w:space="0" w:color="auto"/>
                <w:left w:val="none" w:sz="0" w:space="0" w:color="auto"/>
                <w:bottom w:val="none" w:sz="0" w:space="0" w:color="auto"/>
                <w:right w:val="none" w:sz="0" w:space="0" w:color="auto"/>
              </w:divBdr>
            </w:div>
            <w:div w:id="181549815">
              <w:marLeft w:val="0"/>
              <w:marRight w:val="0"/>
              <w:marTop w:val="0"/>
              <w:marBottom w:val="0"/>
              <w:divBdr>
                <w:top w:val="none" w:sz="0" w:space="0" w:color="auto"/>
                <w:left w:val="none" w:sz="0" w:space="0" w:color="auto"/>
                <w:bottom w:val="none" w:sz="0" w:space="0" w:color="auto"/>
                <w:right w:val="none" w:sz="0" w:space="0" w:color="auto"/>
              </w:divBdr>
            </w:div>
            <w:div w:id="1677027842">
              <w:marLeft w:val="0"/>
              <w:marRight w:val="0"/>
              <w:marTop w:val="0"/>
              <w:marBottom w:val="0"/>
              <w:divBdr>
                <w:top w:val="none" w:sz="0" w:space="0" w:color="auto"/>
                <w:left w:val="none" w:sz="0" w:space="0" w:color="auto"/>
                <w:bottom w:val="none" w:sz="0" w:space="0" w:color="auto"/>
                <w:right w:val="none" w:sz="0" w:space="0" w:color="auto"/>
              </w:divBdr>
            </w:div>
          </w:divsChild>
        </w:div>
        <w:div w:id="874856537">
          <w:marLeft w:val="0"/>
          <w:marRight w:val="0"/>
          <w:marTop w:val="0"/>
          <w:marBottom w:val="0"/>
          <w:divBdr>
            <w:top w:val="none" w:sz="0" w:space="0" w:color="auto"/>
            <w:left w:val="none" w:sz="0" w:space="0" w:color="auto"/>
            <w:bottom w:val="none" w:sz="0" w:space="0" w:color="auto"/>
            <w:right w:val="none" w:sz="0" w:space="0" w:color="auto"/>
          </w:divBdr>
        </w:div>
        <w:div w:id="830100552">
          <w:marLeft w:val="0"/>
          <w:marRight w:val="0"/>
          <w:marTop w:val="0"/>
          <w:marBottom w:val="0"/>
          <w:divBdr>
            <w:top w:val="none" w:sz="0" w:space="0" w:color="auto"/>
            <w:left w:val="none" w:sz="0" w:space="0" w:color="auto"/>
            <w:bottom w:val="none" w:sz="0" w:space="0" w:color="auto"/>
            <w:right w:val="none" w:sz="0" w:space="0" w:color="auto"/>
          </w:divBdr>
        </w:div>
        <w:div w:id="1973094999">
          <w:marLeft w:val="0"/>
          <w:marRight w:val="0"/>
          <w:marTop w:val="0"/>
          <w:marBottom w:val="0"/>
          <w:divBdr>
            <w:top w:val="none" w:sz="0" w:space="0" w:color="auto"/>
            <w:left w:val="none" w:sz="0" w:space="0" w:color="auto"/>
            <w:bottom w:val="none" w:sz="0" w:space="0" w:color="auto"/>
            <w:right w:val="none" w:sz="0" w:space="0" w:color="auto"/>
          </w:divBdr>
        </w:div>
        <w:div w:id="841163792">
          <w:marLeft w:val="0"/>
          <w:marRight w:val="0"/>
          <w:marTop w:val="0"/>
          <w:marBottom w:val="0"/>
          <w:divBdr>
            <w:top w:val="none" w:sz="0" w:space="0" w:color="auto"/>
            <w:left w:val="none" w:sz="0" w:space="0" w:color="auto"/>
            <w:bottom w:val="none" w:sz="0" w:space="0" w:color="auto"/>
            <w:right w:val="none" w:sz="0" w:space="0" w:color="auto"/>
          </w:divBdr>
        </w:div>
        <w:div w:id="1914729299">
          <w:marLeft w:val="0"/>
          <w:marRight w:val="0"/>
          <w:marTop w:val="0"/>
          <w:marBottom w:val="0"/>
          <w:divBdr>
            <w:top w:val="none" w:sz="0" w:space="0" w:color="auto"/>
            <w:left w:val="none" w:sz="0" w:space="0" w:color="auto"/>
            <w:bottom w:val="none" w:sz="0" w:space="0" w:color="auto"/>
            <w:right w:val="none" w:sz="0" w:space="0" w:color="auto"/>
          </w:divBdr>
          <w:divsChild>
            <w:div w:id="1260528162">
              <w:marLeft w:val="-75"/>
              <w:marRight w:val="0"/>
              <w:marTop w:val="30"/>
              <w:marBottom w:val="30"/>
              <w:divBdr>
                <w:top w:val="none" w:sz="0" w:space="0" w:color="auto"/>
                <w:left w:val="none" w:sz="0" w:space="0" w:color="auto"/>
                <w:bottom w:val="none" w:sz="0" w:space="0" w:color="auto"/>
                <w:right w:val="none" w:sz="0" w:space="0" w:color="auto"/>
              </w:divBdr>
              <w:divsChild>
                <w:div w:id="1266688445">
                  <w:marLeft w:val="0"/>
                  <w:marRight w:val="0"/>
                  <w:marTop w:val="0"/>
                  <w:marBottom w:val="0"/>
                  <w:divBdr>
                    <w:top w:val="none" w:sz="0" w:space="0" w:color="auto"/>
                    <w:left w:val="none" w:sz="0" w:space="0" w:color="auto"/>
                    <w:bottom w:val="none" w:sz="0" w:space="0" w:color="auto"/>
                    <w:right w:val="none" w:sz="0" w:space="0" w:color="auto"/>
                  </w:divBdr>
                  <w:divsChild>
                    <w:div w:id="229779524">
                      <w:marLeft w:val="0"/>
                      <w:marRight w:val="0"/>
                      <w:marTop w:val="0"/>
                      <w:marBottom w:val="0"/>
                      <w:divBdr>
                        <w:top w:val="none" w:sz="0" w:space="0" w:color="auto"/>
                        <w:left w:val="none" w:sz="0" w:space="0" w:color="auto"/>
                        <w:bottom w:val="none" w:sz="0" w:space="0" w:color="auto"/>
                        <w:right w:val="none" w:sz="0" w:space="0" w:color="auto"/>
                      </w:divBdr>
                    </w:div>
                  </w:divsChild>
                </w:div>
                <w:div w:id="64569547">
                  <w:marLeft w:val="0"/>
                  <w:marRight w:val="0"/>
                  <w:marTop w:val="0"/>
                  <w:marBottom w:val="0"/>
                  <w:divBdr>
                    <w:top w:val="none" w:sz="0" w:space="0" w:color="auto"/>
                    <w:left w:val="none" w:sz="0" w:space="0" w:color="auto"/>
                    <w:bottom w:val="none" w:sz="0" w:space="0" w:color="auto"/>
                    <w:right w:val="none" w:sz="0" w:space="0" w:color="auto"/>
                  </w:divBdr>
                  <w:divsChild>
                    <w:div w:id="1795250743">
                      <w:marLeft w:val="0"/>
                      <w:marRight w:val="0"/>
                      <w:marTop w:val="0"/>
                      <w:marBottom w:val="0"/>
                      <w:divBdr>
                        <w:top w:val="none" w:sz="0" w:space="0" w:color="auto"/>
                        <w:left w:val="none" w:sz="0" w:space="0" w:color="auto"/>
                        <w:bottom w:val="none" w:sz="0" w:space="0" w:color="auto"/>
                        <w:right w:val="none" w:sz="0" w:space="0" w:color="auto"/>
                      </w:divBdr>
                    </w:div>
                  </w:divsChild>
                </w:div>
                <w:div w:id="4674164">
                  <w:marLeft w:val="0"/>
                  <w:marRight w:val="0"/>
                  <w:marTop w:val="0"/>
                  <w:marBottom w:val="0"/>
                  <w:divBdr>
                    <w:top w:val="none" w:sz="0" w:space="0" w:color="auto"/>
                    <w:left w:val="none" w:sz="0" w:space="0" w:color="auto"/>
                    <w:bottom w:val="none" w:sz="0" w:space="0" w:color="auto"/>
                    <w:right w:val="none" w:sz="0" w:space="0" w:color="auto"/>
                  </w:divBdr>
                  <w:divsChild>
                    <w:div w:id="1363047879">
                      <w:marLeft w:val="0"/>
                      <w:marRight w:val="0"/>
                      <w:marTop w:val="0"/>
                      <w:marBottom w:val="0"/>
                      <w:divBdr>
                        <w:top w:val="none" w:sz="0" w:space="0" w:color="auto"/>
                        <w:left w:val="none" w:sz="0" w:space="0" w:color="auto"/>
                        <w:bottom w:val="none" w:sz="0" w:space="0" w:color="auto"/>
                        <w:right w:val="none" w:sz="0" w:space="0" w:color="auto"/>
                      </w:divBdr>
                    </w:div>
                  </w:divsChild>
                </w:div>
                <w:div w:id="580412944">
                  <w:marLeft w:val="0"/>
                  <w:marRight w:val="0"/>
                  <w:marTop w:val="0"/>
                  <w:marBottom w:val="0"/>
                  <w:divBdr>
                    <w:top w:val="none" w:sz="0" w:space="0" w:color="auto"/>
                    <w:left w:val="none" w:sz="0" w:space="0" w:color="auto"/>
                    <w:bottom w:val="none" w:sz="0" w:space="0" w:color="auto"/>
                    <w:right w:val="none" w:sz="0" w:space="0" w:color="auto"/>
                  </w:divBdr>
                  <w:divsChild>
                    <w:div w:id="1314330917">
                      <w:marLeft w:val="0"/>
                      <w:marRight w:val="0"/>
                      <w:marTop w:val="0"/>
                      <w:marBottom w:val="0"/>
                      <w:divBdr>
                        <w:top w:val="none" w:sz="0" w:space="0" w:color="auto"/>
                        <w:left w:val="none" w:sz="0" w:space="0" w:color="auto"/>
                        <w:bottom w:val="none" w:sz="0" w:space="0" w:color="auto"/>
                        <w:right w:val="none" w:sz="0" w:space="0" w:color="auto"/>
                      </w:divBdr>
                    </w:div>
                  </w:divsChild>
                </w:div>
                <w:div w:id="330065020">
                  <w:marLeft w:val="0"/>
                  <w:marRight w:val="0"/>
                  <w:marTop w:val="0"/>
                  <w:marBottom w:val="0"/>
                  <w:divBdr>
                    <w:top w:val="none" w:sz="0" w:space="0" w:color="auto"/>
                    <w:left w:val="none" w:sz="0" w:space="0" w:color="auto"/>
                    <w:bottom w:val="none" w:sz="0" w:space="0" w:color="auto"/>
                    <w:right w:val="none" w:sz="0" w:space="0" w:color="auto"/>
                  </w:divBdr>
                  <w:divsChild>
                    <w:div w:id="636568207">
                      <w:marLeft w:val="0"/>
                      <w:marRight w:val="0"/>
                      <w:marTop w:val="0"/>
                      <w:marBottom w:val="0"/>
                      <w:divBdr>
                        <w:top w:val="none" w:sz="0" w:space="0" w:color="auto"/>
                        <w:left w:val="none" w:sz="0" w:space="0" w:color="auto"/>
                        <w:bottom w:val="none" w:sz="0" w:space="0" w:color="auto"/>
                        <w:right w:val="none" w:sz="0" w:space="0" w:color="auto"/>
                      </w:divBdr>
                    </w:div>
                  </w:divsChild>
                </w:div>
                <w:div w:id="709066708">
                  <w:marLeft w:val="0"/>
                  <w:marRight w:val="0"/>
                  <w:marTop w:val="0"/>
                  <w:marBottom w:val="0"/>
                  <w:divBdr>
                    <w:top w:val="none" w:sz="0" w:space="0" w:color="auto"/>
                    <w:left w:val="none" w:sz="0" w:space="0" w:color="auto"/>
                    <w:bottom w:val="none" w:sz="0" w:space="0" w:color="auto"/>
                    <w:right w:val="none" w:sz="0" w:space="0" w:color="auto"/>
                  </w:divBdr>
                  <w:divsChild>
                    <w:div w:id="507870241">
                      <w:marLeft w:val="0"/>
                      <w:marRight w:val="0"/>
                      <w:marTop w:val="0"/>
                      <w:marBottom w:val="0"/>
                      <w:divBdr>
                        <w:top w:val="none" w:sz="0" w:space="0" w:color="auto"/>
                        <w:left w:val="none" w:sz="0" w:space="0" w:color="auto"/>
                        <w:bottom w:val="none" w:sz="0" w:space="0" w:color="auto"/>
                        <w:right w:val="none" w:sz="0" w:space="0" w:color="auto"/>
                      </w:divBdr>
                    </w:div>
                  </w:divsChild>
                </w:div>
                <w:div w:id="1533419338">
                  <w:marLeft w:val="0"/>
                  <w:marRight w:val="0"/>
                  <w:marTop w:val="0"/>
                  <w:marBottom w:val="0"/>
                  <w:divBdr>
                    <w:top w:val="none" w:sz="0" w:space="0" w:color="auto"/>
                    <w:left w:val="none" w:sz="0" w:space="0" w:color="auto"/>
                    <w:bottom w:val="none" w:sz="0" w:space="0" w:color="auto"/>
                    <w:right w:val="none" w:sz="0" w:space="0" w:color="auto"/>
                  </w:divBdr>
                  <w:divsChild>
                    <w:div w:id="678891375">
                      <w:marLeft w:val="0"/>
                      <w:marRight w:val="0"/>
                      <w:marTop w:val="0"/>
                      <w:marBottom w:val="0"/>
                      <w:divBdr>
                        <w:top w:val="none" w:sz="0" w:space="0" w:color="auto"/>
                        <w:left w:val="none" w:sz="0" w:space="0" w:color="auto"/>
                        <w:bottom w:val="none" w:sz="0" w:space="0" w:color="auto"/>
                        <w:right w:val="none" w:sz="0" w:space="0" w:color="auto"/>
                      </w:divBdr>
                    </w:div>
                    <w:div w:id="822964762">
                      <w:marLeft w:val="0"/>
                      <w:marRight w:val="0"/>
                      <w:marTop w:val="0"/>
                      <w:marBottom w:val="0"/>
                      <w:divBdr>
                        <w:top w:val="none" w:sz="0" w:space="0" w:color="auto"/>
                        <w:left w:val="none" w:sz="0" w:space="0" w:color="auto"/>
                        <w:bottom w:val="none" w:sz="0" w:space="0" w:color="auto"/>
                        <w:right w:val="none" w:sz="0" w:space="0" w:color="auto"/>
                      </w:divBdr>
                    </w:div>
                    <w:div w:id="19596411">
                      <w:marLeft w:val="0"/>
                      <w:marRight w:val="0"/>
                      <w:marTop w:val="0"/>
                      <w:marBottom w:val="0"/>
                      <w:divBdr>
                        <w:top w:val="none" w:sz="0" w:space="0" w:color="auto"/>
                        <w:left w:val="none" w:sz="0" w:space="0" w:color="auto"/>
                        <w:bottom w:val="none" w:sz="0" w:space="0" w:color="auto"/>
                        <w:right w:val="none" w:sz="0" w:space="0" w:color="auto"/>
                      </w:divBdr>
                    </w:div>
                  </w:divsChild>
                </w:div>
                <w:div w:id="2134246087">
                  <w:marLeft w:val="0"/>
                  <w:marRight w:val="0"/>
                  <w:marTop w:val="0"/>
                  <w:marBottom w:val="0"/>
                  <w:divBdr>
                    <w:top w:val="none" w:sz="0" w:space="0" w:color="auto"/>
                    <w:left w:val="none" w:sz="0" w:space="0" w:color="auto"/>
                    <w:bottom w:val="none" w:sz="0" w:space="0" w:color="auto"/>
                    <w:right w:val="none" w:sz="0" w:space="0" w:color="auto"/>
                  </w:divBdr>
                  <w:divsChild>
                    <w:div w:id="15072872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74928226">
          <w:marLeft w:val="0"/>
          <w:marRight w:val="0"/>
          <w:marTop w:val="0"/>
          <w:marBottom w:val="0"/>
          <w:divBdr>
            <w:top w:val="none" w:sz="0" w:space="0" w:color="auto"/>
            <w:left w:val="none" w:sz="0" w:space="0" w:color="auto"/>
            <w:bottom w:val="none" w:sz="0" w:space="0" w:color="auto"/>
            <w:right w:val="none" w:sz="0" w:space="0" w:color="auto"/>
          </w:divBdr>
        </w:div>
        <w:div w:id="1930429338">
          <w:marLeft w:val="0"/>
          <w:marRight w:val="0"/>
          <w:marTop w:val="0"/>
          <w:marBottom w:val="0"/>
          <w:divBdr>
            <w:top w:val="none" w:sz="0" w:space="0" w:color="auto"/>
            <w:left w:val="none" w:sz="0" w:space="0" w:color="auto"/>
            <w:bottom w:val="none" w:sz="0" w:space="0" w:color="auto"/>
            <w:right w:val="none" w:sz="0" w:space="0" w:color="auto"/>
          </w:divBdr>
        </w:div>
        <w:div w:id="1043480213">
          <w:marLeft w:val="0"/>
          <w:marRight w:val="0"/>
          <w:marTop w:val="0"/>
          <w:marBottom w:val="0"/>
          <w:divBdr>
            <w:top w:val="none" w:sz="0" w:space="0" w:color="auto"/>
            <w:left w:val="none" w:sz="0" w:space="0" w:color="auto"/>
            <w:bottom w:val="none" w:sz="0" w:space="0" w:color="auto"/>
            <w:right w:val="none" w:sz="0" w:space="0" w:color="auto"/>
          </w:divBdr>
        </w:div>
        <w:div w:id="1975061935">
          <w:marLeft w:val="0"/>
          <w:marRight w:val="0"/>
          <w:marTop w:val="0"/>
          <w:marBottom w:val="0"/>
          <w:divBdr>
            <w:top w:val="none" w:sz="0" w:space="0" w:color="auto"/>
            <w:left w:val="none" w:sz="0" w:space="0" w:color="auto"/>
            <w:bottom w:val="none" w:sz="0" w:space="0" w:color="auto"/>
            <w:right w:val="none" w:sz="0" w:space="0" w:color="auto"/>
          </w:divBdr>
        </w:div>
        <w:div w:id="171258790">
          <w:marLeft w:val="0"/>
          <w:marRight w:val="0"/>
          <w:marTop w:val="0"/>
          <w:marBottom w:val="0"/>
          <w:divBdr>
            <w:top w:val="none" w:sz="0" w:space="0" w:color="auto"/>
            <w:left w:val="none" w:sz="0" w:space="0" w:color="auto"/>
            <w:bottom w:val="none" w:sz="0" w:space="0" w:color="auto"/>
            <w:right w:val="none" w:sz="0" w:space="0" w:color="auto"/>
          </w:divBdr>
        </w:div>
        <w:div w:id="392628524">
          <w:marLeft w:val="0"/>
          <w:marRight w:val="0"/>
          <w:marTop w:val="0"/>
          <w:marBottom w:val="0"/>
          <w:divBdr>
            <w:top w:val="none" w:sz="0" w:space="0" w:color="auto"/>
            <w:left w:val="none" w:sz="0" w:space="0" w:color="auto"/>
            <w:bottom w:val="none" w:sz="0" w:space="0" w:color="auto"/>
            <w:right w:val="none" w:sz="0" w:space="0" w:color="auto"/>
          </w:divBdr>
          <w:divsChild>
            <w:div w:id="36588660">
              <w:marLeft w:val="-75"/>
              <w:marRight w:val="0"/>
              <w:marTop w:val="30"/>
              <w:marBottom w:val="30"/>
              <w:divBdr>
                <w:top w:val="none" w:sz="0" w:space="0" w:color="auto"/>
                <w:left w:val="none" w:sz="0" w:space="0" w:color="auto"/>
                <w:bottom w:val="none" w:sz="0" w:space="0" w:color="auto"/>
                <w:right w:val="none" w:sz="0" w:space="0" w:color="auto"/>
              </w:divBdr>
              <w:divsChild>
                <w:div w:id="1268778412">
                  <w:marLeft w:val="0"/>
                  <w:marRight w:val="0"/>
                  <w:marTop w:val="0"/>
                  <w:marBottom w:val="0"/>
                  <w:divBdr>
                    <w:top w:val="none" w:sz="0" w:space="0" w:color="auto"/>
                    <w:left w:val="none" w:sz="0" w:space="0" w:color="auto"/>
                    <w:bottom w:val="none" w:sz="0" w:space="0" w:color="auto"/>
                    <w:right w:val="none" w:sz="0" w:space="0" w:color="auto"/>
                  </w:divBdr>
                  <w:divsChild>
                    <w:div w:id="1047412746">
                      <w:marLeft w:val="0"/>
                      <w:marRight w:val="0"/>
                      <w:marTop w:val="0"/>
                      <w:marBottom w:val="0"/>
                      <w:divBdr>
                        <w:top w:val="none" w:sz="0" w:space="0" w:color="auto"/>
                        <w:left w:val="none" w:sz="0" w:space="0" w:color="auto"/>
                        <w:bottom w:val="none" w:sz="0" w:space="0" w:color="auto"/>
                        <w:right w:val="none" w:sz="0" w:space="0" w:color="auto"/>
                      </w:divBdr>
                    </w:div>
                  </w:divsChild>
                </w:div>
                <w:div w:id="1513178977">
                  <w:marLeft w:val="0"/>
                  <w:marRight w:val="0"/>
                  <w:marTop w:val="0"/>
                  <w:marBottom w:val="0"/>
                  <w:divBdr>
                    <w:top w:val="none" w:sz="0" w:space="0" w:color="auto"/>
                    <w:left w:val="none" w:sz="0" w:space="0" w:color="auto"/>
                    <w:bottom w:val="none" w:sz="0" w:space="0" w:color="auto"/>
                    <w:right w:val="none" w:sz="0" w:space="0" w:color="auto"/>
                  </w:divBdr>
                  <w:divsChild>
                    <w:div w:id="228464157">
                      <w:marLeft w:val="0"/>
                      <w:marRight w:val="0"/>
                      <w:marTop w:val="0"/>
                      <w:marBottom w:val="0"/>
                      <w:divBdr>
                        <w:top w:val="none" w:sz="0" w:space="0" w:color="auto"/>
                        <w:left w:val="none" w:sz="0" w:space="0" w:color="auto"/>
                        <w:bottom w:val="none" w:sz="0" w:space="0" w:color="auto"/>
                        <w:right w:val="none" w:sz="0" w:space="0" w:color="auto"/>
                      </w:divBdr>
                    </w:div>
                  </w:divsChild>
                </w:div>
                <w:div w:id="1050806548">
                  <w:marLeft w:val="0"/>
                  <w:marRight w:val="0"/>
                  <w:marTop w:val="0"/>
                  <w:marBottom w:val="0"/>
                  <w:divBdr>
                    <w:top w:val="none" w:sz="0" w:space="0" w:color="auto"/>
                    <w:left w:val="none" w:sz="0" w:space="0" w:color="auto"/>
                    <w:bottom w:val="none" w:sz="0" w:space="0" w:color="auto"/>
                    <w:right w:val="none" w:sz="0" w:space="0" w:color="auto"/>
                  </w:divBdr>
                  <w:divsChild>
                    <w:div w:id="1579946604">
                      <w:marLeft w:val="0"/>
                      <w:marRight w:val="0"/>
                      <w:marTop w:val="0"/>
                      <w:marBottom w:val="0"/>
                      <w:divBdr>
                        <w:top w:val="none" w:sz="0" w:space="0" w:color="auto"/>
                        <w:left w:val="none" w:sz="0" w:space="0" w:color="auto"/>
                        <w:bottom w:val="none" w:sz="0" w:space="0" w:color="auto"/>
                        <w:right w:val="none" w:sz="0" w:space="0" w:color="auto"/>
                      </w:divBdr>
                    </w:div>
                  </w:divsChild>
                </w:div>
                <w:div w:id="210728624">
                  <w:marLeft w:val="0"/>
                  <w:marRight w:val="0"/>
                  <w:marTop w:val="0"/>
                  <w:marBottom w:val="0"/>
                  <w:divBdr>
                    <w:top w:val="none" w:sz="0" w:space="0" w:color="auto"/>
                    <w:left w:val="none" w:sz="0" w:space="0" w:color="auto"/>
                    <w:bottom w:val="none" w:sz="0" w:space="0" w:color="auto"/>
                    <w:right w:val="none" w:sz="0" w:space="0" w:color="auto"/>
                  </w:divBdr>
                  <w:divsChild>
                    <w:div w:id="241567124">
                      <w:marLeft w:val="0"/>
                      <w:marRight w:val="0"/>
                      <w:marTop w:val="0"/>
                      <w:marBottom w:val="0"/>
                      <w:divBdr>
                        <w:top w:val="none" w:sz="0" w:space="0" w:color="auto"/>
                        <w:left w:val="none" w:sz="0" w:space="0" w:color="auto"/>
                        <w:bottom w:val="none" w:sz="0" w:space="0" w:color="auto"/>
                        <w:right w:val="none" w:sz="0" w:space="0" w:color="auto"/>
                      </w:divBdr>
                    </w:div>
                  </w:divsChild>
                </w:div>
                <w:div w:id="778261203">
                  <w:marLeft w:val="0"/>
                  <w:marRight w:val="0"/>
                  <w:marTop w:val="0"/>
                  <w:marBottom w:val="0"/>
                  <w:divBdr>
                    <w:top w:val="none" w:sz="0" w:space="0" w:color="auto"/>
                    <w:left w:val="none" w:sz="0" w:space="0" w:color="auto"/>
                    <w:bottom w:val="none" w:sz="0" w:space="0" w:color="auto"/>
                    <w:right w:val="none" w:sz="0" w:space="0" w:color="auto"/>
                  </w:divBdr>
                  <w:divsChild>
                    <w:div w:id="863178804">
                      <w:marLeft w:val="0"/>
                      <w:marRight w:val="0"/>
                      <w:marTop w:val="0"/>
                      <w:marBottom w:val="0"/>
                      <w:divBdr>
                        <w:top w:val="none" w:sz="0" w:space="0" w:color="auto"/>
                        <w:left w:val="none" w:sz="0" w:space="0" w:color="auto"/>
                        <w:bottom w:val="none" w:sz="0" w:space="0" w:color="auto"/>
                        <w:right w:val="none" w:sz="0" w:space="0" w:color="auto"/>
                      </w:divBdr>
                    </w:div>
                  </w:divsChild>
                </w:div>
                <w:div w:id="978532382">
                  <w:marLeft w:val="0"/>
                  <w:marRight w:val="0"/>
                  <w:marTop w:val="0"/>
                  <w:marBottom w:val="0"/>
                  <w:divBdr>
                    <w:top w:val="none" w:sz="0" w:space="0" w:color="auto"/>
                    <w:left w:val="none" w:sz="0" w:space="0" w:color="auto"/>
                    <w:bottom w:val="none" w:sz="0" w:space="0" w:color="auto"/>
                    <w:right w:val="none" w:sz="0" w:space="0" w:color="auto"/>
                  </w:divBdr>
                  <w:divsChild>
                    <w:div w:id="1379892818">
                      <w:marLeft w:val="0"/>
                      <w:marRight w:val="0"/>
                      <w:marTop w:val="0"/>
                      <w:marBottom w:val="0"/>
                      <w:divBdr>
                        <w:top w:val="none" w:sz="0" w:space="0" w:color="auto"/>
                        <w:left w:val="none" w:sz="0" w:space="0" w:color="auto"/>
                        <w:bottom w:val="none" w:sz="0" w:space="0" w:color="auto"/>
                        <w:right w:val="none" w:sz="0" w:space="0" w:color="auto"/>
                      </w:divBdr>
                    </w:div>
                  </w:divsChild>
                </w:div>
                <w:div w:id="1362626235">
                  <w:marLeft w:val="0"/>
                  <w:marRight w:val="0"/>
                  <w:marTop w:val="0"/>
                  <w:marBottom w:val="0"/>
                  <w:divBdr>
                    <w:top w:val="none" w:sz="0" w:space="0" w:color="auto"/>
                    <w:left w:val="none" w:sz="0" w:space="0" w:color="auto"/>
                    <w:bottom w:val="none" w:sz="0" w:space="0" w:color="auto"/>
                    <w:right w:val="none" w:sz="0" w:space="0" w:color="auto"/>
                  </w:divBdr>
                  <w:divsChild>
                    <w:div w:id="762997382">
                      <w:marLeft w:val="0"/>
                      <w:marRight w:val="0"/>
                      <w:marTop w:val="0"/>
                      <w:marBottom w:val="0"/>
                      <w:divBdr>
                        <w:top w:val="none" w:sz="0" w:space="0" w:color="auto"/>
                        <w:left w:val="none" w:sz="0" w:space="0" w:color="auto"/>
                        <w:bottom w:val="none" w:sz="0" w:space="0" w:color="auto"/>
                        <w:right w:val="none" w:sz="0" w:space="0" w:color="auto"/>
                      </w:divBdr>
                    </w:div>
                  </w:divsChild>
                </w:div>
                <w:div w:id="1304893659">
                  <w:marLeft w:val="0"/>
                  <w:marRight w:val="0"/>
                  <w:marTop w:val="0"/>
                  <w:marBottom w:val="0"/>
                  <w:divBdr>
                    <w:top w:val="none" w:sz="0" w:space="0" w:color="auto"/>
                    <w:left w:val="none" w:sz="0" w:space="0" w:color="auto"/>
                    <w:bottom w:val="none" w:sz="0" w:space="0" w:color="auto"/>
                    <w:right w:val="none" w:sz="0" w:space="0" w:color="auto"/>
                  </w:divBdr>
                  <w:divsChild>
                    <w:div w:id="281762851">
                      <w:marLeft w:val="0"/>
                      <w:marRight w:val="0"/>
                      <w:marTop w:val="0"/>
                      <w:marBottom w:val="0"/>
                      <w:divBdr>
                        <w:top w:val="none" w:sz="0" w:space="0" w:color="auto"/>
                        <w:left w:val="none" w:sz="0" w:space="0" w:color="auto"/>
                        <w:bottom w:val="none" w:sz="0" w:space="0" w:color="auto"/>
                        <w:right w:val="none" w:sz="0" w:space="0" w:color="auto"/>
                      </w:divBdr>
                    </w:div>
                  </w:divsChild>
                </w:div>
                <w:div w:id="1375543097">
                  <w:marLeft w:val="0"/>
                  <w:marRight w:val="0"/>
                  <w:marTop w:val="0"/>
                  <w:marBottom w:val="0"/>
                  <w:divBdr>
                    <w:top w:val="none" w:sz="0" w:space="0" w:color="auto"/>
                    <w:left w:val="none" w:sz="0" w:space="0" w:color="auto"/>
                    <w:bottom w:val="none" w:sz="0" w:space="0" w:color="auto"/>
                    <w:right w:val="none" w:sz="0" w:space="0" w:color="auto"/>
                  </w:divBdr>
                  <w:divsChild>
                    <w:div w:id="746653925">
                      <w:marLeft w:val="0"/>
                      <w:marRight w:val="0"/>
                      <w:marTop w:val="0"/>
                      <w:marBottom w:val="0"/>
                      <w:divBdr>
                        <w:top w:val="none" w:sz="0" w:space="0" w:color="auto"/>
                        <w:left w:val="none" w:sz="0" w:space="0" w:color="auto"/>
                        <w:bottom w:val="none" w:sz="0" w:space="0" w:color="auto"/>
                        <w:right w:val="none" w:sz="0" w:space="0" w:color="auto"/>
                      </w:divBdr>
                    </w:div>
                  </w:divsChild>
                </w:div>
                <w:div w:id="509681158">
                  <w:marLeft w:val="0"/>
                  <w:marRight w:val="0"/>
                  <w:marTop w:val="0"/>
                  <w:marBottom w:val="0"/>
                  <w:divBdr>
                    <w:top w:val="none" w:sz="0" w:space="0" w:color="auto"/>
                    <w:left w:val="none" w:sz="0" w:space="0" w:color="auto"/>
                    <w:bottom w:val="none" w:sz="0" w:space="0" w:color="auto"/>
                    <w:right w:val="none" w:sz="0" w:space="0" w:color="auto"/>
                  </w:divBdr>
                  <w:divsChild>
                    <w:div w:id="1505629153">
                      <w:marLeft w:val="0"/>
                      <w:marRight w:val="0"/>
                      <w:marTop w:val="0"/>
                      <w:marBottom w:val="0"/>
                      <w:divBdr>
                        <w:top w:val="none" w:sz="0" w:space="0" w:color="auto"/>
                        <w:left w:val="none" w:sz="0" w:space="0" w:color="auto"/>
                        <w:bottom w:val="none" w:sz="0" w:space="0" w:color="auto"/>
                        <w:right w:val="none" w:sz="0" w:space="0" w:color="auto"/>
                      </w:divBdr>
                    </w:div>
                  </w:divsChild>
                </w:div>
                <w:div w:id="1818262606">
                  <w:marLeft w:val="0"/>
                  <w:marRight w:val="0"/>
                  <w:marTop w:val="0"/>
                  <w:marBottom w:val="0"/>
                  <w:divBdr>
                    <w:top w:val="none" w:sz="0" w:space="0" w:color="auto"/>
                    <w:left w:val="none" w:sz="0" w:space="0" w:color="auto"/>
                    <w:bottom w:val="none" w:sz="0" w:space="0" w:color="auto"/>
                    <w:right w:val="none" w:sz="0" w:space="0" w:color="auto"/>
                  </w:divBdr>
                  <w:divsChild>
                    <w:div w:id="842279785">
                      <w:marLeft w:val="0"/>
                      <w:marRight w:val="0"/>
                      <w:marTop w:val="0"/>
                      <w:marBottom w:val="0"/>
                      <w:divBdr>
                        <w:top w:val="none" w:sz="0" w:space="0" w:color="auto"/>
                        <w:left w:val="none" w:sz="0" w:space="0" w:color="auto"/>
                        <w:bottom w:val="none" w:sz="0" w:space="0" w:color="auto"/>
                        <w:right w:val="none" w:sz="0" w:space="0" w:color="auto"/>
                      </w:divBdr>
                    </w:div>
                  </w:divsChild>
                </w:div>
                <w:div w:id="1790464689">
                  <w:marLeft w:val="0"/>
                  <w:marRight w:val="0"/>
                  <w:marTop w:val="0"/>
                  <w:marBottom w:val="0"/>
                  <w:divBdr>
                    <w:top w:val="none" w:sz="0" w:space="0" w:color="auto"/>
                    <w:left w:val="none" w:sz="0" w:space="0" w:color="auto"/>
                    <w:bottom w:val="none" w:sz="0" w:space="0" w:color="auto"/>
                    <w:right w:val="none" w:sz="0" w:space="0" w:color="auto"/>
                  </w:divBdr>
                  <w:divsChild>
                    <w:div w:id="162597838">
                      <w:marLeft w:val="0"/>
                      <w:marRight w:val="0"/>
                      <w:marTop w:val="0"/>
                      <w:marBottom w:val="0"/>
                      <w:divBdr>
                        <w:top w:val="none" w:sz="0" w:space="0" w:color="auto"/>
                        <w:left w:val="none" w:sz="0" w:space="0" w:color="auto"/>
                        <w:bottom w:val="none" w:sz="0" w:space="0" w:color="auto"/>
                        <w:right w:val="none" w:sz="0" w:space="0" w:color="auto"/>
                      </w:divBdr>
                    </w:div>
                  </w:divsChild>
                </w:div>
                <w:div w:id="2020348284">
                  <w:marLeft w:val="0"/>
                  <w:marRight w:val="0"/>
                  <w:marTop w:val="0"/>
                  <w:marBottom w:val="0"/>
                  <w:divBdr>
                    <w:top w:val="none" w:sz="0" w:space="0" w:color="auto"/>
                    <w:left w:val="none" w:sz="0" w:space="0" w:color="auto"/>
                    <w:bottom w:val="none" w:sz="0" w:space="0" w:color="auto"/>
                    <w:right w:val="none" w:sz="0" w:space="0" w:color="auto"/>
                  </w:divBdr>
                  <w:divsChild>
                    <w:div w:id="18644402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8712003">
          <w:marLeft w:val="0"/>
          <w:marRight w:val="0"/>
          <w:marTop w:val="0"/>
          <w:marBottom w:val="0"/>
          <w:divBdr>
            <w:top w:val="none" w:sz="0" w:space="0" w:color="auto"/>
            <w:left w:val="none" w:sz="0" w:space="0" w:color="auto"/>
            <w:bottom w:val="none" w:sz="0" w:space="0" w:color="auto"/>
            <w:right w:val="none" w:sz="0" w:space="0" w:color="auto"/>
          </w:divBdr>
        </w:div>
        <w:div w:id="625043832">
          <w:marLeft w:val="0"/>
          <w:marRight w:val="0"/>
          <w:marTop w:val="0"/>
          <w:marBottom w:val="0"/>
          <w:divBdr>
            <w:top w:val="none" w:sz="0" w:space="0" w:color="auto"/>
            <w:left w:val="none" w:sz="0" w:space="0" w:color="auto"/>
            <w:bottom w:val="none" w:sz="0" w:space="0" w:color="auto"/>
            <w:right w:val="none" w:sz="0" w:space="0" w:color="auto"/>
          </w:divBdr>
        </w:div>
        <w:div w:id="7876413">
          <w:marLeft w:val="0"/>
          <w:marRight w:val="0"/>
          <w:marTop w:val="0"/>
          <w:marBottom w:val="0"/>
          <w:divBdr>
            <w:top w:val="none" w:sz="0" w:space="0" w:color="auto"/>
            <w:left w:val="none" w:sz="0" w:space="0" w:color="auto"/>
            <w:bottom w:val="none" w:sz="0" w:space="0" w:color="auto"/>
            <w:right w:val="none" w:sz="0" w:space="0" w:color="auto"/>
          </w:divBdr>
          <w:divsChild>
            <w:div w:id="1256747309">
              <w:marLeft w:val="0"/>
              <w:marRight w:val="0"/>
              <w:marTop w:val="0"/>
              <w:marBottom w:val="0"/>
              <w:divBdr>
                <w:top w:val="none" w:sz="0" w:space="0" w:color="auto"/>
                <w:left w:val="none" w:sz="0" w:space="0" w:color="auto"/>
                <w:bottom w:val="none" w:sz="0" w:space="0" w:color="auto"/>
                <w:right w:val="none" w:sz="0" w:space="0" w:color="auto"/>
              </w:divBdr>
            </w:div>
            <w:div w:id="2037467037">
              <w:marLeft w:val="0"/>
              <w:marRight w:val="0"/>
              <w:marTop w:val="0"/>
              <w:marBottom w:val="0"/>
              <w:divBdr>
                <w:top w:val="none" w:sz="0" w:space="0" w:color="auto"/>
                <w:left w:val="none" w:sz="0" w:space="0" w:color="auto"/>
                <w:bottom w:val="none" w:sz="0" w:space="0" w:color="auto"/>
                <w:right w:val="none" w:sz="0" w:space="0" w:color="auto"/>
              </w:divBdr>
            </w:div>
            <w:div w:id="2070566273">
              <w:marLeft w:val="0"/>
              <w:marRight w:val="0"/>
              <w:marTop w:val="0"/>
              <w:marBottom w:val="0"/>
              <w:divBdr>
                <w:top w:val="none" w:sz="0" w:space="0" w:color="auto"/>
                <w:left w:val="none" w:sz="0" w:space="0" w:color="auto"/>
                <w:bottom w:val="none" w:sz="0" w:space="0" w:color="auto"/>
                <w:right w:val="none" w:sz="0" w:space="0" w:color="auto"/>
              </w:divBdr>
            </w:div>
            <w:div w:id="1402411994">
              <w:marLeft w:val="0"/>
              <w:marRight w:val="0"/>
              <w:marTop w:val="0"/>
              <w:marBottom w:val="0"/>
              <w:divBdr>
                <w:top w:val="none" w:sz="0" w:space="0" w:color="auto"/>
                <w:left w:val="none" w:sz="0" w:space="0" w:color="auto"/>
                <w:bottom w:val="none" w:sz="0" w:space="0" w:color="auto"/>
                <w:right w:val="none" w:sz="0" w:space="0" w:color="auto"/>
              </w:divBdr>
            </w:div>
            <w:div w:id="1276593725">
              <w:marLeft w:val="0"/>
              <w:marRight w:val="0"/>
              <w:marTop w:val="0"/>
              <w:marBottom w:val="0"/>
              <w:divBdr>
                <w:top w:val="none" w:sz="0" w:space="0" w:color="auto"/>
                <w:left w:val="none" w:sz="0" w:space="0" w:color="auto"/>
                <w:bottom w:val="none" w:sz="0" w:space="0" w:color="auto"/>
                <w:right w:val="none" w:sz="0" w:space="0" w:color="auto"/>
              </w:divBdr>
            </w:div>
            <w:div w:id="845948568">
              <w:marLeft w:val="0"/>
              <w:marRight w:val="0"/>
              <w:marTop w:val="0"/>
              <w:marBottom w:val="0"/>
              <w:divBdr>
                <w:top w:val="none" w:sz="0" w:space="0" w:color="auto"/>
                <w:left w:val="none" w:sz="0" w:space="0" w:color="auto"/>
                <w:bottom w:val="none" w:sz="0" w:space="0" w:color="auto"/>
                <w:right w:val="none" w:sz="0" w:space="0" w:color="auto"/>
              </w:divBdr>
            </w:div>
            <w:div w:id="1792089873">
              <w:marLeft w:val="0"/>
              <w:marRight w:val="0"/>
              <w:marTop w:val="0"/>
              <w:marBottom w:val="0"/>
              <w:divBdr>
                <w:top w:val="none" w:sz="0" w:space="0" w:color="auto"/>
                <w:left w:val="none" w:sz="0" w:space="0" w:color="auto"/>
                <w:bottom w:val="none" w:sz="0" w:space="0" w:color="auto"/>
                <w:right w:val="none" w:sz="0" w:space="0" w:color="auto"/>
              </w:divBdr>
            </w:div>
            <w:div w:id="773014506">
              <w:marLeft w:val="0"/>
              <w:marRight w:val="0"/>
              <w:marTop w:val="0"/>
              <w:marBottom w:val="0"/>
              <w:divBdr>
                <w:top w:val="none" w:sz="0" w:space="0" w:color="auto"/>
                <w:left w:val="none" w:sz="0" w:space="0" w:color="auto"/>
                <w:bottom w:val="none" w:sz="0" w:space="0" w:color="auto"/>
                <w:right w:val="none" w:sz="0" w:space="0" w:color="auto"/>
              </w:divBdr>
            </w:div>
            <w:div w:id="844588696">
              <w:marLeft w:val="0"/>
              <w:marRight w:val="0"/>
              <w:marTop w:val="0"/>
              <w:marBottom w:val="0"/>
              <w:divBdr>
                <w:top w:val="none" w:sz="0" w:space="0" w:color="auto"/>
                <w:left w:val="none" w:sz="0" w:space="0" w:color="auto"/>
                <w:bottom w:val="none" w:sz="0" w:space="0" w:color="auto"/>
                <w:right w:val="none" w:sz="0" w:space="0" w:color="auto"/>
              </w:divBdr>
            </w:div>
            <w:div w:id="2098475888">
              <w:marLeft w:val="0"/>
              <w:marRight w:val="0"/>
              <w:marTop w:val="0"/>
              <w:marBottom w:val="0"/>
              <w:divBdr>
                <w:top w:val="none" w:sz="0" w:space="0" w:color="auto"/>
                <w:left w:val="none" w:sz="0" w:space="0" w:color="auto"/>
                <w:bottom w:val="none" w:sz="0" w:space="0" w:color="auto"/>
                <w:right w:val="none" w:sz="0" w:space="0" w:color="auto"/>
              </w:divBdr>
            </w:div>
            <w:div w:id="2098404882">
              <w:marLeft w:val="0"/>
              <w:marRight w:val="0"/>
              <w:marTop w:val="0"/>
              <w:marBottom w:val="0"/>
              <w:divBdr>
                <w:top w:val="none" w:sz="0" w:space="0" w:color="auto"/>
                <w:left w:val="none" w:sz="0" w:space="0" w:color="auto"/>
                <w:bottom w:val="none" w:sz="0" w:space="0" w:color="auto"/>
                <w:right w:val="none" w:sz="0" w:space="0" w:color="auto"/>
              </w:divBdr>
            </w:div>
            <w:div w:id="2122454984">
              <w:marLeft w:val="0"/>
              <w:marRight w:val="0"/>
              <w:marTop w:val="0"/>
              <w:marBottom w:val="0"/>
              <w:divBdr>
                <w:top w:val="none" w:sz="0" w:space="0" w:color="auto"/>
                <w:left w:val="none" w:sz="0" w:space="0" w:color="auto"/>
                <w:bottom w:val="none" w:sz="0" w:space="0" w:color="auto"/>
                <w:right w:val="none" w:sz="0" w:space="0" w:color="auto"/>
              </w:divBdr>
            </w:div>
            <w:div w:id="747388507">
              <w:marLeft w:val="0"/>
              <w:marRight w:val="0"/>
              <w:marTop w:val="0"/>
              <w:marBottom w:val="0"/>
              <w:divBdr>
                <w:top w:val="none" w:sz="0" w:space="0" w:color="auto"/>
                <w:left w:val="none" w:sz="0" w:space="0" w:color="auto"/>
                <w:bottom w:val="none" w:sz="0" w:space="0" w:color="auto"/>
                <w:right w:val="none" w:sz="0" w:space="0" w:color="auto"/>
              </w:divBdr>
            </w:div>
            <w:div w:id="1359352735">
              <w:marLeft w:val="0"/>
              <w:marRight w:val="0"/>
              <w:marTop w:val="0"/>
              <w:marBottom w:val="0"/>
              <w:divBdr>
                <w:top w:val="none" w:sz="0" w:space="0" w:color="auto"/>
                <w:left w:val="none" w:sz="0" w:space="0" w:color="auto"/>
                <w:bottom w:val="none" w:sz="0" w:space="0" w:color="auto"/>
                <w:right w:val="none" w:sz="0" w:space="0" w:color="auto"/>
              </w:divBdr>
            </w:div>
            <w:div w:id="1302343653">
              <w:marLeft w:val="0"/>
              <w:marRight w:val="0"/>
              <w:marTop w:val="0"/>
              <w:marBottom w:val="0"/>
              <w:divBdr>
                <w:top w:val="none" w:sz="0" w:space="0" w:color="auto"/>
                <w:left w:val="none" w:sz="0" w:space="0" w:color="auto"/>
                <w:bottom w:val="none" w:sz="0" w:space="0" w:color="auto"/>
                <w:right w:val="none" w:sz="0" w:space="0" w:color="auto"/>
              </w:divBdr>
            </w:div>
          </w:divsChild>
        </w:div>
        <w:div w:id="1085689245">
          <w:marLeft w:val="0"/>
          <w:marRight w:val="0"/>
          <w:marTop w:val="0"/>
          <w:marBottom w:val="0"/>
          <w:divBdr>
            <w:top w:val="none" w:sz="0" w:space="0" w:color="auto"/>
            <w:left w:val="none" w:sz="0" w:space="0" w:color="auto"/>
            <w:bottom w:val="none" w:sz="0" w:space="0" w:color="auto"/>
            <w:right w:val="none" w:sz="0" w:space="0" w:color="auto"/>
          </w:divBdr>
        </w:div>
        <w:div w:id="368923202">
          <w:marLeft w:val="0"/>
          <w:marRight w:val="0"/>
          <w:marTop w:val="0"/>
          <w:marBottom w:val="0"/>
          <w:divBdr>
            <w:top w:val="none" w:sz="0" w:space="0" w:color="auto"/>
            <w:left w:val="none" w:sz="0" w:space="0" w:color="auto"/>
            <w:bottom w:val="none" w:sz="0" w:space="0" w:color="auto"/>
            <w:right w:val="none" w:sz="0" w:space="0" w:color="auto"/>
          </w:divBdr>
        </w:div>
        <w:div w:id="1333795495">
          <w:marLeft w:val="0"/>
          <w:marRight w:val="0"/>
          <w:marTop w:val="0"/>
          <w:marBottom w:val="0"/>
          <w:divBdr>
            <w:top w:val="none" w:sz="0" w:space="0" w:color="auto"/>
            <w:left w:val="none" w:sz="0" w:space="0" w:color="auto"/>
            <w:bottom w:val="none" w:sz="0" w:space="0" w:color="auto"/>
            <w:right w:val="none" w:sz="0" w:space="0" w:color="auto"/>
          </w:divBdr>
        </w:div>
        <w:div w:id="433329267">
          <w:marLeft w:val="0"/>
          <w:marRight w:val="0"/>
          <w:marTop w:val="0"/>
          <w:marBottom w:val="0"/>
          <w:divBdr>
            <w:top w:val="none" w:sz="0" w:space="0" w:color="auto"/>
            <w:left w:val="none" w:sz="0" w:space="0" w:color="auto"/>
            <w:bottom w:val="none" w:sz="0" w:space="0" w:color="auto"/>
            <w:right w:val="none" w:sz="0" w:space="0" w:color="auto"/>
          </w:divBdr>
        </w:div>
        <w:div w:id="1466924898">
          <w:marLeft w:val="0"/>
          <w:marRight w:val="0"/>
          <w:marTop w:val="0"/>
          <w:marBottom w:val="0"/>
          <w:divBdr>
            <w:top w:val="none" w:sz="0" w:space="0" w:color="auto"/>
            <w:left w:val="none" w:sz="0" w:space="0" w:color="auto"/>
            <w:bottom w:val="none" w:sz="0" w:space="0" w:color="auto"/>
            <w:right w:val="none" w:sz="0" w:space="0" w:color="auto"/>
          </w:divBdr>
          <w:divsChild>
            <w:div w:id="248855241">
              <w:marLeft w:val="-75"/>
              <w:marRight w:val="0"/>
              <w:marTop w:val="30"/>
              <w:marBottom w:val="30"/>
              <w:divBdr>
                <w:top w:val="none" w:sz="0" w:space="0" w:color="auto"/>
                <w:left w:val="none" w:sz="0" w:space="0" w:color="auto"/>
                <w:bottom w:val="none" w:sz="0" w:space="0" w:color="auto"/>
                <w:right w:val="none" w:sz="0" w:space="0" w:color="auto"/>
              </w:divBdr>
              <w:divsChild>
                <w:div w:id="898714796">
                  <w:marLeft w:val="0"/>
                  <w:marRight w:val="0"/>
                  <w:marTop w:val="0"/>
                  <w:marBottom w:val="0"/>
                  <w:divBdr>
                    <w:top w:val="none" w:sz="0" w:space="0" w:color="auto"/>
                    <w:left w:val="none" w:sz="0" w:space="0" w:color="auto"/>
                    <w:bottom w:val="none" w:sz="0" w:space="0" w:color="auto"/>
                    <w:right w:val="none" w:sz="0" w:space="0" w:color="auto"/>
                  </w:divBdr>
                  <w:divsChild>
                    <w:div w:id="44186312">
                      <w:marLeft w:val="0"/>
                      <w:marRight w:val="0"/>
                      <w:marTop w:val="0"/>
                      <w:marBottom w:val="0"/>
                      <w:divBdr>
                        <w:top w:val="none" w:sz="0" w:space="0" w:color="auto"/>
                        <w:left w:val="none" w:sz="0" w:space="0" w:color="auto"/>
                        <w:bottom w:val="none" w:sz="0" w:space="0" w:color="auto"/>
                        <w:right w:val="none" w:sz="0" w:space="0" w:color="auto"/>
                      </w:divBdr>
                    </w:div>
                  </w:divsChild>
                </w:div>
                <w:div w:id="746727612">
                  <w:marLeft w:val="0"/>
                  <w:marRight w:val="0"/>
                  <w:marTop w:val="0"/>
                  <w:marBottom w:val="0"/>
                  <w:divBdr>
                    <w:top w:val="none" w:sz="0" w:space="0" w:color="auto"/>
                    <w:left w:val="none" w:sz="0" w:space="0" w:color="auto"/>
                    <w:bottom w:val="none" w:sz="0" w:space="0" w:color="auto"/>
                    <w:right w:val="none" w:sz="0" w:space="0" w:color="auto"/>
                  </w:divBdr>
                  <w:divsChild>
                    <w:div w:id="2015766375">
                      <w:marLeft w:val="0"/>
                      <w:marRight w:val="0"/>
                      <w:marTop w:val="0"/>
                      <w:marBottom w:val="0"/>
                      <w:divBdr>
                        <w:top w:val="none" w:sz="0" w:space="0" w:color="auto"/>
                        <w:left w:val="none" w:sz="0" w:space="0" w:color="auto"/>
                        <w:bottom w:val="none" w:sz="0" w:space="0" w:color="auto"/>
                        <w:right w:val="none" w:sz="0" w:space="0" w:color="auto"/>
                      </w:divBdr>
                    </w:div>
                  </w:divsChild>
                </w:div>
                <w:div w:id="187959057">
                  <w:marLeft w:val="0"/>
                  <w:marRight w:val="0"/>
                  <w:marTop w:val="0"/>
                  <w:marBottom w:val="0"/>
                  <w:divBdr>
                    <w:top w:val="none" w:sz="0" w:space="0" w:color="auto"/>
                    <w:left w:val="none" w:sz="0" w:space="0" w:color="auto"/>
                    <w:bottom w:val="none" w:sz="0" w:space="0" w:color="auto"/>
                    <w:right w:val="none" w:sz="0" w:space="0" w:color="auto"/>
                  </w:divBdr>
                  <w:divsChild>
                    <w:div w:id="1032458385">
                      <w:marLeft w:val="0"/>
                      <w:marRight w:val="0"/>
                      <w:marTop w:val="0"/>
                      <w:marBottom w:val="0"/>
                      <w:divBdr>
                        <w:top w:val="none" w:sz="0" w:space="0" w:color="auto"/>
                        <w:left w:val="none" w:sz="0" w:space="0" w:color="auto"/>
                        <w:bottom w:val="none" w:sz="0" w:space="0" w:color="auto"/>
                        <w:right w:val="none" w:sz="0" w:space="0" w:color="auto"/>
                      </w:divBdr>
                    </w:div>
                  </w:divsChild>
                </w:div>
                <w:div w:id="746458258">
                  <w:marLeft w:val="0"/>
                  <w:marRight w:val="0"/>
                  <w:marTop w:val="0"/>
                  <w:marBottom w:val="0"/>
                  <w:divBdr>
                    <w:top w:val="none" w:sz="0" w:space="0" w:color="auto"/>
                    <w:left w:val="none" w:sz="0" w:space="0" w:color="auto"/>
                    <w:bottom w:val="none" w:sz="0" w:space="0" w:color="auto"/>
                    <w:right w:val="none" w:sz="0" w:space="0" w:color="auto"/>
                  </w:divBdr>
                  <w:divsChild>
                    <w:div w:id="576090501">
                      <w:marLeft w:val="0"/>
                      <w:marRight w:val="0"/>
                      <w:marTop w:val="0"/>
                      <w:marBottom w:val="0"/>
                      <w:divBdr>
                        <w:top w:val="none" w:sz="0" w:space="0" w:color="auto"/>
                        <w:left w:val="none" w:sz="0" w:space="0" w:color="auto"/>
                        <w:bottom w:val="none" w:sz="0" w:space="0" w:color="auto"/>
                        <w:right w:val="none" w:sz="0" w:space="0" w:color="auto"/>
                      </w:divBdr>
                    </w:div>
                  </w:divsChild>
                </w:div>
                <w:div w:id="2011254510">
                  <w:marLeft w:val="0"/>
                  <w:marRight w:val="0"/>
                  <w:marTop w:val="0"/>
                  <w:marBottom w:val="0"/>
                  <w:divBdr>
                    <w:top w:val="none" w:sz="0" w:space="0" w:color="auto"/>
                    <w:left w:val="none" w:sz="0" w:space="0" w:color="auto"/>
                    <w:bottom w:val="none" w:sz="0" w:space="0" w:color="auto"/>
                    <w:right w:val="none" w:sz="0" w:space="0" w:color="auto"/>
                  </w:divBdr>
                  <w:divsChild>
                    <w:div w:id="954871451">
                      <w:marLeft w:val="0"/>
                      <w:marRight w:val="0"/>
                      <w:marTop w:val="0"/>
                      <w:marBottom w:val="0"/>
                      <w:divBdr>
                        <w:top w:val="none" w:sz="0" w:space="0" w:color="auto"/>
                        <w:left w:val="none" w:sz="0" w:space="0" w:color="auto"/>
                        <w:bottom w:val="none" w:sz="0" w:space="0" w:color="auto"/>
                        <w:right w:val="none" w:sz="0" w:space="0" w:color="auto"/>
                      </w:divBdr>
                    </w:div>
                  </w:divsChild>
                </w:div>
                <w:div w:id="1293173322">
                  <w:marLeft w:val="0"/>
                  <w:marRight w:val="0"/>
                  <w:marTop w:val="0"/>
                  <w:marBottom w:val="0"/>
                  <w:divBdr>
                    <w:top w:val="none" w:sz="0" w:space="0" w:color="auto"/>
                    <w:left w:val="none" w:sz="0" w:space="0" w:color="auto"/>
                    <w:bottom w:val="none" w:sz="0" w:space="0" w:color="auto"/>
                    <w:right w:val="none" w:sz="0" w:space="0" w:color="auto"/>
                  </w:divBdr>
                  <w:divsChild>
                    <w:div w:id="844907440">
                      <w:marLeft w:val="0"/>
                      <w:marRight w:val="0"/>
                      <w:marTop w:val="0"/>
                      <w:marBottom w:val="0"/>
                      <w:divBdr>
                        <w:top w:val="none" w:sz="0" w:space="0" w:color="auto"/>
                        <w:left w:val="none" w:sz="0" w:space="0" w:color="auto"/>
                        <w:bottom w:val="none" w:sz="0" w:space="0" w:color="auto"/>
                        <w:right w:val="none" w:sz="0" w:space="0" w:color="auto"/>
                      </w:divBdr>
                    </w:div>
                  </w:divsChild>
                </w:div>
                <w:div w:id="1486358074">
                  <w:marLeft w:val="0"/>
                  <w:marRight w:val="0"/>
                  <w:marTop w:val="0"/>
                  <w:marBottom w:val="0"/>
                  <w:divBdr>
                    <w:top w:val="none" w:sz="0" w:space="0" w:color="auto"/>
                    <w:left w:val="none" w:sz="0" w:space="0" w:color="auto"/>
                    <w:bottom w:val="none" w:sz="0" w:space="0" w:color="auto"/>
                    <w:right w:val="none" w:sz="0" w:space="0" w:color="auto"/>
                  </w:divBdr>
                  <w:divsChild>
                    <w:div w:id="624821356">
                      <w:marLeft w:val="0"/>
                      <w:marRight w:val="0"/>
                      <w:marTop w:val="0"/>
                      <w:marBottom w:val="0"/>
                      <w:divBdr>
                        <w:top w:val="none" w:sz="0" w:space="0" w:color="auto"/>
                        <w:left w:val="none" w:sz="0" w:space="0" w:color="auto"/>
                        <w:bottom w:val="none" w:sz="0" w:space="0" w:color="auto"/>
                        <w:right w:val="none" w:sz="0" w:space="0" w:color="auto"/>
                      </w:divBdr>
                    </w:div>
                    <w:div w:id="839084378">
                      <w:marLeft w:val="0"/>
                      <w:marRight w:val="0"/>
                      <w:marTop w:val="0"/>
                      <w:marBottom w:val="0"/>
                      <w:divBdr>
                        <w:top w:val="none" w:sz="0" w:space="0" w:color="auto"/>
                        <w:left w:val="none" w:sz="0" w:space="0" w:color="auto"/>
                        <w:bottom w:val="none" w:sz="0" w:space="0" w:color="auto"/>
                        <w:right w:val="none" w:sz="0" w:space="0" w:color="auto"/>
                      </w:divBdr>
                    </w:div>
                  </w:divsChild>
                </w:div>
                <w:div w:id="422724227">
                  <w:marLeft w:val="0"/>
                  <w:marRight w:val="0"/>
                  <w:marTop w:val="0"/>
                  <w:marBottom w:val="0"/>
                  <w:divBdr>
                    <w:top w:val="none" w:sz="0" w:space="0" w:color="auto"/>
                    <w:left w:val="none" w:sz="0" w:space="0" w:color="auto"/>
                    <w:bottom w:val="none" w:sz="0" w:space="0" w:color="auto"/>
                    <w:right w:val="none" w:sz="0" w:space="0" w:color="auto"/>
                  </w:divBdr>
                  <w:divsChild>
                    <w:div w:id="20581639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572467">
          <w:marLeft w:val="0"/>
          <w:marRight w:val="0"/>
          <w:marTop w:val="0"/>
          <w:marBottom w:val="0"/>
          <w:divBdr>
            <w:top w:val="none" w:sz="0" w:space="0" w:color="auto"/>
            <w:left w:val="none" w:sz="0" w:space="0" w:color="auto"/>
            <w:bottom w:val="none" w:sz="0" w:space="0" w:color="auto"/>
            <w:right w:val="none" w:sz="0" w:space="0" w:color="auto"/>
          </w:divBdr>
        </w:div>
        <w:div w:id="254246891">
          <w:marLeft w:val="0"/>
          <w:marRight w:val="0"/>
          <w:marTop w:val="0"/>
          <w:marBottom w:val="0"/>
          <w:divBdr>
            <w:top w:val="none" w:sz="0" w:space="0" w:color="auto"/>
            <w:left w:val="none" w:sz="0" w:space="0" w:color="auto"/>
            <w:bottom w:val="none" w:sz="0" w:space="0" w:color="auto"/>
            <w:right w:val="none" w:sz="0" w:space="0" w:color="auto"/>
          </w:divBdr>
        </w:div>
        <w:div w:id="277418565">
          <w:marLeft w:val="0"/>
          <w:marRight w:val="0"/>
          <w:marTop w:val="0"/>
          <w:marBottom w:val="0"/>
          <w:divBdr>
            <w:top w:val="none" w:sz="0" w:space="0" w:color="auto"/>
            <w:left w:val="none" w:sz="0" w:space="0" w:color="auto"/>
            <w:bottom w:val="none" w:sz="0" w:space="0" w:color="auto"/>
            <w:right w:val="none" w:sz="0" w:space="0" w:color="auto"/>
          </w:divBdr>
        </w:div>
        <w:div w:id="1721588217">
          <w:marLeft w:val="0"/>
          <w:marRight w:val="0"/>
          <w:marTop w:val="0"/>
          <w:marBottom w:val="0"/>
          <w:divBdr>
            <w:top w:val="none" w:sz="0" w:space="0" w:color="auto"/>
            <w:left w:val="none" w:sz="0" w:space="0" w:color="auto"/>
            <w:bottom w:val="none" w:sz="0" w:space="0" w:color="auto"/>
            <w:right w:val="none" w:sz="0" w:space="0" w:color="auto"/>
          </w:divBdr>
        </w:div>
        <w:div w:id="1376660774">
          <w:marLeft w:val="0"/>
          <w:marRight w:val="0"/>
          <w:marTop w:val="0"/>
          <w:marBottom w:val="0"/>
          <w:divBdr>
            <w:top w:val="none" w:sz="0" w:space="0" w:color="auto"/>
            <w:left w:val="none" w:sz="0" w:space="0" w:color="auto"/>
            <w:bottom w:val="none" w:sz="0" w:space="0" w:color="auto"/>
            <w:right w:val="none" w:sz="0" w:space="0" w:color="auto"/>
          </w:divBdr>
        </w:div>
        <w:div w:id="1802964037">
          <w:marLeft w:val="0"/>
          <w:marRight w:val="0"/>
          <w:marTop w:val="0"/>
          <w:marBottom w:val="0"/>
          <w:divBdr>
            <w:top w:val="none" w:sz="0" w:space="0" w:color="auto"/>
            <w:left w:val="none" w:sz="0" w:space="0" w:color="auto"/>
            <w:bottom w:val="none" w:sz="0" w:space="0" w:color="auto"/>
            <w:right w:val="none" w:sz="0" w:space="0" w:color="auto"/>
          </w:divBdr>
          <w:divsChild>
            <w:div w:id="322633954">
              <w:marLeft w:val="-75"/>
              <w:marRight w:val="0"/>
              <w:marTop w:val="30"/>
              <w:marBottom w:val="30"/>
              <w:divBdr>
                <w:top w:val="none" w:sz="0" w:space="0" w:color="auto"/>
                <w:left w:val="none" w:sz="0" w:space="0" w:color="auto"/>
                <w:bottom w:val="none" w:sz="0" w:space="0" w:color="auto"/>
                <w:right w:val="none" w:sz="0" w:space="0" w:color="auto"/>
              </w:divBdr>
              <w:divsChild>
                <w:div w:id="1566598536">
                  <w:marLeft w:val="0"/>
                  <w:marRight w:val="0"/>
                  <w:marTop w:val="0"/>
                  <w:marBottom w:val="0"/>
                  <w:divBdr>
                    <w:top w:val="none" w:sz="0" w:space="0" w:color="auto"/>
                    <w:left w:val="none" w:sz="0" w:space="0" w:color="auto"/>
                    <w:bottom w:val="none" w:sz="0" w:space="0" w:color="auto"/>
                    <w:right w:val="none" w:sz="0" w:space="0" w:color="auto"/>
                  </w:divBdr>
                  <w:divsChild>
                    <w:div w:id="262619016">
                      <w:marLeft w:val="0"/>
                      <w:marRight w:val="0"/>
                      <w:marTop w:val="0"/>
                      <w:marBottom w:val="0"/>
                      <w:divBdr>
                        <w:top w:val="none" w:sz="0" w:space="0" w:color="auto"/>
                        <w:left w:val="none" w:sz="0" w:space="0" w:color="auto"/>
                        <w:bottom w:val="none" w:sz="0" w:space="0" w:color="auto"/>
                        <w:right w:val="none" w:sz="0" w:space="0" w:color="auto"/>
                      </w:divBdr>
                    </w:div>
                  </w:divsChild>
                </w:div>
                <w:div w:id="1086225607">
                  <w:marLeft w:val="0"/>
                  <w:marRight w:val="0"/>
                  <w:marTop w:val="0"/>
                  <w:marBottom w:val="0"/>
                  <w:divBdr>
                    <w:top w:val="none" w:sz="0" w:space="0" w:color="auto"/>
                    <w:left w:val="none" w:sz="0" w:space="0" w:color="auto"/>
                    <w:bottom w:val="none" w:sz="0" w:space="0" w:color="auto"/>
                    <w:right w:val="none" w:sz="0" w:space="0" w:color="auto"/>
                  </w:divBdr>
                  <w:divsChild>
                    <w:div w:id="410810144">
                      <w:marLeft w:val="0"/>
                      <w:marRight w:val="0"/>
                      <w:marTop w:val="0"/>
                      <w:marBottom w:val="0"/>
                      <w:divBdr>
                        <w:top w:val="none" w:sz="0" w:space="0" w:color="auto"/>
                        <w:left w:val="none" w:sz="0" w:space="0" w:color="auto"/>
                        <w:bottom w:val="none" w:sz="0" w:space="0" w:color="auto"/>
                        <w:right w:val="none" w:sz="0" w:space="0" w:color="auto"/>
                      </w:divBdr>
                    </w:div>
                  </w:divsChild>
                </w:div>
                <w:div w:id="1172646437">
                  <w:marLeft w:val="0"/>
                  <w:marRight w:val="0"/>
                  <w:marTop w:val="0"/>
                  <w:marBottom w:val="0"/>
                  <w:divBdr>
                    <w:top w:val="none" w:sz="0" w:space="0" w:color="auto"/>
                    <w:left w:val="none" w:sz="0" w:space="0" w:color="auto"/>
                    <w:bottom w:val="none" w:sz="0" w:space="0" w:color="auto"/>
                    <w:right w:val="none" w:sz="0" w:space="0" w:color="auto"/>
                  </w:divBdr>
                  <w:divsChild>
                    <w:div w:id="1687168558">
                      <w:marLeft w:val="0"/>
                      <w:marRight w:val="0"/>
                      <w:marTop w:val="0"/>
                      <w:marBottom w:val="0"/>
                      <w:divBdr>
                        <w:top w:val="none" w:sz="0" w:space="0" w:color="auto"/>
                        <w:left w:val="none" w:sz="0" w:space="0" w:color="auto"/>
                        <w:bottom w:val="none" w:sz="0" w:space="0" w:color="auto"/>
                        <w:right w:val="none" w:sz="0" w:space="0" w:color="auto"/>
                      </w:divBdr>
                    </w:div>
                  </w:divsChild>
                </w:div>
                <w:div w:id="1545293919">
                  <w:marLeft w:val="0"/>
                  <w:marRight w:val="0"/>
                  <w:marTop w:val="0"/>
                  <w:marBottom w:val="0"/>
                  <w:divBdr>
                    <w:top w:val="none" w:sz="0" w:space="0" w:color="auto"/>
                    <w:left w:val="none" w:sz="0" w:space="0" w:color="auto"/>
                    <w:bottom w:val="none" w:sz="0" w:space="0" w:color="auto"/>
                    <w:right w:val="none" w:sz="0" w:space="0" w:color="auto"/>
                  </w:divBdr>
                  <w:divsChild>
                    <w:div w:id="1188831684">
                      <w:marLeft w:val="0"/>
                      <w:marRight w:val="0"/>
                      <w:marTop w:val="0"/>
                      <w:marBottom w:val="0"/>
                      <w:divBdr>
                        <w:top w:val="none" w:sz="0" w:space="0" w:color="auto"/>
                        <w:left w:val="none" w:sz="0" w:space="0" w:color="auto"/>
                        <w:bottom w:val="none" w:sz="0" w:space="0" w:color="auto"/>
                        <w:right w:val="none" w:sz="0" w:space="0" w:color="auto"/>
                      </w:divBdr>
                    </w:div>
                  </w:divsChild>
                </w:div>
                <w:div w:id="184368908">
                  <w:marLeft w:val="0"/>
                  <w:marRight w:val="0"/>
                  <w:marTop w:val="0"/>
                  <w:marBottom w:val="0"/>
                  <w:divBdr>
                    <w:top w:val="none" w:sz="0" w:space="0" w:color="auto"/>
                    <w:left w:val="none" w:sz="0" w:space="0" w:color="auto"/>
                    <w:bottom w:val="none" w:sz="0" w:space="0" w:color="auto"/>
                    <w:right w:val="none" w:sz="0" w:space="0" w:color="auto"/>
                  </w:divBdr>
                  <w:divsChild>
                    <w:div w:id="1547524506">
                      <w:marLeft w:val="0"/>
                      <w:marRight w:val="0"/>
                      <w:marTop w:val="0"/>
                      <w:marBottom w:val="0"/>
                      <w:divBdr>
                        <w:top w:val="none" w:sz="0" w:space="0" w:color="auto"/>
                        <w:left w:val="none" w:sz="0" w:space="0" w:color="auto"/>
                        <w:bottom w:val="none" w:sz="0" w:space="0" w:color="auto"/>
                        <w:right w:val="none" w:sz="0" w:space="0" w:color="auto"/>
                      </w:divBdr>
                    </w:div>
                  </w:divsChild>
                </w:div>
                <w:div w:id="1595747393">
                  <w:marLeft w:val="0"/>
                  <w:marRight w:val="0"/>
                  <w:marTop w:val="0"/>
                  <w:marBottom w:val="0"/>
                  <w:divBdr>
                    <w:top w:val="none" w:sz="0" w:space="0" w:color="auto"/>
                    <w:left w:val="none" w:sz="0" w:space="0" w:color="auto"/>
                    <w:bottom w:val="none" w:sz="0" w:space="0" w:color="auto"/>
                    <w:right w:val="none" w:sz="0" w:space="0" w:color="auto"/>
                  </w:divBdr>
                  <w:divsChild>
                    <w:div w:id="380371146">
                      <w:marLeft w:val="0"/>
                      <w:marRight w:val="0"/>
                      <w:marTop w:val="0"/>
                      <w:marBottom w:val="0"/>
                      <w:divBdr>
                        <w:top w:val="none" w:sz="0" w:space="0" w:color="auto"/>
                        <w:left w:val="none" w:sz="0" w:space="0" w:color="auto"/>
                        <w:bottom w:val="none" w:sz="0" w:space="0" w:color="auto"/>
                        <w:right w:val="none" w:sz="0" w:space="0" w:color="auto"/>
                      </w:divBdr>
                    </w:div>
                  </w:divsChild>
                </w:div>
                <w:div w:id="643001439">
                  <w:marLeft w:val="0"/>
                  <w:marRight w:val="0"/>
                  <w:marTop w:val="0"/>
                  <w:marBottom w:val="0"/>
                  <w:divBdr>
                    <w:top w:val="none" w:sz="0" w:space="0" w:color="auto"/>
                    <w:left w:val="none" w:sz="0" w:space="0" w:color="auto"/>
                    <w:bottom w:val="none" w:sz="0" w:space="0" w:color="auto"/>
                    <w:right w:val="none" w:sz="0" w:space="0" w:color="auto"/>
                  </w:divBdr>
                  <w:divsChild>
                    <w:div w:id="1377505022">
                      <w:marLeft w:val="0"/>
                      <w:marRight w:val="0"/>
                      <w:marTop w:val="0"/>
                      <w:marBottom w:val="0"/>
                      <w:divBdr>
                        <w:top w:val="none" w:sz="0" w:space="0" w:color="auto"/>
                        <w:left w:val="none" w:sz="0" w:space="0" w:color="auto"/>
                        <w:bottom w:val="none" w:sz="0" w:space="0" w:color="auto"/>
                        <w:right w:val="none" w:sz="0" w:space="0" w:color="auto"/>
                      </w:divBdr>
                    </w:div>
                  </w:divsChild>
                </w:div>
                <w:div w:id="1102607053">
                  <w:marLeft w:val="0"/>
                  <w:marRight w:val="0"/>
                  <w:marTop w:val="0"/>
                  <w:marBottom w:val="0"/>
                  <w:divBdr>
                    <w:top w:val="none" w:sz="0" w:space="0" w:color="auto"/>
                    <w:left w:val="none" w:sz="0" w:space="0" w:color="auto"/>
                    <w:bottom w:val="none" w:sz="0" w:space="0" w:color="auto"/>
                    <w:right w:val="none" w:sz="0" w:space="0" w:color="auto"/>
                  </w:divBdr>
                  <w:divsChild>
                    <w:div w:id="1621837157">
                      <w:marLeft w:val="0"/>
                      <w:marRight w:val="0"/>
                      <w:marTop w:val="0"/>
                      <w:marBottom w:val="0"/>
                      <w:divBdr>
                        <w:top w:val="none" w:sz="0" w:space="0" w:color="auto"/>
                        <w:left w:val="none" w:sz="0" w:space="0" w:color="auto"/>
                        <w:bottom w:val="none" w:sz="0" w:space="0" w:color="auto"/>
                        <w:right w:val="none" w:sz="0" w:space="0" w:color="auto"/>
                      </w:divBdr>
                    </w:div>
                  </w:divsChild>
                </w:div>
                <w:div w:id="986200505">
                  <w:marLeft w:val="0"/>
                  <w:marRight w:val="0"/>
                  <w:marTop w:val="0"/>
                  <w:marBottom w:val="0"/>
                  <w:divBdr>
                    <w:top w:val="none" w:sz="0" w:space="0" w:color="auto"/>
                    <w:left w:val="none" w:sz="0" w:space="0" w:color="auto"/>
                    <w:bottom w:val="none" w:sz="0" w:space="0" w:color="auto"/>
                    <w:right w:val="none" w:sz="0" w:space="0" w:color="auto"/>
                  </w:divBdr>
                  <w:divsChild>
                    <w:div w:id="139076201">
                      <w:marLeft w:val="0"/>
                      <w:marRight w:val="0"/>
                      <w:marTop w:val="0"/>
                      <w:marBottom w:val="0"/>
                      <w:divBdr>
                        <w:top w:val="none" w:sz="0" w:space="0" w:color="auto"/>
                        <w:left w:val="none" w:sz="0" w:space="0" w:color="auto"/>
                        <w:bottom w:val="none" w:sz="0" w:space="0" w:color="auto"/>
                        <w:right w:val="none" w:sz="0" w:space="0" w:color="auto"/>
                      </w:divBdr>
                    </w:div>
                  </w:divsChild>
                </w:div>
                <w:div w:id="517430441">
                  <w:marLeft w:val="0"/>
                  <w:marRight w:val="0"/>
                  <w:marTop w:val="0"/>
                  <w:marBottom w:val="0"/>
                  <w:divBdr>
                    <w:top w:val="none" w:sz="0" w:space="0" w:color="auto"/>
                    <w:left w:val="none" w:sz="0" w:space="0" w:color="auto"/>
                    <w:bottom w:val="none" w:sz="0" w:space="0" w:color="auto"/>
                    <w:right w:val="none" w:sz="0" w:space="0" w:color="auto"/>
                  </w:divBdr>
                  <w:divsChild>
                    <w:div w:id="1289240838">
                      <w:marLeft w:val="0"/>
                      <w:marRight w:val="0"/>
                      <w:marTop w:val="0"/>
                      <w:marBottom w:val="0"/>
                      <w:divBdr>
                        <w:top w:val="none" w:sz="0" w:space="0" w:color="auto"/>
                        <w:left w:val="none" w:sz="0" w:space="0" w:color="auto"/>
                        <w:bottom w:val="none" w:sz="0" w:space="0" w:color="auto"/>
                        <w:right w:val="none" w:sz="0" w:space="0" w:color="auto"/>
                      </w:divBdr>
                    </w:div>
                  </w:divsChild>
                </w:div>
                <w:div w:id="352197474">
                  <w:marLeft w:val="0"/>
                  <w:marRight w:val="0"/>
                  <w:marTop w:val="0"/>
                  <w:marBottom w:val="0"/>
                  <w:divBdr>
                    <w:top w:val="none" w:sz="0" w:space="0" w:color="auto"/>
                    <w:left w:val="none" w:sz="0" w:space="0" w:color="auto"/>
                    <w:bottom w:val="none" w:sz="0" w:space="0" w:color="auto"/>
                    <w:right w:val="none" w:sz="0" w:space="0" w:color="auto"/>
                  </w:divBdr>
                  <w:divsChild>
                    <w:div w:id="233439439">
                      <w:marLeft w:val="0"/>
                      <w:marRight w:val="0"/>
                      <w:marTop w:val="0"/>
                      <w:marBottom w:val="0"/>
                      <w:divBdr>
                        <w:top w:val="none" w:sz="0" w:space="0" w:color="auto"/>
                        <w:left w:val="none" w:sz="0" w:space="0" w:color="auto"/>
                        <w:bottom w:val="none" w:sz="0" w:space="0" w:color="auto"/>
                        <w:right w:val="none" w:sz="0" w:space="0" w:color="auto"/>
                      </w:divBdr>
                    </w:div>
                  </w:divsChild>
                </w:div>
                <w:div w:id="550114080">
                  <w:marLeft w:val="0"/>
                  <w:marRight w:val="0"/>
                  <w:marTop w:val="0"/>
                  <w:marBottom w:val="0"/>
                  <w:divBdr>
                    <w:top w:val="none" w:sz="0" w:space="0" w:color="auto"/>
                    <w:left w:val="none" w:sz="0" w:space="0" w:color="auto"/>
                    <w:bottom w:val="none" w:sz="0" w:space="0" w:color="auto"/>
                    <w:right w:val="none" w:sz="0" w:space="0" w:color="auto"/>
                  </w:divBdr>
                  <w:divsChild>
                    <w:div w:id="1796752473">
                      <w:marLeft w:val="0"/>
                      <w:marRight w:val="0"/>
                      <w:marTop w:val="0"/>
                      <w:marBottom w:val="0"/>
                      <w:divBdr>
                        <w:top w:val="none" w:sz="0" w:space="0" w:color="auto"/>
                        <w:left w:val="none" w:sz="0" w:space="0" w:color="auto"/>
                        <w:bottom w:val="none" w:sz="0" w:space="0" w:color="auto"/>
                        <w:right w:val="none" w:sz="0" w:space="0" w:color="auto"/>
                      </w:divBdr>
                    </w:div>
                  </w:divsChild>
                </w:div>
                <w:div w:id="1852379242">
                  <w:marLeft w:val="0"/>
                  <w:marRight w:val="0"/>
                  <w:marTop w:val="0"/>
                  <w:marBottom w:val="0"/>
                  <w:divBdr>
                    <w:top w:val="none" w:sz="0" w:space="0" w:color="auto"/>
                    <w:left w:val="none" w:sz="0" w:space="0" w:color="auto"/>
                    <w:bottom w:val="none" w:sz="0" w:space="0" w:color="auto"/>
                    <w:right w:val="none" w:sz="0" w:space="0" w:color="auto"/>
                  </w:divBdr>
                  <w:divsChild>
                    <w:div w:id="2688519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1702128">
          <w:marLeft w:val="0"/>
          <w:marRight w:val="0"/>
          <w:marTop w:val="0"/>
          <w:marBottom w:val="0"/>
          <w:divBdr>
            <w:top w:val="none" w:sz="0" w:space="0" w:color="auto"/>
            <w:left w:val="none" w:sz="0" w:space="0" w:color="auto"/>
            <w:bottom w:val="none" w:sz="0" w:space="0" w:color="auto"/>
            <w:right w:val="none" w:sz="0" w:space="0" w:color="auto"/>
          </w:divBdr>
        </w:div>
        <w:div w:id="518197862">
          <w:marLeft w:val="0"/>
          <w:marRight w:val="0"/>
          <w:marTop w:val="0"/>
          <w:marBottom w:val="0"/>
          <w:divBdr>
            <w:top w:val="none" w:sz="0" w:space="0" w:color="auto"/>
            <w:left w:val="none" w:sz="0" w:space="0" w:color="auto"/>
            <w:bottom w:val="none" w:sz="0" w:space="0" w:color="auto"/>
            <w:right w:val="none" w:sz="0" w:space="0" w:color="auto"/>
          </w:divBdr>
        </w:div>
        <w:div w:id="1087654055">
          <w:marLeft w:val="0"/>
          <w:marRight w:val="0"/>
          <w:marTop w:val="0"/>
          <w:marBottom w:val="0"/>
          <w:divBdr>
            <w:top w:val="none" w:sz="0" w:space="0" w:color="auto"/>
            <w:left w:val="none" w:sz="0" w:space="0" w:color="auto"/>
            <w:bottom w:val="none" w:sz="0" w:space="0" w:color="auto"/>
            <w:right w:val="none" w:sz="0" w:space="0" w:color="auto"/>
          </w:divBdr>
          <w:divsChild>
            <w:div w:id="1780449047">
              <w:marLeft w:val="0"/>
              <w:marRight w:val="0"/>
              <w:marTop w:val="0"/>
              <w:marBottom w:val="0"/>
              <w:divBdr>
                <w:top w:val="none" w:sz="0" w:space="0" w:color="auto"/>
                <w:left w:val="none" w:sz="0" w:space="0" w:color="auto"/>
                <w:bottom w:val="none" w:sz="0" w:space="0" w:color="auto"/>
                <w:right w:val="none" w:sz="0" w:space="0" w:color="auto"/>
              </w:divBdr>
            </w:div>
            <w:div w:id="1226330214">
              <w:marLeft w:val="0"/>
              <w:marRight w:val="0"/>
              <w:marTop w:val="0"/>
              <w:marBottom w:val="0"/>
              <w:divBdr>
                <w:top w:val="none" w:sz="0" w:space="0" w:color="auto"/>
                <w:left w:val="none" w:sz="0" w:space="0" w:color="auto"/>
                <w:bottom w:val="none" w:sz="0" w:space="0" w:color="auto"/>
                <w:right w:val="none" w:sz="0" w:space="0" w:color="auto"/>
              </w:divBdr>
            </w:div>
            <w:div w:id="2115006923">
              <w:marLeft w:val="0"/>
              <w:marRight w:val="0"/>
              <w:marTop w:val="0"/>
              <w:marBottom w:val="0"/>
              <w:divBdr>
                <w:top w:val="none" w:sz="0" w:space="0" w:color="auto"/>
                <w:left w:val="none" w:sz="0" w:space="0" w:color="auto"/>
                <w:bottom w:val="none" w:sz="0" w:space="0" w:color="auto"/>
                <w:right w:val="none" w:sz="0" w:space="0" w:color="auto"/>
              </w:divBdr>
            </w:div>
            <w:div w:id="489370255">
              <w:marLeft w:val="0"/>
              <w:marRight w:val="0"/>
              <w:marTop w:val="0"/>
              <w:marBottom w:val="0"/>
              <w:divBdr>
                <w:top w:val="none" w:sz="0" w:space="0" w:color="auto"/>
                <w:left w:val="none" w:sz="0" w:space="0" w:color="auto"/>
                <w:bottom w:val="none" w:sz="0" w:space="0" w:color="auto"/>
                <w:right w:val="none" w:sz="0" w:space="0" w:color="auto"/>
              </w:divBdr>
            </w:div>
            <w:div w:id="2036224216">
              <w:marLeft w:val="0"/>
              <w:marRight w:val="0"/>
              <w:marTop w:val="0"/>
              <w:marBottom w:val="0"/>
              <w:divBdr>
                <w:top w:val="none" w:sz="0" w:space="0" w:color="auto"/>
                <w:left w:val="none" w:sz="0" w:space="0" w:color="auto"/>
                <w:bottom w:val="none" w:sz="0" w:space="0" w:color="auto"/>
                <w:right w:val="none" w:sz="0" w:space="0" w:color="auto"/>
              </w:divBdr>
            </w:div>
            <w:div w:id="1698459727">
              <w:marLeft w:val="0"/>
              <w:marRight w:val="0"/>
              <w:marTop w:val="0"/>
              <w:marBottom w:val="0"/>
              <w:divBdr>
                <w:top w:val="none" w:sz="0" w:space="0" w:color="auto"/>
                <w:left w:val="none" w:sz="0" w:space="0" w:color="auto"/>
                <w:bottom w:val="none" w:sz="0" w:space="0" w:color="auto"/>
                <w:right w:val="none" w:sz="0" w:space="0" w:color="auto"/>
              </w:divBdr>
            </w:div>
            <w:div w:id="1869759013">
              <w:marLeft w:val="0"/>
              <w:marRight w:val="0"/>
              <w:marTop w:val="0"/>
              <w:marBottom w:val="0"/>
              <w:divBdr>
                <w:top w:val="none" w:sz="0" w:space="0" w:color="auto"/>
                <w:left w:val="none" w:sz="0" w:space="0" w:color="auto"/>
                <w:bottom w:val="none" w:sz="0" w:space="0" w:color="auto"/>
                <w:right w:val="none" w:sz="0" w:space="0" w:color="auto"/>
              </w:divBdr>
            </w:div>
            <w:div w:id="1722751340">
              <w:marLeft w:val="0"/>
              <w:marRight w:val="0"/>
              <w:marTop w:val="0"/>
              <w:marBottom w:val="0"/>
              <w:divBdr>
                <w:top w:val="none" w:sz="0" w:space="0" w:color="auto"/>
                <w:left w:val="none" w:sz="0" w:space="0" w:color="auto"/>
                <w:bottom w:val="none" w:sz="0" w:space="0" w:color="auto"/>
                <w:right w:val="none" w:sz="0" w:space="0" w:color="auto"/>
              </w:divBdr>
            </w:div>
            <w:div w:id="283393748">
              <w:marLeft w:val="0"/>
              <w:marRight w:val="0"/>
              <w:marTop w:val="0"/>
              <w:marBottom w:val="0"/>
              <w:divBdr>
                <w:top w:val="none" w:sz="0" w:space="0" w:color="auto"/>
                <w:left w:val="none" w:sz="0" w:space="0" w:color="auto"/>
                <w:bottom w:val="none" w:sz="0" w:space="0" w:color="auto"/>
                <w:right w:val="none" w:sz="0" w:space="0" w:color="auto"/>
              </w:divBdr>
            </w:div>
            <w:div w:id="1099839822">
              <w:marLeft w:val="0"/>
              <w:marRight w:val="0"/>
              <w:marTop w:val="0"/>
              <w:marBottom w:val="0"/>
              <w:divBdr>
                <w:top w:val="none" w:sz="0" w:space="0" w:color="auto"/>
                <w:left w:val="none" w:sz="0" w:space="0" w:color="auto"/>
                <w:bottom w:val="none" w:sz="0" w:space="0" w:color="auto"/>
                <w:right w:val="none" w:sz="0" w:space="0" w:color="auto"/>
              </w:divBdr>
            </w:div>
            <w:div w:id="1351764354">
              <w:marLeft w:val="0"/>
              <w:marRight w:val="0"/>
              <w:marTop w:val="0"/>
              <w:marBottom w:val="0"/>
              <w:divBdr>
                <w:top w:val="none" w:sz="0" w:space="0" w:color="auto"/>
                <w:left w:val="none" w:sz="0" w:space="0" w:color="auto"/>
                <w:bottom w:val="none" w:sz="0" w:space="0" w:color="auto"/>
                <w:right w:val="none" w:sz="0" w:space="0" w:color="auto"/>
              </w:divBdr>
            </w:div>
            <w:div w:id="477186342">
              <w:marLeft w:val="0"/>
              <w:marRight w:val="0"/>
              <w:marTop w:val="0"/>
              <w:marBottom w:val="0"/>
              <w:divBdr>
                <w:top w:val="none" w:sz="0" w:space="0" w:color="auto"/>
                <w:left w:val="none" w:sz="0" w:space="0" w:color="auto"/>
                <w:bottom w:val="none" w:sz="0" w:space="0" w:color="auto"/>
                <w:right w:val="none" w:sz="0" w:space="0" w:color="auto"/>
              </w:divBdr>
            </w:div>
            <w:div w:id="87390016">
              <w:marLeft w:val="0"/>
              <w:marRight w:val="0"/>
              <w:marTop w:val="0"/>
              <w:marBottom w:val="0"/>
              <w:divBdr>
                <w:top w:val="none" w:sz="0" w:space="0" w:color="auto"/>
                <w:left w:val="none" w:sz="0" w:space="0" w:color="auto"/>
                <w:bottom w:val="none" w:sz="0" w:space="0" w:color="auto"/>
                <w:right w:val="none" w:sz="0" w:space="0" w:color="auto"/>
              </w:divBdr>
            </w:div>
            <w:div w:id="1941835849">
              <w:marLeft w:val="0"/>
              <w:marRight w:val="0"/>
              <w:marTop w:val="0"/>
              <w:marBottom w:val="0"/>
              <w:divBdr>
                <w:top w:val="none" w:sz="0" w:space="0" w:color="auto"/>
                <w:left w:val="none" w:sz="0" w:space="0" w:color="auto"/>
                <w:bottom w:val="none" w:sz="0" w:space="0" w:color="auto"/>
                <w:right w:val="none" w:sz="0" w:space="0" w:color="auto"/>
              </w:divBdr>
            </w:div>
          </w:divsChild>
        </w:div>
        <w:div w:id="1365981492">
          <w:marLeft w:val="0"/>
          <w:marRight w:val="0"/>
          <w:marTop w:val="0"/>
          <w:marBottom w:val="0"/>
          <w:divBdr>
            <w:top w:val="none" w:sz="0" w:space="0" w:color="auto"/>
            <w:left w:val="none" w:sz="0" w:space="0" w:color="auto"/>
            <w:bottom w:val="none" w:sz="0" w:space="0" w:color="auto"/>
            <w:right w:val="none" w:sz="0" w:space="0" w:color="auto"/>
          </w:divBdr>
        </w:div>
        <w:div w:id="364334911">
          <w:marLeft w:val="0"/>
          <w:marRight w:val="0"/>
          <w:marTop w:val="0"/>
          <w:marBottom w:val="0"/>
          <w:divBdr>
            <w:top w:val="none" w:sz="0" w:space="0" w:color="auto"/>
            <w:left w:val="none" w:sz="0" w:space="0" w:color="auto"/>
            <w:bottom w:val="none" w:sz="0" w:space="0" w:color="auto"/>
            <w:right w:val="none" w:sz="0" w:space="0" w:color="auto"/>
          </w:divBdr>
        </w:div>
        <w:div w:id="1057701051">
          <w:marLeft w:val="0"/>
          <w:marRight w:val="0"/>
          <w:marTop w:val="0"/>
          <w:marBottom w:val="0"/>
          <w:divBdr>
            <w:top w:val="none" w:sz="0" w:space="0" w:color="auto"/>
            <w:left w:val="none" w:sz="0" w:space="0" w:color="auto"/>
            <w:bottom w:val="none" w:sz="0" w:space="0" w:color="auto"/>
            <w:right w:val="none" w:sz="0" w:space="0" w:color="auto"/>
          </w:divBdr>
        </w:div>
        <w:div w:id="1365253738">
          <w:marLeft w:val="0"/>
          <w:marRight w:val="0"/>
          <w:marTop w:val="0"/>
          <w:marBottom w:val="0"/>
          <w:divBdr>
            <w:top w:val="none" w:sz="0" w:space="0" w:color="auto"/>
            <w:left w:val="none" w:sz="0" w:space="0" w:color="auto"/>
            <w:bottom w:val="none" w:sz="0" w:space="0" w:color="auto"/>
            <w:right w:val="none" w:sz="0" w:space="0" w:color="auto"/>
          </w:divBdr>
          <w:divsChild>
            <w:div w:id="1116825639">
              <w:marLeft w:val="-75"/>
              <w:marRight w:val="0"/>
              <w:marTop w:val="30"/>
              <w:marBottom w:val="30"/>
              <w:divBdr>
                <w:top w:val="none" w:sz="0" w:space="0" w:color="auto"/>
                <w:left w:val="none" w:sz="0" w:space="0" w:color="auto"/>
                <w:bottom w:val="none" w:sz="0" w:space="0" w:color="auto"/>
                <w:right w:val="none" w:sz="0" w:space="0" w:color="auto"/>
              </w:divBdr>
              <w:divsChild>
                <w:div w:id="1689679741">
                  <w:marLeft w:val="0"/>
                  <w:marRight w:val="0"/>
                  <w:marTop w:val="0"/>
                  <w:marBottom w:val="0"/>
                  <w:divBdr>
                    <w:top w:val="none" w:sz="0" w:space="0" w:color="auto"/>
                    <w:left w:val="none" w:sz="0" w:space="0" w:color="auto"/>
                    <w:bottom w:val="none" w:sz="0" w:space="0" w:color="auto"/>
                    <w:right w:val="none" w:sz="0" w:space="0" w:color="auto"/>
                  </w:divBdr>
                  <w:divsChild>
                    <w:div w:id="2086103430">
                      <w:marLeft w:val="0"/>
                      <w:marRight w:val="0"/>
                      <w:marTop w:val="0"/>
                      <w:marBottom w:val="0"/>
                      <w:divBdr>
                        <w:top w:val="none" w:sz="0" w:space="0" w:color="auto"/>
                        <w:left w:val="none" w:sz="0" w:space="0" w:color="auto"/>
                        <w:bottom w:val="none" w:sz="0" w:space="0" w:color="auto"/>
                        <w:right w:val="none" w:sz="0" w:space="0" w:color="auto"/>
                      </w:divBdr>
                    </w:div>
                  </w:divsChild>
                </w:div>
                <w:div w:id="1630935423">
                  <w:marLeft w:val="0"/>
                  <w:marRight w:val="0"/>
                  <w:marTop w:val="0"/>
                  <w:marBottom w:val="0"/>
                  <w:divBdr>
                    <w:top w:val="none" w:sz="0" w:space="0" w:color="auto"/>
                    <w:left w:val="none" w:sz="0" w:space="0" w:color="auto"/>
                    <w:bottom w:val="none" w:sz="0" w:space="0" w:color="auto"/>
                    <w:right w:val="none" w:sz="0" w:space="0" w:color="auto"/>
                  </w:divBdr>
                  <w:divsChild>
                    <w:div w:id="667565239">
                      <w:marLeft w:val="0"/>
                      <w:marRight w:val="0"/>
                      <w:marTop w:val="0"/>
                      <w:marBottom w:val="0"/>
                      <w:divBdr>
                        <w:top w:val="none" w:sz="0" w:space="0" w:color="auto"/>
                        <w:left w:val="none" w:sz="0" w:space="0" w:color="auto"/>
                        <w:bottom w:val="none" w:sz="0" w:space="0" w:color="auto"/>
                        <w:right w:val="none" w:sz="0" w:space="0" w:color="auto"/>
                      </w:divBdr>
                    </w:div>
                  </w:divsChild>
                </w:div>
                <w:div w:id="1875732088">
                  <w:marLeft w:val="0"/>
                  <w:marRight w:val="0"/>
                  <w:marTop w:val="0"/>
                  <w:marBottom w:val="0"/>
                  <w:divBdr>
                    <w:top w:val="none" w:sz="0" w:space="0" w:color="auto"/>
                    <w:left w:val="none" w:sz="0" w:space="0" w:color="auto"/>
                    <w:bottom w:val="none" w:sz="0" w:space="0" w:color="auto"/>
                    <w:right w:val="none" w:sz="0" w:space="0" w:color="auto"/>
                  </w:divBdr>
                  <w:divsChild>
                    <w:div w:id="1052272667">
                      <w:marLeft w:val="0"/>
                      <w:marRight w:val="0"/>
                      <w:marTop w:val="0"/>
                      <w:marBottom w:val="0"/>
                      <w:divBdr>
                        <w:top w:val="none" w:sz="0" w:space="0" w:color="auto"/>
                        <w:left w:val="none" w:sz="0" w:space="0" w:color="auto"/>
                        <w:bottom w:val="none" w:sz="0" w:space="0" w:color="auto"/>
                        <w:right w:val="none" w:sz="0" w:space="0" w:color="auto"/>
                      </w:divBdr>
                    </w:div>
                  </w:divsChild>
                </w:div>
                <w:div w:id="1049232895">
                  <w:marLeft w:val="0"/>
                  <w:marRight w:val="0"/>
                  <w:marTop w:val="0"/>
                  <w:marBottom w:val="0"/>
                  <w:divBdr>
                    <w:top w:val="none" w:sz="0" w:space="0" w:color="auto"/>
                    <w:left w:val="none" w:sz="0" w:space="0" w:color="auto"/>
                    <w:bottom w:val="none" w:sz="0" w:space="0" w:color="auto"/>
                    <w:right w:val="none" w:sz="0" w:space="0" w:color="auto"/>
                  </w:divBdr>
                  <w:divsChild>
                    <w:div w:id="708729377">
                      <w:marLeft w:val="0"/>
                      <w:marRight w:val="0"/>
                      <w:marTop w:val="0"/>
                      <w:marBottom w:val="0"/>
                      <w:divBdr>
                        <w:top w:val="none" w:sz="0" w:space="0" w:color="auto"/>
                        <w:left w:val="none" w:sz="0" w:space="0" w:color="auto"/>
                        <w:bottom w:val="none" w:sz="0" w:space="0" w:color="auto"/>
                        <w:right w:val="none" w:sz="0" w:space="0" w:color="auto"/>
                      </w:divBdr>
                    </w:div>
                  </w:divsChild>
                </w:div>
                <w:div w:id="1445998827">
                  <w:marLeft w:val="0"/>
                  <w:marRight w:val="0"/>
                  <w:marTop w:val="0"/>
                  <w:marBottom w:val="0"/>
                  <w:divBdr>
                    <w:top w:val="none" w:sz="0" w:space="0" w:color="auto"/>
                    <w:left w:val="none" w:sz="0" w:space="0" w:color="auto"/>
                    <w:bottom w:val="none" w:sz="0" w:space="0" w:color="auto"/>
                    <w:right w:val="none" w:sz="0" w:space="0" w:color="auto"/>
                  </w:divBdr>
                  <w:divsChild>
                    <w:div w:id="468792002">
                      <w:marLeft w:val="0"/>
                      <w:marRight w:val="0"/>
                      <w:marTop w:val="0"/>
                      <w:marBottom w:val="0"/>
                      <w:divBdr>
                        <w:top w:val="none" w:sz="0" w:space="0" w:color="auto"/>
                        <w:left w:val="none" w:sz="0" w:space="0" w:color="auto"/>
                        <w:bottom w:val="none" w:sz="0" w:space="0" w:color="auto"/>
                        <w:right w:val="none" w:sz="0" w:space="0" w:color="auto"/>
                      </w:divBdr>
                    </w:div>
                  </w:divsChild>
                </w:div>
                <w:div w:id="318000145">
                  <w:marLeft w:val="0"/>
                  <w:marRight w:val="0"/>
                  <w:marTop w:val="0"/>
                  <w:marBottom w:val="0"/>
                  <w:divBdr>
                    <w:top w:val="none" w:sz="0" w:space="0" w:color="auto"/>
                    <w:left w:val="none" w:sz="0" w:space="0" w:color="auto"/>
                    <w:bottom w:val="none" w:sz="0" w:space="0" w:color="auto"/>
                    <w:right w:val="none" w:sz="0" w:space="0" w:color="auto"/>
                  </w:divBdr>
                  <w:divsChild>
                    <w:div w:id="1211068451">
                      <w:marLeft w:val="0"/>
                      <w:marRight w:val="0"/>
                      <w:marTop w:val="0"/>
                      <w:marBottom w:val="0"/>
                      <w:divBdr>
                        <w:top w:val="none" w:sz="0" w:space="0" w:color="auto"/>
                        <w:left w:val="none" w:sz="0" w:space="0" w:color="auto"/>
                        <w:bottom w:val="none" w:sz="0" w:space="0" w:color="auto"/>
                        <w:right w:val="none" w:sz="0" w:space="0" w:color="auto"/>
                      </w:divBdr>
                    </w:div>
                  </w:divsChild>
                </w:div>
                <w:div w:id="32973398">
                  <w:marLeft w:val="0"/>
                  <w:marRight w:val="0"/>
                  <w:marTop w:val="0"/>
                  <w:marBottom w:val="0"/>
                  <w:divBdr>
                    <w:top w:val="none" w:sz="0" w:space="0" w:color="auto"/>
                    <w:left w:val="none" w:sz="0" w:space="0" w:color="auto"/>
                    <w:bottom w:val="none" w:sz="0" w:space="0" w:color="auto"/>
                    <w:right w:val="none" w:sz="0" w:space="0" w:color="auto"/>
                  </w:divBdr>
                  <w:divsChild>
                    <w:div w:id="1009136370">
                      <w:marLeft w:val="0"/>
                      <w:marRight w:val="0"/>
                      <w:marTop w:val="0"/>
                      <w:marBottom w:val="0"/>
                      <w:divBdr>
                        <w:top w:val="none" w:sz="0" w:space="0" w:color="auto"/>
                        <w:left w:val="none" w:sz="0" w:space="0" w:color="auto"/>
                        <w:bottom w:val="none" w:sz="0" w:space="0" w:color="auto"/>
                        <w:right w:val="none" w:sz="0" w:space="0" w:color="auto"/>
                      </w:divBdr>
                    </w:div>
                  </w:divsChild>
                </w:div>
                <w:div w:id="273439145">
                  <w:marLeft w:val="0"/>
                  <w:marRight w:val="0"/>
                  <w:marTop w:val="0"/>
                  <w:marBottom w:val="0"/>
                  <w:divBdr>
                    <w:top w:val="none" w:sz="0" w:space="0" w:color="auto"/>
                    <w:left w:val="none" w:sz="0" w:space="0" w:color="auto"/>
                    <w:bottom w:val="none" w:sz="0" w:space="0" w:color="auto"/>
                    <w:right w:val="none" w:sz="0" w:space="0" w:color="auto"/>
                  </w:divBdr>
                  <w:divsChild>
                    <w:div w:id="1151093146">
                      <w:marLeft w:val="0"/>
                      <w:marRight w:val="0"/>
                      <w:marTop w:val="0"/>
                      <w:marBottom w:val="0"/>
                      <w:divBdr>
                        <w:top w:val="none" w:sz="0" w:space="0" w:color="auto"/>
                        <w:left w:val="none" w:sz="0" w:space="0" w:color="auto"/>
                        <w:bottom w:val="none" w:sz="0" w:space="0" w:color="auto"/>
                        <w:right w:val="none" w:sz="0" w:space="0" w:color="auto"/>
                      </w:divBdr>
                    </w:div>
                    <w:div w:id="1003507509">
                      <w:marLeft w:val="0"/>
                      <w:marRight w:val="0"/>
                      <w:marTop w:val="0"/>
                      <w:marBottom w:val="0"/>
                      <w:divBdr>
                        <w:top w:val="none" w:sz="0" w:space="0" w:color="auto"/>
                        <w:left w:val="none" w:sz="0" w:space="0" w:color="auto"/>
                        <w:bottom w:val="none" w:sz="0" w:space="0" w:color="auto"/>
                        <w:right w:val="none" w:sz="0" w:space="0" w:color="auto"/>
                      </w:divBdr>
                    </w:div>
                    <w:div w:id="10586688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8684479">
          <w:marLeft w:val="0"/>
          <w:marRight w:val="0"/>
          <w:marTop w:val="0"/>
          <w:marBottom w:val="0"/>
          <w:divBdr>
            <w:top w:val="none" w:sz="0" w:space="0" w:color="auto"/>
            <w:left w:val="none" w:sz="0" w:space="0" w:color="auto"/>
            <w:bottom w:val="none" w:sz="0" w:space="0" w:color="auto"/>
            <w:right w:val="none" w:sz="0" w:space="0" w:color="auto"/>
          </w:divBdr>
        </w:div>
        <w:div w:id="632098251">
          <w:marLeft w:val="0"/>
          <w:marRight w:val="0"/>
          <w:marTop w:val="0"/>
          <w:marBottom w:val="0"/>
          <w:divBdr>
            <w:top w:val="none" w:sz="0" w:space="0" w:color="auto"/>
            <w:left w:val="none" w:sz="0" w:space="0" w:color="auto"/>
            <w:bottom w:val="none" w:sz="0" w:space="0" w:color="auto"/>
            <w:right w:val="none" w:sz="0" w:space="0" w:color="auto"/>
          </w:divBdr>
        </w:div>
        <w:div w:id="535771967">
          <w:marLeft w:val="0"/>
          <w:marRight w:val="0"/>
          <w:marTop w:val="0"/>
          <w:marBottom w:val="0"/>
          <w:divBdr>
            <w:top w:val="none" w:sz="0" w:space="0" w:color="auto"/>
            <w:left w:val="none" w:sz="0" w:space="0" w:color="auto"/>
            <w:bottom w:val="none" w:sz="0" w:space="0" w:color="auto"/>
            <w:right w:val="none" w:sz="0" w:space="0" w:color="auto"/>
          </w:divBdr>
        </w:div>
        <w:div w:id="1901669405">
          <w:marLeft w:val="0"/>
          <w:marRight w:val="0"/>
          <w:marTop w:val="0"/>
          <w:marBottom w:val="0"/>
          <w:divBdr>
            <w:top w:val="none" w:sz="0" w:space="0" w:color="auto"/>
            <w:left w:val="none" w:sz="0" w:space="0" w:color="auto"/>
            <w:bottom w:val="none" w:sz="0" w:space="0" w:color="auto"/>
            <w:right w:val="none" w:sz="0" w:space="0" w:color="auto"/>
          </w:divBdr>
        </w:div>
        <w:div w:id="709182668">
          <w:marLeft w:val="0"/>
          <w:marRight w:val="0"/>
          <w:marTop w:val="0"/>
          <w:marBottom w:val="0"/>
          <w:divBdr>
            <w:top w:val="none" w:sz="0" w:space="0" w:color="auto"/>
            <w:left w:val="none" w:sz="0" w:space="0" w:color="auto"/>
            <w:bottom w:val="none" w:sz="0" w:space="0" w:color="auto"/>
            <w:right w:val="none" w:sz="0" w:space="0" w:color="auto"/>
          </w:divBdr>
          <w:divsChild>
            <w:div w:id="23872905">
              <w:marLeft w:val="-75"/>
              <w:marRight w:val="0"/>
              <w:marTop w:val="30"/>
              <w:marBottom w:val="30"/>
              <w:divBdr>
                <w:top w:val="none" w:sz="0" w:space="0" w:color="auto"/>
                <w:left w:val="none" w:sz="0" w:space="0" w:color="auto"/>
                <w:bottom w:val="none" w:sz="0" w:space="0" w:color="auto"/>
                <w:right w:val="none" w:sz="0" w:space="0" w:color="auto"/>
              </w:divBdr>
              <w:divsChild>
                <w:div w:id="330908966">
                  <w:marLeft w:val="0"/>
                  <w:marRight w:val="0"/>
                  <w:marTop w:val="0"/>
                  <w:marBottom w:val="0"/>
                  <w:divBdr>
                    <w:top w:val="none" w:sz="0" w:space="0" w:color="auto"/>
                    <w:left w:val="none" w:sz="0" w:space="0" w:color="auto"/>
                    <w:bottom w:val="none" w:sz="0" w:space="0" w:color="auto"/>
                    <w:right w:val="none" w:sz="0" w:space="0" w:color="auto"/>
                  </w:divBdr>
                  <w:divsChild>
                    <w:div w:id="1209533344">
                      <w:marLeft w:val="0"/>
                      <w:marRight w:val="0"/>
                      <w:marTop w:val="0"/>
                      <w:marBottom w:val="0"/>
                      <w:divBdr>
                        <w:top w:val="none" w:sz="0" w:space="0" w:color="auto"/>
                        <w:left w:val="none" w:sz="0" w:space="0" w:color="auto"/>
                        <w:bottom w:val="none" w:sz="0" w:space="0" w:color="auto"/>
                        <w:right w:val="none" w:sz="0" w:space="0" w:color="auto"/>
                      </w:divBdr>
                    </w:div>
                  </w:divsChild>
                </w:div>
                <w:div w:id="36392451">
                  <w:marLeft w:val="0"/>
                  <w:marRight w:val="0"/>
                  <w:marTop w:val="0"/>
                  <w:marBottom w:val="0"/>
                  <w:divBdr>
                    <w:top w:val="none" w:sz="0" w:space="0" w:color="auto"/>
                    <w:left w:val="none" w:sz="0" w:space="0" w:color="auto"/>
                    <w:bottom w:val="none" w:sz="0" w:space="0" w:color="auto"/>
                    <w:right w:val="none" w:sz="0" w:space="0" w:color="auto"/>
                  </w:divBdr>
                  <w:divsChild>
                    <w:div w:id="1343630115">
                      <w:marLeft w:val="0"/>
                      <w:marRight w:val="0"/>
                      <w:marTop w:val="0"/>
                      <w:marBottom w:val="0"/>
                      <w:divBdr>
                        <w:top w:val="none" w:sz="0" w:space="0" w:color="auto"/>
                        <w:left w:val="none" w:sz="0" w:space="0" w:color="auto"/>
                        <w:bottom w:val="none" w:sz="0" w:space="0" w:color="auto"/>
                        <w:right w:val="none" w:sz="0" w:space="0" w:color="auto"/>
                      </w:divBdr>
                    </w:div>
                  </w:divsChild>
                </w:div>
                <w:div w:id="1106540827">
                  <w:marLeft w:val="0"/>
                  <w:marRight w:val="0"/>
                  <w:marTop w:val="0"/>
                  <w:marBottom w:val="0"/>
                  <w:divBdr>
                    <w:top w:val="none" w:sz="0" w:space="0" w:color="auto"/>
                    <w:left w:val="none" w:sz="0" w:space="0" w:color="auto"/>
                    <w:bottom w:val="none" w:sz="0" w:space="0" w:color="auto"/>
                    <w:right w:val="none" w:sz="0" w:space="0" w:color="auto"/>
                  </w:divBdr>
                  <w:divsChild>
                    <w:div w:id="1462578594">
                      <w:marLeft w:val="0"/>
                      <w:marRight w:val="0"/>
                      <w:marTop w:val="0"/>
                      <w:marBottom w:val="0"/>
                      <w:divBdr>
                        <w:top w:val="none" w:sz="0" w:space="0" w:color="auto"/>
                        <w:left w:val="none" w:sz="0" w:space="0" w:color="auto"/>
                        <w:bottom w:val="none" w:sz="0" w:space="0" w:color="auto"/>
                        <w:right w:val="none" w:sz="0" w:space="0" w:color="auto"/>
                      </w:divBdr>
                    </w:div>
                  </w:divsChild>
                </w:div>
                <w:div w:id="1152215918">
                  <w:marLeft w:val="0"/>
                  <w:marRight w:val="0"/>
                  <w:marTop w:val="0"/>
                  <w:marBottom w:val="0"/>
                  <w:divBdr>
                    <w:top w:val="none" w:sz="0" w:space="0" w:color="auto"/>
                    <w:left w:val="none" w:sz="0" w:space="0" w:color="auto"/>
                    <w:bottom w:val="none" w:sz="0" w:space="0" w:color="auto"/>
                    <w:right w:val="none" w:sz="0" w:space="0" w:color="auto"/>
                  </w:divBdr>
                  <w:divsChild>
                    <w:div w:id="2026250571">
                      <w:marLeft w:val="0"/>
                      <w:marRight w:val="0"/>
                      <w:marTop w:val="0"/>
                      <w:marBottom w:val="0"/>
                      <w:divBdr>
                        <w:top w:val="none" w:sz="0" w:space="0" w:color="auto"/>
                        <w:left w:val="none" w:sz="0" w:space="0" w:color="auto"/>
                        <w:bottom w:val="none" w:sz="0" w:space="0" w:color="auto"/>
                        <w:right w:val="none" w:sz="0" w:space="0" w:color="auto"/>
                      </w:divBdr>
                    </w:div>
                  </w:divsChild>
                </w:div>
                <w:div w:id="1363088898">
                  <w:marLeft w:val="0"/>
                  <w:marRight w:val="0"/>
                  <w:marTop w:val="0"/>
                  <w:marBottom w:val="0"/>
                  <w:divBdr>
                    <w:top w:val="none" w:sz="0" w:space="0" w:color="auto"/>
                    <w:left w:val="none" w:sz="0" w:space="0" w:color="auto"/>
                    <w:bottom w:val="none" w:sz="0" w:space="0" w:color="auto"/>
                    <w:right w:val="none" w:sz="0" w:space="0" w:color="auto"/>
                  </w:divBdr>
                  <w:divsChild>
                    <w:div w:id="295180085">
                      <w:marLeft w:val="0"/>
                      <w:marRight w:val="0"/>
                      <w:marTop w:val="0"/>
                      <w:marBottom w:val="0"/>
                      <w:divBdr>
                        <w:top w:val="none" w:sz="0" w:space="0" w:color="auto"/>
                        <w:left w:val="none" w:sz="0" w:space="0" w:color="auto"/>
                        <w:bottom w:val="none" w:sz="0" w:space="0" w:color="auto"/>
                        <w:right w:val="none" w:sz="0" w:space="0" w:color="auto"/>
                      </w:divBdr>
                    </w:div>
                  </w:divsChild>
                </w:div>
                <w:div w:id="2018312917">
                  <w:marLeft w:val="0"/>
                  <w:marRight w:val="0"/>
                  <w:marTop w:val="0"/>
                  <w:marBottom w:val="0"/>
                  <w:divBdr>
                    <w:top w:val="none" w:sz="0" w:space="0" w:color="auto"/>
                    <w:left w:val="none" w:sz="0" w:space="0" w:color="auto"/>
                    <w:bottom w:val="none" w:sz="0" w:space="0" w:color="auto"/>
                    <w:right w:val="none" w:sz="0" w:space="0" w:color="auto"/>
                  </w:divBdr>
                  <w:divsChild>
                    <w:div w:id="1787232289">
                      <w:marLeft w:val="0"/>
                      <w:marRight w:val="0"/>
                      <w:marTop w:val="0"/>
                      <w:marBottom w:val="0"/>
                      <w:divBdr>
                        <w:top w:val="none" w:sz="0" w:space="0" w:color="auto"/>
                        <w:left w:val="none" w:sz="0" w:space="0" w:color="auto"/>
                        <w:bottom w:val="none" w:sz="0" w:space="0" w:color="auto"/>
                        <w:right w:val="none" w:sz="0" w:space="0" w:color="auto"/>
                      </w:divBdr>
                    </w:div>
                  </w:divsChild>
                </w:div>
                <w:div w:id="1992097954">
                  <w:marLeft w:val="0"/>
                  <w:marRight w:val="0"/>
                  <w:marTop w:val="0"/>
                  <w:marBottom w:val="0"/>
                  <w:divBdr>
                    <w:top w:val="none" w:sz="0" w:space="0" w:color="auto"/>
                    <w:left w:val="none" w:sz="0" w:space="0" w:color="auto"/>
                    <w:bottom w:val="none" w:sz="0" w:space="0" w:color="auto"/>
                    <w:right w:val="none" w:sz="0" w:space="0" w:color="auto"/>
                  </w:divBdr>
                  <w:divsChild>
                    <w:div w:id="831528742">
                      <w:marLeft w:val="0"/>
                      <w:marRight w:val="0"/>
                      <w:marTop w:val="0"/>
                      <w:marBottom w:val="0"/>
                      <w:divBdr>
                        <w:top w:val="none" w:sz="0" w:space="0" w:color="auto"/>
                        <w:left w:val="none" w:sz="0" w:space="0" w:color="auto"/>
                        <w:bottom w:val="none" w:sz="0" w:space="0" w:color="auto"/>
                        <w:right w:val="none" w:sz="0" w:space="0" w:color="auto"/>
                      </w:divBdr>
                    </w:div>
                  </w:divsChild>
                </w:div>
                <w:div w:id="40443419">
                  <w:marLeft w:val="0"/>
                  <w:marRight w:val="0"/>
                  <w:marTop w:val="0"/>
                  <w:marBottom w:val="0"/>
                  <w:divBdr>
                    <w:top w:val="none" w:sz="0" w:space="0" w:color="auto"/>
                    <w:left w:val="none" w:sz="0" w:space="0" w:color="auto"/>
                    <w:bottom w:val="none" w:sz="0" w:space="0" w:color="auto"/>
                    <w:right w:val="none" w:sz="0" w:space="0" w:color="auto"/>
                  </w:divBdr>
                  <w:divsChild>
                    <w:div w:id="274949741">
                      <w:marLeft w:val="0"/>
                      <w:marRight w:val="0"/>
                      <w:marTop w:val="0"/>
                      <w:marBottom w:val="0"/>
                      <w:divBdr>
                        <w:top w:val="none" w:sz="0" w:space="0" w:color="auto"/>
                        <w:left w:val="none" w:sz="0" w:space="0" w:color="auto"/>
                        <w:bottom w:val="none" w:sz="0" w:space="0" w:color="auto"/>
                        <w:right w:val="none" w:sz="0" w:space="0" w:color="auto"/>
                      </w:divBdr>
                    </w:div>
                  </w:divsChild>
                </w:div>
                <w:div w:id="1078402630">
                  <w:marLeft w:val="0"/>
                  <w:marRight w:val="0"/>
                  <w:marTop w:val="0"/>
                  <w:marBottom w:val="0"/>
                  <w:divBdr>
                    <w:top w:val="none" w:sz="0" w:space="0" w:color="auto"/>
                    <w:left w:val="none" w:sz="0" w:space="0" w:color="auto"/>
                    <w:bottom w:val="none" w:sz="0" w:space="0" w:color="auto"/>
                    <w:right w:val="none" w:sz="0" w:space="0" w:color="auto"/>
                  </w:divBdr>
                  <w:divsChild>
                    <w:div w:id="1279528879">
                      <w:marLeft w:val="0"/>
                      <w:marRight w:val="0"/>
                      <w:marTop w:val="0"/>
                      <w:marBottom w:val="0"/>
                      <w:divBdr>
                        <w:top w:val="none" w:sz="0" w:space="0" w:color="auto"/>
                        <w:left w:val="none" w:sz="0" w:space="0" w:color="auto"/>
                        <w:bottom w:val="none" w:sz="0" w:space="0" w:color="auto"/>
                        <w:right w:val="none" w:sz="0" w:space="0" w:color="auto"/>
                      </w:divBdr>
                    </w:div>
                  </w:divsChild>
                </w:div>
                <w:div w:id="499581609">
                  <w:marLeft w:val="0"/>
                  <w:marRight w:val="0"/>
                  <w:marTop w:val="0"/>
                  <w:marBottom w:val="0"/>
                  <w:divBdr>
                    <w:top w:val="none" w:sz="0" w:space="0" w:color="auto"/>
                    <w:left w:val="none" w:sz="0" w:space="0" w:color="auto"/>
                    <w:bottom w:val="none" w:sz="0" w:space="0" w:color="auto"/>
                    <w:right w:val="none" w:sz="0" w:space="0" w:color="auto"/>
                  </w:divBdr>
                  <w:divsChild>
                    <w:div w:id="262038012">
                      <w:marLeft w:val="0"/>
                      <w:marRight w:val="0"/>
                      <w:marTop w:val="0"/>
                      <w:marBottom w:val="0"/>
                      <w:divBdr>
                        <w:top w:val="none" w:sz="0" w:space="0" w:color="auto"/>
                        <w:left w:val="none" w:sz="0" w:space="0" w:color="auto"/>
                        <w:bottom w:val="none" w:sz="0" w:space="0" w:color="auto"/>
                        <w:right w:val="none" w:sz="0" w:space="0" w:color="auto"/>
                      </w:divBdr>
                    </w:div>
                  </w:divsChild>
                </w:div>
                <w:div w:id="2077630361">
                  <w:marLeft w:val="0"/>
                  <w:marRight w:val="0"/>
                  <w:marTop w:val="0"/>
                  <w:marBottom w:val="0"/>
                  <w:divBdr>
                    <w:top w:val="none" w:sz="0" w:space="0" w:color="auto"/>
                    <w:left w:val="none" w:sz="0" w:space="0" w:color="auto"/>
                    <w:bottom w:val="none" w:sz="0" w:space="0" w:color="auto"/>
                    <w:right w:val="none" w:sz="0" w:space="0" w:color="auto"/>
                  </w:divBdr>
                  <w:divsChild>
                    <w:div w:id="649598087">
                      <w:marLeft w:val="0"/>
                      <w:marRight w:val="0"/>
                      <w:marTop w:val="0"/>
                      <w:marBottom w:val="0"/>
                      <w:divBdr>
                        <w:top w:val="none" w:sz="0" w:space="0" w:color="auto"/>
                        <w:left w:val="none" w:sz="0" w:space="0" w:color="auto"/>
                        <w:bottom w:val="none" w:sz="0" w:space="0" w:color="auto"/>
                        <w:right w:val="none" w:sz="0" w:space="0" w:color="auto"/>
                      </w:divBdr>
                    </w:div>
                  </w:divsChild>
                </w:div>
                <w:div w:id="1150831618">
                  <w:marLeft w:val="0"/>
                  <w:marRight w:val="0"/>
                  <w:marTop w:val="0"/>
                  <w:marBottom w:val="0"/>
                  <w:divBdr>
                    <w:top w:val="none" w:sz="0" w:space="0" w:color="auto"/>
                    <w:left w:val="none" w:sz="0" w:space="0" w:color="auto"/>
                    <w:bottom w:val="none" w:sz="0" w:space="0" w:color="auto"/>
                    <w:right w:val="none" w:sz="0" w:space="0" w:color="auto"/>
                  </w:divBdr>
                  <w:divsChild>
                    <w:div w:id="1626619069">
                      <w:marLeft w:val="0"/>
                      <w:marRight w:val="0"/>
                      <w:marTop w:val="0"/>
                      <w:marBottom w:val="0"/>
                      <w:divBdr>
                        <w:top w:val="none" w:sz="0" w:space="0" w:color="auto"/>
                        <w:left w:val="none" w:sz="0" w:space="0" w:color="auto"/>
                        <w:bottom w:val="none" w:sz="0" w:space="0" w:color="auto"/>
                        <w:right w:val="none" w:sz="0" w:space="0" w:color="auto"/>
                      </w:divBdr>
                    </w:div>
                  </w:divsChild>
                </w:div>
                <w:div w:id="295111214">
                  <w:marLeft w:val="0"/>
                  <w:marRight w:val="0"/>
                  <w:marTop w:val="0"/>
                  <w:marBottom w:val="0"/>
                  <w:divBdr>
                    <w:top w:val="none" w:sz="0" w:space="0" w:color="auto"/>
                    <w:left w:val="none" w:sz="0" w:space="0" w:color="auto"/>
                    <w:bottom w:val="none" w:sz="0" w:space="0" w:color="auto"/>
                    <w:right w:val="none" w:sz="0" w:space="0" w:color="auto"/>
                  </w:divBdr>
                  <w:divsChild>
                    <w:div w:id="1819224414">
                      <w:marLeft w:val="0"/>
                      <w:marRight w:val="0"/>
                      <w:marTop w:val="0"/>
                      <w:marBottom w:val="0"/>
                      <w:divBdr>
                        <w:top w:val="none" w:sz="0" w:space="0" w:color="auto"/>
                        <w:left w:val="none" w:sz="0" w:space="0" w:color="auto"/>
                        <w:bottom w:val="none" w:sz="0" w:space="0" w:color="auto"/>
                        <w:right w:val="none" w:sz="0" w:space="0" w:color="auto"/>
                      </w:divBdr>
                    </w:div>
                  </w:divsChild>
                </w:div>
                <w:div w:id="1845511694">
                  <w:marLeft w:val="0"/>
                  <w:marRight w:val="0"/>
                  <w:marTop w:val="0"/>
                  <w:marBottom w:val="0"/>
                  <w:divBdr>
                    <w:top w:val="none" w:sz="0" w:space="0" w:color="auto"/>
                    <w:left w:val="none" w:sz="0" w:space="0" w:color="auto"/>
                    <w:bottom w:val="none" w:sz="0" w:space="0" w:color="auto"/>
                    <w:right w:val="none" w:sz="0" w:space="0" w:color="auto"/>
                  </w:divBdr>
                  <w:divsChild>
                    <w:div w:id="1342969730">
                      <w:marLeft w:val="0"/>
                      <w:marRight w:val="0"/>
                      <w:marTop w:val="0"/>
                      <w:marBottom w:val="0"/>
                      <w:divBdr>
                        <w:top w:val="none" w:sz="0" w:space="0" w:color="auto"/>
                        <w:left w:val="none" w:sz="0" w:space="0" w:color="auto"/>
                        <w:bottom w:val="none" w:sz="0" w:space="0" w:color="auto"/>
                        <w:right w:val="none" w:sz="0" w:space="0" w:color="auto"/>
                      </w:divBdr>
                    </w:div>
                  </w:divsChild>
                </w:div>
                <w:div w:id="1743403855">
                  <w:marLeft w:val="0"/>
                  <w:marRight w:val="0"/>
                  <w:marTop w:val="0"/>
                  <w:marBottom w:val="0"/>
                  <w:divBdr>
                    <w:top w:val="none" w:sz="0" w:space="0" w:color="auto"/>
                    <w:left w:val="none" w:sz="0" w:space="0" w:color="auto"/>
                    <w:bottom w:val="none" w:sz="0" w:space="0" w:color="auto"/>
                    <w:right w:val="none" w:sz="0" w:space="0" w:color="auto"/>
                  </w:divBdr>
                  <w:divsChild>
                    <w:div w:id="540552995">
                      <w:marLeft w:val="0"/>
                      <w:marRight w:val="0"/>
                      <w:marTop w:val="0"/>
                      <w:marBottom w:val="0"/>
                      <w:divBdr>
                        <w:top w:val="none" w:sz="0" w:space="0" w:color="auto"/>
                        <w:left w:val="none" w:sz="0" w:space="0" w:color="auto"/>
                        <w:bottom w:val="none" w:sz="0" w:space="0" w:color="auto"/>
                        <w:right w:val="none" w:sz="0" w:space="0" w:color="auto"/>
                      </w:divBdr>
                    </w:div>
                  </w:divsChild>
                </w:div>
                <w:div w:id="1652053826">
                  <w:marLeft w:val="0"/>
                  <w:marRight w:val="0"/>
                  <w:marTop w:val="0"/>
                  <w:marBottom w:val="0"/>
                  <w:divBdr>
                    <w:top w:val="none" w:sz="0" w:space="0" w:color="auto"/>
                    <w:left w:val="none" w:sz="0" w:space="0" w:color="auto"/>
                    <w:bottom w:val="none" w:sz="0" w:space="0" w:color="auto"/>
                    <w:right w:val="none" w:sz="0" w:space="0" w:color="auto"/>
                  </w:divBdr>
                  <w:divsChild>
                    <w:div w:id="400829415">
                      <w:marLeft w:val="0"/>
                      <w:marRight w:val="0"/>
                      <w:marTop w:val="0"/>
                      <w:marBottom w:val="0"/>
                      <w:divBdr>
                        <w:top w:val="none" w:sz="0" w:space="0" w:color="auto"/>
                        <w:left w:val="none" w:sz="0" w:space="0" w:color="auto"/>
                        <w:bottom w:val="none" w:sz="0" w:space="0" w:color="auto"/>
                        <w:right w:val="none" w:sz="0" w:space="0" w:color="auto"/>
                      </w:divBdr>
                    </w:div>
                  </w:divsChild>
                </w:div>
                <w:div w:id="971906307">
                  <w:marLeft w:val="0"/>
                  <w:marRight w:val="0"/>
                  <w:marTop w:val="0"/>
                  <w:marBottom w:val="0"/>
                  <w:divBdr>
                    <w:top w:val="none" w:sz="0" w:space="0" w:color="auto"/>
                    <w:left w:val="none" w:sz="0" w:space="0" w:color="auto"/>
                    <w:bottom w:val="none" w:sz="0" w:space="0" w:color="auto"/>
                    <w:right w:val="none" w:sz="0" w:space="0" w:color="auto"/>
                  </w:divBdr>
                  <w:divsChild>
                    <w:div w:id="1285773917">
                      <w:marLeft w:val="0"/>
                      <w:marRight w:val="0"/>
                      <w:marTop w:val="0"/>
                      <w:marBottom w:val="0"/>
                      <w:divBdr>
                        <w:top w:val="none" w:sz="0" w:space="0" w:color="auto"/>
                        <w:left w:val="none" w:sz="0" w:space="0" w:color="auto"/>
                        <w:bottom w:val="none" w:sz="0" w:space="0" w:color="auto"/>
                        <w:right w:val="none" w:sz="0" w:space="0" w:color="auto"/>
                      </w:divBdr>
                    </w:div>
                  </w:divsChild>
                </w:div>
                <w:div w:id="1488781732">
                  <w:marLeft w:val="0"/>
                  <w:marRight w:val="0"/>
                  <w:marTop w:val="0"/>
                  <w:marBottom w:val="0"/>
                  <w:divBdr>
                    <w:top w:val="none" w:sz="0" w:space="0" w:color="auto"/>
                    <w:left w:val="none" w:sz="0" w:space="0" w:color="auto"/>
                    <w:bottom w:val="none" w:sz="0" w:space="0" w:color="auto"/>
                    <w:right w:val="none" w:sz="0" w:space="0" w:color="auto"/>
                  </w:divBdr>
                  <w:divsChild>
                    <w:div w:id="7502741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8410349">
          <w:marLeft w:val="0"/>
          <w:marRight w:val="0"/>
          <w:marTop w:val="0"/>
          <w:marBottom w:val="0"/>
          <w:divBdr>
            <w:top w:val="none" w:sz="0" w:space="0" w:color="auto"/>
            <w:left w:val="none" w:sz="0" w:space="0" w:color="auto"/>
            <w:bottom w:val="none" w:sz="0" w:space="0" w:color="auto"/>
            <w:right w:val="none" w:sz="0" w:space="0" w:color="auto"/>
          </w:divBdr>
        </w:div>
        <w:div w:id="1460688333">
          <w:marLeft w:val="0"/>
          <w:marRight w:val="0"/>
          <w:marTop w:val="0"/>
          <w:marBottom w:val="0"/>
          <w:divBdr>
            <w:top w:val="none" w:sz="0" w:space="0" w:color="auto"/>
            <w:left w:val="none" w:sz="0" w:space="0" w:color="auto"/>
            <w:bottom w:val="none" w:sz="0" w:space="0" w:color="auto"/>
            <w:right w:val="none" w:sz="0" w:space="0" w:color="auto"/>
          </w:divBdr>
        </w:div>
        <w:div w:id="1018459602">
          <w:marLeft w:val="0"/>
          <w:marRight w:val="0"/>
          <w:marTop w:val="0"/>
          <w:marBottom w:val="0"/>
          <w:divBdr>
            <w:top w:val="none" w:sz="0" w:space="0" w:color="auto"/>
            <w:left w:val="none" w:sz="0" w:space="0" w:color="auto"/>
            <w:bottom w:val="none" w:sz="0" w:space="0" w:color="auto"/>
            <w:right w:val="none" w:sz="0" w:space="0" w:color="auto"/>
          </w:divBdr>
          <w:divsChild>
            <w:div w:id="867067811">
              <w:marLeft w:val="0"/>
              <w:marRight w:val="0"/>
              <w:marTop w:val="0"/>
              <w:marBottom w:val="0"/>
              <w:divBdr>
                <w:top w:val="none" w:sz="0" w:space="0" w:color="auto"/>
                <w:left w:val="none" w:sz="0" w:space="0" w:color="auto"/>
                <w:bottom w:val="none" w:sz="0" w:space="0" w:color="auto"/>
                <w:right w:val="none" w:sz="0" w:space="0" w:color="auto"/>
              </w:divBdr>
            </w:div>
            <w:div w:id="1876774335">
              <w:marLeft w:val="0"/>
              <w:marRight w:val="0"/>
              <w:marTop w:val="0"/>
              <w:marBottom w:val="0"/>
              <w:divBdr>
                <w:top w:val="none" w:sz="0" w:space="0" w:color="auto"/>
                <w:left w:val="none" w:sz="0" w:space="0" w:color="auto"/>
                <w:bottom w:val="none" w:sz="0" w:space="0" w:color="auto"/>
                <w:right w:val="none" w:sz="0" w:space="0" w:color="auto"/>
              </w:divBdr>
            </w:div>
            <w:div w:id="1192378723">
              <w:marLeft w:val="0"/>
              <w:marRight w:val="0"/>
              <w:marTop w:val="0"/>
              <w:marBottom w:val="0"/>
              <w:divBdr>
                <w:top w:val="none" w:sz="0" w:space="0" w:color="auto"/>
                <w:left w:val="none" w:sz="0" w:space="0" w:color="auto"/>
                <w:bottom w:val="none" w:sz="0" w:space="0" w:color="auto"/>
                <w:right w:val="none" w:sz="0" w:space="0" w:color="auto"/>
              </w:divBdr>
            </w:div>
            <w:div w:id="186801034">
              <w:marLeft w:val="0"/>
              <w:marRight w:val="0"/>
              <w:marTop w:val="0"/>
              <w:marBottom w:val="0"/>
              <w:divBdr>
                <w:top w:val="none" w:sz="0" w:space="0" w:color="auto"/>
                <w:left w:val="none" w:sz="0" w:space="0" w:color="auto"/>
                <w:bottom w:val="none" w:sz="0" w:space="0" w:color="auto"/>
                <w:right w:val="none" w:sz="0" w:space="0" w:color="auto"/>
              </w:divBdr>
            </w:div>
            <w:div w:id="1670326042">
              <w:marLeft w:val="0"/>
              <w:marRight w:val="0"/>
              <w:marTop w:val="0"/>
              <w:marBottom w:val="0"/>
              <w:divBdr>
                <w:top w:val="none" w:sz="0" w:space="0" w:color="auto"/>
                <w:left w:val="none" w:sz="0" w:space="0" w:color="auto"/>
                <w:bottom w:val="none" w:sz="0" w:space="0" w:color="auto"/>
                <w:right w:val="none" w:sz="0" w:space="0" w:color="auto"/>
              </w:divBdr>
            </w:div>
            <w:div w:id="1915774230">
              <w:marLeft w:val="0"/>
              <w:marRight w:val="0"/>
              <w:marTop w:val="0"/>
              <w:marBottom w:val="0"/>
              <w:divBdr>
                <w:top w:val="none" w:sz="0" w:space="0" w:color="auto"/>
                <w:left w:val="none" w:sz="0" w:space="0" w:color="auto"/>
                <w:bottom w:val="none" w:sz="0" w:space="0" w:color="auto"/>
                <w:right w:val="none" w:sz="0" w:space="0" w:color="auto"/>
              </w:divBdr>
            </w:div>
            <w:div w:id="1641417129">
              <w:marLeft w:val="0"/>
              <w:marRight w:val="0"/>
              <w:marTop w:val="0"/>
              <w:marBottom w:val="0"/>
              <w:divBdr>
                <w:top w:val="none" w:sz="0" w:space="0" w:color="auto"/>
                <w:left w:val="none" w:sz="0" w:space="0" w:color="auto"/>
                <w:bottom w:val="none" w:sz="0" w:space="0" w:color="auto"/>
                <w:right w:val="none" w:sz="0" w:space="0" w:color="auto"/>
              </w:divBdr>
            </w:div>
            <w:div w:id="1499342345">
              <w:marLeft w:val="0"/>
              <w:marRight w:val="0"/>
              <w:marTop w:val="0"/>
              <w:marBottom w:val="0"/>
              <w:divBdr>
                <w:top w:val="none" w:sz="0" w:space="0" w:color="auto"/>
                <w:left w:val="none" w:sz="0" w:space="0" w:color="auto"/>
                <w:bottom w:val="none" w:sz="0" w:space="0" w:color="auto"/>
                <w:right w:val="none" w:sz="0" w:space="0" w:color="auto"/>
              </w:divBdr>
            </w:div>
            <w:div w:id="1564172836">
              <w:marLeft w:val="0"/>
              <w:marRight w:val="0"/>
              <w:marTop w:val="0"/>
              <w:marBottom w:val="0"/>
              <w:divBdr>
                <w:top w:val="none" w:sz="0" w:space="0" w:color="auto"/>
                <w:left w:val="none" w:sz="0" w:space="0" w:color="auto"/>
                <w:bottom w:val="none" w:sz="0" w:space="0" w:color="auto"/>
                <w:right w:val="none" w:sz="0" w:space="0" w:color="auto"/>
              </w:divBdr>
            </w:div>
            <w:div w:id="900674603">
              <w:marLeft w:val="0"/>
              <w:marRight w:val="0"/>
              <w:marTop w:val="0"/>
              <w:marBottom w:val="0"/>
              <w:divBdr>
                <w:top w:val="none" w:sz="0" w:space="0" w:color="auto"/>
                <w:left w:val="none" w:sz="0" w:space="0" w:color="auto"/>
                <w:bottom w:val="none" w:sz="0" w:space="0" w:color="auto"/>
                <w:right w:val="none" w:sz="0" w:space="0" w:color="auto"/>
              </w:divBdr>
            </w:div>
            <w:div w:id="677124150">
              <w:marLeft w:val="0"/>
              <w:marRight w:val="0"/>
              <w:marTop w:val="0"/>
              <w:marBottom w:val="0"/>
              <w:divBdr>
                <w:top w:val="none" w:sz="0" w:space="0" w:color="auto"/>
                <w:left w:val="none" w:sz="0" w:space="0" w:color="auto"/>
                <w:bottom w:val="none" w:sz="0" w:space="0" w:color="auto"/>
                <w:right w:val="none" w:sz="0" w:space="0" w:color="auto"/>
              </w:divBdr>
            </w:div>
            <w:div w:id="1094210468">
              <w:marLeft w:val="0"/>
              <w:marRight w:val="0"/>
              <w:marTop w:val="0"/>
              <w:marBottom w:val="0"/>
              <w:divBdr>
                <w:top w:val="none" w:sz="0" w:space="0" w:color="auto"/>
                <w:left w:val="none" w:sz="0" w:space="0" w:color="auto"/>
                <w:bottom w:val="none" w:sz="0" w:space="0" w:color="auto"/>
                <w:right w:val="none" w:sz="0" w:space="0" w:color="auto"/>
              </w:divBdr>
            </w:div>
            <w:div w:id="839466694">
              <w:marLeft w:val="0"/>
              <w:marRight w:val="0"/>
              <w:marTop w:val="0"/>
              <w:marBottom w:val="0"/>
              <w:divBdr>
                <w:top w:val="none" w:sz="0" w:space="0" w:color="auto"/>
                <w:left w:val="none" w:sz="0" w:space="0" w:color="auto"/>
                <w:bottom w:val="none" w:sz="0" w:space="0" w:color="auto"/>
                <w:right w:val="none" w:sz="0" w:space="0" w:color="auto"/>
              </w:divBdr>
            </w:div>
            <w:div w:id="591624710">
              <w:marLeft w:val="0"/>
              <w:marRight w:val="0"/>
              <w:marTop w:val="0"/>
              <w:marBottom w:val="0"/>
              <w:divBdr>
                <w:top w:val="none" w:sz="0" w:space="0" w:color="auto"/>
                <w:left w:val="none" w:sz="0" w:space="0" w:color="auto"/>
                <w:bottom w:val="none" w:sz="0" w:space="0" w:color="auto"/>
                <w:right w:val="none" w:sz="0" w:space="0" w:color="auto"/>
              </w:divBdr>
            </w:div>
            <w:div w:id="417219109">
              <w:marLeft w:val="0"/>
              <w:marRight w:val="0"/>
              <w:marTop w:val="0"/>
              <w:marBottom w:val="0"/>
              <w:divBdr>
                <w:top w:val="none" w:sz="0" w:space="0" w:color="auto"/>
                <w:left w:val="none" w:sz="0" w:space="0" w:color="auto"/>
                <w:bottom w:val="none" w:sz="0" w:space="0" w:color="auto"/>
                <w:right w:val="none" w:sz="0" w:space="0" w:color="auto"/>
              </w:divBdr>
            </w:div>
            <w:div w:id="134373463">
              <w:marLeft w:val="0"/>
              <w:marRight w:val="0"/>
              <w:marTop w:val="0"/>
              <w:marBottom w:val="0"/>
              <w:divBdr>
                <w:top w:val="none" w:sz="0" w:space="0" w:color="auto"/>
                <w:left w:val="none" w:sz="0" w:space="0" w:color="auto"/>
                <w:bottom w:val="none" w:sz="0" w:space="0" w:color="auto"/>
                <w:right w:val="none" w:sz="0" w:space="0" w:color="auto"/>
              </w:divBdr>
            </w:div>
            <w:div w:id="1385641570">
              <w:marLeft w:val="0"/>
              <w:marRight w:val="0"/>
              <w:marTop w:val="0"/>
              <w:marBottom w:val="0"/>
              <w:divBdr>
                <w:top w:val="none" w:sz="0" w:space="0" w:color="auto"/>
                <w:left w:val="none" w:sz="0" w:space="0" w:color="auto"/>
                <w:bottom w:val="none" w:sz="0" w:space="0" w:color="auto"/>
                <w:right w:val="none" w:sz="0" w:space="0" w:color="auto"/>
              </w:divBdr>
            </w:div>
            <w:div w:id="1934388543">
              <w:marLeft w:val="0"/>
              <w:marRight w:val="0"/>
              <w:marTop w:val="0"/>
              <w:marBottom w:val="0"/>
              <w:divBdr>
                <w:top w:val="none" w:sz="0" w:space="0" w:color="auto"/>
                <w:left w:val="none" w:sz="0" w:space="0" w:color="auto"/>
                <w:bottom w:val="none" w:sz="0" w:space="0" w:color="auto"/>
                <w:right w:val="none" w:sz="0" w:space="0" w:color="auto"/>
              </w:divBdr>
            </w:div>
          </w:divsChild>
        </w:div>
        <w:div w:id="628125799">
          <w:marLeft w:val="0"/>
          <w:marRight w:val="0"/>
          <w:marTop w:val="0"/>
          <w:marBottom w:val="0"/>
          <w:divBdr>
            <w:top w:val="none" w:sz="0" w:space="0" w:color="auto"/>
            <w:left w:val="none" w:sz="0" w:space="0" w:color="auto"/>
            <w:bottom w:val="none" w:sz="0" w:space="0" w:color="auto"/>
            <w:right w:val="none" w:sz="0" w:space="0" w:color="auto"/>
          </w:divBdr>
        </w:div>
      </w:divsChild>
    </w:div>
    <w:div w:id="16016474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42" Type="http://schemas.openxmlformats.org/officeDocument/2006/relationships/hyperlink" Target="https://www.usingenglish.com/teachers/articles/21-negotiating-in-english-games.html" TargetMode="External"/><Relationship Id="rId47" Type="http://schemas.openxmlformats.org/officeDocument/2006/relationships/hyperlink" Target="https://easyeslgames.com/snowball/" TargetMode="External"/><Relationship Id="rId63" Type="http://schemas.openxmlformats.org/officeDocument/2006/relationships/header" Target="header5.xml"/><Relationship Id="rId68" Type="http://schemas.openxmlformats.org/officeDocument/2006/relationships/glossaryDocument" Target="glossary/document.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education.nationalgeographic.org/resource/see-think-wonder/" TargetMode="External"/><Relationship Id="rId53" Type="http://schemas.openxmlformats.org/officeDocument/2006/relationships/hyperlink" Target="https://museumsvictoria.com.au/immigrationmuseum/whats-on/" TargetMode="External"/><Relationship Id="rId58" Type="http://schemas.openxmlformats.org/officeDocument/2006/relationships/hyperlink" Target="https://www.dramanotebook.com/drama-games/yes-and/" TargetMode="External"/><Relationship Id="rId66" Type="http://schemas.openxmlformats.org/officeDocument/2006/relationships/footer" Target="footer6.xml"/><Relationship Id="rId5" Type="http://schemas.openxmlformats.org/officeDocument/2006/relationships/numbering" Target="numbering.xml"/><Relationship Id="rId61" Type="http://schemas.openxmlformats.org/officeDocument/2006/relationships/hyperlink" Target="https://thinkingmuseum.com/2022/12/15/5-thinking-routines-for-comparing-contrasting/" TargetMode="Externa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museumsvictoria.com.au/immigrationmuseum/whats-on/" TargetMode="External"/><Relationship Id="rId48" Type="http://schemas.openxmlformats.org/officeDocument/2006/relationships/hyperlink" Target="https://www.teachingenglish.org.uk/teaching-resources/teaching-secondary/activities/pre-intermediate-a2/running-dictation" TargetMode="External"/><Relationship Id="rId56" Type="http://schemas.openxmlformats.org/officeDocument/2006/relationships/hyperlink" Target="https://www.dramanotebook.com/drama-games/yes-and/" TargetMode="External"/><Relationship Id="rId64" Type="http://schemas.openxmlformats.org/officeDocument/2006/relationships/footer" Target="footer5.xml"/><Relationship Id="rId69"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hyperlink" Target="https://www.adelaide.edu.au/writingcentre/sites/default/files/docs/learningguide-mindmapping.pdf"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learningcommons.ubc.ca/thinking-critically/" TargetMode="External"/><Relationship Id="rId59" Type="http://schemas.openxmlformats.org/officeDocument/2006/relationships/hyperlink" Target="https://resolve.edu.au/pedagogical-tools/learning-community-tools/learning-each-other" TargetMode="External"/><Relationship Id="rId67" Type="http://schemas.openxmlformats.org/officeDocument/2006/relationships/fontTable" Target="fontTable.xml"/><Relationship Id="rId20" Type="http://schemas.openxmlformats.org/officeDocument/2006/relationships/image" Target="media/image2.png"/><Relationship Id="rId41" Type="http://schemas.openxmlformats.org/officeDocument/2006/relationships/hyperlink" Target="https://peo.gov.au/teach-our-parliament/classroom-activities/democratic-ideas/learn-to-negotiate/" TargetMode="External"/><Relationship Id="rId54" Type="http://schemas.openxmlformats.org/officeDocument/2006/relationships/hyperlink" Target="https://www.vcaa.vic.edu.au/Documents/vce/adviceforteachers/2020SecondLanguagesTextTypes.docx" TargetMode="External"/><Relationship Id="rId62"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www.nfi.edu/storyboard/" TargetMode="External"/><Relationship Id="rId57" Type="http://schemas.openxmlformats.org/officeDocument/2006/relationships/hyperlink" Target="https://tesolatrennertnyc.wordpress.com/2013/09/25/quick-activity-idea-yes-but-dialogue-game/"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resolve.edu.au/pedagogical-tools/learning-community-tools/learning-each-other" TargetMode="External"/><Relationship Id="rId52" Type="http://schemas.openxmlformats.org/officeDocument/2006/relationships/hyperlink" Target="https://arbs.nzcer.org.nz/venn-diagrams" TargetMode="External"/><Relationship Id="rId60" Type="http://schemas.openxmlformats.org/officeDocument/2006/relationships/hyperlink" Target="https://online.visual-paradigm.com/knowledge/brainstorming/what-is-diamond-ranking-strategy/" TargetMode="External"/><Relationship Id="rId65"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 Id="rId34" Type="http://schemas.openxmlformats.org/officeDocument/2006/relationships/footer" Target="footer3.xml"/><Relationship Id="rId50" Type="http://schemas.openxmlformats.org/officeDocument/2006/relationships/hyperlink" Target="https://getting-it-together.moadoph.gov.au/teacher-guide/graphic-organisers.html" TargetMode="External"/><Relationship Id="rId55" Type="http://schemas.openxmlformats.org/officeDocument/2006/relationships/hyperlink" Target="https://tesolatrennertnyc.wordpress.com/2013/09/25/quick-activity-idea-yes-but-dialogue-game/"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7FA2E4349BC249379A680978AAF930BB"/>
        <w:category>
          <w:name w:val="General"/>
          <w:gallery w:val="placeholder"/>
        </w:category>
        <w:types>
          <w:type w:val="bbPlcHdr"/>
        </w:types>
        <w:behaviors>
          <w:behavior w:val="content"/>
        </w:behaviors>
        <w:guid w:val="{8196C41F-6F25-49B8-B9F6-606CB9F757FF}"/>
      </w:docPartPr>
      <w:docPartBody>
        <w:p w:rsidR="00815B44" w:rsidRDefault="00815B44" w:rsidP="00815B44">
          <w:pPr>
            <w:pStyle w:val="7FA2E4349BC249379A680978AAF930BB"/>
          </w:pPr>
          <w:r w:rsidRPr="007A01CF">
            <w:rPr>
              <w:rStyle w:val="PlaceholderText"/>
            </w:rPr>
            <w:t>Click or tap here to enter text.</w:t>
          </w:r>
        </w:p>
      </w:docPartBody>
    </w:docPart>
    <w:docPart>
      <w:docPartPr>
        <w:name w:val="8701A5EA079545678124B4661C67E022"/>
        <w:category>
          <w:name w:val="General"/>
          <w:gallery w:val="placeholder"/>
        </w:category>
        <w:types>
          <w:type w:val="bbPlcHdr"/>
        </w:types>
        <w:behaviors>
          <w:behavior w:val="content"/>
        </w:behaviors>
        <w:guid w:val="{B792DECF-A165-42F3-8E45-9FD0A47931A3}"/>
      </w:docPartPr>
      <w:docPartBody>
        <w:p w:rsidR="00815B44" w:rsidRDefault="00815B44" w:rsidP="00815B44">
          <w:pPr>
            <w:pStyle w:val="8701A5EA079545678124B4661C67E022"/>
          </w:pPr>
          <w:r w:rsidRPr="007A01CF">
            <w:rPr>
              <w:rStyle w:val="PlaceholderText"/>
            </w:rPr>
            <w:t>[Title]</w:t>
          </w:r>
        </w:p>
      </w:docPartBody>
    </w:docPart>
    <w:docPart>
      <w:docPartPr>
        <w:name w:val="D169B79659B74726AE11412836C10096"/>
        <w:category>
          <w:name w:val="General"/>
          <w:gallery w:val="placeholder"/>
        </w:category>
        <w:types>
          <w:type w:val="bbPlcHdr"/>
        </w:types>
        <w:behaviors>
          <w:behavior w:val="content"/>
        </w:behaviors>
        <w:guid w:val="{5AB286DB-E031-46B9-BCFE-5C3E8894404B}"/>
      </w:docPartPr>
      <w:docPartBody>
        <w:p w:rsidR="00815B44" w:rsidRDefault="00815B44" w:rsidP="00815B44">
          <w:pPr>
            <w:pStyle w:val="D169B79659B74726AE11412836C10096"/>
          </w:pPr>
          <w:r w:rsidRPr="003D58FC">
            <w:rPr>
              <w:rStyle w:val="PlaceholderText"/>
            </w:rPr>
            <w:t>[Keywords]</w:t>
          </w:r>
        </w:p>
      </w:docPartBody>
    </w:docPart>
    <w:docPart>
      <w:docPartPr>
        <w:name w:val="BC01E552762B4701820C33D665FDD60A"/>
        <w:category>
          <w:name w:val="General"/>
          <w:gallery w:val="placeholder"/>
        </w:category>
        <w:types>
          <w:type w:val="bbPlcHdr"/>
        </w:types>
        <w:behaviors>
          <w:behavior w:val="content"/>
        </w:behaviors>
        <w:guid w:val="{567A37FC-C793-45F0-9C7F-7CB53E72C9FE}"/>
      </w:docPartPr>
      <w:docPartBody>
        <w:p w:rsidR="00815B44" w:rsidRDefault="00815B44" w:rsidP="00815B44">
          <w:pPr>
            <w:pStyle w:val="BC01E552762B4701820C33D665FDD60A"/>
          </w:pPr>
          <w:r w:rsidRPr="003D58FC">
            <w:rPr>
              <w:rStyle w:val="PlaceholderText"/>
            </w:rPr>
            <w:t>[Keywords]</w:t>
          </w:r>
        </w:p>
      </w:docPartBody>
    </w:docPart>
    <w:docPart>
      <w:docPartPr>
        <w:name w:val="79D7BD7A351045D6B617398F79FE2A98"/>
        <w:category>
          <w:name w:val="General"/>
          <w:gallery w:val="placeholder"/>
        </w:category>
        <w:types>
          <w:type w:val="bbPlcHdr"/>
        </w:types>
        <w:behaviors>
          <w:behavior w:val="content"/>
        </w:behaviors>
        <w:guid w:val="{7ABA4C10-23FF-406A-9DEE-81D73310916C}"/>
      </w:docPartPr>
      <w:docPartBody>
        <w:p w:rsidR="00815B44" w:rsidRDefault="00815B44" w:rsidP="00815B44">
          <w:pPr>
            <w:pStyle w:val="79D7BD7A351045D6B617398F79FE2A98"/>
          </w:pPr>
          <w:r w:rsidRPr="003D58FC">
            <w:rPr>
              <w:rStyle w:val="PlaceholderText"/>
            </w:rPr>
            <w:t>[Keywords]</w:t>
          </w:r>
        </w:p>
      </w:docPartBody>
    </w:docPart>
    <w:docPart>
      <w:docPartPr>
        <w:name w:val="F621766C0058440B8790E2ED16527950"/>
        <w:category>
          <w:name w:val="General"/>
          <w:gallery w:val="placeholder"/>
        </w:category>
        <w:types>
          <w:type w:val="bbPlcHdr"/>
        </w:types>
        <w:behaviors>
          <w:behavior w:val="content"/>
        </w:behaviors>
        <w:guid w:val="{9FB84A09-72D4-4597-BC24-4C69AE72165A}"/>
      </w:docPartPr>
      <w:docPartBody>
        <w:p w:rsidR="00815B44" w:rsidRDefault="00815B44" w:rsidP="00815B44">
          <w:pPr>
            <w:pStyle w:val="F621766C0058440B8790E2ED16527950"/>
          </w:pPr>
          <w:r w:rsidRPr="003D58FC">
            <w:rPr>
              <w:rStyle w:val="PlaceholderText"/>
            </w:rPr>
            <w:t>[Keywords]</w:t>
          </w:r>
        </w:p>
      </w:docPartBody>
    </w:docPart>
    <w:docPart>
      <w:docPartPr>
        <w:name w:val="D9FA63044D2845C28E5308CCB4DBDAFB"/>
        <w:category>
          <w:name w:val="General"/>
          <w:gallery w:val="placeholder"/>
        </w:category>
        <w:types>
          <w:type w:val="bbPlcHdr"/>
        </w:types>
        <w:behaviors>
          <w:behavior w:val="content"/>
        </w:behaviors>
        <w:guid w:val="{6C782BD2-B385-4C52-B1F6-23C8EC75A846}"/>
      </w:docPartPr>
      <w:docPartBody>
        <w:p w:rsidR="00815B44" w:rsidRDefault="00815B44" w:rsidP="00815B44">
          <w:pPr>
            <w:pStyle w:val="D9FA63044D2845C28E5308CCB4DBDAFB"/>
          </w:pPr>
          <w:r w:rsidRPr="003D58FC">
            <w:rPr>
              <w:rStyle w:val="PlaceholderText"/>
            </w:rPr>
            <w:t>[Keywords]</w:t>
          </w:r>
        </w:p>
      </w:docPartBody>
    </w:docPart>
    <w:docPart>
      <w:docPartPr>
        <w:name w:val="4E931EC7D34D49FF86631DFF92196283"/>
        <w:category>
          <w:name w:val="General"/>
          <w:gallery w:val="placeholder"/>
        </w:category>
        <w:types>
          <w:type w:val="bbPlcHdr"/>
        </w:types>
        <w:behaviors>
          <w:behavior w:val="content"/>
        </w:behaviors>
        <w:guid w:val="{CBB75329-A5F5-4ED7-B526-874CC65C4C58}"/>
      </w:docPartPr>
      <w:docPartBody>
        <w:p w:rsidR="00815B44" w:rsidRDefault="00815B44" w:rsidP="00815B44">
          <w:pPr>
            <w:pStyle w:val="4E931EC7D34D49FF86631DFF92196283"/>
          </w:pPr>
          <w:r w:rsidRPr="003D58FC">
            <w:rPr>
              <w:rStyle w:val="PlaceholderText"/>
            </w:rPr>
            <w:t>[Keywords]</w:t>
          </w:r>
        </w:p>
      </w:docPartBody>
    </w:docPart>
    <w:docPart>
      <w:docPartPr>
        <w:name w:val="D598DA7AD3184B389E74B92CC79A141C"/>
        <w:category>
          <w:name w:val="General"/>
          <w:gallery w:val="placeholder"/>
        </w:category>
        <w:types>
          <w:type w:val="bbPlcHdr"/>
        </w:types>
        <w:behaviors>
          <w:behavior w:val="content"/>
        </w:behaviors>
        <w:guid w:val="{26F105A9-E75E-46C2-BED0-AF5A666EF69F}"/>
      </w:docPartPr>
      <w:docPartBody>
        <w:p w:rsidR="00815B44" w:rsidRDefault="00815B44" w:rsidP="00815B44">
          <w:pPr>
            <w:pStyle w:val="D598DA7AD3184B389E74B92CC79A141C"/>
          </w:pPr>
          <w:r w:rsidRPr="003D58FC">
            <w:rPr>
              <w:rStyle w:val="PlaceholderText"/>
            </w:rPr>
            <w:t>[Keywords]</w:t>
          </w:r>
        </w:p>
      </w:docPartBody>
    </w:docPart>
    <w:docPart>
      <w:docPartPr>
        <w:name w:val="07FB17B9544A4327A814E6262D356346"/>
        <w:category>
          <w:name w:val="General"/>
          <w:gallery w:val="placeholder"/>
        </w:category>
        <w:types>
          <w:type w:val="bbPlcHdr"/>
        </w:types>
        <w:behaviors>
          <w:behavior w:val="content"/>
        </w:behaviors>
        <w:guid w:val="{D0DABB7A-8D00-4928-8419-93C647D2445B}"/>
      </w:docPartPr>
      <w:docPartBody>
        <w:p w:rsidR="00815B44" w:rsidRDefault="00815B44" w:rsidP="00815B44">
          <w:pPr>
            <w:pStyle w:val="07FB17B9544A4327A814E6262D356346"/>
          </w:pPr>
          <w:r w:rsidRPr="003D58FC">
            <w:rPr>
              <w:rStyle w:val="PlaceholderText"/>
            </w:rPr>
            <w:t>[Keywords]</w:t>
          </w:r>
        </w:p>
      </w:docPartBody>
    </w:docPart>
    <w:docPart>
      <w:docPartPr>
        <w:name w:val="AE3DE5BB1E3A48C28BD40FB06412C3EE"/>
        <w:category>
          <w:name w:val="General"/>
          <w:gallery w:val="placeholder"/>
        </w:category>
        <w:types>
          <w:type w:val="bbPlcHdr"/>
        </w:types>
        <w:behaviors>
          <w:behavior w:val="content"/>
        </w:behaviors>
        <w:guid w:val="{126C6322-1AB9-4E09-AD09-CD4B1DF0C2A4}"/>
      </w:docPartPr>
      <w:docPartBody>
        <w:p w:rsidR="00815B44" w:rsidRDefault="00815B44" w:rsidP="00815B44">
          <w:pPr>
            <w:pStyle w:val="AE3DE5BB1E3A48C28BD40FB06412C3EE"/>
          </w:pPr>
          <w:r w:rsidRPr="003D58FC">
            <w:rPr>
              <w:rStyle w:val="PlaceholderText"/>
            </w:rPr>
            <w:t>[Keywords]</w:t>
          </w:r>
        </w:p>
      </w:docPartBody>
    </w:docPart>
    <w:docPart>
      <w:docPartPr>
        <w:name w:val="71BED66DCBD24131A4CEA4D3088257DD"/>
        <w:category>
          <w:name w:val="General"/>
          <w:gallery w:val="placeholder"/>
        </w:category>
        <w:types>
          <w:type w:val="bbPlcHdr"/>
        </w:types>
        <w:behaviors>
          <w:behavior w:val="content"/>
        </w:behaviors>
        <w:guid w:val="{5689FE2F-0346-44C9-9BD6-9AE17E4E3075}"/>
      </w:docPartPr>
      <w:docPartBody>
        <w:p w:rsidR="00815B44" w:rsidRDefault="00815B44" w:rsidP="00815B44">
          <w:pPr>
            <w:pStyle w:val="71BED66DCBD24131A4CEA4D3088257DD"/>
          </w:pPr>
          <w:r w:rsidRPr="003D58FC">
            <w:rPr>
              <w:rStyle w:val="PlaceholderText"/>
            </w:rPr>
            <w:t>[Keywords]</w:t>
          </w:r>
        </w:p>
      </w:docPartBody>
    </w:docPart>
    <w:docPart>
      <w:docPartPr>
        <w:name w:val="212695751E3948C1ACE2E1763665D8E2"/>
        <w:category>
          <w:name w:val="General"/>
          <w:gallery w:val="placeholder"/>
        </w:category>
        <w:types>
          <w:type w:val="bbPlcHdr"/>
        </w:types>
        <w:behaviors>
          <w:behavior w:val="content"/>
        </w:behaviors>
        <w:guid w:val="{2E1F9C0B-A171-4656-AB37-2F9F661403A1}"/>
      </w:docPartPr>
      <w:docPartBody>
        <w:p w:rsidR="00815B44" w:rsidRDefault="00815B44" w:rsidP="00815B44">
          <w:pPr>
            <w:pStyle w:val="212695751E3948C1ACE2E1763665D8E2"/>
          </w:pPr>
          <w:r w:rsidRPr="003D58FC">
            <w:rPr>
              <w:rStyle w:val="PlaceholderText"/>
            </w:rPr>
            <w:t>[Keywords]</w:t>
          </w:r>
        </w:p>
      </w:docPartBody>
    </w:docPart>
    <w:docPart>
      <w:docPartPr>
        <w:name w:val="5C1F8891E7CA49CB9819239FEE26BF34"/>
        <w:category>
          <w:name w:val="General"/>
          <w:gallery w:val="placeholder"/>
        </w:category>
        <w:types>
          <w:type w:val="bbPlcHdr"/>
        </w:types>
        <w:behaviors>
          <w:behavior w:val="content"/>
        </w:behaviors>
        <w:guid w:val="{76348BF3-D3EE-4A73-BFB4-2F7722457E83}"/>
      </w:docPartPr>
      <w:docPartBody>
        <w:p w:rsidR="00815B44" w:rsidRDefault="00815B44" w:rsidP="00815B44">
          <w:pPr>
            <w:pStyle w:val="5C1F8891E7CA49CB9819239FEE26BF34"/>
          </w:pPr>
          <w:r w:rsidRPr="003D58FC">
            <w:rPr>
              <w:rStyle w:val="PlaceholderText"/>
            </w:rPr>
            <w:t>[Keywords]</w:t>
          </w:r>
        </w:p>
      </w:docPartBody>
    </w:docPart>
    <w:docPart>
      <w:docPartPr>
        <w:name w:val="424B3EBFE5684C8DA33A361932E2DFEF"/>
        <w:category>
          <w:name w:val="General"/>
          <w:gallery w:val="placeholder"/>
        </w:category>
        <w:types>
          <w:type w:val="bbPlcHdr"/>
        </w:types>
        <w:behaviors>
          <w:behavior w:val="content"/>
        </w:behaviors>
        <w:guid w:val="{B456CAD5-AB6E-4A16-A46E-7A087312CEC6}"/>
      </w:docPartPr>
      <w:docPartBody>
        <w:p w:rsidR="00815B44" w:rsidRDefault="00815B44" w:rsidP="00815B44">
          <w:pPr>
            <w:pStyle w:val="424B3EBFE5684C8DA33A361932E2DFEF"/>
          </w:pPr>
          <w:r w:rsidRPr="003D58FC">
            <w:rPr>
              <w:rStyle w:val="PlaceholderText"/>
            </w:rPr>
            <w:t>[Keywords]</w:t>
          </w:r>
        </w:p>
      </w:docPartBody>
    </w:docPart>
    <w:docPart>
      <w:docPartPr>
        <w:name w:val="BB719C2654834B09998D0338525257B7"/>
        <w:category>
          <w:name w:val="General"/>
          <w:gallery w:val="placeholder"/>
        </w:category>
        <w:types>
          <w:type w:val="bbPlcHdr"/>
        </w:types>
        <w:behaviors>
          <w:behavior w:val="content"/>
        </w:behaviors>
        <w:guid w:val="{28C635AC-B91C-4D09-AE5E-54A3B1FB9DF5}"/>
      </w:docPartPr>
      <w:docPartBody>
        <w:p w:rsidR="00815B44" w:rsidRDefault="00815B44" w:rsidP="00815B44">
          <w:pPr>
            <w:pStyle w:val="BB719C2654834B09998D0338525257B7"/>
          </w:pPr>
          <w:r w:rsidRPr="003D58FC">
            <w:rPr>
              <w:rStyle w:val="PlaceholderText"/>
            </w:rPr>
            <w:t>[Keywords]</w:t>
          </w:r>
        </w:p>
      </w:docPartBody>
    </w:docPart>
    <w:docPart>
      <w:docPartPr>
        <w:name w:val="FDEE87DFDA304B43B5499390FAE06C1C"/>
        <w:category>
          <w:name w:val="General"/>
          <w:gallery w:val="placeholder"/>
        </w:category>
        <w:types>
          <w:type w:val="bbPlcHdr"/>
        </w:types>
        <w:behaviors>
          <w:behavior w:val="content"/>
        </w:behaviors>
        <w:guid w:val="{3AECD312-76F3-4EFA-9A6E-67B6EA0AFAC9}"/>
      </w:docPartPr>
      <w:docPartBody>
        <w:p w:rsidR="00815B44" w:rsidRDefault="00815B44" w:rsidP="00815B44">
          <w:pPr>
            <w:pStyle w:val="FDEE87DFDA304B43B5499390FAE06C1C"/>
          </w:pPr>
          <w:r w:rsidRPr="003D58FC">
            <w:rPr>
              <w:rStyle w:val="PlaceholderText"/>
            </w:rPr>
            <w:t>[Keywords]</w:t>
          </w:r>
        </w:p>
      </w:docPartBody>
    </w:docPart>
    <w:docPart>
      <w:docPartPr>
        <w:name w:val="0C2B10B143034BF7BAC18B0BB2F6D001"/>
        <w:category>
          <w:name w:val="General"/>
          <w:gallery w:val="placeholder"/>
        </w:category>
        <w:types>
          <w:type w:val="bbPlcHdr"/>
        </w:types>
        <w:behaviors>
          <w:behavior w:val="content"/>
        </w:behaviors>
        <w:guid w:val="{4C814B53-68D9-44F3-A184-526603303A92}"/>
      </w:docPartPr>
      <w:docPartBody>
        <w:p w:rsidR="00815B44" w:rsidRDefault="00815B44" w:rsidP="00815B44">
          <w:pPr>
            <w:pStyle w:val="0C2B10B143034BF7BAC18B0BB2F6D001"/>
          </w:pPr>
          <w:r w:rsidRPr="003D58FC">
            <w:rPr>
              <w:rStyle w:val="PlaceholderText"/>
            </w:rPr>
            <w:t>[Keywords]</w:t>
          </w:r>
        </w:p>
      </w:docPartBody>
    </w:docPart>
    <w:docPart>
      <w:docPartPr>
        <w:name w:val="2345CE27EF8944288380D3B3066D9782"/>
        <w:category>
          <w:name w:val="General"/>
          <w:gallery w:val="placeholder"/>
        </w:category>
        <w:types>
          <w:type w:val="bbPlcHdr"/>
        </w:types>
        <w:behaviors>
          <w:behavior w:val="content"/>
        </w:behaviors>
        <w:guid w:val="{93B99995-DBD4-44C8-B028-C1E105787408}"/>
      </w:docPartPr>
      <w:docPartBody>
        <w:p w:rsidR="00815B44" w:rsidRDefault="00815B44" w:rsidP="00815B44">
          <w:pPr>
            <w:pStyle w:val="2345CE27EF8944288380D3B3066D9782"/>
          </w:pPr>
          <w:r w:rsidRPr="003D58FC">
            <w:rPr>
              <w:rStyle w:val="PlaceholderText"/>
            </w:rPr>
            <w:t>[Keywords]</w:t>
          </w:r>
        </w:p>
      </w:docPartBody>
    </w:docPart>
    <w:docPart>
      <w:docPartPr>
        <w:name w:val="8D0A081AA4A248AC84718CC6502A4F59"/>
        <w:category>
          <w:name w:val="General"/>
          <w:gallery w:val="placeholder"/>
        </w:category>
        <w:types>
          <w:type w:val="bbPlcHdr"/>
        </w:types>
        <w:behaviors>
          <w:behavior w:val="content"/>
        </w:behaviors>
        <w:guid w:val="{CC050551-6958-4094-8BBC-ABB5A24AD269}"/>
      </w:docPartPr>
      <w:docPartBody>
        <w:p w:rsidR="00815B44" w:rsidRDefault="00815B44" w:rsidP="00815B44">
          <w:pPr>
            <w:pStyle w:val="8D0A081AA4A248AC84718CC6502A4F59"/>
          </w:pPr>
          <w:r w:rsidRPr="003D58FC">
            <w:rPr>
              <w:rStyle w:val="PlaceholderText"/>
            </w:rPr>
            <w:t>[Keywords]</w:t>
          </w:r>
        </w:p>
      </w:docPartBody>
    </w:docPart>
    <w:docPart>
      <w:docPartPr>
        <w:name w:val="70D1255B4CC0409394AB9318314A8B20"/>
        <w:category>
          <w:name w:val="General"/>
          <w:gallery w:val="placeholder"/>
        </w:category>
        <w:types>
          <w:type w:val="bbPlcHdr"/>
        </w:types>
        <w:behaviors>
          <w:behavior w:val="content"/>
        </w:behaviors>
        <w:guid w:val="{4A48202D-FF34-4E2B-9F23-E39E3E458AF0}"/>
      </w:docPartPr>
      <w:docPartBody>
        <w:p w:rsidR="00815B44" w:rsidRDefault="00815B44" w:rsidP="00815B44">
          <w:pPr>
            <w:pStyle w:val="70D1255B4CC0409394AB9318314A8B20"/>
          </w:pPr>
          <w:r w:rsidRPr="003D58FC">
            <w:rPr>
              <w:rStyle w:val="PlaceholderText"/>
            </w:rPr>
            <w:t>[Keywords]</w:t>
          </w:r>
        </w:p>
      </w:docPartBody>
    </w:docPart>
    <w:docPart>
      <w:docPartPr>
        <w:name w:val="07F506CB0B714BC1AAFB19A0BE4A53EB"/>
        <w:category>
          <w:name w:val="General"/>
          <w:gallery w:val="placeholder"/>
        </w:category>
        <w:types>
          <w:type w:val="bbPlcHdr"/>
        </w:types>
        <w:behaviors>
          <w:behavior w:val="content"/>
        </w:behaviors>
        <w:guid w:val="{B48DD670-A37E-4F8F-B007-D1DD2F244422}"/>
      </w:docPartPr>
      <w:docPartBody>
        <w:p w:rsidR="00815B44" w:rsidRDefault="00815B44" w:rsidP="00815B44">
          <w:pPr>
            <w:pStyle w:val="07F506CB0B714BC1AAFB19A0BE4A53EB"/>
          </w:pPr>
          <w:r w:rsidRPr="003D58FC">
            <w:rPr>
              <w:rStyle w:val="PlaceholderText"/>
            </w:rPr>
            <w:t>[Keywords]</w:t>
          </w:r>
        </w:p>
      </w:docPartBody>
    </w:docPart>
    <w:docPart>
      <w:docPartPr>
        <w:name w:val="9B0D4401D1534AE88227953A7734EDB5"/>
        <w:category>
          <w:name w:val="General"/>
          <w:gallery w:val="placeholder"/>
        </w:category>
        <w:types>
          <w:type w:val="bbPlcHdr"/>
        </w:types>
        <w:behaviors>
          <w:behavior w:val="content"/>
        </w:behaviors>
        <w:guid w:val="{07F90058-5FFB-47EE-81E6-CA65873F4187}"/>
      </w:docPartPr>
      <w:docPartBody>
        <w:p w:rsidR="00815B44" w:rsidRDefault="00815B44" w:rsidP="00815B44">
          <w:pPr>
            <w:pStyle w:val="9B0D4401D1534AE88227953A7734EDB5"/>
          </w:pPr>
          <w:r w:rsidRPr="003D58FC">
            <w:rPr>
              <w:rStyle w:val="PlaceholderText"/>
            </w:rPr>
            <w:t>[Keywords]</w:t>
          </w:r>
        </w:p>
      </w:docPartBody>
    </w:docPart>
    <w:docPart>
      <w:docPartPr>
        <w:name w:val="A596227C2D604D398146926849A5EFBA"/>
        <w:category>
          <w:name w:val="General"/>
          <w:gallery w:val="placeholder"/>
        </w:category>
        <w:types>
          <w:type w:val="bbPlcHdr"/>
        </w:types>
        <w:behaviors>
          <w:behavior w:val="content"/>
        </w:behaviors>
        <w:guid w:val="{F5B18F94-5EEC-4B0F-A280-32D730FE9CD8}"/>
      </w:docPartPr>
      <w:docPartBody>
        <w:p w:rsidR="00815B44" w:rsidRDefault="00815B44" w:rsidP="00815B44">
          <w:pPr>
            <w:pStyle w:val="A596227C2D604D398146926849A5EFBA"/>
          </w:pPr>
          <w:r w:rsidRPr="003D58FC">
            <w:rPr>
              <w:rStyle w:val="PlaceholderText"/>
            </w:rPr>
            <w:t>[Keywords]</w:t>
          </w:r>
        </w:p>
      </w:docPartBody>
    </w:docPart>
    <w:docPart>
      <w:docPartPr>
        <w:name w:val="F80095D24F594A638E58244EEEF8C354"/>
        <w:category>
          <w:name w:val="General"/>
          <w:gallery w:val="placeholder"/>
        </w:category>
        <w:types>
          <w:type w:val="bbPlcHdr"/>
        </w:types>
        <w:behaviors>
          <w:behavior w:val="content"/>
        </w:behaviors>
        <w:guid w:val="{2D827FF1-BBDE-4267-8D79-61F9A1B33335}"/>
      </w:docPartPr>
      <w:docPartBody>
        <w:p w:rsidR="00815B44" w:rsidRDefault="00815B44" w:rsidP="00815B44">
          <w:pPr>
            <w:pStyle w:val="F80095D24F594A638E58244EEEF8C354"/>
          </w:pPr>
          <w:r w:rsidRPr="003D58FC">
            <w:rPr>
              <w:rStyle w:val="PlaceholderText"/>
            </w:rPr>
            <w:t>[Keywords]</w:t>
          </w:r>
        </w:p>
      </w:docPartBody>
    </w:docPart>
    <w:docPart>
      <w:docPartPr>
        <w:name w:val="5A768B739D104943ACB1B0699A2BB5F3"/>
        <w:category>
          <w:name w:val="General"/>
          <w:gallery w:val="placeholder"/>
        </w:category>
        <w:types>
          <w:type w:val="bbPlcHdr"/>
        </w:types>
        <w:behaviors>
          <w:behavior w:val="content"/>
        </w:behaviors>
        <w:guid w:val="{B93EFFE2-BEA5-44FB-BBE5-69C6907F17DF}"/>
      </w:docPartPr>
      <w:docPartBody>
        <w:p w:rsidR="00815B44" w:rsidRDefault="00815B44" w:rsidP="00815B44">
          <w:pPr>
            <w:pStyle w:val="5A768B739D104943ACB1B0699A2BB5F3"/>
          </w:pPr>
          <w:r w:rsidRPr="003D58FC">
            <w:rPr>
              <w:rStyle w:val="PlaceholderText"/>
            </w:rPr>
            <w:t>[Keywords]</w:t>
          </w:r>
        </w:p>
      </w:docPartBody>
    </w:docPart>
    <w:docPart>
      <w:docPartPr>
        <w:name w:val="8351FB07D5894F5AA9BF1BFEC48894ED"/>
        <w:category>
          <w:name w:val="General"/>
          <w:gallery w:val="placeholder"/>
        </w:category>
        <w:types>
          <w:type w:val="bbPlcHdr"/>
        </w:types>
        <w:behaviors>
          <w:behavior w:val="content"/>
        </w:behaviors>
        <w:guid w:val="{E4B437DE-5D9D-4CE9-A781-D1710B288EDC}"/>
      </w:docPartPr>
      <w:docPartBody>
        <w:p w:rsidR="00815B44" w:rsidRDefault="00815B44" w:rsidP="00815B44">
          <w:pPr>
            <w:pStyle w:val="8351FB07D5894F5AA9BF1BFEC48894ED"/>
          </w:pPr>
          <w:r w:rsidRPr="003D58FC">
            <w:rPr>
              <w:rStyle w:val="PlaceholderText"/>
            </w:rPr>
            <w:t>[Keywords]</w:t>
          </w:r>
        </w:p>
      </w:docPartBody>
    </w:docPart>
    <w:docPart>
      <w:docPartPr>
        <w:name w:val="2F667E839EDC4D2196A71BB41E986957"/>
        <w:category>
          <w:name w:val="General"/>
          <w:gallery w:val="placeholder"/>
        </w:category>
        <w:types>
          <w:type w:val="bbPlcHdr"/>
        </w:types>
        <w:behaviors>
          <w:behavior w:val="content"/>
        </w:behaviors>
        <w:guid w:val="{369AFBD5-D3B4-4FBC-AAF8-E2AF9840A82D}"/>
      </w:docPartPr>
      <w:docPartBody>
        <w:p w:rsidR="00815B44" w:rsidRDefault="00815B44" w:rsidP="00815B44">
          <w:pPr>
            <w:pStyle w:val="2F667E839EDC4D2196A71BB41E986957"/>
          </w:pPr>
          <w:r w:rsidRPr="003D58FC">
            <w:rPr>
              <w:rStyle w:val="PlaceholderText"/>
            </w:rPr>
            <w:t>[Keywords]</w:t>
          </w:r>
        </w:p>
      </w:docPartBody>
    </w:docPart>
    <w:docPart>
      <w:docPartPr>
        <w:name w:val="567393A6E5C64B888C8CD7DCA2C0C438"/>
        <w:category>
          <w:name w:val="General"/>
          <w:gallery w:val="placeholder"/>
        </w:category>
        <w:types>
          <w:type w:val="bbPlcHdr"/>
        </w:types>
        <w:behaviors>
          <w:behavior w:val="content"/>
        </w:behaviors>
        <w:guid w:val="{818C152C-68DD-4A72-9662-F8F9FAF92B21}"/>
      </w:docPartPr>
      <w:docPartBody>
        <w:p w:rsidR="00815B44" w:rsidRDefault="00815B44" w:rsidP="00815B44">
          <w:pPr>
            <w:pStyle w:val="567393A6E5C64B888C8CD7DCA2C0C438"/>
          </w:pPr>
          <w:r w:rsidRPr="003D58FC">
            <w:rPr>
              <w:rStyle w:val="PlaceholderText"/>
            </w:rPr>
            <w:t>[Keywords]</w:t>
          </w:r>
        </w:p>
      </w:docPartBody>
    </w:docPart>
    <w:docPart>
      <w:docPartPr>
        <w:name w:val="4D03049CA793476BA2E076D462F94FC4"/>
        <w:category>
          <w:name w:val="General"/>
          <w:gallery w:val="placeholder"/>
        </w:category>
        <w:types>
          <w:type w:val="bbPlcHdr"/>
        </w:types>
        <w:behaviors>
          <w:behavior w:val="content"/>
        </w:behaviors>
        <w:guid w:val="{1C2340F4-3BC8-4941-9C99-99896FF7EDDD}"/>
      </w:docPartPr>
      <w:docPartBody>
        <w:p w:rsidR="00815B44" w:rsidRDefault="00815B44" w:rsidP="00815B44">
          <w:pPr>
            <w:pStyle w:val="4D03049CA793476BA2E076D462F94FC4"/>
          </w:pPr>
          <w:r w:rsidRPr="003D58FC">
            <w:rPr>
              <w:rStyle w:val="PlaceholderText"/>
            </w:rPr>
            <w:t>[Keywords]</w:t>
          </w:r>
        </w:p>
      </w:docPartBody>
    </w:docPart>
    <w:docPart>
      <w:docPartPr>
        <w:name w:val="25171A0629264C48869AE3F7EBCE2126"/>
        <w:category>
          <w:name w:val="General"/>
          <w:gallery w:val="placeholder"/>
        </w:category>
        <w:types>
          <w:type w:val="bbPlcHdr"/>
        </w:types>
        <w:behaviors>
          <w:behavior w:val="content"/>
        </w:behaviors>
        <w:guid w:val="{1FE222E1-412B-4E77-A8AA-B258A255807D}"/>
      </w:docPartPr>
      <w:docPartBody>
        <w:p w:rsidR="00815B44" w:rsidRDefault="00815B44" w:rsidP="00815B44">
          <w:pPr>
            <w:pStyle w:val="25171A0629264C48869AE3F7EBCE2126"/>
          </w:pPr>
          <w:r w:rsidRPr="003D58FC">
            <w:rPr>
              <w:rStyle w:val="PlaceholderText"/>
            </w:rPr>
            <w:t>[Keywords]</w:t>
          </w:r>
        </w:p>
      </w:docPartBody>
    </w:docPart>
    <w:docPart>
      <w:docPartPr>
        <w:name w:val="3FF3DC450B8D4645AA41BD3DA3457355"/>
        <w:category>
          <w:name w:val="General"/>
          <w:gallery w:val="placeholder"/>
        </w:category>
        <w:types>
          <w:type w:val="bbPlcHdr"/>
        </w:types>
        <w:behaviors>
          <w:behavior w:val="content"/>
        </w:behaviors>
        <w:guid w:val="{9E611F85-2D32-4B03-A943-9BA9EB1F0DD2}"/>
      </w:docPartPr>
      <w:docPartBody>
        <w:p w:rsidR="00815B44" w:rsidRDefault="00815B44" w:rsidP="00815B44">
          <w:pPr>
            <w:pStyle w:val="3FF3DC450B8D4645AA41BD3DA3457355"/>
          </w:pPr>
          <w:r w:rsidRPr="003D58FC">
            <w:rPr>
              <w:rStyle w:val="PlaceholderText"/>
            </w:rPr>
            <w:t>[Keywords]</w:t>
          </w:r>
        </w:p>
      </w:docPartBody>
    </w:docPart>
    <w:docPart>
      <w:docPartPr>
        <w:name w:val="354456F4197E43FA9A913DEA52CBD0E0"/>
        <w:category>
          <w:name w:val="General"/>
          <w:gallery w:val="placeholder"/>
        </w:category>
        <w:types>
          <w:type w:val="bbPlcHdr"/>
        </w:types>
        <w:behaviors>
          <w:behavior w:val="content"/>
        </w:behaviors>
        <w:guid w:val="{E31E2DE1-E308-4214-9E1C-DACECF254CED}"/>
      </w:docPartPr>
      <w:docPartBody>
        <w:p w:rsidR="00815B44" w:rsidRDefault="00815B44" w:rsidP="00815B44">
          <w:pPr>
            <w:pStyle w:val="354456F4197E43FA9A913DEA52CBD0E0"/>
          </w:pPr>
          <w:r w:rsidRPr="003D58FC">
            <w:rPr>
              <w:rStyle w:val="PlaceholderText"/>
            </w:rPr>
            <w:t>[Keywords]</w:t>
          </w:r>
        </w:p>
      </w:docPartBody>
    </w:docPart>
    <w:docPart>
      <w:docPartPr>
        <w:name w:val="6FDF4474C1AE40F8BA2C276FF4AB1AD1"/>
        <w:category>
          <w:name w:val="General"/>
          <w:gallery w:val="placeholder"/>
        </w:category>
        <w:types>
          <w:type w:val="bbPlcHdr"/>
        </w:types>
        <w:behaviors>
          <w:behavior w:val="content"/>
        </w:behaviors>
        <w:guid w:val="{44F9C655-7D37-434D-A69D-6FD91DE44C90}"/>
      </w:docPartPr>
      <w:docPartBody>
        <w:p w:rsidR="00815B44" w:rsidRDefault="00815B44" w:rsidP="00815B44">
          <w:pPr>
            <w:pStyle w:val="6FDF4474C1AE40F8BA2C276FF4AB1AD1"/>
          </w:pPr>
          <w:r w:rsidRPr="003D58FC">
            <w:rPr>
              <w:rStyle w:val="PlaceholderText"/>
            </w:rPr>
            <w:t>[Keywords]</w:t>
          </w:r>
        </w:p>
      </w:docPartBody>
    </w:docPart>
    <w:docPart>
      <w:docPartPr>
        <w:name w:val="678D5C2B88E247618CBB316E5598B6BC"/>
        <w:category>
          <w:name w:val="General"/>
          <w:gallery w:val="placeholder"/>
        </w:category>
        <w:types>
          <w:type w:val="bbPlcHdr"/>
        </w:types>
        <w:behaviors>
          <w:behavior w:val="content"/>
        </w:behaviors>
        <w:guid w:val="{009EA65C-D491-4E52-BC70-B28F64F15531}"/>
      </w:docPartPr>
      <w:docPartBody>
        <w:p w:rsidR="00815B44" w:rsidRDefault="00815B44" w:rsidP="00815B44">
          <w:pPr>
            <w:pStyle w:val="678D5C2B88E247618CBB316E5598B6BC"/>
          </w:pPr>
          <w:r w:rsidRPr="003D58FC">
            <w:rPr>
              <w:rStyle w:val="PlaceholderText"/>
            </w:rPr>
            <w:t>[Keywords]</w:t>
          </w:r>
        </w:p>
      </w:docPartBody>
    </w:docPart>
    <w:docPart>
      <w:docPartPr>
        <w:name w:val="E7048D29B59D41AD9D081A1830E185D0"/>
        <w:category>
          <w:name w:val="General"/>
          <w:gallery w:val="placeholder"/>
        </w:category>
        <w:types>
          <w:type w:val="bbPlcHdr"/>
        </w:types>
        <w:behaviors>
          <w:behavior w:val="content"/>
        </w:behaviors>
        <w:guid w:val="{D6FE9622-7069-404D-B249-AC8735E9E915}"/>
      </w:docPartPr>
      <w:docPartBody>
        <w:p w:rsidR="00815B44" w:rsidRDefault="00815B44" w:rsidP="00815B44">
          <w:pPr>
            <w:pStyle w:val="E7048D29B59D41AD9D081A1830E185D0"/>
          </w:pPr>
          <w:r w:rsidRPr="003D58FC">
            <w:rPr>
              <w:rStyle w:val="PlaceholderText"/>
            </w:rPr>
            <w:t>[Keywords]</w:t>
          </w:r>
        </w:p>
      </w:docPartBody>
    </w:docPart>
    <w:docPart>
      <w:docPartPr>
        <w:name w:val="77A16AC809CA46108D1978DC5D4C0E02"/>
        <w:category>
          <w:name w:val="General"/>
          <w:gallery w:val="placeholder"/>
        </w:category>
        <w:types>
          <w:type w:val="bbPlcHdr"/>
        </w:types>
        <w:behaviors>
          <w:behavior w:val="content"/>
        </w:behaviors>
        <w:guid w:val="{760D53EA-EB24-40B1-8C0D-CABE4E76C721}"/>
      </w:docPartPr>
      <w:docPartBody>
        <w:p w:rsidR="00815B44" w:rsidRDefault="00815B44" w:rsidP="00815B44">
          <w:pPr>
            <w:pStyle w:val="77A16AC809CA46108D1978DC5D4C0E02"/>
          </w:pPr>
          <w:r w:rsidRPr="003D58FC">
            <w:rPr>
              <w:rStyle w:val="PlaceholderText"/>
            </w:rPr>
            <w:t>[Keywords]</w:t>
          </w:r>
        </w:p>
      </w:docPartBody>
    </w:docPart>
    <w:docPart>
      <w:docPartPr>
        <w:name w:val="525E5145A20B4C33B101F60F3B493879"/>
        <w:category>
          <w:name w:val="General"/>
          <w:gallery w:val="placeholder"/>
        </w:category>
        <w:types>
          <w:type w:val="bbPlcHdr"/>
        </w:types>
        <w:behaviors>
          <w:behavior w:val="content"/>
        </w:behaviors>
        <w:guid w:val="{886A0B8E-8724-4692-B0A6-1CB1C19AC5C6}"/>
      </w:docPartPr>
      <w:docPartBody>
        <w:p w:rsidR="00815B44" w:rsidRDefault="00815B44" w:rsidP="00815B44">
          <w:pPr>
            <w:pStyle w:val="525E5145A20B4C33B101F60F3B493879"/>
          </w:pPr>
          <w:r w:rsidRPr="003D58FC">
            <w:rPr>
              <w:rStyle w:val="PlaceholderText"/>
            </w:rPr>
            <w:t>[Keywords]</w:t>
          </w:r>
        </w:p>
      </w:docPartBody>
    </w:docPart>
    <w:docPart>
      <w:docPartPr>
        <w:name w:val="55D69FC465774AE5BF9BC33D414546C4"/>
        <w:category>
          <w:name w:val="General"/>
          <w:gallery w:val="placeholder"/>
        </w:category>
        <w:types>
          <w:type w:val="bbPlcHdr"/>
        </w:types>
        <w:behaviors>
          <w:behavior w:val="content"/>
        </w:behaviors>
        <w:guid w:val="{AAD14579-AD38-4A1A-ADBA-7E1F0E1BF90D}"/>
      </w:docPartPr>
      <w:docPartBody>
        <w:p w:rsidR="00815B44" w:rsidRDefault="00815B44" w:rsidP="00815B44">
          <w:pPr>
            <w:pStyle w:val="55D69FC465774AE5BF9BC33D414546C4"/>
          </w:pPr>
          <w:r w:rsidRPr="003D58FC">
            <w:rPr>
              <w:rStyle w:val="PlaceholderText"/>
            </w:rPr>
            <w:t>[Keywords]</w:t>
          </w:r>
        </w:p>
      </w:docPartBody>
    </w:docPart>
    <w:docPart>
      <w:docPartPr>
        <w:name w:val="ADA124A9D3DB467CA8C017D2AE73D836"/>
        <w:category>
          <w:name w:val="General"/>
          <w:gallery w:val="placeholder"/>
        </w:category>
        <w:types>
          <w:type w:val="bbPlcHdr"/>
        </w:types>
        <w:behaviors>
          <w:behavior w:val="content"/>
        </w:behaviors>
        <w:guid w:val="{2C22469C-2209-49CC-B993-FDA856A41517}"/>
      </w:docPartPr>
      <w:docPartBody>
        <w:p w:rsidR="00815B44" w:rsidRDefault="00815B44" w:rsidP="00815B44">
          <w:pPr>
            <w:pStyle w:val="ADA124A9D3DB467CA8C017D2AE73D836"/>
          </w:pPr>
          <w:r w:rsidRPr="003D58FC">
            <w:rPr>
              <w:rStyle w:val="PlaceholderText"/>
            </w:rPr>
            <w:t>[Keywords]</w:t>
          </w:r>
        </w:p>
      </w:docPartBody>
    </w:docPart>
    <w:docPart>
      <w:docPartPr>
        <w:name w:val="6614B144CE4D4965B3227B75EDDE350D"/>
        <w:category>
          <w:name w:val="General"/>
          <w:gallery w:val="placeholder"/>
        </w:category>
        <w:types>
          <w:type w:val="bbPlcHdr"/>
        </w:types>
        <w:behaviors>
          <w:behavior w:val="content"/>
        </w:behaviors>
        <w:guid w:val="{DB188D32-C049-4C28-B7FF-67E75192FF08}"/>
      </w:docPartPr>
      <w:docPartBody>
        <w:p w:rsidR="00815B44" w:rsidRDefault="00815B44" w:rsidP="00815B44">
          <w:pPr>
            <w:pStyle w:val="6614B144CE4D4965B3227B75EDDE350D"/>
          </w:pPr>
          <w:r w:rsidRPr="003D58FC">
            <w:rPr>
              <w:rStyle w:val="PlaceholderText"/>
            </w:rPr>
            <w:t>[Keywords]</w:t>
          </w:r>
        </w:p>
      </w:docPartBody>
    </w:docPart>
    <w:docPart>
      <w:docPartPr>
        <w:name w:val="1EB69108818E4B53BFCD252B4C00D1E5"/>
        <w:category>
          <w:name w:val="General"/>
          <w:gallery w:val="placeholder"/>
        </w:category>
        <w:types>
          <w:type w:val="bbPlcHdr"/>
        </w:types>
        <w:behaviors>
          <w:behavior w:val="content"/>
        </w:behaviors>
        <w:guid w:val="{8192C4ED-1D76-4906-887E-6A6803DA0A36}"/>
      </w:docPartPr>
      <w:docPartBody>
        <w:p w:rsidR="00815B44" w:rsidRDefault="00815B44" w:rsidP="00815B44">
          <w:pPr>
            <w:pStyle w:val="1EB69108818E4B53BFCD252B4C00D1E5"/>
          </w:pPr>
          <w:r w:rsidRPr="003D58FC">
            <w:rPr>
              <w:rStyle w:val="PlaceholderText"/>
            </w:rPr>
            <w:t>[Keywords]</w:t>
          </w:r>
        </w:p>
      </w:docPartBody>
    </w:docPart>
    <w:docPart>
      <w:docPartPr>
        <w:name w:val="C799EED946834A1FA2D1744983757E85"/>
        <w:category>
          <w:name w:val="General"/>
          <w:gallery w:val="placeholder"/>
        </w:category>
        <w:types>
          <w:type w:val="bbPlcHdr"/>
        </w:types>
        <w:behaviors>
          <w:behavior w:val="content"/>
        </w:behaviors>
        <w:guid w:val="{FEAA3793-FCA5-4A37-9C89-472A6876D7B2}"/>
      </w:docPartPr>
      <w:docPartBody>
        <w:p w:rsidR="00815B44" w:rsidRDefault="00815B44" w:rsidP="00815B44">
          <w:pPr>
            <w:pStyle w:val="C799EED946834A1FA2D1744983757E85"/>
          </w:pPr>
          <w:r w:rsidRPr="003D58FC">
            <w:rPr>
              <w:rStyle w:val="PlaceholderText"/>
            </w:rPr>
            <w:t>[Keywords]</w:t>
          </w:r>
        </w:p>
      </w:docPartBody>
    </w:docPart>
    <w:docPart>
      <w:docPartPr>
        <w:name w:val="5C70973F32EE4507AA64C40A18ED84B9"/>
        <w:category>
          <w:name w:val="General"/>
          <w:gallery w:val="placeholder"/>
        </w:category>
        <w:types>
          <w:type w:val="bbPlcHdr"/>
        </w:types>
        <w:behaviors>
          <w:behavior w:val="content"/>
        </w:behaviors>
        <w:guid w:val="{9179C25C-C3F3-42E9-8C2C-678D8402E687}"/>
      </w:docPartPr>
      <w:docPartBody>
        <w:p w:rsidR="00815B44" w:rsidRDefault="00815B44" w:rsidP="00815B44">
          <w:pPr>
            <w:pStyle w:val="5C70973F32EE4507AA64C40A18ED84B9"/>
          </w:pPr>
          <w:r w:rsidRPr="003D58FC">
            <w:rPr>
              <w:rStyle w:val="PlaceholderText"/>
            </w:rPr>
            <w:t>[Keywords]</w:t>
          </w:r>
        </w:p>
      </w:docPartBody>
    </w:docPart>
    <w:docPart>
      <w:docPartPr>
        <w:name w:val="7855FAA08503404EB593C6E6F784240F"/>
        <w:category>
          <w:name w:val="General"/>
          <w:gallery w:val="placeholder"/>
        </w:category>
        <w:types>
          <w:type w:val="bbPlcHdr"/>
        </w:types>
        <w:behaviors>
          <w:behavior w:val="content"/>
        </w:behaviors>
        <w:guid w:val="{D3461773-ACA9-4E30-A37B-C1202C2730EC}"/>
      </w:docPartPr>
      <w:docPartBody>
        <w:p w:rsidR="00815B44" w:rsidRDefault="00815B44" w:rsidP="00815B44">
          <w:pPr>
            <w:pStyle w:val="7855FAA08503404EB593C6E6F784240F"/>
          </w:pPr>
          <w:r w:rsidRPr="003D58FC">
            <w:rPr>
              <w:rStyle w:val="PlaceholderText"/>
            </w:rPr>
            <w:t>[Keywords]</w:t>
          </w:r>
        </w:p>
      </w:docPartBody>
    </w:docPart>
    <w:docPart>
      <w:docPartPr>
        <w:name w:val="F7419C7897EB4B1395399B1B29C53F56"/>
        <w:category>
          <w:name w:val="General"/>
          <w:gallery w:val="placeholder"/>
        </w:category>
        <w:types>
          <w:type w:val="bbPlcHdr"/>
        </w:types>
        <w:behaviors>
          <w:behavior w:val="content"/>
        </w:behaviors>
        <w:guid w:val="{6CD071A1-8599-49F8-AE7C-B0E0BD746825}"/>
      </w:docPartPr>
      <w:docPartBody>
        <w:p w:rsidR="00815B44" w:rsidRDefault="00815B44" w:rsidP="00815B44">
          <w:pPr>
            <w:pStyle w:val="F7419C7897EB4B1395399B1B29C53F56"/>
          </w:pPr>
          <w:r w:rsidRPr="003D58FC">
            <w:rPr>
              <w:rStyle w:val="PlaceholderText"/>
            </w:rPr>
            <w:t>[Keywords]</w:t>
          </w:r>
        </w:p>
      </w:docPartBody>
    </w:docPart>
    <w:docPart>
      <w:docPartPr>
        <w:name w:val="80E443AB74F44025A87B297073B9B88E"/>
        <w:category>
          <w:name w:val="General"/>
          <w:gallery w:val="placeholder"/>
        </w:category>
        <w:types>
          <w:type w:val="bbPlcHdr"/>
        </w:types>
        <w:behaviors>
          <w:behavior w:val="content"/>
        </w:behaviors>
        <w:guid w:val="{B3773074-DC3D-4747-AF71-51B9D0CFD835}"/>
      </w:docPartPr>
      <w:docPartBody>
        <w:p w:rsidR="00815B44" w:rsidRDefault="00815B44" w:rsidP="00815B44">
          <w:pPr>
            <w:pStyle w:val="80E443AB74F44025A87B297073B9B88E"/>
          </w:pPr>
          <w:r w:rsidRPr="003D58FC">
            <w:rPr>
              <w:rStyle w:val="PlaceholderText"/>
            </w:rPr>
            <w:t>[Keywords]</w:t>
          </w:r>
        </w:p>
      </w:docPartBody>
    </w:docPart>
    <w:docPart>
      <w:docPartPr>
        <w:name w:val="D464484C8C7F4293BBAF4CB778B07C75"/>
        <w:category>
          <w:name w:val="General"/>
          <w:gallery w:val="placeholder"/>
        </w:category>
        <w:types>
          <w:type w:val="bbPlcHdr"/>
        </w:types>
        <w:behaviors>
          <w:behavior w:val="content"/>
        </w:behaviors>
        <w:guid w:val="{2CB6984C-684B-4181-A999-53A6209BA6E0}"/>
      </w:docPartPr>
      <w:docPartBody>
        <w:p w:rsidR="00815B44" w:rsidRDefault="00815B44" w:rsidP="00815B44">
          <w:pPr>
            <w:pStyle w:val="D464484C8C7F4293BBAF4CB778B07C75"/>
          </w:pPr>
          <w:r w:rsidRPr="003D58FC">
            <w:rPr>
              <w:rStyle w:val="PlaceholderText"/>
            </w:rPr>
            <w:t>[Keywords]</w:t>
          </w:r>
        </w:p>
      </w:docPartBody>
    </w:docPart>
    <w:docPart>
      <w:docPartPr>
        <w:name w:val="76E3B852180F40328DA2DDEAE30E2CEE"/>
        <w:category>
          <w:name w:val="General"/>
          <w:gallery w:val="placeholder"/>
        </w:category>
        <w:types>
          <w:type w:val="bbPlcHdr"/>
        </w:types>
        <w:behaviors>
          <w:behavior w:val="content"/>
        </w:behaviors>
        <w:guid w:val="{E823A4E2-73D5-4C09-BD75-72C013F79DB3}"/>
      </w:docPartPr>
      <w:docPartBody>
        <w:p w:rsidR="00815B44" w:rsidRDefault="00815B44" w:rsidP="00815B44">
          <w:pPr>
            <w:pStyle w:val="76E3B852180F40328DA2DDEAE30E2CEE"/>
          </w:pPr>
          <w:r w:rsidRPr="003D58FC">
            <w:rPr>
              <w:rStyle w:val="PlaceholderText"/>
            </w:rPr>
            <w:t>[Keywords]</w:t>
          </w:r>
        </w:p>
      </w:docPartBody>
    </w:docPart>
    <w:docPart>
      <w:docPartPr>
        <w:name w:val="EA97E3AA7C764869B4E7D37BE157BED9"/>
        <w:category>
          <w:name w:val="General"/>
          <w:gallery w:val="placeholder"/>
        </w:category>
        <w:types>
          <w:type w:val="bbPlcHdr"/>
        </w:types>
        <w:behaviors>
          <w:behavior w:val="content"/>
        </w:behaviors>
        <w:guid w:val="{166B2EC0-EE6B-4485-8B36-8592DBA033D9}"/>
      </w:docPartPr>
      <w:docPartBody>
        <w:p w:rsidR="00815B44" w:rsidRDefault="00815B44" w:rsidP="00815B44">
          <w:pPr>
            <w:pStyle w:val="EA97E3AA7C764869B4E7D37BE157BED9"/>
          </w:pPr>
          <w:r w:rsidRPr="003D58FC">
            <w:rPr>
              <w:rStyle w:val="PlaceholderText"/>
            </w:rPr>
            <w:t>[Keywords]</w:t>
          </w:r>
        </w:p>
      </w:docPartBody>
    </w:docPart>
    <w:docPart>
      <w:docPartPr>
        <w:name w:val="8F26236C7286423D96B9EB429E7ACD10"/>
        <w:category>
          <w:name w:val="General"/>
          <w:gallery w:val="placeholder"/>
        </w:category>
        <w:types>
          <w:type w:val="bbPlcHdr"/>
        </w:types>
        <w:behaviors>
          <w:behavior w:val="content"/>
        </w:behaviors>
        <w:guid w:val="{A130A90E-3AC8-4176-AB86-644A5DC3667A}"/>
      </w:docPartPr>
      <w:docPartBody>
        <w:p w:rsidR="00815B44" w:rsidRDefault="00815B44" w:rsidP="00815B44">
          <w:pPr>
            <w:pStyle w:val="8F26236C7286423D96B9EB429E7ACD10"/>
          </w:pPr>
          <w:r w:rsidRPr="003D58FC">
            <w:rPr>
              <w:rStyle w:val="PlaceholderText"/>
            </w:rPr>
            <w:t>[Keywords]</w:t>
          </w:r>
        </w:p>
      </w:docPartBody>
    </w:docPart>
    <w:docPart>
      <w:docPartPr>
        <w:name w:val="9A2DF4C101984932894F438DCA9C0B82"/>
        <w:category>
          <w:name w:val="General"/>
          <w:gallery w:val="placeholder"/>
        </w:category>
        <w:types>
          <w:type w:val="bbPlcHdr"/>
        </w:types>
        <w:behaviors>
          <w:behavior w:val="content"/>
        </w:behaviors>
        <w:guid w:val="{87378096-86F3-4E3E-96E7-03E8646F6197}"/>
      </w:docPartPr>
      <w:docPartBody>
        <w:p w:rsidR="00815B44" w:rsidRDefault="00815B44" w:rsidP="00815B44">
          <w:pPr>
            <w:pStyle w:val="9A2DF4C101984932894F438DCA9C0B82"/>
          </w:pPr>
          <w:r w:rsidRPr="003D58FC">
            <w:rPr>
              <w:rStyle w:val="PlaceholderText"/>
            </w:rPr>
            <w:t>[Keywords]</w:t>
          </w:r>
        </w:p>
      </w:docPartBody>
    </w:docPart>
    <w:docPart>
      <w:docPartPr>
        <w:name w:val="BE2C45504E1D4174B4214C72D8986C98"/>
        <w:category>
          <w:name w:val="General"/>
          <w:gallery w:val="placeholder"/>
        </w:category>
        <w:types>
          <w:type w:val="bbPlcHdr"/>
        </w:types>
        <w:behaviors>
          <w:behavior w:val="content"/>
        </w:behaviors>
        <w:guid w:val="{0B90250D-FB87-4363-84FF-4A1147E4DBA7}"/>
      </w:docPartPr>
      <w:docPartBody>
        <w:p w:rsidR="00815B44" w:rsidRDefault="00815B44" w:rsidP="00815B44">
          <w:pPr>
            <w:pStyle w:val="BE2C45504E1D4174B4214C72D8986C98"/>
          </w:pPr>
          <w:r w:rsidRPr="003D58FC">
            <w:rPr>
              <w:rStyle w:val="PlaceholderText"/>
            </w:rPr>
            <w:t>[Keywords]</w:t>
          </w:r>
        </w:p>
      </w:docPartBody>
    </w:docPart>
    <w:docPart>
      <w:docPartPr>
        <w:name w:val="1C1AEE3F6C294D8BA81FF82F3C412923"/>
        <w:category>
          <w:name w:val="General"/>
          <w:gallery w:val="placeholder"/>
        </w:category>
        <w:types>
          <w:type w:val="bbPlcHdr"/>
        </w:types>
        <w:behaviors>
          <w:behavior w:val="content"/>
        </w:behaviors>
        <w:guid w:val="{8268F860-C33A-4B02-90B8-29445FE8DD24}"/>
      </w:docPartPr>
      <w:docPartBody>
        <w:p w:rsidR="00815B44" w:rsidRDefault="00815B44" w:rsidP="00815B44">
          <w:pPr>
            <w:pStyle w:val="1C1AEE3F6C294D8BA81FF82F3C412923"/>
          </w:pPr>
          <w:r w:rsidRPr="003D58FC">
            <w:rPr>
              <w:rStyle w:val="PlaceholderText"/>
            </w:rPr>
            <w:t>[Keywords]</w:t>
          </w:r>
        </w:p>
      </w:docPartBody>
    </w:docPart>
    <w:docPart>
      <w:docPartPr>
        <w:name w:val="48DB18E9D1B646489416E0D6057B75E9"/>
        <w:category>
          <w:name w:val="General"/>
          <w:gallery w:val="placeholder"/>
        </w:category>
        <w:types>
          <w:type w:val="bbPlcHdr"/>
        </w:types>
        <w:behaviors>
          <w:behavior w:val="content"/>
        </w:behaviors>
        <w:guid w:val="{4E71B21C-2BD1-4429-BE1D-954B28C17EEA}"/>
      </w:docPartPr>
      <w:docPartBody>
        <w:p w:rsidR="00815B44" w:rsidRDefault="00815B44" w:rsidP="00815B44">
          <w:pPr>
            <w:pStyle w:val="48DB18E9D1B646489416E0D6057B75E9"/>
          </w:pPr>
          <w:r w:rsidRPr="003D58FC">
            <w:rPr>
              <w:rStyle w:val="PlaceholderText"/>
            </w:rPr>
            <w:t>[Keywords]</w:t>
          </w:r>
        </w:p>
      </w:docPartBody>
    </w:docPart>
    <w:docPart>
      <w:docPartPr>
        <w:name w:val="BC943FC0182E4500BB108222F56DA37D"/>
        <w:category>
          <w:name w:val="General"/>
          <w:gallery w:val="placeholder"/>
        </w:category>
        <w:types>
          <w:type w:val="bbPlcHdr"/>
        </w:types>
        <w:behaviors>
          <w:behavior w:val="content"/>
        </w:behaviors>
        <w:guid w:val="{BEACD3E4-5AF7-4594-95A8-2F0960D93010}"/>
      </w:docPartPr>
      <w:docPartBody>
        <w:p w:rsidR="00815B44" w:rsidRDefault="00815B44" w:rsidP="00815B44">
          <w:pPr>
            <w:pStyle w:val="BC943FC0182E4500BB108222F56DA37D"/>
          </w:pPr>
          <w:r w:rsidRPr="003D58FC">
            <w:rPr>
              <w:rStyle w:val="PlaceholderText"/>
            </w:rPr>
            <w:t>[Keywords]</w:t>
          </w:r>
        </w:p>
      </w:docPartBody>
    </w:docPart>
    <w:docPart>
      <w:docPartPr>
        <w:name w:val="BB979233E4594CAEB951C5C45D4D2779"/>
        <w:category>
          <w:name w:val="General"/>
          <w:gallery w:val="placeholder"/>
        </w:category>
        <w:types>
          <w:type w:val="bbPlcHdr"/>
        </w:types>
        <w:behaviors>
          <w:behavior w:val="content"/>
        </w:behaviors>
        <w:guid w:val="{61CBD09E-8C8B-4F68-B74E-E860CA01BDD0}"/>
      </w:docPartPr>
      <w:docPartBody>
        <w:p w:rsidR="00815B44" w:rsidRDefault="00815B44" w:rsidP="00815B44">
          <w:pPr>
            <w:pStyle w:val="BB979233E4594CAEB951C5C45D4D2779"/>
          </w:pPr>
          <w:r w:rsidRPr="003D58FC">
            <w:rPr>
              <w:rStyle w:val="PlaceholderText"/>
            </w:rPr>
            <w:t>[Keywords]</w:t>
          </w:r>
        </w:p>
      </w:docPartBody>
    </w:docPart>
    <w:docPart>
      <w:docPartPr>
        <w:name w:val="E152DCD635924A1CB3B6388B37E3C7F6"/>
        <w:category>
          <w:name w:val="General"/>
          <w:gallery w:val="placeholder"/>
        </w:category>
        <w:types>
          <w:type w:val="bbPlcHdr"/>
        </w:types>
        <w:behaviors>
          <w:behavior w:val="content"/>
        </w:behaviors>
        <w:guid w:val="{A926C029-8EA6-4512-8C48-924351C4B6CC}"/>
      </w:docPartPr>
      <w:docPartBody>
        <w:p w:rsidR="00815B44" w:rsidRDefault="00815B44" w:rsidP="00815B44">
          <w:pPr>
            <w:pStyle w:val="E152DCD635924A1CB3B6388B37E3C7F6"/>
          </w:pPr>
          <w:r w:rsidRPr="003D58FC">
            <w:rPr>
              <w:rStyle w:val="PlaceholderText"/>
            </w:rPr>
            <w:t>[Keywords]</w:t>
          </w:r>
        </w:p>
      </w:docPartBody>
    </w:docPart>
    <w:docPart>
      <w:docPartPr>
        <w:name w:val="276DD59DC7FB4F8D9047E931BCE2125B"/>
        <w:category>
          <w:name w:val="General"/>
          <w:gallery w:val="placeholder"/>
        </w:category>
        <w:types>
          <w:type w:val="bbPlcHdr"/>
        </w:types>
        <w:behaviors>
          <w:behavior w:val="content"/>
        </w:behaviors>
        <w:guid w:val="{AC36B13E-B733-4F85-910D-332C795B3720}"/>
      </w:docPartPr>
      <w:docPartBody>
        <w:p w:rsidR="00815B44" w:rsidRDefault="00815B44" w:rsidP="00815B44">
          <w:pPr>
            <w:pStyle w:val="276DD59DC7FB4F8D9047E931BCE2125B"/>
          </w:pPr>
          <w:r w:rsidRPr="003D58FC">
            <w:rPr>
              <w:rStyle w:val="PlaceholderText"/>
            </w:rPr>
            <w:t>[Keywords]</w:t>
          </w:r>
        </w:p>
      </w:docPartBody>
    </w:docPart>
    <w:docPart>
      <w:docPartPr>
        <w:name w:val="A9E25356BAE244C68C9F113637BBED43"/>
        <w:category>
          <w:name w:val="General"/>
          <w:gallery w:val="placeholder"/>
        </w:category>
        <w:types>
          <w:type w:val="bbPlcHdr"/>
        </w:types>
        <w:behaviors>
          <w:behavior w:val="content"/>
        </w:behaviors>
        <w:guid w:val="{4E090204-290E-453F-97EE-44CAEB74E040}"/>
      </w:docPartPr>
      <w:docPartBody>
        <w:p w:rsidR="00815B44" w:rsidRDefault="00815B44" w:rsidP="00815B44">
          <w:pPr>
            <w:pStyle w:val="A9E25356BAE244C68C9F113637BBED43"/>
          </w:pPr>
          <w:r w:rsidRPr="003D58FC">
            <w:rPr>
              <w:rStyle w:val="PlaceholderText"/>
            </w:rPr>
            <w:t>[Keywords]</w:t>
          </w:r>
        </w:p>
      </w:docPartBody>
    </w:docPart>
    <w:docPart>
      <w:docPartPr>
        <w:name w:val="B87C46817DD4405F87641D688E1D3605"/>
        <w:category>
          <w:name w:val="General"/>
          <w:gallery w:val="placeholder"/>
        </w:category>
        <w:types>
          <w:type w:val="bbPlcHdr"/>
        </w:types>
        <w:behaviors>
          <w:behavior w:val="content"/>
        </w:behaviors>
        <w:guid w:val="{C8D5A4B3-90F5-439B-88B5-7B04D2E39B65}"/>
      </w:docPartPr>
      <w:docPartBody>
        <w:p w:rsidR="00815B44" w:rsidRDefault="00815B44" w:rsidP="00815B44">
          <w:pPr>
            <w:pStyle w:val="B87C46817DD4405F87641D688E1D3605"/>
          </w:pPr>
          <w:r w:rsidRPr="003D58FC">
            <w:rPr>
              <w:rStyle w:val="PlaceholderText"/>
            </w:rPr>
            <w:t>[Keywords]</w:t>
          </w:r>
        </w:p>
      </w:docPartBody>
    </w:docPart>
    <w:docPart>
      <w:docPartPr>
        <w:name w:val="8FE3093D8EEF4C3C924752063579A7CA"/>
        <w:category>
          <w:name w:val="General"/>
          <w:gallery w:val="placeholder"/>
        </w:category>
        <w:types>
          <w:type w:val="bbPlcHdr"/>
        </w:types>
        <w:behaviors>
          <w:behavior w:val="content"/>
        </w:behaviors>
        <w:guid w:val="{9B29C8D7-221A-4C26-8694-56CC8F5125B3}"/>
      </w:docPartPr>
      <w:docPartBody>
        <w:p w:rsidR="00815B44" w:rsidRDefault="00815B44" w:rsidP="00815B44">
          <w:pPr>
            <w:pStyle w:val="8FE3093D8EEF4C3C924752063579A7CA"/>
          </w:pPr>
          <w:r w:rsidRPr="003D58FC">
            <w:rPr>
              <w:rStyle w:val="PlaceholderText"/>
            </w:rPr>
            <w:t>[Keywords]</w:t>
          </w:r>
        </w:p>
      </w:docPartBody>
    </w:docPart>
    <w:docPart>
      <w:docPartPr>
        <w:name w:val="E2106CFF0F34422098E0D1848E030820"/>
        <w:category>
          <w:name w:val="General"/>
          <w:gallery w:val="placeholder"/>
        </w:category>
        <w:types>
          <w:type w:val="bbPlcHdr"/>
        </w:types>
        <w:behaviors>
          <w:behavior w:val="content"/>
        </w:behaviors>
        <w:guid w:val="{1BFE175C-E7BB-4B33-94F1-C46B5FB62C33}"/>
      </w:docPartPr>
      <w:docPartBody>
        <w:p w:rsidR="00815B44" w:rsidRDefault="00815B44" w:rsidP="00815B44">
          <w:pPr>
            <w:pStyle w:val="E2106CFF0F34422098E0D1848E030820"/>
          </w:pPr>
          <w:r w:rsidRPr="003D58FC">
            <w:rPr>
              <w:rStyle w:val="PlaceholderText"/>
            </w:rPr>
            <w:t>[Keywords]</w:t>
          </w:r>
        </w:p>
      </w:docPartBody>
    </w:docPart>
    <w:docPart>
      <w:docPartPr>
        <w:name w:val="F4BD02B2CBEF43EBBBE0380D573FF1F8"/>
        <w:category>
          <w:name w:val="General"/>
          <w:gallery w:val="placeholder"/>
        </w:category>
        <w:types>
          <w:type w:val="bbPlcHdr"/>
        </w:types>
        <w:behaviors>
          <w:behavior w:val="content"/>
        </w:behaviors>
        <w:guid w:val="{20CEB79F-65C0-44C7-8270-BA4527BAECE8}"/>
      </w:docPartPr>
      <w:docPartBody>
        <w:p w:rsidR="00815B44" w:rsidRDefault="00815B44" w:rsidP="00815B44">
          <w:pPr>
            <w:pStyle w:val="F4BD02B2CBEF43EBBBE0380D573FF1F8"/>
          </w:pPr>
          <w:r w:rsidRPr="003D58FC">
            <w:rPr>
              <w:rStyle w:val="PlaceholderText"/>
            </w:rPr>
            <w:t>[Keywords]</w:t>
          </w:r>
        </w:p>
      </w:docPartBody>
    </w:docPart>
    <w:docPart>
      <w:docPartPr>
        <w:name w:val="9010773145EF4958B1385155D6644DEF"/>
        <w:category>
          <w:name w:val="General"/>
          <w:gallery w:val="placeholder"/>
        </w:category>
        <w:types>
          <w:type w:val="bbPlcHdr"/>
        </w:types>
        <w:behaviors>
          <w:behavior w:val="content"/>
        </w:behaviors>
        <w:guid w:val="{28328F06-A665-4ADC-B325-F69E848B331E}"/>
      </w:docPartPr>
      <w:docPartBody>
        <w:p w:rsidR="00815B44" w:rsidRDefault="00815B44" w:rsidP="00815B44">
          <w:pPr>
            <w:pStyle w:val="9010773145EF4958B1385155D6644DEF"/>
          </w:pPr>
          <w:r w:rsidRPr="003D58FC">
            <w:rPr>
              <w:rStyle w:val="PlaceholderText"/>
            </w:rPr>
            <w:t>[Keywords]</w:t>
          </w:r>
        </w:p>
      </w:docPartBody>
    </w:docPart>
    <w:docPart>
      <w:docPartPr>
        <w:name w:val="3141002629644EC49C0C744DE9C48F60"/>
        <w:category>
          <w:name w:val="General"/>
          <w:gallery w:val="placeholder"/>
        </w:category>
        <w:types>
          <w:type w:val="bbPlcHdr"/>
        </w:types>
        <w:behaviors>
          <w:behavior w:val="content"/>
        </w:behaviors>
        <w:guid w:val="{9742D44A-3910-475B-BCCA-476D5AE80F8C}"/>
      </w:docPartPr>
      <w:docPartBody>
        <w:p w:rsidR="00815B44" w:rsidRDefault="00815B44" w:rsidP="00815B44">
          <w:pPr>
            <w:pStyle w:val="3141002629644EC49C0C744DE9C48F60"/>
          </w:pPr>
          <w:r w:rsidRPr="003D58FC">
            <w:rPr>
              <w:rStyle w:val="PlaceholderText"/>
            </w:rPr>
            <w:t>[Keywords]</w:t>
          </w:r>
        </w:p>
      </w:docPartBody>
    </w:docPart>
    <w:docPart>
      <w:docPartPr>
        <w:name w:val="30CBC39EC2D147869CBDA42D2A2318A2"/>
        <w:category>
          <w:name w:val="General"/>
          <w:gallery w:val="placeholder"/>
        </w:category>
        <w:types>
          <w:type w:val="bbPlcHdr"/>
        </w:types>
        <w:behaviors>
          <w:behavior w:val="content"/>
        </w:behaviors>
        <w:guid w:val="{AA500D5E-0E59-44EA-B51B-B09C654125E8}"/>
      </w:docPartPr>
      <w:docPartBody>
        <w:p w:rsidR="00815B44" w:rsidRDefault="00815B44" w:rsidP="00815B44">
          <w:pPr>
            <w:pStyle w:val="30CBC39EC2D147869CBDA42D2A2318A2"/>
          </w:pPr>
          <w:r w:rsidRPr="003D58FC">
            <w:rPr>
              <w:rStyle w:val="PlaceholderText"/>
            </w:rPr>
            <w:t>[Keywords]</w:t>
          </w:r>
        </w:p>
      </w:docPartBody>
    </w:docPart>
    <w:docPart>
      <w:docPartPr>
        <w:name w:val="3A5E6B4613A249FF9B2900E1DCEF4D25"/>
        <w:category>
          <w:name w:val="General"/>
          <w:gallery w:val="placeholder"/>
        </w:category>
        <w:types>
          <w:type w:val="bbPlcHdr"/>
        </w:types>
        <w:behaviors>
          <w:behavior w:val="content"/>
        </w:behaviors>
        <w:guid w:val="{80E80F24-6FCD-4B1B-A15D-37706C76AFDA}"/>
      </w:docPartPr>
      <w:docPartBody>
        <w:p w:rsidR="00815B44" w:rsidRDefault="00815B44" w:rsidP="00815B44">
          <w:pPr>
            <w:pStyle w:val="3A5E6B4613A249FF9B2900E1DCEF4D25"/>
          </w:pPr>
          <w:r w:rsidRPr="003D58FC">
            <w:rPr>
              <w:rStyle w:val="PlaceholderText"/>
            </w:rPr>
            <w:t>[Keywords]</w:t>
          </w:r>
        </w:p>
      </w:docPartBody>
    </w:docPart>
    <w:docPart>
      <w:docPartPr>
        <w:name w:val="FEA2608F46704EB591F526D83D3B0652"/>
        <w:category>
          <w:name w:val="General"/>
          <w:gallery w:val="placeholder"/>
        </w:category>
        <w:types>
          <w:type w:val="bbPlcHdr"/>
        </w:types>
        <w:behaviors>
          <w:behavior w:val="content"/>
        </w:behaviors>
        <w:guid w:val="{9DFF27E6-5245-40F1-9947-A470DA265B9B}"/>
      </w:docPartPr>
      <w:docPartBody>
        <w:p w:rsidR="00815B44" w:rsidRDefault="00815B44" w:rsidP="00815B44">
          <w:pPr>
            <w:pStyle w:val="FEA2608F46704EB591F526D83D3B0652"/>
          </w:pPr>
          <w:r w:rsidRPr="003D58FC">
            <w:rPr>
              <w:rStyle w:val="PlaceholderText"/>
            </w:rPr>
            <w:t>[Keywords]</w:t>
          </w:r>
        </w:p>
      </w:docPartBody>
    </w:docPart>
    <w:docPart>
      <w:docPartPr>
        <w:name w:val="1E3555422B59405E85945D28D1938D77"/>
        <w:category>
          <w:name w:val="General"/>
          <w:gallery w:val="placeholder"/>
        </w:category>
        <w:types>
          <w:type w:val="bbPlcHdr"/>
        </w:types>
        <w:behaviors>
          <w:behavior w:val="content"/>
        </w:behaviors>
        <w:guid w:val="{80C9A13C-E54C-4BDB-834F-A5BB1FA40561}"/>
      </w:docPartPr>
      <w:docPartBody>
        <w:p w:rsidR="00815B44" w:rsidRDefault="00815B44" w:rsidP="00815B44">
          <w:pPr>
            <w:pStyle w:val="1E3555422B59405E85945D28D1938D77"/>
          </w:pPr>
          <w:r w:rsidRPr="003D58FC">
            <w:rPr>
              <w:rStyle w:val="PlaceholderText"/>
            </w:rPr>
            <w:t>[Keywords]</w:t>
          </w:r>
        </w:p>
      </w:docPartBody>
    </w:docPart>
    <w:docPart>
      <w:docPartPr>
        <w:name w:val="D4E64DF358684018B903D4C882A88C37"/>
        <w:category>
          <w:name w:val="General"/>
          <w:gallery w:val="placeholder"/>
        </w:category>
        <w:types>
          <w:type w:val="bbPlcHdr"/>
        </w:types>
        <w:behaviors>
          <w:behavior w:val="content"/>
        </w:behaviors>
        <w:guid w:val="{C9155092-184E-4DF9-A713-EF6F717FB359}"/>
      </w:docPartPr>
      <w:docPartBody>
        <w:p w:rsidR="00815B44" w:rsidRDefault="00815B44" w:rsidP="00815B44">
          <w:pPr>
            <w:pStyle w:val="D4E64DF358684018B903D4C882A88C37"/>
          </w:pPr>
          <w:r w:rsidRPr="003D58FC">
            <w:rPr>
              <w:rStyle w:val="PlaceholderText"/>
            </w:rPr>
            <w:t>[Keywords]</w:t>
          </w:r>
        </w:p>
      </w:docPartBody>
    </w:docPart>
    <w:docPart>
      <w:docPartPr>
        <w:name w:val="7F6DD040C65E48A795C1A4E4D4AD3DA5"/>
        <w:category>
          <w:name w:val="General"/>
          <w:gallery w:val="placeholder"/>
        </w:category>
        <w:types>
          <w:type w:val="bbPlcHdr"/>
        </w:types>
        <w:behaviors>
          <w:behavior w:val="content"/>
        </w:behaviors>
        <w:guid w:val="{31ED92F6-79BC-47D8-A1CC-19D31E5DAD20}"/>
      </w:docPartPr>
      <w:docPartBody>
        <w:p w:rsidR="00815B44" w:rsidRDefault="00815B44" w:rsidP="00815B44">
          <w:pPr>
            <w:pStyle w:val="7F6DD040C65E48A795C1A4E4D4AD3DA5"/>
          </w:pPr>
          <w:r w:rsidRPr="003D58FC">
            <w:rPr>
              <w:rStyle w:val="PlaceholderText"/>
            </w:rPr>
            <w:t>[Keywords]</w:t>
          </w:r>
        </w:p>
      </w:docPartBody>
    </w:docPart>
    <w:docPart>
      <w:docPartPr>
        <w:name w:val="B1B075021EBC42D8AC6DF51998D0CA20"/>
        <w:category>
          <w:name w:val="General"/>
          <w:gallery w:val="placeholder"/>
        </w:category>
        <w:types>
          <w:type w:val="bbPlcHdr"/>
        </w:types>
        <w:behaviors>
          <w:behavior w:val="content"/>
        </w:behaviors>
        <w:guid w:val="{ED50ED93-705D-49CA-AFCC-E51C4670E052}"/>
      </w:docPartPr>
      <w:docPartBody>
        <w:p w:rsidR="00815B44" w:rsidRDefault="00815B44" w:rsidP="00815B44">
          <w:pPr>
            <w:pStyle w:val="B1B075021EBC42D8AC6DF51998D0CA20"/>
          </w:pPr>
          <w:r w:rsidRPr="003D58FC">
            <w:rPr>
              <w:rStyle w:val="PlaceholderText"/>
            </w:rPr>
            <w:t>[Keywords]</w:t>
          </w:r>
        </w:p>
      </w:docPartBody>
    </w:docPart>
    <w:docPart>
      <w:docPartPr>
        <w:name w:val="6B99008F989B4392814650FDACF9EB19"/>
        <w:category>
          <w:name w:val="General"/>
          <w:gallery w:val="placeholder"/>
        </w:category>
        <w:types>
          <w:type w:val="bbPlcHdr"/>
        </w:types>
        <w:behaviors>
          <w:behavior w:val="content"/>
        </w:behaviors>
        <w:guid w:val="{78D1FEED-9446-4FC3-AE0B-FBC754EE52FD}"/>
      </w:docPartPr>
      <w:docPartBody>
        <w:p w:rsidR="00815B44" w:rsidRDefault="00815B44" w:rsidP="00815B44">
          <w:pPr>
            <w:pStyle w:val="6B99008F989B4392814650FDACF9EB19"/>
          </w:pPr>
          <w:r w:rsidRPr="003D58FC">
            <w:rPr>
              <w:rStyle w:val="PlaceholderText"/>
            </w:rPr>
            <w:t>[Keywords]</w:t>
          </w:r>
        </w:p>
      </w:docPartBody>
    </w:docPart>
    <w:docPart>
      <w:docPartPr>
        <w:name w:val="71D3568E19B84860A480F205C9831D3E"/>
        <w:category>
          <w:name w:val="General"/>
          <w:gallery w:val="placeholder"/>
        </w:category>
        <w:types>
          <w:type w:val="bbPlcHdr"/>
        </w:types>
        <w:behaviors>
          <w:behavior w:val="content"/>
        </w:behaviors>
        <w:guid w:val="{545F7337-4646-4C9E-BB49-3795298E134A}"/>
      </w:docPartPr>
      <w:docPartBody>
        <w:p w:rsidR="00815B44" w:rsidRDefault="00815B44" w:rsidP="00815B44">
          <w:pPr>
            <w:pStyle w:val="71D3568E19B84860A480F205C9831D3E"/>
          </w:pPr>
          <w:r w:rsidRPr="003D58FC">
            <w:rPr>
              <w:rStyle w:val="PlaceholderText"/>
            </w:rPr>
            <w:t>[Keywords]</w:t>
          </w:r>
        </w:p>
      </w:docPartBody>
    </w:docPart>
    <w:docPart>
      <w:docPartPr>
        <w:name w:val="53D5263E62A54F69A0282BE516CA27D6"/>
        <w:category>
          <w:name w:val="General"/>
          <w:gallery w:val="placeholder"/>
        </w:category>
        <w:types>
          <w:type w:val="bbPlcHdr"/>
        </w:types>
        <w:behaviors>
          <w:behavior w:val="content"/>
        </w:behaviors>
        <w:guid w:val="{61BCE490-B576-4C28-A28E-9ABFA817B32A}"/>
      </w:docPartPr>
      <w:docPartBody>
        <w:p w:rsidR="00815B44" w:rsidRDefault="00815B44" w:rsidP="00815B44">
          <w:pPr>
            <w:pStyle w:val="53D5263E62A54F69A0282BE516CA27D6"/>
          </w:pPr>
          <w:r w:rsidRPr="003D58FC">
            <w:rPr>
              <w:rStyle w:val="PlaceholderText"/>
            </w:rPr>
            <w:t>[Keywords]</w:t>
          </w:r>
        </w:p>
      </w:docPartBody>
    </w:docPart>
    <w:docPart>
      <w:docPartPr>
        <w:name w:val="C628AD5F53B44F988BE2DA075ACBF747"/>
        <w:category>
          <w:name w:val="General"/>
          <w:gallery w:val="placeholder"/>
        </w:category>
        <w:types>
          <w:type w:val="bbPlcHdr"/>
        </w:types>
        <w:behaviors>
          <w:behavior w:val="content"/>
        </w:behaviors>
        <w:guid w:val="{6FCD3933-2A5E-46EA-8DFD-651CDAE5B4E5}"/>
      </w:docPartPr>
      <w:docPartBody>
        <w:p w:rsidR="00815B44" w:rsidRDefault="00815B44" w:rsidP="00815B44">
          <w:pPr>
            <w:pStyle w:val="C628AD5F53B44F988BE2DA075ACBF747"/>
          </w:pPr>
          <w:r w:rsidRPr="003D58FC">
            <w:rPr>
              <w:rStyle w:val="PlaceholderText"/>
            </w:rPr>
            <w:t>[Keywords]</w:t>
          </w:r>
        </w:p>
      </w:docPartBody>
    </w:docPart>
    <w:docPart>
      <w:docPartPr>
        <w:name w:val="AE5517E7F5D94CE0940997A890B561C9"/>
        <w:category>
          <w:name w:val="General"/>
          <w:gallery w:val="placeholder"/>
        </w:category>
        <w:types>
          <w:type w:val="bbPlcHdr"/>
        </w:types>
        <w:behaviors>
          <w:behavior w:val="content"/>
        </w:behaviors>
        <w:guid w:val="{9A556E59-4F1A-4EF1-A12F-66C7EE812F7D}"/>
      </w:docPartPr>
      <w:docPartBody>
        <w:p w:rsidR="00815B44" w:rsidRDefault="00815B44" w:rsidP="00815B44">
          <w:pPr>
            <w:pStyle w:val="AE5517E7F5D94CE0940997A890B561C9"/>
          </w:pPr>
          <w:r w:rsidRPr="003D58FC">
            <w:rPr>
              <w:rStyle w:val="PlaceholderText"/>
            </w:rPr>
            <w:t>[Keywords]</w:t>
          </w:r>
        </w:p>
      </w:docPartBody>
    </w:docPart>
    <w:docPart>
      <w:docPartPr>
        <w:name w:val="FBC10E96EFB94145A6B42910392544D9"/>
        <w:category>
          <w:name w:val="General"/>
          <w:gallery w:val="placeholder"/>
        </w:category>
        <w:types>
          <w:type w:val="bbPlcHdr"/>
        </w:types>
        <w:behaviors>
          <w:behavior w:val="content"/>
        </w:behaviors>
        <w:guid w:val="{E6E673CB-8383-4893-AEA0-0BFA285D9B63}"/>
      </w:docPartPr>
      <w:docPartBody>
        <w:p w:rsidR="00815B44" w:rsidRDefault="00815B44" w:rsidP="00815B44">
          <w:pPr>
            <w:pStyle w:val="FBC10E96EFB94145A6B42910392544D9"/>
          </w:pPr>
          <w:r w:rsidRPr="003D58FC">
            <w:rPr>
              <w:rStyle w:val="PlaceholderText"/>
            </w:rPr>
            <w:t>[Keywords]</w:t>
          </w:r>
        </w:p>
      </w:docPartBody>
    </w:docPart>
    <w:docPart>
      <w:docPartPr>
        <w:name w:val="6A2C1958834C4D6B8DF6A08DF8A9F26F"/>
        <w:category>
          <w:name w:val="General"/>
          <w:gallery w:val="placeholder"/>
        </w:category>
        <w:types>
          <w:type w:val="bbPlcHdr"/>
        </w:types>
        <w:behaviors>
          <w:behavior w:val="content"/>
        </w:behaviors>
        <w:guid w:val="{50A4778E-2367-45EC-B4EA-92DB3587F07B}"/>
      </w:docPartPr>
      <w:docPartBody>
        <w:p w:rsidR="00815B44" w:rsidRDefault="00815B44" w:rsidP="00815B44">
          <w:pPr>
            <w:pStyle w:val="6A2C1958834C4D6B8DF6A08DF8A9F26F"/>
          </w:pPr>
          <w:r w:rsidRPr="003D58FC">
            <w:rPr>
              <w:rStyle w:val="PlaceholderText"/>
            </w:rPr>
            <w:t>[Keywords]</w:t>
          </w:r>
        </w:p>
      </w:docPartBody>
    </w:docPart>
    <w:docPart>
      <w:docPartPr>
        <w:name w:val="69E98227B7B349F6922C25ABE4A53C8D"/>
        <w:category>
          <w:name w:val="General"/>
          <w:gallery w:val="placeholder"/>
        </w:category>
        <w:types>
          <w:type w:val="bbPlcHdr"/>
        </w:types>
        <w:behaviors>
          <w:behavior w:val="content"/>
        </w:behaviors>
        <w:guid w:val="{096190C6-9202-44E5-8CB5-6118F0FA5ED2}"/>
      </w:docPartPr>
      <w:docPartBody>
        <w:p w:rsidR="00815B44" w:rsidRDefault="00815B44" w:rsidP="00815B44">
          <w:pPr>
            <w:pStyle w:val="69E98227B7B349F6922C25ABE4A53C8D"/>
          </w:pPr>
          <w:r w:rsidRPr="003D58FC">
            <w:rPr>
              <w:rStyle w:val="PlaceholderText"/>
            </w:rPr>
            <w:t>[Keywords]</w:t>
          </w:r>
        </w:p>
      </w:docPartBody>
    </w:docPart>
    <w:docPart>
      <w:docPartPr>
        <w:name w:val="2E27EDC7ACCC40FCBEBB4F29D3229715"/>
        <w:category>
          <w:name w:val="General"/>
          <w:gallery w:val="placeholder"/>
        </w:category>
        <w:types>
          <w:type w:val="bbPlcHdr"/>
        </w:types>
        <w:behaviors>
          <w:behavior w:val="content"/>
        </w:behaviors>
        <w:guid w:val="{F0653B2E-AAE2-4D00-9941-B0DCC671B0BC}"/>
      </w:docPartPr>
      <w:docPartBody>
        <w:p w:rsidR="00815B44" w:rsidRDefault="00815B44" w:rsidP="00815B44">
          <w:pPr>
            <w:pStyle w:val="2E27EDC7ACCC40FCBEBB4F29D3229715"/>
          </w:pPr>
          <w:r w:rsidRPr="003D58FC">
            <w:rPr>
              <w:rStyle w:val="PlaceholderText"/>
            </w:rPr>
            <w:t>[Keywords]</w:t>
          </w:r>
        </w:p>
      </w:docPartBody>
    </w:docPart>
    <w:docPart>
      <w:docPartPr>
        <w:name w:val="20EDE6ECFBE946F0BF019ED3DE5D4E06"/>
        <w:category>
          <w:name w:val="General"/>
          <w:gallery w:val="placeholder"/>
        </w:category>
        <w:types>
          <w:type w:val="bbPlcHdr"/>
        </w:types>
        <w:behaviors>
          <w:behavior w:val="content"/>
        </w:behaviors>
        <w:guid w:val="{FA9D2FE3-89CA-4FCD-BAC8-A2DC61F5C7DD}"/>
      </w:docPartPr>
      <w:docPartBody>
        <w:p w:rsidR="00815B44" w:rsidRDefault="00815B44" w:rsidP="00815B44">
          <w:pPr>
            <w:pStyle w:val="20EDE6ECFBE946F0BF019ED3DE5D4E06"/>
          </w:pPr>
          <w:r w:rsidRPr="003D58FC">
            <w:rPr>
              <w:rStyle w:val="PlaceholderText"/>
            </w:rPr>
            <w:t>[Keywords]</w:t>
          </w:r>
        </w:p>
      </w:docPartBody>
    </w:docPart>
    <w:docPart>
      <w:docPartPr>
        <w:name w:val="E8326520D08347DDB58C0BD735195E8A"/>
        <w:category>
          <w:name w:val="General"/>
          <w:gallery w:val="placeholder"/>
        </w:category>
        <w:types>
          <w:type w:val="bbPlcHdr"/>
        </w:types>
        <w:behaviors>
          <w:behavior w:val="content"/>
        </w:behaviors>
        <w:guid w:val="{87FFF86A-A43E-4236-92F6-AC0753DC38AE}"/>
      </w:docPartPr>
      <w:docPartBody>
        <w:p w:rsidR="00815B44" w:rsidRDefault="00815B44" w:rsidP="00815B44">
          <w:pPr>
            <w:pStyle w:val="E8326520D08347DDB58C0BD735195E8A"/>
          </w:pPr>
          <w:r w:rsidRPr="003D58FC">
            <w:rPr>
              <w:rStyle w:val="PlaceholderText"/>
            </w:rPr>
            <w:t>[Keywords]</w:t>
          </w:r>
        </w:p>
      </w:docPartBody>
    </w:docPart>
    <w:docPart>
      <w:docPartPr>
        <w:name w:val="FCCC0647EB864F8387FC92660EAEB6A7"/>
        <w:category>
          <w:name w:val="General"/>
          <w:gallery w:val="placeholder"/>
        </w:category>
        <w:types>
          <w:type w:val="bbPlcHdr"/>
        </w:types>
        <w:behaviors>
          <w:behavior w:val="content"/>
        </w:behaviors>
        <w:guid w:val="{32B25E5C-EEED-4D77-95D0-20858A9AABB7}"/>
      </w:docPartPr>
      <w:docPartBody>
        <w:p w:rsidR="00815B44" w:rsidRDefault="00815B44" w:rsidP="00815B44">
          <w:pPr>
            <w:pStyle w:val="FCCC0647EB864F8387FC92660EAEB6A7"/>
          </w:pPr>
          <w:r w:rsidRPr="003D58FC">
            <w:rPr>
              <w:rStyle w:val="PlaceholderText"/>
            </w:rPr>
            <w:t>[Keywords]</w:t>
          </w:r>
        </w:p>
      </w:docPartBody>
    </w:docPart>
    <w:docPart>
      <w:docPartPr>
        <w:name w:val="29B1E33C52524FF991AFDBB7092D0D94"/>
        <w:category>
          <w:name w:val="General"/>
          <w:gallery w:val="placeholder"/>
        </w:category>
        <w:types>
          <w:type w:val="bbPlcHdr"/>
        </w:types>
        <w:behaviors>
          <w:behavior w:val="content"/>
        </w:behaviors>
        <w:guid w:val="{F2481EF4-E298-4551-940A-9F2971FD89AF}"/>
      </w:docPartPr>
      <w:docPartBody>
        <w:p w:rsidR="00815B44" w:rsidRDefault="00815B44" w:rsidP="00815B44">
          <w:pPr>
            <w:pStyle w:val="29B1E33C52524FF991AFDBB7092D0D94"/>
          </w:pPr>
          <w:r w:rsidRPr="003D58FC">
            <w:rPr>
              <w:rStyle w:val="PlaceholderText"/>
            </w:rPr>
            <w:t>[Keywords]</w:t>
          </w:r>
        </w:p>
      </w:docPartBody>
    </w:docPart>
    <w:docPart>
      <w:docPartPr>
        <w:name w:val="D1DA7ADFF8D94BCA82F36FF4A338BC4C"/>
        <w:category>
          <w:name w:val="General"/>
          <w:gallery w:val="placeholder"/>
        </w:category>
        <w:types>
          <w:type w:val="bbPlcHdr"/>
        </w:types>
        <w:behaviors>
          <w:behavior w:val="content"/>
        </w:behaviors>
        <w:guid w:val="{606D85B1-F5FE-4423-BCE3-D40A4983EA87}"/>
      </w:docPartPr>
      <w:docPartBody>
        <w:p w:rsidR="00815B44" w:rsidRDefault="00815B44" w:rsidP="00815B44">
          <w:pPr>
            <w:pStyle w:val="D1DA7ADFF8D94BCA82F36FF4A338BC4C"/>
          </w:pPr>
          <w:r w:rsidRPr="003D58FC">
            <w:rPr>
              <w:rStyle w:val="PlaceholderText"/>
            </w:rPr>
            <w:t>[Keywords]</w:t>
          </w:r>
        </w:p>
      </w:docPartBody>
    </w:docPart>
    <w:docPart>
      <w:docPartPr>
        <w:name w:val="8734E88FF755409B9AABC1FE4C1F1E46"/>
        <w:category>
          <w:name w:val="General"/>
          <w:gallery w:val="placeholder"/>
        </w:category>
        <w:types>
          <w:type w:val="bbPlcHdr"/>
        </w:types>
        <w:behaviors>
          <w:behavior w:val="content"/>
        </w:behaviors>
        <w:guid w:val="{DB184ABF-0C97-4EFF-B456-D98096197480}"/>
      </w:docPartPr>
      <w:docPartBody>
        <w:p w:rsidR="00815B44" w:rsidRDefault="00815B44" w:rsidP="00815B44">
          <w:pPr>
            <w:pStyle w:val="8734E88FF755409B9AABC1FE4C1F1E46"/>
          </w:pPr>
          <w:r w:rsidRPr="003D58FC">
            <w:rPr>
              <w:rStyle w:val="PlaceholderText"/>
            </w:rPr>
            <w:t>[Keywords]</w:t>
          </w:r>
        </w:p>
      </w:docPartBody>
    </w:docPart>
    <w:docPart>
      <w:docPartPr>
        <w:name w:val="123ACAE4C714494E82E4A177F2BDFA79"/>
        <w:category>
          <w:name w:val="General"/>
          <w:gallery w:val="placeholder"/>
        </w:category>
        <w:types>
          <w:type w:val="bbPlcHdr"/>
        </w:types>
        <w:behaviors>
          <w:behavior w:val="content"/>
        </w:behaviors>
        <w:guid w:val="{A8BE8726-2AD3-412E-968B-D4AC1FD2C073}"/>
      </w:docPartPr>
      <w:docPartBody>
        <w:p w:rsidR="00815B44" w:rsidRDefault="00815B44" w:rsidP="00815B44">
          <w:pPr>
            <w:pStyle w:val="123ACAE4C714494E82E4A177F2BDFA79"/>
          </w:pPr>
          <w:r w:rsidRPr="003D58FC">
            <w:rPr>
              <w:rStyle w:val="PlaceholderText"/>
            </w:rPr>
            <w:t>[Keywords]</w:t>
          </w:r>
        </w:p>
      </w:docPartBody>
    </w:docPart>
    <w:docPart>
      <w:docPartPr>
        <w:name w:val="590FF8B5546E44C5A92CC1A6A7540267"/>
        <w:category>
          <w:name w:val="General"/>
          <w:gallery w:val="placeholder"/>
        </w:category>
        <w:types>
          <w:type w:val="bbPlcHdr"/>
        </w:types>
        <w:behaviors>
          <w:behavior w:val="content"/>
        </w:behaviors>
        <w:guid w:val="{9C31B7A9-531E-4E18-A0AE-508E57A45D30}"/>
      </w:docPartPr>
      <w:docPartBody>
        <w:p w:rsidR="00815B44" w:rsidRDefault="00815B44" w:rsidP="00815B44">
          <w:pPr>
            <w:pStyle w:val="590FF8B5546E44C5A92CC1A6A7540267"/>
          </w:pPr>
          <w:r w:rsidRPr="003D58FC">
            <w:rPr>
              <w:rStyle w:val="PlaceholderText"/>
            </w:rPr>
            <w:t>[Keywords]</w:t>
          </w:r>
        </w:p>
      </w:docPartBody>
    </w:docPart>
    <w:docPart>
      <w:docPartPr>
        <w:name w:val="824D1D11B7784083AEAC2B3D3B3957D3"/>
        <w:category>
          <w:name w:val="General"/>
          <w:gallery w:val="placeholder"/>
        </w:category>
        <w:types>
          <w:type w:val="bbPlcHdr"/>
        </w:types>
        <w:behaviors>
          <w:behavior w:val="content"/>
        </w:behaviors>
        <w:guid w:val="{1F63A7A6-35FF-4244-9670-B87E31221898}"/>
      </w:docPartPr>
      <w:docPartBody>
        <w:p w:rsidR="00815B44" w:rsidRDefault="00815B44" w:rsidP="00815B44">
          <w:pPr>
            <w:pStyle w:val="824D1D11B7784083AEAC2B3D3B3957D3"/>
          </w:pPr>
          <w:r w:rsidRPr="003D58FC">
            <w:rPr>
              <w:rStyle w:val="PlaceholderText"/>
            </w:rPr>
            <w:t>[Keywords]</w:t>
          </w:r>
        </w:p>
      </w:docPartBody>
    </w:docPart>
    <w:docPart>
      <w:docPartPr>
        <w:name w:val="E1AC3F36C8484796A2F8DFF6C1E9B856"/>
        <w:category>
          <w:name w:val="General"/>
          <w:gallery w:val="placeholder"/>
        </w:category>
        <w:types>
          <w:type w:val="bbPlcHdr"/>
        </w:types>
        <w:behaviors>
          <w:behavior w:val="content"/>
        </w:behaviors>
        <w:guid w:val="{244AA90E-50EF-4430-9AB7-B859491899E5}"/>
      </w:docPartPr>
      <w:docPartBody>
        <w:p w:rsidR="00815B44" w:rsidRDefault="00815B44" w:rsidP="00815B44">
          <w:pPr>
            <w:pStyle w:val="E1AC3F36C8484796A2F8DFF6C1E9B856"/>
          </w:pPr>
          <w:r w:rsidRPr="003D58FC">
            <w:rPr>
              <w:rStyle w:val="PlaceholderText"/>
            </w:rPr>
            <w:t>[Keywords]</w:t>
          </w:r>
        </w:p>
      </w:docPartBody>
    </w:docPart>
    <w:docPart>
      <w:docPartPr>
        <w:name w:val="0ECF4328F9A94004B9AE1BC1155CF9A3"/>
        <w:category>
          <w:name w:val="General"/>
          <w:gallery w:val="placeholder"/>
        </w:category>
        <w:types>
          <w:type w:val="bbPlcHdr"/>
        </w:types>
        <w:behaviors>
          <w:behavior w:val="content"/>
        </w:behaviors>
        <w:guid w:val="{D4493EF9-86ED-4D94-9F3F-7A4DF8FC0F29}"/>
      </w:docPartPr>
      <w:docPartBody>
        <w:p w:rsidR="00815B44" w:rsidRDefault="00815B44" w:rsidP="00815B44">
          <w:pPr>
            <w:pStyle w:val="0ECF4328F9A94004B9AE1BC1155CF9A3"/>
          </w:pPr>
          <w:r w:rsidRPr="003D58FC">
            <w:rPr>
              <w:rStyle w:val="PlaceholderText"/>
            </w:rPr>
            <w:t>[Keywords]</w:t>
          </w:r>
        </w:p>
      </w:docPartBody>
    </w:docPart>
    <w:docPart>
      <w:docPartPr>
        <w:name w:val="F9618899EBF74F78BE6CC66B8D8634E4"/>
        <w:category>
          <w:name w:val="General"/>
          <w:gallery w:val="placeholder"/>
        </w:category>
        <w:types>
          <w:type w:val="bbPlcHdr"/>
        </w:types>
        <w:behaviors>
          <w:behavior w:val="content"/>
        </w:behaviors>
        <w:guid w:val="{DC6EB935-51B7-45AB-AD6E-A77F3909B6D7}"/>
      </w:docPartPr>
      <w:docPartBody>
        <w:p w:rsidR="00815B44" w:rsidRDefault="00815B44" w:rsidP="00815B44">
          <w:pPr>
            <w:pStyle w:val="F9618899EBF74F78BE6CC66B8D8634E4"/>
          </w:pPr>
          <w:r w:rsidRPr="003D58FC">
            <w:rPr>
              <w:rStyle w:val="PlaceholderText"/>
            </w:rPr>
            <w:t>[Keywords]</w:t>
          </w:r>
        </w:p>
      </w:docPartBody>
    </w:docPart>
    <w:docPart>
      <w:docPartPr>
        <w:name w:val="4A75111025874994993AB084E630A3C5"/>
        <w:category>
          <w:name w:val="General"/>
          <w:gallery w:val="placeholder"/>
        </w:category>
        <w:types>
          <w:type w:val="bbPlcHdr"/>
        </w:types>
        <w:behaviors>
          <w:behavior w:val="content"/>
        </w:behaviors>
        <w:guid w:val="{21D1A3CB-1E5B-4D4B-927A-8765DF65A2F2}"/>
      </w:docPartPr>
      <w:docPartBody>
        <w:p w:rsidR="00815B44" w:rsidRDefault="00815B44" w:rsidP="00815B44">
          <w:pPr>
            <w:pStyle w:val="4A75111025874994993AB084E630A3C5"/>
          </w:pPr>
          <w:r w:rsidRPr="003D58FC">
            <w:rPr>
              <w:rStyle w:val="PlaceholderText"/>
            </w:rPr>
            <w:t>[Keywords]</w:t>
          </w:r>
        </w:p>
      </w:docPartBody>
    </w:docPart>
    <w:docPart>
      <w:docPartPr>
        <w:name w:val="CDD12F0EE8904E8CBD8769B7F7F99047"/>
        <w:category>
          <w:name w:val="General"/>
          <w:gallery w:val="placeholder"/>
        </w:category>
        <w:types>
          <w:type w:val="bbPlcHdr"/>
        </w:types>
        <w:behaviors>
          <w:behavior w:val="content"/>
        </w:behaviors>
        <w:guid w:val="{6538B37C-5629-4792-8000-9745A9FBE361}"/>
      </w:docPartPr>
      <w:docPartBody>
        <w:p w:rsidR="00815B44" w:rsidRDefault="00815B44" w:rsidP="00815B44">
          <w:pPr>
            <w:pStyle w:val="CDD12F0EE8904E8CBD8769B7F7F99047"/>
          </w:pPr>
          <w:r w:rsidRPr="003D58FC">
            <w:rPr>
              <w:rStyle w:val="PlaceholderText"/>
            </w:rPr>
            <w:t>[Keywords]</w:t>
          </w:r>
        </w:p>
      </w:docPartBody>
    </w:docPart>
    <w:docPart>
      <w:docPartPr>
        <w:name w:val="0F85A6976397494D9494D3E5150C9EE5"/>
        <w:category>
          <w:name w:val="General"/>
          <w:gallery w:val="placeholder"/>
        </w:category>
        <w:types>
          <w:type w:val="bbPlcHdr"/>
        </w:types>
        <w:behaviors>
          <w:behavior w:val="content"/>
        </w:behaviors>
        <w:guid w:val="{DCF45A8B-446C-4D1E-A1E9-5E63DDCACA6A}"/>
      </w:docPartPr>
      <w:docPartBody>
        <w:p w:rsidR="00815B44" w:rsidRDefault="00815B44" w:rsidP="00815B44">
          <w:pPr>
            <w:pStyle w:val="0F85A6976397494D9494D3E5150C9EE5"/>
          </w:pPr>
          <w:r w:rsidRPr="003D58FC">
            <w:rPr>
              <w:rStyle w:val="PlaceholderText"/>
            </w:rPr>
            <w:t>[Keywords]</w:t>
          </w:r>
        </w:p>
      </w:docPartBody>
    </w:docPart>
    <w:docPart>
      <w:docPartPr>
        <w:name w:val="0A9FE120A45143AE9088EAA9631EDDD2"/>
        <w:category>
          <w:name w:val="General"/>
          <w:gallery w:val="placeholder"/>
        </w:category>
        <w:types>
          <w:type w:val="bbPlcHdr"/>
        </w:types>
        <w:behaviors>
          <w:behavior w:val="content"/>
        </w:behaviors>
        <w:guid w:val="{AA078553-F436-4F04-BD52-0E1E19111101}"/>
      </w:docPartPr>
      <w:docPartBody>
        <w:p w:rsidR="00815B44" w:rsidRDefault="00815B44" w:rsidP="00815B44">
          <w:pPr>
            <w:pStyle w:val="0A9FE120A45143AE9088EAA9631EDDD2"/>
          </w:pPr>
          <w:r w:rsidRPr="003D58FC">
            <w:rPr>
              <w:rStyle w:val="PlaceholderText"/>
            </w:rPr>
            <w:t>[Keywords]</w:t>
          </w:r>
        </w:p>
      </w:docPartBody>
    </w:docPart>
    <w:docPart>
      <w:docPartPr>
        <w:name w:val="63853320551040B890AF0B6479AA1F01"/>
        <w:category>
          <w:name w:val="General"/>
          <w:gallery w:val="placeholder"/>
        </w:category>
        <w:types>
          <w:type w:val="bbPlcHdr"/>
        </w:types>
        <w:behaviors>
          <w:behavior w:val="content"/>
        </w:behaviors>
        <w:guid w:val="{E1FDC6B4-855C-4BC4-A631-6E95CA3766D0}"/>
      </w:docPartPr>
      <w:docPartBody>
        <w:p w:rsidR="00815B44" w:rsidRDefault="00815B44" w:rsidP="00815B44">
          <w:pPr>
            <w:pStyle w:val="63853320551040B890AF0B6479AA1F01"/>
          </w:pPr>
          <w:r w:rsidRPr="003D58FC">
            <w:rPr>
              <w:rStyle w:val="PlaceholderText"/>
            </w:rPr>
            <w:t>[Keywords]</w:t>
          </w:r>
        </w:p>
      </w:docPartBody>
    </w:docPart>
    <w:docPart>
      <w:docPartPr>
        <w:name w:val="1061EA133C3C4C1F9EC611F580584AE7"/>
        <w:category>
          <w:name w:val="General"/>
          <w:gallery w:val="placeholder"/>
        </w:category>
        <w:types>
          <w:type w:val="bbPlcHdr"/>
        </w:types>
        <w:behaviors>
          <w:behavior w:val="content"/>
        </w:behaviors>
        <w:guid w:val="{1DE8D24E-1530-4E2D-916C-54D021158C00}"/>
      </w:docPartPr>
      <w:docPartBody>
        <w:p w:rsidR="00815B44" w:rsidRDefault="00815B44" w:rsidP="00815B44">
          <w:pPr>
            <w:pStyle w:val="1061EA133C3C4C1F9EC611F580584AE7"/>
          </w:pPr>
          <w:r w:rsidRPr="003D58FC">
            <w:rPr>
              <w:rStyle w:val="PlaceholderText"/>
            </w:rPr>
            <w:t>[Keywords]</w:t>
          </w:r>
        </w:p>
      </w:docPartBody>
    </w:docPart>
    <w:docPart>
      <w:docPartPr>
        <w:name w:val="B0F2ACE3A43D496DB74265553FCA3397"/>
        <w:category>
          <w:name w:val="General"/>
          <w:gallery w:val="placeholder"/>
        </w:category>
        <w:types>
          <w:type w:val="bbPlcHdr"/>
        </w:types>
        <w:behaviors>
          <w:behavior w:val="content"/>
        </w:behaviors>
        <w:guid w:val="{C6FB4AE2-F2D7-4CD5-9320-8AD77F387D23}"/>
      </w:docPartPr>
      <w:docPartBody>
        <w:p w:rsidR="00815B44" w:rsidRDefault="00815B44" w:rsidP="00815B44">
          <w:pPr>
            <w:pStyle w:val="B0F2ACE3A43D496DB74265553FCA3397"/>
          </w:pPr>
          <w:r w:rsidRPr="003D58FC">
            <w:rPr>
              <w:rStyle w:val="PlaceholderText"/>
            </w:rPr>
            <w:t>[Keywords]</w:t>
          </w:r>
        </w:p>
      </w:docPartBody>
    </w:docPart>
    <w:docPart>
      <w:docPartPr>
        <w:name w:val="F6EDC5C3994B4BD09968AFCF3FDB4F15"/>
        <w:category>
          <w:name w:val="General"/>
          <w:gallery w:val="placeholder"/>
        </w:category>
        <w:types>
          <w:type w:val="bbPlcHdr"/>
        </w:types>
        <w:behaviors>
          <w:behavior w:val="content"/>
        </w:behaviors>
        <w:guid w:val="{2DD2015A-1C13-4ADA-95EF-24B7BE89F2ED}"/>
      </w:docPartPr>
      <w:docPartBody>
        <w:p w:rsidR="00815B44" w:rsidRDefault="00815B44" w:rsidP="00815B44">
          <w:pPr>
            <w:pStyle w:val="F6EDC5C3994B4BD09968AFCF3FDB4F15"/>
          </w:pPr>
          <w:r w:rsidRPr="003D58FC">
            <w:rPr>
              <w:rStyle w:val="PlaceholderText"/>
            </w:rPr>
            <w:t>[Keywords]</w:t>
          </w:r>
        </w:p>
      </w:docPartBody>
    </w:docPart>
    <w:docPart>
      <w:docPartPr>
        <w:name w:val="D143F4C2645949F4B20FA71CFAA7D248"/>
        <w:category>
          <w:name w:val="General"/>
          <w:gallery w:val="placeholder"/>
        </w:category>
        <w:types>
          <w:type w:val="bbPlcHdr"/>
        </w:types>
        <w:behaviors>
          <w:behavior w:val="content"/>
        </w:behaviors>
        <w:guid w:val="{9D96EA5A-759E-4117-811F-629F22417C2F}"/>
      </w:docPartPr>
      <w:docPartBody>
        <w:p w:rsidR="00815B44" w:rsidRDefault="00815B44" w:rsidP="00815B44">
          <w:pPr>
            <w:pStyle w:val="D143F4C2645949F4B20FA71CFAA7D248"/>
          </w:pPr>
          <w:r w:rsidRPr="003D58FC">
            <w:rPr>
              <w:rStyle w:val="PlaceholderText"/>
            </w:rPr>
            <w:t>[Keywords]</w:t>
          </w:r>
        </w:p>
      </w:docPartBody>
    </w:docPart>
    <w:docPart>
      <w:docPartPr>
        <w:name w:val="BA424A3192AC484ABCA6A098D5B2D06C"/>
        <w:category>
          <w:name w:val="General"/>
          <w:gallery w:val="placeholder"/>
        </w:category>
        <w:types>
          <w:type w:val="bbPlcHdr"/>
        </w:types>
        <w:behaviors>
          <w:behavior w:val="content"/>
        </w:behaviors>
        <w:guid w:val="{979C879A-2A58-4D79-9EA2-DB9CB6A32922}"/>
      </w:docPartPr>
      <w:docPartBody>
        <w:p w:rsidR="00815B44" w:rsidRDefault="00815B44" w:rsidP="00815B44">
          <w:pPr>
            <w:pStyle w:val="BA424A3192AC484ABCA6A098D5B2D06C"/>
          </w:pPr>
          <w:r w:rsidRPr="003D58FC">
            <w:rPr>
              <w:rStyle w:val="PlaceholderText"/>
            </w:rPr>
            <w:t>[Keywords]</w:t>
          </w:r>
        </w:p>
      </w:docPartBody>
    </w:docPart>
    <w:docPart>
      <w:docPartPr>
        <w:name w:val="D3240AA6EA2941CDA880FB9C3096403A"/>
        <w:category>
          <w:name w:val="General"/>
          <w:gallery w:val="placeholder"/>
        </w:category>
        <w:types>
          <w:type w:val="bbPlcHdr"/>
        </w:types>
        <w:behaviors>
          <w:behavior w:val="content"/>
        </w:behaviors>
        <w:guid w:val="{ED556E2F-A27C-4156-B04F-C60B2EC5BD0F}"/>
      </w:docPartPr>
      <w:docPartBody>
        <w:p w:rsidR="00815B44" w:rsidRDefault="00815B44" w:rsidP="00815B44">
          <w:pPr>
            <w:pStyle w:val="D3240AA6EA2941CDA880FB9C3096403A"/>
          </w:pPr>
          <w:r w:rsidRPr="003D58FC">
            <w:rPr>
              <w:rStyle w:val="PlaceholderText"/>
            </w:rPr>
            <w:t>[Keywords]</w:t>
          </w:r>
        </w:p>
      </w:docPartBody>
    </w:docPart>
    <w:docPart>
      <w:docPartPr>
        <w:name w:val="805FBDC40C274E1596FB98699B3752A9"/>
        <w:category>
          <w:name w:val="General"/>
          <w:gallery w:val="placeholder"/>
        </w:category>
        <w:types>
          <w:type w:val="bbPlcHdr"/>
        </w:types>
        <w:behaviors>
          <w:behavior w:val="content"/>
        </w:behaviors>
        <w:guid w:val="{4B216D84-7995-4641-8973-E6E1647E01AE}"/>
      </w:docPartPr>
      <w:docPartBody>
        <w:p w:rsidR="00815B44" w:rsidRDefault="00815B44" w:rsidP="00815B44">
          <w:pPr>
            <w:pStyle w:val="805FBDC40C274E1596FB98699B3752A9"/>
          </w:pPr>
          <w:r w:rsidRPr="003D58FC">
            <w:rPr>
              <w:rStyle w:val="PlaceholderText"/>
            </w:rPr>
            <w:t>[Keywords]</w:t>
          </w:r>
        </w:p>
      </w:docPartBody>
    </w:docPart>
    <w:docPart>
      <w:docPartPr>
        <w:name w:val="02C38F57D9B64126A6BF30473E0D602B"/>
        <w:category>
          <w:name w:val="General"/>
          <w:gallery w:val="placeholder"/>
        </w:category>
        <w:types>
          <w:type w:val="bbPlcHdr"/>
        </w:types>
        <w:behaviors>
          <w:behavior w:val="content"/>
        </w:behaviors>
        <w:guid w:val="{FA38B908-1BC9-41CD-9F56-69FEE74E1AF2}"/>
      </w:docPartPr>
      <w:docPartBody>
        <w:p w:rsidR="00815B44" w:rsidRDefault="00815B44" w:rsidP="00815B44">
          <w:pPr>
            <w:pStyle w:val="02C38F57D9B64126A6BF30473E0D602B"/>
          </w:pPr>
          <w:r w:rsidRPr="003D58FC">
            <w:rPr>
              <w:rStyle w:val="PlaceholderText"/>
            </w:rPr>
            <w:t>[Keywords]</w:t>
          </w:r>
        </w:p>
      </w:docPartBody>
    </w:docPart>
    <w:docPart>
      <w:docPartPr>
        <w:name w:val="B34760D62A044D3F8A8BC36AAFE96FA2"/>
        <w:category>
          <w:name w:val="General"/>
          <w:gallery w:val="placeholder"/>
        </w:category>
        <w:types>
          <w:type w:val="bbPlcHdr"/>
        </w:types>
        <w:behaviors>
          <w:behavior w:val="content"/>
        </w:behaviors>
        <w:guid w:val="{9A8052C6-1CDA-4539-9A5C-AE710744CA44}"/>
      </w:docPartPr>
      <w:docPartBody>
        <w:p w:rsidR="00815B44" w:rsidRDefault="00815B44" w:rsidP="00815B44">
          <w:pPr>
            <w:pStyle w:val="B34760D62A044D3F8A8BC36AAFE96FA2"/>
          </w:pPr>
          <w:r w:rsidRPr="003D58FC">
            <w:rPr>
              <w:rStyle w:val="PlaceholderText"/>
            </w:rPr>
            <w:t>[Keywords]</w:t>
          </w:r>
        </w:p>
      </w:docPartBody>
    </w:docPart>
    <w:docPart>
      <w:docPartPr>
        <w:name w:val="B5DF775722C1404FB0110B3D455D2CDF"/>
        <w:category>
          <w:name w:val="General"/>
          <w:gallery w:val="placeholder"/>
        </w:category>
        <w:types>
          <w:type w:val="bbPlcHdr"/>
        </w:types>
        <w:behaviors>
          <w:behavior w:val="content"/>
        </w:behaviors>
        <w:guid w:val="{094F6FD3-BA13-4615-B2D9-43DCFFF0880E}"/>
      </w:docPartPr>
      <w:docPartBody>
        <w:p w:rsidR="00815B44" w:rsidRDefault="00815B44" w:rsidP="00815B44">
          <w:pPr>
            <w:pStyle w:val="B5DF775722C1404FB0110B3D455D2CDF"/>
          </w:pPr>
          <w:r w:rsidRPr="003D58FC">
            <w:rPr>
              <w:rStyle w:val="PlaceholderText"/>
            </w:rPr>
            <w:t>[Keywords]</w:t>
          </w:r>
        </w:p>
      </w:docPartBody>
    </w:docPart>
    <w:docPart>
      <w:docPartPr>
        <w:name w:val="CEDE00C6258840F99BFA57647CDA478F"/>
        <w:category>
          <w:name w:val="General"/>
          <w:gallery w:val="placeholder"/>
        </w:category>
        <w:types>
          <w:type w:val="bbPlcHdr"/>
        </w:types>
        <w:behaviors>
          <w:behavior w:val="content"/>
        </w:behaviors>
        <w:guid w:val="{F93E761D-6F81-4E26-B977-191CCB0B2BC0}"/>
      </w:docPartPr>
      <w:docPartBody>
        <w:p w:rsidR="00815B44" w:rsidRDefault="00815B44" w:rsidP="00815B44">
          <w:pPr>
            <w:pStyle w:val="CEDE00C6258840F99BFA57647CDA478F"/>
          </w:pPr>
          <w:r w:rsidRPr="003D58FC">
            <w:rPr>
              <w:rStyle w:val="PlaceholderText"/>
            </w:rPr>
            <w:t>[Keywords]</w:t>
          </w:r>
        </w:p>
      </w:docPartBody>
    </w:docPart>
    <w:docPart>
      <w:docPartPr>
        <w:name w:val="2AC6C734405A41E59E43825599E574B3"/>
        <w:category>
          <w:name w:val="General"/>
          <w:gallery w:val="placeholder"/>
        </w:category>
        <w:types>
          <w:type w:val="bbPlcHdr"/>
        </w:types>
        <w:behaviors>
          <w:behavior w:val="content"/>
        </w:behaviors>
        <w:guid w:val="{9E372BB6-D675-4013-A0BB-44D0F93D6204}"/>
      </w:docPartPr>
      <w:docPartBody>
        <w:p w:rsidR="00815B44" w:rsidRDefault="00815B44" w:rsidP="00815B44">
          <w:pPr>
            <w:pStyle w:val="2AC6C734405A41E59E43825599E574B3"/>
          </w:pPr>
          <w:r w:rsidRPr="003D58FC">
            <w:rPr>
              <w:rStyle w:val="PlaceholderText"/>
            </w:rPr>
            <w:t>[Keywords]</w:t>
          </w:r>
        </w:p>
      </w:docPartBody>
    </w:docPart>
    <w:docPart>
      <w:docPartPr>
        <w:name w:val="F768160809D4427E9C976151D891A148"/>
        <w:category>
          <w:name w:val="General"/>
          <w:gallery w:val="placeholder"/>
        </w:category>
        <w:types>
          <w:type w:val="bbPlcHdr"/>
        </w:types>
        <w:behaviors>
          <w:behavior w:val="content"/>
        </w:behaviors>
        <w:guid w:val="{F3BB83F5-E900-431D-ACE5-F1EF44F436C7}"/>
      </w:docPartPr>
      <w:docPartBody>
        <w:p w:rsidR="00815B44" w:rsidRDefault="00815B44" w:rsidP="00815B44">
          <w:pPr>
            <w:pStyle w:val="F768160809D4427E9C976151D891A148"/>
          </w:pPr>
          <w:r w:rsidRPr="003D58FC">
            <w:rPr>
              <w:rStyle w:val="PlaceholderText"/>
            </w:rPr>
            <w:t>[Keywords]</w:t>
          </w:r>
        </w:p>
      </w:docPartBody>
    </w:docPart>
    <w:docPart>
      <w:docPartPr>
        <w:name w:val="6B22C2B12DDC4ED6862C829A0BD81201"/>
        <w:category>
          <w:name w:val="General"/>
          <w:gallery w:val="placeholder"/>
        </w:category>
        <w:types>
          <w:type w:val="bbPlcHdr"/>
        </w:types>
        <w:behaviors>
          <w:behavior w:val="content"/>
        </w:behaviors>
        <w:guid w:val="{62BCD508-4E65-4B0E-8C00-A484DE4034A7}"/>
      </w:docPartPr>
      <w:docPartBody>
        <w:p w:rsidR="00815B44" w:rsidRDefault="00815B44" w:rsidP="00815B44">
          <w:pPr>
            <w:pStyle w:val="6B22C2B12DDC4ED6862C829A0BD81201"/>
          </w:pPr>
          <w:r w:rsidRPr="003D58FC">
            <w:rPr>
              <w:rStyle w:val="PlaceholderText"/>
            </w:rPr>
            <w:t>[Keywords]</w:t>
          </w:r>
        </w:p>
      </w:docPartBody>
    </w:docPart>
    <w:docPart>
      <w:docPartPr>
        <w:name w:val="48B711DDCC9A4AC0B1F85A3379AFD01F"/>
        <w:category>
          <w:name w:val="General"/>
          <w:gallery w:val="placeholder"/>
        </w:category>
        <w:types>
          <w:type w:val="bbPlcHdr"/>
        </w:types>
        <w:behaviors>
          <w:behavior w:val="content"/>
        </w:behaviors>
        <w:guid w:val="{9629E7C1-3E6C-4474-8A1A-886AA6352CBA}"/>
      </w:docPartPr>
      <w:docPartBody>
        <w:p w:rsidR="00815B44" w:rsidRDefault="00815B44" w:rsidP="00815B44">
          <w:pPr>
            <w:pStyle w:val="48B711DDCC9A4AC0B1F85A3379AFD01F"/>
          </w:pPr>
          <w:r w:rsidRPr="003D58FC">
            <w:rPr>
              <w:rStyle w:val="PlaceholderText"/>
            </w:rPr>
            <w:t>[Keywords]</w:t>
          </w:r>
        </w:p>
      </w:docPartBody>
    </w:docPart>
    <w:docPart>
      <w:docPartPr>
        <w:name w:val="E195F2C485A640ABA2ADAA6DA16B4B6B"/>
        <w:category>
          <w:name w:val="General"/>
          <w:gallery w:val="placeholder"/>
        </w:category>
        <w:types>
          <w:type w:val="bbPlcHdr"/>
        </w:types>
        <w:behaviors>
          <w:behavior w:val="content"/>
        </w:behaviors>
        <w:guid w:val="{FEE38E96-97E2-4497-AE47-3349358588AA}"/>
      </w:docPartPr>
      <w:docPartBody>
        <w:p w:rsidR="00815B44" w:rsidRDefault="00815B44" w:rsidP="00815B44">
          <w:pPr>
            <w:pStyle w:val="E195F2C485A640ABA2ADAA6DA16B4B6B"/>
          </w:pPr>
          <w:r w:rsidRPr="003D58FC">
            <w:rPr>
              <w:rStyle w:val="PlaceholderText"/>
            </w:rPr>
            <w:t>[Keywords]</w:t>
          </w:r>
        </w:p>
      </w:docPartBody>
    </w:docPart>
    <w:docPart>
      <w:docPartPr>
        <w:name w:val="854BC9B562AA46AB92F482A4FC825E20"/>
        <w:category>
          <w:name w:val="General"/>
          <w:gallery w:val="placeholder"/>
        </w:category>
        <w:types>
          <w:type w:val="bbPlcHdr"/>
        </w:types>
        <w:behaviors>
          <w:behavior w:val="content"/>
        </w:behaviors>
        <w:guid w:val="{EA60ADEA-A09E-4DE1-B558-E1715E1BECE3}"/>
      </w:docPartPr>
      <w:docPartBody>
        <w:p w:rsidR="00815B44" w:rsidRDefault="00815B44" w:rsidP="00815B44">
          <w:pPr>
            <w:pStyle w:val="854BC9B562AA46AB92F482A4FC825E20"/>
          </w:pPr>
          <w:r w:rsidRPr="003D58FC">
            <w:rPr>
              <w:rStyle w:val="PlaceholderText"/>
            </w:rPr>
            <w:t>[Keywords]</w:t>
          </w:r>
        </w:p>
      </w:docPartBody>
    </w:docPart>
    <w:docPart>
      <w:docPartPr>
        <w:name w:val="5CD9947FF22B43029EE9CF4764648301"/>
        <w:category>
          <w:name w:val="General"/>
          <w:gallery w:val="placeholder"/>
        </w:category>
        <w:types>
          <w:type w:val="bbPlcHdr"/>
        </w:types>
        <w:behaviors>
          <w:behavior w:val="content"/>
        </w:behaviors>
        <w:guid w:val="{307D229E-7905-4BBC-9A5F-D69A7B73174A}"/>
      </w:docPartPr>
      <w:docPartBody>
        <w:p w:rsidR="00815B44" w:rsidRDefault="00815B44" w:rsidP="00815B44">
          <w:pPr>
            <w:pStyle w:val="5CD9947FF22B43029EE9CF4764648301"/>
          </w:pPr>
          <w:r w:rsidRPr="003D58FC">
            <w:rPr>
              <w:rStyle w:val="PlaceholderText"/>
            </w:rPr>
            <w:t>[Keywords]</w:t>
          </w:r>
        </w:p>
      </w:docPartBody>
    </w:docPart>
    <w:docPart>
      <w:docPartPr>
        <w:name w:val="B069692246584D80BBD153FA5B744721"/>
        <w:category>
          <w:name w:val="General"/>
          <w:gallery w:val="placeholder"/>
        </w:category>
        <w:types>
          <w:type w:val="bbPlcHdr"/>
        </w:types>
        <w:behaviors>
          <w:behavior w:val="content"/>
        </w:behaviors>
        <w:guid w:val="{F759F494-9B1F-4CB5-A6CE-8ECDADCAFC21}"/>
      </w:docPartPr>
      <w:docPartBody>
        <w:p w:rsidR="00815B44" w:rsidRDefault="00815B44" w:rsidP="00815B44">
          <w:pPr>
            <w:pStyle w:val="B069692246584D80BBD153FA5B744721"/>
          </w:pPr>
          <w:r w:rsidRPr="003D58FC">
            <w:rPr>
              <w:rStyle w:val="PlaceholderText"/>
            </w:rPr>
            <w:t>[Keywords]</w:t>
          </w:r>
        </w:p>
      </w:docPartBody>
    </w:docPart>
    <w:docPart>
      <w:docPartPr>
        <w:name w:val="EE162FFC9E4C4F2799D17B3C54A14500"/>
        <w:category>
          <w:name w:val="General"/>
          <w:gallery w:val="placeholder"/>
        </w:category>
        <w:types>
          <w:type w:val="bbPlcHdr"/>
        </w:types>
        <w:behaviors>
          <w:behavior w:val="content"/>
        </w:behaviors>
        <w:guid w:val="{C1C66F3A-A1F8-4941-871B-681E09C6BFB7}"/>
      </w:docPartPr>
      <w:docPartBody>
        <w:p w:rsidR="00815B44" w:rsidRDefault="00815B44" w:rsidP="00815B44">
          <w:pPr>
            <w:pStyle w:val="EE162FFC9E4C4F2799D17B3C54A14500"/>
          </w:pPr>
          <w:r w:rsidRPr="003D58FC">
            <w:rPr>
              <w:rStyle w:val="PlaceholderText"/>
            </w:rPr>
            <w:t>[Keywords]</w:t>
          </w:r>
        </w:p>
      </w:docPartBody>
    </w:docPart>
    <w:docPart>
      <w:docPartPr>
        <w:name w:val="7D0C7CB4A89C4A55B39C75342DDABAA9"/>
        <w:category>
          <w:name w:val="General"/>
          <w:gallery w:val="placeholder"/>
        </w:category>
        <w:types>
          <w:type w:val="bbPlcHdr"/>
        </w:types>
        <w:behaviors>
          <w:behavior w:val="content"/>
        </w:behaviors>
        <w:guid w:val="{D083E261-0280-4C03-ABF9-81E16B2BA8C1}"/>
      </w:docPartPr>
      <w:docPartBody>
        <w:p w:rsidR="00815B44" w:rsidRDefault="00815B44" w:rsidP="00815B44">
          <w:pPr>
            <w:pStyle w:val="7D0C7CB4A89C4A55B39C75342DDABAA9"/>
          </w:pPr>
          <w:r w:rsidRPr="003D58FC">
            <w:rPr>
              <w:rStyle w:val="PlaceholderText"/>
            </w:rPr>
            <w:t>[Keywords]</w:t>
          </w:r>
        </w:p>
      </w:docPartBody>
    </w:docPart>
    <w:docPart>
      <w:docPartPr>
        <w:name w:val="B42428D4C3904B8F9E31EA08C029020C"/>
        <w:category>
          <w:name w:val="General"/>
          <w:gallery w:val="placeholder"/>
        </w:category>
        <w:types>
          <w:type w:val="bbPlcHdr"/>
        </w:types>
        <w:behaviors>
          <w:behavior w:val="content"/>
        </w:behaviors>
        <w:guid w:val="{CA83ACC4-257A-45F3-8CB6-5C6E03EF5960}"/>
      </w:docPartPr>
      <w:docPartBody>
        <w:p w:rsidR="00815B44" w:rsidRDefault="00815B44" w:rsidP="00815B44">
          <w:pPr>
            <w:pStyle w:val="B42428D4C3904B8F9E31EA08C029020C"/>
          </w:pPr>
          <w:r w:rsidRPr="003D58FC">
            <w:rPr>
              <w:rStyle w:val="PlaceholderText"/>
            </w:rPr>
            <w:t>[Keywords]</w:t>
          </w:r>
        </w:p>
      </w:docPartBody>
    </w:docPart>
    <w:docPart>
      <w:docPartPr>
        <w:name w:val="09CC36D980C94626AD3D58BA961FBC58"/>
        <w:category>
          <w:name w:val="General"/>
          <w:gallery w:val="placeholder"/>
        </w:category>
        <w:types>
          <w:type w:val="bbPlcHdr"/>
        </w:types>
        <w:behaviors>
          <w:behavior w:val="content"/>
        </w:behaviors>
        <w:guid w:val="{318046FF-CA22-435A-8409-9092FEF2D408}"/>
      </w:docPartPr>
      <w:docPartBody>
        <w:p w:rsidR="00815B44" w:rsidRDefault="00815B44" w:rsidP="00815B44">
          <w:pPr>
            <w:pStyle w:val="09CC36D980C94626AD3D58BA961FBC58"/>
          </w:pPr>
          <w:r w:rsidRPr="003D58FC">
            <w:rPr>
              <w:rStyle w:val="PlaceholderText"/>
            </w:rPr>
            <w:t>[Keywords]</w:t>
          </w:r>
        </w:p>
      </w:docPartBody>
    </w:docPart>
    <w:docPart>
      <w:docPartPr>
        <w:name w:val="8521A979F0434C55AA8DAF7881A9FBE4"/>
        <w:category>
          <w:name w:val="General"/>
          <w:gallery w:val="placeholder"/>
        </w:category>
        <w:types>
          <w:type w:val="bbPlcHdr"/>
        </w:types>
        <w:behaviors>
          <w:behavior w:val="content"/>
        </w:behaviors>
        <w:guid w:val="{2A95D928-724D-4997-8103-D824782EBCC4}"/>
      </w:docPartPr>
      <w:docPartBody>
        <w:p w:rsidR="00815B44" w:rsidRDefault="00815B44" w:rsidP="00815B44">
          <w:pPr>
            <w:pStyle w:val="8521A979F0434C55AA8DAF7881A9FBE4"/>
          </w:pPr>
          <w:r w:rsidRPr="003D58FC">
            <w:rPr>
              <w:rStyle w:val="PlaceholderText"/>
            </w:rPr>
            <w:t>[Keywords]</w:t>
          </w:r>
        </w:p>
      </w:docPartBody>
    </w:docPart>
    <w:docPart>
      <w:docPartPr>
        <w:name w:val="8A45E2666D164E06AE5FE45EA71467F3"/>
        <w:category>
          <w:name w:val="General"/>
          <w:gallery w:val="placeholder"/>
        </w:category>
        <w:types>
          <w:type w:val="bbPlcHdr"/>
        </w:types>
        <w:behaviors>
          <w:behavior w:val="content"/>
        </w:behaviors>
        <w:guid w:val="{8F58881E-75B2-406C-AEC1-C0F48EE4AF16}"/>
      </w:docPartPr>
      <w:docPartBody>
        <w:p w:rsidR="00815B44" w:rsidRDefault="00815B44" w:rsidP="00815B44">
          <w:pPr>
            <w:pStyle w:val="8A45E2666D164E06AE5FE45EA71467F3"/>
          </w:pPr>
          <w:r w:rsidRPr="003D58FC">
            <w:rPr>
              <w:rStyle w:val="PlaceholderText"/>
            </w:rPr>
            <w:t>[Keywords]</w:t>
          </w:r>
        </w:p>
      </w:docPartBody>
    </w:docPart>
    <w:docPart>
      <w:docPartPr>
        <w:name w:val="C69E8D9281C4469ABD1E90FB76897DE6"/>
        <w:category>
          <w:name w:val="General"/>
          <w:gallery w:val="placeholder"/>
        </w:category>
        <w:types>
          <w:type w:val="bbPlcHdr"/>
        </w:types>
        <w:behaviors>
          <w:behavior w:val="content"/>
        </w:behaviors>
        <w:guid w:val="{2AF871BC-E583-4FC4-81E7-14B94CF9691D}"/>
      </w:docPartPr>
      <w:docPartBody>
        <w:p w:rsidR="00815B44" w:rsidRDefault="00815B44" w:rsidP="00815B44">
          <w:pPr>
            <w:pStyle w:val="C69E8D9281C4469ABD1E90FB76897DE6"/>
          </w:pPr>
          <w:r w:rsidRPr="003D58FC">
            <w:rPr>
              <w:rStyle w:val="PlaceholderText"/>
            </w:rPr>
            <w:t>[Keywords]</w:t>
          </w:r>
        </w:p>
      </w:docPartBody>
    </w:docPart>
    <w:docPart>
      <w:docPartPr>
        <w:name w:val="D693A0DE7D2F423B92CDDA9941CED40F"/>
        <w:category>
          <w:name w:val="General"/>
          <w:gallery w:val="placeholder"/>
        </w:category>
        <w:types>
          <w:type w:val="bbPlcHdr"/>
        </w:types>
        <w:behaviors>
          <w:behavior w:val="content"/>
        </w:behaviors>
        <w:guid w:val="{14709344-9789-47F7-82DB-B5EAE4288E1C}"/>
      </w:docPartPr>
      <w:docPartBody>
        <w:p w:rsidR="00815B44" w:rsidRDefault="00815B44" w:rsidP="00815B44">
          <w:pPr>
            <w:pStyle w:val="D693A0DE7D2F423B92CDDA9941CED40F"/>
          </w:pPr>
          <w:r w:rsidRPr="003D58FC">
            <w:rPr>
              <w:rStyle w:val="PlaceholderText"/>
            </w:rPr>
            <w:t>[Keywords]</w:t>
          </w:r>
        </w:p>
      </w:docPartBody>
    </w:docPart>
    <w:docPart>
      <w:docPartPr>
        <w:name w:val="2E9A3C55D4F740B2A0CC8BB01DBC6085"/>
        <w:category>
          <w:name w:val="General"/>
          <w:gallery w:val="placeholder"/>
        </w:category>
        <w:types>
          <w:type w:val="bbPlcHdr"/>
        </w:types>
        <w:behaviors>
          <w:behavior w:val="content"/>
        </w:behaviors>
        <w:guid w:val="{CB7DA981-4FB9-4578-8266-086F07B9619F}"/>
      </w:docPartPr>
      <w:docPartBody>
        <w:p w:rsidR="00815B44" w:rsidRDefault="00815B44" w:rsidP="00815B44">
          <w:pPr>
            <w:pStyle w:val="2E9A3C55D4F740B2A0CC8BB01DBC6085"/>
          </w:pPr>
          <w:r w:rsidRPr="003D58FC">
            <w:rPr>
              <w:rStyle w:val="PlaceholderText"/>
            </w:rPr>
            <w:t>[Keywords]</w:t>
          </w:r>
        </w:p>
      </w:docPartBody>
    </w:docPart>
    <w:docPart>
      <w:docPartPr>
        <w:name w:val="1FFB8FD5B7364219A6614F0AB2927B65"/>
        <w:category>
          <w:name w:val="General"/>
          <w:gallery w:val="placeholder"/>
        </w:category>
        <w:types>
          <w:type w:val="bbPlcHdr"/>
        </w:types>
        <w:behaviors>
          <w:behavior w:val="content"/>
        </w:behaviors>
        <w:guid w:val="{BBB83135-48E5-4B45-AEF2-F2BD1BCE379A}"/>
      </w:docPartPr>
      <w:docPartBody>
        <w:p w:rsidR="00815B44" w:rsidRDefault="00815B44" w:rsidP="00815B44">
          <w:pPr>
            <w:pStyle w:val="1FFB8FD5B7364219A6614F0AB2927B65"/>
          </w:pPr>
          <w:r w:rsidRPr="003D58FC">
            <w:rPr>
              <w:rStyle w:val="PlaceholderText"/>
            </w:rPr>
            <w:t>[Keywords]</w:t>
          </w:r>
        </w:p>
      </w:docPartBody>
    </w:docPart>
    <w:docPart>
      <w:docPartPr>
        <w:name w:val="FA4093BF9EFB4BDDAD5D5A00F90749A7"/>
        <w:category>
          <w:name w:val="General"/>
          <w:gallery w:val="placeholder"/>
        </w:category>
        <w:types>
          <w:type w:val="bbPlcHdr"/>
        </w:types>
        <w:behaviors>
          <w:behavior w:val="content"/>
        </w:behaviors>
        <w:guid w:val="{09572E6B-7E9B-41D3-8DF9-444E555E28C9}"/>
      </w:docPartPr>
      <w:docPartBody>
        <w:p w:rsidR="00815B44" w:rsidRDefault="00815B44" w:rsidP="00815B44">
          <w:pPr>
            <w:pStyle w:val="FA4093BF9EFB4BDDAD5D5A00F90749A7"/>
          </w:pPr>
          <w:r w:rsidRPr="003D58FC">
            <w:rPr>
              <w:rStyle w:val="PlaceholderText"/>
            </w:rPr>
            <w:t>[Keywords]</w:t>
          </w:r>
        </w:p>
      </w:docPartBody>
    </w:docPart>
    <w:docPart>
      <w:docPartPr>
        <w:name w:val="DB11FEA33AAE4DD581F69318FE97409F"/>
        <w:category>
          <w:name w:val="General"/>
          <w:gallery w:val="placeholder"/>
        </w:category>
        <w:types>
          <w:type w:val="bbPlcHdr"/>
        </w:types>
        <w:behaviors>
          <w:behavior w:val="content"/>
        </w:behaviors>
        <w:guid w:val="{412E1F98-52A5-4660-8CC4-7E0ABC1E4E3B}"/>
      </w:docPartPr>
      <w:docPartBody>
        <w:p w:rsidR="00815B44" w:rsidRDefault="00815B44" w:rsidP="00815B44">
          <w:pPr>
            <w:pStyle w:val="DB11FEA33AAE4DD581F69318FE97409F"/>
          </w:pPr>
          <w:r w:rsidRPr="003D58FC">
            <w:rPr>
              <w:rStyle w:val="PlaceholderText"/>
            </w:rPr>
            <w:t>[Keywords]</w:t>
          </w:r>
        </w:p>
      </w:docPartBody>
    </w:docPart>
    <w:docPart>
      <w:docPartPr>
        <w:name w:val="DC0D4B245E0C434BA972B6810D8F89B2"/>
        <w:category>
          <w:name w:val="General"/>
          <w:gallery w:val="placeholder"/>
        </w:category>
        <w:types>
          <w:type w:val="bbPlcHdr"/>
        </w:types>
        <w:behaviors>
          <w:behavior w:val="content"/>
        </w:behaviors>
        <w:guid w:val="{E8451238-1D71-45CF-A6D1-A672E870DF0B}"/>
      </w:docPartPr>
      <w:docPartBody>
        <w:p w:rsidR="00815B44" w:rsidRDefault="00815B44" w:rsidP="00815B44">
          <w:pPr>
            <w:pStyle w:val="DC0D4B245E0C434BA972B6810D8F89B2"/>
          </w:pPr>
          <w:r w:rsidRPr="003D58FC">
            <w:rPr>
              <w:rStyle w:val="PlaceholderText"/>
            </w:rPr>
            <w:t>[Keywords]</w:t>
          </w:r>
        </w:p>
      </w:docPartBody>
    </w:docPart>
    <w:docPart>
      <w:docPartPr>
        <w:name w:val="21F5E20828AE4E8481F69DEF696CBC68"/>
        <w:category>
          <w:name w:val="General"/>
          <w:gallery w:val="placeholder"/>
        </w:category>
        <w:types>
          <w:type w:val="bbPlcHdr"/>
        </w:types>
        <w:behaviors>
          <w:behavior w:val="content"/>
        </w:behaviors>
        <w:guid w:val="{AC2BBC17-17E1-4067-B795-A41777B780AD}"/>
      </w:docPartPr>
      <w:docPartBody>
        <w:p w:rsidR="00815B44" w:rsidRDefault="00815B44" w:rsidP="00815B44">
          <w:pPr>
            <w:pStyle w:val="21F5E20828AE4E8481F69DEF696CBC68"/>
          </w:pPr>
          <w:r w:rsidRPr="003D58FC">
            <w:rPr>
              <w:rStyle w:val="PlaceholderText"/>
            </w:rPr>
            <w:t>[Keywords]</w:t>
          </w:r>
        </w:p>
      </w:docPartBody>
    </w:docPart>
    <w:docPart>
      <w:docPartPr>
        <w:name w:val="EA5274757E9B45B182A17C8F90C941DE"/>
        <w:category>
          <w:name w:val="General"/>
          <w:gallery w:val="placeholder"/>
        </w:category>
        <w:types>
          <w:type w:val="bbPlcHdr"/>
        </w:types>
        <w:behaviors>
          <w:behavior w:val="content"/>
        </w:behaviors>
        <w:guid w:val="{7952F656-4066-483A-BDEE-3C768BD6A059}"/>
      </w:docPartPr>
      <w:docPartBody>
        <w:p w:rsidR="00815B44" w:rsidRDefault="00815B44" w:rsidP="00815B44">
          <w:pPr>
            <w:pStyle w:val="EA5274757E9B45B182A17C8F90C941DE"/>
          </w:pPr>
          <w:r w:rsidRPr="003D58FC">
            <w:rPr>
              <w:rStyle w:val="PlaceholderText"/>
            </w:rPr>
            <w:t>[Keywords]</w:t>
          </w:r>
        </w:p>
      </w:docPartBody>
    </w:docPart>
    <w:docPart>
      <w:docPartPr>
        <w:name w:val="F7948184FD4F4C46BFC82574F1153ABC"/>
        <w:category>
          <w:name w:val="General"/>
          <w:gallery w:val="placeholder"/>
        </w:category>
        <w:types>
          <w:type w:val="bbPlcHdr"/>
        </w:types>
        <w:behaviors>
          <w:behavior w:val="content"/>
        </w:behaviors>
        <w:guid w:val="{3FF47FC0-B4E0-47D8-B072-4122EEAC6EB8}"/>
      </w:docPartPr>
      <w:docPartBody>
        <w:p w:rsidR="00815B44" w:rsidRDefault="00815B44" w:rsidP="00815B44">
          <w:pPr>
            <w:pStyle w:val="F7948184FD4F4C46BFC82574F1153ABC"/>
          </w:pPr>
          <w:r w:rsidRPr="003D58FC">
            <w:rPr>
              <w:rStyle w:val="PlaceholderText"/>
            </w:rPr>
            <w:t>[Keywords]</w:t>
          </w:r>
        </w:p>
      </w:docPartBody>
    </w:docPart>
    <w:docPart>
      <w:docPartPr>
        <w:name w:val="B02D3C068C3B4FA49710CD35B7D121C6"/>
        <w:category>
          <w:name w:val="General"/>
          <w:gallery w:val="placeholder"/>
        </w:category>
        <w:types>
          <w:type w:val="bbPlcHdr"/>
        </w:types>
        <w:behaviors>
          <w:behavior w:val="content"/>
        </w:behaviors>
        <w:guid w:val="{AF9FA63E-97F3-4F0A-AD37-8B90DEB0E431}"/>
      </w:docPartPr>
      <w:docPartBody>
        <w:p w:rsidR="00815B44" w:rsidRDefault="00815B44" w:rsidP="00815B44">
          <w:pPr>
            <w:pStyle w:val="B02D3C068C3B4FA49710CD35B7D121C6"/>
          </w:pPr>
          <w:r w:rsidRPr="003D58FC">
            <w:rPr>
              <w:rStyle w:val="PlaceholderText"/>
            </w:rPr>
            <w:t>[Keywords]</w:t>
          </w:r>
        </w:p>
      </w:docPartBody>
    </w:docPart>
    <w:docPart>
      <w:docPartPr>
        <w:name w:val="BDB8AC9A2DE849F3935E5AEB35871B8E"/>
        <w:category>
          <w:name w:val="General"/>
          <w:gallery w:val="placeholder"/>
        </w:category>
        <w:types>
          <w:type w:val="bbPlcHdr"/>
        </w:types>
        <w:behaviors>
          <w:behavior w:val="content"/>
        </w:behaviors>
        <w:guid w:val="{3581DCA1-BE46-4E23-80BC-332E59439CDC}"/>
      </w:docPartPr>
      <w:docPartBody>
        <w:p w:rsidR="00815B44" w:rsidRDefault="00815B44" w:rsidP="00815B44">
          <w:pPr>
            <w:pStyle w:val="BDB8AC9A2DE849F3935E5AEB35871B8E"/>
          </w:pPr>
          <w:r w:rsidRPr="003D58FC">
            <w:rPr>
              <w:rStyle w:val="PlaceholderText"/>
            </w:rPr>
            <w:t>[Keywords]</w:t>
          </w:r>
        </w:p>
      </w:docPartBody>
    </w:docPart>
    <w:docPart>
      <w:docPartPr>
        <w:name w:val="E08161E1B8B142AFAAE6C23DB387CE1D"/>
        <w:category>
          <w:name w:val="General"/>
          <w:gallery w:val="placeholder"/>
        </w:category>
        <w:types>
          <w:type w:val="bbPlcHdr"/>
        </w:types>
        <w:behaviors>
          <w:behavior w:val="content"/>
        </w:behaviors>
        <w:guid w:val="{F6FEE3EE-E57D-4E48-9CA4-76DA0FFF9924}"/>
      </w:docPartPr>
      <w:docPartBody>
        <w:p w:rsidR="00815B44" w:rsidRDefault="00815B44" w:rsidP="00815B44">
          <w:pPr>
            <w:pStyle w:val="E08161E1B8B142AFAAE6C23DB387CE1D"/>
          </w:pPr>
          <w:r w:rsidRPr="003D58FC">
            <w:rPr>
              <w:rStyle w:val="PlaceholderText"/>
            </w:rPr>
            <w:t>[Keywords]</w:t>
          </w:r>
        </w:p>
      </w:docPartBody>
    </w:docPart>
    <w:docPart>
      <w:docPartPr>
        <w:name w:val="14403FCB20164787AF78C92284EB7BDB"/>
        <w:category>
          <w:name w:val="General"/>
          <w:gallery w:val="placeholder"/>
        </w:category>
        <w:types>
          <w:type w:val="bbPlcHdr"/>
        </w:types>
        <w:behaviors>
          <w:behavior w:val="content"/>
        </w:behaviors>
        <w:guid w:val="{77D1A09B-C525-44DA-8C1D-CDE279A15AF3}"/>
      </w:docPartPr>
      <w:docPartBody>
        <w:p w:rsidR="00815B44" w:rsidRDefault="00815B44" w:rsidP="00815B44">
          <w:pPr>
            <w:pStyle w:val="14403FCB20164787AF78C92284EB7BDB"/>
          </w:pPr>
          <w:r w:rsidRPr="003D58FC">
            <w:rPr>
              <w:rStyle w:val="PlaceholderText"/>
            </w:rPr>
            <w:t>[Keywords]</w:t>
          </w:r>
        </w:p>
      </w:docPartBody>
    </w:docPart>
    <w:docPart>
      <w:docPartPr>
        <w:name w:val="7C73F4B6834A4EA7AD5FCE3210D1DAD4"/>
        <w:category>
          <w:name w:val="General"/>
          <w:gallery w:val="placeholder"/>
        </w:category>
        <w:types>
          <w:type w:val="bbPlcHdr"/>
        </w:types>
        <w:behaviors>
          <w:behavior w:val="content"/>
        </w:behaviors>
        <w:guid w:val="{4BD36BFF-60D9-4627-8878-4AA6B5F3DFA8}"/>
      </w:docPartPr>
      <w:docPartBody>
        <w:p w:rsidR="00815B44" w:rsidRDefault="00815B44" w:rsidP="00815B44">
          <w:pPr>
            <w:pStyle w:val="7C73F4B6834A4EA7AD5FCE3210D1DAD4"/>
          </w:pPr>
          <w:r w:rsidRPr="003D58FC">
            <w:rPr>
              <w:rStyle w:val="PlaceholderText"/>
            </w:rPr>
            <w:t>[Keywords]</w:t>
          </w:r>
        </w:p>
      </w:docPartBody>
    </w:docPart>
    <w:docPart>
      <w:docPartPr>
        <w:name w:val="D852F16657A04FC8B943BD98FDFCCC18"/>
        <w:category>
          <w:name w:val="General"/>
          <w:gallery w:val="placeholder"/>
        </w:category>
        <w:types>
          <w:type w:val="bbPlcHdr"/>
        </w:types>
        <w:behaviors>
          <w:behavior w:val="content"/>
        </w:behaviors>
        <w:guid w:val="{6447C5B8-47A8-4A47-B2F0-9BC765DC125B}"/>
      </w:docPartPr>
      <w:docPartBody>
        <w:p w:rsidR="00815B44" w:rsidRDefault="00815B44" w:rsidP="00815B44">
          <w:pPr>
            <w:pStyle w:val="D852F16657A04FC8B943BD98FDFCCC18"/>
          </w:pPr>
          <w:r w:rsidRPr="003D58FC">
            <w:rPr>
              <w:rStyle w:val="PlaceholderText"/>
            </w:rPr>
            <w:t>[Keywords]</w:t>
          </w:r>
        </w:p>
      </w:docPartBody>
    </w:docPart>
    <w:docPart>
      <w:docPartPr>
        <w:name w:val="6F7997630A9548FB84915182675E6AE1"/>
        <w:category>
          <w:name w:val="General"/>
          <w:gallery w:val="placeholder"/>
        </w:category>
        <w:types>
          <w:type w:val="bbPlcHdr"/>
        </w:types>
        <w:behaviors>
          <w:behavior w:val="content"/>
        </w:behaviors>
        <w:guid w:val="{EF9CF551-2F96-4641-8282-02FCE0A3253D}"/>
      </w:docPartPr>
      <w:docPartBody>
        <w:p w:rsidR="00815B44" w:rsidRDefault="00815B44" w:rsidP="00815B44">
          <w:pPr>
            <w:pStyle w:val="6F7997630A9548FB84915182675E6AE1"/>
          </w:pPr>
          <w:r w:rsidRPr="003D58FC">
            <w:rPr>
              <w:rStyle w:val="PlaceholderText"/>
            </w:rPr>
            <w:t>[Keywords]</w:t>
          </w:r>
        </w:p>
      </w:docPartBody>
    </w:docPart>
    <w:docPart>
      <w:docPartPr>
        <w:name w:val="67850C7F7C6C49789548EB06DFFA3893"/>
        <w:category>
          <w:name w:val="General"/>
          <w:gallery w:val="placeholder"/>
        </w:category>
        <w:types>
          <w:type w:val="bbPlcHdr"/>
        </w:types>
        <w:behaviors>
          <w:behavior w:val="content"/>
        </w:behaviors>
        <w:guid w:val="{AE540DD5-9D4A-4A95-B701-FCF738B6AF2B}"/>
      </w:docPartPr>
      <w:docPartBody>
        <w:p w:rsidR="00815B44" w:rsidRDefault="00815B44" w:rsidP="00815B44">
          <w:pPr>
            <w:pStyle w:val="67850C7F7C6C49789548EB06DFFA3893"/>
          </w:pPr>
          <w:r w:rsidRPr="003D58FC">
            <w:rPr>
              <w:rStyle w:val="PlaceholderText"/>
            </w:rPr>
            <w:t>[Keywords]</w:t>
          </w:r>
        </w:p>
      </w:docPartBody>
    </w:docPart>
    <w:docPart>
      <w:docPartPr>
        <w:name w:val="1480E04A23BE40FE9970E55249168835"/>
        <w:category>
          <w:name w:val="General"/>
          <w:gallery w:val="placeholder"/>
        </w:category>
        <w:types>
          <w:type w:val="bbPlcHdr"/>
        </w:types>
        <w:behaviors>
          <w:behavior w:val="content"/>
        </w:behaviors>
        <w:guid w:val="{70E27B54-9B8B-4B4A-899B-DD36A48D43B3}"/>
      </w:docPartPr>
      <w:docPartBody>
        <w:p w:rsidR="00815B44" w:rsidRDefault="00815B44" w:rsidP="00815B44">
          <w:pPr>
            <w:pStyle w:val="1480E04A23BE40FE9970E55249168835"/>
          </w:pPr>
          <w:r w:rsidRPr="003D58FC">
            <w:rPr>
              <w:rStyle w:val="PlaceholderText"/>
            </w:rPr>
            <w:t>[Keywords]</w:t>
          </w:r>
        </w:p>
      </w:docPartBody>
    </w:docPart>
    <w:docPart>
      <w:docPartPr>
        <w:name w:val="50CB5CDC1B4D4B9EA10178204B7A82C2"/>
        <w:category>
          <w:name w:val="General"/>
          <w:gallery w:val="placeholder"/>
        </w:category>
        <w:types>
          <w:type w:val="bbPlcHdr"/>
        </w:types>
        <w:behaviors>
          <w:behavior w:val="content"/>
        </w:behaviors>
        <w:guid w:val="{DF50100C-33E4-47AE-87ED-93951312B979}"/>
      </w:docPartPr>
      <w:docPartBody>
        <w:p w:rsidR="00815B44" w:rsidRDefault="00815B44" w:rsidP="00815B44">
          <w:pPr>
            <w:pStyle w:val="50CB5CDC1B4D4B9EA10178204B7A82C2"/>
          </w:pPr>
          <w:r w:rsidRPr="003D58FC">
            <w:rPr>
              <w:rStyle w:val="PlaceholderText"/>
            </w:rPr>
            <w:t>[Keywords]</w:t>
          </w:r>
        </w:p>
      </w:docPartBody>
    </w:docPart>
    <w:docPart>
      <w:docPartPr>
        <w:name w:val="94389E5C747D47AA99A5D9C902C739A9"/>
        <w:category>
          <w:name w:val="General"/>
          <w:gallery w:val="placeholder"/>
        </w:category>
        <w:types>
          <w:type w:val="bbPlcHdr"/>
        </w:types>
        <w:behaviors>
          <w:behavior w:val="content"/>
        </w:behaviors>
        <w:guid w:val="{EFE4823E-4FA0-4A92-BD07-CF9E658B2973}"/>
      </w:docPartPr>
      <w:docPartBody>
        <w:p w:rsidR="00815B44" w:rsidRDefault="00815B44" w:rsidP="00815B44">
          <w:pPr>
            <w:pStyle w:val="94389E5C747D47AA99A5D9C902C739A9"/>
          </w:pPr>
          <w:r w:rsidRPr="003D58FC">
            <w:rPr>
              <w:rStyle w:val="PlaceholderText"/>
            </w:rPr>
            <w:t>[Keywords]</w:t>
          </w:r>
        </w:p>
      </w:docPartBody>
    </w:docPart>
    <w:docPart>
      <w:docPartPr>
        <w:name w:val="1875EA16CFA645A58C8ED88F9917E94E"/>
        <w:category>
          <w:name w:val="General"/>
          <w:gallery w:val="placeholder"/>
        </w:category>
        <w:types>
          <w:type w:val="bbPlcHdr"/>
        </w:types>
        <w:behaviors>
          <w:behavior w:val="content"/>
        </w:behaviors>
        <w:guid w:val="{C5F7ABC2-5972-4DD5-8F69-8DE41DCA4EF8}"/>
      </w:docPartPr>
      <w:docPartBody>
        <w:p w:rsidR="00815B44" w:rsidRDefault="00815B44" w:rsidP="00815B44">
          <w:pPr>
            <w:pStyle w:val="1875EA16CFA645A58C8ED88F9917E94E"/>
          </w:pPr>
          <w:r w:rsidRPr="003D58FC">
            <w:rPr>
              <w:rStyle w:val="PlaceholderText"/>
            </w:rPr>
            <w:t>[Keywords]</w:t>
          </w:r>
        </w:p>
      </w:docPartBody>
    </w:docPart>
    <w:docPart>
      <w:docPartPr>
        <w:name w:val="A990E97FFCCD4C649C3CD154B8003937"/>
        <w:category>
          <w:name w:val="General"/>
          <w:gallery w:val="placeholder"/>
        </w:category>
        <w:types>
          <w:type w:val="bbPlcHdr"/>
        </w:types>
        <w:behaviors>
          <w:behavior w:val="content"/>
        </w:behaviors>
        <w:guid w:val="{7C92131C-37EF-418C-929A-10E552E53649}"/>
      </w:docPartPr>
      <w:docPartBody>
        <w:p w:rsidR="00815B44" w:rsidRDefault="00815B44" w:rsidP="00815B44">
          <w:pPr>
            <w:pStyle w:val="A990E97FFCCD4C649C3CD154B8003937"/>
          </w:pPr>
          <w:r w:rsidRPr="003D58FC">
            <w:rPr>
              <w:rStyle w:val="PlaceholderText"/>
            </w:rPr>
            <w:t>[Keywords]</w:t>
          </w:r>
        </w:p>
      </w:docPartBody>
    </w:docPart>
    <w:docPart>
      <w:docPartPr>
        <w:name w:val="4FC5BBF736D2421AAA3749640F3062B9"/>
        <w:category>
          <w:name w:val="General"/>
          <w:gallery w:val="placeholder"/>
        </w:category>
        <w:types>
          <w:type w:val="bbPlcHdr"/>
        </w:types>
        <w:behaviors>
          <w:behavior w:val="content"/>
        </w:behaviors>
        <w:guid w:val="{423CD943-1F00-40E7-83FB-DDB086EEF39E}"/>
      </w:docPartPr>
      <w:docPartBody>
        <w:p w:rsidR="00815B44" w:rsidRDefault="00815B44" w:rsidP="00815B44">
          <w:pPr>
            <w:pStyle w:val="4FC5BBF736D2421AAA3749640F3062B9"/>
          </w:pPr>
          <w:r w:rsidRPr="003D58FC">
            <w:rPr>
              <w:rStyle w:val="PlaceholderText"/>
            </w:rPr>
            <w:t>[Keywords]</w:t>
          </w:r>
        </w:p>
      </w:docPartBody>
    </w:docPart>
    <w:docPart>
      <w:docPartPr>
        <w:name w:val="E35CD72C92D347CC9A99C635F5C70D47"/>
        <w:category>
          <w:name w:val="General"/>
          <w:gallery w:val="placeholder"/>
        </w:category>
        <w:types>
          <w:type w:val="bbPlcHdr"/>
        </w:types>
        <w:behaviors>
          <w:behavior w:val="content"/>
        </w:behaviors>
        <w:guid w:val="{CCED77DB-B1F2-4A06-AB50-7878B778493A}"/>
      </w:docPartPr>
      <w:docPartBody>
        <w:p w:rsidR="00815B44" w:rsidRDefault="00815B44" w:rsidP="00815B44">
          <w:pPr>
            <w:pStyle w:val="E35CD72C92D347CC9A99C635F5C70D47"/>
          </w:pPr>
          <w:r w:rsidRPr="003D58FC">
            <w:rPr>
              <w:rStyle w:val="PlaceholderText"/>
            </w:rPr>
            <w:t>[Keywords]</w:t>
          </w:r>
        </w:p>
      </w:docPartBody>
    </w:docPart>
    <w:docPart>
      <w:docPartPr>
        <w:name w:val="DB8E21A6D41444298C155879A8EA28A4"/>
        <w:category>
          <w:name w:val="General"/>
          <w:gallery w:val="placeholder"/>
        </w:category>
        <w:types>
          <w:type w:val="bbPlcHdr"/>
        </w:types>
        <w:behaviors>
          <w:behavior w:val="content"/>
        </w:behaviors>
        <w:guid w:val="{FA38C205-5D0A-43E8-AD76-5E884350679B}"/>
      </w:docPartPr>
      <w:docPartBody>
        <w:p w:rsidR="00815B44" w:rsidRDefault="00815B44" w:rsidP="00815B44">
          <w:pPr>
            <w:pStyle w:val="DB8E21A6D41444298C155879A8EA28A4"/>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0D3FE5"/>
    <w:rsid w:val="00266E53"/>
    <w:rsid w:val="00305F44"/>
    <w:rsid w:val="00344E56"/>
    <w:rsid w:val="004567A0"/>
    <w:rsid w:val="00472EE5"/>
    <w:rsid w:val="005878C4"/>
    <w:rsid w:val="005D05ED"/>
    <w:rsid w:val="00815B44"/>
    <w:rsid w:val="00827393"/>
    <w:rsid w:val="00A67188"/>
    <w:rsid w:val="00A9618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15B44"/>
    <w:rPr>
      <w:color w:val="808080"/>
    </w:rPr>
  </w:style>
  <w:style w:type="paragraph" w:customStyle="1" w:styleId="75BD38B864049E4CB05FD22C1CB75C76">
    <w:name w:val="75BD38B864049E4CB05FD22C1CB75C76"/>
  </w:style>
  <w:style w:type="paragraph" w:customStyle="1" w:styleId="7FA2E4349BC249379A680978AAF930BB">
    <w:name w:val="7FA2E4349BC249379A680978AAF930BB"/>
    <w:rsid w:val="00815B44"/>
    <w:pPr>
      <w:spacing w:after="160" w:line="259" w:lineRule="auto"/>
    </w:pPr>
    <w:rPr>
      <w:kern w:val="2"/>
      <w:sz w:val="22"/>
      <w:szCs w:val="22"/>
      <w:lang w:eastAsia="en-AU"/>
      <w14:ligatures w14:val="standardContextual"/>
    </w:rPr>
  </w:style>
  <w:style w:type="paragraph" w:customStyle="1" w:styleId="8701A5EA079545678124B4661C67E022">
    <w:name w:val="8701A5EA079545678124B4661C67E022"/>
    <w:rsid w:val="00815B44"/>
    <w:pPr>
      <w:spacing w:after="160" w:line="259" w:lineRule="auto"/>
    </w:pPr>
    <w:rPr>
      <w:kern w:val="2"/>
      <w:sz w:val="22"/>
      <w:szCs w:val="22"/>
      <w:lang w:eastAsia="en-AU"/>
      <w14:ligatures w14:val="standardContextual"/>
    </w:rPr>
  </w:style>
  <w:style w:type="paragraph" w:customStyle="1" w:styleId="D169B79659B74726AE11412836C10096">
    <w:name w:val="D169B79659B74726AE11412836C10096"/>
    <w:rsid w:val="00815B44"/>
    <w:pPr>
      <w:spacing w:after="160" w:line="259" w:lineRule="auto"/>
    </w:pPr>
    <w:rPr>
      <w:kern w:val="2"/>
      <w:sz w:val="22"/>
      <w:szCs w:val="22"/>
      <w:lang w:eastAsia="en-AU"/>
      <w14:ligatures w14:val="standardContextual"/>
    </w:rPr>
  </w:style>
  <w:style w:type="paragraph" w:customStyle="1" w:styleId="BC01E552762B4701820C33D665FDD60A">
    <w:name w:val="BC01E552762B4701820C33D665FDD60A"/>
    <w:rsid w:val="00815B44"/>
    <w:pPr>
      <w:spacing w:after="160" w:line="259" w:lineRule="auto"/>
    </w:pPr>
    <w:rPr>
      <w:kern w:val="2"/>
      <w:sz w:val="22"/>
      <w:szCs w:val="22"/>
      <w:lang w:eastAsia="en-AU"/>
      <w14:ligatures w14:val="standardContextual"/>
    </w:rPr>
  </w:style>
  <w:style w:type="paragraph" w:customStyle="1" w:styleId="79D7BD7A351045D6B617398F79FE2A98">
    <w:name w:val="79D7BD7A351045D6B617398F79FE2A98"/>
    <w:rsid w:val="00815B44"/>
    <w:pPr>
      <w:spacing w:after="160" w:line="259" w:lineRule="auto"/>
    </w:pPr>
    <w:rPr>
      <w:kern w:val="2"/>
      <w:sz w:val="22"/>
      <w:szCs w:val="22"/>
      <w:lang w:eastAsia="en-AU"/>
      <w14:ligatures w14:val="standardContextual"/>
    </w:rPr>
  </w:style>
  <w:style w:type="paragraph" w:customStyle="1" w:styleId="F621766C0058440B8790E2ED16527950">
    <w:name w:val="F621766C0058440B8790E2ED16527950"/>
    <w:rsid w:val="00815B44"/>
    <w:pPr>
      <w:spacing w:after="160" w:line="259" w:lineRule="auto"/>
    </w:pPr>
    <w:rPr>
      <w:kern w:val="2"/>
      <w:sz w:val="22"/>
      <w:szCs w:val="22"/>
      <w:lang w:eastAsia="en-AU"/>
      <w14:ligatures w14:val="standardContextual"/>
    </w:rPr>
  </w:style>
  <w:style w:type="paragraph" w:customStyle="1" w:styleId="D9FA63044D2845C28E5308CCB4DBDAFB">
    <w:name w:val="D9FA63044D2845C28E5308CCB4DBDAFB"/>
    <w:rsid w:val="00815B44"/>
    <w:pPr>
      <w:spacing w:after="160" w:line="259" w:lineRule="auto"/>
    </w:pPr>
    <w:rPr>
      <w:kern w:val="2"/>
      <w:sz w:val="22"/>
      <w:szCs w:val="22"/>
      <w:lang w:eastAsia="en-AU"/>
      <w14:ligatures w14:val="standardContextual"/>
    </w:rPr>
  </w:style>
  <w:style w:type="paragraph" w:customStyle="1" w:styleId="4E931EC7D34D49FF86631DFF92196283">
    <w:name w:val="4E931EC7D34D49FF86631DFF92196283"/>
    <w:rsid w:val="00815B44"/>
    <w:pPr>
      <w:spacing w:after="160" w:line="259" w:lineRule="auto"/>
    </w:pPr>
    <w:rPr>
      <w:kern w:val="2"/>
      <w:sz w:val="22"/>
      <w:szCs w:val="22"/>
      <w:lang w:eastAsia="en-AU"/>
      <w14:ligatures w14:val="standardContextual"/>
    </w:rPr>
  </w:style>
  <w:style w:type="paragraph" w:customStyle="1" w:styleId="D598DA7AD3184B389E74B92CC79A141C">
    <w:name w:val="D598DA7AD3184B389E74B92CC79A141C"/>
    <w:rsid w:val="00815B44"/>
    <w:pPr>
      <w:spacing w:after="160" w:line="259" w:lineRule="auto"/>
    </w:pPr>
    <w:rPr>
      <w:kern w:val="2"/>
      <w:sz w:val="22"/>
      <w:szCs w:val="22"/>
      <w:lang w:eastAsia="en-AU"/>
      <w14:ligatures w14:val="standardContextual"/>
    </w:rPr>
  </w:style>
  <w:style w:type="paragraph" w:customStyle="1" w:styleId="07FB17B9544A4327A814E6262D356346">
    <w:name w:val="07FB17B9544A4327A814E6262D356346"/>
    <w:rsid w:val="00815B44"/>
    <w:pPr>
      <w:spacing w:after="160" w:line="259" w:lineRule="auto"/>
    </w:pPr>
    <w:rPr>
      <w:kern w:val="2"/>
      <w:sz w:val="22"/>
      <w:szCs w:val="22"/>
      <w:lang w:eastAsia="en-AU"/>
      <w14:ligatures w14:val="standardContextual"/>
    </w:rPr>
  </w:style>
  <w:style w:type="paragraph" w:customStyle="1" w:styleId="AE3DE5BB1E3A48C28BD40FB06412C3EE">
    <w:name w:val="AE3DE5BB1E3A48C28BD40FB06412C3EE"/>
    <w:rsid w:val="00815B44"/>
    <w:pPr>
      <w:spacing w:after="160" w:line="259" w:lineRule="auto"/>
    </w:pPr>
    <w:rPr>
      <w:kern w:val="2"/>
      <w:sz w:val="22"/>
      <w:szCs w:val="22"/>
      <w:lang w:eastAsia="en-AU"/>
      <w14:ligatures w14:val="standardContextual"/>
    </w:rPr>
  </w:style>
  <w:style w:type="paragraph" w:customStyle="1" w:styleId="71BED66DCBD24131A4CEA4D3088257DD">
    <w:name w:val="71BED66DCBD24131A4CEA4D3088257DD"/>
    <w:rsid w:val="00815B44"/>
    <w:pPr>
      <w:spacing w:after="160" w:line="259" w:lineRule="auto"/>
    </w:pPr>
    <w:rPr>
      <w:kern w:val="2"/>
      <w:sz w:val="22"/>
      <w:szCs w:val="22"/>
      <w:lang w:eastAsia="en-AU"/>
      <w14:ligatures w14:val="standardContextual"/>
    </w:rPr>
  </w:style>
  <w:style w:type="paragraph" w:customStyle="1" w:styleId="212695751E3948C1ACE2E1763665D8E2">
    <w:name w:val="212695751E3948C1ACE2E1763665D8E2"/>
    <w:rsid w:val="00815B44"/>
    <w:pPr>
      <w:spacing w:after="160" w:line="259" w:lineRule="auto"/>
    </w:pPr>
    <w:rPr>
      <w:kern w:val="2"/>
      <w:sz w:val="22"/>
      <w:szCs w:val="22"/>
      <w:lang w:eastAsia="en-AU"/>
      <w14:ligatures w14:val="standardContextual"/>
    </w:rPr>
  </w:style>
  <w:style w:type="paragraph" w:customStyle="1" w:styleId="5C1F8891E7CA49CB9819239FEE26BF34">
    <w:name w:val="5C1F8891E7CA49CB9819239FEE26BF34"/>
    <w:rsid w:val="00815B44"/>
    <w:pPr>
      <w:spacing w:after="160" w:line="259" w:lineRule="auto"/>
    </w:pPr>
    <w:rPr>
      <w:kern w:val="2"/>
      <w:sz w:val="22"/>
      <w:szCs w:val="22"/>
      <w:lang w:eastAsia="en-AU"/>
      <w14:ligatures w14:val="standardContextual"/>
    </w:rPr>
  </w:style>
  <w:style w:type="paragraph" w:customStyle="1" w:styleId="424B3EBFE5684C8DA33A361932E2DFEF">
    <w:name w:val="424B3EBFE5684C8DA33A361932E2DFEF"/>
    <w:rsid w:val="00815B44"/>
    <w:pPr>
      <w:spacing w:after="160" w:line="259" w:lineRule="auto"/>
    </w:pPr>
    <w:rPr>
      <w:kern w:val="2"/>
      <w:sz w:val="22"/>
      <w:szCs w:val="22"/>
      <w:lang w:eastAsia="en-AU"/>
      <w14:ligatures w14:val="standardContextual"/>
    </w:rPr>
  </w:style>
  <w:style w:type="paragraph" w:customStyle="1" w:styleId="BB719C2654834B09998D0338525257B7">
    <w:name w:val="BB719C2654834B09998D0338525257B7"/>
    <w:rsid w:val="00815B44"/>
    <w:pPr>
      <w:spacing w:after="160" w:line="259" w:lineRule="auto"/>
    </w:pPr>
    <w:rPr>
      <w:kern w:val="2"/>
      <w:sz w:val="22"/>
      <w:szCs w:val="22"/>
      <w:lang w:eastAsia="en-AU"/>
      <w14:ligatures w14:val="standardContextual"/>
    </w:rPr>
  </w:style>
  <w:style w:type="paragraph" w:customStyle="1" w:styleId="FDEE87DFDA304B43B5499390FAE06C1C">
    <w:name w:val="FDEE87DFDA304B43B5499390FAE06C1C"/>
    <w:rsid w:val="00815B44"/>
    <w:pPr>
      <w:spacing w:after="160" w:line="259" w:lineRule="auto"/>
    </w:pPr>
    <w:rPr>
      <w:kern w:val="2"/>
      <w:sz w:val="22"/>
      <w:szCs w:val="22"/>
      <w:lang w:eastAsia="en-AU"/>
      <w14:ligatures w14:val="standardContextual"/>
    </w:rPr>
  </w:style>
  <w:style w:type="paragraph" w:customStyle="1" w:styleId="0C2B10B143034BF7BAC18B0BB2F6D001">
    <w:name w:val="0C2B10B143034BF7BAC18B0BB2F6D001"/>
    <w:rsid w:val="00815B44"/>
    <w:pPr>
      <w:spacing w:after="160" w:line="259" w:lineRule="auto"/>
    </w:pPr>
    <w:rPr>
      <w:kern w:val="2"/>
      <w:sz w:val="22"/>
      <w:szCs w:val="22"/>
      <w:lang w:eastAsia="en-AU"/>
      <w14:ligatures w14:val="standardContextual"/>
    </w:rPr>
  </w:style>
  <w:style w:type="paragraph" w:customStyle="1" w:styleId="2345CE27EF8944288380D3B3066D9782">
    <w:name w:val="2345CE27EF8944288380D3B3066D9782"/>
    <w:rsid w:val="00815B44"/>
    <w:pPr>
      <w:spacing w:after="160" w:line="259" w:lineRule="auto"/>
    </w:pPr>
    <w:rPr>
      <w:kern w:val="2"/>
      <w:sz w:val="22"/>
      <w:szCs w:val="22"/>
      <w:lang w:eastAsia="en-AU"/>
      <w14:ligatures w14:val="standardContextual"/>
    </w:rPr>
  </w:style>
  <w:style w:type="paragraph" w:customStyle="1" w:styleId="8D0A081AA4A248AC84718CC6502A4F59">
    <w:name w:val="8D0A081AA4A248AC84718CC6502A4F59"/>
    <w:rsid w:val="00815B44"/>
    <w:pPr>
      <w:spacing w:after="160" w:line="259" w:lineRule="auto"/>
    </w:pPr>
    <w:rPr>
      <w:kern w:val="2"/>
      <w:sz w:val="22"/>
      <w:szCs w:val="22"/>
      <w:lang w:eastAsia="en-AU"/>
      <w14:ligatures w14:val="standardContextual"/>
    </w:rPr>
  </w:style>
  <w:style w:type="paragraph" w:customStyle="1" w:styleId="70D1255B4CC0409394AB9318314A8B20">
    <w:name w:val="70D1255B4CC0409394AB9318314A8B20"/>
    <w:rsid w:val="00815B44"/>
    <w:pPr>
      <w:spacing w:after="160" w:line="259" w:lineRule="auto"/>
    </w:pPr>
    <w:rPr>
      <w:kern w:val="2"/>
      <w:sz w:val="22"/>
      <w:szCs w:val="22"/>
      <w:lang w:eastAsia="en-AU"/>
      <w14:ligatures w14:val="standardContextual"/>
    </w:rPr>
  </w:style>
  <w:style w:type="paragraph" w:customStyle="1" w:styleId="07F506CB0B714BC1AAFB19A0BE4A53EB">
    <w:name w:val="07F506CB0B714BC1AAFB19A0BE4A53EB"/>
    <w:rsid w:val="00815B44"/>
    <w:pPr>
      <w:spacing w:after="160" w:line="259" w:lineRule="auto"/>
    </w:pPr>
    <w:rPr>
      <w:kern w:val="2"/>
      <w:sz w:val="22"/>
      <w:szCs w:val="22"/>
      <w:lang w:eastAsia="en-AU"/>
      <w14:ligatures w14:val="standardContextual"/>
    </w:rPr>
  </w:style>
  <w:style w:type="paragraph" w:customStyle="1" w:styleId="9B0D4401D1534AE88227953A7734EDB5">
    <w:name w:val="9B0D4401D1534AE88227953A7734EDB5"/>
    <w:rsid w:val="00815B44"/>
    <w:pPr>
      <w:spacing w:after="160" w:line="259" w:lineRule="auto"/>
    </w:pPr>
    <w:rPr>
      <w:kern w:val="2"/>
      <w:sz w:val="22"/>
      <w:szCs w:val="22"/>
      <w:lang w:eastAsia="en-AU"/>
      <w14:ligatures w14:val="standardContextual"/>
    </w:rPr>
  </w:style>
  <w:style w:type="paragraph" w:customStyle="1" w:styleId="A596227C2D604D398146926849A5EFBA">
    <w:name w:val="A596227C2D604D398146926849A5EFBA"/>
    <w:rsid w:val="00815B44"/>
    <w:pPr>
      <w:spacing w:after="160" w:line="259" w:lineRule="auto"/>
    </w:pPr>
    <w:rPr>
      <w:kern w:val="2"/>
      <w:sz w:val="22"/>
      <w:szCs w:val="22"/>
      <w:lang w:eastAsia="en-AU"/>
      <w14:ligatures w14:val="standardContextual"/>
    </w:rPr>
  </w:style>
  <w:style w:type="paragraph" w:customStyle="1" w:styleId="F80095D24F594A638E58244EEEF8C354">
    <w:name w:val="F80095D24F594A638E58244EEEF8C354"/>
    <w:rsid w:val="00815B44"/>
    <w:pPr>
      <w:spacing w:after="160" w:line="259" w:lineRule="auto"/>
    </w:pPr>
    <w:rPr>
      <w:kern w:val="2"/>
      <w:sz w:val="22"/>
      <w:szCs w:val="22"/>
      <w:lang w:eastAsia="en-AU"/>
      <w14:ligatures w14:val="standardContextual"/>
    </w:rPr>
  </w:style>
  <w:style w:type="paragraph" w:customStyle="1" w:styleId="5A768B739D104943ACB1B0699A2BB5F3">
    <w:name w:val="5A768B739D104943ACB1B0699A2BB5F3"/>
    <w:rsid w:val="00815B44"/>
    <w:pPr>
      <w:spacing w:after="160" w:line="259" w:lineRule="auto"/>
    </w:pPr>
    <w:rPr>
      <w:kern w:val="2"/>
      <w:sz w:val="22"/>
      <w:szCs w:val="22"/>
      <w:lang w:eastAsia="en-AU"/>
      <w14:ligatures w14:val="standardContextual"/>
    </w:rPr>
  </w:style>
  <w:style w:type="paragraph" w:customStyle="1" w:styleId="8351FB07D5894F5AA9BF1BFEC48894ED">
    <w:name w:val="8351FB07D5894F5AA9BF1BFEC48894ED"/>
    <w:rsid w:val="00815B44"/>
    <w:pPr>
      <w:spacing w:after="160" w:line="259" w:lineRule="auto"/>
    </w:pPr>
    <w:rPr>
      <w:kern w:val="2"/>
      <w:sz w:val="22"/>
      <w:szCs w:val="22"/>
      <w:lang w:eastAsia="en-AU"/>
      <w14:ligatures w14:val="standardContextual"/>
    </w:rPr>
  </w:style>
  <w:style w:type="paragraph" w:customStyle="1" w:styleId="2F667E839EDC4D2196A71BB41E986957">
    <w:name w:val="2F667E839EDC4D2196A71BB41E986957"/>
    <w:rsid w:val="00815B44"/>
    <w:pPr>
      <w:spacing w:after="160" w:line="259" w:lineRule="auto"/>
    </w:pPr>
    <w:rPr>
      <w:kern w:val="2"/>
      <w:sz w:val="22"/>
      <w:szCs w:val="22"/>
      <w:lang w:eastAsia="en-AU"/>
      <w14:ligatures w14:val="standardContextual"/>
    </w:rPr>
  </w:style>
  <w:style w:type="paragraph" w:customStyle="1" w:styleId="567393A6E5C64B888C8CD7DCA2C0C438">
    <w:name w:val="567393A6E5C64B888C8CD7DCA2C0C438"/>
    <w:rsid w:val="00815B44"/>
    <w:pPr>
      <w:spacing w:after="160" w:line="259" w:lineRule="auto"/>
    </w:pPr>
    <w:rPr>
      <w:kern w:val="2"/>
      <w:sz w:val="22"/>
      <w:szCs w:val="22"/>
      <w:lang w:eastAsia="en-AU"/>
      <w14:ligatures w14:val="standardContextual"/>
    </w:rPr>
  </w:style>
  <w:style w:type="paragraph" w:customStyle="1" w:styleId="4D03049CA793476BA2E076D462F94FC4">
    <w:name w:val="4D03049CA793476BA2E076D462F94FC4"/>
    <w:rsid w:val="00815B44"/>
    <w:pPr>
      <w:spacing w:after="160" w:line="259" w:lineRule="auto"/>
    </w:pPr>
    <w:rPr>
      <w:kern w:val="2"/>
      <w:sz w:val="22"/>
      <w:szCs w:val="22"/>
      <w:lang w:eastAsia="en-AU"/>
      <w14:ligatures w14:val="standardContextual"/>
    </w:rPr>
  </w:style>
  <w:style w:type="paragraph" w:customStyle="1" w:styleId="25171A0629264C48869AE3F7EBCE2126">
    <w:name w:val="25171A0629264C48869AE3F7EBCE2126"/>
    <w:rsid w:val="00815B44"/>
    <w:pPr>
      <w:spacing w:after="160" w:line="259" w:lineRule="auto"/>
    </w:pPr>
    <w:rPr>
      <w:kern w:val="2"/>
      <w:sz w:val="22"/>
      <w:szCs w:val="22"/>
      <w:lang w:eastAsia="en-AU"/>
      <w14:ligatures w14:val="standardContextual"/>
    </w:rPr>
  </w:style>
  <w:style w:type="paragraph" w:customStyle="1" w:styleId="3FF3DC450B8D4645AA41BD3DA3457355">
    <w:name w:val="3FF3DC450B8D4645AA41BD3DA3457355"/>
    <w:rsid w:val="00815B44"/>
    <w:pPr>
      <w:spacing w:after="160" w:line="259" w:lineRule="auto"/>
    </w:pPr>
    <w:rPr>
      <w:kern w:val="2"/>
      <w:sz w:val="22"/>
      <w:szCs w:val="22"/>
      <w:lang w:eastAsia="en-AU"/>
      <w14:ligatures w14:val="standardContextual"/>
    </w:rPr>
  </w:style>
  <w:style w:type="paragraph" w:customStyle="1" w:styleId="354456F4197E43FA9A913DEA52CBD0E0">
    <w:name w:val="354456F4197E43FA9A913DEA52CBD0E0"/>
    <w:rsid w:val="00815B44"/>
    <w:pPr>
      <w:spacing w:after="160" w:line="259" w:lineRule="auto"/>
    </w:pPr>
    <w:rPr>
      <w:kern w:val="2"/>
      <w:sz w:val="22"/>
      <w:szCs w:val="22"/>
      <w:lang w:eastAsia="en-AU"/>
      <w14:ligatures w14:val="standardContextual"/>
    </w:rPr>
  </w:style>
  <w:style w:type="paragraph" w:customStyle="1" w:styleId="6FDF4474C1AE40F8BA2C276FF4AB1AD1">
    <w:name w:val="6FDF4474C1AE40F8BA2C276FF4AB1AD1"/>
    <w:rsid w:val="00815B44"/>
    <w:pPr>
      <w:spacing w:after="160" w:line="259" w:lineRule="auto"/>
    </w:pPr>
    <w:rPr>
      <w:kern w:val="2"/>
      <w:sz w:val="22"/>
      <w:szCs w:val="22"/>
      <w:lang w:eastAsia="en-AU"/>
      <w14:ligatures w14:val="standardContextual"/>
    </w:rPr>
  </w:style>
  <w:style w:type="paragraph" w:customStyle="1" w:styleId="678D5C2B88E247618CBB316E5598B6BC">
    <w:name w:val="678D5C2B88E247618CBB316E5598B6BC"/>
    <w:rsid w:val="00815B44"/>
    <w:pPr>
      <w:spacing w:after="160" w:line="259" w:lineRule="auto"/>
    </w:pPr>
    <w:rPr>
      <w:kern w:val="2"/>
      <w:sz w:val="22"/>
      <w:szCs w:val="22"/>
      <w:lang w:eastAsia="en-AU"/>
      <w14:ligatures w14:val="standardContextual"/>
    </w:rPr>
  </w:style>
  <w:style w:type="paragraph" w:customStyle="1" w:styleId="E7048D29B59D41AD9D081A1830E185D0">
    <w:name w:val="E7048D29B59D41AD9D081A1830E185D0"/>
    <w:rsid w:val="00815B44"/>
    <w:pPr>
      <w:spacing w:after="160" w:line="259" w:lineRule="auto"/>
    </w:pPr>
    <w:rPr>
      <w:kern w:val="2"/>
      <w:sz w:val="22"/>
      <w:szCs w:val="22"/>
      <w:lang w:eastAsia="en-AU"/>
      <w14:ligatures w14:val="standardContextual"/>
    </w:rPr>
  </w:style>
  <w:style w:type="paragraph" w:customStyle="1" w:styleId="77A16AC809CA46108D1978DC5D4C0E02">
    <w:name w:val="77A16AC809CA46108D1978DC5D4C0E02"/>
    <w:rsid w:val="00815B44"/>
    <w:pPr>
      <w:spacing w:after="160" w:line="259" w:lineRule="auto"/>
    </w:pPr>
    <w:rPr>
      <w:kern w:val="2"/>
      <w:sz w:val="22"/>
      <w:szCs w:val="22"/>
      <w:lang w:eastAsia="en-AU"/>
      <w14:ligatures w14:val="standardContextual"/>
    </w:rPr>
  </w:style>
  <w:style w:type="paragraph" w:customStyle="1" w:styleId="525E5145A20B4C33B101F60F3B493879">
    <w:name w:val="525E5145A20B4C33B101F60F3B493879"/>
    <w:rsid w:val="00815B44"/>
    <w:pPr>
      <w:spacing w:after="160" w:line="259" w:lineRule="auto"/>
    </w:pPr>
    <w:rPr>
      <w:kern w:val="2"/>
      <w:sz w:val="22"/>
      <w:szCs w:val="22"/>
      <w:lang w:eastAsia="en-AU"/>
      <w14:ligatures w14:val="standardContextual"/>
    </w:rPr>
  </w:style>
  <w:style w:type="paragraph" w:customStyle="1" w:styleId="55D69FC465774AE5BF9BC33D414546C4">
    <w:name w:val="55D69FC465774AE5BF9BC33D414546C4"/>
    <w:rsid w:val="00815B44"/>
    <w:pPr>
      <w:spacing w:after="160" w:line="259" w:lineRule="auto"/>
    </w:pPr>
    <w:rPr>
      <w:kern w:val="2"/>
      <w:sz w:val="22"/>
      <w:szCs w:val="22"/>
      <w:lang w:eastAsia="en-AU"/>
      <w14:ligatures w14:val="standardContextual"/>
    </w:rPr>
  </w:style>
  <w:style w:type="paragraph" w:customStyle="1" w:styleId="ADA124A9D3DB467CA8C017D2AE73D836">
    <w:name w:val="ADA124A9D3DB467CA8C017D2AE73D836"/>
    <w:rsid w:val="00815B44"/>
    <w:pPr>
      <w:spacing w:after="160" w:line="259" w:lineRule="auto"/>
    </w:pPr>
    <w:rPr>
      <w:kern w:val="2"/>
      <w:sz w:val="22"/>
      <w:szCs w:val="22"/>
      <w:lang w:eastAsia="en-AU"/>
      <w14:ligatures w14:val="standardContextual"/>
    </w:rPr>
  </w:style>
  <w:style w:type="paragraph" w:customStyle="1" w:styleId="6614B144CE4D4965B3227B75EDDE350D">
    <w:name w:val="6614B144CE4D4965B3227B75EDDE350D"/>
    <w:rsid w:val="00815B44"/>
    <w:pPr>
      <w:spacing w:after="160" w:line="259" w:lineRule="auto"/>
    </w:pPr>
    <w:rPr>
      <w:kern w:val="2"/>
      <w:sz w:val="22"/>
      <w:szCs w:val="22"/>
      <w:lang w:eastAsia="en-AU"/>
      <w14:ligatures w14:val="standardContextual"/>
    </w:rPr>
  </w:style>
  <w:style w:type="paragraph" w:customStyle="1" w:styleId="1EB69108818E4B53BFCD252B4C00D1E5">
    <w:name w:val="1EB69108818E4B53BFCD252B4C00D1E5"/>
    <w:rsid w:val="00815B44"/>
    <w:pPr>
      <w:spacing w:after="160" w:line="259" w:lineRule="auto"/>
    </w:pPr>
    <w:rPr>
      <w:kern w:val="2"/>
      <w:sz w:val="22"/>
      <w:szCs w:val="22"/>
      <w:lang w:eastAsia="en-AU"/>
      <w14:ligatures w14:val="standardContextual"/>
    </w:rPr>
  </w:style>
  <w:style w:type="paragraph" w:customStyle="1" w:styleId="C799EED946834A1FA2D1744983757E85">
    <w:name w:val="C799EED946834A1FA2D1744983757E85"/>
    <w:rsid w:val="00815B44"/>
    <w:pPr>
      <w:spacing w:after="160" w:line="259" w:lineRule="auto"/>
    </w:pPr>
    <w:rPr>
      <w:kern w:val="2"/>
      <w:sz w:val="22"/>
      <w:szCs w:val="22"/>
      <w:lang w:eastAsia="en-AU"/>
      <w14:ligatures w14:val="standardContextual"/>
    </w:rPr>
  </w:style>
  <w:style w:type="paragraph" w:customStyle="1" w:styleId="5C70973F32EE4507AA64C40A18ED84B9">
    <w:name w:val="5C70973F32EE4507AA64C40A18ED84B9"/>
    <w:rsid w:val="00815B44"/>
    <w:pPr>
      <w:spacing w:after="160" w:line="259" w:lineRule="auto"/>
    </w:pPr>
    <w:rPr>
      <w:kern w:val="2"/>
      <w:sz w:val="22"/>
      <w:szCs w:val="22"/>
      <w:lang w:eastAsia="en-AU"/>
      <w14:ligatures w14:val="standardContextual"/>
    </w:rPr>
  </w:style>
  <w:style w:type="paragraph" w:customStyle="1" w:styleId="7855FAA08503404EB593C6E6F784240F">
    <w:name w:val="7855FAA08503404EB593C6E6F784240F"/>
    <w:rsid w:val="00815B44"/>
    <w:pPr>
      <w:spacing w:after="160" w:line="259" w:lineRule="auto"/>
    </w:pPr>
    <w:rPr>
      <w:kern w:val="2"/>
      <w:sz w:val="22"/>
      <w:szCs w:val="22"/>
      <w:lang w:eastAsia="en-AU"/>
      <w14:ligatures w14:val="standardContextual"/>
    </w:rPr>
  </w:style>
  <w:style w:type="paragraph" w:customStyle="1" w:styleId="F7419C7897EB4B1395399B1B29C53F56">
    <w:name w:val="F7419C7897EB4B1395399B1B29C53F56"/>
    <w:rsid w:val="00815B44"/>
    <w:pPr>
      <w:spacing w:after="160" w:line="259" w:lineRule="auto"/>
    </w:pPr>
    <w:rPr>
      <w:kern w:val="2"/>
      <w:sz w:val="22"/>
      <w:szCs w:val="22"/>
      <w:lang w:eastAsia="en-AU"/>
      <w14:ligatures w14:val="standardContextual"/>
    </w:rPr>
  </w:style>
  <w:style w:type="paragraph" w:customStyle="1" w:styleId="80E443AB74F44025A87B297073B9B88E">
    <w:name w:val="80E443AB74F44025A87B297073B9B88E"/>
    <w:rsid w:val="00815B44"/>
    <w:pPr>
      <w:spacing w:after="160" w:line="259" w:lineRule="auto"/>
    </w:pPr>
    <w:rPr>
      <w:kern w:val="2"/>
      <w:sz w:val="22"/>
      <w:szCs w:val="22"/>
      <w:lang w:eastAsia="en-AU"/>
      <w14:ligatures w14:val="standardContextual"/>
    </w:rPr>
  </w:style>
  <w:style w:type="paragraph" w:customStyle="1" w:styleId="D464484C8C7F4293BBAF4CB778B07C75">
    <w:name w:val="D464484C8C7F4293BBAF4CB778B07C75"/>
    <w:rsid w:val="00815B44"/>
    <w:pPr>
      <w:spacing w:after="160" w:line="259" w:lineRule="auto"/>
    </w:pPr>
    <w:rPr>
      <w:kern w:val="2"/>
      <w:sz w:val="22"/>
      <w:szCs w:val="22"/>
      <w:lang w:eastAsia="en-AU"/>
      <w14:ligatures w14:val="standardContextual"/>
    </w:rPr>
  </w:style>
  <w:style w:type="paragraph" w:customStyle="1" w:styleId="76E3B852180F40328DA2DDEAE30E2CEE">
    <w:name w:val="76E3B852180F40328DA2DDEAE30E2CEE"/>
    <w:rsid w:val="00815B44"/>
    <w:pPr>
      <w:spacing w:after="160" w:line="259" w:lineRule="auto"/>
    </w:pPr>
    <w:rPr>
      <w:kern w:val="2"/>
      <w:sz w:val="22"/>
      <w:szCs w:val="22"/>
      <w:lang w:eastAsia="en-AU"/>
      <w14:ligatures w14:val="standardContextual"/>
    </w:rPr>
  </w:style>
  <w:style w:type="paragraph" w:customStyle="1" w:styleId="EA97E3AA7C764869B4E7D37BE157BED9">
    <w:name w:val="EA97E3AA7C764869B4E7D37BE157BED9"/>
    <w:rsid w:val="00815B44"/>
    <w:pPr>
      <w:spacing w:after="160" w:line="259" w:lineRule="auto"/>
    </w:pPr>
    <w:rPr>
      <w:kern w:val="2"/>
      <w:sz w:val="22"/>
      <w:szCs w:val="22"/>
      <w:lang w:eastAsia="en-AU"/>
      <w14:ligatures w14:val="standardContextual"/>
    </w:rPr>
  </w:style>
  <w:style w:type="paragraph" w:customStyle="1" w:styleId="8F26236C7286423D96B9EB429E7ACD10">
    <w:name w:val="8F26236C7286423D96B9EB429E7ACD10"/>
    <w:rsid w:val="00815B44"/>
    <w:pPr>
      <w:spacing w:after="160" w:line="259" w:lineRule="auto"/>
    </w:pPr>
    <w:rPr>
      <w:kern w:val="2"/>
      <w:sz w:val="22"/>
      <w:szCs w:val="22"/>
      <w:lang w:eastAsia="en-AU"/>
      <w14:ligatures w14:val="standardContextual"/>
    </w:rPr>
  </w:style>
  <w:style w:type="paragraph" w:customStyle="1" w:styleId="9A2DF4C101984932894F438DCA9C0B82">
    <w:name w:val="9A2DF4C101984932894F438DCA9C0B82"/>
    <w:rsid w:val="00815B44"/>
    <w:pPr>
      <w:spacing w:after="160" w:line="259" w:lineRule="auto"/>
    </w:pPr>
    <w:rPr>
      <w:kern w:val="2"/>
      <w:sz w:val="22"/>
      <w:szCs w:val="22"/>
      <w:lang w:eastAsia="en-AU"/>
      <w14:ligatures w14:val="standardContextual"/>
    </w:rPr>
  </w:style>
  <w:style w:type="paragraph" w:customStyle="1" w:styleId="BE2C45504E1D4174B4214C72D8986C98">
    <w:name w:val="BE2C45504E1D4174B4214C72D8986C98"/>
    <w:rsid w:val="00815B44"/>
    <w:pPr>
      <w:spacing w:after="160" w:line="259" w:lineRule="auto"/>
    </w:pPr>
    <w:rPr>
      <w:kern w:val="2"/>
      <w:sz w:val="22"/>
      <w:szCs w:val="22"/>
      <w:lang w:eastAsia="en-AU"/>
      <w14:ligatures w14:val="standardContextual"/>
    </w:rPr>
  </w:style>
  <w:style w:type="paragraph" w:customStyle="1" w:styleId="1C1AEE3F6C294D8BA81FF82F3C412923">
    <w:name w:val="1C1AEE3F6C294D8BA81FF82F3C412923"/>
    <w:rsid w:val="00815B44"/>
    <w:pPr>
      <w:spacing w:after="160" w:line="259" w:lineRule="auto"/>
    </w:pPr>
    <w:rPr>
      <w:kern w:val="2"/>
      <w:sz w:val="22"/>
      <w:szCs w:val="22"/>
      <w:lang w:eastAsia="en-AU"/>
      <w14:ligatures w14:val="standardContextual"/>
    </w:rPr>
  </w:style>
  <w:style w:type="paragraph" w:customStyle="1" w:styleId="48DB18E9D1B646489416E0D6057B75E9">
    <w:name w:val="48DB18E9D1B646489416E0D6057B75E9"/>
    <w:rsid w:val="00815B44"/>
    <w:pPr>
      <w:spacing w:after="160" w:line="259" w:lineRule="auto"/>
    </w:pPr>
    <w:rPr>
      <w:kern w:val="2"/>
      <w:sz w:val="22"/>
      <w:szCs w:val="22"/>
      <w:lang w:eastAsia="en-AU"/>
      <w14:ligatures w14:val="standardContextual"/>
    </w:rPr>
  </w:style>
  <w:style w:type="paragraph" w:customStyle="1" w:styleId="BC943FC0182E4500BB108222F56DA37D">
    <w:name w:val="BC943FC0182E4500BB108222F56DA37D"/>
    <w:rsid w:val="00815B44"/>
    <w:pPr>
      <w:spacing w:after="160" w:line="259" w:lineRule="auto"/>
    </w:pPr>
    <w:rPr>
      <w:kern w:val="2"/>
      <w:sz w:val="22"/>
      <w:szCs w:val="22"/>
      <w:lang w:eastAsia="en-AU"/>
      <w14:ligatures w14:val="standardContextual"/>
    </w:rPr>
  </w:style>
  <w:style w:type="paragraph" w:customStyle="1" w:styleId="BB979233E4594CAEB951C5C45D4D2779">
    <w:name w:val="BB979233E4594CAEB951C5C45D4D2779"/>
    <w:rsid w:val="00815B44"/>
    <w:pPr>
      <w:spacing w:after="160" w:line="259" w:lineRule="auto"/>
    </w:pPr>
    <w:rPr>
      <w:kern w:val="2"/>
      <w:sz w:val="22"/>
      <w:szCs w:val="22"/>
      <w:lang w:eastAsia="en-AU"/>
      <w14:ligatures w14:val="standardContextual"/>
    </w:rPr>
  </w:style>
  <w:style w:type="paragraph" w:customStyle="1" w:styleId="E152DCD635924A1CB3B6388B37E3C7F6">
    <w:name w:val="E152DCD635924A1CB3B6388B37E3C7F6"/>
    <w:rsid w:val="00815B44"/>
    <w:pPr>
      <w:spacing w:after="160" w:line="259" w:lineRule="auto"/>
    </w:pPr>
    <w:rPr>
      <w:kern w:val="2"/>
      <w:sz w:val="22"/>
      <w:szCs w:val="22"/>
      <w:lang w:eastAsia="en-AU"/>
      <w14:ligatures w14:val="standardContextual"/>
    </w:rPr>
  </w:style>
  <w:style w:type="paragraph" w:customStyle="1" w:styleId="276DD59DC7FB4F8D9047E931BCE2125B">
    <w:name w:val="276DD59DC7FB4F8D9047E931BCE2125B"/>
    <w:rsid w:val="00815B44"/>
    <w:pPr>
      <w:spacing w:after="160" w:line="259" w:lineRule="auto"/>
    </w:pPr>
    <w:rPr>
      <w:kern w:val="2"/>
      <w:sz w:val="22"/>
      <w:szCs w:val="22"/>
      <w:lang w:eastAsia="en-AU"/>
      <w14:ligatures w14:val="standardContextual"/>
    </w:rPr>
  </w:style>
  <w:style w:type="paragraph" w:customStyle="1" w:styleId="A9E25356BAE244C68C9F113637BBED43">
    <w:name w:val="A9E25356BAE244C68C9F113637BBED43"/>
    <w:rsid w:val="00815B44"/>
    <w:pPr>
      <w:spacing w:after="160" w:line="259" w:lineRule="auto"/>
    </w:pPr>
    <w:rPr>
      <w:kern w:val="2"/>
      <w:sz w:val="22"/>
      <w:szCs w:val="22"/>
      <w:lang w:eastAsia="en-AU"/>
      <w14:ligatures w14:val="standardContextual"/>
    </w:rPr>
  </w:style>
  <w:style w:type="paragraph" w:customStyle="1" w:styleId="B87C46817DD4405F87641D688E1D3605">
    <w:name w:val="B87C46817DD4405F87641D688E1D3605"/>
    <w:rsid w:val="00815B44"/>
    <w:pPr>
      <w:spacing w:after="160" w:line="259" w:lineRule="auto"/>
    </w:pPr>
    <w:rPr>
      <w:kern w:val="2"/>
      <w:sz w:val="22"/>
      <w:szCs w:val="22"/>
      <w:lang w:eastAsia="en-AU"/>
      <w14:ligatures w14:val="standardContextual"/>
    </w:rPr>
  </w:style>
  <w:style w:type="paragraph" w:customStyle="1" w:styleId="8FE3093D8EEF4C3C924752063579A7CA">
    <w:name w:val="8FE3093D8EEF4C3C924752063579A7CA"/>
    <w:rsid w:val="00815B44"/>
    <w:pPr>
      <w:spacing w:after="160" w:line="259" w:lineRule="auto"/>
    </w:pPr>
    <w:rPr>
      <w:kern w:val="2"/>
      <w:sz w:val="22"/>
      <w:szCs w:val="22"/>
      <w:lang w:eastAsia="en-AU"/>
      <w14:ligatures w14:val="standardContextual"/>
    </w:rPr>
  </w:style>
  <w:style w:type="paragraph" w:customStyle="1" w:styleId="E2106CFF0F34422098E0D1848E030820">
    <w:name w:val="E2106CFF0F34422098E0D1848E030820"/>
    <w:rsid w:val="00815B44"/>
    <w:pPr>
      <w:spacing w:after="160" w:line="259" w:lineRule="auto"/>
    </w:pPr>
    <w:rPr>
      <w:kern w:val="2"/>
      <w:sz w:val="22"/>
      <w:szCs w:val="22"/>
      <w:lang w:eastAsia="en-AU"/>
      <w14:ligatures w14:val="standardContextual"/>
    </w:rPr>
  </w:style>
  <w:style w:type="paragraph" w:customStyle="1" w:styleId="F4BD02B2CBEF43EBBBE0380D573FF1F8">
    <w:name w:val="F4BD02B2CBEF43EBBBE0380D573FF1F8"/>
    <w:rsid w:val="00815B44"/>
    <w:pPr>
      <w:spacing w:after="160" w:line="259" w:lineRule="auto"/>
    </w:pPr>
    <w:rPr>
      <w:kern w:val="2"/>
      <w:sz w:val="22"/>
      <w:szCs w:val="22"/>
      <w:lang w:eastAsia="en-AU"/>
      <w14:ligatures w14:val="standardContextual"/>
    </w:rPr>
  </w:style>
  <w:style w:type="paragraph" w:customStyle="1" w:styleId="9010773145EF4958B1385155D6644DEF">
    <w:name w:val="9010773145EF4958B1385155D6644DEF"/>
    <w:rsid w:val="00815B44"/>
    <w:pPr>
      <w:spacing w:after="160" w:line="259" w:lineRule="auto"/>
    </w:pPr>
    <w:rPr>
      <w:kern w:val="2"/>
      <w:sz w:val="22"/>
      <w:szCs w:val="22"/>
      <w:lang w:eastAsia="en-AU"/>
      <w14:ligatures w14:val="standardContextual"/>
    </w:rPr>
  </w:style>
  <w:style w:type="paragraph" w:customStyle="1" w:styleId="3141002629644EC49C0C744DE9C48F60">
    <w:name w:val="3141002629644EC49C0C744DE9C48F60"/>
    <w:rsid w:val="00815B44"/>
    <w:pPr>
      <w:spacing w:after="160" w:line="259" w:lineRule="auto"/>
    </w:pPr>
    <w:rPr>
      <w:kern w:val="2"/>
      <w:sz w:val="22"/>
      <w:szCs w:val="22"/>
      <w:lang w:eastAsia="en-AU"/>
      <w14:ligatures w14:val="standardContextual"/>
    </w:rPr>
  </w:style>
  <w:style w:type="paragraph" w:customStyle="1" w:styleId="30CBC39EC2D147869CBDA42D2A2318A2">
    <w:name w:val="30CBC39EC2D147869CBDA42D2A2318A2"/>
    <w:rsid w:val="00815B44"/>
    <w:pPr>
      <w:spacing w:after="160" w:line="259" w:lineRule="auto"/>
    </w:pPr>
    <w:rPr>
      <w:kern w:val="2"/>
      <w:sz w:val="22"/>
      <w:szCs w:val="22"/>
      <w:lang w:eastAsia="en-AU"/>
      <w14:ligatures w14:val="standardContextual"/>
    </w:rPr>
  </w:style>
  <w:style w:type="paragraph" w:customStyle="1" w:styleId="3A5E6B4613A249FF9B2900E1DCEF4D25">
    <w:name w:val="3A5E6B4613A249FF9B2900E1DCEF4D25"/>
    <w:rsid w:val="00815B44"/>
    <w:pPr>
      <w:spacing w:after="160" w:line="259" w:lineRule="auto"/>
    </w:pPr>
    <w:rPr>
      <w:kern w:val="2"/>
      <w:sz w:val="22"/>
      <w:szCs w:val="22"/>
      <w:lang w:eastAsia="en-AU"/>
      <w14:ligatures w14:val="standardContextual"/>
    </w:rPr>
  </w:style>
  <w:style w:type="paragraph" w:customStyle="1" w:styleId="FEA2608F46704EB591F526D83D3B0652">
    <w:name w:val="FEA2608F46704EB591F526D83D3B0652"/>
    <w:rsid w:val="00815B44"/>
    <w:pPr>
      <w:spacing w:after="160" w:line="259" w:lineRule="auto"/>
    </w:pPr>
    <w:rPr>
      <w:kern w:val="2"/>
      <w:sz w:val="22"/>
      <w:szCs w:val="22"/>
      <w:lang w:eastAsia="en-AU"/>
      <w14:ligatures w14:val="standardContextual"/>
    </w:rPr>
  </w:style>
  <w:style w:type="paragraph" w:customStyle="1" w:styleId="1E3555422B59405E85945D28D1938D77">
    <w:name w:val="1E3555422B59405E85945D28D1938D77"/>
    <w:rsid w:val="00815B44"/>
    <w:pPr>
      <w:spacing w:after="160" w:line="259" w:lineRule="auto"/>
    </w:pPr>
    <w:rPr>
      <w:kern w:val="2"/>
      <w:sz w:val="22"/>
      <w:szCs w:val="22"/>
      <w:lang w:eastAsia="en-AU"/>
      <w14:ligatures w14:val="standardContextual"/>
    </w:rPr>
  </w:style>
  <w:style w:type="paragraph" w:customStyle="1" w:styleId="D4E64DF358684018B903D4C882A88C37">
    <w:name w:val="D4E64DF358684018B903D4C882A88C37"/>
    <w:rsid w:val="00815B44"/>
    <w:pPr>
      <w:spacing w:after="160" w:line="259" w:lineRule="auto"/>
    </w:pPr>
    <w:rPr>
      <w:kern w:val="2"/>
      <w:sz w:val="22"/>
      <w:szCs w:val="22"/>
      <w:lang w:eastAsia="en-AU"/>
      <w14:ligatures w14:val="standardContextual"/>
    </w:rPr>
  </w:style>
  <w:style w:type="paragraph" w:customStyle="1" w:styleId="7F6DD040C65E48A795C1A4E4D4AD3DA5">
    <w:name w:val="7F6DD040C65E48A795C1A4E4D4AD3DA5"/>
    <w:rsid w:val="00815B44"/>
    <w:pPr>
      <w:spacing w:after="160" w:line="259" w:lineRule="auto"/>
    </w:pPr>
    <w:rPr>
      <w:kern w:val="2"/>
      <w:sz w:val="22"/>
      <w:szCs w:val="22"/>
      <w:lang w:eastAsia="en-AU"/>
      <w14:ligatures w14:val="standardContextual"/>
    </w:rPr>
  </w:style>
  <w:style w:type="paragraph" w:customStyle="1" w:styleId="B1B075021EBC42D8AC6DF51998D0CA20">
    <w:name w:val="B1B075021EBC42D8AC6DF51998D0CA20"/>
    <w:rsid w:val="00815B44"/>
    <w:pPr>
      <w:spacing w:after="160" w:line="259" w:lineRule="auto"/>
    </w:pPr>
    <w:rPr>
      <w:kern w:val="2"/>
      <w:sz w:val="22"/>
      <w:szCs w:val="22"/>
      <w:lang w:eastAsia="en-AU"/>
      <w14:ligatures w14:val="standardContextual"/>
    </w:rPr>
  </w:style>
  <w:style w:type="paragraph" w:customStyle="1" w:styleId="6B99008F989B4392814650FDACF9EB19">
    <w:name w:val="6B99008F989B4392814650FDACF9EB19"/>
    <w:rsid w:val="00815B44"/>
    <w:pPr>
      <w:spacing w:after="160" w:line="259" w:lineRule="auto"/>
    </w:pPr>
    <w:rPr>
      <w:kern w:val="2"/>
      <w:sz w:val="22"/>
      <w:szCs w:val="22"/>
      <w:lang w:eastAsia="en-AU"/>
      <w14:ligatures w14:val="standardContextual"/>
    </w:rPr>
  </w:style>
  <w:style w:type="paragraph" w:customStyle="1" w:styleId="71D3568E19B84860A480F205C9831D3E">
    <w:name w:val="71D3568E19B84860A480F205C9831D3E"/>
    <w:rsid w:val="00815B44"/>
    <w:pPr>
      <w:spacing w:after="160" w:line="259" w:lineRule="auto"/>
    </w:pPr>
    <w:rPr>
      <w:kern w:val="2"/>
      <w:sz w:val="22"/>
      <w:szCs w:val="22"/>
      <w:lang w:eastAsia="en-AU"/>
      <w14:ligatures w14:val="standardContextual"/>
    </w:rPr>
  </w:style>
  <w:style w:type="paragraph" w:customStyle="1" w:styleId="53D5263E62A54F69A0282BE516CA27D6">
    <w:name w:val="53D5263E62A54F69A0282BE516CA27D6"/>
    <w:rsid w:val="00815B44"/>
    <w:pPr>
      <w:spacing w:after="160" w:line="259" w:lineRule="auto"/>
    </w:pPr>
    <w:rPr>
      <w:kern w:val="2"/>
      <w:sz w:val="22"/>
      <w:szCs w:val="22"/>
      <w:lang w:eastAsia="en-AU"/>
      <w14:ligatures w14:val="standardContextual"/>
    </w:rPr>
  </w:style>
  <w:style w:type="paragraph" w:customStyle="1" w:styleId="C628AD5F53B44F988BE2DA075ACBF747">
    <w:name w:val="C628AD5F53B44F988BE2DA075ACBF747"/>
    <w:rsid w:val="00815B44"/>
    <w:pPr>
      <w:spacing w:after="160" w:line="259" w:lineRule="auto"/>
    </w:pPr>
    <w:rPr>
      <w:kern w:val="2"/>
      <w:sz w:val="22"/>
      <w:szCs w:val="22"/>
      <w:lang w:eastAsia="en-AU"/>
      <w14:ligatures w14:val="standardContextual"/>
    </w:rPr>
  </w:style>
  <w:style w:type="paragraph" w:customStyle="1" w:styleId="AE5517E7F5D94CE0940997A890B561C9">
    <w:name w:val="AE5517E7F5D94CE0940997A890B561C9"/>
    <w:rsid w:val="00815B44"/>
    <w:pPr>
      <w:spacing w:after="160" w:line="259" w:lineRule="auto"/>
    </w:pPr>
    <w:rPr>
      <w:kern w:val="2"/>
      <w:sz w:val="22"/>
      <w:szCs w:val="22"/>
      <w:lang w:eastAsia="en-AU"/>
      <w14:ligatures w14:val="standardContextual"/>
    </w:rPr>
  </w:style>
  <w:style w:type="paragraph" w:customStyle="1" w:styleId="FBC10E96EFB94145A6B42910392544D9">
    <w:name w:val="FBC10E96EFB94145A6B42910392544D9"/>
    <w:rsid w:val="00815B44"/>
    <w:pPr>
      <w:spacing w:after="160" w:line="259" w:lineRule="auto"/>
    </w:pPr>
    <w:rPr>
      <w:kern w:val="2"/>
      <w:sz w:val="22"/>
      <w:szCs w:val="22"/>
      <w:lang w:eastAsia="en-AU"/>
      <w14:ligatures w14:val="standardContextual"/>
    </w:rPr>
  </w:style>
  <w:style w:type="paragraph" w:customStyle="1" w:styleId="6A2C1958834C4D6B8DF6A08DF8A9F26F">
    <w:name w:val="6A2C1958834C4D6B8DF6A08DF8A9F26F"/>
    <w:rsid w:val="00815B44"/>
    <w:pPr>
      <w:spacing w:after="160" w:line="259" w:lineRule="auto"/>
    </w:pPr>
    <w:rPr>
      <w:kern w:val="2"/>
      <w:sz w:val="22"/>
      <w:szCs w:val="22"/>
      <w:lang w:eastAsia="en-AU"/>
      <w14:ligatures w14:val="standardContextual"/>
    </w:rPr>
  </w:style>
  <w:style w:type="paragraph" w:customStyle="1" w:styleId="69E98227B7B349F6922C25ABE4A53C8D">
    <w:name w:val="69E98227B7B349F6922C25ABE4A53C8D"/>
    <w:rsid w:val="00815B44"/>
    <w:pPr>
      <w:spacing w:after="160" w:line="259" w:lineRule="auto"/>
    </w:pPr>
    <w:rPr>
      <w:kern w:val="2"/>
      <w:sz w:val="22"/>
      <w:szCs w:val="22"/>
      <w:lang w:eastAsia="en-AU"/>
      <w14:ligatures w14:val="standardContextual"/>
    </w:rPr>
  </w:style>
  <w:style w:type="paragraph" w:customStyle="1" w:styleId="2E27EDC7ACCC40FCBEBB4F29D3229715">
    <w:name w:val="2E27EDC7ACCC40FCBEBB4F29D3229715"/>
    <w:rsid w:val="00815B44"/>
    <w:pPr>
      <w:spacing w:after="160" w:line="259" w:lineRule="auto"/>
    </w:pPr>
    <w:rPr>
      <w:kern w:val="2"/>
      <w:sz w:val="22"/>
      <w:szCs w:val="22"/>
      <w:lang w:eastAsia="en-AU"/>
      <w14:ligatures w14:val="standardContextual"/>
    </w:rPr>
  </w:style>
  <w:style w:type="paragraph" w:customStyle="1" w:styleId="20EDE6ECFBE946F0BF019ED3DE5D4E06">
    <w:name w:val="20EDE6ECFBE946F0BF019ED3DE5D4E06"/>
    <w:rsid w:val="00815B44"/>
    <w:pPr>
      <w:spacing w:after="160" w:line="259" w:lineRule="auto"/>
    </w:pPr>
    <w:rPr>
      <w:kern w:val="2"/>
      <w:sz w:val="22"/>
      <w:szCs w:val="22"/>
      <w:lang w:eastAsia="en-AU"/>
      <w14:ligatures w14:val="standardContextual"/>
    </w:rPr>
  </w:style>
  <w:style w:type="paragraph" w:customStyle="1" w:styleId="E8326520D08347DDB58C0BD735195E8A">
    <w:name w:val="E8326520D08347DDB58C0BD735195E8A"/>
    <w:rsid w:val="00815B44"/>
    <w:pPr>
      <w:spacing w:after="160" w:line="259" w:lineRule="auto"/>
    </w:pPr>
    <w:rPr>
      <w:kern w:val="2"/>
      <w:sz w:val="22"/>
      <w:szCs w:val="22"/>
      <w:lang w:eastAsia="en-AU"/>
      <w14:ligatures w14:val="standardContextual"/>
    </w:rPr>
  </w:style>
  <w:style w:type="paragraph" w:customStyle="1" w:styleId="FCCC0647EB864F8387FC92660EAEB6A7">
    <w:name w:val="FCCC0647EB864F8387FC92660EAEB6A7"/>
    <w:rsid w:val="00815B44"/>
    <w:pPr>
      <w:spacing w:after="160" w:line="259" w:lineRule="auto"/>
    </w:pPr>
    <w:rPr>
      <w:kern w:val="2"/>
      <w:sz w:val="22"/>
      <w:szCs w:val="22"/>
      <w:lang w:eastAsia="en-AU"/>
      <w14:ligatures w14:val="standardContextual"/>
    </w:rPr>
  </w:style>
  <w:style w:type="paragraph" w:customStyle="1" w:styleId="29B1E33C52524FF991AFDBB7092D0D94">
    <w:name w:val="29B1E33C52524FF991AFDBB7092D0D94"/>
    <w:rsid w:val="00815B44"/>
    <w:pPr>
      <w:spacing w:after="160" w:line="259" w:lineRule="auto"/>
    </w:pPr>
    <w:rPr>
      <w:kern w:val="2"/>
      <w:sz w:val="22"/>
      <w:szCs w:val="22"/>
      <w:lang w:eastAsia="en-AU"/>
      <w14:ligatures w14:val="standardContextual"/>
    </w:rPr>
  </w:style>
  <w:style w:type="paragraph" w:customStyle="1" w:styleId="D1DA7ADFF8D94BCA82F36FF4A338BC4C">
    <w:name w:val="D1DA7ADFF8D94BCA82F36FF4A338BC4C"/>
    <w:rsid w:val="00815B44"/>
    <w:pPr>
      <w:spacing w:after="160" w:line="259" w:lineRule="auto"/>
    </w:pPr>
    <w:rPr>
      <w:kern w:val="2"/>
      <w:sz w:val="22"/>
      <w:szCs w:val="22"/>
      <w:lang w:eastAsia="en-AU"/>
      <w14:ligatures w14:val="standardContextual"/>
    </w:rPr>
  </w:style>
  <w:style w:type="paragraph" w:customStyle="1" w:styleId="8734E88FF755409B9AABC1FE4C1F1E46">
    <w:name w:val="8734E88FF755409B9AABC1FE4C1F1E46"/>
    <w:rsid w:val="00815B44"/>
    <w:pPr>
      <w:spacing w:after="160" w:line="259" w:lineRule="auto"/>
    </w:pPr>
    <w:rPr>
      <w:kern w:val="2"/>
      <w:sz w:val="22"/>
      <w:szCs w:val="22"/>
      <w:lang w:eastAsia="en-AU"/>
      <w14:ligatures w14:val="standardContextual"/>
    </w:rPr>
  </w:style>
  <w:style w:type="paragraph" w:customStyle="1" w:styleId="123ACAE4C714494E82E4A177F2BDFA79">
    <w:name w:val="123ACAE4C714494E82E4A177F2BDFA79"/>
    <w:rsid w:val="00815B44"/>
    <w:pPr>
      <w:spacing w:after="160" w:line="259" w:lineRule="auto"/>
    </w:pPr>
    <w:rPr>
      <w:kern w:val="2"/>
      <w:sz w:val="22"/>
      <w:szCs w:val="22"/>
      <w:lang w:eastAsia="en-AU"/>
      <w14:ligatures w14:val="standardContextual"/>
    </w:rPr>
  </w:style>
  <w:style w:type="paragraph" w:customStyle="1" w:styleId="590FF8B5546E44C5A92CC1A6A7540267">
    <w:name w:val="590FF8B5546E44C5A92CC1A6A7540267"/>
    <w:rsid w:val="00815B44"/>
    <w:pPr>
      <w:spacing w:after="160" w:line="259" w:lineRule="auto"/>
    </w:pPr>
    <w:rPr>
      <w:kern w:val="2"/>
      <w:sz w:val="22"/>
      <w:szCs w:val="22"/>
      <w:lang w:eastAsia="en-AU"/>
      <w14:ligatures w14:val="standardContextual"/>
    </w:rPr>
  </w:style>
  <w:style w:type="paragraph" w:customStyle="1" w:styleId="824D1D11B7784083AEAC2B3D3B3957D3">
    <w:name w:val="824D1D11B7784083AEAC2B3D3B3957D3"/>
    <w:rsid w:val="00815B44"/>
    <w:pPr>
      <w:spacing w:after="160" w:line="259" w:lineRule="auto"/>
    </w:pPr>
    <w:rPr>
      <w:kern w:val="2"/>
      <w:sz w:val="22"/>
      <w:szCs w:val="22"/>
      <w:lang w:eastAsia="en-AU"/>
      <w14:ligatures w14:val="standardContextual"/>
    </w:rPr>
  </w:style>
  <w:style w:type="paragraph" w:customStyle="1" w:styleId="E1AC3F36C8484796A2F8DFF6C1E9B856">
    <w:name w:val="E1AC3F36C8484796A2F8DFF6C1E9B856"/>
    <w:rsid w:val="00815B44"/>
    <w:pPr>
      <w:spacing w:after="160" w:line="259" w:lineRule="auto"/>
    </w:pPr>
    <w:rPr>
      <w:kern w:val="2"/>
      <w:sz w:val="22"/>
      <w:szCs w:val="22"/>
      <w:lang w:eastAsia="en-AU"/>
      <w14:ligatures w14:val="standardContextual"/>
    </w:rPr>
  </w:style>
  <w:style w:type="paragraph" w:customStyle="1" w:styleId="0ECF4328F9A94004B9AE1BC1155CF9A3">
    <w:name w:val="0ECF4328F9A94004B9AE1BC1155CF9A3"/>
    <w:rsid w:val="00815B44"/>
    <w:pPr>
      <w:spacing w:after="160" w:line="259" w:lineRule="auto"/>
    </w:pPr>
    <w:rPr>
      <w:kern w:val="2"/>
      <w:sz w:val="22"/>
      <w:szCs w:val="22"/>
      <w:lang w:eastAsia="en-AU"/>
      <w14:ligatures w14:val="standardContextual"/>
    </w:rPr>
  </w:style>
  <w:style w:type="paragraph" w:customStyle="1" w:styleId="F9618899EBF74F78BE6CC66B8D8634E4">
    <w:name w:val="F9618899EBF74F78BE6CC66B8D8634E4"/>
    <w:rsid w:val="00815B44"/>
    <w:pPr>
      <w:spacing w:after="160" w:line="259" w:lineRule="auto"/>
    </w:pPr>
    <w:rPr>
      <w:kern w:val="2"/>
      <w:sz w:val="22"/>
      <w:szCs w:val="22"/>
      <w:lang w:eastAsia="en-AU"/>
      <w14:ligatures w14:val="standardContextual"/>
    </w:rPr>
  </w:style>
  <w:style w:type="paragraph" w:customStyle="1" w:styleId="4A75111025874994993AB084E630A3C5">
    <w:name w:val="4A75111025874994993AB084E630A3C5"/>
    <w:rsid w:val="00815B44"/>
    <w:pPr>
      <w:spacing w:after="160" w:line="259" w:lineRule="auto"/>
    </w:pPr>
    <w:rPr>
      <w:kern w:val="2"/>
      <w:sz w:val="22"/>
      <w:szCs w:val="22"/>
      <w:lang w:eastAsia="en-AU"/>
      <w14:ligatures w14:val="standardContextual"/>
    </w:rPr>
  </w:style>
  <w:style w:type="paragraph" w:customStyle="1" w:styleId="CDD12F0EE8904E8CBD8769B7F7F99047">
    <w:name w:val="CDD12F0EE8904E8CBD8769B7F7F99047"/>
    <w:rsid w:val="00815B44"/>
    <w:pPr>
      <w:spacing w:after="160" w:line="259" w:lineRule="auto"/>
    </w:pPr>
    <w:rPr>
      <w:kern w:val="2"/>
      <w:sz w:val="22"/>
      <w:szCs w:val="22"/>
      <w:lang w:eastAsia="en-AU"/>
      <w14:ligatures w14:val="standardContextual"/>
    </w:rPr>
  </w:style>
  <w:style w:type="paragraph" w:customStyle="1" w:styleId="0F85A6976397494D9494D3E5150C9EE5">
    <w:name w:val="0F85A6976397494D9494D3E5150C9EE5"/>
    <w:rsid w:val="00815B44"/>
    <w:pPr>
      <w:spacing w:after="160" w:line="259" w:lineRule="auto"/>
    </w:pPr>
    <w:rPr>
      <w:kern w:val="2"/>
      <w:sz w:val="22"/>
      <w:szCs w:val="22"/>
      <w:lang w:eastAsia="en-AU"/>
      <w14:ligatures w14:val="standardContextual"/>
    </w:rPr>
  </w:style>
  <w:style w:type="paragraph" w:customStyle="1" w:styleId="0A9FE120A45143AE9088EAA9631EDDD2">
    <w:name w:val="0A9FE120A45143AE9088EAA9631EDDD2"/>
    <w:rsid w:val="00815B44"/>
    <w:pPr>
      <w:spacing w:after="160" w:line="259" w:lineRule="auto"/>
    </w:pPr>
    <w:rPr>
      <w:kern w:val="2"/>
      <w:sz w:val="22"/>
      <w:szCs w:val="22"/>
      <w:lang w:eastAsia="en-AU"/>
      <w14:ligatures w14:val="standardContextual"/>
    </w:rPr>
  </w:style>
  <w:style w:type="paragraph" w:customStyle="1" w:styleId="63853320551040B890AF0B6479AA1F01">
    <w:name w:val="63853320551040B890AF0B6479AA1F01"/>
    <w:rsid w:val="00815B44"/>
    <w:pPr>
      <w:spacing w:after="160" w:line="259" w:lineRule="auto"/>
    </w:pPr>
    <w:rPr>
      <w:kern w:val="2"/>
      <w:sz w:val="22"/>
      <w:szCs w:val="22"/>
      <w:lang w:eastAsia="en-AU"/>
      <w14:ligatures w14:val="standardContextual"/>
    </w:rPr>
  </w:style>
  <w:style w:type="paragraph" w:customStyle="1" w:styleId="1061EA133C3C4C1F9EC611F580584AE7">
    <w:name w:val="1061EA133C3C4C1F9EC611F580584AE7"/>
    <w:rsid w:val="00815B44"/>
    <w:pPr>
      <w:spacing w:after="160" w:line="259" w:lineRule="auto"/>
    </w:pPr>
    <w:rPr>
      <w:kern w:val="2"/>
      <w:sz w:val="22"/>
      <w:szCs w:val="22"/>
      <w:lang w:eastAsia="en-AU"/>
      <w14:ligatures w14:val="standardContextual"/>
    </w:rPr>
  </w:style>
  <w:style w:type="paragraph" w:customStyle="1" w:styleId="B0F2ACE3A43D496DB74265553FCA3397">
    <w:name w:val="B0F2ACE3A43D496DB74265553FCA3397"/>
    <w:rsid w:val="00815B44"/>
    <w:pPr>
      <w:spacing w:after="160" w:line="259" w:lineRule="auto"/>
    </w:pPr>
    <w:rPr>
      <w:kern w:val="2"/>
      <w:sz w:val="22"/>
      <w:szCs w:val="22"/>
      <w:lang w:eastAsia="en-AU"/>
      <w14:ligatures w14:val="standardContextual"/>
    </w:rPr>
  </w:style>
  <w:style w:type="paragraph" w:customStyle="1" w:styleId="F6EDC5C3994B4BD09968AFCF3FDB4F15">
    <w:name w:val="F6EDC5C3994B4BD09968AFCF3FDB4F15"/>
    <w:rsid w:val="00815B44"/>
    <w:pPr>
      <w:spacing w:after="160" w:line="259" w:lineRule="auto"/>
    </w:pPr>
    <w:rPr>
      <w:kern w:val="2"/>
      <w:sz w:val="22"/>
      <w:szCs w:val="22"/>
      <w:lang w:eastAsia="en-AU"/>
      <w14:ligatures w14:val="standardContextual"/>
    </w:rPr>
  </w:style>
  <w:style w:type="paragraph" w:customStyle="1" w:styleId="D143F4C2645949F4B20FA71CFAA7D248">
    <w:name w:val="D143F4C2645949F4B20FA71CFAA7D248"/>
    <w:rsid w:val="00815B44"/>
    <w:pPr>
      <w:spacing w:after="160" w:line="259" w:lineRule="auto"/>
    </w:pPr>
    <w:rPr>
      <w:kern w:val="2"/>
      <w:sz w:val="22"/>
      <w:szCs w:val="22"/>
      <w:lang w:eastAsia="en-AU"/>
      <w14:ligatures w14:val="standardContextual"/>
    </w:rPr>
  </w:style>
  <w:style w:type="paragraph" w:customStyle="1" w:styleId="BA424A3192AC484ABCA6A098D5B2D06C">
    <w:name w:val="BA424A3192AC484ABCA6A098D5B2D06C"/>
    <w:rsid w:val="00815B44"/>
    <w:pPr>
      <w:spacing w:after="160" w:line="259" w:lineRule="auto"/>
    </w:pPr>
    <w:rPr>
      <w:kern w:val="2"/>
      <w:sz w:val="22"/>
      <w:szCs w:val="22"/>
      <w:lang w:eastAsia="en-AU"/>
      <w14:ligatures w14:val="standardContextual"/>
    </w:rPr>
  </w:style>
  <w:style w:type="paragraph" w:customStyle="1" w:styleId="D3240AA6EA2941CDA880FB9C3096403A">
    <w:name w:val="D3240AA6EA2941CDA880FB9C3096403A"/>
    <w:rsid w:val="00815B44"/>
    <w:pPr>
      <w:spacing w:after="160" w:line="259" w:lineRule="auto"/>
    </w:pPr>
    <w:rPr>
      <w:kern w:val="2"/>
      <w:sz w:val="22"/>
      <w:szCs w:val="22"/>
      <w:lang w:eastAsia="en-AU"/>
      <w14:ligatures w14:val="standardContextual"/>
    </w:rPr>
  </w:style>
  <w:style w:type="paragraph" w:customStyle="1" w:styleId="805FBDC40C274E1596FB98699B3752A9">
    <w:name w:val="805FBDC40C274E1596FB98699B3752A9"/>
    <w:rsid w:val="00815B44"/>
    <w:pPr>
      <w:spacing w:after="160" w:line="259" w:lineRule="auto"/>
    </w:pPr>
    <w:rPr>
      <w:kern w:val="2"/>
      <w:sz w:val="22"/>
      <w:szCs w:val="22"/>
      <w:lang w:eastAsia="en-AU"/>
      <w14:ligatures w14:val="standardContextual"/>
    </w:rPr>
  </w:style>
  <w:style w:type="paragraph" w:customStyle="1" w:styleId="02C38F57D9B64126A6BF30473E0D602B">
    <w:name w:val="02C38F57D9B64126A6BF30473E0D602B"/>
    <w:rsid w:val="00815B44"/>
    <w:pPr>
      <w:spacing w:after="160" w:line="259" w:lineRule="auto"/>
    </w:pPr>
    <w:rPr>
      <w:kern w:val="2"/>
      <w:sz w:val="22"/>
      <w:szCs w:val="22"/>
      <w:lang w:eastAsia="en-AU"/>
      <w14:ligatures w14:val="standardContextual"/>
    </w:rPr>
  </w:style>
  <w:style w:type="paragraph" w:customStyle="1" w:styleId="B34760D62A044D3F8A8BC36AAFE96FA2">
    <w:name w:val="B34760D62A044D3F8A8BC36AAFE96FA2"/>
    <w:rsid w:val="00815B44"/>
    <w:pPr>
      <w:spacing w:after="160" w:line="259" w:lineRule="auto"/>
    </w:pPr>
    <w:rPr>
      <w:kern w:val="2"/>
      <w:sz w:val="22"/>
      <w:szCs w:val="22"/>
      <w:lang w:eastAsia="en-AU"/>
      <w14:ligatures w14:val="standardContextual"/>
    </w:rPr>
  </w:style>
  <w:style w:type="paragraph" w:customStyle="1" w:styleId="B5DF775722C1404FB0110B3D455D2CDF">
    <w:name w:val="B5DF775722C1404FB0110B3D455D2CDF"/>
    <w:rsid w:val="00815B44"/>
    <w:pPr>
      <w:spacing w:after="160" w:line="259" w:lineRule="auto"/>
    </w:pPr>
    <w:rPr>
      <w:kern w:val="2"/>
      <w:sz w:val="22"/>
      <w:szCs w:val="22"/>
      <w:lang w:eastAsia="en-AU"/>
      <w14:ligatures w14:val="standardContextual"/>
    </w:rPr>
  </w:style>
  <w:style w:type="paragraph" w:customStyle="1" w:styleId="CEDE00C6258840F99BFA57647CDA478F">
    <w:name w:val="CEDE00C6258840F99BFA57647CDA478F"/>
    <w:rsid w:val="00815B44"/>
    <w:pPr>
      <w:spacing w:after="160" w:line="259" w:lineRule="auto"/>
    </w:pPr>
    <w:rPr>
      <w:kern w:val="2"/>
      <w:sz w:val="22"/>
      <w:szCs w:val="22"/>
      <w:lang w:eastAsia="en-AU"/>
      <w14:ligatures w14:val="standardContextual"/>
    </w:rPr>
  </w:style>
  <w:style w:type="paragraph" w:customStyle="1" w:styleId="2AC6C734405A41E59E43825599E574B3">
    <w:name w:val="2AC6C734405A41E59E43825599E574B3"/>
    <w:rsid w:val="00815B44"/>
    <w:pPr>
      <w:spacing w:after="160" w:line="259" w:lineRule="auto"/>
    </w:pPr>
    <w:rPr>
      <w:kern w:val="2"/>
      <w:sz w:val="22"/>
      <w:szCs w:val="22"/>
      <w:lang w:eastAsia="en-AU"/>
      <w14:ligatures w14:val="standardContextual"/>
    </w:rPr>
  </w:style>
  <w:style w:type="paragraph" w:customStyle="1" w:styleId="F768160809D4427E9C976151D891A148">
    <w:name w:val="F768160809D4427E9C976151D891A148"/>
    <w:rsid w:val="00815B44"/>
    <w:pPr>
      <w:spacing w:after="160" w:line="259" w:lineRule="auto"/>
    </w:pPr>
    <w:rPr>
      <w:kern w:val="2"/>
      <w:sz w:val="22"/>
      <w:szCs w:val="22"/>
      <w:lang w:eastAsia="en-AU"/>
      <w14:ligatures w14:val="standardContextual"/>
    </w:rPr>
  </w:style>
  <w:style w:type="paragraph" w:customStyle="1" w:styleId="6B22C2B12DDC4ED6862C829A0BD81201">
    <w:name w:val="6B22C2B12DDC4ED6862C829A0BD81201"/>
    <w:rsid w:val="00815B44"/>
    <w:pPr>
      <w:spacing w:after="160" w:line="259" w:lineRule="auto"/>
    </w:pPr>
    <w:rPr>
      <w:kern w:val="2"/>
      <w:sz w:val="22"/>
      <w:szCs w:val="22"/>
      <w:lang w:eastAsia="en-AU"/>
      <w14:ligatures w14:val="standardContextual"/>
    </w:rPr>
  </w:style>
  <w:style w:type="paragraph" w:customStyle="1" w:styleId="48B711DDCC9A4AC0B1F85A3379AFD01F">
    <w:name w:val="48B711DDCC9A4AC0B1F85A3379AFD01F"/>
    <w:rsid w:val="00815B44"/>
    <w:pPr>
      <w:spacing w:after="160" w:line="259" w:lineRule="auto"/>
    </w:pPr>
    <w:rPr>
      <w:kern w:val="2"/>
      <w:sz w:val="22"/>
      <w:szCs w:val="22"/>
      <w:lang w:eastAsia="en-AU"/>
      <w14:ligatures w14:val="standardContextual"/>
    </w:rPr>
  </w:style>
  <w:style w:type="paragraph" w:customStyle="1" w:styleId="E195F2C485A640ABA2ADAA6DA16B4B6B">
    <w:name w:val="E195F2C485A640ABA2ADAA6DA16B4B6B"/>
    <w:rsid w:val="00815B44"/>
    <w:pPr>
      <w:spacing w:after="160" w:line="259" w:lineRule="auto"/>
    </w:pPr>
    <w:rPr>
      <w:kern w:val="2"/>
      <w:sz w:val="22"/>
      <w:szCs w:val="22"/>
      <w:lang w:eastAsia="en-AU"/>
      <w14:ligatures w14:val="standardContextual"/>
    </w:rPr>
  </w:style>
  <w:style w:type="paragraph" w:customStyle="1" w:styleId="854BC9B562AA46AB92F482A4FC825E20">
    <w:name w:val="854BC9B562AA46AB92F482A4FC825E20"/>
    <w:rsid w:val="00815B44"/>
    <w:pPr>
      <w:spacing w:after="160" w:line="259" w:lineRule="auto"/>
    </w:pPr>
    <w:rPr>
      <w:kern w:val="2"/>
      <w:sz w:val="22"/>
      <w:szCs w:val="22"/>
      <w:lang w:eastAsia="en-AU"/>
      <w14:ligatures w14:val="standardContextual"/>
    </w:rPr>
  </w:style>
  <w:style w:type="paragraph" w:customStyle="1" w:styleId="5CD9947FF22B43029EE9CF4764648301">
    <w:name w:val="5CD9947FF22B43029EE9CF4764648301"/>
    <w:rsid w:val="00815B44"/>
    <w:pPr>
      <w:spacing w:after="160" w:line="259" w:lineRule="auto"/>
    </w:pPr>
    <w:rPr>
      <w:kern w:val="2"/>
      <w:sz w:val="22"/>
      <w:szCs w:val="22"/>
      <w:lang w:eastAsia="en-AU"/>
      <w14:ligatures w14:val="standardContextual"/>
    </w:rPr>
  </w:style>
  <w:style w:type="paragraph" w:customStyle="1" w:styleId="B069692246584D80BBD153FA5B744721">
    <w:name w:val="B069692246584D80BBD153FA5B744721"/>
    <w:rsid w:val="00815B44"/>
    <w:pPr>
      <w:spacing w:after="160" w:line="259" w:lineRule="auto"/>
    </w:pPr>
    <w:rPr>
      <w:kern w:val="2"/>
      <w:sz w:val="22"/>
      <w:szCs w:val="22"/>
      <w:lang w:eastAsia="en-AU"/>
      <w14:ligatures w14:val="standardContextual"/>
    </w:rPr>
  </w:style>
  <w:style w:type="paragraph" w:customStyle="1" w:styleId="EE162FFC9E4C4F2799D17B3C54A14500">
    <w:name w:val="EE162FFC9E4C4F2799D17B3C54A14500"/>
    <w:rsid w:val="00815B44"/>
    <w:pPr>
      <w:spacing w:after="160" w:line="259" w:lineRule="auto"/>
    </w:pPr>
    <w:rPr>
      <w:kern w:val="2"/>
      <w:sz w:val="22"/>
      <w:szCs w:val="22"/>
      <w:lang w:eastAsia="en-AU"/>
      <w14:ligatures w14:val="standardContextual"/>
    </w:rPr>
  </w:style>
  <w:style w:type="paragraph" w:customStyle="1" w:styleId="7D0C7CB4A89C4A55B39C75342DDABAA9">
    <w:name w:val="7D0C7CB4A89C4A55B39C75342DDABAA9"/>
    <w:rsid w:val="00815B44"/>
    <w:pPr>
      <w:spacing w:after="160" w:line="259" w:lineRule="auto"/>
    </w:pPr>
    <w:rPr>
      <w:kern w:val="2"/>
      <w:sz w:val="22"/>
      <w:szCs w:val="22"/>
      <w:lang w:eastAsia="en-AU"/>
      <w14:ligatures w14:val="standardContextual"/>
    </w:rPr>
  </w:style>
  <w:style w:type="paragraph" w:customStyle="1" w:styleId="B42428D4C3904B8F9E31EA08C029020C">
    <w:name w:val="B42428D4C3904B8F9E31EA08C029020C"/>
    <w:rsid w:val="00815B44"/>
    <w:pPr>
      <w:spacing w:after="160" w:line="259" w:lineRule="auto"/>
    </w:pPr>
    <w:rPr>
      <w:kern w:val="2"/>
      <w:sz w:val="22"/>
      <w:szCs w:val="22"/>
      <w:lang w:eastAsia="en-AU"/>
      <w14:ligatures w14:val="standardContextual"/>
    </w:rPr>
  </w:style>
  <w:style w:type="paragraph" w:customStyle="1" w:styleId="09CC36D980C94626AD3D58BA961FBC58">
    <w:name w:val="09CC36D980C94626AD3D58BA961FBC58"/>
    <w:rsid w:val="00815B44"/>
    <w:pPr>
      <w:spacing w:after="160" w:line="259" w:lineRule="auto"/>
    </w:pPr>
    <w:rPr>
      <w:kern w:val="2"/>
      <w:sz w:val="22"/>
      <w:szCs w:val="22"/>
      <w:lang w:eastAsia="en-AU"/>
      <w14:ligatures w14:val="standardContextual"/>
    </w:rPr>
  </w:style>
  <w:style w:type="paragraph" w:customStyle="1" w:styleId="8521A979F0434C55AA8DAF7881A9FBE4">
    <w:name w:val="8521A979F0434C55AA8DAF7881A9FBE4"/>
    <w:rsid w:val="00815B44"/>
    <w:pPr>
      <w:spacing w:after="160" w:line="259" w:lineRule="auto"/>
    </w:pPr>
    <w:rPr>
      <w:kern w:val="2"/>
      <w:sz w:val="22"/>
      <w:szCs w:val="22"/>
      <w:lang w:eastAsia="en-AU"/>
      <w14:ligatures w14:val="standardContextual"/>
    </w:rPr>
  </w:style>
  <w:style w:type="paragraph" w:customStyle="1" w:styleId="8A45E2666D164E06AE5FE45EA71467F3">
    <w:name w:val="8A45E2666D164E06AE5FE45EA71467F3"/>
    <w:rsid w:val="00815B44"/>
    <w:pPr>
      <w:spacing w:after="160" w:line="259" w:lineRule="auto"/>
    </w:pPr>
    <w:rPr>
      <w:kern w:val="2"/>
      <w:sz w:val="22"/>
      <w:szCs w:val="22"/>
      <w:lang w:eastAsia="en-AU"/>
      <w14:ligatures w14:val="standardContextual"/>
    </w:rPr>
  </w:style>
  <w:style w:type="paragraph" w:customStyle="1" w:styleId="C69E8D9281C4469ABD1E90FB76897DE6">
    <w:name w:val="C69E8D9281C4469ABD1E90FB76897DE6"/>
    <w:rsid w:val="00815B44"/>
    <w:pPr>
      <w:spacing w:after="160" w:line="259" w:lineRule="auto"/>
    </w:pPr>
    <w:rPr>
      <w:kern w:val="2"/>
      <w:sz w:val="22"/>
      <w:szCs w:val="22"/>
      <w:lang w:eastAsia="en-AU"/>
      <w14:ligatures w14:val="standardContextual"/>
    </w:rPr>
  </w:style>
  <w:style w:type="paragraph" w:customStyle="1" w:styleId="D693A0DE7D2F423B92CDDA9941CED40F">
    <w:name w:val="D693A0DE7D2F423B92CDDA9941CED40F"/>
    <w:rsid w:val="00815B44"/>
    <w:pPr>
      <w:spacing w:after="160" w:line="259" w:lineRule="auto"/>
    </w:pPr>
    <w:rPr>
      <w:kern w:val="2"/>
      <w:sz w:val="22"/>
      <w:szCs w:val="22"/>
      <w:lang w:eastAsia="en-AU"/>
      <w14:ligatures w14:val="standardContextual"/>
    </w:rPr>
  </w:style>
  <w:style w:type="paragraph" w:customStyle="1" w:styleId="2E9A3C55D4F740B2A0CC8BB01DBC6085">
    <w:name w:val="2E9A3C55D4F740B2A0CC8BB01DBC6085"/>
    <w:rsid w:val="00815B44"/>
    <w:pPr>
      <w:spacing w:after="160" w:line="259" w:lineRule="auto"/>
    </w:pPr>
    <w:rPr>
      <w:kern w:val="2"/>
      <w:sz w:val="22"/>
      <w:szCs w:val="22"/>
      <w:lang w:eastAsia="en-AU"/>
      <w14:ligatures w14:val="standardContextual"/>
    </w:rPr>
  </w:style>
  <w:style w:type="paragraph" w:customStyle="1" w:styleId="1FFB8FD5B7364219A6614F0AB2927B65">
    <w:name w:val="1FFB8FD5B7364219A6614F0AB2927B65"/>
    <w:rsid w:val="00815B44"/>
    <w:pPr>
      <w:spacing w:after="160" w:line="259" w:lineRule="auto"/>
    </w:pPr>
    <w:rPr>
      <w:kern w:val="2"/>
      <w:sz w:val="22"/>
      <w:szCs w:val="22"/>
      <w:lang w:eastAsia="en-AU"/>
      <w14:ligatures w14:val="standardContextual"/>
    </w:rPr>
  </w:style>
  <w:style w:type="paragraph" w:customStyle="1" w:styleId="FA4093BF9EFB4BDDAD5D5A00F90749A7">
    <w:name w:val="FA4093BF9EFB4BDDAD5D5A00F90749A7"/>
    <w:rsid w:val="00815B44"/>
    <w:pPr>
      <w:spacing w:after="160" w:line="259" w:lineRule="auto"/>
    </w:pPr>
    <w:rPr>
      <w:kern w:val="2"/>
      <w:sz w:val="22"/>
      <w:szCs w:val="22"/>
      <w:lang w:eastAsia="en-AU"/>
      <w14:ligatures w14:val="standardContextual"/>
    </w:rPr>
  </w:style>
  <w:style w:type="paragraph" w:customStyle="1" w:styleId="DB11FEA33AAE4DD581F69318FE97409F">
    <w:name w:val="DB11FEA33AAE4DD581F69318FE97409F"/>
    <w:rsid w:val="00815B44"/>
    <w:pPr>
      <w:spacing w:after="160" w:line="259" w:lineRule="auto"/>
    </w:pPr>
    <w:rPr>
      <w:kern w:val="2"/>
      <w:sz w:val="22"/>
      <w:szCs w:val="22"/>
      <w:lang w:eastAsia="en-AU"/>
      <w14:ligatures w14:val="standardContextual"/>
    </w:rPr>
  </w:style>
  <w:style w:type="paragraph" w:customStyle="1" w:styleId="DC0D4B245E0C434BA972B6810D8F89B2">
    <w:name w:val="DC0D4B245E0C434BA972B6810D8F89B2"/>
    <w:rsid w:val="00815B44"/>
    <w:pPr>
      <w:spacing w:after="160" w:line="259" w:lineRule="auto"/>
    </w:pPr>
    <w:rPr>
      <w:kern w:val="2"/>
      <w:sz w:val="22"/>
      <w:szCs w:val="22"/>
      <w:lang w:eastAsia="en-AU"/>
      <w14:ligatures w14:val="standardContextual"/>
    </w:rPr>
  </w:style>
  <w:style w:type="paragraph" w:customStyle="1" w:styleId="21F5E20828AE4E8481F69DEF696CBC68">
    <w:name w:val="21F5E20828AE4E8481F69DEF696CBC68"/>
    <w:rsid w:val="00815B44"/>
    <w:pPr>
      <w:spacing w:after="160" w:line="259" w:lineRule="auto"/>
    </w:pPr>
    <w:rPr>
      <w:kern w:val="2"/>
      <w:sz w:val="22"/>
      <w:szCs w:val="22"/>
      <w:lang w:eastAsia="en-AU"/>
      <w14:ligatures w14:val="standardContextual"/>
    </w:rPr>
  </w:style>
  <w:style w:type="paragraph" w:customStyle="1" w:styleId="EA5274757E9B45B182A17C8F90C941DE">
    <w:name w:val="EA5274757E9B45B182A17C8F90C941DE"/>
    <w:rsid w:val="00815B44"/>
    <w:pPr>
      <w:spacing w:after="160" w:line="259" w:lineRule="auto"/>
    </w:pPr>
    <w:rPr>
      <w:kern w:val="2"/>
      <w:sz w:val="22"/>
      <w:szCs w:val="22"/>
      <w:lang w:eastAsia="en-AU"/>
      <w14:ligatures w14:val="standardContextual"/>
    </w:rPr>
  </w:style>
  <w:style w:type="paragraph" w:customStyle="1" w:styleId="F7948184FD4F4C46BFC82574F1153ABC">
    <w:name w:val="F7948184FD4F4C46BFC82574F1153ABC"/>
    <w:rsid w:val="00815B44"/>
    <w:pPr>
      <w:spacing w:after="160" w:line="259" w:lineRule="auto"/>
    </w:pPr>
    <w:rPr>
      <w:kern w:val="2"/>
      <w:sz w:val="22"/>
      <w:szCs w:val="22"/>
      <w:lang w:eastAsia="en-AU"/>
      <w14:ligatures w14:val="standardContextual"/>
    </w:rPr>
  </w:style>
  <w:style w:type="paragraph" w:customStyle="1" w:styleId="B02D3C068C3B4FA49710CD35B7D121C6">
    <w:name w:val="B02D3C068C3B4FA49710CD35B7D121C6"/>
    <w:rsid w:val="00815B44"/>
    <w:pPr>
      <w:spacing w:after="160" w:line="259" w:lineRule="auto"/>
    </w:pPr>
    <w:rPr>
      <w:kern w:val="2"/>
      <w:sz w:val="22"/>
      <w:szCs w:val="22"/>
      <w:lang w:eastAsia="en-AU"/>
      <w14:ligatures w14:val="standardContextual"/>
    </w:rPr>
  </w:style>
  <w:style w:type="paragraph" w:customStyle="1" w:styleId="BDB8AC9A2DE849F3935E5AEB35871B8E">
    <w:name w:val="BDB8AC9A2DE849F3935E5AEB35871B8E"/>
    <w:rsid w:val="00815B44"/>
    <w:pPr>
      <w:spacing w:after="160" w:line="259" w:lineRule="auto"/>
    </w:pPr>
    <w:rPr>
      <w:kern w:val="2"/>
      <w:sz w:val="22"/>
      <w:szCs w:val="22"/>
      <w:lang w:eastAsia="en-AU"/>
      <w14:ligatures w14:val="standardContextual"/>
    </w:rPr>
  </w:style>
  <w:style w:type="paragraph" w:customStyle="1" w:styleId="E08161E1B8B142AFAAE6C23DB387CE1D">
    <w:name w:val="E08161E1B8B142AFAAE6C23DB387CE1D"/>
    <w:rsid w:val="00815B44"/>
    <w:pPr>
      <w:spacing w:after="160" w:line="259" w:lineRule="auto"/>
    </w:pPr>
    <w:rPr>
      <w:kern w:val="2"/>
      <w:sz w:val="22"/>
      <w:szCs w:val="22"/>
      <w:lang w:eastAsia="en-AU"/>
      <w14:ligatures w14:val="standardContextual"/>
    </w:rPr>
  </w:style>
  <w:style w:type="paragraph" w:customStyle="1" w:styleId="14403FCB20164787AF78C92284EB7BDB">
    <w:name w:val="14403FCB20164787AF78C92284EB7BDB"/>
    <w:rsid w:val="00815B44"/>
    <w:pPr>
      <w:spacing w:after="160" w:line="259" w:lineRule="auto"/>
    </w:pPr>
    <w:rPr>
      <w:kern w:val="2"/>
      <w:sz w:val="22"/>
      <w:szCs w:val="22"/>
      <w:lang w:eastAsia="en-AU"/>
      <w14:ligatures w14:val="standardContextual"/>
    </w:rPr>
  </w:style>
  <w:style w:type="paragraph" w:customStyle="1" w:styleId="7C73F4B6834A4EA7AD5FCE3210D1DAD4">
    <w:name w:val="7C73F4B6834A4EA7AD5FCE3210D1DAD4"/>
    <w:rsid w:val="00815B44"/>
    <w:pPr>
      <w:spacing w:after="160" w:line="259" w:lineRule="auto"/>
    </w:pPr>
    <w:rPr>
      <w:kern w:val="2"/>
      <w:sz w:val="22"/>
      <w:szCs w:val="22"/>
      <w:lang w:eastAsia="en-AU"/>
      <w14:ligatures w14:val="standardContextual"/>
    </w:rPr>
  </w:style>
  <w:style w:type="paragraph" w:customStyle="1" w:styleId="D852F16657A04FC8B943BD98FDFCCC18">
    <w:name w:val="D852F16657A04FC8B943BD98FDFCCC18"/>
    <w:rsid w:val="00815B44"/>
    <w:pPr>
      <w:spacing w:after="160" w:line="259" w:lineRule="auto"/>
    </w:pPr>
    <w:rPr>
      <w:kern w:val="2"/>
      <w:sz w:val="22"/>
      <w:szCs w:val="22"/>
      <w:lang w:eastAsia="en-AU"/>
      <w14:ligatures w14:val="standardContextual"/>
    </w:rPr>
  </w:style>
  <w:style w:type="paragraph" w:customStyle="1" w:styleId="6F7997630A9548FB84915182675E6AE1">
    <w:name w:val="6F7997630A9548FB84915182675E6AE1"/>
    <w:rsid w:val="00815B44"/>
    <w:pPr>
      <w:spacing w:after="160" w:line="259" w:lineRule="auto"/>
    </w:pPr>
    <w:rPr>
      <w:kern w:val="2"/>
      <w:sz w:val="22"/>
      <w:szCs w:val="22"/>
      <w:lang w:eastAsia="en-AU"/>
      <w14:ligatures w14:val="standardContextual"/>
    </w:rPr>
  </w:style>
  <w:style w:type="paragraph" w:customStyle="1" w:styleId="67850C7F7C6C49789548EB06DFFA3893">
    <w:name w:val="67850C7F7C6C49789548EB06DFFA3893"/>
    <w:rsid w:val="00815B44"/>
    <w:pPr>
      <w:spacing w:after="160" w:line="259" w:lineRule="auto"/>
    </w:pPr>
    <w:rPr>
      <w:kern w:val="2"/>
      <w:sz w:val="22"/>
      <w:szCs w:val="22"/>
      <w:lang w:eastAsia="en-AU"/>
      <w14:ligatures w14:val="standardContextual"/>
    </w:rPr>
  </w:style>
  <w:style w:type="paragraph" w:customStyle="1" w:styleId="1480E04A23BE40FE9970E55249168835">
    <w:name w:val="1480E04A23BE40FE9970E55249168835"/>
    <w:rsid w:val="00815B44"/>
    <w:pPr>
      <w:spacing w:after="160" w:line="259" w:lineRule="auto"/>
    </w:pPr>
    <w:rPr>
      <w:kern w:val="2"/>
      <w:sz w:val="22"/>
      <w:szCs w:val="22"/>
      <w:lang w:eastAsia="en-AU"/>
      <w14:ligatures w14:val="standardContextual"/>
    </w:rPr>
  </w:style>
  <w:style w:type="paragraph" w:customStyle="1" w:styleId="50CB5CDC1B4D4B9EA10178204B7A82C2">
    <w:name w:val="50CB5CDC1B4D4B9EA10178204B7A82C2"/>
    <w:rsid w:val="00815B44"/>
    <w:pPr>
      <w:spacing w:after="160" w:line="259" w:lineRule="auto"/>
    </w:pPr>
    <w:rPr>
      <w:kern w:val="2"/>
      <w:sz w:val="22"/>
      <w:szCs w:val="22"/>
      <w:lang w:eastAsia="en-AU"/>
      <w14:ligatures w14:val="standardContextual"/>
    </w:rPr>
  </w:style>
  <w:style w:type="paragraph" w:customStyle="1" w:styleId="94389E5C747D47AA99A5D9C902C739A9">
    <w:name w:val="94389E5C747D47AA99A5D9C902C739A9"/>
    <w:rsid w:val="00815B44"/>
    <w:pPr>
      <w:spacing w:after="160" w:line="259" w:lineRule="auto"/>
    </w:pPr>
    <w:rPr>
      <w:kern w:val="2"/>
      <w:sz w:val="22"/>
      <w:szCs w:val="22"/>
      <w:lang w:eastAsia="en-AU"/>
      <w14:ligatures w14:val="standardContextual"/>
    </w:rPr>
  </w:style>
  <w:style w:type="paragraph" w:customStyle="1" w:styleId="1875EA16CFA645A58C8ED88F9917E94E">
    <w:name w:val="1875EA16CFA645A58C8ED88F9917E94E"/>
    <w:rsid w:val="00815B44"/>
    <w:pPr>
      <w:spacing w:after="160" w:line="259" w:lineRule="auto"/>
    </w:pPr>
    <w:rPr>
      <w:kern w:val="2"/>
      <w:sz w:val="22"/>
      <w:szCs w:val="22"/>
      <w:lang w:eastAsia="en-AU"/>
      <w14:ligatures w14:val="standardContextual"/>
    </w:rPr>
  </w:style>
  <w:style w:type="paragraph" w:customStyle="1" w:styleId="A990E97FFCCD4C649C3CD154B8003937">
    <w:name w:val="A990E97FFCCD4C649C3CD154B8003937"/>
    <w:rsid w:val="00815B44"/>
    <w:pPr>
      <w:spacing w:after="160" w:line="259" w:lineRule="auto"/>
    </w:pPr>
    <w:rPr>
      <w:kern w:val="2"/>
      <w:sz w:val="22"/>
      <w:szCs w:val="22"/>
      <w:lang w:eastAsia="en-AU"/>
      <w14:ligatures w14:val="standardContextual"/>
    </w:rPr>
  </w:style>
  <w:style w:type="paragraph" w:customStyle="1" w:styleId="4FC5BBF736D2421AAA3749640F3062B9">
    <w:name w:val="4FC5BBF736D2421AAA3749640F3062B9"/>
    <w:rsid w:val="00815B44"/>
    <w:pPr>
      <w:spacing w:after="160" w:line="259" w:lineRule="auto"/>
    </w:pPr>
    <w:rPr>
      <w:kern w:val="2"/>
      <w:sz w:val="22"/>
      <w:szCs w:val="22"/>
      <w:lang w:eastAsia="en-AU"/>
      <w14:ligatures w14:val="standardContextual"/>
    </w:rPr>
  </w:style>
  <w:style w:type="paragraph" w:customStyle="1" w:styleId="E35CD72C92D347CC9A99C635F5C70D47">
    <w:name w:val="E35CD72C92D347CC9A99C635F5C70D47"/>
    <w:rsid w:val="00815B44"/>
    <w:pPr>
      <w:spacing w:after="160" w:line="259" w:lineRule="auto"/>
    </w:pPr>
    <w:rPr>
      <w:kern w:val="2"/>
      <w:sz w:val="22"/>
      <w:szCs w:val="22"/>
      <w:lang w:eastAsia="en-AU"/>
      <w14:ligatures w14:val="standardContextual"/>
    </w:rPr>
  </w:style>
  <w:style w:type="paragraph" w:customStyle="1" w:styleId="DB8E21A6D41444298C155879A8EA28A4">
    <w:name w:val="DB8E21A6D41444298C155879A8EA28A4"/>
    <w:rsid w:val="00815B44"/>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Props1.xml><?xml version="1.0" encoding="utf-8"?>
<ds:datastoreItem xmlns:ds="http://schemas.openxmlformats.org/officeDocument/2006/customXml" ds:itemID="{42C9AB09-33F6-4412-9430-D66F104326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4.xml><?xml version="1.0" encoding="utf-8"?>
<ds:datastoreItem xmlns:ds="http://schemas.openxmlformats.org/officeDocument/2006/customXml" ds:itemID="{EE30330C-F8D0-4B95-8BB4-BF4D057658BF}">
  <ds:schemaRefs>
    <ds:schemaRef ds:uri="http://purl.org/dc/dcmitype/"/>
    <ds:schemaRef ds:uri="http://schemas.microsoft.com/office/2006/documentManagement/types"/>
    <ds:schemaRef ds:uri="http://schemas.microsoft.com/office/infopath/2007/PartnerControls"/>
    <ds:schemaRef ds:uri="http://purl.org/dc/elements/1.1/"/>
    <ds:schemaRef ds:uri="http://purl.org/dc/terms/"/>
    <ds:schemaRef ds:uri="http://schemas.microsoft.com/office/2006/metadata/properties"/>
    <ds:schemaRef ds:uri="http://www.w3.org/XML/1998/namespace"/>
    <ds:schemaRef ds:uri="http://schemas.openxmlformats.org/package/2006/metadata/core-properties"/>
    <ds:schemaRef ds:uri="1aab662d-a6b2-42d6-996b-a574723d1ad8"/>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46</Pages>
  <Words>14292</Words>
  <Characters>81465</Characters>
  <Application>Microsoft Office Word</Application>
  <DocSecurity>0</DocSecurity>
  <Lines>678</Lines>
  <Paragraphs>191</Paragraphs>
  <ScaleCrop>false</ScaleCrop>
  <HeadingPairs>
    <vt:vector size="2" baseType="variant">
      <vt:variant>
        <vt:lpstr>Title</vt:lpstr>
      </vt:variant>
      <vt:variant>
        <vt:i4>1</vt:i4>
      </vt:variant>
    </vt:vector>
  </HeadingPairs>
  <TitlesOfParts>
    <vt:vector size="1" baseType="lpstr">
      <vt:lpstr>2025 VCE Persian</vt:lpstr>
    </vt:vector>
  </TitlesOfParts>
  <LinksUpToDate>false</LinksUpToDate>
  <CharactersWithSpaces>95566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Persian</dc:title>
  <dc:creator/>
  <cp:keywords>Perisan</cp:keywords>
  <cp:lastModifiedBy/>
  <cp:revision>2</cp:revision>
  <dcterms:created xsi:type="dcterms:W3CDTF">2024-07-09T05:30:00Z</dcterms:created>
  <dcterms:modified xsi:type="dcterms:W3CDTF">2025-03-03T03:51:00Z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