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bookmarkStart w:id="3" w:name="_Hlk190703656" w:displacedByCustomXml="next"/>
    <w:sdt>
      <w:sdtPr>
        <w:id w:val="-426587749"/>
        <w:lock w:val="contentLocked"/>
        <w:placeholder>
          <w:docPart w:val="379D27D056194F9AB6268D729DFCFBAD"/>
        </w:placeholder>
        <w:group/>
      </w:sdtPr>
      <w:sdtEndPr/>
      <w:sdtContent>
        <w:p w14:paraId="34568C0D" w14:textId="1812220C" w:rsidR="00225A23" w:rsidRPr="004A22BC" w:rsidRDefault="00777841" w:rsidP="000150F1">
          <w:pPr>
            <w:pStyle w:val="Title"/>
          </w:pPr>
          <w:sdt>
            <w:sdtPr>
              <w:alias w:val="Title"/>
              <w:tag w:val=""/>
              <w:id w:val="1621577399"/>
              <w:placeholder>
                <w:docPart w:val="29C7D61492ED4BE2B477D13572F7C074"/>
              </w:placeholder>
              <w:dataBinding w:prefixMappings="xmlns:ns0='http://purl.org/dc/elements/1.1/' xmlns:ns1='http://schemas.openxmlformats.org/package/2006/metadata/core-properties' " w:xpath="/ns1:coreProperties[1]/ns0:title[1]" w:storeItemID="{6C3C8BC8-F283-45AE-878A-BAB7291924A1}"/>
              <w:text/>
            </w:sdtPr>
            <w:sdtEndPr/>
            <w:sdtContent>
              <w:r w:rsidR="00225A23">
                <w:t>2025 VCE Polish</w:t>
              </w:r>
            </w:sdtContent>
          </w:sdt>
        </w:p>
      </w:sdtContent>
    </w:sdt>
    <w:bookmarkEnd w:id="2"/>
    <w:bookmarkEnd w:id="1"/>
    <w:bookmarkEnd w:id="0"/>
    <w:p w14:paraId="77479B25" w14:textId="77777777" w:rsidR="00225A23" w:rsidRPr="004A22BC" w:rsidRDefault="00225A23" w:rsidP="000150F1">
      <w:pPr>
        <w:pStyle w:val="Documentsubtitle"/>
        <w:ind w:right="3543"/>
      </w:pPr>
      <w:r w:rsidRPr="004A22BC">
        <w:drawing>
          <wp:anchor distT="0" distB="0" distL="114300" distR="114300" simplePos="0" relativeHeight="251682816" behindDoc="1" locked="1" layoutInCell="0" allowOverlap="0" wp14:anchorId="03574275" wp14:editId="459D3741">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1117E523" w14:textId="77777777" w:rsidR="00225A23" w:rsidRPr="00210AB7" w:rsidRDefault="00225A23" w:rsidP="000150F1">
      <w:pPr>
        <w:jc w:val="center"/>
        <w:rPr>
          <w:lang w:val="en-AU"/>
        </w:rPr>
        <w:sectPr w:rsidR="00225A23" w:rsidRPr="00210AB7" w:rsidSect="00225A23">
          <w:headerReference w:type="default" r:id="rId12"/>
          <w:footerReference w:type="first" r:id="rId13"/>
          <w:pgSz w:w="11907" w:h="16840" w:code="9"/>
          <w:pgMar w:top="0" w:right="567" w:bottom="567" w:left="567" w:header="794" w:footer="686" w:gutter="0"/>
          <w:cols w:space="708"/>
          <w:titlePg/>
          <w:docGrid w:linePitch="360"/>
        </w:sectPr>
      </w:pPr>
    </w:p>
    <w:p w14:paraId="5CBE2B95" w14:textId="77777777" w:rsidR="00225A23" w:rsidRPr="000F5CEC" w:rsidRDefault="00225A23" w:rsidP="000150F1">
      <w:pPr>
        <w:rPr>
          <w:color w:val="0F7EB4"/>
          <w:sz w:val="48"/>
          <w:lang w:val="en-AU"/>
        </w:rPr>
      </w:pPr>
      <w:r>
        <w:rPr>
          <w:color w:val="0F7EB4"/>
          <w:sz w:val="48"/>
          <w:lang w:val="en-AU"/>
        </w:rPr>
        <w:lastRenderedPageBreak/>
        <w:t>C</w:t>
      </w:r>
      <w:r w:rsidRPr="000F5CEC">
        <w:rPr>
          <w:color w:val="0F7EB4"/>
          <w:sz w:val="48"/>
          <w:lang w:val="en-AU"/>
        </w:rPr>
        <w:t>ontents</w:t>
      </w:r>
    </w:p>
    <w:p w14:paraId="454D732C" w14:textId="6DB4F76C" w:rsidR="00777841" w:rsidRDefault="00225A23">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6977" w:history="1">
        <w:r w:rsidR="00777841" w:rsidRPr="006B5D9B">
          <w:rPr>
            <w:rStyle w:val="Hyperlink"/>
          </w:rPr>
          <w:t>VCE Polish: Teaching and Learning Activities</w:t>
        </w:r>
        <w:r w:rsidR="00777841">
          <w:rPr>
            <w:webHidden/>
          </w:rPr>
          <w:tab/>
        </w:r>
        <w:r w:rsidR="00777841">
          <w:rPr>
            <w:webHidden/>
          </w:rPr>
          <w:fldChar w:fldCharType="begin"/>
        </w:r>
        <w:r w:rsidR="00777841">
          <w:rPr>
            <w:webHidden/>
          </w:rPr>
          <w:instrText xml:space="preserve"> PAGEREF _Toc191906977 \h </w:instrText>
        </w:r>
        <w:r w:rsidR="00777841">
          <w:rPr>
            <w:webHidden/>
          </w:rPr>
        </w:r>
        <w:r w:rsidR="00777841">
          <w:rPr>
            <w:webHidden/>
          </w:rPr>
          <w:fldChar w:fldCharType="separate"/>
        </w:r>
        <w:r w:rsidR="00777841">
          <w:rPr>
            <w:webHidden/>
          </w:rPr>
          <w:t>1</w:t>
        </w:r>
        <w:r w:rsidR="00777841">
          <w:rPr>
            <w:webHidden/>
          </w:rPr>
          <w:fldChar w:fldCharType="end"/>
        </w:r>
      </w:hyperlink>
    </w:p>
    <w:p w14:paraId="47484B1B" w14:textId="6A8BC39E" w:rsidR="00777841" w:rsidRDefault="00777841">
      <w:pPr>
        <w:pStyle w:val="TOC3"/>
        <w:rPr>
          <w:rFonts w:eastAsiaTheme="minorEastAsia"/>
          <w:kern w:val="2"/>
          <w:sz w:val="22"/>
          <w:lang w:val="en-AU" w:eastAsia="en-AU"/>
          <w14:ligatures w14:val="standardContextual"/>
        </w:rPr>
      </w:pPr>
      <w:hyperlink w:anchor="_Toc191906978" w:history="1">
        <w:r w:rsidRPr="006B5D9B">
          <w:rPr>
            <w:rStyle w:val="Hyperlink"/>
          </w:rPr>
          <w:t>Unit 1</w:t>
        </w:r>
        <w:r>
          <w:rPr>
            <w:webHidden/>
          </w:rPr>
          <w:tab/>
        </w:r>
        <w:r>
          <w:rPr>
            <w:webHidden/>
          </w:rPr>
          <w:fldChar w:fldCharType="begin"/>
        </w:r>
        <w:r>
          <w:rPr>
            <w:webHidden/>
          </w:rPr>
          <w:instrText xml:space="preserve"> PAGEREF _Toc191906978 \h </w:instrText>
        </w:r>
        <w:r>
          <w:rPr>
            <w:webHidden/>
          </w:rPr>
        </w:r>
        <w:r>
          <w:rPr>
            <w:webHidden/>
          </w:rPr>
          <w:fldChar w:fldCharType="separate"/>
        </w:r>
        <w:r>
          <w:rPr>
            <w:webHidden/>
          </w:rPr>
          <w:t>1</w:t>
        </w:r>
        <w:r>
          <w:rPr>
            <w:webHidden/>
          </w:rPr>
          <w:fldChar w:fldCharType="end"/>
        </w:r>
      </w:hyperlink>
    </w:p>
    <w:p w14:paraId="3B7628C5" w14:textId="18836772" w:rsidR="00777841" w:rsidRDefault="00777841">
      <w:pPr>
        <w:pStyle w:val="TOC2"/>
        <w:rPr>
          <w:rFonts w:asciiTheme="minorHAnsi" w:eastAsiaTheme="minorEastAsia" w:hAnsiTheme="minorHAnsi" w:cstheme="minorBidi"/>
          <w:kern w:val="2"/>
          <w:sz w:val="22"/>
          <w:szCs w:val="22"/>
          <w14:ligatures w14:val="standardContextual"/>
        </w:rPr>
      </w:pPr>
      <w:hyperlink w:anchor="_Toc191906979" w:history="1">
        <w:r w:rsidRPr="006B5D9B">
          <w:rPr>
            <w:rStyle w:val="Hyperlink"/>
          </w:rPr>
          <w:t>Outcome 1</w:t>
        </w:r>
        <w:r>
          <w:rPr>
            <w:webHidden/>
          </w:rPr>
          <w:tab/>
        </w:r>
        <w:r>
          <w:rPr>
            <w:webHidden/>
          </w:rPr>
          <w:fldChar w:fldCharType="begin"/>
        </w:r>
        <w:r>
          <w:rPr>
            <w:webHidden/>
          </w:rPr>
          <w:instrText xml:space="preserve"> PAGEREF _Toc191906979 \h </w:instrText>
        </w:r>
        <w:r>
          <w:rPr>
            <w:webHidden/>
          </w:rPr>
        </w:r>
        <w:r>
          <w:rPr>
            <w:webHidden/>
          </w:rPr>
          <w:fldChar w:fldCharType="separate"/>
        </w:r>
        <w:r>
          <w:rPr>
            <w:webHidden/>
          </w:rPr>
          <w:t>1</w:t>
        </w:r>
        <w:r>
          <w:rPr>
            <w:webHidden/>
          </w:rPr>
          <w:fldChar w:fldCharType="end"/>
        </w:r>
      </w:hyperlink>
    </w:p>
    <w:p w14:paraId="3F06DEDD" w14:textId="7F99841F" w:rsidR="00777841" w:rsidRDefault="00777841">
      <w:pPr>
        <w:pStyle w:val="TOC2"/>
        <w:rPr>
          <w:rFonts w:asciiTheme="minorHAnsi" w:eastAsiaTheme="minorEastAsia" w:hAnsiTheme="minorHAnsi" w:cstheme="minorBidi"/>
          <w:kern w:val="2"/>
          <w:sz w:val="22"/>
          <w:szCs w:val="22"/>
          <w14:ligatures w14:val="standardContextual"/>
        </w:rPr>
      </w:pPr>
      <w:hyperlink w:anchor="_Toc191906980" w:history="1">
        <w:r w:rsidRPr="006B5D9B">
          <w:rPr>
            <w:rStyle w:val="Hyperlink"/>
          </w:rPr>
          <w:t>Examples of learning activities</w:t>
        </w:r>
        <w:r>
          <w:rPr>
            <w:webHidden/>
          </w:rPr>
          <w:tab/>
        </w:r>
        <w:r>
          <w:rPr>
            <w:webHidden/>
          </w:rPr>
          <w:fldChar w:fldCharType="begin"/>
        </w:r>
        <w:r>
          <w:rPr>
            <w:webHidden/>
          </w:rPr>
          <w:instrText xml:space="preserve"> PAGEREF _Toc191906980 \h </w:instrText>
        </w:r>
        <w:r>
          <w:rPr>
            <w:webHidden/>
          </w:rPr>
        </w:r>
        <w:r>
          <w:rPr>
            <w:webHidden/>
          </w:rPr>
          <w:fldChar w:fldCharType="separate"/>
        </w:r>
        <w:r>
          <w:rPr>
            <w:webHidden/>
          </w:rPr>
          <w:t>1</w:t>
        </w:r>
        <w:r>
          <w:rPr>
            <w:webHidden/>
          </w:rPr>
          <w:fldChar w:fldCharType="end"/>
        </w:r>
      </w:hyperlink>
    </w:p>
    <w:p w14:paraId="05A0A133" w14:textId="6CC2234C" w:rsidR="00777841" w:rsidRDefault="00777841">
      <w:pPr>
        <w:pStyle w:val="TOC2"/>
        <w:rPr>
          <w:rFonts w:asciiTheme="minorHAnsi" w:eastAsiaTheme="minorEastAsia" w:hAnsiTheme="minorHAnsi" w:cstheme="minorBidi"/>
          <w:kern w:val="2"/>
          <w:sz w:val="22"/>
          <w:szCs w:val="22"/>
          <w14:ligatures w14:val="standardContextual"/>
        </w:rPr>
      </w:pPr>
      <w:hyperlink w:anchor="_Toc191906981" w:history="1">
        <w:r w:rsidRPr="006B5D9B">
          <w:rPr>
            <w:rStyle w:val="Hyperlink"/>
            <w:b/>
            <w:bCs/>
          </w:rPr>
          <w:t>Detailed example</w:t>
        </w:r>
        <w:r>
          <w:rPr>
            <w:webHidden/>
          </w:rPr>
          <w:tab/>
        </w:r>
        <w:r>
          <w:rPr>
            <w:webHidden/>
          </w:rPr>
          <w:fldChar w:fldCharType="begin"/>
        </w:r>
        <w:r>
          <w:rPr>
            <w:webHidden/>
          </w:rPr>
          <w:instrText xml:space="preserve"> PAGEREF _Toc191906981 \h </w:instrText>
        </w:r>
        <w:r>
          <w:rPr>
            <w:webHidden/>
          </w:rPr>
        </w:r>
        <w:r>
          <w:rPr>
            <w:webHidden/>
          </w:rPr>
          <w:fldChar w:fldCharType="separate"/>
        </w:r>
        <w:r>
          <w:rPr>
            <w:webHidden/>
          </w:rPr>
          <w:t>3</w:t>
        </w:r>
        <w:r>
          <w:rPr>
            <w:webHidden/>
          </w:rPr>
          <w:fldChar w:fldCharType="end"/>
        </w:r>
      </w:hyperlink>
    </w:p>
    <w:p w14:paraId="7E54DDFE" w14:textId="6C09C6B6" w:rsidR="00777841" w:rsidRDefault="00777841">
      <w:pPr>
        <w:pStyle w:val="TOC2"/>
        <w:rPr>
          <w:rFonts w:asciiTheme="minorHAnsi" w:eastAsiaTheme="minorEastAsia" w:hAnsiTheme="minorHAnsi" w:cstheme="minorBidi"/>
          <w:kern w:val="2"/>
          <w:sz w:val="22"/>
          <w:szCs w:val="22"/>
          <w14:ligatures w14:val="standardContextual"/>
        </w:rPr>
      </w:pPr>
      <w:hyperlink w:anchor="_Toc191906982" w:history="1">
        <w:r w:rsidRPr="006B5D9B">
          <w:rPr>
            <w:rStyle w:val="Hyperlink"/>
          </w:rPr>
          <w:t>Outcome 2</w:t>
        </w:r>
        <w:r>
          <w:rPr>
            <w:webHidden/>
          </w:rPr>
          <w:tab/>
        </w:r>
        <w:r>
          <w:rPr>
            <w:webHidden/>
          </w:rPr>
          <w:fldChar w:fldCharType="begin"/>
        </w:r>
        <w:r>
          <w:rPr>
            <w:webHidden/>
          </w:rPr>
          <w:instrText xml:space="preserve"> PAGEREF _Toc191906982 \h </w:instrText>
        </w:r>
        <w:r>
          <w:rPr>
            <w:webHidden/>
          </w:rPr>
        </w:r>
        <w:r>
          <w:rPr>
            <w:webHidden/>
          </w:rPr>
          <w:fldChar w:fldCharType="separate"/>
        </w:r>
        <w:r>
          <w:rPr>
            <w:webHidden/>
          </w:rPr>
          <w:t>3</w:t>
        </w:r>
        <w:r>
          <w:rPr>
            <w:webHidden/>
          </w:rPr>
          <w:fldChar w:fldCharType="end"/>
        </w:r>
      </w:hyperlink>
    </w:p>
    <w:p w14:paraId="18D54985" w14:textId="50E5CD05" w:rsidR="00777841" w:rsidRDefault="00777841">
      <w:pPr>
        <w:pStyle w:val="TOC2"/>
        <w:rPr>
          <w:rFonts w:asciiTheme="minorHAnsi" w:eastAsiaTheme="minorEastAsia" w:hAnsiTheme="minorHAnsi" w:cstheme="minorBidi"/>
          <w:kern w:val="2"/>
          <w:sz w:val="22"/>
          <w:szCs w:val="22"/>
          <w14:ligatures w14:val="standardContextual"/>
        </w:rPr>
      </w:pPr>
      <w:hyperlink w:anchor="_Toc191906983" w:history="1">
        <w:r w:rsidRPr="006B5D9B">
          <w:rPr>
            <w:rStyle w:val="Hyperlink"/>
          </w:rPr>
          <w:t>Examples of learning activities</w:t>
        </w:r>
        <w:r>
          <w:rPr>
            <w:webHidden/>
          </w:rPr>
          <w:tab/>
        </w:r>
        <w:r>
          <w:rPr>
            <w:webHidden/>
          </w:rPr>
          <w:fldChar w:fldCharType="begin"/>
        </w:r>
        <w:r>
          <w:rPr>
            <w:webHidden/>
          </w:rPr>
          <w:instrText xml:space="preserve"> PAGEREF _Toc191906983 \h </w:instrText>
        </w:r>
        <w:r>
          <w:rPr>
            <w:webHidden/>
          </w:rPr>
        </w:r>
        <w:r>
          <w:rPr>
            <w:webHidden/>
          </w:rPr>
          <w:fldChar w:fldCharType="separate"/>
        </w:r>
        <w:r>
          <w:rPr>
            <w:webHidden/>
          </w:rPr>
          <w:t>4</w:t>
        </w:r>
        <w:r>
          <w:rPr>
            <w:webHidden/>
          </w:rPr>
          <w:fldChar w:fldCharType="end"/>
        </w:r>
      </w:hyperlink>
    </w:p>
    <w:p w14:paraId="49722AB0" w14:textId="7A7D0E8F" w:rsidR="00777841" w:rsidRDefault="00777841">
      <w:pPr>
        <w:pStyle w:val="TOC2"/>
        <w:rPr>
          <w:rFonts w:asciiTheme="minorHAnsi" w:eastAsiaTheme="minorEastAsia" w:hAnsiTheme="minorHAnsi" w:cstheme="minorBidi"/>
          <w:kern w:val="2"/>
          <w:sz w:val="22"/>
          <w:szCs w:val="22"/>
          <w14:ligatures w14:val="standardContextual"/>
        </w:rPr>
      </w:pPr>
      <w:hyperlink w:anchor="_Toc191906984" w:history="1">
        <w:r w:rsidRPr="006B5D9B">
          <w:rPr>
            <w:rStyle w:val="Hyperlink"/>
            <w:b/>
            <w:bCs/>
          </w:rPr>
          <w:t>Detailed example</w:t>
        </w:r>
        <w:r>
          <w:rPr>
            <w:webHidden/>
          </w:rPr>
          <w:tab/>
        </w:r>
        <w:r>
          <w:rPr>
            <w:webHidden/>
          </w:rPr>
          <w:fldChar w:fldCharType="begin"/>
        </w:r>
        <w:r>
          <w:rPr>
            <w:webHidden/>
          </w:rPr>
          <w:instrText xml:space="preserve"> PAGEREF _Toc191906984 \h </w:instrText>
        </w:r>
        <w:r>
          <w:rPr>
            <w:webHidden/>
          </w:rPr>
        </w:r>
        <w:r>
          <w:rPr>
            <w:webHidden/>
          </w:rPr>
          <w:fldChar w:fldCharType="separate"/>
        </w:r>
        <w:r>
          <w:rPr>
            <w:webHidden/>
          </w:rPr>
          <w:t>5</w:t>
        </w:r>
        <w:r>
          <w:rPr>
            <w:webHidden/>
          </w:rPr>
          <w:fldChar w:fldCharType="end"/>
        </w:r>
      </w:hyperlink>
    </w:p>
    <w:p w14:paraId="3BDC84B2" w14:textId="2CCDE017" w:rsidR="00777841" w:rsidRDefault="00777841">
      <w:pPr>
        <w:pStyle w:val="TOC2"/>
        <w:rPr>
          <w:rFonts w:asciiTheme="minorHAnsi" w:eastAsiaTheme="minorEastAsia" w:hAnsiTheme="minorHAnsi" w:cstheme="minorBidi"/>
          <w:kern w:val="2"/>
          <w:sz w:val="22"/>
          <w:szCs w:val="22"/>
          <w14:ligatures w14:val="standardContextual"/>
        </w:rPr>
      </w:pPr>
      <w:hyperlink w:anchor="_Toc191906985" w:history="1">
        <w:r w:rsidRPr="006B5D9B">
          <w:rPr>
            <w:rStyle w:val="Hyperlink"/>
          </w:rPr>
          <w:t>Outcome 3</w:t>
        </w:r>
        <w:r>
          <w:rPr>
            <w:webHidden/>
          </w:rPr>
          <w:tab/>
        </w:r>
        <w:r>
          <w:rPr>
            <w:webHidden/>
          </w:rPr>
          <w:fldChar w:fldCharType="begin"/>
        </w:r>
        <w:r>
          <w:rPr>
            <w:webHidden/>
          </w:rPr>
          <w:instrText xml:space="preserve"> PAGEREF _Toc191906985 \h </w:instrText>
        </w:r>
        <w:r>
          <w:rPr>
            <w:webHidden/>
          </w:rPr>
        </w:r>
        <w:r>
          <w:rPr>
            <w:webHidden/>
          </w:rPr>
          <w:fldChar w:fldCharType="separate"/>
        </w:r>
        <w:r>
          <w:rPr>
            <w:webHidden/>
          </w:rPr>
          <w:t>6</w:t>
        </w:r>
        <w:r>
          <w:rPr>
            <w:webHidden/>
          </w:rPr>
          <w:fldChar w:fldCharType="end"/>
        </w:r>
      </w:hyperlink>
    </w:p>
    <w:p w14:paraId="15DB6394" w14:textId="710132C9" w:rsidR="00777841" w:rsidRDefault="00777841">
      <w:pPr>
        <w:pStyle w:val="TOC2"/>
        <w:rPr>
          <w:rFonts w:asciiTheme="minorHAnsi" w:eastAsiaTheme="minorEastAsia" w:hAnsiTheme="minorHAnsi" w:cstheme="minorBidi"/>
          <w:kern w:val="2"/>
          <w:sz w:val="22"/>
          <w:szCs w:val="22"/>
          <w14:ligatures w14:val="standardContextual"/>
        </w:rPr>
      </w:pPr>
      <w:hyperlink w:anchor="_Toc191906986" w:history="1">
        <w:r w:rsidRPr="006B5D9B">
          <w:rPr>
            <w:rStyle w:val="Hyperlink"/>
          </w:rPr>
          <w:t>Examples of learning activities</w:t>
        </w:r>
        <w:r>
          <w:rPr>
            <w:webHidden/>
          </w:rPr>
          <w:tab/>
        </w:r>
        <w:r>
          <w:rPr>
            <w:webHidden/>
          </w:rPr>
          <w:fldChar w:fldCharType="begin"/>
        </w:r>
        <w:r>
          <w:rPr>
            <w:webHidden/>
          </w:rPr>
          <w:instrText xml:space="preserve"> PAGEREF _Toc191906986 \h </w:instrText>
        </w:r>
        <w:r>
          <w:rPr>
            <w:webHidden/>
          </w:rPr>
        </w:r>
        <w:r>
          <w:rPr>
            <w:webHidden/>
          </w:rPr>
          <w:fldChar w:fldCharType="separate"/>
        </w:r>
        <w:r>
          <w:rPr>
            <w:webHidden/>
          </w:rPr>
          <w:t>6</w:t>
        </w:r>
        <w:r>
          <w:rPr>
            <w:webHidden/>
          </w:rPr>
          <w:fldChar w:fldCharType="end"/>
        </w:r>
      </w:hyperlink>
    </w:p>
    <w:p w14:paraId="1C87E01C" w14:textId="79475056" w:rsidR="00777841" w:rsidRDefault="00777841">
      <w:pPr>
        <w:pStyle w:val="TOC2"/>
        <w:rPr>
          <w:rFonts w:asciiTheme="minorHAnsi" w:eastAsiaTheme="minorEastAsia" w:hAnsiTheme="minorHAnsi" w:cstheme="minorBidi"/>
          <w:kern w:val="2"/>
          <w:sz w:val="22"/>
          <w:szCs w:val="22"/>
          <w14:ligatures w14:val="standardContextual"/>
        </w:rPr>
      </w:pPr>
      <w:hyperlink w:anchor="_Toc191906987" w:history="1">
        <w:r w:rsidRPr="006B5D9B">
          <w:rPr>
            <w:rStyle w:val="Hyperlink"/>
            <w:b/>
            <w:bCs/>
          </w:rPr>
          <w:t>Detailed example</w:t>
        </w:r>
        <w:r>
          <w:rPr>
            <w:webHidden/>
          </w:rPr>
          <w:tab/>
        </w:r>
        <w:r>
          <w:rPr>
            <w:webHidden/>
          </w:rPr>
          <w:fldChar w:fldCharType="begin"/>
        </w:r>
        <w:r>
          <w:rPr>
            <w:webHidden/>
          </w:rPr>
          <w:instrText xml:space="preserve"> PAGEREF _Toc191906987 \h </w:instrText>
        </w:r>
        <w:r>
          <w:rPr>
            <w:webHidden/>
          </w:rPr>
        </w:r>
        <w:r>
          <w:rPr>
            <w:webHidden/>
          </w:rPr>
          <w:fldChar w:fldCharType="separate"/>
        </w:r>
        <w:r>
          <w:rPr>
            <w:webHidden/>
          </w:rPr>
          <w:t>8</w:t>
        </w:r>
        <w:r>
          <w:rPr>
            <w:webHidden/>
          </w:rPr>
          <w:fldChar w:fldCharType="end"/>
        </w:r>
      </w:hyperlink>
    </w:p>
    <w:p w14:paraId="23AD669E" w14:textId="44F97327" w:rsidR="00777841" w:rsidRDefault="00777841">
      <w:pPr>
        <w:pStyle w:val="TOC3"/>
        <w:rPr>
          <w:rFonts w:eastAsiaTheme="minorEastAsia"/>
          <w:kern w:val="2"/>
          <w:sz w:val="22"/>
          <w:lang w:val="en-AU" w:eastAsia="en-AU"/>
          <w14:ligatures w14:val="standardContextual"/>
        </w:rPr>
      </w:pPr>
      <w:hyperlink w:anchor="_Toc191906988" w:history="1">
        <w:r w:rsidRPr="006B5D9B">
          <w:rPr>
            <w:rStyle w:val="Hyperlink"/>
          </w:rPr>
          <w:t>Unit 2</w:t>
        </w:r>
        <w:r>
          <w:rPr>
            <w:webHidden/>
          </w:rPr>
          <w:tab/>
        </w:r>
        <w:r>
          <w:rPr>
            <w:webHidden/>
          </w:rPr>
          <w:fldChar w:fldCharType="begin"/>
        </w:r>
        <w:r>
          <w:rPr>
            <w:webHidden/>
          </w:rPr>
          <w:instrText xml:space="preserve"> PAGEREF _Toc191906988 \h </w:instrText>
        </w:r>
        <w:r>
          <w:rPr>
            <w:webHidden/>
          </w:rPr>
        </w:r>
        <w:r>
          <w:rPr>
            <w:webHidden/>
          </w:rPr>
          <w:fldChar w:fldCharType="separate"/>
        </w:r>
        <w:r>
          <w:rPr>
            <w:webHidden/>
          </w:rPr>
          <w:t>10</w:t>
        </w:r>
        <w:r>
          <w:rPr>
            <w:webHidden/>
          </w:rPr>
          <w:fldChar w:fldCharType="end"/>
        </w:r>
      </w:hyperlink>
    </w:p>
    <w:p w14:paraId="4E468A13" w14:textId="67BB53F0" w:rsidR="00777841" w:rsidRDefault="00777841">
      <w:pPr>
        <w:pStyle w:val="TOC2"/>
        <w:rPr>
          <w:rFonts w:asciiTheme="minorHAnsi" w:eastAsiaTheme="minorEastAsia" w:hAnsiTheme="minorHAnsi" w:cstheme="minorBidi"/>
          <w:kern w:val="2"/>
          <w:sz w:val="22"/>
          <w:szCs w:val="22"/>
          <w14:ligatures w14:val="standardContextual"/>
        </w:rPr>
      </w:pPr>
      <w:hyperlink w:anchor="_Toc191906989" w:history="1">
        <w:r w:rsidRPr="006B5D9B">
          <w:rPr>
            <w:rStyle w:val="Hyperlink"/>
          </w:rPr>
          <w:t>Outcome 1</w:t>
        </w:r>
        <w:r>
          <w:rPr>
            <w:webHidden/>
          </w:rPr>
          <w:tab/>
        </w:r>
        <w:r>
          <w:rPr>
            <w:webHidden/>
          </w:rPr>
          <w:fldChar w:fldCharType="begin"/>
        </w:r>
        <w:r>
          <w:rPr>
            <w:webHidden/>
          </w:rPr>
          <w:instrText xml:space="preserve"> PAGEREF _Toc191906989 \h </w:instrText>
        </w:r>
        <w:r>
          <w:rPr>
            <w:webHidden/>
          </w:rPr>
        </w:r>
        <w:r>
          <w:rPr>
            <w:webHidden/>
          </w:rPr>
          <w:fldChar w:fldCharType="separate"/>
        </w:r>
        <w:r>
          <w:rPr>
            <w:webHidden/>
          </w:rPr>
          <w:t>10</w:t>
        </w:r>
        <w:r>
          <w:rPr>
            <w:webHidden/>
          </w:rPr>
          <w:fldChar w:fldCharType="end"/>
        </w:r>
      </w:hyperlink>
    </w:p>
    <w:p w14:paraId="032BCA1B" w14:textId="2A335CD7" w:rsidR="00777841" w:rsidRDefault="00777841">
      <w:pPr>
        <w:pStyle w:val="TOC2"/>
        <w:rPr>
          <w:rFonts w:asciiTheme="minorHAnsi" w:eastAsiaTheme="minorEastAsia" w:hAnsiTheme="minorHAnsi" w:cstheme="minorBidi"/>
          <w:kern w:val="2"/>
          <w:sz w:val="22"/>
          <w:szCs w:val="22"/>
          <w14:ligatures w14:val="standardContextual"/>
        </w:rPr>
      </w:pPr>
      <w:hyperlink w:anchor="_Toc191906990" w:history="1">
        <w:r w:rsidRPr="006B5D9B">
          <w:rPr>
            <w:rStyle w:val="Hyperlink"/>
          </w:rPr>
          <w:t>Examples of learning activities</w:t>
        </w:r>
        <w:r>
          <w:rPr>
            <w:webHidden/>
          </w:rPr>
          <w:tab/>
        </w:r>
        <w:r>
          <w:rPr>
            <w:webHidden/>
          </w:rPr>
          <w:fldChar w:fldCharType="begin"/>
        </w:r>
        <w:r>
          <w:rPr>
            <w:webHidden/>
          </w:rPr>
          <w:instrText xml:space="preserve"> PAGEREF _Toc191906990 \h </w:instrText>
        </w:r>
        <w:r>
          <w:rPr>
            <w:webHidden/>
          </w:rPr>
        </w:r>
        <w:r>
          <w:rPr>
            <w:webHidden/>
          </w:rPr>
          <w:fldChar w:fldCharType="separate"/>
        </w:r>
        <w:r>
          <w:rPr>
            <w:webHidden/>
          </w:rPr>
          <w:t>10</w:t>
        </w:r>
        <w:r>
          <w:rPr>
            <w:webHidden/>
          </w:rPr>
          <w:fldChar w:fldCharType="end"/>
        </w:r>
      </w:hyperlink>
    </w:p>
    <w:p w14:paraId="41F5210F" w14:textId="33EF6217" w:rsidR="00777841" w:rsidRDefault="00777841">
      <w:pPr>
        <w:pStyle w:val="TOC2"/>
        <w:rPr>
          <w:rFonts w:asciiTheme="minorHAnsi" w:eastAsiaTheme="minorEastAsia" w:hAnsiTheme="minorHAnsi" w:cstheme="minorBidi"/>
          <w:kern w:val="2"/>
          <w:sz w:val="22"/>
          <w:szCs w:val="22"/>
          <w14:ligatures w14:val="standardContextual"/>
        </w:rPr>
      </w:pPr>
      <w:hyperlink w:anchor="_Toc191906991" w:history="1">
        <w:r w:rsidRPr="006B5D9B">
          <w:rPr>
            <w:rStyle w:val="Hyperlink"/>
            <w:b/>
            <w:bCs/>
          </w:rPr>
          <w:t>Detailed example</w:t>
        </w:r>
        <w:r>
          <w:rPr>
            <w:webHidden/>
          </w:rPr>
          <w:tab/>
        </w:r>
        <w:r>
          <w:rPr>
            <w:webHidden/>
          </w:rPr>
          <w:fldChar w:fldCharType="begin"/>
        </w:r>
        <w:r>
          <w:rPr>
            <w:webHidden/>
          </w:rPr>
          <w:instrText xml:space="preserve"> PAGEREF _Toc191906991 \h </w:instrText>
        </w:r>
        <w:r>
          <w:rPr>
            <w:webHidden/>
          </w:rPr>
        </w:r>
        <w:r>
          <w:rPr>
            <w:webHidden/>
          </w:rPr>
          <w:fldChar w:fldCharType="separate"/>
        </w:r>
        <w:r>
          <w:rPr>
            <w:webHidden/>
          </w:rPr>
          <w:t>12</w:t>
        </w:r>
        <w:r>
          <w:rPr>
            <w:webHidden/>
          </w:rPr>
          <w:fldChar w:fldCharType="end"/>
        </w:r>
      </w:hyperlink>
    </w:p>
    <w:p w14:paraId="74021F94" w14:textId="7273D82E" w:rsidR="00777841" w:rsidRDefault="00777841">
      <w:pPr>
        <w:pStyle w:val="TOC2"/>
        <w:rPr>
          <w:rFonts w:asciiTheme="minorHAnsi" w:eastAsiaTheme="minorEastAsia" w:hAnsiTheme="minorHAnsi" w:cstheme="minorBidi"/>
          <w:kern w:val="2"/>
          <w:sz w:val="22"/>
          <w:szCs w:val="22"/>
          <w14:ligatures w14:val="standardContextual"/>
        </w:rPr>
      </w:pPr>
      <w:hyperlink w:anchor="_Toc191906992" w:history="1">
        <w:r w:rsidRPr="006B5D9B">
          <w:rPr>
            <w:rStyle w:val="Hyperlink"/>
          </w:rPr>
          <w:t>Outcome 2</w:t>
        </w:r>
        <w:r>
          <w:rPr>
            <w:webHidden/>
          </w:rPr>
          <w:tab/>
        </w:r>
        <w:r>
          <w:rPr>
            <w:webHidden/>
          </w:rPr>
          <w:fldChar w:fldCharType="begin"/>
        </w:r>
        <w:r>
          <w:rPr>
            <w:webHidden/>
          </w:rPr>
          <w:instrText xml:space="preserve"> PAGEREF _Toc191906992 \h </w:instrText>
        </w:r>
        <w:r>
          <w:rPr>
            <w:webHidden/>
          </w:rPr>
        </w:r>
        <w:r>
          <w:rPr>
            <w:webHidden/>
          </w:rPr>
          <w:fldChar w:fldCharType="separate"/>
        </w:r>
        <w:r>
          <w:rPr>
            <w:webHidden/>
          </w:rPr>
          <w:t>13</w:t>
        </w:r>
        <w:r>
          <w:rPr>
            <w:webHidden/>
          </w:rPr>
          <w:fldChar w:fldCharType="end"/>
        </w:r>
      </w:hyperlink>
    </w:p>
    <w:p w14:paraId="10826D86" w14:textId="6E1C24CF" w:rsidR="00777841" w:rsidRDefault="00777841">
      <w:pPr>
        <w:pStyle w:val="TOC2"/>
        <w:rPr>
          <w:rFonts w:asciiTheme="minorHAnsi" w:eastAsiaTheme="minorEastAsia" w:hAnsiTheme="minorHAnsi" w:cstheme="minorBidi"/>
          <w:kern w:val="2"/>
          <w:sz w:val="22"/>
          <w:szCs w:val="22"/>
          <w14:ligatures w14:val="standardContextual"/>
        </w:rPr>
      </w:pPr>
      <w:hyperlink w:anchor="_Toc191906993" w:history="1">
        <w:r w:rsidRPr="006B5D9B">
          <w:rPr>
            <w:rStyle w:val="Hyperlink"/>
          </w:rPr>
          <w:t>Examples of learning activities</w:t>
        </w:r>
        <w:r>
          <w:rPr>
            <w:webHidden/>
          </w:rPr>
          <w:tab/>
        </w:r>
        <w:r>
          <w:rPr>
            <w:webHidden/>
          </w:rPr>
          <w:fldChar w:fldCharType="begin"/>
        </w:r>
        <w:r>
          <w:rPr>
            <w:webHidden/>
          </w:rPr>
          <w:instrText xml:space="preserve"> PAGEREF _Toc191906993 \h </w:instrText>
        </w:r>
        <w:r>
          <w:rPr>
            <w:webHidden/>
          </w:rPr>
        </w:r>
        <w:r>
          <w:rPr>
            <w:webHidden/>
          </w:rPr>
          <w:fldChar w:fldCharType="separate"/>
        </w:r>
        <w:r>
          <w:rPr>
            <w:webHidden/>
          </w:rPr>
          <w:t>13</w:t>
        </w:r>
        <w:r>
          <w:rPr>
            <w:webHidden/>
          </w:rPr>
          <w:fldChar w:fldCharType="end"/>
        </w:r>
      </w:hyperlink>
    </w:p>
    <w:p w14:paraId="76B071C9" w14:textId="3037604E" w:rsidR="00777841" w:rsidRDefault="00777841">
      <w:pPr>
        <w:pStyle w:val="TOC2"/>
        <w:rPr>
          <w:rFonts w:asciiTheme="minorHAnsi" w:eastAsiaTheme="minorEastAsia" w:hAnsiTheme="minorHAnsi" w:cstheme="minorBidi"/>
          <w:kern w:val="2"/>
          <w:sz w:val="22"/>
          <w:szCs w:val="22"/>
          <w14:ligatures w14:val="standardContextual"/>
        </w:rPr>
      </w:pPr>
      <w:hyperlink w:anchor="_Toc191906994" w:history="1">
        <w:r w:rsidRPr="006B5D9B">
          <w:rPr>
            <w:rStyle w:val="Hyperlink"/>
            <w:b/>
            <w:bCs/>
          </w:rPr>
          <w:t>Detailed example</w:t>
        </w:r>
        <w:r>
          <w:rPr>
            <w:webHidden/>
          </w:rPr>
          <w:tab/>
        </w:r>
        <w:r>
          <w:rPr>
            <w:webHidden/>
          </w:rPr>
          <w:fldChar w:fldCharType="begin"/>
        </w:r>
        <w:r>
          <w:rPr>
            <w:webHidden/>
          </w:rPr>
          <w:instrText xml:space="preserve"> PAGEREF _Toc191906994 \h </w:instrText>
        </w:r>
        <w:r>
          <w:rPr>
            <w:webHidden/>
          </w:rPr>
        </w:r>
        <w:r>
          <w:rPr>
            <w:webHidden/>
          </w:rPr>
          <w:fldChar w:fldCharType="separate"/>
        </w:r>
        <w:r>
          <w:rPr>
            <w:webHidden/>
          </w:rPr>
          <w:t>15</w:t>
        </w:r>
        <w:r>
          <w:rPr>
            <w:webHidden/>
          </w:rPr>
          <w:fldChar w:fldCharType="end"/>
        </w:r>
      </w:hyperlink>
    </w:p>
    <w:p w14:paraId="6A0A307E" w14:textId="6982179B" w:rsidR="00777841" w:rsidRDefault="00777841">
      <w:pPr>
        <w:pStyle w:val="TOC2"/>
        <w:rPr>
          <w:rFonts w:asciiTheme="minorHAnsi" w:eastAsiaTheme="minorEastAsia" w:hAnsiTheme="minorHAnsi" w:cstheme="minorBidi"/>
          <w:kern w:val="2"/>
          <w:sz w:val="22"/>
          <w:szCs w:val="22"/>
          <w14:ligatures w14:val="standardContextual"/>
        </w:rPr>
      </w:pPr>
      <w:hyperlink w:anchor="_Toc191906995" w:history="1">
        <w:r w:rsidRPr="006B5D9B">
          <w:rPr>
            <w:rStyle w:val="Hyperlink"/>
          </w:rPr>
          <w:t>Outcome 3</w:t>
        </w:r>
        <w:r>
          <w:rPr>
            <w:webHidden/>
          </w:rPr>
          <w:tab/>
        </w:r>
        <w:r>
          <w:rPr>
            <w:webHidden/>
          </w:rPr>
          <w:fldChar w:fldCharType="begin"/>
        </w:r>
        <w:r>
          <w:rPr>
            <w:webHidden/>
          </w:rPr>
          <w:instrText xml:space="preserve"> PAGEREF _Toc191906995 \h </w:instrText>
        </w:r>
        <w:r>
          <w:rPr>
            <w:webHidden/>
          </w:rPr>
        </w:r>
        <w:r>
          <w:rPr>
            <w:webHidden/>
          </w:rPr>
          <w:fldChar w:fldCharType="separate"/>
        </w:r>
        <w:r>
          <w:rPr>
            <w:webHidden/>
          </w:rPr>
          <w:t>16</w:t>
        </w:r>
        <w:r>
          <w:rPr>
            <w:webHidden/>
          </w:rPr>
          <w:fldChar w:fldCharType="end"/>
        </w:r>
      </w:hyperlink>
    </w:p>
    <w:p w14:paraId="23F33102" w14:textId="65E68296" w:rsidR="00777841" w:rsidRDefault="00777841">
      <w:pPr>
        <w:pStyle w:val="TOC2"/>
        <w:rPr>
          <w:rFonts w:asciiTheme="minorHAnsi" w:eastAsiaTheme="minorEastAsia" w:hAnsiTheme="minorHAnsi" w:cstheme="minorBidi"/>
          <w:kern w:val="2"/>
          <w:sz w:val="22"/>
          <w:szCs w:val="22"/>
          <w14:ligatures w14:val="standardContextual"/>
        </w:rPr>
      </w:pPr>
      <w:hyperlink w:anchor="_Toc191906996" w:history="1">
        <w:r w:rsidRPr="006B5D9B">
          <w:rPr>
            <w:rStyle w:val="Hyperlink"/>
          </w:rPr>
          <w:t>Examples of learning activities</w:t>
        </w:r>
        <w:r>
          <w:rPr>
            <w:webHidden/>
          </w:rPr>
          <w:tab/>
        </w:r>
        <w:r>
          <w:rPr>
            <w:webHidden/>
          </w:rPr>
          <w:fldChar w:fldCharType="begin"/>
        </w:r>
        <w:r>
          <w:rPr>
            <w:webHidden/>
          </w:rPr>
          <w:instrText xml:space="preserve"> PAGEREF _Toc191906996 \h </w:instrText>
        </w:r>
        <w:r>
          <w:rPr>
            <w:webHidden/>
          </w:rPr>
        </w:r>
        <w:r>
          <w:rPr>
            <w:webHidden/>
          </w:rPr>
          <w:fldChar w:fldCharType="separate"/>
        </w:r>
        <w:r>
          <w:rPr>
            <w:webHidden/>
          </w:rPr>
          <w:t>16</w:t>
        </w:r>
        <w:r>
          <w:rPr>
            <w:webHidden/>
          </w:rPr>
          <w:fldChar w:fldCharType="end"/>
        </w:r>
      </w:hyperlink>
    </w:p>
    <w:p w14:paraId="43ABEE65" w14:textId="37B61FF5" w:rsidR="00777841" w:rsidRDefault="00777841">
      <w:pPr>
        <w:pStyle w:val="TOC2"/>
        <w:rPr>
          <w:rFonts w:asciiTheme="minorHAnsi" w:eastAsiaTheme="minorEastAsia" w:hAnsiTheme="minorHAnsi" w:cstheme="minorBidi"/>
          <w:kern w:val="2"/>
          <w:sz w:val="22"/>
          <w:szCs w:val="22"/>
          <w14:ligatures w14:val="standardContextual"/>
        </w:rPr>
      </w:pPr>
      <w:hyperlink w:anchor="_Toc191906997" w:history="1">
        <w:r w:rsidRPr="006B5D9B">
          <w:rPr>
            <w:rStyle w:val="Hyperlink"/>
            <w:b/>
            <w:bCs/>
          </w:rPr>
          <w:t>Detailed example</w:t>
        </w:r>
        <w:r>
          <w:rPr>
            <w:webHidden/>
          </w:rPr>
          <w:tab/>
        </w:r>
        <w:r>
          <w:rPr>
            <w:webHidden/>
          </w:rPr>
          <w:fldChar w:fldCharType="begin"/>
        </w:r>
        <w:r>
          <w:rPr>
            <w:webHidden/>
          </w:rPr>
          <w:instrText xml:space="preserve"> PAGEREF _Toc191906997 \h </w:instrText>
        </w:r>
        <w:r>
          <w:rPr>
            <w:webHidden/>
          </w:rPr>
        </w:r>
        <w:r>
          <w:rPr>
            <w:webHidden/>
          </w:rPr>
          <w:fldChar w:fldCharType="separate"/>
        </w:r>
        <w:r>
          <w:rPr>
            <w:webHidden/>
          </w:rPr>
          <w:t>18</w:t>
        </w:r>
        <w:r>
          <w:rPr>
            <w:webHidden/>
          </w:rPr>
          <w:fldChar w:fldCharType="end"/>
        </w:r>
      </w:hyperlink>
    </w:p>
    <w:p w14:paraId="35E57C46" w14:textId="76AA730F" w:rsidR="00777841" w:rsidRDefault="00777841">
      <w:pPr>
        <w:pStyle w:val="TOC3"/>
        <w:rPr>
          <w:rFonts w:eastAsiaTheme="minorEastAsia"/>
          <w:kern w:val="2"/>
          <w:sz w:val="22"/>
          <w:lang w:val="en-AU" w:eastAsia="en-AU"/>
          <w14:ligatures w14:val="standardContextual"/>
        </w:rPr>
      </w:pPr>
      <w:hyperlink w:anchor="_Toc191906998" w:history="1">
        <w:r w:rsidRPr="006B5D9B">
          <w:rPr>
            <w:rStyle w:val="Hyperlink"/>
          </w:rPr>
          <w:t>Unit 3</w:t>
        </w:r>
        <w:r>
          <w:rPr>
            <w:webHidden/>
          </w:rPr>
          <w:tab/>
        </w:r>
        <w:r>
          <w:rPr>
            <w:webHidden/>
          </w:rPr>
          <w:fldChar w:fldCharType="begin"/>
        </w:r>
        <w:r>
          <w:rPr>
            <w:webHidden/>
          </w:rPr>
          <w:instrText xml:space="preserve"> PAGEREF _Toc191906998 \h </w:instrText>
        </w:r>
        <w:r>
          <w:rPr>
            <w:webHidden/>
          </w:rPr>
        </w:r>
        <w:r>
          <w:rPr>
            <w:webHidden/>
          </w:rPr>
          <w:fldChar w:fldCharType="separate"/>
        </w:r>
        <w:r>
          <w:rPr>
            <w:webHidden/>
          </w:rPr>
          <w:t>20</w:t>
        </w:r>
        <w:r>
          <w:rPr>
            <w:webHidden/>
          </w:rPr>
          <w:fldChar w:fldCharType="end"/>
        </w:r>
      </w:hyperlink>
    </w:p>
    <w:p w14:paraId="3FDD4C44" w14:textId="793633A7" w:rsidR="00777841" w:rsidRDefault="00777841">
      <w:pPr>
        <w:pStyle w:val="TOC2"/>
        <w:rPr>
          <w:rFonts w:asciiTheme="minorHAnsi" w:eastAsiaTheme="minorEastAsia" w:hAnsiTheme="minorHAnsi" w:cstheme="minorBidi"/>
          <w:kern w:val="2"/>
          <w:sz w:val="22"/>
          <w:szCs w:val="22"/>
          <w14:ligatures w14:val="standardContextual"/>
        </w:rPr>
      </w:pPr>
      <w:hyperlink w:anchor="_Toc191906999" w:history="1">
        <w:r w:rsidRPr="006B5D9B">
          <w:rPr>
            <w:rStyle w:val="Hyperlink"/>
          </w:rPr>
          <w:t>Outcome 1</w:t>
        </w:r>
        <w:r>
          <w:rPr>
            <w:webHidden/>
          </w:rPr>
          <w:tab/>
        </w:r>
        <w:r>
          <w:rPr>
            <w:webHidden/>
          </w:rPr>
          <w:fldChar w:fldCharType="begin"/>
        </w:r>
        <w:r>
          <w:rPr>
            <w:webHidden/>
          </w:rPr>
          <w:instrText xml:space="preserve"> PAGEREF _Toc191906999 \h </w:instrText>
        </w:r>
        <w:r>
          <w:rPr>
            <w:webHidden/>
          </w:rPr>
        </w:r>
        <w:r>
          <w:rPr>
            <w:webHidden/>
          </w:rPr>
          <w:fldChar w:fldCharType="separate"/>
        </w:r>
        <w:r>
          <w:rPr>
            <w:webHidden/>
          </w:rPr>
          <w:t>20</w:t>
        </w:r>
        <w:r>
          <w:rPr>
            <w:webHidden/>
          </w:rPr>
          <w:fldChar w:fldCharType="end"/>
        </w:r>
      </w:hyperlink>
    </w:p>
    <w:p w14:paraId="27C3A771" w14:textId="718A25DA" w:rsidR="00777841" w:rsidRDefault="00777841">
      <w:pPr>
        <w:pStyle w:val="TOC2"/>
        <w:rPr>
          <w:rFonts w:asciiTheme="minorHAnsi" w:eastAsiaTheme="minorEastAsia" w:hAnsiTheme="minorHAnsi" w:cstheme="minorBidi"/>
          <w:kern w:val="2"/>
          <w:sz w:val="22"/>
          <w:szCs w:val="22"/>
          <w14:ligatures w14:val="standardContextual"/>
        </w:rPr>
      </w:pPr>
      <w:hyperlink w:anchor="_Toc191907000" w:history="1">
        <w:r w:rsidRPr="006B5D9B">
          <w:rPr>
            <w:rStyle w:val="Hyperlink"/>
          </w:rPr>
          <w:t>Examples of learning activities</w:t>
        </w:r>
        <w:r>
          <w:rPr>
            <w:webHidden/>
          </w:rPr>
          <w:tab/>
        </w:r>
        <w:r>
          <w:rPr>
            <w:webHidden/>
          </w:rPr>
          <w:fldChar w:fldCharType="begin"/>
        </w:r>
        <w:r>
          <w:rPr>
            <w:webHidden/>
          </w:rPr>
          <w:instrText xml:space="preserve"> PAGEREF _Toc191907000 \h </w:instrText>
        </w:r>
        <w:r>
          <w:rPr>
            <w:webHidden/>
          </w:rPr>
        </w:r>
        <w:r>
          <w:rPr>
            <w:webHidden/>
          </w:rPr>
          <w:fldChar w:fldCharType="separate"/>
        </w:r>
        <w:r>
          <w:rPr>
            <w:webHidden/>
          </w:rPr>
          <w:t>20</w:t>
        </w:r>
        <w:r>
          <w:rPr>
            <w:webHidden/>
          </w:rPr>
          <w:fldChar w:fldCharType="end"/>
        </w:r>
      </w:hyperlink>
    </w:p>
    <w:p w14:paraId="17FB729E" w14:textId="4197F68C" w:rsidR="00777841" w:rsidRDefault="00777841">
      <w:pPr>
        <w:pStyle w:val="TOC2"/>
        <w:rPr>
          <w:rFonts w:asciiTheme="minorHAnsi" w:eastAsiaTheme="minorEastAsia" w:hAnsiTheme="minorHAnsi" w:cstheme="minorBidi"/>
          <w:kern w:val="2"/>
          <w:sz w:val="22"/>
          <w:szCs w:val="22"/>
          <w14:ligatures w14:val="standardContextual"/>
        </w:rPr>
      </w:pPr>
      <w:hyperlink w:anchor="_Toc191907001" w:history="1">
        <w:r w:rsidRPr="006B5D9B">
          <w:rPr>
            <w:rStyle w:val="Hyperlink"/>
            <w:b/>
            <w:bCs/>
          </w:rPr>
          <w:t>Detailed example</w:t>
        </w:r>
        <w:r>
          <w:rPr>
            <w:webHidden/>
          </w:rPr>
          <w:tab/>
        </w:r>
        <w:r>
          <w:rPr>
            <w:webHidden/>
          </w:rPr>
          <w:fldChar w:fldCharType="begin"/>
        </w:r>
        <w:r>
          <w:rPr>
            <w:webHidden/>
          </w:rPr>
          <w:instrText xml:space="preserve"> PAGEREF _Toc191907001 \h </w:instrText>
        </w:r>
        <w:r>
          <w:rPr>
            <w:webHidden/>
          </w:rPr>
        </w:r>
        <w:r>
          <w:rPr>
            <w:webHidden/>
          </w:rPr>
          <w:fldChar w:fldCharType="separate"/>
        </w:r>
        <w:r>
          <w:rPr>
            <w:webHidden/>
          </w:rPr>
          <w:t>21</w:t>
        </w:r>
        <w:r>
          <w:rPr>
            <w:webHidden/>
          </w:rPr>
          <w:fldChar w:fldCharType="end"/>
        </w:r>
      </w:hyperlink>
    </w:p>
    <w:p w14:paraId="2468E5B3" w14:textId="6C701C22" w:rsidR="00777841" w:rsidRDefault="00777841">
      <w:pPr>
        <w:pStyle w:val="TOC2"/>
        <w:rPr>
          <w:rFonts w:asciiTheme="minorHAnsi" w:eastAsiaTheme="minorEastAsia" w:hAnsiTheme="minorHAnsi" w:cstheme="minorBidi"/>
          <w:kern w:val="2"/>
          <w:sz w:val="22"/>
          <w:szCs w:val="22"/>
          <w14:ligatures w14:val="standardContextual"/>
        </w:rPr>
      </w:pPr>
      <w:hyperlink w:anchor="_Toc191907002" w:history="1">
        <w:r w:rsidRPr="006B5D9B">
          <w:rPr>
            <w:rStyle w:val="Hyperlink"/>
          </w:rPr>
          <w:t>Outcome 2</w:t>
        </w:r>
        <w:r>
          <w:rPr>
            <w:webHidden/>
          </w:rPr>
          <w:tab/>
        </w:r>
        <w:r>
          <w:rPr>
            <w:webHidden/>
          </w:rPr>
          <w:fldChar w:fldCharType="begin"/>
        </w:r>
        <w:r>
          <w:rPr>
            <w:webHidden/>
          </w:rPr>
          <w:instrText xml:space="preserve"> PAGEREF _Toc191907002 \h </w:instrText>
        </w:r>
        <w:r>
          <w:rPr>
            <w:webHidden/>
          </w:rPr>
        </w:r>
        <w:r>
          <w:rPr>
            <w:webHidden/>
          </w:rPr>
          <w:fldChar w:fldCharType="separate"/>
        </w:r>
        <w:r>
          <w:rPr>
            <w:webHidden/>
          </w:rPr>
          <w:t>22</w:t>
        </w:r>
        <w:r>
          <w:rPr>
            <w:webHidden/>
          </w:rPr>
          <w:fldChar w:fldCharType="end"/>
        </w:r>
      </w:hyperlink>
    </w:p>
    <w:p w14:paraId="6740D6BF" w14:textId="619B3884" w:rsidR="00777841" w:rsidRDefault="00777841">
      <w:pPr>
        <w:pStyle w:val="TOC2"/>
        <w:rPr>
          <w:rFonts w:asciiTheme="minorHAnsi" w:eastAsiaTheme="minorEastAsia" w:hAnsiTheme="minorHAnsi" w:cstheme="minorBidi"/>
          <w:kern w:val="2"/>
          <w:sz w:val="22"/>
          <w:szCs w:val="22"/>
          <w14:ligatures w14:val="standardContextual"/>
        </w:rPr>
      </w:pPr>
      <w:hyperlink w:anchor="_Toc191907003" w:history="1">
        <w:r w:rsidRPr="006B5D9B">
          <w:rPr>
            <w:rStyle w:val="Hyperlink"/>
          </w:rPr>
          <w:t>Examples of learning activities</w:t>
        </w:r>
        <w:r>
          <w:rPr>
            <w:webHidden/>
          </w:rPr>
          <w:tab/>
        </w:r>
        <w:r>
          <w:rPr>
            <w:webHidden/>
          </w:rPr>
          <w:fldChar w:fldCharType="begin"/>
        </w:r>
        <w:r>
          <w:rPr>
            <w:webHidden/>
          </w:rPr>
          <w:instrText xml:space="preserve"> PAGEREF _Toc191907003 \h </w:instrText>
        </w:r>
        <w:r>
          <w:rPr>
            <w:webHidden/>
          </w:rPr>
        </w:r>
        <w:r>
          <w:rPr>
            <w:webHidden/>
          </w:rPr>
          <w:fldChar w:fldCharType="separate"/>
        </w:r>
        <w:r>
          <w:rPr>
            <w:webHidden/>
          </w:rPr>
          <w:t>23</w:t>
        </w:r>
        <w:r>
          <w:rPr>
            <w:webHidden/>
          </w:rPr>
          <w:fldChar w:fldCharType="end"/>
        </w:r>
      </w:hyperlink>
    </w:p>
    <w:p w14:paraId="3D7B4B9B" w14:textId="0F985B5D" w:rsidR="00777841" w:rsidRDefault="00777841">
      <w:pPr>
        <w:pStyle w:val="TOC2"/>
        <w:rPr>
          <w:rFonts w:asciiTheme="minorHAnsi" w:eastAsiaTheme="minorEastAsia" w:hAnsiTheme="minorHAnsi" w:cstheme="minorBidi"/>
          <w:kern w:val="2"/>
          <w:sz w:val="22"/>
          <w:szCs w:val="22"/>
          <w14:ligatures w14:val="standardContextual"/>
        </w:rPr>
      </w:pPr>
      <w:hyperlink w:anchor="_Toc191907004" w:history="1">
        <w:r w:rsidRPr="006B5D9B">
          <w:rPr>
            <w:rStyle w:val="Hyperlink"/>
            <w:b/>
            <w:bCs/>
          </w:rPr>
          <w:t>Detailed example</w:t>
        </w:r>
        <w:r>
          <w:rPr>
            <w:webHidden/>
          </w:rPr>
          <w:tab/>
        </w:r>
        <w:r>
          <w:rPr>
            <w:webHidden/>
          </w:rPr>
          <w:fldChar w:fldCharType="begin"/>
        </w:r>
        <w:r>
          <w:rPr>
            <w:webHidden/>
          </w:rPr>
          <w:instrText xml:space="preserve"> PAGEREF _Toc191907004 \h </w:instrText>
        </w:r>
        <w:r>
          <w:rPr>
            <w:webHidden/>
          </w:rPr>
        </w:r>
        <w:r>
          <w:rPr>
            <w:webHidden/>
          </w:rPr>
          <w:fldChar w:fldCharType="separate"/>
        </w:r>
        <w:r>
          <w:rPr>
            <w:webHidden/>
          </w:rPr>
          <w:t>25</w:t>
        </w:r>
        <w:r>
          <w:rPr>
            <w:webHidden/>
          </w:rPr>
          <w:fldChar w:fldCharType="end"/>
        </w:r>
      </w:hyperlink>
    </w:p>
    <w:p w14:paraId="3E105A91" w14:textId="112820E7" w:rsidR="00777841" w:rsidRDefault="00777841">
      <w:pPr>
        <w:pStyle w:val="TOC2"/>
        <w:rPr>
          <w:rFonts w:asciiTheme="minorHAnsi" w:eastAsiaTheme="minorEastAsia" w:hAnsiTheme="minorHAnsi" w:cstheme="minorBidi"/>
          <w:kern w:val="2"/>
          <w:sz w:val="22"/>
          <w:szCs w:val="22"/>
          <w14:ligatures w14:val="standardContextual"/>
        </w:rPr>
      </w:pPr>
      <w:hyperlink w:anchor="_Toc191907005" w:history="1">
        <w:r w:rsidRPr="006B5D9B">
          <w:rPr>
            <w:rStyle w:val="Hyperlink"/>
          </w:rPr>
          <w:t>Outcome 3</w:t>
        </w:r>
        <w:r>
          <w:rPr>
            <w:webHidden/>
          </w:rPr>
          <w:tab/>
        </w:r>
        <w:r>
          <w:rPr>
            <w:webHidden/>
          </w:rPr>
          <w:fldChar w:fldCharType="begin"/>
        </w:r>
        <w:r>
          <w:rPr>
            <w:webHidden/>
          </w:rPr>
          <w:instrText xml:space="preserve"> PAGEREF _Toc191907005 \h </w:instrText>
        </w:r>
        <w:r>
          <w:rPr>
            <w:webHidden/>
          </w:rPr>
        </w:r>
        <w:r>
          <w:rPr>
            <w:webHidden/>
          </w:rPr>
          <w:fldChar w:fldCharType="separate"/>
        </w:r>
        <w:r>
          <w:rPr>
            <w:webHidden/>
          </w:rPr>
          <w:t>26</w:t>
        </w:r>
        <w:r>
          <w:rPr>
            <w:webHidden/>
          </w:rPr>
          <w:fldChar w:fldCharType="end"/>
        </w:r>
      </w:hyperlink>
    </w:p>
    <w:p w14:paraId="146F3DAD" w14:textId="4F83113C" w:rsidR="00777841" w:rsidRDefault="00777841">
      <w:pPr>
        <w:pStyle w:val="TOC2"/>
        <w:rPr>
          <w:rFonts w:asciiTheme="minorHAnsi" w:eastAsiaTheme="minorEastAsia" w:hAnsiTheme="minorHAnsi" w:cstheme="minorBidi"/>
          <w:kern w:val="2"/>
          <w:sz w:val="22"/>
          <w:szCs w:val="22"/>
          <w14:ligatures w14:val="standardContextual"/>
        </w:rPr>
      </w:pPr>
      <w:hyperlink w:anchor="_Toc191907006" w:history="1">
        <w:r w:rsidRPr="006B5D9B">
          <w:rPr>
            <w:rStyle w:val="Hyperlink"/>
          </w:rPr>
          <w:t>Examples of learning activities</w:t>
        </w:r>
        <w:r>
          <w:rPr>
            <w:webHidden/>
          </w:rPr>
          <w:tab/>
        </w:r>
        <w:r>
          <w:rPr>
            <w:webHidden/>
          </w:rPr>
          <w:fldChar w:fldCharType="begin"/>
        </w:r>
        <w:r>
          <w:rPr>
            <w:webHidden/>
          </w:rPr>
          <w:instrText xml:space="preserve"> PAGEREF _Toc191907006 \h </w:instrText>
        </w:r>
        <w:r>
          <w:rPr>
            <w:webHidden/>
          </w:rPr>
        </w:r>
        <w:r>
          <w:rPr>
            <w:webHidden/>
          </w:rPr>
          <w:fldChar w:fldCharType="separate"/>
        </w:r>
        <w:r>
          <w:rPr>
            <w:webHidden/>
          </w:rPr>
          <w:t>26</w:t>
        </w:r>
        <w:r>
          <w:rPr>
            <w:webHidden/>
          </w:rPr>
          <w:fldChar w:fldCharType="end"/>
        </w:r>
      </w:hyperlink>
    </w:p>
    <w:p w14:paraId="0A9DD6E4" w14:textId="2998B405" w:rsidR="00777841" w:rsidRDefault="00777841">
      <w:pPr>
        <w:pStyle w:val="TOC2"/>
        <w:rPr>
          <w:rFonts w:asciiTheme="minorHAnsi" w:eastAsiaTheme="minorEastAsia" w:hAnsiTheme="minorHAnsi" w:cstheme="minorBidi"/>
          <w:kern w:val="2"/>
          <w:sz w:val="22"/>
          <w:szCs w:val="22"/>
          <w14:ligatures w14:val="standardContextual"/>
        </w:rPr>
      </w:pPr>
      <w:hyperlink w:anchor="_Toc191907007" w:history="1">
        <w:r w:rsidRPr="006B5D9B">
          <w:rPr>
            <w:rStyle w:val="Hyperlink"/>
            <w:b/>
            <w:bCs/>
          </w:rPr>
          <w:t>Detailed example</w:t>
        </w:r>
        <w:r>
          <w:rPr>
            <w:webHidden/>
          </w:rPr>
          <w:tab/>
        </w:r>
        <w:r>
          <w:rPr>
            <w:webHidden/>
          </w:rPr>
          <w:fldChar w:fldCharType="begin"/>
        </w:r>
        <w:r>
          <w:rPr>
            <w:webHidden/>
          </w:rPr>
          <w:instrText xml:space="preserve"> PAGEREF _Toc191907007 \h </w:instrText>
        </w:r>
        <w:r>
          <w:rPr>
            <w:webHidden/>
          </w:rPr>
        </w:r>
        <w:r>
          <w:rPr>
            <w:webHidden/>
          </w:rPr>
          <w:fldChar w:fldCharType="separate"/>
        </w:r>
        <w:r>
          <w:rPr>
            <w:webHidden/>
          </w:rPr>
          <w:t>27</w:t>
        </w:r>
        <w:r>
          <w:rPr>
            <w:webHidden/>
          </w:rPr>
          <w:fldChar w:fldCharType="end"/>
        </w:r>
      </w:hyperlink>
    </w:p>
    <w:p w14:paraId="64498F6A" w14:textId="2C6BED83" w:rsidR="00777841" w:rsidRDefault="00777841">
      <w:pPr>
        <w:pStyle w:val="TOC3"/>
        <w:rPr>
          <w:rFonts w:eastAsiaTheme="minorEastAsia"/>
          <w:kern w:val="2"/>
          <w:sz w:val="22"/>
          <w:lang w:val="en-AU" w:eastAsia="en-AU"/>
          <w14:ligatures w14:val="standardContextual"/>
        </w:rPr>
      </w:pPr>
      <w:hyperlink w:anchor="_Toc191907008" w:history="1">
        <w:r w:rsidRPr="006B5D9B">
          <w:rPr>
            <w:rStyle w:val="Hyperlink"/>
          </w:rPr>
          <w:t>Unit 4</w:t>
        </w:r>
        <w:r>
          <w:rPr>
            <w:webHidden/>
          </w:rPr>
          <w:tab/>
        </w:r>
        <w:r>
          <w:rPr>
            <w:webHidden/>
          </w:rPr>
          <w:fldChar w:fldCharType="begin"/>
        </w:r>
        <w:r>
          <w:rPr>
            <w:webHidden/>
          </w:rPr>
          <w:instrText xml:space="preserve"> PAGEREF _Toc191907008 \h </w:instrText>
        </w:r>
        <w:r>
          <w:rPr>
            <w:webHidden/>
          </w:rPr>
        </w:r>
        <w:r>
          <w:rPr>
            <w:webHidden/>
          </w:rPr>
          <w:fldChar w:fldCharType="separate"/>
        </w:r>
        <w:r>
          <w:rPr>
            <w:webHidden/>
          </w:rPr>
          <w:t>29</w:t>
        </w:r>
        <w:r>
          <w:rPr>
            <w:webHidden/>
          </w:rPr>
          <w:fldChar w:fldCharType="end"/>
        </w:r>
      </w:hyperlink>
    </w:p>
    <w:p w14:paraId="750FC440" w14:textId="7896E6DC" w:rsidR="00777841" w:rsidRDefault="00777841">
      <w:pPr>
        <w:pStyle w:val="TOC2"/>
        <w:rPr>
          <w:rFonts w:asciiTheme="minorHAnsi" w:eastAsiaTheme="minorEastAsia" w:hAnsiTheme="minorHAnsi" w:cstheme="minorBidi"/>
          <w:kern w:val="2"/>
          <w:sz w:val="22"/>
          <w:szCs w:val="22"/>
          <w14:ligatures w14:val="standardContextual"/>
        </w:rPr>
      </w:pPr>
      <w:hyperlink w:anchor="_Toc191907009" w:history="1">
        <w:r w:rsidRPr="006B5D9B">
          <w:rPr>
            <w:rStyle w:val="Hyperlink"/>
          </w:rPr>
          <w:t>Outcome 1</w:t>
        </w:r>
        <w:r>
          <w:rPr>
            <w:webHidden/>
          </w:rPr>
          <w:tab/>
        </w:r>
        <w:r>
          <w:rPr>
            <w:webHidden/>
          </w:rPr>
          <w:fldChar w:fldCharType="begin"/>
        </w:r>
        <w:r>
          <w:rPr>
            <w:webHidden/>
          </w:rPr>
          <w:instrText xml:space="preserve"> PAGEREF _Toc191907009 \h </w:instrText>
        </w:r>
        <w:r>
          <w:rPr>
            <w:webHidden/>
          </w:rPr>
        </w:r>
        <w:r>
          <w:rPr>
            <w:webHidden/>
          </w:rPr>
          <w:fldChar w:fldCharType="separate"/>
        </w:r>
        <w:r>
          <w:rPr>
            <w:webHidden/>
          </w:rPr>
          <w:t>29</w:t>
        </w:r>
        <w:r>
          <w:rPr>
            <w:webHidden/>
          </w:rPr>
          <w:fldChar w:fldCharType="end"/>
        </w:r>
      </w:hyperlink>
    </w:p>
    <w:p w14:paraId="78E8B6EB" w14:textId="6CCA2712" w:rsidR="00777841" w:rsidRDefault="00777841">
      <w:pPr>
        <w:pStyle w:val="TOC2"/>
        <w:rPr>
          <w:rFonts w:asciiTheme="minorHAnsi" w:eastAsiaTheme="minorEastAsia" w:hAnsiTheme="minorHAnsi" w:cstheme="minorBidi"/>
          <w:kern w:val="2"/>
          <w:sz w:val="22"/>
          <w:szCs w:val="22"/>
          <w14:ligatures w14:val="standardContextual"/>
        </w:rPr>
      </w:pPr>
      <w:hyperlink w:anchor="_Toc191907010" w:history="1">
        <w:r w:rsidRPr="006B5D9B">
          <w:rPr>
            <w:rStyle w:val="Hyperlink"/>
          </w:rPr>
          <w:t>Examples of learning activities</w:t>
        </w:r>
        <w:r>
          <w:rPr>
            <w:webHidden/>
          </w:rPr>
          <w:tab/>
        </w:r>
        <w:r>
          <w:rPr>
            <w:webHidden/>
          </w:rPr>
          <w:fldChar w:fldCharType="begin"/>
        </w:r>
        <w:r>
          <w:rPr>
            <w:webHidden/>
          </w:rPr>
          <w:instrText xml:space="preserve"> PAGEREF _Toc191907010 \h </w:instrText>
        </w:r>
        <w:r>
          <w:rPr>
            <w:webHidden/>
          </w:rPr>
        </w:r>
        <w:r>
          <w:rPr>
            <w:webHidden/>
          </w:rPr>
          <w:fldChar w:fldCharType="separate"/>
        </w:r>
        <w:r>
          <w:rPr>
            <w:webHidden/>
          </w:rPr>
          <w:t>29</w:t>
        </w:r>
        <w:r>
          <w:rPr>
            <w:webHidden/>
          </w:rPr>
          <w:fldChar w:fldCharType="end"/>
        </w:r>
      </w:hyperlink>
    </w:p>
    <w:p w14:paraId="12BE5653" w14:textId="51E6A30C" w:rsidR="00777841" w:rsidRDefault="00777841">
      <w:pPr>
        <w:pStyle w:val="TOC2"/>
        <w:rPr>
          <w:rFonts w:asciiTheme="minorHAnsi" w:eastAsiaTheme="minorEastAsia" w:hAnsiTheme="minorHAnsi" w:cstheme="minorBidi"/>
          <w:kern w:val="2"/>
          <w:sz w:val="22"/>
          <w:szCs w:val="22"/>
          <w14:ligatures w14:val="standardContextual"/>
        </w:rPr>
      </w:pPr>
      <w:hyperlink w:anchor="_Toc191907011" w:history="1">
        <w:r w:rsidRPr="006B5D9B">
          <w:rPr>
            <w:rStyle w:val="Hyperlink"/>
            <w:b/>
            <w:bCs/>
          </w:rPr>
          <w:t>Detailed example</w:t>
        </w:r>
        <w:r>
          <w:rPr>
            <w:webHidden/>
          </w:rPr>
          <w:tab/>
        </w:r>
        <w:r>
          <w:rPr>
            <w:webHidden/>
          </w:rPr>
          <w:fldChar w:fldCharType="begin"/>
        </w:r>
        <w:r>
          <w:rPr>
            <w:webHidden/>
          </w:rPr>
          <w:instrText xml:space="preserve"> PAGEREF _Toc191907011 \h </w:instrText>
        </w:r>
        <w:r>
          <w:rPr>
            <w:webHidden/>
          </w:rPr>
        </w:r>
        <w:r>
          <w:rPr>
            <w:webHidden/>
          </w:rPr>
          <w:fldChar w:fldCharType="separate"/>
        </w:r>
        <w:r>
          <w:rPr>
            <w:webHidden/>
          </w:rPr>
          <w:t>31</w:t>
        </w:r>
        <w:r>
          <w:rPr>
            <w:webHidden/>
          </w:rPr>
          <w:fldChar w:fldCharType="end"/>
        </w:r>
      </w:hyperlink>
    </w:p>
    <w:p w14:paraId="2B0278DC" w14:textId="7FFBFA82" w:rsidR="00777841" w:rsidRDefault="00777841">
      <w:pPr>
        <w:pStyle w:val="TOC2"/>
        <w:rPr>
          <w:rFonts w:asciiTheme="minorHAnsi" w:eastAsiaTheme="minorEastAsia" w:hAnsiTheme="minorHAnsi" w:cstheme="minorBidi"/>
          <w:kern w:val="2"/>
          <w:sz w:val="22"/>
          <w:szCs w:val="22"/>
          <w14:ligatures w14:val="standardContextual"/>
        </w:rPr>
      </w:pPr>
      <w:hyperlink w:anchor="_Toc191907012" w:history="1">
        <w:r w:rsidRPr="006B5D9B">
          <w:rPr>
            <w:rStyle w:val="Hyperlink"/>
          </w:rPr>
          <w:t>Outcome 2</w:t>
        </w:r>
        <w:r>
          <w:rPr>
            <w:webHidden/>
          </w:rPr>
          <w:tab/>
        </w:r>
        <w:r>
          <w:rPr>
            <w:webHidden/>
          </w:rPr>
          <w:fldChar w:fldCharType="begin"/>
        </w:r>
        <w:r>
          <w:rPr>
            <w:webHidden/>
          </w:rPr>
          <w:instrText xml:space="preserve"> PAGEREF _Toc191907012 \h </w:instrText>
        </w:r>
        <w:r>
          <w:rPr>
            <w:webHidden/>
          </w:rPr>
        </w:r>
        <w:r>
          <w:rPr>
            <w:webHidden/>
          </w:rPr>
          <w:fldChar w:fldCharType="separate"/>
        </w:r>
        <w:r>
          <w:rPr>
            <w:webHidden/>
          </w:rPr>
          <w:t>32</w:t>
        </w:r>
        <w:r>
          <w:rPr>
            <w:webHidden/>
          </w:rPr>
          <w:fldChar w:fldCharType="end"/>
        </w:r>
      </w:hyperlink>
    </w:p>
    <w:p w14:paraId="18E34712" w14:textId="6168B0E7" w:rsidR="00777841" w:rsidRDefault="00777841">
      <w:pPr>
        <w:pStyle w:val="TOC2"/>
        <w:rPr>
          <w:rFonts w:asciiTheme="minorHAnsi" w:eastAsiaTheme="minorEastAsia" w:hAnsiTheme="minorHAnsi" w:cstheme="minorBidi"/>
          <w:kern w:val="2"/>
          <w:sz w:val="22"/>
          <w:szCs w:val="22"/>
          <w14:ligatures w14:val="standardContextual"/>
        </w:rPr>
      </w:pPr>
      <w:hyperlink w:anchor="_Toc191907013" w:history="1">
        <w:r w:rsidRPr="006B5D9B">
          <w:rPr>
            <w:rStyle w:val="Hyperlink"/>
          </w:rPr>
          <w:t>Examples of learning activities</w:t>
        </w:r>
        <w:r>
          <w:rPr>
            <w:webHidden/>
          </w:rPr>
          <w:tab/>
        </w:r>
        <w:r>
          <w:rPr>
            <w:webHidden/>
          </w:rPr>
          <w:fldChar w:fldCharType="begin"/>
        </w:r>
        <w:r>
          <w:rPr>
            <w:webHidden/>
          </w:rPr>
          <w:instrText xml:space="preserve"> PAGEREF _Toc191907013 \h </w:instrText>
        </w:r>
        <w:r>
          <w:rPr>
            <w:webHidden/>
          </w:rPr>
        </w:r>
        <w:r>
          <w:rPr>
            <w:webHidden/>
          </w:rPr>
          <w:fldChar w:fldCharType="separate"/>
        </w:r>
        <w:r>
          <w:rPr>
            <w:webHidden/>
          </w:rPr>
          <w:t>32</w:t>
        </w:r>
        <w:r>
          <w:rPr>
            <w:webHidden/>
          </w:rPr>
          <w:fldChar w:fldCharType="end"/>
        </w:r>
      </w:hyperlink>
    </w:p>
    <w:p w14:paraId="622A4B63" w14:textId="7FEFA10E" w:rsidR="00777841" w:rsidRDefault="00777841">
      <w:pPr>
        <w:pStyle w:val="TOC2"/>
        <w:rPr>
          <w:rFonts w:asciiTheme="minorHAnsi" w:eastAsiaTheme="minorEastAsia" w:hAnsiTheme="minorHAnsi" w:cstheme="minorBidi"/>
          <w:kern w:val="2"/>
          <w:sz w:val="22"/>
          <w:szCs w:val="22"/>
          <w14:ligatures w14:val="standardContextual"/>
        </w:rPr>
      </w:pPr>
      <w:hyperlink w:anchor="_Toc191907014" w:history="1">
        <w:r w:rsidRPr="006B5D9B">
          <w:rPr>
            <w:rStyle w:val="Hyperlink"/>
            <w:b/>
            <w:bCs/>
          </w:rPr>
          <w:t>Detailed example</w:t>
        </w:r>
        <w:r>
          <w:rPr>
            <w:webHidden/>
          </w:rPr>
          <w:tab/>
        </w:r>
        <w:r>
          <w:rPr>
            <w:webHidden/>
          </w:rPr>
          <w:fldChar w:fldCharType="begin"/>
        </w:r>
        <w:r>
          <w:rPr>
            <w:webHidden/>
          </w:rPr>
          <w:instrText xml:space="preserve"> PAGEREF _Toc191907014 \h </w:instrText>
        </w:r>
        <w:r>
          <w:rPr>
            <w:webHidden/>
          </w:rPr>
        </w:r>
        <w:r>
          <w:rPr>
            <w:webHidden/>
          </w:rPr>
          <w:fldChar w:fldCharType="separate"/>
        </w:r>
        <w:r>
          <w:rPr>
            <w:webHidden/>
          </w:rPr>
          <w:t>34</w:t>
        </w:r>
        <w:r>
          <w:rPr>
            <w:webHidden/>
          </w:rPr>
          <w:fldChar w:fldCharType="end"/>
        </w:r>
      </w:hyperlink>
    </w:p>
    <w:p w14:paraId="0B9B0A9B" w14:textId="0C40181C" w:rsidR="00777841" w:rsidRDefault="00777841">
      <w:pPr>
        <w:pStyle w:val="TOC2"/>
        <w:rPr>
          <w:rFonts w:asciiTheme="minorHAnsi" w:eastAsiaTheme="minorEastAsia" w:hAnsiTheme="minorHAnsi" w:cstheme="minorBidi"/>
          <w:kern w:val="2"/>
          <w:sz w:val="22"/>
          <w:szCs w:val="22"/>
          <w14:ligatures w14:val="standardContextual"/>
        </w:rPr>
      </w:pPr>
      <w:hyperlink w:anchor="_Toc191907015" w:history="1">
        <w:r w:rsidRPr="006B5D9B">
          <w:rPr>
            <w:rStyle w:val="Hyperlink"/>
          </w:rPr>
          <w:t>Outcome 3</w:t>
        </w:r>
        <w:r>
          <w:rPr>
            <w:webHidden/>
          </w:rPr>
          <w:tab/>
        </w:r>
        <w:r>
          <w:rPr>
            <w:webHidden/>
          </w:rPr>
          <w:fldChar w:fldCharType="begin"/>
        </w:r>
        <w:r>
          <w:rPr>
            <w:webHidden/>
          </w:rPr>
          <w:instrText xml:space="preserve"> PAGEREF _Toc191907015 \h </w:instrText>
        </w:r>
        <w:r>
          <w:rPr>
            <w:webHidden/>
          </w:rPr>
        </w:r>
        <w:r>
          <w:rPr>
            <w:webHidden/>
          </w:rPr>
          <w:fldChar w:fldCharType="separate"/>
        </w:r>
        <w:r>
          <w:rPr>
            <w:webHidden/>
          </w:rPr>
          <w:t>36</w:t>
        </w:r>
        <w:r>
          <w:rPr>
            <w:webHidden/>
          </w:rPr>
          <w:fldChar w:fldCharType="end"/>
        </w:r>
      </w:hyperlink>
    </w:p>
    <w:p w14:paraId="55F29687" w14:textId="2B22A36C" w:rsidR="00777841" w:rsidRDefault="00777841">
      <w:pPr>
        <w:pStyle w:val="TOC2"/>
        <w:rPr>
          <w:rFonts w:asciiTheme="minorHAnsi" w:eastAsiaTheme="minorEastAsia" w:hAnsiTheme="minorHAnsi" w:cstheme="minorBidi"/>
          <w:kern w:val="2"/>
          <w:sz w:val="22"/>
          <w:szCs w:val="22"/>
          <w14:ligatures w14:val="standardContextual"/>
        </w:rPr>
      </w:pPr>
      <w:hyperlink w:anchor="_Toc191907016" w:history="1">
        <w:r w:rsidRPr="006B5D9B">
          <w:rPr>
            <w:rStyle w:val="Hyperlink"/>
          </w:rPr>
          <w:t>Examples of learning activities</w:t>
        </w:r>
        <w:r>
          <w:rPr>
            <w:webHidden/>
          </w:rPr>
          <w:tab/>
        </w:r>
        <w:r>
          <w:rPr>
            <w:webHidden/>
          </w:rPr>
          <w:fldChar w:fldCharType="begin"/>
        </w:r>
        <w:r>
          <w:rPr>
            <w:webHidden/>
          </w:rPr>
          <w:instrText xml:space="preserve"> PAGEREF _Toc191907016 \h </w:instrText>
        </w:r>
        <w:r>
          <w:rPr>
            <w:webHidden/>
          </w:rPr>
        </w:r>
        <w:r>
          <w:rPr>
            <w:webHidden/>
          </w:rPr>
          <w:fldChar w:fldCharType="separate"/>
        </w:r>
        <w:r>
          <w:rPr>
            <w:webHidden/>
          </w:rPr>
          <w:t>36</w:t>
        </w:r>
        <w:r>
          <w:rPr>
            <w:webHidden/>
          </w:rPr>
          <w:fldChar w:fldCharType="end"/>
        </w:r>
      </w:hyperlink>
    </w:p>
    <w:p w14:paraId="5685980D" w14:textId="71BE1BE8" w:rsidR="00777841" w:rsidRDefault="00777841">
      <w:pPr>
        <w:pStyle w:val="TOC2"/>
        <w:rPr>
          <w:rFonts w:asciiTheme="minorHAnsi" w:eastAsiaTheme="minorEastAsia" w:hAnsiTheme="minorHAnsi" w:cstheme="minorBidi"/>
          <w:kern w:val="2"/>
          <w:sz w:val="22"/>
          <w:szCs w:val="22"/>
          <w14:ligatures w14:val="standardContextual"/>
        </w:rPr>
      </w:pPr>
      <w:hyperlink w:anchor="_Toc191907017" w:history="1">
        <w:r w:rsidRPr="006B5D9B">
          <w:rPr>
            <w:rStyle w:val="Hyperlink"/>
            <w:b/>
            <w:bCs/>
          </w:rPr>
          <w:t>Detailed example</w:t>
        </w:r>
        <w:r>
          <w:rPr>
            <w:webHidden/>
          </w:rPr>
          <w:tab/>
        </w:r>
        <w:r>
          <w:rPr>
            <w:webHidden/>
          </w:rPr>
          <w:fldChar w:fldCharType="begin"/>
        </w:r>
        <w:r>
          <w:rPr>
            <w:webHidden/>
          </w:rPr>
          <w:instrText xml:space="preserve"> PAGEREF _Toc191907017 \h </w:instrText>
        </w:r>
        <w:r>
          <w:rPr>
            <w:webHidden/>
          </w:rPr>
        </w:r>
        <w:r>
          <w:rPr>
            <w:webHidden/>
          </w:rPr>
          <w:fldChar w:fldCharType="separate"/>
        </w:r>
        <w:r>
          <w:rPr>
            <w:webHidden/>
          </w:rPr>
          <w:t>38</w:t>
        </w:r>
        <w:r>
          <w:rPr>
            <w:webHidden/>
          </w:rPr>
          <w:fldChar w:fldCharType="end"/>
        </w:r>
      </w:hyperlink>
    </w:p>
    <w:p w14:paraId="0B4146E0" w14:textId="5E2710D9" w:rsidR="00225A23" w:rsidRPr="000F5CEC" w:rsidRDefault="00225A23" w:rsidP="000150F1">
      <w:r>
        <w:rPr>
          <w:rFonts w:ascii="Arial" w:eastAsia="Times New Roman" w:hAnsi="Arial" w:cs="Arial"/>
          <w:b/>
          <w:bCs/>
          <w:noProof/>
          <w:sz w:val="24"/>
          <w:szCs w:val="24"/>
          <w:lang w:val="en-AU" w:eastAsia="en-AU"/>
        </w:rPr>
        <w:fldChar w:fldCharType="end"/>
      </w:r>
    </w:p>
    <w:p w14:paraId="6248B493" w14:textId="77777777" w:rsidR="00225A23" w:rsidRPr="000F5CEC" w:rsidRDefault="00225A23" w:rsidP="000150F1">
      <w:pPr>
        <w:rPr>
          <w:lang w:val="en-AU" w:eastAsia="en-AU"/>
        </w:rPr>
        <w:sectPr w:rsidR="00225A23" w:rsidRPr="000F5CEC" w:rsidSect="00225A23">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1A4443E5" w14:textId="6D60DE8E" w:rsidR="00225A23" w:rsidRPr="000F5CEC" w:rsidRDefault="00225A23" w:rsidP="000150F1">
      <w:pPr>
        <w:pStyle w:val="Heading1"/>
      </w:pPr>
      <w:bookmarkStart w:id="4" w:name="_Toc191906977"/>
      <w:r>
        <w:lastRenderedPageBreak/>
        <w:t>VCE Polish: Teaching and Learning Activities</w:t>
      </w:r>
      <w:bookmarkEnd w:id="4"/>
    </w:p>
    <w:p w14:paraId="47ED6F86" w14:textId="77777777" w:rsidR="00225A23" w:rsidRDefault="00225A23" w:rsidP="000150F1">
      <w:pPr>
        <w:pStyle w:val="Heading3"/>
      </w:pPr>
      <w:bookmarkStart w:id="5" w:name="_Toc191906978"/>
      <w:r>
        <w:t>Unit 1</w:t>
      </w:r>
      <w:bookmarkEnd w:id="5"/>
    </w:p>
    <w:p w14:paraId="7ADC3E85" w14:textId="77777777" w:rsidR="00225A23" w:rsidRPr="00B13D9B" w:rsidRDefault="00225A23" w:rsidP="000150F1">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F040C4" w14:paraId="4DACDF2C" w14:textId="77777777" w:rsidTr="000150F1">
        <w:trPr>
          <w:trHeight w:val="274"/>
        </w:trPr>
        <w:tc>
          <w:tcPr>
            <w:tcW w:w="2197" w:type="dxa"/>
            <w:shd w:val="clear" w:color="auto" w:fill="0F7EB4"/>
          </w:tcPr>
          <w:bookmarkEnd w:id="6"/>
          <w:p w14:paraId="6E576229" w14:textId="77777777" w:rsidR="00225A23" w:rsidRPr="00F040C4" w:rsidRDefault="00225A23" w:rsidP="000150F1">
            <w:pPr>
              <w:pStyle w:val="VCAAtablecondensedheading"/>
              <w:rPr>
                <w:b w:val="0"/>
              </w:rPr>
            </w:pPr>
            <w:r w:rsidRPr="00F040C4">
              <w:t xml:space="preserve">Concept </w:t>
            </w:r>
          </w:p>
        </w:tc>
        <w:tc>
          <w:tcPr>
            <w:tcW w:w="2197" w:type="dxa"/>
            <w:shd w:val="clear" w:color="auto" w:fill="0F7EB4"/>
          </w:tcPr>
          <w:p w14:paraId="295DA3D3" w14:textId="77777777" w:rsidR="00225A23" w:rsidRPr="00F040C4" w:rsidRDefault="00225A23" w:rsidP="000150F1">
            <w:pPr>
              <w:pStyle w:val="VCAAtablecondensedheading"/>
              <w:rPr>
                <w:b w:val="0"/>
              </w:rPr>
            </w:pPr>
            <w:r w:rsidRPr="00F040C4">
              <w:t>Perspective</w:t>
            </w:r>
          </w:p>
        </w:tc>
        <w:tc>
          <w:tcPr>
            <w:tcW w:w="2197" w:type="dxa"/>
            <w:shd w:val="clear" w:color="auto" w:fill="0F7EB4"/>
          </w:tcPr>
          <w:p w14:paraId="0862A2E8" w14:textId="77777777" w:rsidR="00225A23" w:rsidRPr="00F040C4" w:rsidRDefault="00225A23" w:rsidP="000150F1">
            <w:pPr>
              <w:pStyle w:val="VCAAtablecondensedheading"/>
              <w:rPr>
                <w:b w:val="0"/>
              </w:rPr>
            </w:pPr>
            <w:r w:rsidRPr="00F040C4">
              <w:t>Topic</w:t>
            </w:r>
          </w:p>
        </w:tc>
        <w:tc>
          <w:tcPr>
            <w:tcW w:w="2198" w:type="dxa"/>
            <w:shd w:val="clear" w:color="auto" w:fill="0F7EB4"/>
          </w:tcPr>
          <w:p w14:paraId="4B105C2C" w14:textId="77777777" w:rsidR="00225A23" w:rsidRPr="00F040C4" w:rsidRDefault="00225A23" w:rsidP="000150F1">
            <w:pPr>
              <w:pStyle w:val="VCAAtablecondensedheading"/>
              <w:rPr>
                <w:b w:val="0"/>
              </w:rPr>
            </w:pPr>
            <w:r w:rsidRPr="00F040C4">
              <w:t>Subtopic</w:t>
            </w:r>
          </w:p>
        </w:tc>
      </w:tr>
      <w:tr w:rsidR="00225A23" w:rsidRPr="00F040C4" w14:paraId="172D638E" w14:textId="77777777" w:rsidTr="003352F3">
        <w:trPr>
          <w:trHeight w:val="1701"/>
        </w:trPr>
        <w:tc>
          <w:tcPr>
            <w:tcW w:w="2197" w:type="dxa"/>
            <w:vAlign w:val="center"/>
          </w:tcPr>
          <w:p w14:paraId="7BFA76FE" w14:textId="77777777" w:rsidR="00225A23" w:rsidRPr="0094696C" w:rsidRDefault="00225A23" w:rsidP="000150F1">
            <w:pPr>
              <w:pStyle w:val="VCAAbody"/>
              <w:jc w:val="center"/>
            </w:pPr>
            <w:r w:rsidRPr="0094696C">
              <w:t>Identity</w:t>
            </w:r>
          </w:p>
        </w:tc>
        <w:tc>
          <w:tcPr>
            <w:tcW w:w="2197" w:type="dxa"/>
            <w:vAlign w:val="center"/>
          </w:tcPr>
          <w:p w14:paraId="52B3F093" w14:textId="77777777" w:rsidR="00225A23" w:rsidRPr="000A7273" w:rsidRDefault="00225A23" w:rsidP="000150F1">
            <w:pPr>
              <w:pStyle w:val="VCAAbody"/>
              <w:jc w:val="center"/>
            </w:pPr>
            <w:r w:rsidRPr="000A7273">
              <w:t>Personal</w:t>
            </w:r>
          </w:p>
        </w:tc>
        <w:tc>
          <w:tcPr>
            <w:tcW w:w="2197" w:type="dxa"/>
            <w:vAlign w:val="center"/>
          </w:tcPr>
          <w:p w14:paraId="5C210C72" w14:textId="77777777" w:rsidR="00225A23" w:rsidRPr="0094696C" w:rsidRDefault="00225A23" w:rsidP="000150F1">
            <w:pPr>
              <w:pStyle w:val="VCAAbody"/>
              <w:jc w:val="center"/>
            </w:pPr>
            <w:r w:rsidRPr="000A7273">
              <w:t>Inclusivity, Diversity and Belonging</w:t>
            </w:r>
            <w:r w:rsidRPr="0094696C">
              <w:t xml:space="preserve"> </w:t>
            </w:r>
          </w:p>
        </w:tc>
        <w:tc>
          <w:tcPr>
            <w:tcW w:w="2198" w:type="dxa"/>
            <w:vAlign w:val="center"/>
          </w:tcPr>
          <w:p w14:paraId="7AE75178" w14:textId="77777777" w:rsidR="00225A23" w:rsidRPr="0094696C" w:rsidRDefault="00225A23" w:rsidP="000150F1">
            <w:pPr>
              <w:pStyle w:val="VCAAbody"/>
              <w:jc w:val="center"/>
            </w:pPr>
            <w:r w:rsidRPr="0094696C">
              <w:t>Watch your language! Impact of language use on personal image</w:t>
            </w:r>
          </w:p>
        </w:tc>
      </w:tr>
    </w:tbl>
    <w:p w14:paraId="4350F4E9" w14:textId="77777777" w:rsidR="00225A23" w:rsidRPr="00B13D9B" w:rsidRDefault="00225A23" w:rsidP="00225A23">
      <w:pPr>
        <w:pStyle w:val="Heading2"/>
        <w:rPr>
          <w:sz w:val="28"/>
        </w:rPr>
      </w:pPr>
      <w:bookmarkStart w:id="7" w:name="_Hlk179222526"/>
      <w:bookmarkStart w:id="8" w:name="_Toc191906979"/>
      <w:r w:rsidRPr="00B13D9B">
        <w:rPr>
          <w:sz w:val="28"/>
        </w:rPr>
        <w:t>Outcome 1</w:t>
      </w:r>
      <w:bookmarkEnd w:id="8"/>
    </w:p>
    <w:bookmarkEnd w:id="7"/>
    <w:p w14:paraId="13D05C93" w14:textId="54348C1F" w:rsidR="00225A23" w:rsidRDefault="00225A23" w:rsidP="00225A23">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953BD36D2FDD4209B20A5F1155CB300F"/>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BB1912">
        <w:rPr>
          <w:shd w:val="clear" w:color="auto" w:fill="FFFFFF"/>
        </w:rPr>
        <w:t xml:space="preserve">. </w:t>
      </w:r>
    </w:p>
    <w:p w14:paraId="3B7C2348" w14:textId="77777777" w:rsidR="00225A23" w:rsidRPr="00753F1C" w:rsidRDefault="00225A23" w:rsidP="00225A23">
      <w:pPr>
        <w:pStyle w:val="Heading2"/>
        <w:rPr>
          <w:sz w:val="24"/>
          <w:szCs w:val="24"/>
        </w:rPr>
      </w:pPr>
      <w:bookmarkStart w:id="9" w:name="_Toc191906980"/>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25A23" w14:paraId="6CAE55C8" w14:textId="77777777" w:rsidTr="000150F1">
        <w:trPr>
          <w:cantSplit/>
        </w:trPr>
        <w:tc>
          <w:tcPr>
            <w:tcW w:w="9634" w:type="dxa"/>
          </w:tcPr>
          <w:p w14:paraId="24625D9F" w14:textId="77777777" w:rsidR="00225A23" w:rsidRPr="00F66F92" w:rsidRDefault="00225A23" w:rsidP="000150F1">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225A23" w14:paraId="4ACC31AD" w14:textId="77777777" w:rsidTr="000150F1">
        <w:trPr>
          <w:cantSplit/>
        </w:trPr>
        <w:tc>
          <w:tcPr>
            <w:tcW w:w="9634" w:type="dxa"/>
          </w:tcPr>
          <w:p w14:paraId="771DBC42" w14:textId="77777777" w:rsidR="00225A23" w:rsidRPr="00F66F92" w:rsidRDefault="00225A23" w:rsidP="000150F1">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225A23" w14:paraId="458D7CAD" w14:textId="77777777" w:rsidTr="000150F1">
        <w:trPr>
          <w:cantSplit/>
        </w:trPr>
        <w:tc>
          <w:tcPr>
            <w:tcW w:w="9634" w:type="dxa"/>
          </w:tcPr>
          <w:p w14:paraId="169AA3E0" w14:textId="77777777" w:rsidR="00225A23" w:rsidRPr="00F66F92" w:rsidRDefault="00225A23" w:rsidP="000150F1">
            <w:pPr>
              <w:pStyle w:val="VCAAbulletlevel2"/>
              <w:spacing w:after="0"/>
            </w:pPr>
            <w:r w:rsidRPr="00A76523">
              <w:t>Share a personal story or experience using the descriptive language and engaging storytelling techniques you have brainstormed as a class.</w:t>
            </w:r>
          </w:p>
        </w:tc>
      </w:tr>
      <w:tr w:rsidR="00225A23" w14:paraId="4D0749D6" w14:textId="77777777" w:rsidTr="000150F1">
        <w:trPr>
          <w:cantSplit/>
        </w:trPr>
        <w:tc>
          <w:tcPr>
            <w:tcW w:w="9634" w:type="dxa"/>
          </w:tcPr>
          <w:p w14:paraId="5FF4CA71" w14:textId="44C1BAC1" w:rsidR="00225A23" w:rsidRPr="00F66F92" w:rsidRDefault="00225A23" w:rsidP="000150F1">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AD4C016B96794B47AB4F45145E177398"/>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A76523">
              <w:t xml:space="preserve"> on a </w:t>
            </w:r>
            <w:r>
              <w:t>sticky</w:t>
            </w:r>
            <w:r w:rsidRPr="00A76523">
              <w:t xml:space="preserve"> note and stick these around the p</w:t>
            </w:r>
            <w:r>
              <w:t>ortraits</w:t>
            </w:r>
            <w:r w:rsidRPr="00A76523">
              <w:t>.</w:t>
            </w:r>
          </w:p>
        </w:tc>
      </w:tr>
      <w:tr w:rsidR="00225A23" w14:paraId="76D462BB" w14:textId="77777777" w:rsidTr="000150F1">
        <w:trPr>
          <w:cantSplit/>
        </w:trPr>
        <w:tc>
          <w:tcPr>
            <w:tcW w:w="9634" w:type="dxa"/>
          </w:tcPr>
          <w:p w14:paraId="2BA86917" w14:textId="77777777" w:rsidR="00225A23" w:rsidRPr="00F66F92" w:rsidRDefault="00225A23" w:rsidP="000150F1">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225A23" w14:paraId="456B824F" w14:textId="77777777" w:rsidTr="000150F1">
        <w:trPr>
          <w:cantSplit/>
        </w:trPr>
        <w:tc>
          <w:tcPr>
            <w:tcW w:w="9634" w:type="dxa"/>
          </w:tcPr>
          <w:p w14:paraId="4CDC95CC" w14:textId="77777777" w:rsidR="00225A23" w:rsidRPr="00F66F92" w:rsidRDefault="00225A23" w:rsidP="000150F1">
            <w:pPr>
              <w:pStyle w:val="VCAAbulletlevel2"/>
            </w:pPr>
            <w:r w:rsidRPr="00633101">
              <w:rPr>
                <w:lang w:val="en-US"/>
              </w:rPr>
              <w:t>Write a reflective text on your personal identity and its relationship to language.</w:t>
            </w:r>
          </w:p>
        </w:tc>
      </w:tr>
      <w:tr w:rsidR="00225A23" w14:paraId="7B93E230" w14:textId="77777777" w:rsidTr="000150F1">
        <w:trPr>
          <w:cantSplit/>
        </w:trPr>
        <w:tc>
          <w:tcPr>
            <w:tcW w:w="9634" w:type="dxa"/>
          </w:tcPr>
          <w:p w14:paraId="4872EA50" w14:textId="77777777" w:rsidR="00225A23" w:rsidRPr="00F66F92" w:rsidRDefault="00225A23" w:rsidP="000150F1">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225A23" w14:paraId="4580AFD6" w14:textId="77777777" w:rsidTr="000150F1">
        <w:trPr>
          <w:cantSplit/>
        </w:trPr>
        <w:tc>
          <w:tcPr>
            <w:tcW w:w="9634" w:type="dxa"/>
          </w:tcPr>
          <w:p w14:paraId="7359578D" w14:textId="29C324E9" w:rsidR="00225A23" w:rsidRPr="00F66F92" w:rsidRDefault="00225A23" w:rsidP="000150F1">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61DD7EB6ABF1421B82CB73622CB3034E"/>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A76523">
              <w:t>.</w:t>
            </w:r>
          </w:p>
        </w:tc>
      </w:tr>
      <w:tr w:rsidR="00225A23" w14:paraId="4B2559B2" w14:textId="77777777" w:rsidTr="000150F1">
        <w:trPr>
          <w:cantSplit/>
        </w:trPr>
        <w:tc>
          <w:tcPr>
            <w:tcW w:w="9634" w:type="dxa"/>
          </w:tcPr>
          <w:p w14:paraId="74E68911" w14:textId="77777777" w:rsidR="00225A23" w:rsidRDefault="00225A23" w:rsidP="000150F1">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225A23" w14:paraId="5022B8A3" w14:textId="77777777" w:rsidTr="000150F1">
        <w:trPr>
          <w:cantSplit/>
        </w:trPr>
        <w:tc>
          <w:tcPr>
            <w:tcW w:w="9634" w:type="dxa"/>
          </w:tcPr>
          <w:p w14:paraId="72EED9B4" w14:textId="77777777" w:rsidR="00225A23" w:rsidRPr="00A76523" w:rsidRDefault="00225A23" w:rsidP="000150F1">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225A23" w14:paraId="588587FE" w14:textId="77777777" w:rsidTr="000150F1">
        <w:trPr>
          <w:cantSplit/>
        </w:trPr>
        <w:tc>
          <w:tcPr>
            <w:tcW w:w="9634" w:type="dxa"/>
          </w:tcPr>
          <w:p w14:paraId="5F1234EE" w14:textId="77777777" w:rsidR="00225A23" w:rsidRPr="00A76523" w:rsidRDefault="00225A23" w:rsidP="000150F1">
            <w:pPr>
              <w:pStyle w:val="VCAAbulletlevel2"/>
              <w:spacing w:after="0"/>
            </w:pPr>
            <w:r>
              <w:t>I</w:t>
            </w:r>
            <w:r w:rsidRPr="00A76523">
              <w:t>n small groups</w:t>
            </w:r>
            <w:r>
              <w:t>, c</w:t>
            </w:r>
            <w:r w:rsidRPr="00A76523">
              <w:t>reate posters that unpack and promote more inclusive and respectful communication.</w:t>
            </w:r>
          </w:p>
        </w:tc>
      </w:tr>
      <w:tr w:rsidR="00225A23" w14:paraId="5D604214" w14:textId="77777777" w:rsidTr="000150F1">
        <w:trPr>
          <w:cantSplit/>
        </w:trPr>
        <w:tc>
          <w:tcPr>
            <w:tcW w:w="9634" w:type="dxa"/>
          </w:tcPr>
          <w:p w14:paraId="15BF0CF1" w14:textId="77777777" w:rsidR="00225A23" w:rsidRPr="00A76523" w:rsidRDefault="00225A23" w:rsidP="000150F1">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225A23" w14:paraId="6E194DA5" w14:textId="77777777" w:rsidTr="000150F1">
        <w:trPr>
          <w:cantSplit/>
        </w:trPr>
        <w:tc>
          <w:tcPr>
            <w:tcW w:w="9634" w:type="dxa"/>
          </w:tcPr>
          <w:p w14:paraId="50D3F2E0" w14:textId="0ECFAA0B" w:rsidR="00225A23" w:rsidRPr="00A76523" w:rsidRDefault="00225A23" w:rsidP="000150F1">
            <w:pPr>
              <w:pStyle w:val="VCAAbulletlevel2"/>
              <w:spacing w:after="0"/>
            </w:pPr>
            <w:bookmarkStart w:id="10" w:name="_Hlk139633649"/>
            <w:r w:rsidRPr="00A76523">
              <w:t xml:space="preserve">Discuss the use of </w:t>
            </w:r>
            <w:sdt>
              <w:sdtPr>
                <w:alias w:val="Keywords"/>
                <w:tag w:val=""/>
                <w:id w:val="125903447"/>
                <w:placeholder>
                  <w:docPart w:val="711930BA3EFE4851926B1020BDE8989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A76523">
              <w:t xml:space="preserve"> between </w:t>
            </w:r>
            <w:r>
              <w:t>2</w:t>
            </w:r>
            <w:r w:rsidRPr="00A76523">
              <w:t xml:space="preserve"> different groups in </w:t>
            </w:r>
            <w:sdt>
              <w:sdtPr>
                <w:alias w:val="Keywords"/>
                <w:tag w:val=""/>
                <w:id w:val="667834847"/>
                <w:placeholder>
                  <w:docPart w:val="E2AE202847EE4DEAAF8498D8549956C2"/>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A76523">
              <w:t>-speaking communities and reflect on their</w:t>
            </w:r>
            <w:r>
              <w:t xml:space="preserve"> language</w:t>
            </w:r>
            <w:r w:rsidRPr="00A76523">
              <w:t xml:space="preserve"> norms and standards. </w:t>
            </w:r>
            <w:bookmarkEnd w:id="10"/>
          </w:p>
        </w:tc>
      </w:tr>
      <w:tr w:rsidR="00225A23" w14:paraId="20E3492D" w14:textId="77777777" w:rsidTr="000150F1">
        <w:trPr>
          <w:cantSplit/>
        </w:trPr>
        <w:tc>
          <w:tcPr>
            <w:tcW w:w="9634" w:type="dxa"/>
          </w:tcPr>
          <w:p w14:paraId="5BC49DB6" w14:textId="77777777" w:rsidR="00225A23" w:rsidRPr="00A76523" w:rsidRDefault="00225A23" w:rsidP="000150F1">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225A23" w14:paraId="6F7D7338" w14:textId="77777777" w:rsidTr="000150F1">
        <w:trPr>
          <w:cantSplit/>
        </w:trPr>
        <w:tc>
          <w:tcPr>
            <w:tcW w:w="9634" w:type="dxa"/>
          </w:tcPr>
          <w:p w14:paraId="4A7B1911" w14:textId="77777777" w:rsidR="00225A23" w:rsidRPr="00A76523" w:rsidRDefault="00225A23" w:rsidP="000150F1">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225A23" w14:paraId="128D128A" w14:textId="77777777" w:rsidTr="000150F1">
        <w:trPr>
          <w:cantSplit/>
        </w:trPr>
        <w:tc>
          <w:tcPr>
            <w:tcW w:w="9634" w:type="dxa"/>
          </w:tcPr>
          <w:p w14:paraId="3ABA2793" w14:textId="77777777" w:rsidR="00225A23" w:rsidRPr="00A76523" w:rsidRDefault="00225A23" w:rsidP="000150F1">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225A23" w14:paraId="0FF9AE5F" w14:textId="77777777" w:rsidTr="000150F1">
        <w:trPr>
          <w:cantSplit/>
        </w:trPr>
        <w:tc>
          <w:tcPr>
            <w:tcW w:w="9634" w:type="dxa"/>
          </w:tcPr>
          <w:p w14:paraId="490CED55" w14:textId="77777777" w:rsidR="00225A23" w:rsidRPr="00A76523" w:rsidRDefault="00225A23" w:rsidP="000150F1">
            <w:pPr>
              <w:pStyle w:val="VCAAbulletlevel2"/>
              <w:spacing w:after="0"/>
            </w:pPr>
            <w:r w:rsidRPr="00A76523">
              <w:t xml:space="preserve">Listen to a guest speaker sharing personal experiences related to language and personal image, then ask questions and share your personal experiences. </w:t>
            </w:r>
          </w:p>
        </w:tc>
      </w:tr>
      <w:tr w:rsidR="00225A23" w14:paraId="28EEEA50" w14:textId="77777777" w:rsidTr="000150F1">
        <w:trPr>
          <w:cantSplit/>
        </w:trPr>
        <w:tc>
          <w:tcPr>
            <w:tcW w:w="9634" w:type="dxa"/>
            <w:shd w:val="clear" w:color="auto" w:fill="D9D9D9" w:themeFill="background1" w:themeFillShade="D9"/>
          </w:tcPr>
          <w:p w14:paraId="78A339D7" w14:textId="77777777" w:rsidR="00225A23" w:rsidRPr="00875BC2" w:rsidRDefault="00225A23" w:rsidP="000150F1">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3B5D8DA8" wp14:editId="0F104618">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225A23" w14:paraId="02B47814" w14:textId="77777777" w:rsidTr="000150F1">
        <w:tc>
          <w:tcPr>
            <w:tcW w:w="9634" w:type="dxa"/>
            <w:tcBorders>
              <w:bottom w:val="single" w:sz="4" w:space="0" w:color="C6ECFF" w:themeColor="accent1" w:themeTint="33"/>
            </w:tcBorders>
            <w:shd w:val="clear" w:color="auto" w:fill="auto"/>
          </w:tcPr>
          <w:p w14:paraId="709FC69E" w14:textId="77777777" w:rsidR="00225A23" w:rsidRDefault="00225A23" w:rsidP="000150F1">
            <w:pPr>
              <w:pStyle w:val="VCAAbulletlevel2"/>
              <w:numPr>
                <w:ilvl w:val="0"/>
                <w:numId w:val="0"/>
              </w:numPr>
              <w:spacing w:after="0"/>
              <w:ind w:left="360"/>
            </w:pPr>
          </w:p>
          <w:p w14:paraId="3C938725" w14:textId="77777777" w:rsidR="00225A23" w:rsidRPr="00BB1912" w:rsidRDefault="00225A23" w:rsidP="000150F1">
            <w:pPr>
              <w:pStyle w:val="VCAAbulletlevel2"/>
              <w:numPr>
                <w:ilvl w:val="0"/>
                <w:numId w:val="0"/>
              </w:numPr>
              <w:spacing w:after="0"/>
              <w:ind w:left="360"/>
            </w:pPr>
          </w:p>
        </w:tc>
      </w:tr>
      <w:tr w:rsidR="00225A23" w14:paraId="0F54676B" w14:textId="77777777" w:rsidTr="000150F1">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06F3E60" w14:textId="77777777" w:rsidR="00225A23" w:rsidRPr="00AC53F0" w:rsidRDefault="00225A23" w:rsidP="000150F1">
            <w:pPr>
              <w:pStyle w:val="Heading2"/>
            </w:pPr>
            <w:bookmarkStart w:id="11" w:name="_Toc191906981"/>
            <w:r w:rsidRPr="00B13D9B">
              <w:rPr>
                <w:b/>
                <w:bCs/>
                <w:noProof/>
                <w:color w:val="004EA8"/>
              </w:rPr>
              <w:drawing>
                <wp:anchor distT="0" distB="0" distL="114300" distR="114300" simplePos="0" relativeHeight="251660288" behindDoc="0" locked="0" layoutInCell="1" allowOverlap="1" wp14:anchorId="7E5DB4F2" wp14:editId="6BF3AAE3">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26B8E20A" w14:textId="77777777" w:rsidR="00225A23" w:rsidRDefault="00225A23" w:rsidP="000150F1">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1DC45919" w14:textId="77777777" w:rsidR="00225A23" w:rsidRDefault="00225A23" w:rsidP="000150F1">
            <w:pPr>
              <w:pStyle w:val="VCAAbulletlevel2"/>
              <w:numPr>
                <w:ilvl w:val="0"/>
                <w:numId w:val="0"/>
              </w:numPr>
              <w:rPr>
                <w:b/>
                <w:bCs/>
                <w:color w:val="004EA8"/>
                <w:sz w:val="32"/>
                <w:szCs w:val="32"/>
              </w:rPr>
            </w:pPr>
          </w:p>
          <w:p w14:paraId="109AE828" w14:textId="77777777" w:rsidR="00225A23" w:rsidRPr="00A76523" w:rsidRDefault="00225A23" w:rsidP="000150F1">
            <w:pPr>
              <w:pStyle w:val="VCAAbulletlevel2"/>
              <w:spacing w:after="0"/>
            </w:pPr>
            <w:r w:rsidRPr="00A76523">
              <w:t>Watch a video of a debate and record useful expressions to use in your group’s debate.</w:t>
            </w:r>
            <w:r>
              <w:br/>
            </w:r>
          </w:p>
          <w:p w14:paraId="21C8F25E" w14:textId="77777777" w:rsidR="00225A23" w:rsidRPr="00A76523" w:rsidRDefault="00225A23" w:rsidP="000150F1">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3506BD97" w14:textId="77777777" w:rsidR="00225A23" w:rsidRPr="00A76523" w:rsidRDefault="00225A23" w:rsidP="000150F1">
            <w:pPr>
              <w:pStyle w:val="VCAAbulletlevel2"/>
              <w:spacing w:after="0"/>
            </w:pPr>
            <w:r w:rsidRPr="00A76523">
              <w:t>Collect a debate discussion card for your group and research the topic, taking notes and creating a glossary of key terms.</w:t>
            </w:r>
            <w:r>
              <w:br/>
            </w:r>
          </w:p>
          <w:p w14:paraId="5EA42198" w14:textId="77777777" w:rsidR="00225A23" w:rsidRPr="00A76523" w:rsidRDefault="00225A23" w:rsidP="000150F1">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59A9B8F5" w14:textId="77777777" w:rsidR="00225A23" w:rsidRPr="00A76523" w:rsidRDefault="00225A23" w:rsidP="000150F1">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5F2968B1" w14:textId="77777777" w:rsidR="00225A23" w:rsidRPr="00A76523" w:rsidRDefault="00225A23" w:rsidP="000150F1">
            <w:pPr>
              <w:pStyle w:val="VCAAbulletlevel2"/>
              <w:spacing w:after="0"/>
            </w:pPr>
            <w:r w:rsidRPr="00A76523">
              <w:t>Prepare arguments supporting your position and challenging the other team’s possible arguments.</w:t>
            </w:r>
            <w:r>
              <w:br/>
            </w:r>
          </w:p>
          <w:p w14:paraId="52A23866" w14:textId="77777777" w:rsidR="00225A23" w:rsidRPr="00A76523" w:rsidRDefault="00225A23" w:rsidP="000150F1">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345A82B0" w14:textId="77777777" w:rsidR="00225A23" w:rsidRPr="0066155E" w:rsidRDefault="00225A23" w:rsidP="000150F1">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3410204E" w14:textId="77777777" w:rsidR="00225A23" w:rsidRDefault="00225A23" w:rsidP="00225A23"/>
    <w:p w14:paraId="69B41F29" w14:textId="77777777" w:rsidR="00225A23" w:rsidRDefault="00225A23" w:rsidP="00225A23"/>
    <w:p w14:paraId="3E1C4508" w14:textId="77777777" w:rsidR="00225A23" w:rsidRDefault="00225A23" w:rsidP="00225A23">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F201FE" w14:paraId="79265FEF" w14:textId="77777777" w:rsidTr="000150F1">
        <w:trPr>
          <w:trHeight w:val="274"/>
        </w:trPr>
        <w:tc>
          <w:tcPr>
            <w:tcW w:w="2197" w:type="dxa"/>
            <w:shd w:val="clear" w:color="auto" w:fill="0F7EB4"/>
          </w:tcPr>
          <w:p w14:paraId="5D911547" w14:textId="77777777" w:rsidR="00225A23" w:rsidRPr="00F040C4" w:rsidRDefault="00225A23" w:rsidP="000150F1">
            <w:pPr>
              <w:pStyle w:val="VCAAtablecondensedheading"/>
              <w:rPr>
                <w:b w:val="0"/>
              </w:rPr>
            </w:pPr>
            <w:r w:rsidRPr="00F040C4">
              <w:t xml:space="preserve">Concept </w:t>
            </w:r>
          </w:p>
        </w:tc>
        <w:tc>
          <w:tcPr>
            <w:tcW w:w="2197" w:type="dxa"/>
            <w:shd w:val="clear" w:color="auto" w:fill="0F7EB4"/>
          </w:tcPr>
          <w:p w14:paraId="21EA28AD" w14:textId="77777777" w:rsidR="00225A23" w:rsidRPr="00F040C4" w:rsidRDefault="00225A23" w:rsidP="000150F1">
            <w:pPr>
              <w:pStyle w:val="VCAAtablecondensedheading"/>
              <w:rPr>
                <w:b w:val="0"/>
              </w:rPr>
            </w:pPr>
            <w:r w:rsidRPr="00F040C4">
              <w:t>Perspective</w:t>
            </w:r>
          </w:p>
        </w:tc>
        <w:tc>
          <w:tcPr>
            <w:tcW w:w="2197" w:type="dxa"/>
            <w:shd w:val="clear" w:color="auto" w:fill="0F7EB4"/>
          </w:tcPr>
          <w:p w14:paraId="2F272D32" w14:textId="77777777" w:rsidR="00225A23" w:rsidRPr="00F040C4" w:rsidRDefault="00225A23" w:rsidP="000150F1">
            <w:pPr>
              <w:pStyle w:val="VCAAtablecondensedheading"/>
              <w:rPr>
                <w:b w:val="0"/>
              </w:rPr>
            </w:pPr>
            <w:r w:rsidRPr="00F040C4">
              <w:t>Topic</w:t>
            </w:r>
          </w:p>
        </w:tc>
        <w:tc>
          <w:tcPr>
            <w:tcW w:w="2198" w:type="dxa"/>
            <w:shd w:val="clear" w:color="auto" w:fill="0F7EB4"/>
          </w:tcPr>
          <w:p w14:paraId="0CFDA16C" w14:textId="77777777" w:rsidR="00225A23" w:rsidRPr="00F040C4" w:rsidRDefault="00225A23" w:rsidP="000150F1">
            <w:pPr>
              <w:pStyle w:val="VCAAtablecondensedheading"/>
              <w:rPr>
                <w:b w:val="0"/>
              </w:rPr>
            </w:pPr>
            <w:r w:rsidRPr="00F040C4">
              <w:t>Subtopic</w:t>
            </w:r>
          </w:p>
        </w:tc>
      </w:tr>
      <w:tr w:rsidR="00225A23" w:rsidRPr="00990040" w14:paraId="545F516B" w14:textId="77777777" w:rsidTr="003352F3">
        <w:trPr>
          <w:trHeight w:val="1701"/>
        </w:trPr>
        <w:tc>
          <w:tcPr>
            <w:tcW w:w="2197" w:type="dxa"/>
            <w:vAlign w:val="center"/>
          </w:tcPr>
          <w:p w14:paraId="503B3A67" w14:textId="77777777" w:rsidR="00225A23" w:rsidRPr="002256A5" w:rsidRDefault="00225A23" w:rsidP="000150F1">
            <w:pPr>
              <w:pStyle w:val="VCAAbody"/>
              <w:jc w:val="center"/>
            </w:pPr>
            <w:r w:rsidRPr="002256A5">
              <w:t>Sustainability</w:t>
            </w:r>
          </w:p>
        </w:tc>
        <w:tc>
          <w:tcPr>
            <w:tcW w:w="2197" w:type="dxa"/>
            <w:vAlign w:val="center"/>
          </w:tcPr>
          <w:p w14:paraId="0B3C4E86" w14:textId="77777777" w:rsidR="00225A23" w:rsidRPr="00F040C4" w:rsidRDefault="00225A23" w:rsidP="000150F1">
            <w:pPr>
              <w:pStyle w:val="VCAAbody"/>
              <w:jc w:val="center"/>
            </w:pPr>
            <w:r>
              <w:t>Community</w:t>
            </w:r>
          </w:p>
        </w:tc>
        <w:tc>
          <w:tcPr>
            <w:tcW w:w="2197" w:type="dxa"/>
            <w:vAlign w:val="center"/>
          </w:tcPr>
          <w:p w14:paraId="239D1AA3" w14:textId="77777777" w:rsidR="00225A23" w:rsidRPr="00F040C4" w:rsidRDefault="00225A23" w:rsidP="000150F1">
            <w:pPr>
              <w:pStyle w:val="VCAAbody"/>
              <w:jc w:val="center"/>
            </w:pPr>
            <w:r w:rsidRPr="002256A5">
              <w:t>Sustaining language and culture</w:t>
            </w:r>
          </w:p>
        </w:tc>
        <w:tc>
          <w:tcPr>
            <w:tcW w:w="2198" w:type="dxa"/>
            <w:vAlign w:val="center"/>
          </w:tcPr>
          <w:p w14:paraId="5D139C48" w14:textId="77777777" w:rsidR="00225A23" w:rsidRPr="00F040C4" w:rsidRDefault="00225A23" w:rsidP="000150F1">
            <w:pPr>
              <w:pStyle w:val="VCAAbody"/>
              <w:jc w:val="center"/>
            </w:pPr>
            <w:r w:rsidRPr="002256A5">
              <w:t>Celebrating culture– specific community events</w:t>
            </w:r>
          </w:p>
        </w:tc>
      </w:tr>
    </w:tbl>
    <w:p w14:paraId="67C358D9" w14:textId="77777777" w:rsidR="00225A23" w:rsidRPr="00B13D9B" w:rsidRDefault="00225A23" w:rsidP="00225A23">
      <w:pPr>
        <w:pStyle w:val="Heading2"/>
        <w:rPr>
          <w:sz w:val="28"/>
        </w:rPr>
      </w:pPr>
      <w:bookmarkStart w:id="12" w:name="_Toc191906982"/>
      <w:r w:rsidRPr="1AB6DD3E">
        <w:rPr>
          <w:sz w:val="28"/>
        </w:rPr>
        <w:t>Outcome 2</w:t>
      </w:r>
      <w:bookmarkEnd w:id="12"/>
    </w:p>
    <w:p w14:paraId="4C347B03" w14:textId="79975B1B" w:rsidR="00225A23" w:rsidRPr="00FD4DAA" w:rsidRDefault="00225A23" w:rsidP="00225A23">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9E411F26CFDB46CEBA057F8AEDDAB212"/>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rPr>
          <w:shd w:val="clear" w:color="auto" w:fill="FFFFFF"/>
        </w:rPr>
        <w:t xml:space="preserve"> related to different aspects of the subtopic studied and respond in writing to short-answer questions about the texts in English.</w:t>
      </w:r>
    </w:p>
    <w:p w14:paraId="145FF770" w14:textId="77777777" w:rsidR="00225A23" w:rsidRPr="00753F1C" w:rsidRDefault="00225A23" w:rsidP="00225A23">
      <w:pPr>
        <w:pStyle w:val="Heading2"/>
        <w:rPr>
          <w:sz w:val="24"/>
          <w:szCs w:val="24"/>
        </w:rPr>
      </w:pPr>
      <w:bookmarkStart w:id="13" w:name="_Toc191906983"/>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25A23" w14:paraId="76413F4C" w14:textId="77777777" w:rsidTr="000150F1">
        <w:trPr>
          <w:cantSplit/>
        </w:trPr>
        <w:tc>
          <w:tcPr>
            <w:tcW w:w="8783" w:type="dxa"/>
          </w:tcPr>
          <w:p w14:paraId="40A432E5" w14:textId="77777777" w:rsidR="00225A23" w:rsidRPr="00F66F92" w:rsidRDefault="00225A23" w:rsidP="000150F1">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225A23" w14:paraId="181B43DE" w14:textId="77777777" w:rsidTr="000150F1">
        <w:trPr>
          <w:cantSplit/>
        </w:trPr>
        <w:tc>
          <w:tcPr>
            <w:tcW w:w="8783" w:type="dxa"/>
          </w:tcPr>
          <w:p w14:paraId="40264B15" w14:textId="3CF67133" w:rsidR="00225A23" w:rsidRPr="00F66F92" w:rsidRDefault="00225A23" w:rsidP="000150F1">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94B137A707D04EADB4E40712A9051D1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 </w:t>
            </w:r>
          </w:p>
        </w:tc>
      </w:tr>
      <w:tr w:rsidR="00225A23" w14:paraId="57ACF938" w14:textId="77777777" w:rsidTr="000150F1">
        <w:trPr>
          <w:cantSplit/>
        </w:trPr>
        <w:tc>
          <w:tcPr>
            <w:tcW w:w="8783" w:type="dxa"/>
          </w:tcPr>
          <w:p w14:paraId="690749F4" w14:textId="77777777" w:rsidR="00225A23" w:rsidRPr="00F66F92" w:rsidRDefault="00225A23" w:rsidP="000150F1">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225A23" w14:paraId="6CF1293B" w14:textId="77777777" w:rsidTr="000150F1">
        <w:trPr>
          <w:cantSplit/>
        </w:trPr>
        <w:tc>
          <w:tcPr>
            <w:tcW w:w="8783" w:type="dxa"/>
          </w:tcPr>
          <w:p w14:paraId="21E1C28C" w14:textId="4319C89B" w:rsidR="00225A23" w:rsidRPr="00F66F92" w:rsidRDefault="00225A23" w:rsidP="000150F1">
            <w:pPr>
              <w:pStyle w:val="VCAAbulletlevel2"/>
              <w:spacing w:after="0"/>
            </w:pPr>
            <w:r>
              <w:t xml:space="preserve">In pairs, look at an image related to a cultural celebration in a </w:t>
            </w:r>
            <w:sdt>
              <w:sdtPr>
                <w:rPr>
                  <w:lang w:val="en-AU"/>
                </w:rPr>
                <w:alias w:val="Keywords"/>
                <w:tag w:val=""/>
                <w:id w:val="-681590336"/>
                <w:placeholder>
                  <w:docPart w:val="D848F1132EE949128362026C531A7F4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12219B539DA04AB0AB7A9F44052252F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 from the perspective of one of the people in the image.</w:t>
            </w:r>
          </w:p>
        </w:tc>
      </w:tr>
      <w:tr w:rsidR="00225A23" w14:paraId="5B6BAD3C" w14:textId="77777777" w:rsidTr="000150F1">
        <w:trPr>
          <w:cantSplit/>
        </w:trPr>
        <w:tc>
          <w:tcPr>
            <w:tcW w:w="8783" w:type="dxa"/>
          </w:tcPr>
          <w:p w14:paraId="7AC7BB5C" w14:textId="733AAABC" w:rsidR="00225A23" w:rsidRPr="00F66F92" w:rsidRDefault="00225A23" w:rsidP="000150F1">
            <w:pPr>
              <w:pStyle w:val="VCAAbulletlevel2"/>
              <w:spacing w:after="0"/>
            </w:pPr>
            <w:r>
              <w:t xml:space="preserve">Listen to a podcast in </w:t>
            </w:r>
            <w:sdt>
              <w:sdtPr>
                <w:rPr>
                  <w:lang w:val="en-AU"/>
                </w:rPr>
                <w:alias w:val="Keywords"/>
                <w:tag w:val=""/>
                <w:id w:val="1697965787"/>
                <w:placeholder>
                  <w:docPart w:val="ACA519FA436745E083655CEB2558EF4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2BC4B76BD5204A0FBD42F8931CCB6A65"/>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using the selected interrogatives, then answer the comprehension questions in </w:t>
            </w:r>
            <w:sdt>
              <w:sdtPr>
                <w:rPr>
                  <w:lang w:val="en-AU"/>
                </w:rPr>
                <w:alias w:val="Keywords"/>
                <w:tag w:val=""/>
                <w:id w:val="2098287835"/>
                <w:placeholder>
                  <w:docPart w:val="0804899B6E294668B1EC75844D824E9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 </w:t>
            </w:r>
          </w:p>
        </w:tc>
      </w:tr>
      <w:tr w:rsidR="00225A23" w14:paraId="0A4AA2FE" w14:textId="77777777" w:rsidTr="000150F1">
        <w:trPr>
          <w:cantSplit/>
        </w:trPr>
        <w:tc>
          <w:tcPr>
            <w:tcW w:w="8783" w:type="dxa"/>
          </w:tcPr>
          <w:p w14:paraId="4CE1B787" w14:textId="77777777" w:rsidR="00225A23" w:rsidRPr="00F66F92" w:rsidRDefault="00225A23" w:rsidP="000150F1">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225A23" w14:paraId="125AD971" w14:textId="77777777" w:rsidTr="000150F1">
        <w:trPr>
          <w:cantSplit/>
        </w:trPr>
        <w:tc>
          <w:tcPr>
            <w:tcW w:w="8783" w:type="dxa"/>
          </w:tcPr>
          <w:p w14:paraId="6C5BA1CB" w14:textId="77777777" w:rsidR="00225A23" w:rsidRPr="00F66F92" w:rsidRDefault="00225A23" w:rsidP="000150F1">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225A23" w14:paraId="7185C65F" w14:textId="77777777" w:rsidTr="000150F1">
        <w:trPr>
          <w:cantSplit/>
        </w:trPr>
        <w:tc>
          <w:tcPr>
            <w:tcW w:w="8783" w:type="dxa"/>
            <w:shd w:val="clear" w:color="auto" w:fill="D9D9D9" w:themeFill="background1" w:themeFillShade="D9"/>
          </w:tcPr>
          <w:p w14:paraId="42547EB8" w14:textId="4F31BDDF" w:rsidR="00225A23" w:rsidRPr="00875BC2" w:rsidRDefault="00225A23" w:rsidP="000150F1">
            <w:pPr>
              <w:pStyle w:val="VCAAbulletlevel2"/>
              <w:spacing w:after="0"/>
              <w:rPr>
                <w:b/>
                <w:bCs/>
              </w:rPr>
            </w:pPr>
            <w:r w:rsidRPr="00875BC2">
              <w:rPr>
                <w:b/>
                <w:noProof/>
              </w:rPr>
              <w:drawing>
                <wp:anchor distT="0" distB="0" distL="114300" distR="114300" simplePos="0" relativeHeight="251661312" behindDoc="0" locked="0" layoutInCell="1" allowOverlap="1" wp14:anchorId="7DEFB3C8" wp14:editId="6FD10075">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155765BBB12A476A8171D3E5553D3272"/>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Polish</w:t>
                </w:r>
              </w:sdtContent>
            </w:sdt>
            <w:r w:rsidRPr="00875BC2">
              <w:rPr>
                <w:b/>
              </w:rPr>
              <w:t>-speaking community.</w:t>
            </w:r>
            <w:r w:rsidRPr="00875BC2">
              <w:rPr>
                <w:b/>
                <w:bCs/>
              </w:rPr>
              <w:t xml:space="preserve"> </w:t>
            </w:r>
          </w:p>
          <w:p w14:paraId="3E8E3B4D" w14:textId="77777777" w:rsidR="00225A23" w:rsidRPr="00BB1912" w:rsidRDefault="00225A23" w:rsidP="000150F1">
            <w:pPr>
              <w:pStyle w:val="VCAAbulletlevel2"/>
              <w:numPr>
                <w:ilvl w:val="0"/>
                <w:numId w:val="0"/>
              </w:numPr>
              <w:shd w:val="clear" w:color="auto" w:fill="D9D9D9" w:themeFill="background1" w:themeFillShade="D9"/>
              <w:spacing w:after="0"/>
              <w:ind w:left="360"/>
            </w:pPr>
          </w:p>
        </w:tc>
      </w:tr>
      <w:tr w:rsidR="00225A23" w14:paraId="1C11F857" w14:textId="77777777" w:rsidTr="000150F1">
        <w:trPr>
          <w:cantSplit/>
        </w:trPr>
        <w:tc>
          <w:tcPr>
            <w:tcW w:w="8783" w:type="dxa"/>
            <w:shd w:val="clear" w:color="auto" w:fill="FFFFFF" w:themeFill="background1"/>
          </w:tcPr>
          <w:p w14:paraId="34181CB4" w14:textId="77777777" w:rsidR="00225A23" w:rsidRPr="00BB1912" w:rsidRDefault="00225A23" w:rsidP="000150F1">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225A23" w14:paraId="1C1B7342" w14:textId="77777777" w:rsidTr="000150F1">
        <w:trPr>
          <w:cantSplit/>
        </w:trPr>
        <w:tc>
          <w:tcPr>
            <w:tcW w:w="8783" w:type="dxa"/>
            <w:shd w:val="clear" w:color="auto" w:fill="FFFFFF" w:themeFill="background1"/>
          </w:tcPr>
          <w:p w14:paraId="7870D800" w14:textId="505E86BA" w:rsidR="00225A23" w:rsidRDefault="00225A23" w:rsidP="000150F1">
            <w:pPr>
              <w:pStyle w:val="VCAAbulletlevel2"/>
              <w:spacing w:after="0"/>
            </w:pPr>
            <w:r>
              <w:t xml:space="preserve">Write a script for an interview with a local </w:t>
            </w:r>
            <w:sdt>
              <w:sdtPr>
                <w:rPr>
                  <w:lang w:val="en-AU"/>
                </w:rPr>
                <w:alias w:val="Keywords"/>
                <w:tag w:val=""/>
                <w:id w:val="-843475448"/>
                <w:placeholder>
                  <w:docPart w:val="EE30CD6946C149C990BFC41BAE8017C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-speaking community member asking them about an important cultural celebration. </w:t>
            </w:r>
          </w:p>
        </w:tc>
      </w:tr>
      <w:tr w:rsidR="00225A23" w14:paraId="73CBE4C9" w14:textId="77777777" w:rsidTr="000150F1">
        <w:trPr>
          <w:cantSplit/>
        </w:trPr>
        <w:tc>
          <w:tcPr>
            <w:tcW w:w="8783" w:type="dxa"/>
            <w:tcBorders>
              <w:bottom w:val="single" w:sz="4" w:space="0" w:color="auto"/>
            </w:tcBorders>
            <w:shd w:val="clear" w:color="auto" w:fill="FFFFFF" w:themeFill="background1"/>
          </w:tcPr>
          <w:p w14:paraId="64217D2C" w14:textId="424DEC81" w:rsidR="00225A23" w:rsidRDefault="00225A23" w:rsidP="000150F1">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C2DECA6300C04AAF95E89858FD5E100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-speaking celebration in the local community. Write an informative article in </w:t>
            </w:r>
            <w:sdt>
              <w:sdtPr>
                <w:rPr>
                  <w:lang w:val="en-AU"/>
                </w:rPr>
                <w:alias w:val="Keywords"/>
                <w:tag w:val=""/>
                <w:id w:val="-208812138"/>
                <w:placeholder>
                  <w:docPart w:val="FDF88C5987E34A579DB1A1323277197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 for the local community paper outlining the advantages and disadvantages of continuing to hold this event.</w:t>
            </w:r>
          </w:p>
        </w:tc>
      </w:tr>
      <w:tr w:rsidR="001C1DB8" w14:paraId="0AD58D36" w14:textId="77777777" w:rsidTr="000150F1">
        <w:trPr>
          <w:cantSplit/>
        </w:trPr>
        <w:tc>
          <w:tcPr>
            <w:tcW w:w="8783" w:type="dxa"/>
            <w:tcBorders>
              <w:bottom w:val="single" w:sz="4" w:space="0" w:color="auto"/>
            </w:tcBorders>
            <w:shd w:val="clear" w:color="auto" w:fill="FFFFFF" w:themeFill="background1"/>
          </w:tcPr>
          <w:p w14:paraId="6450CD01" w14:textId="6D4BD3C7" w:rsidR="001C1DB8" w:rsidRDefault="001C1DB8" w:rsidP="000150F1">
            <w:pPr>
              <w:pStyle w:val="VCAAbulletlevel2"/>
              <w:spacing w:after="0"/>
            </w:pPr>
            <w:r w:rsidRPr="001C1DB8">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225A23" w14:paraId="52AEE4A2" w14:textId="77777777" w:rsidTr="000150F1">
        <w:tc>
          <w:tcPr>
            <w:tcW w:w="8783" w:type="dxa"/>
            <w:tcBorders>
              <w:bottom w:val="single" w:sz="4" w:space="0" w:color="B5E2F1"/>
            </w:tcBorders>
            <w:shd w:val="clear" w:color="auto" w:fill="FFFFFF" w:themeFill="background1"/>
          </w:tcPr>
          <w:p w14:paraId="7014F11F" w14:textId="77777777" w:rsidR="00225A23" w:rsidRDefault="00225A23" w:rsidP="000150F1">
            <w:pPr>
              <w:pStyle w:val="VCAAbulletlevel2"/>
              <w:numPr>
                <w:ilvl w:val="0"/>
                <w:numId w:val="0"/>
              </w:numPr>
              <w:spacing w:after="0"/>
              <w:ind w:left="360"/>
            </w:pPr>
          </w:p>
          <w:p w14:paraId="6E732713" w14:textId="77777777" w:rsidR="00225A23" w:rsidRDefault="00225A23" w:rsidP="000150F1">
            <w:pPr>
              <w:pStyle w:val="VCAAbulletlevel2"/>
              <w:numPr>
                <w:ilvl w:val="0"/>
                <w:numId w:val="0"/>
              </w:numPr>
              <w:spacing w:after="0"/>
              <w:ind w:left="360" w:hanging="360"/>
            </w:pPr>
          </w:p>
        </w:tc>
      </w:tr>
      <w:tr w:rsidR="00225A23" w14:paraId="1B0F7B76" w14:textId="77777777" w:rsidTr="000150F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A8607E0" w14:textId="77777777" w:rsidR="00225A23" w:rsidRPr="0094696C" w:rsidRDefault="00225A23" w:rsidP="000150F1">
            <w:pPr>
              <w:pStyle w:val="Heading2"/>
              <w:rPr>
                <w:b/>
                <w:bCs/>
                <w:color w:val="004EA8"/>
              </w:rPr>
            </w:pPr>
            <w:bookmarkStart w:id="14" w:name="_Toc191906984"/>
            <w:r w:rsidRPr="00B13D9B">
              <w:rPr>
                <w:b/>
                <w:bCs/>
                <w:noProof/>
                <w:color w:val="004EA8"/>
              </w:rPr>
              <w:drawing>
                <wp:anchor distT="0" distB="0" distL="114300" distR="114300" simplePos="0" relativeHeight="251668480" behindDoc="0" locked="0" layoutInCell="1" allowOverlap="1" wp14:anchorId="400B6BA2" wp14:editId="112D0BAF">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22E8DADE" w14:textId="11086A83" w:rsidR="00225A23" w:rsidRDefault="00225A23" w:rsidP="000150F1">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1C291902B3B14200890F5BADF48DA3B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sidRPr="40C49421">
              <w:rPr>
                <w:b/>
                <w:bCs/>
                <w:color w:val="004EA8"/>
                <w:sz w:val="32"/>
                <w:szCs w:val="32"/>
              </w:rPr>
              <w:t xml:space="preserve">-speaking community. </w:t>
            </w:r>
          </w:p>
          <w:p w14:paraId="5A213CDB" w14:textId="77777777" w:rsidR="00225A23" w:rsidRDefault="00225A23" w:rsidP="000150F1">
            <w:pPr>
              <w:pStyle w:val="VCAAbulletlevel2"/>
              <w:numPr>
                <w:ilvl w:val="0"/>
                <w:numId w:val="0"/>
              </w:numPr>
              <w:rPr>
                <w:b/>
                <w:bCs/>
                <w:color w:val="004EA8"/>
                <w:sz w:val="32"/>
                <w:szCs w:val="32"/>
              </w:rPr>
            </w:pPr>
          </w:p>
          <w:p w14:paraId="48287EF7" w14:textId="0AEAE8C1" w:rsidR="00225A23" w:rsidRDefault="00225A23" w:rsidP="000150F1">
            <w:pPr>
              <w:pStyle w:val="VCAAbulletlevel2"/>
              <w:spacing w:after="0"/>
            </w:pPr>
            <w:r>
              <w:t xml:space="preserve">Choose a cultural celebration from a </w:t>
            </w:r>
            <w:sdt>
              <w:sdtPr>
                <w:rPr>
                  <w:lang w:val="en-AU"/>
                </w:rPr>
                <w:alias w:val="Keywords"/>
                <w:tag w:val=""/>
                <w:id w:val="-878237751"/>
                <w:placeholder>
                  <w:docPart w:val="E9BFB78766D849649F446056AA69C9D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-speaking community and complete a ‘Know, wonder, learn’ table.</w:t>
            </w:r>
          </w:p>
          <w:p w14:paraId="549BA8AA" w14:textId="77777777" w:rsidR="00225A23" w:rsidRDefault="00225A23" w:rsidP="000150F1">
            <w:pPr>
              <w:pStyle w:val="VCAAbulletlevel2"/>
              <w:numPr>
                <w:ilvl w:val="0"/>
                <w:numId w:val="0"/>
              </w:numPr>
              <w:spacing w:after="0"/>
              <w:ind w:left="360"/>
            </w:pPr>
          </w:p>
          <w:p w14:paraId="72A260EA" w14:textId="77777777" w:rsidR="00225A23" w:rsidRPr="00A76523" w:rsidRDefault="00225A23" w:rsidP="000150F1">
            <w:pPr>
              <w:pStyle w:val="VCAAbulletlevel2"/>
              <w:spacing w:after="0"/>
            </w:pPr>
            <w:r>
              <w:t>Brainstorm target vocabulary required to present a speech to the class about the celebration. Create and run an online revision activity.</w:t>
            </w:r>
            <w:r>
              <w:br/>
            </w:r>
          </w:p>
          <w:p w14:paraId="5A6CE512" w14:textId="5F76BD0D" w:rsidR="00225A23" w:rsidRPr="00A76523" w:rsidRDefault="00225A23" w:rsidP="000150F1">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5179DE36293A4CB2A16AEE1B5CF1F59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rsidRPr="007D2E7A">
              <w:rPr>
                <w:lang w:val="en-AU"/>
              </w:rPr>
              <w:t>,</w:t>
            </w:r>
            <w:r>
              <w:t xml:space="preserve"> identifying the different types of information you will require for your presentation.  </w:t>
            </w:r>
            <w:r>
              <w:br/>
            </w:r>
          </w:p>
          <w:p w14:paraId="1E9CCB51" w14:textId="373B88CC" w:rsidR="00225A23" w:rsidRDefault="00225A23" w:rsidP="000150F1">
            <w:pPr>
              <w:pStyle w:val="VCAAbulletlevel2"/>
              <w:spacing w:after="0"/>
            </w:pPr>
            <w:r>
              <w:t xml:space="preserve">Watch a documentary, video or film about the cultural celebration or event in </w:t>
            </w:r>
            <w:sdt>
              <w:sdtPr>
                <w:rPr>
                  <w:lang w:val="en-AU"/>
                </w:rPr>
                <w:alias w:val="Keywords"/>
                <w:tag w:val=""/>
                <w:id w:val="-2039040853"/>
                <w:placeholder>
                  <w:docPart w:val="AF67DAA3D4A44B3182ECE1AF994AEE5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 and identify the target vocabulary and main points conveyed in the text. Add this to your mind map.</w:t>
            </w:r>
          </w:p>
          <w:p w14:paraId="0030ABDC" w14:textId="77777777" w:rsidR="00225A23" w:rsidRDefault="00225A23" w:rsidP="000150F1">
            <w:pPr>
              <w:pStyle w:val="VCAAbulletlevel2"/>
              <w:numPr>
                <w:ilvl w:val="0"/>
                <w:numId w:val="0"/>
              </w:numPr>
              <w:spacing w:after="0"/>
            </w:pPr>
          </w:p>
          <w:p w14:paraId="663DCAB2" w14:textId="70EFDA53" w:rsidR="00225A23" w:rsidRDefault="00225A23" w:rsidP="000150F1">
            <w:pPr>
              <w:pStyle w:val="VCAAbulletlevel2"/>
              <w:spacing w:after="0"/>
            </w:pPr>
            <w:r>
              <w:t xml:space="preserve">Revise question words in </w:t>
            </w:r>
            <w:sdt>
              <w:sdtPr>
                <w:rPr>
                  <w:lang w:val="en-AU"/>
                </w:rPr>
                <w:alias w:val="Keywords"/>
                <w:tag w:val=""/>
                <w:id w:val="-270709121"/>
                <w:placeholder>
                  <w:docPart w:val="205F5EB44E484D1CBE2E8509DF444F1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BB82C3D21C064FCE9D471CAEAE5412F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-speaking community.</w:t>
            </w:r>
          </w:p>
          <w:p w14:paraId="6B95FC35" w14:textId="77777777" w:rsidR="00225A23" w:rsidRDefault="00225A23" w:rsidP="000150F1">
            <w:pPr>
              <w:pStyle w:val="VCAAbulletlevel2"/>
              <w:numPr>
                <w:ilvl w:val="0"/>
                <w:numId w:val="0"/>
              </w:numPr>
              <w:spacing w:after="0"/>
            </w:pPr>
          </w:p>
          <w:p w14:paraId="73F97AE8" w14:textId="77777777" w:rsidR="00225A23" w:rsidRPr="00A76523" w:rsidRDefault="00225A23" w:rsidP="000150F1">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44ED07A6" w14:textId="77777777" w:rsidR="00225A23" w:rsidRPr="00A76523" w:rsidRDefault="00225A23" w:rsidP="000150F1">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544B3E66" w14:textId="77777777" w:rsidR="00225A23" w:rsidRDefault="00225A23" w:rsidP="000150F1">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65A5B9C0" w14:textId="77777777" w:rsidR="00225A23" w:rsidRDefault="00225A23" w:rsidP="000150F1">
            <w:pPr>
              <w:pStyle w:val="VCAAbulletlevel2"/>
              <w:numPr>
                <w:ilvl w:val="0"/>
                <w:numId w:val="0"/>
              </w:numPr>
              <w:spacing w:after="0"/>
              <w:ind w:left="360" w:hanging="360"/>
            </w:pPr>
          </w:p>
          <w:p w14:paraId="21D3EDC4" w14:textId="2EE6A2BA" w:rsidR="00225A23" w:rsidRDefault="00225A23" w:rsidP="000150F1">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66E04A9BF397483192835D638BDBC2C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-speaking community member, using the questions you have generated and actively listening and participating in the conversation.</w:t>
            </w:r>
          </w:p>
          <w:p w14:paraId="5A554B13" w14:textId="77777777" w:rsidR="00225A23" w:rsidRDefault="00225A23" w:rsidP="000150F1">
            <w:pPr>
              <w:pStyle w:val="VCAAbulletlevel2"/>
              <w:numPr>
                <w:ilvl w:val="0"/>
                <w:numId w:val="0"/>
              </w:numPr>
              <w:spacing w:after="0"/>
              <w:ind w:left="360" w:hanging="360"/>
            </w:pPr>
          </w:p>
          <w:p w14:paraId="152DEDB3" w14:textId="77777777" w:rsidR="00225A23" w:rsidRDefault="00225A23" w:rsidP="000150F1">
            <w:pPr>
              <w:pStyle w:val="VCAAbulletlevel2"/>
              <w:spacing w:after="0"/>
            </w:pPr>
            <w:r>
              <w:t>Watch the recording of the interview, making notes about key pieces of information, then write several quotes or anecdotes that can be incorporated into your presentation.</w:t>
            </w:r>
          </w:p>
          <w:p w14:paraId="1E049EAE" w14:textId="77777777" w:rsidR="00225A23" w:rsidRDefault="00225A23" w:rsidP="000150F1">
            <w:pPr>
              <w:pStyle w:val="VCAAbulletlevel2"/>
              <w:numPr>
                <w:ilvl w:val="0"/>
                <w:numId w:val="0"/>
              </w:numPr>
              <w:spacing w:after="0"/>
            </w:pPr>
          </w:p>
          <w:p w14:paraId="32484AF5" w14:textId="77777777" w:rsidR="00225A23" w:rsidRDefault="00225A23" w:rsidP="000150F1">
            <w:pPr>
              <w:pStyle w:val="VCAAbulletlevel2"/>
              <w:spacing w:after="0"/>
            </w:pPr>
            <w:r>
              <w:t>Write a draft script for your 1 to 2–minute speech and respond to feedback from your teacher to further improve your work.</w:t>
            </w:r>
          </w:p>
          <w:p w14:paraId="1A70795D" w14:textId="77777777" w:rsidR="00225A23" w:rsidRDefault="00225A23" w:rsidP="000150F1">
            <w:pPr>
              <w:pStyle w:val="VCAAbulletlevel2"/>
              <w:numPr>
                <w:ilvl w:val="0"/>
                <w:numId w:val="0"/>
              </w:numPr>
              <w:spacing w:after="0"/>
              <w:ind w:left="360"/>
            </w:pPr>
          </w:p>
          <w:p w14:paraId="67ECAEE3" w14:textId="3C97946B" w:rsidR="00225A23" w:rsidRDefault="00225A23" w:rsidP="000150F1">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6970D28B4A834A8082B45BF6BDE929F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Polish</w:t>
                </w:r>
              </w:sdtContent>
            </w:sdt>
            <w:r>
              <w:t>-speaking community.</w:t>
            </w:r>
          </w:p>
          <w:p w14:paraId="7DFE2CF4" w14:textId="77777777" w:rsidR="00225A23" w:rsidRPr="0066155E" w:rsidRDefault="00225A23" w:rsidP="000150F1">
            <w:pPr>
              <w:pStyle w:val="VCAAbulletlevel2"/>
              <w:numPr>
                <w:ilvl w:val="0"/>
                <w:numId w:val="0"/>
              </w:numPr>
              <w:spacing w:after="0"/>
              <w:ind w:left="360" w:hanging="360"/>
            </w:pPr>
          </w:p>
        </w:tc>
      </w:tr>
    </w:tbl>
    <w:p w14:paraId="3C002A38" w14:textId="77777777" w:rsidR="00225A23" w:rsidRDefault="00225A23" w:rsidP="00225A23"/>
    <w:p w14:paraId="6D6083B4" w14:textId="77777777" w:rsidR="00225A23" w:rsidRDefault="00225A23" w:rsidP="00225A23"/>
    <w:p w14:paraId="2AA976AB" w14:textId="77777777" w:rsidR="00225A23" w:rsidRDefault="00225A23" w:rsidP="00225A23">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225A23" w14:paraId="6E40DB9C" w14:textId="77777777" w:rsidTr="000150F1">
        <w:trPr>
          <w:trHeight w:val="274"/>
        </w:trPr>
        <w:tc>
          <w:tcPr>
            <w:tcW w:w="2197" w:type="dxa"/>
            <w:shd w:val="clear" w:color="auto" w:fill="0F7EB4"/>
          </w:tcPr>
          <w:p w14:paraId="423A55B6" w14:textId="77777777" w:rsidR="00225A23" w:rsidRDefault="00225A23" w:rsidP="000150F1">
            <w:pPr>
              <w:pStyle w:val="VCAAtablecondensedheading"/>
              <w:rPr>
                <w:b w:val="0"/>
              </w:rPr>
            </w:pPr>
            <w:r>
              <w:t xml:space="preserve">Concept </w:t>
            </w:r>
          </w:p>
        </w:tc>
        <w:tc>
          <w:tcPr>
            <w:tcW w:w="2197" w:type="dxa"/>
            <w:shd w:val="clear" w:color="auto" w:fill="0F7EB4"/>
          </w:tcPr>
          <w:p w14:paraId="52F70DEB" w14:textId="77777777" w:rsidR="00225A23" w:rsidRDefault="00225A23" w:rsidP="000150F1">
            <w:pPr>
              <w:pStyle w:val="VCAAtablecondensedheading"/>
              <w:rPr>
                <w:b w:val="0"/>
              </w:rPr>
            </w:pPr>
            <w:r>
              <w:t>Perspective</w:t>
            </w:r>
          </w:p>
        </w:tc>
        <w:tc>
          <w:tcPr>
            <w:tcW w:w="2197" w:type="dxa"/>
            <w:shd w:val="clear" w:color="auto" w:fill="0F7EB4"/>
          </w:tcPr>
          <w:p w14:paraId="6ADDD24D" w14:textId="77777777" w:rsidR="00225A23" w:rsidRDefault="00225A23" w:rsidP="000150F1">
            <w:pPr>
              <w:pStyle w:val="VCAAtablecondensedheading"/>
              <w:rPr>
                <w:b w:val="0"/>
              </w:rPr>
            </w:pPr>
            <w:r>
              <w:t>Topic</w:t>
            </w:r>
          </w:p>
        </w:tc>
        <w:tc>
          <w:tcPr>
            <w:tcW w:w="2198" w:type="dxa"/>
            <w:shd w:val="clear" w:color="auto" w:fill="0F7EB4"/>
          </w:tcPr>
          <w:p w14:paraId="5AD9BD52" w14:textId="77777777" w:rsidR="00225A23" w:rsidRDefault="00225A23" w:rsidP="000150F1">
            <w:pPr>
              <w:pStyle w:val="VCAAtablecondensedheading"/>
              <w:rPr>
                <w:b w:val="0"/>
              </w:rPr>
            </w:pPr>
            <w:r>
              <w:t>Subtopic</w:t>
            </w:r>
          </w:p>
        </w:tc>
      </w:tr>
      <w:tr w:rsidR="00225A23" w14:paraId="128A87C1" w14:textId="77777777" w:rsidTr="003352F3">
        <w:trPr>
          <w:trHeight w:val="1701"/>
        </w:trPr>
        <w:tc>
          <w:tcPr>
            <w:tcW w:w="2197" w:type="dxa"/>
            <w:vAlign w:val="center"/>
          </w:tcPr>
          <w:p w14:paraId="4935F44B" w14:textId="77777777" w:rsidR="00225A23" w:rsidRPr="000A7273" w:rsidRDefault="00225A23" w:rsidP="000150F1">
            <w:pPr>
              <w:pStyle w:val="VCAAbody"/>
              <w:jc w:val="center"/>
            </w:pPr>
            <w:r w:rsidRPr="000A7273">
              <w:t>Community</w:t>
            </w:r>
          </w:p>
        </w:tc>
        <w:tc>
          <w:tcPr>
            <w:tcW w:w="2197" w:type="dxa"/>
            <w:vAlign w:val="center"/>
          </w:tcPr>
          <w:p w14:paraId="35E9CE91" w14:textId="77777777" w:rsidR="00225A23" w:rsidRDefault="00225A23" w:rsidP="000150F1">
            <w:pPr>
              <w:pStyle w:val="VCAAbody"/>
              <w:jc w:val="center"/>
            </w:pPr>
            <w:r w:rsidRPr="000A7273">
              <w:t>Identity</w:t>
            </w:r>
          </w:p>
        </w:tc>
        <w:tc>
          <w:tcPr>
            <w:tcW w:w="2197" w:type="dxa"/>
            <w:vAlign w:val="center"/>
          </w:tcPr>
          <w:p w14:paraId="65A66B0A" w14:textId="77777777" w:rsidR="00225A23" w:rsidRPr="000A7273" w:rsidRDefault="00225A23" w:rsidP="000150F1">
            <w:pPr>
              <w:pStyle w:val="VCAAbody"/>
              <w:jc w:val="center"/>
            </w:pPr>
            <w:r w:rsidRPr="000A7273">
              <w:t>Relationsh</w:t>
            </w:r>
            <w:r>
              <w:t>i</w:t>
            </w:r>
            <w:r w:rsidRPr="000A7273">
              <w:t>ps and Human Interaction</w:t>
            </w:r>
          </w:p>
        </w:tc>
        <w:tc>
          <w:tcPr>
            <w:tcW w:w="2198" w:type="dxa"/>
            <w:vAlign w:val="center"/>
          </w:tcPr>
          <w:p w14:paraId="3C653AB8" w14:textId="77777777" w:rsidR="00225A23" w:rsidRPr="000A7273" w:rsidRDefault="00225A23" w:rsidP="000150F1">
            <w:pPr>
              <w:pStyle w:val="VCAAbody"/>
              <w:jc w:val="center"/>
            </w:pPr>
            <w:r w:rsidRPr="000A7273">
              <w:t>Cultural perspectives reflected in everyday interactions</w:t>
            </w:r>
          </w:p>
        </w:tc>
      </w:tr>
    </w:tbl>
    <w:p w14:paraId="6786A198" w14:textId="77777777" w:rsidR="00225A23" w:rsidRDefault="00225A23" w:rsidP="00225A23">
      <w:pPr>
        <w:pStyle w:val="Heading2"/>
        <w:rPr>
          <w:sz w:val="28"/>
        </w:rPr>
      </w:pPr>
      <w:bookmarkStart w:id="16" w:name="_Toc191906985"/>
      <w:r w:rsidRPr="1AB6DD3E">
        <w:rPr>
          <w:sz w:val="28"/>
        </w:rPr>
        <w:t>Outcome 3</w:t>
      </w:r>
      <w:bookmarkEnd w:id="16"/>
    </w:p>
    <w:p w14:paraId="6B68530E" w14:textId="00801574" w:rsidR="00225A23" w:rsidRPr="00225A23" w:rsidRDefault="00225A23" w:rsidP="00225A23">
      <w:pPr>
        <w:pStyle w:val="VCAAbody"/>
        <w:rPr>
          <w:shd w:val="clear" w:color="auto" w:fill="FFFFFF"/>
        </w:rPr>
      </w:pPr>
      <w:r w:rsidRPr="00225A23">
        <w:rPr>
          <w:shd w:val="clear" w:color="auto" w:fill="FFFFFF"/>
        </w:rPr>
        <w:t xml:space="preserve">On completion of this unit the student should be able to produce original writing in </w:t>
      </w:r>
      <w:sdt>
        <w:sdtPr>
          <w:alias w:val="Keywords"/>
          <w:tag w:val=""/>
          <w:id w:val="-1307389684"/>
          <w:placeholder>
            <w:docPart w:val="85C83712C5CF4020991FC0D2B19A8E9E"/>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225A23">
        <w:rPr>
          <w:shd w:val="clear" w:color="auto" w:fill="FFFFFF"/>
        </w:rPr>
        <w:t xml:space="preserve"> on the subtopic studied that includes information to support ideas and opinions.</w:t>
      </w:r>
    </w:p>
    <w:p w14:paraId="32F2440C" w14:textId="77777777" w:rsidR="00225A23" w:rsidRPr="00753F1C" w:rsidRDefault="00225A23" w:rsidP="00225A23">
      <w:pPr>
        <w:pStyle w:val="Heading2"/>
        <w:rPr>
          <w:sz w:val="24"/>
          <w:szCs w:val="24"/>
        </w:rPr>
      </w:pPr>
      <w:bookmarkStart w:id="17" w:name="_Toc191906986"/>
      <w:r w:rsidRPr="00633101">
        <w:rPr>
          <w:sz w:val="24"/>
          <w:szCs w:val="24"/>
        </w:rPr>
        <w:t>Examples of learning activities</w:t>
      </w:r>
      <w:bookmarkEnd w:id="1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25A23" w14:paraId="33C3F038" w14:textId="77777777" w:rsidTr="000150F1">
        <w:trPr>
          <w:cantSplit/>
        </w:trPr>
        <w:tc>
          <w:tcPr>
            <w:tcW w:w="8783" w:type="dxa"/>
          </w:tcPr>
          <w:p w14:paraId="1329558E" w14:textId="77777777" w:rsidR="00225A23" w:rsidRPr="00F66F92" w:rsidRDefault="00225A23" w:rsidP="000150F1">
            <w:pPr>
              <w:pStyle w:val="VCAAbulletlevel2"/>
            </w:pPr>
            <w:r>
              <w:t xml:space="preserve">Explore your own identity through a visual text by creating a </w:t>
            </w:r>
            <w:hyperlink r:id="rId29">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225A23" w14:paraId="74016A06" w14:textId="77777777" w:rsidTr="000150F1">
        <w:trPr>
          <w:cantSplit/>
        </w:trPr>
        <w:tc>
          <w:tcPr>
            <w:tcW w:w="8783" w:type="dxa"/>
          </w:tcPr>
          <w:p w14:paraId="7EE360B1" w14:textId="77777777" w:rsidR="00225A23" w:rsidRPr="00F66F92" w:rsidRDefault="00225A23" w:rsidP="000150F1">
            <w:pPr>
              <w:pStyle w:val="VCAAbulletlevel2"/>
            </w:pPr>
            <w:r>
              <w:t xml:space="preserve">View the language portraits during a </w:t>
            </w:r>
            <w:hyperlink r:id="rId30">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1">
              <w:r w:rsidRPr="6F702DB1">
                <w:rPr>
                  <w:rStyle w:val="Hyperlink"/>
                  <w:lang w:val="en" w:eastAsia="en-AU"/>
                </w:rPr>
                <w:t>Cornell note taking sheet</w:t>
              </w:r>
            </w:hyperlink>
            <w:r>
              <w:t>.</w:t>
            </w:r>
          </w:p>
        </w:tc>
      </w:tr>
      <w:tr w:rsidR="00225A23" w14:paraId="31CD75D6" w14:textId="77777777" w:rsidTr="000150F1">
        <w:trPr>
          <w:cantSplit/>
        </w:trPr>
        <w:tc>
          <w:tcPr>
            <w:tcW w:w="8783" w:type="dxa"/>
          </w:tcPr>
          <w:p w14:paraId="754D4E9B" w14:textId="00408C01" w:rsidR="00225A23" w:rsidRPr="00F66F92" w:rsidRDefault="00225A23" w:rsidP="000150F1">
            <w:pPr>
              <w:pStyle w:val="VCAAbulletlevel2"/>
            </w:pPr>
            <w:r>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F73CF149696D442DA941D547E062E8BA"/>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225A23" w14:paraId="3AC05986" w14:textId="77777777" w:rsidTr="000150F1">
        <w:trPr>
          <w:cantSplit/>
        </w:trPr>
        <w:tc>
          <w:tcPr>
            <w:tcW w:w="8783" w:type="dxa"/>
          </w:tcPr>
          <w:p w14:paraId="322E7161" w14:textId="34C5C64D" w:rsidR="00225A23" w:rsidRPr="00F66F92" w:rsidRDefault="00225A23" w:rsidP="000150F1">
            <w:pPr>
              <w:pStyle w:val="VCAAbulletlevel2"/>
            </w:pPr>
            <w:r>
              <w:lastRenderedPageBreak/>
              <w:t xml:space="preserve">Find a series of images from the </w:t>
            </w:r>
            <w:sdt>
              <w:sdtPr>
                <w:alias w:val="Keywords"/>
                <w:tag w:val=""/>
                <w:id w:val="-1416078902"/>
                <w:placeholder>
                  <w:docPart w:val="88FDDB6FF9864EE4A63CA5F6490B6ECC"/>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225A23" w14:paraId="63CCCF7C" w14:textId="77777777" w:rsidTr="000150F1">
        <w:trPr>
          <w:cantSplit/>
        </w:trPr>
        <w:tc>
          <w:tcPr>
            <w:tcW w:w="8783" w:type="dxa"/>
          </w:tcPr>
          <w:p w14:paraId="003747DE" w14:textId="663FA3CA" w:rsidR="00225A23" w:rsidRPr="00F66F92" w:rsidRDefault="00225A23" w:rsidP="000150F1">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23B7B77F00044861A01837CFAC66988E"/>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and students race to locate the word in the dictionary. Create a list of new vocabulary from the activity in your notes.</w:t>
            </w:r>
          </w:p>
        </w:tc>
      </w:tr>
      <w:tr w:rsidR="00225A23" w14:paraId="25EAAF59" w14:textId="77777777" w:rsidTr="000150F1">
        <w:trPr>
          <w:cantSplit/>
        </w:trPr>
        <w:tc>
          <w:tcPr>
            <w:tcW w:w="8783" w:type="dxa"/>
          </w:tcPr>
          <w:p w14:paraId="4340BEF6" w14:textId="24F81B23" w:rsidR="00225A23" w:rsidRPr="00F66F92" w:rsidRDefault="00225A23" w:rsidP="000150F1">
            <w:pPr>
              <w:pStyle w:val="VCAAbulletlevel2"/>
            </w:pPr>
            <w:r>
              <w:t>Discuss the</w:t>
            </w:r>
            <w:r w:rsidRPr="0A225E86">
              <w:t xml:space="preserve"> values of </w:t>
            </w:r>
            <w:sdt>
              <w:sdtPr>
                <w:alias w:val="Keywords"/>
                <w:tag w:val=""/>
                <w:id w:val="-8685646"/>
                <w:placeholder>
                  <w:docPart w:val="DEBA18D1300E4B6A93906DDC6190DF1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2"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225A23" w14:paraId="6B7BB6B6" w14:textId="77777777" w:rsidTr="000150F1">
        <w:trPr>
          <w:cantSplit/>
        </w:trPr>
        <w:tc>
          <w:tcPr>
            <w:tcW w:w="8783" w:type="dxa"/>
          </w:tcPr>
          <w:p w14:paraId="3755A3DA" w14:textId="77777777" w:rsidR="00225A23" w:rsidRPr="00F66F92" w:rsidRDefault="00225A23" w:rsidP="000150F1">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225A23" w14:paraId="75FD76C6" w14:textId="77777777" w:rsidTr="000150F1">
        <w:trPr>
          <w:cantSplit/>
        </w:trPr>
        <w:tc>
          <w:tcPr>
            <w:tcW w:w="8783" w:type="dxa"/>
          </w:tcPr>
          <w:p w14:paraId="041D6021" w14:textId="0560DD00" w:rsidR="00225A23" w:rsidRPr="00952BE2" w:rsidRDefault="00225A23" w:rsidP="000150F1">
            <w:pPr>
              <w:pStyle w:val="VCAAbulletlevel2"/>
              <w:rPr>
                <w:color w:val="000000" w:themeColor="text1"/>
              </w:rPr>
            </w:pPr>
            <w:r w:rsidRPr="1BEE84A6">
              <w:t>Read texts or view short video clips</w:t>
            </w:r>
            <w:r>
              <w:t xml:space="preserve"> in </w:t>
            </w:r>
            <w:sdt>
              <w:sdtPr>
                <w:alias w:val="Keywords"/>
                <w:tag w:val=""/>
                <w:id w:val="1041637982"/>
                <w:placeholder>
                  <w:docPart w:val="E54E5C5F62D847539A894086AE9551A9"/>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3" w:history="1">
              <w:r w:rsidRPr="00183BDC">
                <w:rPr>
                  <w:rStyle w:val="Hyperlink"/>
                </w:rPr>
                <w:t>fishbowl activity</w:t>
              </w:r>
            </w:hyperlink>
            <w:r w:rsidRPr="00183BDC">
              <w:t>, facilitating discussions and sharing your knowledge.</w:t>
            </w:r>
          </w:p>
        </w:tc>
      </w:tr>
      <w:tr w:rsidR="00225A23" w14:paraId="1E4B1FE4" w14:textId="77777777" w:rsidTr="000150F1">
        <w:trPr>
          <w:cantSplit/>
        </w:trPr>
        <w:tc>
          <w:tcPr>
            <w:tcW w:w="8783" w:type="dxa"/>
          </w:tcPr>
          <w:p w14:paraId="17C29141" w14:textId="6E150B96" w:rsidR="00225A23" w:rsidRPr="009F023C" w:rsidRDefault="00225A23" w:rsidP="000150F1">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8F9ADB6C08654F61A20C7B9940B04C75"/>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FE557B88B274484CA68DE0EC96DF4BA6"/>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E2551">
              <w:t>-speaking community</w:t>
            </w:r>
            <w:r>
              <w:t xml:space="preserve"> and other communities within Australia, using </w:t>
            </w:r>
            <w:sdt>
              <w:sdtPr>
                <w:alias w:val="Keywords"/>
                <w:tag w:val=""/>
                <w:id w:val="1526368590"/>
                <w:placeholder>
                  <w:docPart w:val="96D41A6401214305B6D809F58C59481E"/>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where appropriate</w:t>
            </w:r>
            <w:r w:rsidRPr="00FE2551">
              <w:t>.</w:t>
            </w:r>
          </w:p>
        </w:tc>
      </w:tr>
      <w:tr w:rsidR="00225A23" w14:paraId="50C9154F" w14:textId="77777777" w:rsidTr="000150F1">
        <w:trPr>
          <w:cantSplit/>
        </w:trPr>
        <w:tc>
          <w:tcPr>
            <w:tcW w:w="8783" w:type="dxa"/>
          </w:tcPr>
          <w:p w14:paraId="431326EC" w14:textId="77777777" w:rsidR="00225A23" w:rsidRPr="1BEE84A6" w:rsidRDefault="00225A23" w:rsidP="000150F1">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225A23" w14:paraId="2A375155" w14:textId="77777777" w:rsidTr="000150F1">
        <w:trPr>
          <w:cantSplit/>
        </w:trPr>
        <w:tc>
          <w:tcPr>
            <w:tcW w:w="8783" w:type="dxa"/>
          </w:tcPr>
          <w:p w14:paraId="4D434EEA" w14:textId="24571D63" w:rsidR="00225A23" w:rsidRPr="1BEE84A6" w:rsidRDefault="00225A23" w:rsidP="000150F1">
            <w:pPr>
              <w:pStyle w:val="VCAAbulletlevel2"/>
              <w:rPr>
                <w:lang w:eastAsia="en-AU"/>
              </w:rPr>
            </w:pPr>
            <w:r w:rsidRPr="1BEE84A6">
              <w:rPr>
                <w:lang w:eastAsia="en-AU"/>
              </w:rPr>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9783E41120E240FC816D6381EA210489"/>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Pr>
                <w:lang w:eastAsia="en-AU"/>
              </w:rPr>
              <w:t xml:space="preserve">, then </w:t>
            </w:r>
            <w:r w:rsidRPr="1BEE84A6">
              <w:rPr>
                <w:lang w:eastAsia="en-AU"/>
              </w:rPr>
              <w:t xml:space="preserve">use a </w:t>
            </w:r>
            <w:hyperlink r:id="rId34"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237F6BED20A94B12ACD3E14E92354025"/>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225A23" w14:paraId="2980AC33" w14:textId="77777777" w:rsidTr="000150F1">
        <w:trPr>
          <w:cantSplit/>
        </w:trPr>
        <w:tc>
          <w:tcPr>
            <w:tcW w:w="8783" w:type="dxa"/>
          </w:tcPr>
          <w:p w14:paraId="2737FA0E" w14:textId="75A20DE7" w:rsidR="00225A23" w:rsidRPr="1BEE84A6" w:rsidRDefault="00225A23" w:rsidP="000150F1">
            <w:pPr>
              <w:pStyle w:val="VCAAbulletlevel2"/>
            </w:pPr>
            <w:r w:rsidRPr="1BEE84A6">
              <w:lastRenderedPageBreak/>
              <w:t xml:space="preserve">Write a journal entry, diary, or blog post </w:t>
            </w:r>
            <w:r>
              <w:t>reflecting on</w:t>
            </w:r>
            <w:r w:rsidRPr="1BEE84A6">
              <w:t xml:space="preserve"> how </w:t>
            </w:r>
            <w:sdt>
              <w:sdtPr>
                <w:alias w:val="Keywords"/>
                <w:tag w:val=""/>
                <w:id w:val="-863830768"/>
                <w:placeholder>
                  <w:docPart w:val="EB47E9E1CDC7443FA34D2AFF69964AF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225A23" w14:paraId="6460A409" w14:textId="77777777" w:rsidTr="000150F1">
        <w:trPr>
          <w:cantSplit/>
        </w:trPr>
        <w:tc>
          <w:tcPr>
            <w:tcW w:w="8783" w:type="dxa"/>
          </w:tcPr>
          <w:p w14:paraId="485AF472" w14:textId="77777777" w:rsidR="00225A23" w:rsidRPr="1BEE84A6" w:rsidRDefault="00225A23" w:rsidP="000150F1">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225A23" w14:paraId="127ACF6C" w14:textId="77777777" w:rsidTr="000150F1">
        <w:trPr>
          <w:cantSplit/>
        </w:trPr>
        <w:tc>
          <w:tcPr>
            <w:tcW w:w="8783" w:type="dxa"/>
          </w:tcPr>
          <w:p w14:paraId="6A81D950" w14:textId="628B4559" w:rsidR="00225A23" w:rsidRPr="1BEE84A6" w:rsidRDefault="00225A23" w:rsidP="000150F1">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767356A6E8844A5DBF8EE017D6D9E0B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to test the validity of the interview questions. With a partner, discuss how the interview questions could be refined or what follow-up questions could be asked to prompt more detail.</w:t>
            </w:r>
          </w:p>
        </w:tc>
      </w:tr>
      <w:tr w:rsidR="00225A23" w14:paraId="5BC8206B" w14:textId="77777777" w:rsidTr="000150F1">
        <w:trPr>
          <w:cantSplit/>
        </w:trPr>
        <w:tc>
          <w:tcPr>
            <w:tcW w:w="8783" w:type="dxa"/>
          </w:tcPr>
          <w:p w14:paraId="0C74114B" w14:textId="5DA5E96D" w:rsidR="00225A23" w:rsidRPr="1BEE84A6" w:rsidRDefault="00225A23" w:rsidP="000150F1">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BF53CC0C57614D87B08769CC80194968"/>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225A23" w14:paraId="6FD35C30" w14:textId="77777777" w:rsidTr="000150F1">
        <w:trPr>
          <w:cantSplit/>
        </w:trPr>
        <w:tc>
          <w:tcPr>
            <w:tcW w:w="8783" w:type="dxa"/>
          </w:tcPr>
          <w:p w14:paraId="27908F3A" w14:textId="013278D0" w:rsidR="00225A23" w:rsidRPr="002E4CED" w:rsidRDefault="00225A23" w:rsidP="000150F1">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3D1D220E72DE49DBB25220A034E9259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5"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225A23" w14:paraId="6CE84B04" w14:textId="77777777" w:rsidTr="000150F1">
        <w:trPr>
          <w:cantSplit/>
        </w:trPr>
        <w:tc>
          <w:tcPr>
            <w:tcW w:w="8783" w:type="dxa"/>
            <w:shd w:val="clear" w:color="auto" w:fill="D9D9D9" w:themeFill="background1" w:themeFillShade="D9"/>
          </w:tcPr>
          <w:p w14:paraId="1A849F84" w14:textId="77777777" w:rsidR="00225A23" w:rsidRPr="002E4CED" w:rsidRDefault="00225A23" w:rsidP="000150F1">
            <w:pPr>
              <w:pStyle w:val="VCAAbulletlevel2"/>
              <w:rPr>
                <w:b/>
              </w:rPr>
            </w:pPr>
            <w:r w:rsidRPr="002E4CED">
              <w:rPr>
                <w:b/>
                <w:noProof/>
              </w:rPr>
              <w:drawing>
                <wp:anchor distT="0" distB="0" distL="114300" distR="114300" simplePos="0" relativeHeight="251666432" behindDoc="0" locked="0" layoutInCell="1" allowOverlap="1" wp14:anchorId="0825E649" wp14:editId="31002A5B">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225A23" w14:paraId="2E40C58E" w14:textId="77777777" w:rsidTr="000150F1">
        <w:tc>
          <w:tcPr>
            <w:tcW w:w="8783" w:type="dxa"/>
            <w:tcBorders>
              <w:bottom w:val="single" w:sz="4" w:space="0" w:color="B5E2F1"/>
            </w:tcBorders>
            <w:shd w:val="clear" w:color="auto" w:fill="FFFFFF" w:themeFill="background1"/>
          </w:tcPr>
          <w:p w14:paraId="2692BDE8" w14:textId="77777777" w:rsidR="00225A23" w:rsidRDefault="00225A23" w:rsidP="000150F1">
            <w:pPr>
              <w:pStyle w:val="VCAAbulletlevel2"/>
              <w:numPr>
                <w:ilvl w:val="0"/>
                <w:numId w:val="0"/>
              </w:numPr>
              <w:ind w:left="360"/>
            </w:pPr>
          </w:p>
          <w:p w14:paraId="668C4505" w14:textId="77777777" w:rsidR="00225A23" w:rsidRDefault="00225A23" w:rsidP="000150F1">
            <w:pPr>
              <w:pStyle w:val="VCAAbulletlevel2"/>
              <w:numPr>
                <w:ilvl w:val="0"/>
                <w:numId w:val="0"/>
              </w:numPr>
              <w:ind w:left="360"/>
            </w:pPr>
          </w:p>
        </w:tc>
      </w:tr>
      <w:tr w:rsidR="00225A23" w14:paraId="400647C2" w14:textId="77777777" w:rsidTr="000150F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5E7B247" w14:textId="77777777" w:rsidR="00225A23" w:rsidRPr="0094696C" w:rsidRDefault="00225A23" w:rsidP="000150F1">
            <w:pPr>
              <w:pStyle w:val="Heading2"/>
              <w:rPr>
                <w:b/>
                <w:bCs/>
                <w:color w:val="004EA8"/>
              </w:rPr>
            </w:pPr>
            <w:bookmarkStart w:id="18" w:name="_Toc191906987"/>
            <w:r w:rsidRPr="00B13D9B">
              <w:rPr>
                <w:b/>
                <w:bCs/>
                <w:noProof/>
                <w:color w:val="004EA8"/>
              </w:rPr>
              <w:drawing>
                <wp:anchor distT="0" distB="0" distL="114300" distR="114300" simplePos="0" relativeHeight="251667456" behindDoc="0" locked="0" layoutInCell="1" allowOverlap="1" wp14:anchorId="6E65A27F" wp14:editId="4C17E03E">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8"/>
            <w:r w:rsidRPr="00B13D9B">
              <w:rPr>
                <w:b/>
                <w:bCs/>
                <w:color w:val="004EA8"/>
              </w:rPr>
              <w:t xml:space="preserve"> </w:t>
            </w:r>
          </w:p>
          <w:p w14:paraId="24AF1188" w14:textId="77777777" w:rsidR="00225A23" w:rsidRDefault="00225A23" w:rsidP="000150F1">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6B4049AC" w14:textId="77777777" w:rsidR="00225A23" w:rsidRDefault="00225A23" w:rsidP="000150F1">
            <w:pPr>
              <w:pStyle w:val="VCAAbulletlevel2"/>
              <w:numPr>
                <w:ilvl w:val="0"/>
                <w:numId w:val="0"/>
              </w:numPr>
              <w:rPr>
                <w:b/>
                <w:bCs/>
                <w:color w:val="004EA8"/>
                <w:sz w:val="32"/>
                <w:szCs w:val="32"/>
              </w:rPr>
            </w:pPr>
          </w:p>
          <w:p w14:paraId="1C573F53" w14:textId="3CD02765" w:rsidR="00225A23" w:rsidRDefault="00225A23" w:rsidP="000150F1">
            <w:pPr>
              <w:pStyle w:val="VCAAbulletlevel2"/>
            </w:pPr>
            <w:r>
              <w:t xml:space="preserve">Watch a video about a person who lives in Australia and speaks </w:t>
            </w:r>
            <w:sdt>
              <w:sdtPr>
                <w:alias w:val="Keywords"/>
                <w:tag w:val=""/>
                <w:id w:val="-563867975"/>
                <w:placeholder>
                  <w:docPart w:val="E9D82D398A0B440ABFDC42DF54E8AE7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5A252619" w14:textId="77777777" w:rsidR="00225A23" w:rsidRDefault="00225A23" w:rsidP="000150F1">
            <w:pPr>
              <w:pStyle w:val="VCAAbulletlevel2"/>
              <w:numPr>
                <w:ilvl w:val="0"/>
                <w:numId w:val="0"/>
              </w:numPr>
              <w:spacing w:after="0"/>
              <w:ind w:left="360"/>
            </w:pPr>
          </w:p>
          <w:p w14:paraId="5E3369D7" w14:textId="73D4555F" w:rsidR="00225A23" w:rsidRPr="00A76523" w:rsidRDefault="00225A23" w:rsidP="000150F1">
            <w:pPr>
              <w:pStyle w:val="VCAAbulletlevel2"/>
            </w:pPr>
            <w:r>
              <w:t xml:space="preserve">Reflect on your own connections to different languages and cultures, and how they have influenced your interactions with others. Summarise your reflections using key words or </w:t>
            </w:r>
            <w:r>
              <w:lastRenderedPageBreak/>
              <w:t>dot-points</w:t>
            </w:r>
            <w:r w:rsidRPr="003A0EB1">
              <w:t xml:space="preserve"> </w:t>
            </w:r>
            <w:r>
              <w:t xml:space="preserve">in </w:t>
            </w:r>
            <w:sdt>
              <w:sdtPr>
                <w:alias w:val="Keywords"/>
                <w:tag w:val=""/>
                <w:id w:val="-1566792794"/>
                <w:placeholder>
                  <w:docPart w:val="3BCDA7DB126B4A51AF89BAD0D5B550D3"/>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and then participate in a ‘Think, pair, share’ activity.</w:t>
            </w:r>
            <w:r>
              <w:br/>
            </w:r>
          </w:p>
          <w:p w14:paraId="7570585C" w14:textId="77777777" w:rsidR="00225A23" w:rsidRDefault="00225A23" w:rsidP="000150F1">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71FAB9E7" w14:textId="77777777" w:rsidR="00225A23" w:rsidRDefault="00225A23" w:rsidP="000150F1">
            <w:pPr>
              <w:pStyle w:val="VCAAbulletlevel2"/>
            </w:pPr>
            <w:r>
              <w:t>As a class, brainstorm what multiculturalism means and how it may be demonstrated in different areas of Australian society. Collate the ideas on a word cloud to be displayed in the classroom.</w:t>
            </w:r>
          </w:p>
          <w:p w14:paraId="3ABAD61E" w14:textId="77777777" w:rsidR="00225A23" w:rsidRDefault="00225A23" w:rsidP="000150F1">
            <w:pPr>
              <w:pStyle w:val="VCAAbulletlevel2"/>
              <w:numPr>
                <w:ilvl w:val="0"/>
                <w:numId w:val="0"/>
              </w:numPr>
              <w:ind w:left="360"/>
            </w:pPr>
          </w:p>
          <w:p w14:paraId="2CB518D6" w14:textId="0AA21920" w:rsidR="00225A23" w:rsidRDefault="00225A23" w:rsidP="000150F1">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1A634E104E3B41F59DF44EC4E24F915A"/>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-speaking community.</w:t>
            </w:r>
          </w:p>
          <w:p w14:paraId="3A869EB6" w14:textId="77777777" w:rsidR="00225A23" w:rsidRDefault="00225A23" w:rsidP="000150F1">
            <w:pPr>
              <w:pStyle w:val="VCAAbulletlevel2"/>
              <w:numPr>
                <w:ilvl w:val="0"/>
                <w:numId w:val="0"/>
              </w:numPr>
              <w:ind w:left="360"/>
            </w:pPr>
          </w:p>
          <w:p w14:paraId="59838535" w14:textId="77777777" w:rsidR="00225A23" w:rsidRPr="00A76523" w:rsidRDefault="00225A23" w:rsidP="000150F1">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36"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259A1AF9" w14:textId="77777777" w:rsidR="00225A23" w:rsidRPr="00A76523" w:rsidRDefault="00225A23" w:rsidP="000150F1">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24097855" w14:textId="77777777" w:rsidR="00225A23" w:rsidRDefault="00225A23" w:rsidP="000150F1">
            <w:pPr>
              <w:pStyle w:val="VCAAbulletlevel2"/>
              <w:spacing w:after="0"/>
            </w:pPr>
            <w:r>
              <w:t xml:space="preserve">Share your draft with members of your research group and use the </w:t>
            </w:r>
            <w:hyperlink r:id="rId37" w:anchor=":~:text=they%20can%20use.-,Traffic%20lights,-Green%20%2D%20shows%20the">
              <w:r w:rsidRPr="24192DA6">
                <w:rPr>
                  <w:rStyle w:val="Hyperlink"/>
                </w:rPr>
                <w:t>‘traffic light’</w:t>
              </w:r>
            </w:hyperlink>
            <w:r>
              <w:t xml:space="preserve"> feedback model to provide and receive strengths and areas of improvement for your speech.</w:t>
            </w:r>
          </w:p>
          <w:p w14:paraId="1A5A1F5C" w14:textId="77777777" w:rsidR="00225A23" w:rsidRDefault="00225A23" w:rsidP="000150F1">
            <w:pPr>
              <w:pStyle w:val="VCAAbulletlevel2"/>
              <w:numPr>
                <w:ilvl w:val="0"/>
                <w:numId w:val="0"/>
              </w:numPr>
              <w:spacing w:after="0"/>
              <w:ind w:left="360"/>
            </w:pPr>
          </w:p>
          <w:p w14:paraId="0E71D508" w14:textId="77777777" w:rsidR="00225A23" w:rsidRPr="0066155E" w:rsidRDefault="00225A23" w:rsidP="000150F1">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4BFBABA0" w14:textId="77777777" w:rsidR="00225A23" w:rsidRDefault="00225A23" w:rsidP="00225A23">
      <w:pPr>
        <w:pStyle w:val="Figures"/>
        <w:jc w:val="left"/>
        <w:rPr>
          <w:lang w:val="en-AU"/>
        </w:rPr>
      </w:pPr>
    </w:p>
    <w:p w14:paraId="4C5BFD1A" w14:textId="77777777" w:rsidR="00225A23" w:rsidRDefault="00225A23" w:rsidP="00225A23"/>
    <w:p w14:paraId="0009AAD6" w14:textId="77777777" w:rsidR="00225A23" w:rsidRDefault="00225A23" w:rsidP="00225A23">
      <w:pPr>
        <w:pStyle w:val="Figures"/>
        <w:jc w:val="left"/>
        <w:rPr>
          <w:lang w:val="en-AU"/>
        </w:rPr>
      </w:pPr>
    </w:p>
    <w:p w14:paraId="0DEB85CC" w14:textId="77777777" w:rsidR="00225A23" w:rsidRDefault="00225A23" w:rsidP="00225A23">
      <w:pPr>
        <w:pStyle w:val="Figures"/>
        <w:jc w:val="left"/>
        <w:rPr>
          <w:lang w:val="en-AU"/>
        </w:rPr>
      </w:pPr>
    </w:p>
    <w:p w14:paraId="1F78A37A" w14:textId="77777777" w:rsidR="00225A23" w:rsidRDefault="00225A23" w:rsidP="00225A23">
      <w:pPr>
        <w:pStyle w:val="Figures"/>
        <w:jc w:val="left"/>
        <w:rPr>
          <w:lang w:val="en-AU"/>
        </w:rPr>
      </w:pPr>
    </w:p>
    <w:p w14:paraId="72244193" w14:textId="77777777" w:rsidR="00225A23" w:rsidRDefault="00225A23" w:rsidP="00225A23">
      <w:pPr>
        <w:pStyle w:val="Figures"/>
        <w:jc w:val="left"/>
        <w:rPr>
          <w:lang w:val="en-AU"/>
        </w:rPr>
      </w:pPr>
    </w:p>
    <w:p w14:paraId="73F48C40" w14:textId="77777777" w:rsidR="00225A23" w:rsidRDefault="00225A23" w:rsidP="00225A23">
      <w:pPr>
        <w:pStyle w:val="Figures"/>
        <w:jc w:val="left"/>
        <w:rPr>
          <w:lang w:val="en-AU"/>
        </w:rPr>
      </w:pPr>
    </w:p>
    <w:p w14:paraId="07B56A2A" w14:textId="77777777" w:rsidR="00225A23" w:rsidRDefault="00225A23" w:rsidP="00225A23">
      <w:pPr>
        <w:pStyle w:val="Figures"/>
        <w:jc w:val="left"/>
        <w:rPr>
          <w:lang w:val="en-AU"/>
        </w:rPr>
      </w:pPr>
    </w:p>
    <w:p w14:paraId="55B68AEC" w14:textId="77777777" w:rsidR="00225A23" w:rsidRDefault="00225A23" w:rsidP="00225A23">
      <w:pPr>
        <w:pStyle w:val="Figures"/>
        <w:jc w:val="left"/>
        <w:rPr>
          <w:lang w:val="en-AU"/>
        </w:rPr>
      </w:pPr>
    </w:p>
    <w:p w14:paraId="56FC6C61" w14:textId="77777777" w:rsidR="00225A23" w:rsidRDefault="00225A23" w:rsidP="00225A23">
      <w:pPr>
        <w:pStyle w:val="Figures"/>
        <w:jc w:val="left"/>
        <w:rPr>
          <w:lang w:val="en-AU"/>
        </w:rPr>
        <w:sectPr w:rsidR="00225A23" w:rsidSect="00225A23">
          <w:headerReference w:type="default" r:id="rId38"/>
          <w:footerReference w:type="default" r:id="rId39"/>
          <w:headerReference w:type="first" r:id="rId40"/>
          <w:footerReference w:type="first" r:id="rId41"/>
          <w:pgSz w:w="11907" w:h="16840" w:code="9"/>
          <w:pgMar w:top="1430" w:right="1134" w:bottom="993" w:left="1985" w:header="392" w:footer="273" w:gutter="0"/>
          <w:pgNumType w:start="1"/>
          <w:cols w:space="708"/>
          <w:docGrid w:linePitch="360"/>
        </w:sectPr>
      </w:pPr>
    </w:p>
    <w:p w14:paraId="2CD6AD9D" w14:textId="77777777" w:rsidR="00225A23" w:rsidRPr="00B13D9B" w:rsidRDefault="00225A23" w:rsidP="00225A23">
      <w:pPr>
        <w:pStyle w:val="Heading3"/>
      </w:pPr>
      <w:bookmarkStart w:id="19" w:name="_Hlk179272074"/>
      <w:bookmarkStart w:id="20" w:name="_Toc191906988"/>
      <w:r w:rsidRPr="00B13D9B">
        <w:lastRenderedPageBreak/>
        <w:t>Unit 2</w:t>
      </w:r>
      <w:bookmarkEnd w:id="20"/>
    </w:p>
    <w:p w14:paraId="42CF3AD9" w14:textId="77777777" w:rsidR="00225A23" w:rsidRDefault="00225A23" w:rsidP="00225A23">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225A23" w:rsidRPr="00F040C4" w14:paraId="49294F09" w14:textId="77777777" w:rsidTr="000150F1">
        <w:trPr>
          <w:trHeight w:val="274"/>
        </w:trPr>
        <w:tc>
          <w:tcPr>
            <w:tcW w:w="2161" w:type="dxa"/>
            <w:shd w:val="clear" w:color="auto" w:fill="0F7EB4"/>
          </w:tcPr>
          <w:p w14:paraId="2311765E" w14:textId="77777777" w:rsidR="00225A23" w:rsidRPr="00F040C4" w:rsidRDefault="00225A23" w:rsidP="000150F1">
            <w:pPr>
              <w:pStyle w:val="VCAAtablecondensedheading"/>
              <w:rPr>
                <w:b w:val="0"/>
              </w:rPr>
            </w:pPr>
            <w:r w:rsidRPr="00F040C4">
              <w:t xml:space="preserve">Concept </w:t>
            </w:r>
          </w:p>
        </w:tc>
        <w:tc>
          <w:tcPr>
            <w:tcW w:w="2162" w:type="dxa"/>
            <w:shd w:val="clear" w:color="auto" w:fill="0F7EB4"/>
          </w:tcPr>
          <w:p w14:paraId="6FF6BE53" w14:textId="77777777" w:rsidR="00225A23" w:rsidRPr="00F040C4" w:rsidRDefault="00225A23" w:rsidP="000150F1">
            <w:pPr>
              <w:pStyle w:val="VCAAtablecondensedheading"/>
              <w:rPr>
                <w:b w:val="0"/>
              </w:rPr>
            </w:pPr>
            <w:r w:rsidRPr="00F040C4">
              <w:t>Perspective</w:t>
            </w:r>
          </w:p>
        </w:tc>
        <w:tc>
          <w:tcPr>
            <w:tcW w:w="2162" w:type="dxa"/>
            <w:shd w:val="clear" w:color="auto" w:fill="0F7EB4"/>
          </w:tcPr>
          <w:p w14:paraId="67F06F9C" w14:textId="77777777" w:rsidR="00225A23" w:rsidRPr="00F040C4" w:rsidRDefault="00225A23" w:rsidP="000150F1">
            <w:pPr>
              <w:pStyle w:val="VCAAtablecondensedheading"/>
              <w:rPr>
                <w:b w:val="0"/>
              </w:rPr>
            </w:pPr>
            <w:r w:rsidRPr="00F040C4">
              <w:t>Topic</w:t>
            </w:r>
          </w:p>
        </w:tc>
        <w:tc>
          <w:tcPr>
            <w:tcW w:w="2162" w:type="dxa"/>
            <w:shd w:val="clear" w:color="auto" w:fill="0F7EB4"/>
          </w:tcPr>
          <w:p w14:paraId="0DF69E73" w14:textId="77777777" w:rsidR="00225A23" w:rsidRPr="00F040C4" w:rsidRDefault="00225A23" w:rsidP="000150F1">
            <w:pPr>
              <w:pStyle w:val="VCAAtablecondensedheading"/>
              <w:rPr>
                <w:b w:val="0"/>
              </w:rPr>
            </w:pPr>
            <w:r w:rsidRPr="00F040C4">
              <w:t>Subtopic</w:t>
            </w:r>
          </w:p>
        </w:tc>
      </w:tr>
      <w:tr w:rsidR="00225A23" w:rsidRPr="00F040C4" w14:paraId="037248AB" w14:textId="77777777" w:rsidTr="003352F3">
        <w:trPr>
          <w:trHeight w:val="1701"/>
        </w:trPr>
        <w:tc>
          <w:tcPr>
            <w:tcW w:w="2161" w:type="dxa"/>
            <w:vAlign w:val="center"/>
          </w:tcPr>
          <w:p w14:paraId="6AE424FB" w14:textId="63F0FBCF" w:rsidR="00225A23" w:rsidRPr="0094696C" w:rsidRDefault="00225A23" w:rsidP="003352F3">
            <w:pPr>
              <w:pStyle w:val="VCAAbody"/>
              <w:jc w:val="center"/>
            </w:pPr>
            <w:r w:rsidRPr="0094696C">
              <w:t>Legacy</w:t>
            </w:r>
          </w:p>
        </w:tc>
        <w:tc>
          <w:tcPr>
            <w:tcW w:w="2162" w:type="dxa"/>
            <w:vAlign w:val="center"/>
          </w:tcPr>
          <w:p w14:paraId="4D6BAD0A" w14:textId="77777777" w:rsidR="00225A23" w:rsidRPr="0094696C" w:rsidRDefault="00225A23" w:rsidP="003352F3">
            <w:pPr>
              <w:pStyle w:val="VCAAbody"/>
              <w:jc w:val="center"/>
            </w:pPr>
            <w:r w:rsidRPr="0094696C">
              <w:t>Personal</w:t>
            </w:r>
          </w:p>
        </w:tc>
        <w:tc>
          <w:tcPr>
            <w:tcW w:w="2162" w:type="dxa"/>
            <w:vAlign w:val="center"/>
          </w:tcPr>
          <w:p w14:paraId="36DA3C37" w14:textId="77777777" w:rsidR="00225A23" w:rsidRPr="0094696C" w:rsidRDefault="00225A23" w:rsidP="003352F3">
            <w:pPr>
              <w:pStyle w:val="VCAAbody"/>
              <w:jc w:val="center"/>
            </w:pPr>
            <w:r w:rsidRPr="005A0EDD">
              <w:t>Innovation</w:t>
            </w:r>
          </w:p>
        </w:tc>
        <w:tc>
          <w:tcPr>
            <w:tcW w:w="2162" w:type="dxa"/>
            <w:vAlign w:val="center"/>
          </w:tcPr>
          <w:p w14:paraId="6D44CCD0" w14:textId="77777777" w:rsidR="00225A23" w:rsidRPr="0094696C" w:rsidRDefault="00225A23" w:rsidP="003352F3">
            <w:pPr>
              <w:pStyle w:val="VCAAbody"/>
              <w:jc w:val="center"/>
            </w:pPr>
            <w:r w:rsidRPr="005A0EDD">
              <w:t>Innovations I can’t live without</w:t>
            </w:r>
          </w:p>
        </w:tc>
      </w:tr>
    </w:tbl>
    <w:p w14:paraId="525A7A66" w14:textId="77777777" w:rsidR="00225A23" w:rsidRPr="00B13D9B" w:rsidRDefault="00225A23" w:rsidP="00225A23">
      <w:pPr>
        <w:pStyle w:val="Heading2"/>
        <w:rPr>
          <w:sz w:val="28"/>
        </w:rPr>
      </w:pPr>
      <w:bookmarkStart w:id="21" w:name="_Toc191906989"/>
      <w:r w:rsidRPr="00633101">
        <w:rPr>
          <w:sz w:val="28"/>
        </w:rPr>
        <w:t xml:space="preserve">Outcome </w:t>
      </w:r>
      <w:r>
        <w:rPr>
          <w:sz w:val="28"/>
        </w:rPr>
        <w:t>1</w:t>
      </w:r>
      <w:bookmarkEnd w:id="21"/>
      <w:r w:rsidRPr="00B13D9B">
        <w:rPr>
          <w:sz w:val="28"/>
        </w:rPr>
        <w:tab/>
      </w:r>
    </w:p>
    <w:p w14:paraId="74167052" w14:textId="11B641C1" w:rsidR="00225A23" w:rsidRPr="00FD4DAA" w:rsidRDefault="00225A23" w:rsidP="00225A23">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139BD26B89974204A322C7190B21C3B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E4729E7C7CCA49B1AE92E0878E6B656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FD4DAA">
        <w:rPr>
          <w:shd w:val="clear" w:color="auto" w:fill="FFFFFF"/>
        </w:rPr>
        <w:t xml:space="preserve">. </w:t>
      </w:r>
    </w:p>
    <w:p w14:paraId="1BDFEEC1" w14:textId="77777777" w:rsidR="00225A23" w:rsidRPr="00753F1C" w:rsidRDefault="00225A23" w:rsidP="00225A23">
      <w:pPr>
        <w:pStyle w:val="Heading2"/>
        <w:rPr>
          <w:sz w:val="24"/>
          <w:szCs w:val="24"/>
        </w:rPr>
      </w:pPr>
      <w:bookmarkStart w:id="22" w:name="_Toc191906990"/>
      <w:r w:rsidRPr="00633101">
        <w:rPr>
          <w:sz w:val="24"/>
          <w:szCs w:val="24"/>
        </w:rPr>
        <w:t>Examples of learning activities</w:t>
      </w:r>
      <w:bookmarkEnd w:id="2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25A23" w14:paraId="71832F92" w14:textId="77777777" w:rsidTr="000150F1">
        <w:trPr>
          <w:cantSplit/>
        </w:trPr>
        <w:tc>
          <w:tcPr>
            <w:tcW w:w="8783" w:type="dxa"/>
          </w:tcPr>
          <w:p w14:paraId="78D72A6A" w14:textId="1A8DCE91" w:rsidR="00225A23" w:rsidRPr="00F66F92" w:rsidRDefault="00225A23" w:rsidP="000150F1">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30372114E7A44A0F86B0C7C2BF37A68D"/>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530117">
              <w:t xml:space="preserve"> and explain</w:t>
            </w:r>
            <w:r>
              <w:t xml:space="preserve"> why</w:t>
            </w:r>
            <w:r w:rsidRPr="00530117">
              <w:t xml:space="preserve"> they are essential to your life.</w:t>
            </w:r>
          </w:p>
        </w:tc>
      </w:tr>
      <w:tr w:rsidR="00225A23" w14:paraId="2F92B7FF" w14:textId="77777777" w:rsidTr="000150F1">
        <w:trPr>
          <w:cantSplit/>
        </w:trPr>
        <w:tc>
          <w:tcPr>
            <w:tcW w:w="8783" w:type="dxa"/>
          </w:tcPr>
          <w:p w14:paraId="50C4F909" w14:textId="511B8968" w:rsidR="00225A23" w:rsidRPr="00F66F92" w:rsidRDefault="00225A23" w:rsidP="000150F1">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B8D5F73592C34F3CA1EE71F4220CCDF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Discuss why some words may not feature in your print dictionary. Learn and revise the words using an online revision tool.</w:t>
            </w:r>
          </w:p>
        </w:tc>
      </w:tr>
      <w:tr w:rsidR="00225A23" w14:paraId="414AE7AE" w14:textId="77777777" w:rsidTr="000150F1">
        <w:trPr>
          <w:cantSplit/>
        </w:trPr>
        <w:tc>
          <w:tcPr>
            <w:tcW w:w="8783" w:type="dxa"/>
          </w:tcPr>
          <w:p w14:paraId="2AA9706E" w14:textId="66CD8866" w:rsidR="00225A23" w:rsidRPr="00F66F92" w:rsidRDefault="00225A23" w:rsidP="000150F1">
            <w:pPr>
              <w:pStyle w:val="VCAAbulletlevel2"/>
              <w:spacing w:after="0"/>
            </w:pPr>
            <w:r w:rsidRPr="00530117">
              <w:t xml:space="preserve">Watch </w:t>
            </w:r>
            <w:r>
              <w:t>online</w:t>
            </w:r>
            <w:r w:rsidRPr="00530117">
              <w:t xml:space="preserve"> videos in </w:t>
            </w:r>
            <w:sdt>
              <w:sdtPr>
                <w:alias w:val="Keywords"/>
                <w:tag w:val=""/>
                <w:id w:val="-1080907557"/>
                <w:placeholder>
                  <w:docPart w:val="DBE206AA13824153B4242CFF5F0F8AB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225A23" w14:paraId="27652BC9" w14:textId="77777777" w:rsidTr="000150F1">
        <w:trPr>
          <w:cantSplit/>
        </w:trPr>
        <w:tc>
          <w:tcPr>
            <w:tcW w:w="8783" w:type="dxa"/>
          </w:tcPr>
          <w:p w14:paraId="71A6CF21" w14:textId="0EF8FC55" w:rsidR="00225A23" w:rsidRPr="00F66F92" w:rsidRDefault="00225A23" w:rsidP="000150F1">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8B0B259603CC4B04936FCEADB2C468E3"/>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225A23" w14:paraId="0D7A3399" w14:textId="77777777" w:rsidTr="000150F1">
        <w:trPr>
          <w:cantSplit/>
        </w:trPr>
        <w:tc>
          <w:tcPr>
            <w:tcW w:w="8783" w:type="dxa"/>
          </w:tcPr>
          <w:p w14:paraId="6F4D8F2A" w14:textId="77777777" w:rsidR="00225A23" w:rsidRPr="00F66F92" w:rsidRDefault="00225A23" w:rsidP="000150F1">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225A23" w14:paraId="1D1A7B1F" w14:textId="77777777" w:rsidTr="000150F1">
        <w:trPr>
          <w:cantSplit/>
        </w:trPr>
        <w:tc>
          <w:tcPr>
            <w:tcW w:w="8783" w:type="dxa"/>
          </w:tcPr>
          <w:p w14:paraId="241A3971" w14:textId="77777777" w:rsidR="00225A23" w:rsidRPr="00F66F92" w:rsidRDefault="00225A23" w:rsidP="000150F1">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225A23" w14:paraId="2F816AF0" w14:textId="77777777" w:rsidTr="000150F1">
        <w:trPr>
          <w:cantSplit/>
        </w:trPr>
        <w:tc>
          <w:tcPr>
            <w:tcW w:w="8783" w:type="dxa"/>
          </w:tcPr>
          <w:p w14:paraId="1BF20A4A" w14:textId="50EC8774" w:rsidR="00225A23" w:rsidRPr="00F66F92" w:rsidRDefault="00225A23" w:rsidP="000150F1">
            <w:pPr>
              <w:pStyle w:val="VCAAbulletlevel2"/>
              <w:spacing w:after="0"/>
            </w:pPr>
            <w:bookmarkStart w:id="23" w:name="_Hlk144760449"/>
            <w:r>
              <w:lastRenderedPageBreak/>
              <w:t xml:space="preserve">Discuss vocabulary and grammatical structures that could be useful when expressing opinions in </w:t>
            </w:r>
            <w:sdt>
              <w:sdtPr>
                <w:alias w:val="Keywords"/>
                <w:tag w:val=""/>
                <w:id w:val="996622927"/>
                <w:placeholder>
                  <w:docPart w:val="09FA814697284D319943CF61E866DD06"/>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then participate in a ‘running dictation’ activity, focusing on revising this information.</w:t>
            </w:r>
            <w:bookmarkEnd w:id="23"/>
          </w:p>
        </w:tc>
      </w:tr>
      <w:tr w:rsidR="00225A23" w14:paraId="24DCB130" w14:textId="77777777" w:rsidTr="000150F1">
        <w:trPr>
          <w:cantSplit/>
        </w:trPr>
        <w:tc>
          <w:tcPr>
            <w:tcW w:w="8783" w:type="dxa"/>
          </w:tcPr>
          <w:p w14:paraId="12F0398E" w14:textId="77777777" w:rsidR="00225A23" w:rsidRPr="00F66F92" w:rsidRDefault="00225A23" w:rsidP="000150F1">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225A23" w14:paraId="5726CDCC" w14:textId="77777777" w:rsidTr="000150F1">
        <w:trPr>
          <w:cantSplit/>
        </w:trPr>
        <w:tc>
          <w:tcPr>
            <w:tcW w:w="8783" w:type="dxa"/>
          </w:tcPr>
          <w:p w14:paraId="4186458B" w14:textId="77777777" w:rsidR="00225A23" w:rsidRDefault="00225A23" w:rsidP="000150F1">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225A23" w14:paraId="70C31A4B" w14:textId="77777777" w:rsidTr="000150F1">
        <w:trPr>
          <w:cantSplit/>
        </w:trPr>
        <w:tc>
          <w:tcPr>
            <w:tcW w:w="8783" w:type="dxa"/>
          </w:tcPr>
          <w:p w14:paraId="06B1DEF5" w14:textId="579E024C" w:rsidR="00225A23" w:rsidRDefault="00225A23" w:rsidP="000150F1">
            <w:pPr>
              <w:pStyle w:val="VCAAbulletlevel2"/>
              <w:spacing w:after="0"/>
            </w:pPr>
            <w:r>
              <w:t xml:space="preserve">Identify different ways of asking questions in </w:t>
            </w:r>
            <w:sdt>
              <w:sdtPr>
                <w:alias w:val="Keywords"/>
                <w:tag w:val=""/>
                <w:id w:val="45804127"/>
                <w:placeholder>
                  <w:docPart w:val="E50A642A7FE6435FAD775AF36F596E9F"/>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discussing both open and closed questions. Participate in a ‘</w:t>
            </w:r>
            <w:hyperlink r:id="rId42"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225A23" w14:paraId="02F47C34" w14:textId="77777777" w:rsidTr="000150F1">
        <w:trPr>
          <w:cantSplit/>
        </w:trPr>
        <w:tc>
          <w:tcPr>
            <w:tcW w:w="8783" w:type="dxa"/>
          </w:tcPr>
          <w:p w14:paraId="07D49F6B" w14:textId="77777777" w:rsidR="00225A23" w:rsidRDefault="00225A23" w:rsidP="000150F1">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225A23" w14:paraId="52AADF59" w14:textId="77777777" w:rsidTr="000150F1">
        <w:trPr>
          <w:cantSplit/>
        </w:trPr>
        <w:tc>
          <w:tcPr>
            <w:tcW w:w="8783" w:type="dxa"/>
          </w:tcPr>
          <w:p w14:paraId="784D906F" w14:textId="7DA61B62" w:rsidR="00225A23" w:rsidRDefault="00225A23" w:rsidP="000150F1">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B5E252CFE3754BCCB0DC71A62B2B16C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about</w:t>
            </w:r>
            <w:r w:rsidRPr="00530117">
              <w:t xml:space="preserve"> sustainable innovations and discuss their potential to create a positive impact on the world.</w:t>
            </w:r>
          </w:p>
        </w:tc>
      </w:tr>
      <w:tr w:rsidR="00225A23" w14:paraId="45DC3828" w14:textId="77777777" w:rsidTr="000150F1">
        <w:trPr>
          <w:cantSplit/>
        </w:trPr>
        <w:tc>
          <w:tcPr>
            <w:tcW w:w="8783" w:type="dxa"/>
          </w:tcPr>
          <w:p w14:paraId="00472ED4" w14:textId="77777777" w:rsidR="00225A23" w:rsidRDefault="00225A23" w:rsidP="000150F1">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225A23" w14:paraId="75857E15" w14:textId="77777777" w:rsidTr="000150F1">
        <w:trPr>
          <w:cantSplit/>
        </w:trPr>
        <w:tc>
          <w:tcPr>
            <w:tcW w:w="8783" w:type="dxa"/>
          </w:tcPr>
          <w:p w14:paraId="2C6338C4" w14:textId="77777777" w:rsidR="00225A23" w:rsidRDefault="00225A23" w:rsidP="000150F1">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225A23" w14:paraId="2A66E740" w14:textId="77777777" w:rsidTr="000150F1">
        <w:trPr>
          <w:cantSplit/>
        </w:trPr>
        <w:tc>
          <w:tcPr>
            <w:tcW w:w="8783" w:type="dxa"/>
          </w:tcPr>
          <w:p w14:paraId="1D42E564" w14:textId="77777777" w:rsidR="00225A23" w:rsidRDefault="00225A23" w:rsidP="000150F1">
            <w:pPr>
              <w:pStyle w:val="VCAAbulletlevel2"/>
              <w:spacing w:after="0"/>
            </w:pPr>
            <w:r w:rsidRPr="0009120F">
              <w:t>Read a letter to the editor, focusing on the negative impact of technology in schools.</w:t>
            </w:r>
          </w:p>
        </w:tc>
      </w:tr>
      <w:tr w:rsidR="00225A23" w14:paraId="5FECB736" w14:textId="77777777" w:rsidTr="000150F1">
        <w:trPr>
          <w:cantSplit/>
        </w:trPr>
        <w:tc>
          <w:tcPr>
            <w:tcW w:w="8783" w:type="dxa"/>
            <w:tcBorders>
              <w:bottom w:val="single" w:sz="4" w:space="0" w:color="auto"/>
            </w:tcBorders>
            <w:shd w:val="clear" w:color="auto" w:fill="D9D9D9" w:themeFill="background1" w:themeFillShade="D9"/>
          </w:tcPr>
          <w:p w14:paraId="48C24563" w14:textId="77777777" w:rsidR="00225A23" w:rsidRPr="002E4CED" w:rsidRDefault="00225A23" w:rsidP="000150F1">
            <w:pPr>
              <w:pStyle w:val="VCAAbulletlevel2"/>
              <w:spacing w:after="0"/>
              <w:rPr>
                <w:b/>
                <w:noProof/>
              </w:rPr>
            </w:pPr>
            <w:r w:rsidRPr="002E4CED">
              <w:rPr>
                <w:b/>
                <w:noProof/>
              </w:rPr>
              <w:drawing>
                <wp:anchor distT="0" distB="0" distL="114300" distR="114300" simplePos="0" relativeHeight="251662336" behindDoc="0" locked="0" layoutInCell="1" allowOverlap="1" wp14:anchorId="6343E989" wp14:editId="3F631153">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225A23" w14:paraId="2D8D129D" w14:textId="77777777" w:rsidTr="000150F1">
        <w:trPr>
          <w:cantSplit/>
        </w:trPr>
        <w:tc>
          <w:tcPr>
            <w:tcW w:w="8783" w:type="dxa"/>
            <w:tcBorders>
              <w:bottom w:val="single" w:sz="4" w:space="0" w:color="B5E2F1"/>
            </w:tcBorders>
            <w:shd w:val="clear" w:color="auto" w:fill="FFFFFF" w:themeFill="background1"/>
          </w:tcPr>
          <w:p w14:paraId="173D8110" w14:textId="77777777" w:rsidR="00225A23" w:rsidRDefault="00225A23" w:rsidP="000150F1">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3"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225A23" w14:paraId="300447B1" w14:textId="77777777" w:rsidTr="000150F1">
        <w:trPr>
          <w:cantSplit/>
        </w:trPr>
        <w:tc>
          <w:tcPr>
            <w:tcW w:w="8783" w:type="dxa"/>
            <w:tcBorders>
              <w:bottom w:val="single" w:sz="4" w:space="0" w:color="B5E2F1"/>
            </w:tcBorders>
            <w:shd w:val="clear" w:color="auto" w:fill="FFFFFF" w:themeFill="background1"/>
          </w:tcPr>
          <w:p w14:paraId="180FD5AC" w14:textId="77777777" w:rsidR="00225A23" w:rsidRDefault="00225A23" w:rsidP="000150F1">
            <w:pPr>
              <w:pStyle w:val="VCAAbulletlevel2"/>
              <w:numPr>
                <w:ilvl w:val="0"/>
                <w:numId w:val="0"/>
              </w:numPr>
            </w:pPr>
          </w:p>
          <w:p w14:paraId="3284E9A6" w14:textId="77777777" w:rsidR="00225A23" w:rsidRPr="00530117" w:rsidRDefault="00225A23" w:rsidP="000150F1">
            <w:pPr>
              <w:pStyle w:val="VCAAbulletlevel2"/>
              <w:numPr>
                <w:ilvl w:val="0"/>
                <w:numId w:val="0"/>
              </w:numPr>
            </w:pPr>
          </w:p>
        </w:tc>
      </w:tr>
      <w:tr w:rsidR="00225A23" w14:paraId="66A69CCB" w14:textId="77777777" w:rsidTr="000150F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F3F2898" w14:textId="77777777" w:rsidR="00225A23" w:rsidRPr="00C836A8" w:rsidRDefault="00225A23" w:rsidP="000150F1">
            <w:pPr>
              <w:pStyle w:val="Heading2"/>
              <w:rPr>
                <w:b/>
                <w:bCs/>
                <w:color w:val="004EA8"/>
              </w:rPr>
            </w:pPr>
            <w:bookmarkStart w:id="24" w:name="_Toc191906991"/>
            <w:r w:rsidRPr="00B13D9B">
              <w:rPr>
                <w:b/>
                <w:bCs/>
                <w:noProof/>
                <w:color w:val="004EA8"/>
              </w:rPr>
              <w:lastRenderedPageBreak/>
              <w:drawing>
                <wp:anchor distT="0" distB="0" distL="114300" distR="114300" simplePos="0" relativeHeight="251669504" behindDoc="0" locked="0" layoutInCell="1" allowOverlap="1" wp14:anchorId="569C6DD9" wp14:editId="4A2F0FB9">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4"/>
            <w:r w:rsidRPr="00B13D9B">
              <w:rPr>
                <w:b/>
                <w:bCs/>
                <w:color w:val="004EA8"/>
              </w:rPr>
              <w:t xml:space="preserve"> </w:t>
            </w:r>
          </w:p>
          <w:p w14:paraId="25051A26" w14:textId="77777777" w:rsidR="00225A23" w:rsidRDefault="00225A23" w:rsidP="000150F1">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4FC8EFDB" w14:textId="77777777" w:rsidR="00225A23" w:rsidRDefault="00225A23" w:rsidP="000150F1">
            <w:pPr>
              <w:pStyle w:val="VCAAbulletlevel2"/>
              <w:numPr>
                <w:ilvl w:val="0"/>
                <w:numId w:val="0"/>
              </w:numPr>
              <w:rPr>
                <w:b/>
                <w:bCs/>
                <w:color w:val="004EA8"/>
                <w:sz w:val="32"/>
                <w:szCs w:val="32"/>
              </w:rPr>
            </w:pPr>
          </w:p>
          <w:p w14:paraId="6AA68C68" w14:textId="77777777" w:rsidR="00225A23" w:rsidRDefault="00225A23" w:rsidP="000150F1">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265688C" w14:textId="77777777" w:rsidR="00225A23" w:rsidRPr="002D4607" w:rsidRDefault="00225A23" w:rsidP="000150F1">
            <w:pPr>
              <w:pStyle w:val="VCAAbulletlevel2"/>
              <w:numPr>
                <w:ilvl w:val="0"/>
                <w:numId w:val="0"/>
              </w:numPr>
              <w:spacing w:after="0"/>
              <w:ind w:left="360"/>
            </w:pPr>
          </w:p>
          <w:p w14:paraId="57687283" w14:textId="77777777" w:rsidR="00225A23" w:rsidRDefault="00225A23" w:rsidP="000150F1">
            <w:pPr>
              <w:pStyle w:val="VCAAbulletlevel2"/>
              <w:spacing w:after="0"/>
            </w:pPr>
            <w:r w:rsidRPr="002D4607">
              <w:t>Watch online talks about innovations and take notes using guided note-taking sheets.</w:t>
            </w:r>
          </w:p>
          <w:p w14:paraId="5CFDF982" w14:textId="77777777" w:rsidR="00225A23" w:rsidRPr="002D4607" w:rsidRDefault="00225A23" w:rsidP="000150F1">
            <w:pPr>
              <w:pStyle w:val="VCAAbulletlevel2"/>
              <w:numPr>
                <w:ilvl w:val="0"/>
                <w:numId w:val="0"/>
              </w:numPr>
              <w:spacing w:after="0"/>
            </w:pPr>
          </w:p>
          <w:p w14:paraId="1659DBFA" w14:textId="7B7DB904" w:rsidR="00225A23" w:rsidRDefault="00225A23" w:rsidP="000150F1">
            <w:pPr>
              <w:pStyle w:val="VCAAbulletlevel2"/>
              <w:spacing w:after="0"/>
            </w:pPr>
            <w:r w:rsidRPr="002D4607">
              <w:t xml:space="preserve">Discuss key information, memorable quotes and any new ideas or perspectives you gained from the online talks, then organise your notes using a mind map or </w:t>
            </w:r>
            <w:r>
              <w:t>‘</w:t>
            </w:r>
            <w:r w:rsidR="001372F6">
              <w:t>P</w:t>
            </w:r>
            <w:r w:rsidRPr="002D4607">
              <w:t>lus, minus, interesting</w:t>
            </w:r>
            <w:r>
              <w:t>’</w:t>
            </w:r>
            <w:r w:rsidRPr="002D4607">
              <w:t xml:space="preserve"> </w:t>
            </w:r>
            <w:r w:rsidR="001372F6">
              <w:t>C</w:t>
            </w:r>
            <w:r w:rsidRPr="002D4607">
              <w:t>hart.</w:t>
            </w:r>
          </w:p>
          <w:p w14:paraId="1058C0F1" w14:textId="77777777" w:rsidR="00225A23" w:rsidRPr="002D4607" w:rsidRDefault="00225A23" w:rsidP="000150F1">
            <w:pPr>
              <w:pStyle w:val="VCAAbulletlevel2"/>
              <w:numPr>
                <w:ilvl w:val="0"/>
                <w:numId w:val="0"/>
              </w:numPr>
              <w:spacing w:after="0"/>
            </w:pPr>
          </w:p>
          <w:p w14:paraId="37EE9D17" w14:textId="77777777" w:rsidR="00225A23" w:rsidRDefault="00225A23" w:rsidP="000150F1">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580D5664" w14:textId="77777777" w:rsidR="00225A23" w:rsidRPr="002D4607" w:rsidRDefault="00225A23" w:rsidP="000150F1">
            <w:pPr>
              <w:pStyle w:val="VCAAbulletlevel2"/>
              <w:numPr>
                <w:ilvl w:val="0"/>
                <w:numId w:val="0"/>
              </w:numPr>
              <w:spacing w:after="0"/>
            </w:pPr>
          </w:p>
          <w:p w14:paraId="12B82EC5" w14:textId="77777777" w:rsidR="00225A23" w:rsidRDefault="00225A23" w:rsidP="000150F1">
            <w:pPr>
              <w:pStyle w:val="VCAAbulletlevel2"/>
              <w:spacing w:after="0"/>
            </w:pPr>
            <w:r w:rsidRPr="002D4607">
              <w:t>Complete a class survey, identifying the innovations you couldn’t live without and</w:t>
            </w:r>
            <w:r>
              <w:t xml:space="preserve"> identify </w:t>
            </w:r>
            <w:r w:rsidRPr="002D4607">
              <w:t>trends in the data.</w:t>
            </w:r>
          </w:p>
          <w:p w14:paraId="3EE6F962" w14:textId="77777777" w:rsidR="00225A23" w:rsidRPr="002D4607" w:rsidRDefault="00225A23" w:rsidP="000150F1">
            <w:pPr>
              <w:pStyle w:val="VCAAbulletlevel2"/>
              <w:numPr>
                <w:ilvl w:val="0"/>
                <w:numId w:val="0"/>
              </w:numPr>
              <w:spacing w:after="0"/>
            </w:pPr>
          </w:p>
          <w:p w14:paraId="3DF9F8D2" w14:textId="77777777" w:rsidR="00225A23" w:rsidRDefault="00225A23" w:rsidP="000150F1">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39CB706C" w14:textId="77777777" w:rsidR="00225A23" w:rsidRPr="002D4607" w:rsidRDefault="00225A23" w:rsidP="000150F1">
            <w:pPr>
              <w:pStyle w:val="VCAAbulletlevel2"/>
              <w:numPr>
                <w:ilvl w:val="0"/>
                <w:numId w:val="0"/>
              </w:numPr>
              <w:spacing w:after="0"/>
            </w:pPr>
          </w:p>
          <w:p w14:paraId="4CA4BACC" w14:textId="77777777" w:rsidR="00225A23" w:rsidRDefault="00225A23" w:rsidP="000150F1">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669EFC99" w14:textId="77777777" w:rsidR="00225A23" w:rsidRPr="002D4607" w:rsidRDefault="00225A23" w:rsidP="000150F1">
            <w:pPr>
              <w:pStyle w:val="VCAAbulletlevel2"/>
              <w:numPr>
                <w:ilvl w:val="0"/>
                <w:numId w:val="0"/>
              </w:numPr>
              <w:spacing w:after="0"/>
            </w:pPr>
          </w:p>
          <w:p w14:paraId="7C4D6746" w14:textId="77777777" w:rsidR="00225A23" w:rsidRDefault="00225A23" w:rsidP="000150F1">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407FE5A3" w14:textId="77777777" w:rsidR="00225A23" w:rsidRPr="002D4607" w:rsidRDefault="00225A23" w:rsidP="000150F1">
            <w:pPr>
              <w:pStyle w:val="VCAAbulletlevel2"/>
              <w:numPr>
                <w:ilvl w:val="0"/>
                <w:numId w:val="0"/>
              </w:numPr>
              <w:spacing w:after="0"/>
            </w:pPr>
          </w:p>
          <w:p w14:paraId="059965C6" w14:textId="77777777" w:rsidR="00225A23" w:rsidRDefault="00225A23" w:rsidP="000150F1">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68E22250" w14:textId="77777777" w:rsidR="00225A23" w:rsidRPr="002D4607" w:rsidRDefault="00225A23" w:rsidP="000150F1">
            <w:pPr>
              <w:pStyle w:val="VCAAbulletlevel2"/>
              <w:numPr>
                <w:ilvl w:val="0"/>
                <w:numId w:val="0"/>
              </w:numPr>
              <w:spacing w:after="0"/>
            </w:pPr>
          </w:p>
          <w:p w14:paraId="464B388B" w14:textId="77777777" w:rsidR="00225A23" w:rsidRDefault="00225A23" w:rsidP="000150F1">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4EC51266" w14:textId="77777777" w:rsidR="00225A23" w:rsidRPr="002D4607" w:rsidRDefault="00225A23" w:rsidP="000150F1">
            <w:pPr>
              <w:pStyle w:val="VCAAbulletlevel2"/>
              <w:numPr>
                <w:ilvl w:val="0"/>
                <w:numId w:val="0"/>
              </w:numPr>
              <w:spacing w:after="0"/>
            </w:pPr>
          </w:p>
          <w:p w14:paraId="795FAE17" w14:textId="77777777" w:rsidR="00225A23" w:rsidRPr="0066155E" w:rsidRDefault="00225A23" w:rsidP="000150F1">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19"/>
    </w:tbl>
    <w:p w14:paraId="20D9FC14" w14:textId="77777777" w:rsidR="00225A23" w:rsidRDefault="00225A23" w:rsidP="00225A23"/>
    <w:p w14:paraId="65A8470E" w14:textId="77777777" w:rsidR="00225A23" w:rsidRDefault="00225A23" w:rsidP="00225A23"/>
    <w:p w14:paraId="03BAE258" w14:textId="77777777" w:rsidR="00225A23" w:rsidRDefault="00225A23" w:rsidP="00225A23">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F040C4" w14:paraId="2AF0D9F2" w14:textId="77777777" w:rsidTr="000150F1">
        <w:trPr>
          <w:trHeight w:val="274"/>
        </w:trPr>
        <w:tc>
          <w:tcPr>
            <w:tcW w:w="2197" w:type="dxa"/>
            <w:shd w:val="clear" w:color="auto" w:fill="0F7EB4"/>
          </w:tcPr>
          <w:p w14:paraId="3389FFEB" w14:textId="77777777" w:rsidR="00225A23" w:rsidRPr="00F040C4" w:rsidRDefault="00225A23" w:rsidP="000150F1">
            <w:pPr>
              <w:pStyle w:val="VCAAtablecondensedheading"/>
              <w:rPr>
                <w:b w:val="0"/>
              </w:rPr>
            </w:pPr>
            <w:r w:rsidRPr="00F040C4">
              <w:t xml:space="preserve">Concept </w:t>
            </w:r>
          </w:p>
        </w:tc>
        <w:tc>
          <w:tcPr>
            <w:tcW w:w="2197" w:type="dxa"/>
            <w:shd w:val="clear" w:color="auto" w:fill="0F7EB4"/>
          </w:tcPr>
          <w:p w14:paraId="502BABD1" w14:textId="77777777" w:rsidR="00225A23" w:rsidRPr="00F040C4" w:rsidRDefault="00225A23" w:rsidP="000150F1">
            <w:pPr>
              <w:pStyle w:val="VCAAtablecondensedheading"/>
              <w:rPr>
                <w:b w:val="0"/>
              </w:rPr>
            </w:pPr>
            <w:r w:rsidRPr="00F040C4">
              <w:t>Perspective</w:t>
            </w:r>
          </w:p>
        </w:tc>
        <w:tc>
          <w:tcPr>
            <w:tcW w:w="2197" w:type="dxa"/>
            <w:shd w:val="clear" w:color="auto" w:fill="0F7EB4"/>
          </w:tcPr>
          <w:p w14:paraId="366B5BC6" w14:textId="77777777" w:rsidR="00225A23" w:rsidRPr="00F040C4" w:rsidRDefault="00225A23" w:rsidP="000150F1">
            <w:pPr>
              <w:pStyle w:val="VCAAtablecondensedheading"/>
              <w:rPr>
                <w:b w:val="0"/>
              </w:rPr>
            </w:pPr>
            <w:r w:rsidRPr="00F040C4">
              <w:t>Topic</w:t>
            </w:r>
          </w:p>
        </w:tc>
        <w:tc>
          <w:tcPr>
            <w:tcW w:w="2198" w:type="dxa"/>
            <w:shd w:val="clear" w:color="auto" w:fill="0F7EB4"/>
          </w:tcPr>
          <w:p w14:paraId="4FAC9584" w14:textId="77777777" w:rsidR="00225A23" w:rsidRPr="00F040C4" w:rsidRDefault="00225A23" w:rsidP="000150F1">
            <w:pPr>
              <w:pStyle w:val="VCAAtablecondensedheading"/>
              <w:rPr>
                <w:b w:val="0"/>
              </w:rPr>
            </w:pPr>
            <w:r w:rsidRPr="00F040C4">
              <w:t>Subtopic</w:t>
            </w:r>
          </w:p>
        </w:tc>
      </w:tr>
      <w:tr w:rsidR="00225A23" w:rsidRPr="00F040C4" w14:paraId="1E42F4D0" w14:textId="77777777" w:rsidTr="003352F3">
        <w:trPr>
          <w:trHeight w:val="1701"/>
        </w:trPr>
        <w:tc>
          <w:tcPr>
            <w:tcW w:w="2197" w:type="dxa"/>
            <w:vAlign w:val="center"/>
          </w:tcPr>
          <w:p w14:paraId="74E5EF74" w14:textId="77777777" w:rsidR="00225A23" w:rsidRPr="005A0EDD" w:rsidRDefault="00225A23" w:rsidP="000150F1">
            <w:pPr>
              <w:pStyle w:val="VCAAbody"/>
              <w:jc w:val="center"/>
            </w:pPr>
            <w:r w:rsidRPr="005A0EDD">
              <w:t>Responsibility</w:t>
            </w:r>
          </w:p>
        </w:tc>
        <w:tc>
          <w:tcPr>
            <w:tcW w:w="2197" w:type="dxa"/>
            <w:vAlign w:val="center"/>
          </w:tcPr>
          <w:p w14:paraId="34202D7A" w14:textId="77777777" w:rsidR="00225A23" w:rsidRPr="005A0EDD" w:rsidRDefault="00225A23" w:rsidP="000150F1">
            <w:pPr>
              <w:pStyle w:val="VCAAbody"/>
              <w:jc w:val="center"/>
            </w:pPr>
            <w:r w:rsidRPr="005A0EDD">
              <w:t>Community</w:t>
            </w:r>
          </w:p>
        </w:tc>
        <w:tc>
          <w:tcPr>
            <w:tcW w:w="2197" w:type="dxa"/>
            <w:vAlign w:val="center"/>
          </w:tcPr>
          <w:p w14:paraId="517D705E" w14:textId="77777777" w:rsidR="00225A23" w:rsidRPr="005A0EDD" w:rsidRDefault="00225A23" w:rsidP="000150F1">
            <w:pPr>
              <w:pStyle w:val="VCAAbody"/>
              <w:jc w:val="center"/>
            </w:pPr>
            <w:r w:rsidRPr="005A0EDD">
              <w:t>Society</w:t>
            </w:r>
          </w:p>
        </w:tc>
        <w:tc>
          <w:tcPr>
            <w:tcW w:w="2198" w:type="dxa"/>
            <w:vAlign w:val="center"/>
          </w:tcPr>
          <w:p w14:paraId="544CB830" w14:textId="77777777" w:rsidR="00225A23" w:rsidRPr="005A0EDD" w:rsidRDefault="00225A23" w:rsidP="000150F1">
            <w:pPr>
              <w:pStyle w:val="VCAAbody"/>
              <w:jc w:val="center"/>
            </w:pPr>
            <w:r w:rsidRPr="005A0EDD">
              <w:t>Attitudes to an aging population</w:t>
            </w:r>
          </w:p>
        </w:tc>
      </w:tr>
    </w:tbl>
    <w:p w14:paraId="09B68E35" w14:textId="77777777" w:rsidR="00225A23" w:rsidRPr="00633101" w:rsidRDefault="00225A23" w:rsidP="00225A23">
      <w:pPr>
        <w:pStyle w:val="Heading2"/>
        <w:rPr>
          <w:color w:val="004EA8"/>
          <w:sz w:val="28"/>
        </w:rPr>
      </w:pPr>
      <w:bookmarkStart w:id="25" w:name="_Toc191906992"/>
      <w:r w:rsidRPr="00633101">
        <w:rPr>
          <w:sz w:val="28"/>
        </w:rPr>
        <w:t xml:space="preserve">Outcome </w:t>
      </w:r>
      <w:r>
        <w:rPr>
          <w:sz w:val="28"/>
        </w:rPr>
        <w:t>2</w:t>
      </w:r>
      <w:bookmarkEnd w:id="25"/>
      <w:r w:rsidRPr="00633101">
        <w:rPr>
          <w:color w:val="004EA8"/>
          <w:sz w:val="28"/>
        </w:rPr>
        <w:tab/>
      </w:r>
    </w:p>
    <w:p w14:paraId="3B7A3509" w14:textId="349C2D00" w:rsidR="00225A23" w:rsidRPr="00FD4DAA" w:rsidRDefault="00225A23" w:rsidP="00225A23">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BD4D29AD5D92416397B50847A8CAB29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F774ECAD1EDC402EBC4430D886C53FB4"/>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w:t>
      </w:r>
    </w:p>
    <w:p w14:paraId="5A51736F" w14:textId="77777777" w:rsidR="00225A23" w:rsidRPr="00753F1C" w:rsidRDefault="00225A23" w:rsidP="00225A23">
      <w:pPr>
        <w:pStyle w:val="Heading2"/>
        <w:rPr>
          <w:sz w:val="24"/>
          <w:szCs w:val="24"/>
        </w:rPr>
      </w:pPr>
      <w:bookmarkStart w:id="26" w:name="_Toc191906993"/>
      <w:r w:rsidRPr="00633101">
        <w:rPr>
          <w:sz w:val="24"/>
          <w:szCs w:val="24"/>
        </w:rPr>
        <w:t>Examples of learning activities</w:t>
      </w:r>
      <w:bookmarkEnd w:id="2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25A23" w14:paraId="2EEBA9D8" w14:textId="77777777" w:rsidTr="000150F1">
        <w:trPr>
          <w:cantSplit/>
        </w:trPr>
        <w:tc>
          <w:tcPr>
            <w:tcW w:w="8783" w:type="dxa"/>
          </w:tcPr>
          <w:p w14:paraId="01C64903" w14:textId="77777777" w:rsidR="00225A23" w:rsidRPr="00F66F92" w:rsidRDefault="00225A23" w:rsidP="000150F1">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225A23" w14:paraId="1863E23E" w14:textId="77777777" w:rsidTr="000150F1">
        <w:trPr>
          <w:cantSplit/>
        </w:trPr>
        <w:tc>
          <w:tcPr>
            <w:tcW w:w="8783" w:type="dxa"/>
          </w:tcPr>
          <w:p w14:paraId="21DF8E54" w14:textId="77777777" w:rsidR="00225A23" w:rsidRPr="00F66F92" w:rsidRDefault="00225A23" w:rsidP="000150F1">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225A23" w14:paraId="39605A06" w14:textId="77777777" w:rsidTr="000150F1">
        <w:trPr>
          <w:cantSplit/>
        </w:trPr>
        <w:tc>
          <w:tcPr>
            <w:tcW w:w="8783" w:type="dxa"/>
          </w:tcPr>
          <w:p w14:paraId="4AEB2111" w14:textId="77777777" w:rsidR="00225A23" w:rsidRPr="00F66F92" w:rsidRDefault="00225A23" w:rsidP="000150F1">
            <w:pPr>
              <w:pStyle w:val="VCAAbulletlevel2"/>
            </w:pPr>
            <w:r w:rsidRPr="008C6AA2">
              <w:t>Create a list of common myths about aging, then research and present evidence-based arguments to counter these misconceptions.</w:t>
            </w:r>
          </w:p>
        </w:tc>
      </w:tr>
      <w:tr w:rsidR="00225A23" w14:paraId="4E969C22" w14:textId="77777777" w:rsidTr="000150F1">
        <w:trPr>
          <w:cantSplit/>
        </w:trPr>
        <w:tc>
          <w:tcPr>
            <w:tcW w:w="8783" w:type="dxa"/>
          </w:tcPr>
          <w:p w14:paraId="406A71A5" w14:textId="77777777" w:rsidR="00225A23" w:rsidRPr="00F66F92" w:rsidRDefault="00225A23" w:rsidP="000150F1">
            <w:pPr>
              <w:pStyle w:val="VCAAbulletlevel2"/>
              <w:spacing w:after="0"/>
            </w:pPr>
            <w:r w:rsidRPr="00FE7AA7">
              <w:t xml:space="preserve">View images that reflect attitudes to an aging population from different perspectives. </w:t>
            </w:r>
          </w:p>
        </w:tc>
      </w:tr>
      <w:tr w:rsidR="00225A23" w14:paraId="66F6CCAF" w14:textId="77777777" w:rsidTr="000150F1">
        <w:trPr>
          <w:cantSplit/>
        </w:trPr>
        <w:tc>
          <w:tcPr>
            <w:tcW w:w="8783" w:type="dxa"/>
          </w:tcPr>
          <w:p w14:paraId="02F0B25A" w14:textId="42C89CDD" w:rsidR="00225A23" w:rsidRPr="00F66F92" w:rsidRDefault="00225A23" w:rsidP="000150F1">
            <w:pPr>
              <w:pStyle w:val="VCAAbulletlevel2"/>
              <w:spacing w:after="0"/>
            </w:pPr>
            <w:r>
              <w:t xml:space="preserve">In pairs, choose one image, </w:t>
            </w:r>
            <w:r w:rsidRPr="00FE7AA7">
              <w:t>brainstorm</w:t>
            </w:r>
            <w:r>
              <w:t xml:space="preserve"> </w:t>
            </w:r>
            <w:r w:rsidRPr="00FE7AA7">
              <w:t>the vocabulary required to describe the image, then complete a ‘</w:t>
            </w:r>
            <w:r w:rsidR="001372F6">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225A23" w14:paraId="0609F81C" w14:textId="77777777" w:rsidTr="000150F1">
        <w:trPr>
          <w:cantSplit/>
        </w:trPr>
        <w:tc>
          <w:tcPr>
            <w:tcW w:w="8783" w:type="dxa"/>
          </w:tcPr>
          <w:p w14:paraId="251732F0" w14:textId="77777777" w:rsidR="00225A23" w:rsidRPr="00F66F92" w:rsidRDefault="00225A23" w:rsidP="000150F1">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225A23" w14:paraId="127DAEA3" w14:textId="77777777" w:rsidTr="000150F1">
        <w:trPr>
          <w:cantSplit/>
        </w:trPr>
        <w:tc>
          <w:tcPr>
            <w:tcW w:w="8783" w:type="dxa"/>
          </w:tcPr>
          <w:p w14:paraId="477FF242" w14:textId="30041AA0" w:rsidR="00225A23" w:rsidRPr="00F66F92" w:rsidRDefault="00225A23" w:rsidP="000150F1">
            <w:pPr>
              <w:pStyle w:val="VCAAbulletlevel2"/>
              <w:spacing w:after="0"/>
            </w:pPr>
            <w:r w:rsidRPr="00FE7AA7">
              <w:lastRenderedPageBreak/>
              <w:t xml:space="preserve">Read texts about </w:t>
            </w:r>
            <w:sdt>
              <w:sdtPr>
                <w:alias w:val="Keywords"/>
                <w:tag w:val=""/>
                <w:id w:val="1382205414"/>
                <w:placeholder>
                  <w:docPart w:val="F8AB3DAD28AC414FBF2CD34241A2153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225A23" w14:paraId="1C594106" w14:textId="77777777" w:rsidTr="000150F1">
        <w:trPr>
          <w:cantSplit/>
        </w:trPr>
        <w:tc>
          <w:tcPr>
            <w:tcW w:w="8783" w:type="dxa"/>
          </w:tcPr>
          <w:p w14:paraId="7AA162D3" w14:textId="6BB33265" w:rsidR="00225A23" w:rsidRPr="00F66F92" w:rsidRDefault="00225A23" w:rsidP="000150F1">
            <w:pPr>
              <w:pStyle w:val="VCAAbulletlevel2"/>
              <w:spacing w:after="0"/>
            </w:pPr>
            <w:r w:rsidRPr="00FE7AA7">
              <w:t>View examples of media texts (e.g. advertisements, articles, TV shows) in</w:t>
            </w:r>
            <w:r>
              <w:t xml:space="preserve"> </w:t>
            </w:r>
            <w:sdt>
              <w:sdtPr>
                <w:alias w:val="Keywords"/>
                <w:tag w:val=""/>
                <w:id w:val="1023206853"/>
                <w:placeholder>
                  <w:docPart w:val="A99A34E907804B80B16ACC890474972F"/>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E7AA7">
              <w:t xml:space="preserve"> that feature older adults and analyse the messages, stereotypes and attitudes conveyed in these representations.</w:t>
            </w:r>
          </w:p>
        </w:tc>
      </w:tr>
      <w:tr w:rsidR="00225A23" w14:paraId="1D3BF5E8" w14:textId="77777777" w:rsidTr="000150F1">
        <w:trPr>
          <w:cantSplit/>
        </w:trPr>
        <w:tc>
          <w:tcPr>
            <w:tcW w:w="8783" w:type="dxa"/>
          </w:tcPr>
          <w:p w14:paraId="27204D23" w14:textId="77777777" w:rsidR="00225A23" w:rsidRDefault="00225A23" w:rsidP="000150F1">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225A23" w14:paraId="0E6789B7" w14:textId="77777777" w:rsidTr="000150F1">
        <w:trPr>
          <w:cantSplit/>
        </w:trPr>
        <w:tc>
          <w:tcPr>
            <w:tcW w:w="8783" w:type="dxa"/>
          </w:tcPr>
          <w:p w14:paraId="205595FB" w14:textId="77777777" w:rsidR="00225A23" w:rsidRDefault="00225A23" w:rsidP="000150F1">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225A23" w14:paraId="64585677" w14:textId="77777777" w:rsidTr="000150F1">
        <w:trPr>
          <w:cantSplit/>
        </w:trPr>
        <w:tc>
          <w:tcPr>
            <w:tcW w:w="8783" w:type="dxa"/>
          </w:tcPr>
          <w:p w14:paraId="351AE88E" w14:textId="77777777" w:rsidR="00225A23" w:rsidRDefault="00225A23" w:rsidP="000150F1">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225A23" w14:paraId="32D1261F" w14:textId="77777777" w:rsidTr="000150F1">
        <w:trPr>
          <w:cantSplit/>
        </w:trPr>
        <w:tc>
          <w:tcPr>
            <w:tcW w:w="8783" w:type="dxa"/>
            <w:tcBorders>
              <w:bottom w:val="single" w:sz="4" w:space="0" w:color="auto"/>
            </w:tcBorders>
            <w:shd w:val="clear" w:color="auto" w:fill="D9D9D9" w:themeFill="background1" w:themeFillShade="D9"/>
          </w:tcPr>
          <w:p w14:paraId="2BFA0CFE" w14:textId="48AD886B" w:rsidR="00225A23" w:rsidRPr="008C6AA2" w:rsidRDefault="00225A23" w:rsidP="000150F1">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0A7B09A5" wp14:editId="2D2DC5D3">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7" w:name="_Hlk142083761"/>
            <w:r w:rsidRPr="00FE7AA7">
              <w:rPr>
                <w:b/>
                <w:bCs/>
              </w:rPr>
              <w:t xml:space="preserve">Organise an intergenerational dialogue event with older adults from the </w:t>
            </w:r>
            <w:sdt>
              <w:sdtPr>
                <w:rPr>
                  <w:b/>
                  <w:bCs/>
                </w:rPr>
                <w:alias w:val="Keywords"/>
                <w:tag w:val=""/>
                <w:id w:val="143407084"/>
                <w:placeholder>
                  <w:docPart w:val="AA1031A146A94324A9DA32099C1C87E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Polish</w:t>
                </w:r>
              </w:sdtContent>
            </w:sdt>
            <w:r w:rsidRPr="00FE7AA7">
              <w:rPr>
                <w:b/>
                <w:bCs/>
              </w:rPr>
              <w:t>-speaking community and discuss how their lives have changed over time.</w:t>
            </w:r>
            <w:bookmarkEnd w:id="27"/>
          </w:p>
        </w:tc>
      </w:tr>
      <w:tr w:rsidR="00225A23" w14:paraId="2E186355" w14:textId="77777777" w:rsidTr="000150F1">
        <w:trPr>
          <w:cantSplit/>
        </w:trPr>
        <w:tc>
          <w:tcPr>
            <w:tcW w:w="8783" w:type="dxa"/>
            <w:tcBorders>
              <w:bottom w:val="single" w:sz="4" w:space="0" w:color="auto"/>
            </w:tcBorders>
            <w:shd w:val="clear" w:color="auto" w:fill="auto"/>
          </w:tcPr>
          <w:p w14:paraId="1CB02F6E" w14:textId="77777777" w:rsidR="00225A23" w:rsidRDefault="00225A23" w:rsidP="000150F1">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225A23" w14:paraId="4C3CFCD0" w14:textId="77777777" w:rsidTr="000150F1">
        <w:trPr>
          <w:cantSplit/>
        </w:trPr>
        <w:tc>
          <w:tcPr>
            <w:tcW w:w="8783" w:type="dxa"/>
            <w:tcBorders>
              <w:bottom w:val="single" w:sz="4" w:space="0" w:color="auto"/>
            </w:tcBorders>
            <w:shd w:val="clear" w:color="auto" w:fill="auto"/>
          </w:tcPr>
          <w:p w14:paraId="78A77B95" w14:textId="7555626A" w:rsidR="00225A23" w:rsidRPr="00FE7AA7" w:rsidRDefault="00225A23" w:rsidP="000150F1">
            <w:pPr>
              <w:pStyle w:val="VCAAbulletlevel2"/>
              <w:spacing w:after="0"/>
            </w:pPr>
            <w:r w:rsidRPr="00FE7AA7">
              <w:t xml:space="preserve">Analyse examples of ageist language in </w:t>
            </w:r>
            <w:sdt>
              <w:sdtPr>
                <w:alias w:val="Keywords"/>
                <w:tag w:val=""/>
                <w:id w:val="1144856130"/>
                <w:placeholder>
                  <w:docPart w:val="9A59AB9815934DC396198A9013A2F85F"/>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E7AA7">
              <w:t xml:space="preserve"> and discuss how these linguistic choices perpetuate stereotypes. Suggest alternative, respectful ways to refer to older adults.</w:t>
            </w:r>
          </w:p>
        </w:tc>
      </w:tr>
      <w:tr w:rsidR="00225A23" w14:paraId="68AEEF1F" w14:textId="77777777" w:rsidTr="000150F1">
        <w:trPr>
          <w:cantSplit/>
        </w:trPr>
        <w:tc>
          <w:tcPr>
            <w:tcW w:w="8783" w:type="dxa"/>
            <w:tcBorders>
              <w:bottom w:val="single" w:sz="4" w:space="0" w:color="auto"/>
            </w:tcBorders>
            <w:shd w:val="clear" w:color="auto" w:fill="auto"/>
          </w:tcPr>
          <w:p w14:paraId="5ABB90CD" w14:textId="77777777" w:rsidR="00225A23" w:rsidRPr="00FE7AA7" w:rsidRDefault="00225A23" w:rsidP="000150F1">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225A23" w14:paraId="36F208FE" w14:textId="77777777" w:rsidTr="000150F1">
        <w:trPr>
          <w:cantSplit/>
        </w:trPr>
        <w:tc>
          <w:tcPr>
            <w:tcW w:w="8783" w:type="dxa"/>
            <w:tcBorders>
              <w:bottom w:val="single" w:sz="4" w:space="0" w:color="auto"/>
            </w:tcBorders>
            <w:shd w:val="clear" w:color="auto" w:fill="auto"/>
          </w:tcPr>
          <w:p w14:paraId="1A18729F" w14:textId="2728A185" w:rsidR="00225A23" w:rsidRPr="00FE7AA7" w:rsidRDefault="00225A23" w:rsidP="000150F1">
            <w:pPr>
              <w:pStyle w:val="VCAAbulletlevel2"/>
              <w:spacing w:after="0"/>
            </w:pPr>
            <w:r w:rsidRPr="00FE7AA7">
              <w:t xml:space="preserve">Reflect on what you have learned </w:t>
            </w:r>
            <w:r w:rsidR="001372F6">
              <w:t xml:space="preserve">throughout this unit of work </w:t>
            </w:r>
            <w:r w:rsidRPr="00FE7AA7">
              <w:t xml:space="preserve">by completing a </w:t>
            </w:r>
            <w:hyperlink r:id="rId44"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225A23" w14:paraId="53991E1C" w14:textId="77777777" w:rsidTr="000150F1">
        <w:trPr>
          <w:cantSplit/>
        </w:trPr>
        <w:tc>
          <w:tcPr>
            <w:tcW w:w="8783" w:type="dxa"/>
            <w:tcBorders>
              <w:bottom w:val="single" w:sz="4" w:space="0" w:color="auto"/>
            </w:tcBorders>
            <w:shd w:val="clear" w:color="auto" w:fill="auto"/>
          </w:tcPr>
          <w:p w14:paraId="7E4FB9D5" w14:textId="1F01CCBC" w:rsidR="00225A23" w:rsidRPr="00FE7AA7" w:rsidRDefault="00225A23" w:rsidP="000150F1">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5F664CE3F5F44030A6E93EEDAAD55E9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225A23" w14:paraId="073A3C37" w14:textId="77777777" w:rsidTr="000150F1">
        <w:trPr>
          <w:cantSplit/>
          <w:trHeight w:val="851"/>
        </w:trPr>
        <w:tc>
          <w:tcPr>
            <w:tcW w:w="8783" w:type="dxa"/>
            <w:tcBorders>
              <w:bottom w:val="single" w:sz="4" w:space="0" w:color="auto"/>
            </w:tcBorders>
            <w:shd w:val="clear" w:color="auto" w:fill="auto"/>
          </w:tcPr>
          <w:p w14:paraId="3424EA38" w14:textId="77777777" w:rsidR="00225A23" w:rsidRPr="00FE7AA7" w:rsidRDefault="00225A23" w:rsidP="000150F1">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225A23" w14:paraId="7D70B891" w14:textId="77777777" w:rsidTr="000150F1">
        <w:trPr>
          <w:cantSplit/>
        </w:trPr>
        <w:tc>
          <w:tcPr>
            <w:tcW w:w="8783" w:type="dxa"/>
            <w:tcBorders>
              <w:bottom w:val="nil"/>
            </w:tcBorders>
            <w:shd w:val="clear" w:color="auto" w:fill="FFFFFF" w:themeFill="background1"/>
          </w:tcPr>
          <w:p w14:paraId="6024C399" w14:textId="77777777" w:rsidR="00225A23" w:rsidRDefault="00225A23" w:rsidP="000150F1">
            <w:pPr>
              <w:pStyle w:val="VCAAbulletlevel2"/>
              <w:spacing w:after="0"/>
            </w:pPr>
            <w:r w:rsidRPr="00FE7AA7">
              <w:t xml:space="preserve">Write a short story envisioning how society may change as the population ages. </w:t>
            </w:r>
          </w:p>
        </w:tc>
      </w:tr>
      <w:tr w:rsidR="00225A23" w14:paraId="6734EA58" w14:textId="77777777" w:rsidTr="000150F1">
        <w:tc>
          <w:tcPr>
            <w:tcW w:w="8783" w:type="dxa"/>
            <w:tcBorders>
              <w:bottom w:val="single" w:sz="4" w:space="0" w:color="C6ECFF" w:themeColor="accent1" w:themeTint="33"/>
            </w:tcBorders>
            <w:shd w:val="clear" w:color="auto" w:fill="FFFFFF" w:themeFill="background1"/>
          </w:tcPr>
          <w:p w14:paraId="686599C5" w14:textId="77777777" w:rsidR="00225A23" w:rsidRDefault="00225A23" w:rsidP="000150F1">
            <w:pPr>
              <w:pStyle w:val="VCAAbulletlevel2"/>
              <w:numPr>
                <w:ilvl w:val="0"/>
                <w:numId w:val="0"/>
              </w:numPr>
              <w:spacing w:after="0"/>
              <w:ind w:left="360"/>
            </w:pPr>
          </w:p>
          <w:p w14:paraId="1CC90797" w14:textId="77777777" w:rsidR="00225A23" w:rsidRPr="00FE7AA7" w:rsidRDefault="00225A23" w:rsidP="000150F1">
            <w:pPr>
              <w:pStyle w:val="VCAAbulletlevel2"/>
              <w:numPr>
                <w:ilvl w:val="0"/>
                <w:numId w:val="0"/>
              </w:numPr>
              <w:spacing w:after="0"/>
              <w:ind w:left="360" w:hanging="360"/>
            </w:pPr>
          </w:p>
        </w:tc>
      </w:tr>
      <w:tr w:rsidR="00225A23" w14:paraId="61135D29" w14:textId="77777777" w:rsidTr="000150F1">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40F1E89" w14:textId="77777777" w:rsidR="00225A23" w:rsidRPr="000A7273" w:rsidRDefault="00225A23" w:rsidP="000150F1">
            <w:pPr>
              <w:pStyle w:val="Heading2"/>
              <w:rPr>
                <w:b/>
                <w:bCs/>
                <w:color w:val="004EA8"/>
              </w:rPr>
            </w:pPr>
            <w:bookmarkStart w:id="28" w:name="_Toc191906994"/>
            <w:r>
              <w:rPr>
                <w:noProof/>
              </w:rPr>
              <w:drawing>
                <wp:anchor distT="0" distB="0" distL="114300" distR="114300" simplePos="0" relativeHeight="251670528" behindDoc="0" locked="0" layoutInCell="1" allowOverlap="1" wp14:anchorId="500B030C" wp14:editId="5180C391">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8"/>
            <w:r>
              <w:t xml:space="preserve"> </w:t>
            </w:r>
          </w:p>
          <w:p w14:paraId="0313758B" w14:textId="5CC940F5" w:rsidR="00225A23" w:rsidRDefault="00225A23" w:rsidP="000150F1">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4B9EC4AC43B0439BA1FD914799B2BE5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sidRPr="008C6AA2">
              <w:rPr>
                <w:b/>
                <w:bCs/>
                <w:color w:val="004EA8"/>
                <w:sz w:val="32"/>
                <w:szCs w:val="32"/>
              </w:rPr>
              <w:t>-speaking community, discussing how their lives have changed over time.</w:t>
            </w:r>
          </w:p>
          <w:p w14:paraId="1C910E12" w14:textId="77777777" w:rsidR="00225A23" w:rsidRDefault="00225A23" w:rsidP="000150F1">
            <w:pPr>
              <w:pStyle w:val="VCAAbulletlevel2"/>
              <w:numPr>
                <w:ilvl w:val="0"/>
                <w:numId w:val="0"/>
              </w:numPr>
              <w:rPr>
                <w:b/>
                <w:bCs/>
                <w:color w:val="004EA8"/>
                <w:sz w:val="32"/>
                <w:szCs w:val="32"/>
              </w:rPr>
            </w:pPr>
          </w:p>
          <w:p w14:paraId="03D58157" w14:textId="77777777" w:rsidR="00225A23" w:rsidRDefault="00225A23" w:rsidP="000150F1">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30CFA4F2" w14:textId="77777777" w:rsidR="00225A23" w:rsidRPr="00FE7AA7" w:rsidRDefault="00225A23" w:rsidP="000150F1">
            <w:pPr>
              <w:pStyle w:val="VCAAbulletlevel2"/>
              <w:numPr>
                <w:ilvl w:val="0"/>
                <w:numId w:val="0"/>
              </w:numPr>
              <w:spacing w:after="0"/>
              <w:ind w:left="360"/>
            </w:pPr>
          </w:p>
          <w:p w14:paraId="28F7B68D" w14:textId="77777777" w:rsidR="00225A23" w:rsidRDefault="00225A23" w:rsidP="000150F1">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42230282" w14:textId="77777777" w:rsidR="00225A23" w:rsidRPr="00FE7AA7" w:rsidRDefault="00225A23" w:rsidP="000150F1">
            <w:pPr>
              <w:pStyle w:val="VCAAbulletlevel2"/>
              <w:numPr>
                <w:ilvl w:val="0"/>
                <w:numId w:val="0"/>
              </w:numPr>
              <w:spacing w:after="0"/>
            </w:pPr>
          </w:p>
          <w:p w14:paraId="54241369" w14:textId="4D8DAD72" w:rsidR="00225A23" w:rsidRDefault="00225A23" w:rsidP="000150F1">
            <w:pPr>
              <w:pStyle w:val="VCAAbulletlevel2"/>
              <w:spacing w:after="0"/>
            </w:pPr>
            <w:r w:rsidRPr="00FE7AA7">
              <w:t xml:space="preserve">Select and write a set of questions in </w:t>
            </w:r>
            <w:sdt>
              <w:sdtPr>
                <w:alias w:val="Keywords"/>
                <w:tag w:val=""/>
                <w:id w:val="-1920397118"/>
                <w:placeholder>
                  <w:docPart w:val="3AD0E172915143928787FAF280FAAD74"/>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0709895A" w14:textId="77777777" w:rsidR="00225A23" w:rsidRPr="00FE7AA7" w:rsidRDefault="00225A23" w:rsidP="000150F1">
            <w:pPr>
              <w:pStyle w:val="VCAAbulletlevel2"/>
              <w:numPr>
                <w:ilvl w:val="0"/>
                <w:numId w:val="0"/>
              </w:numPr>
              <w:spacing w:after="0"/>
            </w:pPr>
          </w:p>
          <w:p w14:paraId="13E6EBE2" w14:textId="77777777" w:rsidR="00225A23" w:rsidRDefault="00225A23" w:rsidP="000150F1">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1CF3FAB2" w14:textId="77777777" w:rsidR="00225A23" w:rsidRPr="00FE7AA7" w:rsidRDefault="00225A23" w:rsidP="000150F1">
            <w:pPr>
              <w:pStyle w:val="VCAAbulletlevel2"/>
              <w:numPr>
                <w:ilvl w:val="0"/>
                <w:numId w:val="0"/>
              </w:numPr>
              <w:spacing w:after="0"/>
            </w:pPr>
          </w:p>
          <w:p w14:paraId="56E53DFA" w14:textId="3635E0C5" w:rsidR="00225A23" w:rsidRDefault="00225A23" w:rsidP="000150F1">
            <w:pPr>
              <w:pStyle w:val="VCAAbulletlevel2"/>
              <w:spacing w:after="0"/>
            </w:pPr>
            <w:r w:rsidRPr="00FE7AA7">
              <w:t xml:space="preserve">Invite local </w:t>
            </w:r>
            <w:sdt>
              <w:sdtPr>
                <w:alias w:val="Keywords"/>
                <w:tag w:val=""/>
                <w:id w:val="-282423197"/>
                <w:placeholder>
                  <w:docPart w:val="60287729A802427D862490FC83809148"/>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E7AA7">
              <w:t>-speaking community members to attend an intergenerational dialogue event. Ask your prepared questions, listening actively to the responses, and ask follow-up questions to deepen the discussion.</w:t>
            </w:r>
          </w:p>
          <w:p w14:paraId="33878C51" w14:textId="77777777" w:rsidR="00225A23" w:rsidRPr="00FE7AA7" w:rsidRDefault="00225A23" w:rsidP="000150F1">
            <w:pPr>
              <w:pStyle w:val="VCAAbulletlevel2"/>
              <w:numPr>
                <w:ilvl w:val="0"/>
                <w:numId w:val="0"/>
              </w:numPr>
              <w:spacing w:after="0"/>
            </w:pPr>
          </w:p>
          <w:p w14:paraId="721ED9DD" w14:textId="77777777" w:rsidR="00225A23" w:rsidRDefault="00225A23" w:rsidP="000150F1">
            <w:pPr>
              <w:pStyle w:val="VCAAbulletlevel2"/>
              <w:spacing w:after="0"/>
            </w:pPr>
            <w:r w:rsidRPr="00FE7AA7">
              <w:t xml:space="preserve">Take notes during the </w:t>
            </w:r>
            <w:r>
              <w:t>interview</w:t>
            </w:r>
            <w:r w:rsidRPr="00FE7AA7">
              <w:t xml:space="preserve"> to capture key insights, memorable anecdotes and lessons learned.</w:t>
            </w:r>
          </w:p>
          <w:p w14:paraId="2498D658" w14:textId="77777777" w:rsidR="00225A23" w:rsidRPr="00FE7AA7" w:rsidRDefault="00225A23" w:rsidP="000150F1">
            <w:pPr>
              <w:pStyle w:val="VCAAbulletlevel2"/>
              <w:numPr>
                <w:ilvl w:val="0"/>
                <w:numId w:val="0"/>
              </w:numPr>
              <w:spacing w:after="0"/>
            </w:pPr>
          </w:p>
          <w:p w14:paraId="1663A68B" w14:textId="77777777" w:rsidR="00225A23" w:rsidRDefault="00225A23" w:rsidP="000150F1">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07F8DB4C" w14:textId="77777777" w:rsidR="00225A23" w:rsidRPr="00FE7AA7" w:rsidRDefault="00225A23" w:rsidP="000150F1">
            <w:pPr>
              <w:pStyle w:val="VCAAbulletlevel2"/>
              <w:numPr>
                <w:ilvl w:val="0"/>
                <w:numId w:val="0"/>
              </w:numPr>
              <w:spacing w:after="0"/>
            </w:pPr>
          </w:p>
          <w:p w14:paraId="710199F2" w14:textId="77777777" w:rsidR="00225A23" w:rsidRDefault="00225A23" w:rsidP="000150F1">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657BC09D" w14:textId="77777777" w:rsidR="00225A23" w:rsidRPr="00FE7AA7" w:rsidRDefault="00225A23" w:rsidP="000150F1">
            <w:pPr>
              <w:pStyle w:val="VCAAbulletlevel2"/>
              <w:numPr>
                <w:ilvl w:val="0"/>
                <w:numId w:val="0"/>
              </w:numPr>
              <w:spacing w:after="0"/>
            </w:pPr>
          </w:p>
          <w:p w14:paraId="57992FDC" w14:textId="77777777" w:rsidR="00225A23" w:rsidRDefault="00225A23" w:rsidP="000150F1">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2ACDE92F" w14:textId="77777777" w:rsidR="00225A23" w:rsidRPr="00FE7AA7" w:rsidRDefault="00225A23" w:rsidP="000150F1">
            <w:pPr>
              <w:pStyle w:val="VCAAbulletlevel2"/>
              <w:numPr>
                <w:ilvl w:val="0"/>
                <w:numId w:val="0"/>
              </w:numPr>
              <w:spacing w:after="0"/>
            </w:pPr>
          </w:p>
          <w:p w14:paraId="387776E2" w14:textId="77777777" w:rsidR="00225A23" w:rsidRDefault="00225A23" w:rsidP="000150F1">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5A188887" w14:textId="77777777" w:rsidR="00225A23" w:rsidRPr="00FE7AA7" w:rsidRDefault="00225A23" w:rsidP="000150F1">
            <w:pPr>
              <w:pStyle w:val="VCAAbulletlevel2"/>
              <w:numPr>
                <w:ilvl w:val="0"/>
                <w:numId w:val="0"/>
              </w:numPr>
            </w:pPr>
          </w:p>
          <w:p w14:paraId="7A3A875E" w14:textId="77777777" w:rsidR="00225A23" w:rsidRDefault="00225A23" w:rsidP="000150F1">
            <w:pPr>
              <w:pStyle w:val="VCAAbulletlevel2"/>
              <w:spacing w:after="0"/>
            </w:pPr>
            <w:r w:rsidRPr="00FE7AA7">
              <w:t>Share your reflections with the class, allowing for further discussions and insights.</w:t>
            </w:r>
          </w:p>
          <w:p w14:paraId="326829AB" w14:textId="77777777" w:rsidR="00225A23" w:rsidRPr="0066155E" w:rsidRDefault="00225A23" w:rsidP="000150F1">
            <w:pPr>
              <w:pStyle w:val="VCAAbulletlevel2"/>
              <w:numPr>
                <w:ilvl w:val="0"/>
                <w:numId w:val="0"/>
              </w:numPr>
              <w:spacing w:after="0"/>
            </w:pPr>
          </w:p>
        </w:tc>
      </w:tr>
    </w:tbl>
    <w:p w14:paraId="3EE9D825" w14:textId="77777777" w:rsidR="00225A23" w:rsidRDefault="00225A23" w:rsidP="00225A23">
      <w:bookmarkStart w:id="29" w:name="_Hlk179282842"/>
    </w:p>
    <w:p w14:paraId="2C15CCA6" w14:textId="77777777" w:rsidR="00225A23" w:rsidRDefault="00225A23" w:rsidP="00225A23">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F040C4" w14:paraId="22626B2D" w14:textId="77777777" w:rsidTr="000150F1">
        <w:trPr>
          <w:trHeight w:val="274"/>
        </w:trPr>
        <w:tc>
          <w:tcPr>
            <w:tcW w:w="2197" w:type="dxa"/>
            <w:shd w:val="clear" w:color="auto" w:fill="0F7EB4"/>
          </w:tcPr>
          <w:p w14:paraId="5B58C189" w14:textId="77777777" w:rsidR="00225A23" w:rsidRPr="00F040C4" w:rsidRDefault="00225A23" w:rsidP="000150F1">
            <w:pPr>
              <w:pStyle w:val="VCAAtablecondensedheading"/>
              <w:rPr>
                <w:b w:val="0"/>
              </w:rPr>
            </w:pPr>
            <w:r w:rsidRPr="00F040C4">
              <w:t xml:space="preserve">Concept </w:t>
            </w:r>
          </w:p>
        </w:tc>
        <w:tc>
          <w:tcPr>
            <w:tcW w:w="2197" w:type="dxa"/>
            <w:shd w:val="clear" w:color="auto" w:fill="0F7EB4"/>
          </w:tcPr>
          <w:p w14:paraId="77059EAD" w14:textId="77777777" w:rsidR="00225A23" w:rsidRPr="00F040C4" w:rsidRDefault="00225A23" w:rsidP="000150F1">
            <w:pPr>
              <w:pStyle w:val="VCAAtablecondensedheading"/>
              <w:rPr>
                <w:b w:val="0"/>
              </w:rPr>
            </w:pPr>
            <w:r w:rsidRPr="00F040C4">
              <w:t>Perspective</w:t>
            </w:r>
          </w:p>
        </w:tc>
        <w:tc>
          <w:tcPr>
            <w:tcW w:w="2197" w:type="dxa"/>
            <w:shd w:val="clear" w:color="auto" w:fill="0F7EB4"/>
          </w:tcPr>
          <w:p w14:paraId="2DA540FE" w14:textId="77777777" w:rsidR="00225A23" w:rsidRPr="00F040C4" w:rsidRDefault="00225A23" w:rsidP="000150F1">
            <w:pPr>
              <w:pStyle w:val="VCAAtablecondensedheading"/>
              <w:rPr>
                <w:b w:val="0"/>
              </w:rPr>
            </w:pPr>
            <w:r w:rsidRPr="00F040C4">
              <w:t>Topic</w:t>
            </w:r>
          </w:p>
        </w:tc>
        <w:tc>
          <w:tcPr>
            <w:tcW w:w="2198" w:type="dxa"/>
            <w:shd w:val="clear" w:color="auto" w:fill="0F7EB4"/>
          </w:tcPr>
          <w:p w14:paraId="37BB2AB6" w14:textId="77777777" w:rsidR="00225A23" w:rsidRPr="00F040C4" w:rsidRDefault="00225A23" w:rsidP="000150F1">
            <w:pPr>
              <w:pStyle w:val="VCAAtablecondensedheading"/>
              <w:rPr>
                <w:b w:val="0"/>
              </w:rPr>
            </w:pPr>
            <w:r w:rsidRPr="00F040C4">
              <w:t>Subtopic</w:t>
            </w:r>
          </w:p>
        </w:tc>
      </w:tr>
      <w:tr w:rsidR="00225A23" w:rsidRPr="00F040C4" w14:paraId="0508B651" w14:textId="77777777" w:rsidTr="003352F3">
        <w:trPr>
          <w:trHeight w:val="1701"/>
        </w:trPr>
        <w:tc>
          <w:tcPr>
            <w:tcW w:w="2197" w:type="dxa"/>
            <w:vAlign w:val="center"/>
          </w:tcPr>
          <w:p w14:paraId="34B655C5" w14:textId="77777777" w:rsidR="00225A23" w:rsidRPr="002256A5" w:rsidRDefault="00225A23" w:rsidP="000150F1">
            <w:pPr>
              <w:pStyle w:val="VCAAbody"/>
              <w:jc w:val="center"/>
            </w:pPr>
            <w:r w:rsidRPr="007B1023">
              <w:t>Legacy</w:t>
            </w:r>
          </w:p>
        </w:tc>
        <w:tc>
          <w:tcPr>
            <w:tcW w:w="2197" w:type="dxa"/>
            <w:vAlign w:val="center"/>
          </w:tcPr>
          <w:p w14:paraId="520537CA" w14:textId="77777777" w:rsidR="00225A23" w:rsidRPr="00F040C4" w:rsidRDefault="00225A23" w:rsidP="000150F1">
            <w:pPr>
              <w:pStyle w:val="VCAAbody"/>
              <w:jc w:val="center"/>
            </w:pPr>
            <w:r w:rsidRPr="00387AF6">
              <w:t>Community</w:t>
            </w:r>
          </w:p>
        </w:tc>
        <w:tc>
          <w:tcPr>
            <w:tcW w:w="2197" w:type="dxa"/>
            <w:vAlign w:val="center"/>
          </w:tcPr>
          <w:p w14:paraId="2D3A1654" w14:textId="77777777" w:rsidR="00225A23" w:rsidRPr="00F040C4" w:rsidRDefault="00225A23" w:rsidP="000150F1">
            <w:pPr>
              <w:pStyle w:val="VCAAbody"/>
              <w:jc w:val="center"/>
            </w:pPr>
            <w:r w:rsidRPr="00387AF6">
              <w:t>History and traditions</w:t>
            </w:r>
          </w:p>
        </w:tc>
        <w:tc>
          <w:tcPr>
            <w:tcW w:w="2198" w:type="dxa"/>
            <w:vAlign w:val="center"/>
          </w:tcPr>
          <w:p w14:paraId="2877551B" w14:textId="4083F1D9" w:rsidR="00225A23" w:rsidRPr="00F040C4" w:rsidRDefault="00225A23" w:rsidP="000150F1">
            <w:pPr>
              <w:pStyle w:val="VCAAbody"/>
              <w:jc w:val="center"/>
            </w:pPr>
            <w:r w:rsidRPr="00387AF6">
              <w:t xml:space="preserve">Impact of a famous </w:t>
            </w:r>
            <w:sdt>
              <w:sdtPr>
                <w:alias w:val="Keywords"/>
                <w:tag w:val=""/>
                <w:id w:val="-2091535985"/>
                <w:placeholder>
                  <w:docPart w:val="C2B367EA08A14E95BE9CA22A77D4CEF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3A46FC2C" w14:textId="77777777" w:rsidR="00225A23" w:rsidRPr="007733F6" w:rsidRDefault="00225A23" w:rsidP="00225A23">
      <w:pPr>
        <w:pStyle w:val="Heading2"/>
        <w:rPr>
          <w:sz w:val="28"/>
        </w:rPr>
      </w:pPr>
      <w:bookmarkStart w:id="30" w:name="_Toc183082947"/>
      <w:bookmarkStart w:id="31" w:name="_Toc183089420"/>
      <w:bookmarkStart w:id="32" w:name="_Toc183090508"/>
      <w:bookmarkStart w:id="33" w:name="_Toc183091014"/>
      <w:bookmarkStart w:id="34" w:name="_Toc189485933"/>
      <w:bookmarkStart w:id="35" w:name="_Toc191906995"/>
      <w:r w:rsidRPr="00633101">
        <w:rPr>
          <w:sz w:val="28"/>
        </w:rPr>
        <w:t xml:space="preserve">Outcome </w:t>
      </w:r>
      <w:r>
        <w:rPr>
          <w:sz w:val="28"/>
        </w:rPr>
        <w:t>3</w:t>
      </w:r>
      <w:bookmarkEnd w:id="30"/>
      <w:bookmarkEnd w:id="31"/>
      <w:bookmarkEnd w:id="32"/>
      <w:bookmarkEnd w:id="33"/>
      <w:bookmarkEnd w:id="34"/>
      <w:bookmarkEnd w:id="35"/>
      <w:r w:rsidRPr="007733F6">
        <w:rPr>
          <w:sz w:val="28"/>
        </w:rPr>
        <w:tab/>
      </w:r>
    </w:p>
    <w:p w14:paraId="5044E70B" w14:textId="015F50BF" w:rsidR="00225A23" w:rsidRPr="00387AF6" w:rsidRDefault="00225A23" w:rsidP="00225A23">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12F20C8968A446CD863303A831DA610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DED28ED3AF7B4B85BA7B368A4C4AD65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387AF6">
        <w:rPr>
          <w:shd w:val="clear" w:color="auto" w:fill="FFFFFF"/>
        </w:rPr>
        <w:t xml:space="preserve">-speakers on the subtopic related to Australia that has been studied. </w:t>
      </w:r>
    </w:p>
    <w:p w14:paraId="7E6080A3" w14:textId="77777777" w:rsidR="00225A23" w:rsidRPr="00753F1C" w:rsidRDefault="00225A23" w:rsidP="00225A23">
      <w:pPr>
        <w:pStyle w:val="Heading2"/>
        <w:rPr>
          <w:sz w:val="24"/>
          <w:szCs w:val="24"/>
        </w:rPr>
      </w:pPr>
      <w:bookmarkStart w:id="36" w:name="_Toc183082948"/>
      <w:bookmarkStart w:id="37" w:name="_Toc183089421"/>
      <w:bookmarkStart w:id="38" w:name="_Toc183090509"/>
      <w:bookmarkStart w:id="39" w:name="_Toc183091015"/>
      <w:bookmarkStart w:id="40" w:name="_Toc189485934"/>
      <w:bookmarkStart w:id="41" w:name="_Toc191906996"/>
      <w:r w:rsidRPr="00633101">
        <w:rPr>
          <w:sz w:val="24"/>
          <w:szCs w:val="24"/>
        </w:rPr>
        <w:t>Examples of learning activities</w:t>
      </w:r>
      <w:bookmarkEnd w:id="36"/>
      <w:bookmarkEnd w:id="37"/>
      <w:bookmarkEnd w:id="38"/>
      <w:bookmarkEnd w:id="39"/>
      <w:bookmarkEnd w:id="40"/>
      <w:bookmarkEnd w:id="4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25A23" w14:paraId="7C1CCB27" w14:textId="77777777" w:rsidTr="000150F1">
        <w:tc>
          <w:tcPr>
            <w:tcW w:w="8783" w:type="dxa"/>
          </w:tcPr>
          <w:p w14:paraId="5733DFC7" w14:textId="3EC69880" w:rsidR="00225A23" w:rsidRPr="00F66F92" w:rsidRDefault="00225A23" w:rsidP="000150F1">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07935E94AAFA49CF984F36B9B3BC925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225A23" w14:paraId="64E2DBAD" w14:textId="77777777" w:rsidTr="000150F1">
        <w:tc>
          <w:tcPr>
            <w:tcW w:w="8783" w:type="dxa"/>
          </w:tcPr>
          <w:p w14:paraId="77AA8CA7" w14:textId="05D5E982" w:rsidR="00225A23" w:rsidRPr="00F66F92" w:rsidRDefault="00225A23" w:rsidP="000150F1">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1295D8B8C5B142C18FF0DC6F66B9620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t xml:space="preserve"> speaking person in their chosen field, both in Australia and around the world.</w:t>
            </w:r>
          </w:p>
        </w:tc>
      </w:tr>
      <w:tr w:rsidR="00225A23" w14:paraId="52737B54" w14:textId="77777777" w:rsidTr="000150F1">
        <w:tc>
          <w:tcPr>
            <w:tcW w:w="8783" w:type="dxa"/>
          </w:tcPr>
          <w:p w14:paraId="6E12632C" w14:textId="77777777" w:rsidR="00225A23" w:rsidRPr="00F66F92" w:rsidRDefault="00225A23" w:rsidP="000150F1">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225A23" w14:paraId="01388C48" w14:textId="77777777" w:rsidTr="000150F1">
        <w:tc>
          <w:tcPr>
            <w:tcW w:w="8783" w:type="dxa"/>
          </w:tcPr>
          <w:p w14:paraId="334F3888" w14:textId="39AB6026" w:rsidR="00225A23" w:rsidRPr="00F66F92" w:rsidRDefault="00225A23" w:rsidP="000150F1">
            <w:pPr>
              <w:pStyle w:val="VCAAbulletlevel2"/>
            </w:pPr>
            <w:r w:rsidRPr="007B1023">
              <w:t xml:space="preserve">Create and display a digital presentation in </w:t>
            </w:r>
            <w:sdt>
              <w:sdtPr>
                <w:rPr>
                  <w:rStyle w:val="VCAAbodyChar"/>
                  <w:sz w:val="22"/>
                  <w:szCs w:val="22"/>
                </w:rPr>
                <w:alias w:val="Keywords"/>
                <w:tag w:val=""/>
                <w:id w:val="-1139331684"/>
                <w:placeholder>
                  <w:docPart w:val="B94551795DC44D06972599EDBFB27F7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7B1023">
              <w:t xml:space="preserve"> about a famous </w:t>
            </w:r>
            <w:sdt>
              <w:sdtPr>
                <w:rPr>
                  <w:rStyle w:val="VCAAbodyChar"/>
                  <w:sz w:val="22"/>
                  <w:szCs w:val="22"/>
                </w:rPr>
                <w:alias w:val="Keywords"/>
                <w:tag w:val=""/>
                <w:id w:val="-1456022146"/>
                <w:placeholder>
                  <w:docPart w:val="FDD424879A6F42F2B3C435DA665646E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FF9B0A8E31DD46BD8D73D556812FCA2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t>-</w:t>
            </w:r>
            <w:r w:rsidRPr="007B1023">
              <w:t xml:space="preserve">speaking people in their chosen field in Australia and around the world. Then, participate in a </w:t>
            </w:r>
            <w:hyperlink r:id="rId45"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225A23" w14:paraId="17623483" w14:textId="77777777" w:rsidTr="000150F1">
        <w:tc>
          <w:tcPr>
            <w:tcW w:w="8783" w:type="dxa"/>
          </w:tcPr>
          <w:p w14:paraId="716A5595" w14:textId="1E62B115" w:rsidR="00225A23" w:rsidRPr="00F66F92" w:rsidRDefault="00225A23" w:rsidP="000150F1">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7DB3313840D04FB286F89038E642CE7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225A23" w14:paraId="6B6F4CE5" w14:textId="77777777" w:rsidTr="000150F1">
        <w:tc>
          <w:tcPr>
            <w:tcW w:w="8783" w:type="dxa"/>
          </w:tcPr>
          <w:p w14:paraId="2D853C84" w14:textId="76FDB76F" w:rsidR="00225A23" w:rsidRPr="00F66F92" w:rsidRDefault="00225A23" w:rsidP="000150F1">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E165A4FA19BF4BB68B54786D36B9CDA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4870BC">
              <w:t xml:space="preserve">-speaking people throughout history. Compare one </w:t>
            </w:r>
            <w:sdt>
              <w:sdtPr>
                <w:rPr>
                  <w:rStyle w:val="VCAAbodyChar"/>
                  <w:sz w:val="22"/>
                  <w:szCs w:val="22"/>
                </w:rPr>
                <w:alias w:val="Keywords"/>
                <w:tag w:val=""/>
                <w:id w:val="-753042568"/>
                <w:placeholder>
                  <w:docPart w:val="5D6FEC4AAE1A4DA0B264CBB548555BB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4870BC">
              <w:t xml:space="preserve">-speaking person’s achievements to a person from a similar field of endeavour in Australia. Analyse their achievements and the impacts they had in their fields of endeavour using a </w:t>
            </w:r>
            <w:hyperlink r:id="rId46" w:history="1">
              <w:r w:rsidRPr="004870BC">
                <w:rPr>
                  <w:rStyle w:val="Hyperlink"/>
                </w:rPr>
                <w:t>KWHL chart</w:t>
              </w:r>
            </w:hyperlink>
            <w:r w:rsidRPr="004870BC">
              <w:t>.</w:t>
            </w:r>
          </w:p>
        </w:tc>
      </w:tr>
      <w:tr w:rsidR="00225A23" w14:paraId="3B160A56" w14:textId="77777777" w:rsidTr="000150F1">
        <w:tc>
          <w:tcPr>
            <w:tcW w:w="8783" w:type="dxa"/>
          </w:tcPr>
          <w:p w14:paraId="27E5EF32" w14:textId="22B3363C" w:rsidR="00225A23" w:rsidRPr="00F66F92" w:rsidRDefault="00225A23" w:rsidP="000150F1">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640C5F95A9E7400EBA51258FF84A818E"/>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B8DA47EF3F784156A29DC2156FB21E6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4870BC">
              <w:t>-speaking person throughout the speech.</w:t>
            </w:r>
          </w:p>
        </w:tc>
      </w:tr>
      <w:tr w:rsidR="00225A23" w14:paraId="62CEB554" w14:textId="77777777" w:rsidTr="000150F1">
        <w:tc>
          <w:tcPr>
            <w:tcW w:w="8783" w:type="dxa"/>
          </w:tcPr>
          <w:p w14:paraId="57974F6C" w14:textId="77777777" w:rsidR="00225A23" w:rsidRPr="00F66F92" w:rsidRDefault="00225A23" w:rsidP="000150F1">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225A23" w14:paraId="776C04A1" w14:textId="77777777" w:rsidTr="000150F1">
        <w:tc>
          <w:tcPr>
            <w:tcW w:w="8783" w:type="dxa"/>
          </w:tcPr>
          <w:p w14:paraId="2F0F4237" w14:textId="77777777" w:rsidR="00225A23" w:rsidRDefault="00225A23" w:rsidP="000150F1">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225A23" w14:paraId="781BC826" w14:textId="77777777" w:rsidTr="000150F1">
        <w:tc>
          <w:tcPr>
            <w:tcW w:w="8783" w:type="dxa"/>
          </w:tcPr>
          <w:p w14:paraId="05FA8DBA" w14:textId="654BB846" w:rsidR="00225A23" w:rsidRDefault="00225A23" w:rsidP="000150F1">
            <w:pPr>
              <w:pStyle w:val="VCAAbulletlevel2"/>
            </w:pPr>
            <w:r w:rsidRPr="004870BC">
              <w:t xml:space="preserve">Participate in a </w:t>
            </w:r>
            <w:hyperlink r:id="rId47" w:anchor="link87" w:history="1">
              <w:r w:rsidRPr="004870BC">
                <w:rPr>
                  <w:rStyle w:val="Hyperlink"/>
                </w:rPr>
                <w:t>‘hot seat’ activity</w:t>
              </w:r>
            </w:hyperlink>
            <w:r w:rsidRPr="004870BC">
              <w:t xml:space="preserve"> where you assume </w:t>
            </w:r>
            <w:r w:rsidR="001372F6" w:rsidRPr="004870BC">
              <w:t xml:space="preserve">either </w:t>
            </w:r>
            <w:r w:rsidRPr="004870BC">
              <w:t xml:space="preserve">the role of a famous </w:t>
            </w:r>
            <w:sdt>
              <w:sdtPr>
                <w:rPr>
                  <w:rStyle w:val="VCAAbodyChar"/>
                  <w:sz w:val="22"/>
                  <w:szCs w:val="22"/>
                </w:rPr>
                <w:alias w:val="Keywords"/>
                <w:tag w:val=""/>
                <w:id w:val="1023130550"/>
                <w:placeholder>
                  <w:docPart w:val="3D248A0C41474979B0F0BD27233489C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225A23" w14:paraId="3BF31C22" w14:textId="77777777" w:rsidTr="000150F1">
        <w:tc>
          <w:tcPr>
            <w:tcW w:w="8783" w:type="dxa"/>
          </w:tcPr>
          <w:p w14:paraId="5CDA40C1" w14:textId="24E94081" w:rsidR="00225A23" w:rsidRDefault="00225A23" w:rsidP="000150F1">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D6A09D33084742C28E4947565C66D1E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Polish</w:t>
                </w:r>
              </w:sdtContent>
            </w:sdt>
            <w:r w:rsidRPr="004F1F91">
              <w:t>-speaking person's life or showcasing their impact in their chosen field. Incorporate historical details and dialogue to showcase their contributions in an Australia</w:t>
            </w:r>
            <w:r w:rsidR="001372F6">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225A23" w14:paraId="097FCD18" w14:textId="77777777" w:rsidTr="000150F1">
        <w:tc>
          <w:tcPr>
            <w:tcW w:w="8783" w:type="dxa"/>
          </w:tcPr>
          <w:p w14:paraId="788B0D07" w14:textId="25000B90" w:rsidR="00225A23" w:rsidRPr="004F1F91" w:rsidRDefault="00225A23" w:rsidP="000150F1">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A32CB489108346B2B6ABDB0FE8DDCF13"/>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225A23" w14:paraId="1B9D3BFF" w14:textId="77777777" w:rsidTr="000150F1">
        <w:tc>
          <w:tcPr>
            <w:tcW w:w="8783" w:type="dxa"/>
          </w:tcPr>
          <w:p w14:paraId="06EBB577" w14:textId="5A24E477" w:rsidR="00225A23" w:rsidRPr="004F1F91" w:rsidRDefault="00225A23" w:rsidP="000150F1">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6B0985CFFD2949D8BD1A15F7DD266D2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225A23" w14:paraId="56735AFF" w14:textId="77777777" w:rsidTr="000150F1">
        <w:tc>
          <w:tcPr>
            <w:tcW w:w="8783" w:type="dxa"/>
            <w:tcBorders>
              <w:bottom w:val="single" w:sz="4" w:space="0" w:color="auto"/>
            </w:tcBorders>
            <w:shd w:val="clear" w:color="auto" w:fill="D9D9D9" w:themeFill="background1" w:themeFillShade="D9"/>
          </w:tcPr>
          <w:p w14:paraId="7A136E17" w14:textId="220160A5" w:rsidR="00225A23" w:rsidRPr="008C6AA2" w:rsidRDefault="00225A23" w:rsidP="000150F1">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53DB7435" wp14:editId="2505E9A0">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8CDCDB8BB79641F383966679B9703C0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Polish</w:t>
                </w:r>
              </w:sdtContent>
            </w:sdt>
            <w:r>
              <w:rPr>
                <w:b/>
                <w:bCs/>
              </w:rPr>
              <w:t>-speaking person in their field of endeavour in Australia.</w:t>
            </w:r>
          </w:p>
        </w:tc>
      </w:tr>
      <w:tr w:rsidR="00225A23" w14:paraId="3BDE8F10" w14:textId="77777777" w:rsidTr="000150F1">
        <w:tc>
          <w:tcPr>
            <w:tcW w:w="8783" w:type="dxa"/>
            <w:tcBorders>
              <w:bottom w:val="single" w:sz="4" w:space="0" w:color="B5E2F1"/>
            </w:tcBorders>
            <w:shd w:val="clear" w:color="auto" w:fill="FFFFFF" w:themeFill="background1"/>
          </w:tcPr>
          <w:p w14:paraId="2276BF2E" w14:textId="77777777" w:rsidR="00225A23" w:rsidRDefault="00225A23" w:rsidP="000150F1">
            <w:pPr>
              <w:pStyle w:val="VCAAbulletlevel2"/>
              <w:numPr>
                <w:ilvl w:val="0"/>
                <w:numId w:val="0"/>
              </w:numPr>
              <w:spacing w:after="0"/>
              <w:ind w:left="360"/>
            </w:pPr>
          </w:p>
          <w:p w14:paraId="409119AF" w14:textId="77777777" w:rsidR="00225A23" w:rsidRDefault="00225A23" w:rsidP="000150F1">
            <w:pPr>
              <w:pStyle w:val="VCAAbulletlevel2"/>
              <w:numPr>
                <w:ilvl w:val="0"/>
                <w:numId w:val="0"/>
              </w:numPr>
              <w:spacing w:after="0"/>
              <w:ind w:left="360"/>
            </w:pPr>
          </w:p>
          <w:p w14:paraId="19931D7A" w14:textId="77777777" w:rsidR="00225A23" w:rsidRDefault="00225A23" w:rsidP="000150F1">
            <w:pPr>
              <w:pStyle w:val="VCAAbulletlevel2"/>
              <w:numPr>
                <w:ilvl w:val="0"/>
                <w:numId w:val="0"/>
              </w:numPr>
              <w:spacing w:after="0"/>
              <w:ind w:left="360"/>
            </w:pPr>
          </w:p>
        </w:tc>
      </w:tr>
      <w:tr w:rsidR="00225A23" w14:paraId="7314DB95" w14:textId="77777777" w:rsidTr="000150F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4232610" w14:textId="77777777" w:rsidR="00225A23" w:rsidRPr="00AB43C5" w:rsidRDefault="00225A23" w:rsidP="000150F1">
            <w:pPr>
              <w:pStyle w:val="Heading2"/>
              <w:rPr>
                <w:b/>
                <w:bCs/>
                <w:color w:val="004EA8"/>
              </w:rPr>
            </w:pPr>
            <w:bookmarkStart w:id="42" w:name="_Toc183082949"/>
            <w:bookmarkStart w:id="43" w:name="_Toc183089422"/>
            <w:bookmarkStart w:id="44" w:name="_Toc183090510"/>
            <w:bookmarkStart w:id="45" w:name="_Toc183091016"/>
            <w:bookmarkStart w:id="46" w:name="_Toc189485935"/>
            <w:bookmarkStart w:id="47" w:name="_Toc191906997"/>
            <w:r>
              <w:rPr>
                <w:noProof/>
              </w:rPr>
              <w:drawing>
                <wp:anchor distT="0" distB="0" distL="114300" distR="114300" simplePos="0" relativeHeight="251696128" behindDoc="0" locked="0" layoutInCell="1" allowOverlap="1" wp14:anchorId="6EE066D4" wp14:editId="31D5CCB3">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2"/>
            <w:bookmarkEnd w:id="43"/>
            <w:bookmarkEnd w:id="44"/>
            <w:bookmarkEnd w:id="45"/>
            <w:bookmarkEnd w:id="46"/>
            <w:bookmarkEnd w:id="47"/>
            <w:r>
              <w:t xml:space="preserve"> </w:t>
            </w:r>
          </w:p>
          <w:p w14:paraId="33781811" w14:textId="5FB7B26F" w:rsidR="00225A23" w:rsidRDefault="00225A23" w:rsidP="000150F1">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A73FEB34ADE242699E8AFC74E15361A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sidRPr="004F1F91">
              <w:rPr>
                <w:b/>
                <w:bCs/>
                <w:color w:val="004EA8"/>
                <w:sz w:val="32"/>
                <w:szCs w:val="32"/>
              </w:rPr>
              <w:t xml:space="preserve">-speaking person in their field of endeavour in Australia.  </w:t>
            </w:r>
          </w:p>
          <w:p w14:paraId="21401F5E" w14:textId="77777777" w:rsidR="00225A23" w:rsidRDefault="00225A23" w:rsidP="000150F1">
            <w:pPr>
              <w:pStyle w:val="VCAAbulletlevel2"/>
              <w:numPr>
                <w:ilvl w:val="0"/>
                <w:numId w:val="0"/>
              </w:numPr>
              <w:rPr>
                <w:b/>
                <w:bCs/>
                <w:color w:val="004EA8"/>
                <w:sz w:val="32"/>
                <w:szCs w:val="32"/>
              </w:rPr>
            </w:pPr>
          </w:p>
          <w:p w14:paraId="34000ECC" w14:textId="0B70E90F" w:rsidR="00225A23" w:rsidRPr="004F1F91" w:rsidRDefault="00225A23" w:rsidP="000150F1">
            <w:pPr>
              <w:pStyle w:val="VCAAbulletlevel2"/>
            </w:pPr>
            <w:r w:rsidRPr="004F1F91">
              <w:t xml:space="preserve">Listen to and read a speech </w:t>
            </w:r>
            <w:r w:rsidR="001372F6">
              <w:t xml:space="preserve">in </w:t>
            </w:r>
            <w:sdt>
              <w:sdtPr>
                <w:alias w:val="Keywords"/>
                <w:tag w:val=""/>
                <w:id w:val="-790368979"/>
                <w:placeholder>
                  <w:docPart w:val="AC4E409EFF3F4AAFBAA077413D07432A"/>
                </w:placeholder>
                <w:dataBinding w:prefixMappings="xmlns:ns0='http://purl.org/dc/elements/1.1/' xmlns:ns1='http://schemas.openxmlformats.org/package/2006/metadata/core-properties' " w:xpath="/ns1:coreProperties[1]/ns1:keywords[1]" w:storeItemID="{6C3C8BC8-F283-45AE-878A-BAB7291924A1}"/>
                <w:text/>
              </w:sdtPr>
              <w:sdtEndPr/>
              <w:sdtContent>
                <w:r w:rsidR="001372F6">
                  <w:t>Polish</w:t>
                </w:r>
              </w:sdtContent>
            </w:sdt>
            <w:r w:rsidR="001372F6" w:rsidRPr="004F1F91">
              <w:t xml:space="preserve"> </w:t>
            </w:r>
            <w:r w:rsidRPr="004F1F91">
              <w:t xml:space="preserve">about a significant historical figure.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0144840D" w14:textId="77777777" w:rsidR="00225A23" w:rsidRPr="00FE7AA7" w:rsidRDefault="00225A23" w:rsidP="000150F1">
            <w:pPr>
              <w:pStyle w:val="VCAAbulletlevel2"/>
              <w:numPr>
                <w:ilvl w:val="0"/>
                <w:numId w:val="0"/>
              </w:numPr>
              <w:spacing w:after="0"/>
              <w:ind w:left="360"/>
            </w:pPr>
          </w:p>
          <w:p w14:paraId="3C8A9554" w14:textId="3B7C1D30" w:rsidR="00225A23" w:rsidRPr="004F1F91" w:rsidRDefault="00225A23" w:rsidP="000150F1">
            <w:pPr>
              <w:pStyle w:val="VCAAbulletlevel2"/>
            </w:pPr>
            <w:r w:rsidRPr="004F1F91">
              <w:t xml:space="preserve">Research a famous </w:t>
            </w:r>
            <w:sdt>
              <w:sdtPr>
                <w:alias w:val="Keywords"/>
                <w:tag w:val=""/>
                <w:id w:val="-1527247210"/>
                <w:placeholder>
                  <w:docPart w:val="FE05C3C58CD7412EB0E05718A11689D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2B8F909C" w14:textId="77777777" w:rsidR="00225A23" w:rsidRPr="00FE7AA7" w:rsidRDefault="00225A23" w:rsidP="000150F1">
            <w:pPr>
              <w:pStyle w:val="VCAAbulletlevel2"/>
              <w:numPr>
                <w:ilvl w:val="0"/>
                <w:numId w:val="0"/>
              </w:numPr>
              <w:spacing w:after="0"/>
            </w:pPr>
          </w:p>
          <w:p w14:paraId="3DAB6E7D" w14:textId="6316E263" w:rsidR="00225A23" w:rsidRPr="004F1F91" w:rsidRDefault="00225A23" w:rsidP="000150F1">
            <w:pPr>
              <w:pStyle w:val="VCAAbulletlevel2"/>
            </w:pPr>
            <w:r w:rsidRPr="004F1F91">
              <w:t xml:space="preserve">Identify and select quotes and anecdotes related to the famous </w:t>
            </w:r>
            <w:sdt>
              <w:sdtPr>
                <w:alias w:val="Keywords"/>
                <w:tag w:val=""/>
                <w:id w:val="-1613512085"/>
                <w:placeholder>
                  <w:docPart w:val="EB2D9D2FEE534A4CB5BEBC6FD1F7A38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74BA85A0" w14:textId="77777777" w:rsidR="00225A23" w:rsidRPr="00FE7AA7" w:rsidRDefault="00225A23" w:rsidP="000150F1">
            <w:pPr>
              <w:pStyle w:val="VCAAbulletlevel2"/>
              <w:numPr>
                <w:ilvl w:val="0"/>
                <w:numId w:val="0"/>
              </w:numPr>
              <w:spacing w:after="0"/>
            </w:pPr>
          </w:p>
          <w:p w14:paraId="32A5519F" w14:textId="77777777" w:rsidR="00225A23" w:rsidRPr="004F1F91" w:rsidRDefault="00225A23" w:rsidP="000150F1">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0B391C67" w14:textId="77777777" w:rsidR="00225A23" w:rsidRPr="00FE7AA7" w:rsidRDefault="00225A23" w:rsidP="000150F1">
            <w:pPr>
              <w:pStyle w:val="VCAAbulletlevel2"/>
              <w:numPr>
                <w:ilvl w:val="0"/>
                <w:numId w:val="0"/>
              </w:numPr>
              <w:spacing w:after="0"/>
            </w:pPr>
          </w:p>
          <w:p w14:paraId="29035484" w14:textId="77777777" w:rsidR="00225A23" w:rsidRDefault="00225A23" w:rsidP="000150F1">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7FCE0F29" w14:textId="77777777" w:rsidR="00225A23" w:rsidRPr="00FE7AA7" w:rsidRDefault="00225A23" w:rsidP="000150F1">
            <w:pPr>
              <w:pStyle w:val="VCAAbulletlevel2"/>
              <w:numPr>
                <w:ilvl w:val="0"/>
                <w:numId w:val="0"/>
              </w:numPr>
              <w:spacing w:after="0"/>
            </w:pPr>
          </w:p>
          <w:p w14:paraId="1F28957A" w14:textId="57A90016" w:rsidR="00225A23" w:rsidRDefault="00225A23" w:rsidP="000150F1">
            <w:pPr>
              <w:pStyle w:val="VCAAbulletlevel2"/>
            </w:pPr>
            <w:r w:rsidRPr="004F1F91">
              <w:t xml:space="preserve">View a range of images related to the famous </w:t>
            </w:r>
            <w:sdt>
              <w:sdtPr>
                <w:alias w:val="Keywords"/>
                <w:tag w:val=""/>
                <w:id w:val="-1813091752"/>
                <w:placeholder>
                  <w:docPart w:val="D45216949F0A408497CA4879E5A7A2DE"/>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1372F6">
              <w:t>W</w:t>
            </w:r>
            <w:r w:rsidRPr="004F1F91">
              <w:t xml:space="preserve">ord, phrase, sentence’ activity identifying key information in </w:t>
            </w:r>
            <w:sdt>
              <w:sdtPr>
                <w:alias w:val="Keywords"/>
                <w:tag w:val=""/>
                <w:id w:val="-1755586871"/>
                <w:placeholder>
                  <w:docPart w:val="3153902077154D6194D5FAFB815DC6B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4F1F91">
              <w:t>, and add references to the images within your script text.</w:t>
            </w:r>
          </w:p>
          <w:p w14:paraId="72FB2D47" w14:textId="77777777" w:rsidR="00225A23" w:rsidRPr="00FE7AA7" w:rsidRDefault="00225A23" w:rsidP="000150F1">
            <w:pPr>
              <w:pStyle w:val="VCAAbulletlevel2"/>
              <w:numPr>
                <w:ilvl w:val="0"/>
                <w:numId w:val="0"/>
              </w:numPr>
            </w:pPr>
          </w:p>
          <w:p w14:paraId="2904F355" w14:textId="77777777" w:rsidR="00225A23" w:rsidRPr="004F1F91" w:rsidRDefault="00225A23" w:rsidP="000150F1">
            <w:pPr>
              <w:pStyle w:val="VCAAbulletlevel2"/>
            </w:pPr>
            <w:r w:rsidRPr="004F1F91">
              <w:t>Create a digital or virtual presentation to accompany your museum tour, using appropriate text and images to engage the audience.</w:t>
            </w:r>
          </w:p>
          <w:p w14:paraId="3DF7C524" w14:textId="77777777" w:rsidR="00225A23" w:rsidRPr="00FE7AA7" w:rsidRDefault="00225A23" w:rsidP="000150F1">
            <w:pPr>
              <w:pStyle w:val="VCAAbulletlevel2"/>
              <w:numPr>
                <w:ilvl w:val="0"/>
                <w:numId w:val="0"/>
              </w:numPr>
              <w:spacing w:after="0"/>
            </w:pPr>
          </w:p>
          <w:p w14:paraId="6552D7EF" w14:textId="77777777" w:rsidR="00225A23" w:rsidRPr="004F1F91" w:rsidRDefault="00225A23" w:rsidP="000150F1">
            <w:pPr>
              <w:pStyle w:val="VCAAbulletlevel2"/>
            </w:pPr>
            <w:r w:rsidRPr="004F1F91">
              <w:lastRenderedPageBreak/>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3632CE35" w14:textId="77777777" w:rsidR="00225A23" w:rsidRPr="00FE7AA7" w:rsidRDefault="00225A23" w:rsidP="000150F1">
            <w:pPr>
              <w:pStyle w:val="VCAAbulletlevel2"/>
              <w:numPr>
                <w:ilvl w:val="0"/>
                <w:numId w:val="0"/>
              </w:numPr>
              <w:spacing w:after="0"/>
            </w:pPr>
          </w:p>
          <w:p w14:paraId="561D8DAF" w14:textId="77777777" w:rsidR="00225A23" w:rsidRDefault="00225A23" w:rsidP="000150F1">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46D168E3" w14:textId="77777777" w:rsidR="00225A23" w:rsidRPr="004F1F91" w:rsidRDefault="00225A23" w:rsidP="000150F1">
            <w:pPr>
              <w:pStyle w:val="VCAAbulletlevel2"/>
              <w:numPr>
                <w:ilvl w:val="0"/>
                <w:numId w:val="0"/>
              </w:numPr>
            </w:pPr>
          </w:p>
          <w:p w14:paraId="6AB19F09" w14:textId="77777777" w:rsidR="00225A23" w:rsidRPr="004F1F91" w:rsidRDefault="00225A23" w:rsidP="000150F1">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3B2EFC8E" w14:textId="77777777" w:rsidR="00225A23" w:rsidRPr="00FE7AA7" w:rsidRDefault="00225A23" w:rsidP="000150F1">
            <w:pPr>
              <w:pStyle w:val="VCAAbulletlevel2"/>
              <w:numPr>
                <w:ilvl w:val="0"/>
                <w:numId w:val="0"/>
              </w:numPr>
            </w:pPr>
          </w:p>
          <w:p w14:paraId="149B96BA" w14:textId="77777777" w:rsidR="00225A23" w:rsidRPr="004F1F91" w:rsidRDefault="00225A23" w:rsidP="000150F1">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2FF20775" w14:textId="77777777" w:rsidR="00225A23" w:rsidRPr="0066155E" w:rsidRDefault="00225A23" w:rsidP="000150F1">
            <w:pPr>
              <w:pStyle w:val="VCAAbulletlevel2"/>
              <w:numPr>
                <w:ilvl w:val="0"/>
                <w:numId w:val="0"/>
              </w:numPr>
              <w:spacing w:after="0"/>
            </w:pPr>
          </w:p>
        </w:tc>
      </w:tr>
    </w:tbl>
    <w:p w14:paraId="0238D94C" w14:textId="77777777" w:rsidR="00225A23" w:rsidRDefault="00225A23" w:rsidP="00225A23">
      <w:pPr>
        <w:pStyle w:val="Figures"/>
        <w:jc w:val="left"/>
        <w:rPr>
          <w:lang w:val="en-AU"/>
        </w:rPr>
      </w:pPr>
    </w:p>
    <w:p w14:paraId="59F4D6F4" w14:textId="77777777" w:rsidR="00225A23" w:rsidRDefault="00225A23" w:rsidP="00225A23"/>
    <w:p w14:paraId="5058098D" w14:textId="4622E83E" w:rsidR="00225A23" w:rsidRDefault="00225A23" w:rsidP="00225A23">
      <w:pPr>
        <w:pStyle w:val="Heading3"/>
        <w:sectPr w:rsidR="00225A23" w:rsidSect="005B7C4C">
          <w:pgSz w:w="11907" w:h="16840" w:code="9"/>
          <w:pgMar w:top="1430" w:right="1134" w:bottom="993" w:left="1985" w:header="392" w:footer="273" w:gutter="0"/>
          <w:cols w:space="708"/>
          <w:docGrid w:linePitch="360"/>
        </w:sectPr>
      </w:pPr>
      <w:bookmarkStart w:id="48" w:name="_Toc188440469"/>
      <w:bookmarkEnd w:id="29"/>
      <w:r>
        <w:br/>
      </w:r>
      <w:r>
        <w:br/>
      </w:r>
    </w:p>
    <w:p w14:paraId="5C735856" w14:textId="77777777" w:rsidR="00225A23" w:rsidRDefault="00225A23" w:rsidP="00225A23">
      <w:pPr>
        <w:pStyle w:val="Heading3"/>
      </w:pPr>
      <w:bookmarkStart w:id="49" w:name="_Toc191906998"/>
      <w:r>
        <w:lastRenderedPageBreak/>
        <w:t>Unit 3</w:t>
      </w:r>
      <w:bookmarkEnd w:id="48"/>
      <w:bookmarkEnd w:id="49"/>
    </w:p>
    <w:p w14:paraId="5010CD95" w14:textId="77777777" w:rsidR="00225A23" w:rsidRDefault="00225A23" w:rsidP="00225A23">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7B23FE" w14:paraId="25B47BDB" w14:textId="77777777" w:rsidTr="000150F1">
        <w:trPr>
          <w:trHeight w:val="274"/>
        </w:trPr>
        <w:tc>
          <w:tcPr>
            <w:tcW w:w="2197" w:type="dxa"/>
            <w:shd w:val="clear" w:color="auto" w:fill="0F7EB4"/>
          </w:tcPr>
          <w:p w14:paraId="2FABAE03"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83F7D9B"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6C29F50"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366B181"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25A23" w:rsidRPr="007B23FE" w14:paraId="296F3089" w14:textId="77777777" w:rsidTr="003352F3">
        <w:trPr>
          <w:trHeight w:val="1701"/>
        </w:trPr>
        <w:tc>
          <w:tcPr>
            <w:tcW w:w="2197" w:type="dxa"/>
            <w:vAlign w:val="center"/>
          </w:tcPr>
          <w:p w14:paraId="180039CE" w14:textId="77777777" w:rsidR="00225A23" w:rsidRPr="007B23FE" w:rsidRDefault="00225A23" w:rsidP="000150F1">
            <w:pPr>
              <w:pStyle w:val="VCAAbody"/>
              <w:jc w:val="center"/>
            </w:pPr>
            <w:r w:rsidRPr="007B23FE">
              <w:t>Sustainability</w:t>
            </w:r>
          </w:p>
        </w:tc>
        <w:tc>
          <w:tcPr>
            <w:tcW w:w="2197" w:type="dxa"/>
            <w:vAlign w:val="center"/>
          </w:tcPr>
          <w:p w14:paraId="5BB664FB" w14:textId="77777777" w:rsidR="00225A23" w:rsidRPr="007B23FE" w:rsidRDefault="00225A23" w:rsidP="000150F1">
            <w:pPr>
              <w:pStyle w:val="VCAAbody"/>
              <w:jc w:val="center"/>
            </w:pPr>
            <w:r w:rsidRPr="00E4335C">
              <w:t>Personal</w:t>
            </w:r>
          </w:p>
        </w:tc>
        <w:tc>
          <w:tcPr>
            <w:tcW w:w="2197" w:type="dxa"/>
            <w:vAlign w:val="center"/>
          </w:tcPr>
          <w:p w14:paraId="7F4CE685" w14:textId="77777777" w:rsidR="00225A23" w:rsidRPr="007B23FE" w:rsidRDefault="00225A23" w:rsidP="000150F1">
            <w:pPr>
              <w:pStyle w:val="VCAAbody"/>
              <w:jc w:val="center"/>
            </w:pPr>
            <w:r w:rsidRPr="00E4335C">
              <w:t>Sustaining language and culture</w:t>
            </w:r>
          </w:p>
        </w:tc>
        <w:tc>
          <w:tcPr>
            <w:tcW w:w="2198" w:type="dxa"/>
            <w:vAlign w:val="center"/>
          </w:tcPr>
          <w:p w14:paraId="44346764" w14:textId="77777777" w:rsidR="00225A23" w:rsidRPr="007B23FE" w:rsidRDefault="00225A23" w:rsidP="000150F1">
            <w:pPr>
              <w:pStyle w:val="VCAAbody"/>
              <w:jc w:val="center"/>
            </w:pPr>
            <w:r w:rsidRPr="00E4335C">
              <w:t>A cultural tradition I will keep in the future</w:t>
            </w:r>
          </w:p>
        </w:tc>
      </w:tr>
    </w:tbl>
    <w:p w14:paraId="29A5BD01" w14:textId="77777777" w:rsidR="00225A23" w:rsidRPr="00B13D9B" w:rsidRDefault="00225A23" w:rsidP="00225A23">
      <w:pPr>
        <w:pStyle w:val="Heading2"/>
        <w:rPr>
          <w:sz w:val="28"/>
        </w:rPr>
      </w:pPr>
      <w:bookmarkStart w:id="50" w:name="_Toc188440470"/>
      <w:bookmarkStart w:id="51" w:name="_Toc191906999"/>
      <w:r w:rsidRPr="00B13D9B">
        <w:rPr>
          <w:sz w:val="28"/>
        </w:rPr>
        <w:t>Outcome 1</w:t>
      </w:r>
      <w:bookmarkEnd w:id="50"/>
      <w:bookmarkEnd w:id="51"/>
    </w:p>
    <w:p w14:paraId="5650A2E8" w14:textId="0EE60EE6" w:rsidR="00225A23" w:rsidRDefault="00225A23" w:rsidP="00225A23">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3E851CE94C8146DF8CF1ED306CA2416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6E868C6C" w14:textId="77777777" w:rsidR="00225A23" w:rsidRPr="00753F1C" w:rsidRDefault="00225A23" w:rsidP="00225A23">
      <w:pPr>
        <w:pStyle w:val="Heading2"/>
        <w:rPr>
          <w:sz w:val="24"/>
          <w:szCs w:val="24"/>
        </w:rPr>
      </w:pPr>
      <w:bookmarkStart w:id="52" w:name="_Toc188440471"/>
      <w:bookmarkStart w:id="53" w:name="_Toc191907000"/>
      <w:r w:rsidRPr="00753F1C">
        <w:rPr>
          <w:sz w:val="24"/>
          <w:szCs w:val="24"/>
        </w:rPr>
        <w:t>Examples of learning activities</w:t>
      </w:r>
      <w:bookmarkEnd w:id="52"/>
      <w:bookmarkEnd w:id="5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25A23" w14:paraId="5AC2D8A8" w14:textId="77777777" w:rsidTr="000150F1">
        <w:trPr>
          <w:cantSplit/>
        </w:trPr>
        <w:tc>
          <w:tcPr>
            <w:tcW w:w="8783" w:type="dxa"/>
          </w:tcPr>
          <w:p w14:paraId="3AC60BE3" w14:textId="09752ADB" w:rsidR="00225A23" w:rsidRPr="00F66F92" w:rsidRDefault="00225A23" w:rsidP="000150F1">
            <w:pPr>
              <w:pStyle w:val="VCAAbulletlevel2"/>
            </w:pPr>
            <w:r w:rsidRPr="00E4335C">
              <w:t xml:space="preserve">Research a </w:t>
            </w:r>
            <w:sdt>
              <w:sdtPr>
                <w:rPr>
                  <w:shd w:val="clear" w:color="auto" w:fill="FFFFFF"/>
                </w:rPr>
                <w:alias w:val="Keywords"/>
                <w:tag w:val=""/>
                <w:id w:val="312455101"/>
                <w:placeholder>
                  <w:docPart w:val="99BE7B61725545E694FF0C8A791BB15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225A23" w14:paraId="645B3FE5" w14:textId="77777777" w:rsidTr="000150F1">
        <w:trPr>
          <w:cantSplit/>
        </w:trPr>
        <w:tc>
          <w:tcPr>
            <w:tcW w:w="8783" w:type="dxa"/>
          </w:tcPr>
          <w:p w14:paraId="7FFE9306" w14:textId="77777777" w:rsidR="00225A23" w:rsidRPr="00E4335C" w:rsidRDefault="00225A23" w:rsidP="000150F1">
            <w:pPr>
              <w:pStyle w:val="VCAAbulletlevel2"/>
              <w:rPr>
                <w:color w:val="212121"/>
                <w:shd w:val="clear" w:color="auto" w:fill="FFFFFF"/>
              </w:rPr>
            </w:pPr>
            <w:r w:rsidRPr="00F40190">
              <w:rPr>
                <w:shd w:val="clear" w:color="auto" w:fill="FFFFFF"/>
              </w:rPr>
              <w:t xml:space="preserve">Participate in a </w:t>
            </w:r>
            <w:hyperlink r:id="rId48"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225A23" w14:paraId="2644145F" w14:textId="77777777" w:rsidTr="000150F1">
        <w:trPr>
          <w:cantSplit/>
        </w:trPr>
        <w:tc>
          <w:tcPr>
            <w:tcW w:w="8783" w:type="dxa"/>
          </w:tcPr>
          <w:p w14:paraId="1BAF11A1" w14:textId="7CA46E43" w:rsidR="00225A23" w:rsidRDefault="00225A23" w:rsidP="000150F1">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5ED17D8AD7A945AC8D710EB67D35C0B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225A23" w14:paraId="3275CB7E" w14:textId="77777777" w:rsidTr="000150F1">
        <w:trPr>
          <w:cantSplit/>
        </w:trPr>
        <w:tc>
          <w:tcPr>
            <w:tcW w:w="8783" w:type="dxa"/>
          </w:tcPr>
          <w:p w14:paraId="1CCE53E9" w14:textId="6EF9C562" w:rsidR="00225A23" w:rsidRPr="00EF154E" w:rsidRDefault="00225A23" w:rsidP="000150F1">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28D967697AC04A299FCCEF5B617F316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225A23" w14:paraId="31565DEC" w14:textId="77777777" w:rsidTr="000150F1">
        <w:trPr>
          <w:cantSplit/>
        </w:trPr>
        <w:tc>
          <w:tcPr>
            <w:tcW w:w="8783" w:type="dxa"/>
          </w:tcPr>
          <w:p w14:paraId="6C0C5CF0" w14:textId="77777777" w:rsidR="00225A23" w:rsidRPr="00F66F92" w:rsidRDefault="00225A23" w:rsidP="000150F1">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225A23" w14:paraId="0396F81E" w14:textId="77777777" w:rsidTr="000150F1">
        <w:trPr>
          <w:cantSplit/>
        </w:trPr>
        <w:tc>
          <w:tcPr>
            <w:tcW w:w="8783" w:type="dxa"/>
          </w:tcPr>
          <w:p w14:paraId="595DEE97" w14:textId="77777777" w:rsidR="00225A23" w:rsidRPr="00F66F92" w:rsidRDefault="00225A23" w:rsidP="000150F1">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225A23" w14:paraId="4B13E5CF" w14:textId="77777777" w:rsidTr="000150F1">
        <w:trPr>
          <w:cantSplit/>
        </w:trPr>
        <w:tc>
          <w:tcPr>
            <w:tcW w:w="8783" w:type="dxa"/>
          </w:tcPr>
          <w:p w14:paraId="51B94188" w14:textId="77777777" w:rsidR="00225A23" w:rsidRPr="00F66F92" w:rsidRDefault="00225A23" w:rsidP="000150F1">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225A23" w14:paraId="78D9B78C" w14:textId="77777777" w:rsidTr="000150F1">
        <w:trPr>
          <w:cantSplit/>
        </w:trPr>
        <w:tc>
          <w:tcPr>
            <w:tcW w:w="8783" w:type="dxa"/>
          </w:tcPr>
          <w:p w14:paraId="55640326" w14:textId="7F1638C8" w:rsidR="00225A23" w:rsidRPr="00F66F92" w:rsidRDefault="00225A23" w:rsidP="000150F1">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D2714DA9DDD94687A69045B44836329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D3DD20D9BB4A485DA92619F61E6CC1D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225A23" w14:paraId="26A178FF" w14:textId="77777777" w:rsidTr="000150F1">
        <w:trPr>
          <w:cantSplit/>
        </w:trPr>
        <w:tc>
          <w:tcPr>
            <w:tcW w:w="8783" w:type="dxa"/>
          </w:tcPr>
          <w:p w14:paraId="53636188" w14:textId="77777777" w:rsidR="00225A23" w:rsidRPr="00EF154E" w:rsidRDefault="00225A23" w:rsidP="000150F1">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225A23" w14:paraId="21239C3F" w14:textId="77777777" w:rsidTr="000150F1">
        <w:trPr>
          <w:cantSplit/>
        </w:trPr>
        <w:tc>
          <w:tcPr>
            <w:tcW w:w="8783" w:type="dxa"/>
            <w:shd w:val="clear" w:color="auto" w:fill="D9D9D9" w:themeFill="background1" w:themeFillShade="D9"/>
          </w:tcPr>
          <w:p w14:paraId="1BAB9945" w14:textId="0338B6CC" w:rsidR="00225A23" w:rsidRPr="00875BC2" w:rsidRDefault="00225A23" w:rsidP="000150F1">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1149B6EC" wp14:editId="53FB3B6C">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Prepare and participate in debates, arguing for or against the importance of preserving a</w:t>
            </w:r>
            <w:r>
              <w:rPr>
                <w:b/>
                <w:bCs/>
              </w:rPr>
              <w:t>n</w:t>
            </w:r>
            <w:r w:rsidRPr="00875BC2">
              <w:rPr>
                <w:b/>
                <w:bCs/>
              </w:rPr>
              <w:t xml:space="preserve"> </w:t>
            </w:r>
            <w:sdt>
              <w:sdtPr>
                <w:rPr>
                  <w:b/>
                  <w:bCs/>
                  <w:shd w:val="clear" w:color="auto" w:fill="D9D9D9" w:themeFill="background1" w:themeFillShade="D9"/>
                </w:rPr>
                <w:alias w:val="Keywords"/>
                <w:tag w:val=""/>
                <w:id w:val="-1052849022"/>
                <w:placeholder>
                  <w:docPart w:val="B4901FE29B594DF59EAA8BCD2C5F965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Polish</w:t>
                </w:r>
              </w:sdtContent>
            </w:sdt>
            <w:r w:rsidRPr="00875BC2">
              <w:rPr>
                <w:b/>
                <w:bCs/>
              </w:rPr>
              <w:t xml:space="preserve"> cultural tradition, and </w:t>
            </w:r>
            <w:r>
              <w:rPr>
                <w:b/>
                <w:bCs/>
              </w:rPr>
              <w:t>e</w:t>
            </w:r>
            <w:r w:rsidRPr="00875BC2">
              <w:rPr>
                <w:b/>
                <w:bCs/>
              </w:rPr>
              <w:t xml:space="preserve">xpressing your opinion. </w:t>
            </w:r>
          </w:p>
        </w:tc>
      </w:tr>
      <w:tr w:rsidR="00225A23" w14:paraId="73313CD2" w14:textId="77777777" w:rsidTr="000150F1">
        <w:trPr>
          <w:cantSplit/>
        </w:trPr>
        <w:tc>
          <w:tcPr>
            <w:tcW w:w="8783" w:type="dxa"/>
            <w:shd w:val="clear" w:color="auto" w:fill="FFFFFF" w:themeFill="background1"/>
          </w:tcPr>
          <w:p w14:paraId="6E2DEEDB" w14:textId="77777777" w:rsidR="00225A23" w:rsidRPr="006C0BD9" w:rsidRDefault="00225A23" w:rsidP="000150F1">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225A23" w14:paraId="6CB08690" w14:textId="77777777" w:rsidTr="000150F1">
        <w:tc>
          <w:tcPr>
            <w:tcW w:w="8783" w:type="dxa"/>
            <w:tcBorders>
              <w:bottom w:val="single" w:sz="4" w:space="0" w:color="C6ECFF" w:themeColor="accent1" w:themeTint="33"/>
            </w:tcBorders>
            <w:shd w:val="clear" w:color="auto" w:fill="auto"/>
          </w:tcPr>
          <w:p w14:paraId="42F72878" w14:textId="77777777" w:rsidR="00225A23" w:rsidRDefault="00225A23" w:rsidP="000150F1">
            <w:pPr>
              <w:pStyle w:val="VCAAbulletlevel2"/>
              <w:numPr>
                <w:ilvl w:val="0"/>
                <w:numId w:val="0"/>
              </w:numPr>
            </w:pPr>
          </w:p>
          <w:p w14:paraId="1ED857E4" w14:textId="77777777" w:rsidR="00225A23" w:rsidRPr="00BB1912" w:rsidRDefault="00225A23" w:rsidP="000150F1">
            <w:pPr>
              <w:pStyle w:val="VCAAbulletlevel2"/>
              <w:numPr>
                <w:ilvl w:val="0"/>
                <w:numId w:val="0"/>
              </w:numPr>
            </w:pPr>
          </w:p>
        </w:tc>
      </w:tr>
      <w:tr w:rsidR="00225A23" w14:paraId="15396E27" w14:textId="77777777" w:rsidTr="000150F1">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B27401E" w14:textId="77777777" w:rsidR="00225A23" w:rsidRPr="002E4CED" w:rsidRDefault="00225A23" w:rsidP="000150F1">
            <w:pPr>
              <w:pStyle w:val="Heading2"/>
              <w:rPr>
                <w:b/>
                <w:bCs/>
                <w:color w:val="004EA8"/>
              </w:rPr>
            </w:pPr>
            <w:bookmarkStart w:id="54" w:name="_Toc188440472"/>
            <w:bookmarkStart w:id="55" w:name="_Toc191907001"/>
            <w:r w:rsidRPr="00B13D9B">
              <w:rPr>
                <w:b/>
                <w:bCs/>
                <w:noProof/>
                <w:color w:val="004EA8"/>
              </w:rPr>
              <w:drawing>
                <wp:anchor distT="0" distB="0" distL="114300" distR="114300" simplePos="0" relativeHeight="251672576" behindDoc="0" locked="0" layoutInCell="1" allowOverlap="1" wp14:anchorId="68238735" wp14:editId="3606E874">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4"/>
            <w:bookmarkEnd w:id="55"/>
            <w:r w:rsidRPr="00B13D9B">
              <w:rPr>
                <w:b/>
                <w:bCs/>
                <w:color w:val="004EA8"/>
              </w:rPr>
              <w:t xml:space="preserve"> </w:t>
            </w:r>
          </w:p>
          <w:p w14:paraId="3BD397D7" w14:textId="128D5E59" w:rsidR="00225A23" w:rsidRDefault="00225A23" w:rsidP="000150F1">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A08B8169DDED4A3A9B46A829BD1A479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sidRPr="006C0BD9">
              <w:rPr>
                <w:b/>
                <w:bCs/>
                <w:color w:val="004EA8"/>
                <w:sz w:val="32"/>
                <w:szCs w:val="32"/>
              </w:rPr>
              <w:t xml:space="preserve"> cultural tradition, and expressing your opinion</w:t>
            </w:r>
            <w:r w:rsidRPr="00BB1912">
              <w:rPr>
                <w:b/>
                <w:bCs/>
                <w:color w:val="004EA8"/>
                <w:sz w:val="32"/>
                <w:szCs w:val="32"/>
              </w:rPr>
              <w:t>.</w:t>
            </w:r>
          </w:p>
          <w:p w14:paraId="3F74DDE2" w14:textId="77777777" w:rsidR="00225A23" w:rsidRDefault="00225A23" w:rsidP="000150F1">
            <w:pPr>
              <w:pStyle w:val="VCAAbulletlevel2"/>
              <w:numPr>
                <w:ilvl w:val="0"/>
                <w:numId w:val="0"/>
              </w:numPr>
              <w:rPr>
                <w:b/>
                <w:bCs/>
                <w:color w:val="004EA8"/>
                <w:sz w:val="32"/>
                <w:szCs w:val="32"/>
              </w:rPr>
            </w:pPr>
          </w:p>
          <w:p w14:paraId="01710B96" w14:textId="77777777" w:rsidR="00225A23" w:rsidRPr="00A76523" w:rsidRDefault="00225A23" w:rsidP="000150F1">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68D61CDB" w14:textId="77777777" w:rsidR="00225A23" w:rsidRPr="00A76523" w:rsidRDefault="00225A23" w:rsidP="000150F1">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791DF392" w14:textId="01B432C7" w:rsidR="00225A23" w:rsidRPr="00A76523" w:rsidRDefault="00225A23" w:rsidP="000150F1">
            <w:pPr>
              <w:pStyle w:val="VCAAbulletlevel2"/>
            </w:pPr>
            <w:r w:rsidRPr="00603480">
              <w:t>Create a chart, graph or diagram</w:t>
            </w:r>
            <w:r>
              <w:t xml:space="preserve"> </w:t>
            </w:r>
            <w:proofErr w:type="gramStart"/>
            <w:r w:rsidR="001372F6">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0D161091" w14:textId="77777777" w:rsidR="00225A23" w:rsidRPr="00A76523" w:rsidRDefault="00225A23" w:rsidP="000150F1">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22864D24" w14:textId="77777777" w:rsidR="00225A23" w:rsidRPr="00A76523" w:rsidRDefault="00225A23" w:rsidP="000150F1">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154A15FA" w14:textId="77777777" w:rsidR="00225A23" w:rsidRPr="00A76523" w:rsidRDefault="00225A23" w:rsidP="000150F1">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5639DEA0" w14:textId="77777777" w:rsidR="00225A23" w:rsidRPr="00A76523" w:rsidRDefault="00225A23" w:rsidP="000150F1">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051E92EB" w14:textId="77777777" w:rsidR="00225A23" w:rsidRDefault="00225A23" w:rsidP="000150F1">
            <w:pPr>
              <w:pStyle w:val="VCAAbulletlevel2"/>
            </w:pPr>
            <w:r>
              <w:t>Practise active listening in pairs: paraphrase what your partner says and/or ask questions to clarify understanding, then swap roles.</w:t>
            </w:r>
          </w:p>
          <w:p w14:paraId="00F6FF57" w14:textId="77777777" w:rsidR="00225A23" w:rsidRDefault="00225A23" w:rsidP="000150F1">
            <w:pPr>
              <w:pStyle w:val="VCAAbulletlevel2"/>
              <w:numPr>
                <w:ilvl w:val="0"/>
                <w:numId w:val="0"/>
              </w:numPr>
              <w:ind w:left="360" w:hanging="360"/>
            </w:pPr>
          </w:p>
          <w:p w14:paraId="1EAE6867" w14:textId="77777777" w:rsidR="00225A23" w:rsidRDefault="00225A23" w:rsidP="000150F1">
            <w:pPr>
              <w:pStyle w:val="VCAAbulletlevel2"/>
            </w:pPr>
            <w:r w:rsidRPr="006B27C6">
              <w:t xml:space="preserve">Play negotiation games (e.g. </w:t>
            </w:r>
            <w:hyperlink r:id="rId49" w:history="1">
              <w:r w:rsidRPr="006B27C6">
                <w:rPr>
                  <w:rStyle w:val="Hyperlink"/>
                </w:rPr>
                <w:t>The 2-Dollar Game</w:t>
              </w:r>
            </w:hyperlink>
            <w:r w:rsidRPr="006B27C6">
              <w:t xml:space="preserve"> or </w:t>
            </w:r>
            <w:hyperlink r:id="rId50"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23E7E8F3" w14:textId="77777777" w:rsidR="00225A23" w:rsidRDefault="00225A23" w:rsidP="000150F1">
            <w:pPr>
              <w:pStyle w:val="VCAAbulletlevel2"/>
              <w:numPr>
                <w:ilvl w:val="0"/>
                <w:numId w:val="0"/>
              </w:numPr>
              <w:ind w:left="360" w:hanging="360"/>
            </w:pPr>
          </w:p>
          <w:p w14:paraId="12E073BB" w14:textId="77777777" w:rsidR="00225A23" w:rsidRDefault="00225A23" w:rsidP="000150F1">
            <w:pPr>
              <w:pStyle w:val="VCAAbulletlevel2"/>
            </w:pPr>
            <w:r w:rsidRPr="006B27C6">
              <w:t>Brainstorm arguments both for and against the preservation of cultural traditions and provide supporting evidence to justify each position.</w:t>
            </w:r>
          </w:p>
          <w:p w14:paraId="47C486AA" w14:textId="77777777" w:rsidR="00225A23" w:rsidRDefault="00225A23" w:rsidP="000150F1">
            <w:pPr>
              <w:pStyle w:val="VCAAbulletlevel2"/>
              <w:numPr>
                <w:ilvl w:val="0"/>
                <w:numId w:val="0"/>
              </w:numPr>
              <w:ind w:left="360" w:hanging="360"/>
            </w:pPr>
          </w:p>
          <w:p w14:paraId="596F1304" w14:textId="77777777" w:rsidR="00225A23" w:rsidRPr="0066155E" w:rsidRDefault="00225A23" w:rsidP="000150F1">
            <w:pPr>
              <w:pStyle w:val="VCAAbulletlevel2"/>
            </w:pPr>
            <w:r w:rsidRPr="006B27C6">
              <w:t>Participate in a debate</w:t>
            </w:r>
            <w:r>
              <w:t>.</w:t>
            </w:r>
          </w:p>
        </w:tc>
      </w:tr>
    </w:tbl>
    <w:p w14:paraId="57437EA5" w14:textId="77777777" w:rsidR="00225A23" w:rsidRDefault="00225A23" w:rsidP="00225A23">
      <w:pPr>
        <w:rPr>
          <w:lang w:val="en-AU"/>
        </w:rPr>
      </w:pPr>
    </w:p>
    <w:p w14:paraId="535E6DC9" w14:textId="77777777" w:rsidR="00225A23" w:rsidRDefault="00225A23" w:rsidP="00225A23">
      <w:pPr>
        <w:rPr>
          <w:lang w:val="en-AU"/>
        </w:rPr>
      </w:pPr>
    </w:p>
    <w:p w14:paraId="68A69CCC" w14:textId="77777777" w:rsidR="00225A23" w:rsidRDefault="00225A23" w:rsidP="00225A23">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7B23FE" w14:paraId="5C8E75D5" w14:textId="77777777" w:rsidTr="000150F1">
        <w:trPr>
          <w:trHeight w:val="274"/>
        </w:trPr>
        <w:tc>
          <w:tcPr>
            <w:tcW w:w="2197" w:type="dxa"/>
            <w:shd w:val="clear" w:color="auto" w:fill="0F7EB4"/>
          </w:tcPr>
          <w:p w14:paraId="5ADA23B6"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D98E2A4"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D3BB280"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63BBB55"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25A23" w:rsidRPr="007B23FE" w14:paraId="5DE1782E" w14:textId="77777777" w:rsidTr="003352F3">
        <w:trPr>
          <w:trHeight w:val="1701"/>
        </w:trPr>
        <w:tc>
          <w:tcPr>
            <w:tcW w:w="2197" w:type="dxa"/>
            <w:vAlign w:val="center"/>
          </w:tcPr>
          <w:p w14:paraId="604B50EE" w14:textId="77777777" w:rsidR="00225A23" w:rsidRPr="007B23FE" w:rsidRDefault="00225A23" w:rsidP="000150F1">
            <w:pPr>
              <w:pStyle w:val="VCAAbody"/>
              <w:jc w:val="center"/>
            </w:pPr>
            <w:r>
              <w:t>Identity</w:t>
            </w:r>
          </w:p>
        </w:tc>
        <w:tc>
          <w:tcPr>
            <w:tcW w:w="2197" w:type="dxa"/>
            <w:vAlign w:val="center"/>
          </w:tcPr>
          <w:p w14:paraId="446CB186" w14:textId="77777777" w:rsidR="00225A23" w:rsidRPr="007B23FE" w:rsidRDefault="00225A23" w:rsidP="000150F1">
            <w:pPr>
              <w:pStyle w:val="VCAAbody"/>
              <w:jc w:val="center"/>
            </w:pPr>
            <w:r w:rsidRPr="00E4335C">
              <w:t>Personal</w:t>
            </w:r>
          </w:p>
        </w:tc>
        <w:tc>
          <w:tcPr>
            <w:tcW w:w="2197" w:type="dxa"/>
            <w:vAlign w:val="center"/>
          </w:tcPr>
          <w:p w14:paraId="18E32D36" w14:textId="77777777" w:rsidR="00225A23" w:rsidRPr="007B23FE" w:rsidRDefault="00225A23" w:rsidP="000150F1">
            <w:pPr>
              <w:pStyle w:val="VCAAbody"/>
              <w:jc w:val="center"/>
            </w:pPr>
            <w:r w:rsidRPr="00D53EA2">
              <w:t>Relationships and human interactions</w:t>
            </w:r>
          </w:p>
        </w:tc>
        <w:tc>
          <w:tcPr>
            <w:tcW w:w="2198" w:type="dxa"/>
            <w:vAlign w:val="center"/>
          </w:tcPr>
          <w:p w14:paraId="5E4A27B0" w14:textId="77777777" w:rsidR="00225A23" w:rsidRPr="007B23FE" w:rsidRDefault="00225A23" w:rsidP="000150F1">
            <w:pPr>
              <w:pStyle w:val="VCAAbody"/>
              <w:jc w:val="center"/>
            </w:pPr>
            <w:r w:rsidRPr="00D53EA2">
              <w:t xml:space="preserve">Friends, </w:t>
            </w:r>
            <w:proofErr w:type="gramStart"/>
            <w:r w:rsidRPr="00D53EA2">
              <w:t>family</w:t>
            </w:r>
            <w:proofErr w:type="gramEnd"/>
            <w:r w:rsidRPr="00D53EA2">
              <w:t xml:space="preserve"> and community</w:t>
            </w:r>
          </w:p>
        </w:tc>
      </w:tr>
    </w:tbl>
    <w:p w14:paraId="2DCC7679" w14:textId="77777777" w:rsidR="00225A23" w:rsidRPr="00B13D9B" w:rsidRDefault="00225A23" w:rsidP="00225A23">
      <w:pPr>
        <w:pStyle w:val="Heading2"/>
        <w:rPr>
          <w:sz w:val="28"/>
        </w:rPr>
      </w:pPr>
      <w:bookmarkStart w:id="56" w:name="_Toc188440473"/>
      <w:bookmarkStart w:id="57" w:name="_Toc191907002"/>
      <w:r w:rsidRPr="1AB6DD3E">
        <w:rPr>
          <w:sz w:val="28"/>
        </w:rPr>
        <w:t>Outcome 2</w:t>
      </w:r>
      <w:bookmarkEnd w:id="56"/>
      <w:bookmarkEnd w:id="57"/>
    </w:p>
    <w:p w14:paraId="17E9B9CE" w14:textId="5E8D2544" w:rsidR="00225A23" w:rsidRDefault="00225A23" w:rsidP="00225A23">
      <w:pPr>
        <w:pStyle w:val="VCAAbody"/>
        <w:rPr>
          <w:shd w:val="clear" w:color="auto" w:fill="FFFFFF"/>
        </w:rPr>
      </w:pPr>
      <w:r w:rsidRPr="00D53EA2">
        <w:rPr>
          <w:shd w:val="clear" w:color="auto" w:fill="FFFFFF"/>
        </w:rPr>
        <w:lastRenderedPageBreak/>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971B73DFF7D44E158FBB449D0EE1A23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2ADF5B31942B413DBEB2B875F5A3906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0A7273">
        <w:rPr>
          <w:shd w:val="clear" w:color="auto" w:fill="FFFFFF"/>
        </w:rPr>
        <w:t>.</w:t>
      </w:r>
    </w:p>
    <w:p w14:paraId="7C89D000" w14:textId="77777777" w:rsidR="00225A23" w:rsidRDefault="00225A23" w:rsidP="00225A23">
      <w:pPr>
        <w:pStyle w:val="Heading2"/>
        <w:rPr>
          <w:sz w:val="24"/>
          <w:szCs w:val="24"/>
        </w:rPr>
      </w:pPr>
      <w:bookmarkStart w:id="58" w:name="_Toc188440474"/>
      <w:bookmarkStart w:id="59" w:name="_Toc191907003"/>
      <w:r w:rsidRPr="00753F1C">
        <w:rPr>
          <w:sz w:val="24"/>
          <w:szCs w:val="24"/>
        </w:rPr>
        <w:t>Examples of learning activities</w:t>
      </w:r>
      <w:bookmarkEnd w:id="58"/>
      <w:bookmarkEnd w:id="59"/>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225A23" w:rsidRPr="006476F9" w14:paraId="12C01628" w14:textId="77777777" w:rsidTr="000150F1">
        <w:trPr>
          <w:cantSplit/>
          <w:trHeight w:val="20"/>
        </w:trPr>
        <w:tc>
          <w:tcPr>
            <w:tcW w:w="8428" w:type="dxa"/>
          </w:tcPr>
          <w:p w14:paraId="4DFD8ABB" w14:textId="77777777" w:rsidR="00225A23" w:rsidRPr="00D159A5" w:rsidRDefault="00225A23" w:rsidP="000150F1">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225A23" w:rsidRPr="006476F9" w14:paraId="2B6FA199" w14:textId="77777777" w:rsidTr="000150F1">
        <w:trPr>
          <w:cantSplit/>
          <w:trHeight w:val="20"/>
        </w:trPr>
        <w:tc>
          <w:tcPr>
            <w:tcW w:w="8428" w:type="dxa"/>
          </w:tcPr>
          <w:p w14:paraId="6E1EB76C" w14:textId="77777777" w:rsidR="00225A23" w:rsidRPr="00D159A5" w:rsidRDefault="00225A23" w:rsidP="000150F1">
            <w:pPr>
              <w:pStyle w:val="VCAAbulletlevel2"/>
            </w:pPr>
            <w:r w:rsidRPr="00D159A5">
              <w:t>Compare and contrast the definitions of relationships from different sources; identify key words and reflect on your understanding of what constitutes a positive relationship.</w:t>
            </w:r>
          </w:p>
        </w:tc>
      </w:tr>
      <w:tr w:rsidR="00225A23" w:rsidRPr="006476F9" w14:paraId="66741F95" w14:textId="77777777" w:rsidTr="000150F1">
        <w:trPr>
          <w:cantSplit/>
          <w:trHeight w:val="20"/>
        </w:trPr>
        <w:tc>
          <w:tcPr>
            <w:tcW w:w="8428" w:type="dxa"/>
          </w:tcPr>
          <w:p w14:paraId="74972BB1" w14:textId="77777777" w:rsidR="00225A23" w:rsidRPr="00D159A5" w:rsidRDefault="00225A23" w:rsidP="000150F1">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225A23" w:rsidRPr="006476F9" w14:paraId="7F3A8ECB" w14:textId="77777777" w:rsidTr="000150F1">
        <w:trPr>
          <w:cantSplit/>
          <w:trHeight w:val="20"/>
        </w:trPr>
        <w:tc>
          <w:tcPr>
            <w:tcW w:w="8428" w:type="dxa"/>
          </w:tcPr>
          <w:p w14:paraId="0FEC81C1" w14:textId="77777777" w:rsidR="00225A23" w:rsidRPr="00D159A5" w:rsidRDefault="00225A23" w:rsidP="000150F1">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225A23" w:rsidRPr="006476F9" w14:paraId="7D3B5DEF" w14:textId="77777777" w:rsidTr="000150F1">
        <w:trPr>
          <w:cantSplit/>
          <w:trHeight w:val="20"/>
        </w:trPr>
        <w:tc>
          <w:tcPr>
            <w:tcW w:w="8428" w:type="dxa"/>
          </w:tcPr>
          <w:p w14:paraId="0484FF1B" w14:textId="77777777" w:rsidR="00225A23" w:rsidRPr="00D159A5" w:rsidRDefault="00225A23" w:rsidP="000150F1">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225A23" w:rsidRPr="006476F9" w14:paraId="46879F88" w14:textId="77777777" w:rsidTr="000150F1">
        <w:trPr>
          <w:cantSplit/>
          <w:trHeight w:val="20"/>
        </w:trPr>
        <w:tc>
          <w:tcPr>
            <w:tcW w:w="8428" w:type="dxa"/>
          </w:tcPr>
          <w:p w14:paraId="698FA3B1" w14:textId="77777777" w:rsidR="00225A23" w:rsidRPr="006476F9" w:rsidRDefault="00225A23" w:rsidP="000150F1">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225A23" w:rsidRPr="006476F9" w14:paraId="078A1FE6" w14:textId="77777777" w:rsidTr="000150F1">
        <w:trPr>
          <w:cantSplit/>
          <w:trHeight w:val="20"/>
        </w:trPr>
        <w:tc>
          <w:tcPr>
            <w:tcW w:w="8428" w:type="dxa"/>
            <w:shd w:val="clear" w:color="auto" w:fill="D9D9D9" w:themeFill="background1" w:themeFillShade="D9"/>
          </w:tcPr>
          <w:p w14:paraId="5C000344" w14:textId="77777777" w:rsidR="00225A23" w:rsidRPr="00875BC2" w:rsidRDefault="00225A23" w:rsidP="000150F1">
            <w:pPr>
              <w:pStyle w:val="VCAAbulletlevel2"/>
              <w:rPr>
                <w:b/>
                <w:bCs/>
                <w:shd w:val="clear" w:color="auto" w:fill="FFFFFF"/>
              </w:rPr>
            </w:pPr>
            <w:r w:rsidRPr="00875BC2">
              <w:rPr>
                <w:b/>
                <w:bCs/>
                <w:noProof/>
              </w:rPr>
              <w:drawing>
                <wp:anchor distT="0" distB="0" distL="114300" distR="114300" simplePos="0" relativeHeight="251673600" behindDoc="0" locked="0" layoutInCell="1" allowOverlap="1" wp14:anchorId="421068B5" wp14:editId="0A8DB4EF">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225A23" w:rsidRPr="006476F9" w14:paraId="7FB4686A" w14:textId="77777777" w:rsidTr="000150F1">
        <w:trPr>
          <w:cantSplit/>
          <w:trHeight w:val="20"/>
        </w:trPr>
        <w:tc>
          <w:tcPr>
            <w:tcW w:w="8428" w:type="dxa"/>
          </w:tcPr>
          <w:p w14:paraId="58F66603" w14:textId="6C3BCC43" w:rsidR="00225A23" w:rsidRPr="00D159A5" w:rsidRDefault="00225A23" w:rsidP="000150F1">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33AEE96B92554A2498822986138DD0D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159A5">
              <w:t>, and compare your responses with a partner. Share responses with the class and identify strategies for responding effectively to</w:t>
            </w:r>
            <w:r>
              <w:t xml:space="preserve"> </w:t>
            </w:r>
            <w:r w:rsidR="00F00458">
              <w:t xml:space="preserve">a </w:t>
            </w:r>
            <w:r w:rsidRPr="00D159A5">
              <w:t xml:space="preserve">short-answer question. As a class, brainstorm an ideal </w:t>
            </w:r>
            <w:r w:rsidRPr="00D159A5">
              <w:lastRenderedPageBreak/>
              <w:t>response. Compare this to your original response and make changes to improve your answer.</w:t>
            </w:r>
          </w:p>
        </w:tc>
      </w:tr>
      <w:tr w:rsidR="00225A23" w:rsidRPr="006476F9" w14:paraId="48A61C36" w14:textId="77777777" w:rsidTr="000150F1">
        <w:trPr>
          <w:cantSplit/>
          <w:trHeight w:val="20"/>
        </w:trPr>
        <w:tc>
          <w:tcPr>
            <w:tcW w:w="8428" w:type="dxa"/>
          </w:tcPr>
          <w:p w14:paraId="471696DB" w14:textId="77777777" w:rsidR="00225A23" w:rsidRPr="00D159A5" w:rsidRDefault="00225A23" w:rsidP="000150F1">
            <w:pPr>
              <w:pStyle w:val="VCAAbulletlevel2"/>
            </w:pPr>
            <w:r w:rsidRPr="00D159A5">
              <w:lastRenderedPageBreak/>
              <w:t xml:space="preserve">Watch video clips of friends interacting. Observe and analyse non-verbal cues such as body language, facial expressions, and gestures that contribute to your understanding of the emotions and feelings being portrayed. Discuss your understanding with a partner, reflecting on contextual clues and cultural influences that may impact interpretation. </w:t>
            </w:r>
          </w:p>
        </w:tc>
      </w:tr>
      <w:tr w:rsidR="00225A23" w:rsidRPr="006476F9" w14:paraId="1D8C8F35" w14:textId="77777777" w:rsidTr="000150F1">
        <w:trPr>
          <w:cantSplit/>
          <w:trHeight w:val="20"/>
        </w:trPr>
        <w:tc>
          <w:tcPr>
            <w:tcW w:w="8428" w:type="dxa"/>
          </w:tcPr>
          <w:p w14:paraId="2795167D" w14:textId="0597C31B" w:rsidR="00225A23" w:rsidRPr="00D159A5" w:rsidRDefault="00225A23" w:rsidP="000150F1">
            <w:pPr>
              <w:pStyle w:val="VCAAbulletlevel2"/>
            </w:pPr>
            <w:r w:rsidRPr="00D159A5">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3AE8449698B9485EA20401183F7CC7F9"/>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159A5">
              <w:t>, and compare these with your own peer group. Then, write a blog post identifying the similarities and differences.</w:t>
            </w:r>
          </w:p>
        </w:tc>
      </w:tr>
      <w:tr w:rsidR="00225A23" w:rsidRPr="006476F9" w14:paraId="2BD01408" w14:textId="77777777" w:rsidTr="000150F1">
        <w:trPr>
          <w:cantSplit/>
          <w:trHeight w:val="20"/>
        </w:trPr>
        <w:tc>
          <w:tcPr>
            <w:tcW w:w="8428" w:type="dxa"/>
          </w:tcPr>
          <w:p w14:paraId="345E96E8" w14:textId="77777777" w:rsidR="00225A23" w:rsidRPr="00D159A5" w:rsidRDefault="00225A23" w:rsidP="000150F1">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225A23" w:rsidRPr="006476F9" w14:paraId="7169D805" w14:textId="77777777" w:rsidTr="000150F1">
        <w:trPr>
          <w:cantSplit/>
          <w:trHeight w:val="20"/>
        </w:trPr>
        <w:tc>
          <w:tcPr>
            <w:tcW w:w="8428" w:type="dxa"/>
          </w:tcPr>
          <w:p w14:paraId="689D30E6" w14:textId="66DD7965" w:rsidR="00225A23" w:rsidRPr="00D159A5" w:rsidRDefault="00225A23" w:rsidP="000150F1">
            <w:pPr>
              <w:pStyle w:val="VCAAbulletlevel2"/>
            </w:pPr>
            <w:r w:rsidRPr="00D159A5">
              <w:t xml:space="preserve">Research and explore the dynamic nature of language and/or language innovation in </w:t>
            </w:r>
            <w:sdt>
              <w:sdtPr>
                <w:alias w:val="Keywords"/>
                <w:tag w:val=""/>
                <w:id w:val="1702127127"/>
                <w:placeholder>
                  <w:docPart w:val="57114767A0CF43268AD7A0438F96984A"/>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225A23" w:rsidRPr="006476F9" w14:paraId="5010E127" w14:textId="77777777" w:rsidTr="000150F1">
        <w:trPr>
          <w:cantSplit/>
          <w:trHeight w:val="20"/>
        </w:trPr>
        <w:tc>
          <w:tcPr>
            <w:tcW w:w="8428" w:type="dxa"/>
          </w:tcPr>
          <w:p w14:paraId="04912A50" w14:textId="790CBD8D" w:rsidR="00225A23" w:rsidRPr="00D159A5" w:rsidRDefault="00225A23" w:rsidP="000150F1">
            <w:pPr>
              <w:pStyle w:val="VCAAbulletlevel2"/>
            </w:pPr>
            <w:r w:rsidRPr="00D159A5">
              <w:t xml:space="preserve">Read a news article about a tradition or festival of a </w:t>
            </w:r>
            <w:sdt>
              <w:sdtPr>
                <w:alias w:val="Keywords"/>
                <w:tag w:val=""/>
                <w:id w:val="2058436836"/>
                <w:placeholder>
                  <w:docPart w:val="4521FB5BAE10458D885778369A443C79"/>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225A23" w:rsidRPr="006476F9" w14:paraId="6D58E697" w14:textId="77777777" w:rsidTr="000150F1">
        <w:trPr>
          <w:cantSplit/>
          <w:trHeight w:val="20"/>
        </w:trPr>
        <w:tc>
          <w:tcPr>
            <w:tcW w:w="8428" w:type="dxa"/>
          </w:tcPr>
          <w:p w14:paraId="329A87CF" w14:textId="79B40C89" w:rsidR="00225A23" w:rsidRPr="00D159A5" w:rsidRDefault="00225A23" w:rsidP="000150F1">
            <w:pPr>
              <w:pStyle w:val="VCAAbulletlevel2"/>
            </w:pPr>
            <w:r w:rsidRPr="00D159A5">
              <w:t>Participate in a ‘</w:t>
            </w:r>
            <w:hyperlink r:id="rId51"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58FD5E20D9334E808AB53BA80022182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159A5">
              <w:t xml:space="preserve"> from posters displayed in the classroom. Write notes about each persuasive device.</w:t>
            </w:r>
          </w:p>
        </w:tc>
      </w:tr>
      <w:tr w:rsidR="00225A23" w:rsidRPr="006476F9" w14:paraId="543CA9C1" w14:textId="77777777" w:rsidTr="000150F1">
        <w:trPr>
          <w:cantSplit/>
          <w:trHeight w:val="20"/>
        </w:trPr>
        <w:tc>
          <w:tcPr>
            <w:tcW w:w="8428" w:type="dxa"/>
          </w:tcPr>
          <w:p w14:paraId="06931942" w14:textId="77777777" w:rsidR="00225A23" w:rsidRPr="00FD4DAA" w:rsidRDefault="00225A23" w:rsidP="000150F1">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225A23" w:rsidRPr="006476F9" w14:paraId="316EB3E4" w14:textId="77777777" w:rsidTr="000150F1">
        <w:trPr>
          <w:cantSplit/>
          <w:trHeight w:val="20"/>
        </w:trPr>
        <w:tc>
          <w:tcPr>
            <w:tcW w:w="8428" w:type="dxa"/>
          </w:tcPr>
          <w:p w14:paraId="36493478" w14:textId="77777777" w:rsidR="00225A23" w:rsidRPr="00FD4DAA" w:rsidRDefault="00225A23" w:rsidP="000150F1">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225A23" w:rsidRPr="006476F9" w14:paraId="64A363D6" w14:textId="77777777" w:rsidTr="000150F1">
        <w:trPr>
          <w:cantSplit/>
          <w:trHeight w:val="20"/>
        </w:trPr>
        <w:tc>
          <w:tcPr>
            <w:tcW w:w="8428" w:type="dxa"/>
          </w:tcPr>
          <w:p w14:paraId="7EF7F290" w14:textId="77777777" w:rsidR="00225A23" w:rsidRDefault="00225A23" w:rsidP="000150F1">
            <w:pPr>
              <w:pStyle w:val="VCAAbulletlevel2"/>
            </w:pPr>
            <w:r w:rsidRPr="00FD4DAA">
              <w:lastRenderedPageBreak/>
              <w:t>Write a reflective article or journal entry about the importance of relationships and the impact of technology on relationships.</w:t>
            </w:r>
          </w:p>
          <w:p w14:paraId="09217C1F" w14:textId="77777777" w:rsidR="00225A23" w:rsidRPr="00FD4DAA" w:rsidRDefault="00225A23" w:rsidP="000150F1">
            <w:pPr>
              <w:pStyle w:val="VCAAbulletlevel2"/>
              <w:numPr>
                <w:ilvl w:val="0"/>
                <w:numId w:val="0"/>
              </w:numPr>
              <w:ind w:left="360"/>
            </w:pPr>
          </w:p>
        </w:tc>
      </w:tr>
    </w:tbl>
    <w:p w14:paraId="6B39F9E2" w14:textId="77777777" w:rsidR="00225A23" w:rsidRPr="005A0EDD" w:rsidRDefault="00225A23" w:rsidP="00225A23">
      <w:pPr>
        <w:rPr>
          <w:lang w:val="en-AU"/>
        </w:rPr>
      </w:pPr>
      <w:bookmarkStart w:id="60"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225A23" w14:paraId="4C2A6D3D"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A343795" w14:textId="77777777" w:rsidR="00225A23" w:rsidRPr="000A7273" w:rsidRDefault="00225A23" w:rsidP="000150F1">
            <w:pPr>
              <w:pStyle w:val="Heading2"/>
              <w:rPr>
                <w:b/>
                <w:bCs/>
                <w:color w:val="004EA8"/>
              </w:rPr>
            </w:pPr>
            <w:bookmarkStart w:id="61" w:name="_Toc191907004"/>
            <w:r w:rsidRPr="00B13D9B">
              <w:rPr>
                <w:b/>
                <w:bCs/>
                <w:noProof/>
                <w:color w:val="004EA8"/>
              </w:rPr>
              <w:drawing>
                <wp:anchor distT="0" distB="0" distL="114300" distR="114300" simplePos="0" relativeHeight="251683840" behindDoc="0" locked="0" layoutInCell="1" allowOverlap="1" wp14:anchorId="7962EBBE" wp14:editId="62FADDB2">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1"/>
            <w:r w:rsidRPr="00B13D9B">
              <w:rPr>
                <w:b/>
                <w:bCs/>
                <w:color w:val="004EA8"/>
              </w:rPr>
              <w:t xml:space="preserve"> </w:t>
            </w:r>
          </w:p>
          <w:p w14:paraId="304518EF" w14:textId="77777777" w:rsidR="00225A23" w:rsidRDefault="00225A23" w:rsidP="000150F1">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65DA5F70" w14:textId="77777777" w:rsidR="00225A23" w:rsidRDefault="00225A23" w:rsidP="000150F1">
            <w:pPr>
              <w:pStyle w:val="VCAAbulletlevel2"/>
              <w:numPr>
                <w:ilvl w:val="0"/>
                <w:numId w:val="0"/>
              </w:numPr>
              <w:rPr>
                <w:b/>
                <w:bCs/>
                <w:color w:val="004EA8"/>
                <w:sz w:val="32"/>
                <w:szCs w:val="32"/>
              </w:rPr>
            </w:pPr>
          </w:p>
          <w:p w14:paraId="058C4AFF" w14:textId="77777777" w:rsidR="00225A23" w:rsidRDefault="00225A23" w:rsidP="000150F1">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7225BD0D" w14:textId="77777777" w:rsidR="00225A23" w:rsidRDefault="00225A23" w:rsidP="000150F1">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2CD28034" w14:textId="77777777" w:rsidR="00225A23" w:rsidRDefault="00225A23" w:rsidP="000150F1">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228D14B2" w14:textId="77777777" w:rsidR="00225A23" w:rsidRDefault="00225A23" w:rsidP="000150F1">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195FC749" w14:textId="77777777" w:rsidR="00225A23" w:rsidRDefault="00225A23" w:rsidP="000150F1">
            <w:pPr>
              <w:pStyle w:val="VCAAbulletlevel2"/>
            </w:pPr>
            <w:r>
              <w:t>Read an article or blog post; then participate in a ‘Think, pair, share’ activity identifying the key information, audience, purpose, and the features and conventions of the text type. Annotate the text.</w:t>
            </w:r>
            <w:r>
              <w:br/>
            </w:r>
          </w:p>
          <w:p w14:paraId="0A6CEE1A" w14:textId="77777777" w:rsidR="00225A23" w:rsidRDefault="00225A23" w:rsidP="000150F1">
            <w:pPr>
              <w:pStyle w:val="VCAAbulletlevel2"/>
            </w:pPr>
            <w:r>
              <w:t>View a graph presenting statistics or an image incorporating technology and complete a ‘See, think, wonder’ or ‘Word, phrase, sentence’ activity.</w:t>
            </w:r>
            <w:r>
              <w:br/>
            </w:r>
          </w:p>
          <w:p w14:paraId="0FF6FFDD" w14:textId="77777777" w:rsidR="00225A23" w:rsidRDefault="00225A23" w:rsidP="000150F1">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11C27F67" w14:textId="77777777" w:rsidR="00225A23" w:rsidRDefault="00225A23" w:rsidP="000150F1">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6D9E5C25" w14:textId="77777777" w:rsidR="00225A23" w:rsidRDefault="00225A23" w:rsidP="000150F1">
            <w:pPr>
              <w:pStyle w:val="VCAAbulletlevel2"/>
            </w:pPr>
            <w:r>
              <w:t>Engage in role-played conversations, adopting different language styles based on the relationship (e.g. formal versus informal).</w:t>
            </w:r>
            <w:r>
              <w:br/>
            </w:r>
          </w:p>
          <w:p w14:paraId="6F41ED73" w14:textId="77777777" w:rsidR="00225A23" w:rsidRDefault="00225A23" w:rsidP="000150F1">
            <w:pPr>
              <w:pStyle w:val="VCAAbulletlevel2"/>
            </w:pPr>
            <w:r>
              <w:lastRenderedPageBreak/>
              <w:t>Summarise the key insights and importance of understanding language variation in communication.</w:t>
            </w:r>
            <w:r>
              <w:br/>
            </w:r>
          </w:p>
          <w:p w14:paraId="4F3F5847" w14:textId="08A3C83F" w:rsidR="00225A23" w:rsidRPr="0066155E" w:rsidRDefault="00225A23" w:rsidP="000150F1">
            <w:pPr>
              <w:pStyle w:val="VCAAbulletlevel2"/>
            </w:pPr>
            <w:r w:rsidRPr="006476F9">
              <w:t xml:space="preserve">Film a conversation in </w:t>
            </w:r>
            <w:sdt>
              <w:sdtPr>
                <w:alias w:val="Keywords"/>
                <w:tag w:val=""/>
                <w:id w:val="1762413221"/>
                <w:placeholder>
                  <w:docPart w:val="DF287ED9D2CD459BA492E6386D08CA73"/>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12ADA803" w14:textId="77777777" w:rsidR="00225A23" w:rsidRDefault="00225A23" w:rsidP="00225A23">
      <w:pPr>
        <w:rPr>
          <w:lang w:val="en-AU"/>
        </w:rPr>
      </w:pPr>
    </w:p>
    <w:bookmarkEnd w:id="60"/>
    <w:p w14:paraId="792E1102" w14:textId="77777777" w:rsidR="00225A23" w:rsidRDefault="00225A23" w:rsidP="00225A23">
      <w:pPr>
        <w:pStyle w:val="Heading4"/>
      </w:pPr>
      <w:r>
        <w:t>U</w:t>
      </w:r>
      <w:r w:rsidRPr="00B13D9B">
        <w:t xml:space="preserve">nit </w:t>
      </w:r>
      <w:r>
        <w:t xml:space="preserve">3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225A23" w:rsidRPr="007B23FE" w14:paraId="314E4DA0" w14:textId="77777777" w:rsidTr="000150F1">
        <w:trPr>
          <w:trHeight w:val="274"/>
        </w:trPr>
        <w:tc>
          <w:tcPr>
            <w:tcW w:w="2339" w:type="dxa"/>
            <w:shd w:val="clear" w:color="auto" w:fill="0F7EB4"/>
          </w:tcPr>
          <w:p w14:paraId="774F7355"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3E087C97"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66A0784E"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3534452B"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25A23" w:rsidRPr="007B23FE" w14:paraId="5DEA76C5" w14:textId="77777777" w:rsidTr="003352F3">
        <w:trPr>
          <w:trHeight w:val="1701"/>
        </w:trPr>
        <w:tc>
          <w:tcPr>
            <w:tcW w:w="2339" w:type="dxa"/>
            <w:vAlign w:val="center"/>
          </w:tcPr>
          <w:p w14:paraId="2404C626" w14:textId="77777777" w:rsidR="00225A23" w:rsidRPr="007B23FE" w:rsidRDefault="00225A23" w:rsidP="000150F1">
            <w:pPr>
              <w:pStyle w:val="VCAAbody"/>
              <w:jc w:val="center"/>
            </w:pPr>
            <w:r>
              <w:t>Responsibility</w:t>
            </w:r>
          </w:p>
        </w:tc>
        <w:tc>
          <w:tcPr>
            <w:tcW w:w="2339" w:type="dxa"/>
            <w:vAlign w:val="center"/>
          </w:tcPr>
          <w:p w14:paraId="66325D2B" w14:textId="77777777" w:rsidR="00225A23" w:rsidRPr="007B23FE" w:rsidRDefault="00225A23" w:rsidP="000150F1">
            <w:pPr>
              <w:pStyle w:val="VCAAbody"/>
              <w:jc w:val="center"/>
            </w:pPr>
            <w:r>
              <w:t>Healthy Lifestyles</w:t>
            </w:r>
          </w:p>
        </w:tc>
        <w:tc>
          <w:tcPr>
            <w:tcW w:w="2339" w:type="dxa"/>
            <w:vAlign w:val="center"/>
          </w:tcPr>
          <w:p w14:paraId="352D31C2" w14:textId="77777777" w:rsidR="00225A23" w:rsidRPr="007B23FE" w:rsidRDefault="00225A23" w:rsidP="000150F1">
            <w:pPr>
              <w:pStyle w:val="VCAAbody"/>
              <w:jc w:val="center"/>
            </w:pPr>
            <w:r>
              <w:t>Youth</w:t>
            </w:r>
          </w:p>
        </w:tc>
        <w:tc>
          <w:tcPr>
            <w:tcW w:w="2339" w:type="dxa"/>
            <w:vAlign w:val="center"/>
          </w:tcPr>
          <w:p w14:paraId="21DAB1FA" w14:textId="77777777" w:rsidR="00225A23" w:rsidRPr="007B23FE" w:rsidRDefault="00225A23" w:rsidP="000150F1">
            <w:pPr>
              <w:pStyle w:val="VCAAbody"/>
              <w:jc w:val="center"/>
            </w:pPr>
            <w:r>
              <w:t>Personal</w:t>
            </w:r>
          </w:p>
        </w:tc>
      </w:tr>
    </w:tbl>
    <w:p w14:paraId="06DB5131" w14:textId="77777777" w:rsidR="00225A23" w:rsidRPr="00B13D9B" w:rsidRDefault="00225A23" w:rsidP="00225A23">
      <w:pPr>
        <w:pStyle w:val="Heading2"/>
        <w:rPr>
          <w:sz w:val="28"/>
        </w:rPr>
      </w:pPr>
      <w:bookmarkStart w:id="62" w:name="_Toc191907005"/>
      <w:r w:rsidRPr="00B13D9B">
        <w:rPr>
          <w:sz w:val="28"/>
        </w:rPr>
        <w:t xml:space="preserve">Outcome </w:t>
      </w:r>
      <w:r>
        <w:rPr>
          <w:sz w:val="28"/>
        </w:rPr>
        <w:t>3</w:t>
      </w:r>
      <w:bookmarkEnd w:id="62"/>
    </w:p>
    <w:p w14:paraId="26C66E50" w14:textId="27F2540E" w:rsidR="00225A23" w:rsidRPr="000A7273" w:rsidRDefault="00225A23" w:rsidP="00225A23">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269F8688F0C14A5D8F92748C0FA360A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2582BEAB" w14:textId="77777777" w:rsidR="00225A23" w:rsidRDefault="00225A23" w:rsidP="00225A23">
      <w:pPr>
        <w:pStyle w:val="Heading2"/>
        <w:rPr>
          <w:sz w:val="24"/>
          <w:szCs w:val="24"/>
        </w:rPr>
      </w:pPr>
      <w:bookmarkStart w:id="63" w:name="_Toc191907006"/>
      <w:r w:rsidRPr="00753F1C">
        <w:rPr>
          <w:sz w:val="24"/>
          <w:szCs w:val="24"/>
        </w:rPr>
        <w:t>Examples of learning activities</w:t>
      </w:r>
      <w:bookmarkEnd w:id="6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225A23" w:rsidRPr="006D4EF4" w14:paraId="65E46204" w14:textId="77777777" w:rsidTr="000150F1">
        <w:trPr>
          <w:cantSplit/>
        </w:trPr>
        <w:tc>
          <w:tcPr>
            <w:tcW w:w="8783" w:type="dxa"/>
          </w:tcPr>
          <w:p w14:paraId="23D9642A" w14:textId="77777777" w:rsidR="00225A23" w:rsidRPr="00FD4DAA" w:rsidRDefault="00225A23" w:rsidP="000150F1">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225A23" w:rsidRPr="006D4EF4" w14:paraId="2D8EB02E" w14:textId="77777777" w:rsidTr="000150F1">
        <w:trPr>
          <w:cantSplit/>
        </w:trPr>
        <w:tc>
          <w:tcPr>
            <w:tcW w:w="8783" w:type="dxa"/>
          </w:tcPr>
          <w:p w14:paraId="05912D97" w14:textId="77777777" w:rsidR="00225A23" w:rsidRPr="00FD4DAA" w:rsidRDefault="00225A23" w:rsidP="000150F1">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225A23" w:rsidRPr="006D4EF4" w14:paraId="4AB11D75" w14:textId="77777777" w:rsidTr="000150F1">
        <w:trPr>
          <w:cantSplit/>
        </w:trPr>
        <w:tc>
          <w:tcPr>
            <w:tcW w:w="8783" w:type="dxa"/>
          </w:tcPr>
          <w:p w14:paraId="5609A2A3" w14:textId="77777777" w:rsidR="00225A23" w:rsidRPr="00555A56" w:rsidRDefault="00225A23" w:rsidP="000150F1">
            <w:pPr>
              <w:pStyle w:val="VCAAbulletlevel2"/>
            </w:pPr>
            <w:r w:rsidRPr="00FD4DAA">
              <w:t xml:space="preserve">Participate in the </w:t>
            </w:r>
            <w:hyperlink r:id="rId52"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225A23" w:rsidRPr="006D4EF4" w14:paraId="028CFC1E" w14:textId="77777777" w:rsidTr="000150F1">
        <w:trPr>
          <w:cantSplit/>
        </w:trPr>
        <w:tc>
          <w:tcPr>
            <w:tcW w:w="8783" w:type="dxa"/>
          </w:tcPr>
          <w:p w14:paraId="07C3EDF8" w14:textId="77777777" w:rsidR="00225A23" w:rsidRPr="00FD4DAA" w:rsidRDefault="00225A23" w:rsidP="000150F1">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225A23" w:rsidRPr="006D4EF4" w14:paraId="19D48B6C" w14:textId="77777777" w:rsidTr="000150F1">
        <w:trPr>
          <w:cantSplit/>
        </w:trPr>
        <w:tc>
          <w:tcPr>
            <w:tcW w:w="8783" w:type="dxa"/>
          </w:tcPr>
          <w:p w14:paraId="75B0C723" w14:textId="72380158" w:rsidR="00225A23" w:rsidRPr="00FD4DAA" w:rsidRDefault="00225A23" w:rsidP="000150F1">
            <w:pPr>
              <w:pStyle w:val="VCAAbulletlevel2"/>
            </w:pPr>
            <w:r w:rsidRPr="00FD4DAA">
              <w:lastRenderedPageBreak/>
              <w:t xml:space="preserve">Create a Healthy Lifestyle online space in </w:t>
            </w:r>
            <w:sdt>
              <w:sdtPr>
                <w:alias w:val="Keywords"/>
                <w:tag w:val=""/>
                <w:id w:val="253946069"/>
                <w:placeholder>
                  <w:docPart w:val="992E68EDB9084FCC9D7475D62799EF6D"/>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225A23" w:rsidRPr="006D4EF4" w14:paraId="25CF137F" w14:textId="77777777" w:rsidTr="000150F1">
        <w:trPr>
          <w:cantSplit/>
        </w:trPr>
        <w:tc>
          <w:tcPr>
            <w:tcW w:w="8783" w:type="dxa"/>
          </w:tcPr>
          <w:p w14:paraId="09F56277" w14:textId="2D2DDD4E" w:rsidR="00225A23" w:rsidRPr="00FD4DAA" w:rsidRDefault="00225A23" w:rsidP="000150F1">
            <w:pPr>
              <w:pStyle w:val="VCAAbulletlevel2"/>
            </w:pPr>
            <w:r w:rsidRPr="00FD4DAA">
              <w:t xml:space="preserve">Run a mini health fair exhibition in </w:t>
            </w:r>
            <w:sdt>
              <w:sdtPr>
                <w:alias w:val="Keywords"/>
                <w:tag w:val=""/>
                <w:id w:val="1886756325"/>
                <w:placeholder>
                  <w:docPart w:val="6FE73701008E48169CE4A2694BA4A10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682E90829A634D6EBB7F5C056FE7B328"/>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 speaking visitors, explain key concepts and provide practical tips for incorporating healthy habits into daily life.</w:t>
            </w:r>
          </w:p>
        </w:tc>
      </w:tr>
      <w:tr w:rsidR="00225A23" w:rsidRPr="006D4EF4" w14:paraId="6E4B762E" w14:textId="77777777" w:rsidTr="000150F1">
        <w:trPr>
          <w:cantSplit/>
        </w:trPr>
        <w:tc>
          <w:tcPr>
            <w:tcW w:w="8783" w:type="dxa"/>
          </w:tcPr>
          <w:p w14:paraId="142BC5AF" w14:textId="6FBC2CC7" w:rsidR="00225A23" w:rsidRPr="00FD4DAA" w:rsidRDefault="00225A23" w:rsidP="000150F1">
            <w:pPr>
              <w:pStyle w:val="VCAAbulletlevel2"/>
            </w:pPr>
            <w:r w:rsidRPr="00FD4DAA">
              <w:t xml:space="preserve">Create a personal health plan in </w:t>
            </w:r>
            <w:sdt>
              <w:sdtPr>
                <w:alias w:val="Keywords"/>
                <w:tag w:val=""/>
                <w:id w:val="-635173282"/>
                <w:placeholder>
                  <w:docPart w:val="7F442D738F6741C2AF34FDED46F4AF3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225A23" w:rsidRPr="006D4EF4" w14:paraId="3CFBAFA3" w14:textId="77777777" w:rsidTr="000150F1">
        <w:trPr>
          <w:cantSplit/>
        </w:trPr>
        <w:tc>
          <w:tcPr>
            <w:tcW w:w="8783" w:type="dxa"/>
          </w:tcPr>
          <w:p w14:paraId="6001B7F9" w14:textId="02D6FC31" w:rsidR="00225A23" w:rsidRPr="00FD4DAA" w:rsidRDefault="00225A23" w:rsidP="000150F1">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2FE24B45156441FDA7154A4DCA6009BE"/>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w:t>
            </w:r>
          </w:p>
        </w:tc>
      </w:tr>
      <w:tr w:rsidR="00225A23" w:rsidRPr="006D4EF4" w14:paraId="421B8675" w14:textId="77777777" w:rsidTr="000150F1">
        <w:trPr>
          <w:cantSplit/>
        </w:trPr>
        <w:tc>
          <w:tcPr>
            <w:tcW w:w="8783" w:type="dxa"/>
          </w:tcPr>
          <w:p w14:paraId="1E8DD470" w14:textId="78D0D271" w:rsidR="00225A23" w:rsidRPr="00555A56" w:rsidRDefault="00225A23" w:rsidP="000150F1">
            <w:pPr>
              <w:pStyle w:val="VCAAbulletlevel2"/>
            </w:pPr>
            <w:r w:rsidRPr="00FD4DAA">
              <w:t xml:space="preserve">Collaborate with a </w:t>
            </w:r>
            <w:sdt>
              <w:sdtPr>
                <w:alias w:val="Keywords"/>
                <w:tag w:val=""/>
                <w:id w:val="619572478"/>
                <w:placeholder>
                  <w:docPart w:val="F53C2CFDB7FB426E930C813CA005990A"/>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-speaking fitness instructor or wellness professional and participate in a hands-on workshop or demonstration in </w:t>
            </w:r>
            <w:sdt>
              <w:sdtPr>
                <w:alias w:val="Keywords"/>
                <w:tag w:val=""/>
                <w:id w:val="-1348246523"/>
                <w:placeholder>
                  <w:docPart w:val="869994CAF8894EBDA2F66CF40BBE93D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Write an email to the person thanking them for the session and explaining the benefits for your health.</w:t>
            </w:r>
          </w:p>
        </w:tc>
      </w:tr>
      <w:tr w:rsidR="00225A23" w:rsidRPr="006D4EF4" w14:paraId="2B7BEEAB" w14:textId="77777777" w:rsidTr="000150F1">
        <w:trPr>
          <w:cantSplit/>
        </w:trPr>
        <w:tc>
          <w:tcPr>
            <w:tcW w:w="8783" w:type="dxa"/>
          </w:tcPr>
          <w:p w14:paraId="35021211" w14:textId="77777777" w:rsidR="00225A23" w:rsidRPr="00555A56" w:rsidRDefault="00225A23" w:rsidP="000150F1">
            <w:pPr>
              <w:pStyle w:val="VCAAbulletlevel2"/>
            </w:pPr>
            <w:r w:rsidRPr="00FD4DAA">
              <w:t xml:space="preserve">Revise language and grammatical structures related to asking for and giving advice, and complete a </w:t>
            </w:r>
            <w:hyperlink r:id="rId53"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225A23" w:rsidRPr="006D4EF4" w14:paraId="605F81FB" w14:textId="77777777" w:rsidTr="000150F1">
        <w:trPr>
          <w:cantSplit/>
        </w:trPr>
        <w:tc>
          <w:tcPr>
            <w:tcW w:w="8783" w:type="dxa"/>
          </w:tcPr>
          <w:p w14:paraId="4C7FDD74" w14:textId="7E263282" w:rsidR="00225A23" w:rsidRPr="00FD4DAA" w:rsidRDefault="00225A23" w:rsidP="000150F1">
            <w:pPr>
              <w:pStyle w:val="VCAAbulletlevel2"/>
            </w:pPr>
            <w:r w:rsidRPr="00FD4DAA">
              <w:t xml:space="preserve">Prepare a list of interview questions in advance and then conduct a live or virtual interview with a </w:t>
            </w:r>
            <w:sdt>
              <w:sdtPr>
                <w:alias w:val="Keywords"/>
                <w:tag w:val=""/>
                <w:id w:val="-1019311490"/>
                <w:placeholder>
                  <w:docPart w:val="91A5C3829DA44F59969DC96F6901655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-speaking health expert. Ask the expert about the importance of healthy living, effective strategies for maintaining a balanced lifestyle and the expert's personal insights and advice.</w:t>
            </w:r>
          </w:p>
        </w:tc>
      </w:tr>
      <w:tr w:rsidR="00225A23" w:rsidRPr="006D4EF4" w14:paraId="6945B952" w14:textId="77777777" w:rsidTr="000150F1">
        <w:trPr>
          <w:cantSplit/>
        </w:trPr>
        <w:tc>
          <w:tcPr>
            <w:tcW w:w="8783" w:type="dxa"/>
            <w:shd w:val="clear" w:color="auto" w:fill="D9D9D9" w:themeFill="background1" w:themeFillShade="D9"/>
          </w:tcPr>
          <w:p w14:paraId="4B0A6807" w14:textId="1A6C9001" w:rsidR="00225A23" w:rsidRPr="00FD4DAA" w:rsidRDefault="00225A23" w:rsidP="000150F1">
            <w:pPr>
              <w:pStyle w:val="VCAAbulletlevel2"/>
              <w:rPr>
                <w:b/>
                <w:bCs/>
              </w:rPr>
            </w:pPr>
            <w:r w:rsidRPr="00FD4DAA">
              <w:rPr>
                <w:b/>
                <w:bCs/>
                <w:noProof/>
              </w:rPr>
              <w:drawing>
                <wp:anchor distT="0" distB="0" distL="114300" distR="114300" simplePos="0" relativeHeight="251681792" behindDoc="0" locked="0" layoutInCell="1" allowOverlap="1" wp14:anchorId="0CF5CEE0" wp14:editId="4D0E112F">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Create a reflective video-diary, ‘My Ideal Day’</w:t>
            </w:r>
            <w:r w:rsidR="001372F6">
              <w:rPr>
                <w:b/>
                <w:bCs/>
              </w:rPr>
              <w:t>,</w:t>
            </w:r>
            <w:r w:rsidRPr="00FD4DAA">
              <w:rPr>
                <w:b/>
                <w:bCs/>
              </w:rPr>
              <w:t xml:space="preserve"> in </w:t>
            </w:r>
            <w:sdt>
              <w:sdtPr>
                <w:rPr>
                  <w:b/>
                  <w:bCs/>
                </w:rPr>
                <w:alias w:val="Keywords"/>
                <w:tag w:val=""/>
                <w:id w:val="-1885007197"/>
                <w:placeholder>
                  <w:docPart w:val="A02085FB70D84BCDBD5DB4398F2267F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Polish</w:t>
                </w:r>
              </w:sdtContent>
            </w:sdt>
            <w:r w:rsidRPr="00FD4DAA">
              <w:rPr>
                <w:b/>
                <w:bCs/>
              </w:rPr>
              <w:t xml:space="preserve"> documenting and sharing your vision of a perfect day, incorporating healthy lifestyle choices. </w:t>
            </w:r>
          </w:p>
        </w:tc>
      </w:tr>
    </w:tbl>
    <w:p w14:paraId="32E36465" w14:textId="77777777" w:rsidR="00225A23" w:rsidRDefault="00225A23" w:rsidP="00225A23">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225A23" w14:paraId="212F5145"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88F35DB" w14:textId="77777777" w:rsidR="00225A23" w:rsidRPr="000A7273" w:rsidRDefault="00225A23" w:rsidP="000150F1">
            <w:pPr>
              <w:pStyle w:val="Heading2"/>
              <w:rPr>
                <w:b/>
                <w:bCs/>
                <w:color w:val="004EA8"/>
              </w:rPr>
            </w:pPr>
            <w:bookmarkStart w:id="64" w:name="_Toc191907007"/>
            <w:r w:rsidRPr="00B13D9B">
              <w:rPr>
                <w:b/>
                <w:bCs/>
                <w:noProof/>
                <w:color w:val="004EA8"/>
              </w:rPr>
              <w:drawing>
                <wp:anchor distT="0" distB="0" distL="114300" distR="114300" simplePos="0" relativeHeight="251674624" behindDoc="0" locked="0" layoutInCell="1" allowOverlap="1" wp14:anchorId="2FB61F8D" wp14:editId="78E53824">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4"/>
            <w:r w:rsidRPr="00B13D9B">
              <w:rPr>
                <w:b/>
                <w:bCs/>
                <w:color w:val="004EA8"/>
              </w:rPr>
              <w:t xml:space="preserve"> </w:t>
            </w:r>
          </w:p>
          <w:p w14:paraId="0911F11F" w14:textId="133C62EA" w:rsidR="00225A23" w:rsidRDefault="00225A23" w:rsidP="000150F1">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B229A05713EB40EE89F38C66A71D8DE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105BEE95" w14:textId="77777777" w:rsidR="00225A23" w:rsidRDefault="00225A23" w:rsidP="000150F1">
            <w:pPr>
              <w:pStyle w:val="VCAAbulletlevel2"/>
              <w:numPr>
                <w:ilvl w:val="0"/>
                <w:numId w:val="0"/>
              </w:numPr>
              <w:rPr>
                <w:b/>
                <w:bCs/>
                <w:color w:val="004EA8"/>
                <w:sz w:val="32"/>
                <w:szCs w:val="32"/>
              </w:rPr>
            </w:pPr>
          </w:p>
          <w:p w14:paraId="31DC8613" w14:textId="77777777" w:rsidR="00225A23" w:rsidRDefault="00225A23" w:rsidP="000150F1">
            <w:pPr>
              <w:pStyle w:val="VCAAbulletlevel2"/>
            </w:pPr>
            <w:r>
              <w:lastRenderedPageBreak/>
              <w:t>Watch examples of vlogs and analyse different approaches to storytelling. Discuss the elements that make these videos engaging and impactful.</w:t>
            </w:r>
            <w:r>
              <w:br/>
            </w:r>
          </w:p>
          <w:p w14:paraId="7410465D" w14:textId="77777777" w:rsidR="00225A23" w:rsidRDefault="00225A23" w:rsidP="000150F1">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2F685838" w14:textId="77777777" w:rsidR="00225A23" w:rsidRDefault="00225A23" w:rsidP="000150F1">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510D2EB0" w14:textId="77777777" w:rsidR="00225A23" w:rsidRDefault="00225A23" w:rsidP="000150F1">
            <w:pPr>
              <w:pStyle w:val="VCAAbulletlevel2"/>
            </w:pPr>
            <w:r>
              <w:t xml:space="preserve">Use a </w:t>
            </w:r>
            <w:hyperlink r:id="rId54"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01C507AF" w14:textId="77777777" w:rsidR="00225A23" w:rsidRDefault="00225A23" w:rsidP="000150F1">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7EC46DB5" w14:textId="77777777" w:rsidR="00225A23" w:rsidRDefault="00225A23" w:rsidP="000150F1">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50B1AE3E" w14:textId="77777777" w:rsidR="00225A23" w:rsidRDefault="00225A23" w:rsidP="000150F1">
            <w:pPr>
              <w:pStyle w:val="VCAAbulletlevel2"/>
            </w:pPr>
            <w:r>
              <w:t>Write the draft for your video-diary, incorporating the information from your mind-map, storyboard, vocabulary list and the grammatical structures.</w:t>
            </w:r>
            <w:r>
              <w:br/>
            </w:r>
          </w:p>
          <w:p w14:paraId="4B766A3F" w14:textId="77777777" w:rsidR="00225A23" w:rsidRDefault="00225A23" w:rsidP="000150F1">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18D6D80B" w14:textId="77777777" w:rsidR="00225A23" w:rsidRDefault="00225A23" w:rsidP="000150F1">
            <w:pPr>
              <w:pStyle w:val="VCAAbulletlevel2"/>
            </w:pPr>
            <w:r>
              <w:t xml:space="preserve">Incorporate any edits, </w:t>
            </w:r>
            <w:proofErr w:type="gramStart"/>
            <w:r>
              <w:t>updates</w:t>
            </w:r>
            <w:proofErr w:type="gramEnd"/>
            <w:r>
              <w:t xml:space="preserve"> and suggestions from your collaborative groups.</w:t>
            </w:r>
            <w:r>
              <w:br/>
            </w:r>
          </w:p>
          <w:p w14:paraId="052AD9B8" w14:textId="77777777" w:rsidR="00225A23" w:rsidRDefault="00225A23" w:rsidP="000150F1">
            <w:pPr>
              <w:pStyle w:val="VCAAbulletlevel2"/>
            </w:pPr>
            <w:r>
              <w:t xml:space="preserve">Record your video diaries, focusing on pronunciation, intonation, </w:t>
            </w:r>
            <w:proofErr w:type="gramStart"/>
            <w:r>
              <w:t>tone</w:t>
            </w:r>
            <w:proofErr w:type="gramEnd"/>
            <w:r>
              <w:t xml:space="preserve"> and fluency.</w:t>
            </w:r>
            <w:r>
              <w:br/>
            </w:r>
          </w:p>
          <w:p w14:paraId="57EF1267" w14:textId="77777777" w:rsidR="00225A23" w:rsidRDefault="00225A23" w:rsidP="000150F1">
            <w:pPr>
              <w:pStyle w:val="VCAAbulletlevel2"/>
            </w:pPr>
            <w:r>
              <w:t>Share your video-diaries in a small group. Provide feedback and positive comments to your peers.</w:t>
            </w:r>
            <w:r>
              <w:br/>
            </w:r>
          </w:p>
          <w:p w14:paraId="09A1D9DB" w14:textId="77777777" w:rsidR="00225A23" w:rsidRPr="0066155E" w:rsidRDefault="00225A23" w:rsidP="000150F1">
            <w:pPr>
              <w:pStyle w:val="VCAAbulletlevel2"/>
            </w:pPr>
            <w:r>
              <w:t xml:space="preserve">Participate in a reflection session, where you share your experience, </w:t>
            </w:r>
            <w:proofErr w:type="gramStart"/>
            <w:r>
              <w:t>challenges</w:t>
            </w:r>
            <w:proofErr w:type="gramEnd"/>
            <w:r>
              <w:t xml:space="preserve"> and key takeaways from the project.</w:t>
            </w:r>
          </w:p>
        </w:tc>
      </w:tr>
    </w:tbl>
    <w:p w14:paraId="2F4D8C13" w14:textId="77777777" w:rsidR="00225A23" w:rsidRDefault="00225A23" w:rsidP="00225A23">
      <w:pPr>
        <w:rPr>
          <w:lang w:val="en-AU"/>
        </w:rPr>
      </w:pPr>
    </w:p>
    <w:p w14:paraId="4D037DBB" w14:textId="77777777" w:rsidR="00225A23" w:rsidRDefault="00225A23" w:rsidP="00225A23">
      <w:pPr>
        <w:rPr>
          <w:lang w:val="en-AU"/>
        </w:rPr>
      </w:pPr>
    </w:p>
    <w:p w14:paraId="3F284450" w14:textId="77777777" w:rsidR="00225A23" w:rsidRDefault="00225A23" w:rsidP="00225A23">
      <w:pPr>
        <w:rPr>
          <w:lang w:val="en-AU"/>
        </w:rPr>
      </w:pPr>
    </w:p>
    <w:p w14:paraId="06D1788C" w14:textId="77777777" w:rsidR="00225A23" w:rsidRDefault="00225A23" w:rsidP="00225A23">
      <w:pPr>
        <w:rPr>
          <w:lang w:val="en-AU"/>
        </w:rPr>
      </w:pPr>
    </w:p>
    <w:p w14:paraId="2D0A5147" w14:textId="77777777" w:rsidR="00225A23" w:rsidRDefault="00225A23" w:rsidP="00225A23">
      <w:pPr>
        <w:rPr>
          <w:lang w:val="en-AU"/>
        </w:rPr>
      </w:pPr>
    </w:p>
    <w:p w14:paraId="7FDCD007" w14:textId="77777777" w:rsidR="00225A23" w:rsidRDefault="00225A23" w:rsidP="00225A23">
      <w:pPr>
        <w:pStyle w:val="Heading3"/>
        <w:sectPr w:rsidR="00225A23" w:rsidSect="005B7C4C">
          <w:pgSz w:w="11907" w:h="16840" w:code="9"/>
          <w:pgMar w:top="1430" w:right="1134" w:bottom="993" w:left="1985" w:header="392" w:footer="273" w:gutter="0"/>
          <w:cols w:space="708"/>
          <w:docGrid w:linePitch="360"/>
        </w:sectPr>
      </w:pPr>
    </w:p>
    <w:p w14:paraId="5525A86F" w14:textId="77777777" w:rsidR="00225A23" w:rsidRDefault="00225A23" w:rsidP="00225A23">
      <w:pPr>
        <w:pStyle w:val="Heading3"/>
      </w:pPr>
      <w:bookmarkStart w:id="65" w:name="_Toc191907008"/>
      <w:r>
        <w:lastRenderedPageBreak/>
        <w:t>Unit 4</w:t>
      </w:r>
      <w:bookmarkEnd w:id="65"/>
    </w:p>
    <w:p w14:paraId="20BB88F6" w14:textId="77777777" w:rsidR="00225A23" w:rsidRDefault="00225A23" w:rsidP="00225A23">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7B23FE" w14:paraId="7820E1E6" w14:textId="77777777" w:rsidTr="000150F1">
        <w:trPr>
          <w:trHeight w:val="274"/>
        </w:trPr>
        <w:tc>
          <w:tcPr>
            <w:tcW w:w="2197" w:type="dxa"/>
            <w:shd w:val="clear" w:color="auto" w:fill="0F7EB4"/>
          </w:tcPr>
          <w:p w14:paraId="558208A7"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892CCDA"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2C9AD66"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E0DF299"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25A23" w:rsidRPr="007B23FE" w14:paraId="245A5D24" w14:textId="77777777" w:rsidTr="003352F3">
        <w:trPr>
          <w:trHeight w:val="1701"/>
        </w:trPr>
        <w:tc>
          <w:tcPr>
            <w:tcW w:w="2197" w:type="dxa"/>
            <w:vAlign w:val="center"/>
          </w:tcPr>
          <w:p w14:paraId="20871A62" w14:textId="77777777" w:rsidR="00225A23" w:rsidRPr="007B23FE" w:rsidRDefault="00225A23" w:rsidP="000150F1">
            <w:pPr>
              <w:pStyle w:val="VCAAbody"/>
              <w:jc w:val="center"/>
            </w:pPr>
            <w:r w:rsidRPr="0009743F">
              <w:t>Responsibility</w:t>
            </w:r>
          </w:p>
        </w:tc>
        <w:tc>
          <w:tcPr>
            <w:tcW w:w="2197" w:type="dxa"/>
            <w:vAlign w:val="center"/>
          </w:tcPr>
          <w:p w14:paraId="7A0BF5BE" w14:textId="77777777" w:rsidR="00225A23" w:rsidRPr="007B23FE" w:rsidRDefault="00225A23" w:rsidP="000150F1">
            <w:pPr>
              <w:pStyle w:val="VCAAbody"/>
              <w:jc w:val="center"/>
            </w:pPr>
            <w:r w:rsidRPr="0009743F">
              <w:t>Global</w:t>
            </w:r>
          </w:p>
        </w:tc>
        <w:tc>
          <w:tcPr>
            <w:tcW w:w="2197" w:type="dxa"/>
            <w:vAlign w:val="center"/>
          </w:tcPr>
          <w:p w14:paraId="37DF798D" w14:textId="77777777" w:rsidR="00225A23" w:rsidRPr="007B23FE" w:rsidRDefault="00225A23" w:rsidP="000150F1">
            <w:pPr>
              <w:pStyle w:val="VCAAbody"/>
              <w:jc w:val="center"/>
            </w:pPr>
            <w:r w:rsidRPr="0009743F">
              <w:t>Society</w:t>
            </w:r>
          </w:p>
        </w:tc>
        <w:tc>
          <w:tcPr>
            <w:tcW w:w="2198" w:type="dxa"/>
            <w:vAlign w:val="center"/>
          </w:tcPr>
          <w:p w14:paraId="1346F60F" w14:textId="77777777" w:rsidR="00225A23" w:rsidRPr="007B23FE" w:rsidRDefault="00225A23" w:rsidP="000150F1">
            <w:pPr>
              <w:pStyle w:val="VCAAbody"/>
              <w:jc w:val="center"/>
            </w:pPr>
            <w:r w:rsidRPr="0009743F">
              <w:t>Staying connected locally and globally</w:t>
            </w:r>
          </w:p>
        </w:tc>
      </w:tr>
    </w:tbl>
    <w:p w14:paraId="39B3F0B1" w14:textId="77777777" w:rsidR="00225A23" w:rsidRPr="00B13D9B" w:rsidRDefault="00225A23" w:rsidP="00225A23">
      <w:pPr>
        <w:pStyle w:val="Heading2"/>
        <w:rPr>
          <w:sz w:val="28"/>
        </w:rPr>
      </w:pPr>
      <w:bookmarkStart w:id="66" w:name="_Toc191907009"/>
      <w:r w:rsidRPr="1AB6DD3E">
        <w:rPr>
          <w:sz w:val="28"/>
        </w:rPr>
        <w:t>Outcome 1</w:t>
      </w:r>
      <w:bookmarkEnd w:id="66"/>
    </w:p>
    <w:p w14:paraId="47257C22" w14:textId="00C27203" w:rsidR="00225A23" w:rsidRDefault="00225A23" w:rsidP="00225A23">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3605DBF4FB60438C8753E919A3248B7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0A7273">
        <w:rPr>
          <w:shd w:val="clear" w:color="auto" w:fill="FFFFFF"/>
        </w:rPr>
        <w:t>.</w:t>
      </w:r>
    </w:p>
    <w:p w14:paraId="04180949" w14:textId="77777777" w:rsidR="00225A23" w:rsidRDefault="00225A23" w:rsidP="00225A23">
      <w:pPr>
        <w:pStyle w:val="Heading2"/>
        <w:tabs>
          <w:tab w:val="left" w:pos="3632"/>
        </w:tabs>
        <w:rPr>
          <w:sz w:val="24"/>
          <w:szCs w:val="24"/>
        </w:rPr>
      </w:pPr>
      <w:bookmarkStart w:id="67" w:name="_Toc191907010"/>
      <w:r w:rsidRPr="00753F1C">
        <w:rPr>
          <w:sz w:val="24"/>
          <w:szCs w:val="24"/>
        </w:rPr>
        <w:t>Examples of learning activities</w:t>
      </w:r>
      <w:bookmarkEnd w:id="67"/>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225A23" w:rsidRPr="0009743F" w14:paraId="1F99862B" w14:textId="77777777" w:rsidTr="000150F1">
        <w:trPr>
          <w:cantSplit/>
        </w:trPr>
        <w:tc>
          <w:tcPr>
            <w:tcW w:w="8783" w:type="dxa"/>
          </w:tcPr>
          <w:p w14:paraId="2928DC56" w14:textId="574C021B" w:rsidR="00225A23" w:rsidRPr="00FD4DAA" w:rsidRDefault="00225A23" w:rsidP="000150F1">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C425FDCD254040ABA5FFCCB1F7E6536D"/>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then, record and listen to yourself saying the words, reflecting on your own pronunciation and seeking feedback from your partner.</w:t>
            </w:r>
          </w:p>
        </w:tc>
      </w:tr>
      <w:tr w:rsidR="00225A23" w:rsidRPr="0009743F" w14:paraId="6ACD0E50" w14:textId="77777777" w:rsidTr="000150F1">
        <w:trPr>
          <w:cantSplit/>
        </w:trPr>
        <w:tc>
          <w:tcPr>
            <w:tcW w:w="8783" w:type="dxa"/>
          </w:tcPr>
          <w:p w14:paraId="5FBCD891" w14:textId="77777777" w:rsidR="00225A23" w:rsidRPr="00FD4DAA" w:rsidRDefault="00225A23" w:rsidP="000150F1">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225A23" w:rsidRPr="0009743F" w14:paraId="5426C20A" w14:textId="77777777" w:rsidTr="000150F1">
        <w:trPr>
          <w:cantSplit/>
        </w:trPr>
        <w:tc>
          <w:tcPr>
            <w:tcW w:w="8783" w:type="dxa"/>
          </w:tcPr>
          <w:p w14:paraId="57AAF285" w14:textId="77777777" w:rsidR="00225A23" w:rsidRPr="00FD4DAA" w:rsidRDefault="00225A23" w:rsidP="000150F1">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225A23" w:rsidRPr="0009743F" w14:paraId="7FE5A719" w14:textId="77777777" w:rsidTr="000150F1">
        <w:trPr>
          <w:cantSplit/>
        </w:trPr>
        <w:tc>
          <w:tcPr>
            <w:tcW w:w="8783" w:type="dxa"/>
          </w:tcPr>
          <w:p w14:paraId="6DEEDEC9" w14:textId="73822688" w:rsidR="00225A23" w:rsidRPr="00FD4DAA" w:rsidRDefault="00225A23" w:rsidP="000150F1">
            <w:pPr>
              <w:pStyle w:val="VCAAbulletlevel2"/>
            </w:pPr>
            <w:r w:rsidRPr="00FD4DAA">
              <w:t xml:space="preserve">Create a simulated profile in </w:t>
            </w:r>
            <w:sdt>
              <w:sdtPr>
                <w:alias w:val="Keywords"/>
                <w:tag w:val=""/>
                <w:id w:val="1278986307"/>
                <w:placeholder>
                  <w:docPart w:val="015C4875D63A4DE28FECFED4BACCF98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225A23" w:rsidRPr="0009743F" w14:paraId="7BCF1386" w14:textId="77777777" w:rsidTr="000150F1">
        <w:trPr>
          <w:cantSplit/>
        </w:trPr>
        <w:tc>
          <w:tcPr>
            <w:tcW w:w="8783" w:type="dxa"/>
          </w:tcPr>
          <w:p w14:paraId="28486172" w14:textId="77777777" w:rsidR="00225A23" w:rsidRPr="00FD4DAA" w:rsidRDefault="00225A23" w:rsidP="000150F1">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5" w:history="1">
              <w:r w:rsidRPr="00FD4DAA">
                <w:t>Placemat</w:t>
              </w:r>
            </w:hyperlink>
            <w:r w:rsidRPr="00FD4DAA">
              <w:t xml:space="preserve"> graphic organiser to reflect on your observations.</w:t>
            </w:r>
          </w:p>
        </w:tc>
      </w:tr>
      <w:tr w:rsidR="00225A23" w:rsidRPr="0009743F" w14:paraId="21E4C8FE" w14:textId="77777777" w:rsidTr="000150F1">
        <w:trPr>
          <w:cantSplit/>
        </w:trPr>
        <w:tc>
          <w:tcPr>
            <w:tcW w:w="8783" w:type="dxa"/>
          </w:tcPr>
          <w:p w14:paraId="522CF5F6" w14:textId="77777777" w:rsidR="00225A23" w:rsidRPr="00FD4DAA" w:rsidRDefault="00225A23" w:rsidP="000150F1">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225A23" w:rsidRPr="0009743F" w14:paraId="448FF6FF" w14:textId="77777777" w:rsidTr="000150F1">
        <w:trPr>
          <w:cantSplit/>
        </w:trPr>
        <w:tc>
          <w:tcPr>
            <w:tcW w:w="8783" w:type="dxa"/>
          </w:tcPr>
          <w:p w14:paraId="60FF7DF4" w14:textId="541D68ED" w:rsidR="00225A23" w:rsidRPr="00FD4DAA" w:rsidRDefault="00225A23" w:rsidP="000150F1">
            <w:pPr>
              <w:pStyle w:val="VCAAbulletlevel2"/>
            </w:pPr>
            <w:r w:rsidRPr="00FD4DAA">
              <w:t xml:space="preserve">Research current words or phrases that are unique to the </w:t>
            </w:r>
            <w:sdt>
              <w:sdtPr>
                <w:alias w:val="Keywords"/>
                <w:tag w:val=""/>
                <w:id w:val="1476253084"/>
                <w:placeholder>
                  <w:docPart w:val="79E1DB0EC6A449F0A2E0E678A0FDE729"/>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-speaking community (e.g. slang, abbreviations, acronyms). Interview members of the </w:t>
            </w:r>
            <w:sdt>
              <w:sdtPr>
                <w:alias w:val="Keywords"/>
                <w:tag w:val=""/>
                <w:id w:val="1226185796"/>
                <w:placeholder>
                  <w:docPart w:val="9CADC44806184D868F08E6FD73CDD10A"/>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225A23" w:rsidRPr="0009743F" w14:paraId="380877A0" w14:textId="77777777" w:rsidTr="000150F1">
        <w:trPr>
          <w:cantSplit/>
        </w:trPr>
        <w:tc>
          <w:tcPr>
            <w:tcW w:w="8783" w:type="dxa"/>
          </w:tcPr>
          <w:p w14:paraId="62036A0E" w14:textId="120A6F7E" w:rsidR="00225A23" w:rsidRPr="00FD4DAA" w:rsidRDefault="00225A23" w:rsidP="000150F1">
            <w:pPr>
              <w:pStyle w:val="VCAAbulletlevel2"/>
            </w:pPr>
            <w:r w:rsidRPr="00FD4DAA">
              <w:t xml:space="preserve">Research different ways you could meet members of the </w:t>
            </w:r>
            <w:sdt>
              <w:sdtPr>
                <w:alias w:val="Keywords"/>
                <w:tag w:val=""/>
                <w:id w:val="1890369977"/>
                <w:placeholder>
                  <w:docPart w:val="05AE09E1D0884BC0A7EFEAD25FDDC78C"/>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8593B7D5F39545BA890180E5937271B2"/>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-speaking community (e.g. upcoming community events, online forums, community centres).</w:t>
            </w:r>
          </w:p>
        </w:tc>
      </w:tr>
      <w:tr w:rsidR="00225A23" w:rsidRPr="0009743F" w14:paraId="72853804" w14:textId="77777777" w:rsidTr="000150F1">
        <w:trPr>
          <w:cantSplit/>
        </w:trPr>
        <w:tc>
          <w:tcPr>
            <w:tcW w:w="8783" w:type="dxa"/>
          </w:tcPr>
          <w:p w14:paraId="37E1F51D" w14:textId="77777777" w:rsidR="00225A23" w:rsidRPr="00FD4DAA" w:rsidRDefault="00225A23" w:rsidP="000150F1">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225A23" w:rsidRPr="0009743F" w14:paraId="01056879" w14:textId="77777777" w:rsidTr="000150F1">
        <w:trPr>
          <w:cantSplit/>
        </w:trPr>
        <w:tc>
          <w:tcPr>
            <w:tcW w:w="8783" w:type="dxa"/>
          </w:tcPr>
          <w:p w14:paraId="7BC2F386" w14:textId="6DCCB2F2" w:rsidR="00225A23" w:rsidRPr="00FD4DAA" w:rsidRDefault="00225A23" w:rsidP="000150F1">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40C466BC85CC4BA7BA1576DBAB1D1AAE"/>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-speaking primary school students were the target audience. Using the information from the online talk, modify the language and simplify the concepts to make it more accessible and engaging for young learners.</w:t>
            </w:r>
          </w:p>
        </w:tc>
      </w:tr>
      <w:tr w:rsidR="00225A23" w:rsidRPr="0009743F" w14:paraId="6DB5E8D2" w14:textId="77777777" w:rsidTr="000150F1">
        <w:trPr>
          <w:cantSplit/>
        </w:trPr>
        <w:tc>
          <w:tcPr>
            <w:tcW w:w="8783" w:type="dxa"/>
          </w:tcPr>
          <w:p w14:paraId="4785A91F" w14:textId="0A320975" w:rsidR="00225A23" w:rsidRPr="00FD4DAA" w:rsidRDefault="00225A23" w:rsidP="000150F1">
            <w:pPr>
              <w:pStyle w:val="VCAAbulletlevel2"/>
            </w:pPr>
            <w:r w:rsidRPr="00FD4DAA">
              <w:t xml:space="preserve">Plan and record a series of short video clips that highlight the way </w:t>
            </w:r>
            <w:sdt>
              <w:sdtPr>
                <w:alias w:val="Keywords"/>
                <w:tag w:val=""/>
                <w:id w:val="-337854237"/>
                <w:placeholder>
                  <w:docPart w:val="F5BC424EB47443EEA75ED7B2901121A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225A23" w:rsidRPr="0009743F" w14:paraId="197DB2C4" w14:textId="77777777" w:rsidTr="000150F1">
        <w:trPr>
          <w:cantSplit/>
        </w:trPr>
        <w:tc>
          <w:tcPr>
            <w:tcW w:w="8783" w:type="dxa"/>
          </w:tcPr>
          <w:p w14:paraId="76B1AE6E" w14:textId="189819A0" w:rsidR="00225A23" w:rsidRPr="00FD4DAA" w:rsidRDefault="00225A23" w:rsidP="000150F1">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CF3A4C62B80942ED8A277B977B23DE0D"/>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-speaking country or community). Write notes about the hurdles individuals may encounter in a local and global context, and brainstorm possible solutions as a class. </w:t>
            </w:r>
          </w:p>
        </w:tc>
      </w:tr>
      <w:tr w:rsidR="00225A23" w:rsidRPr="0009743F" w14:paraId="579AA0D8" w14:textId="77777777" w:rsidTr="000150F1">
        <w:trPr>
          <w:cantSplit/>
        </w:trPr>
        <w:tc>
          <w:tcPr>
            <w:tcW w:w="8783" w:type="dxa"/>
          </w:tcPr>
          <w:p w14:paraId="063FC5F9" w14:textId="0B198D5D" w:rsidR="00225A23" w:rsidRPr="00FD4DAA" w:rsidRDefault="00225A23" w:rsidP="000150F1">
            <w:pPr>
              <w:pStyle w:val="VCAAbulletlevel2"/>
            </w:pPr>
            <w:r w:rsidRPr="00FD4DAA">
              <w:lastRenderedPageBreak/>
              <w:t xml:space="preserve">Write an informative article for newly arrived </w:t>
            </w:r>
            <w:sdt>
              <w:sdtPr>
                <w:alias w:val="Keywords"/>
                <w:tag w:val=""/>
                <w:id w:val="267049237"/>
                <w:placeholder>
                  <w:docPart w:val="217585F0D53A428EB7CC5C89DBA1984C"/>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-speaking individuals detailing effective ways to get in contact with other </w:t>
            </w:r>
            <w:sdt>
              <w:sdtPr>
                <w:alias w:val="Keywords"/>
                <w:tag w:val=""/>
                <w:id w:val="1087037972"/>
                <w:placeholder>
                  <w:docPart w:val="EBE6A3F1C54F464581EABA8CD416A499"/>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 xml:space="preserve">-speaking individuals in Victoria or to maintain contact with friends and family in a </w:t>
            </w:r>
            <w:sdt>
              <w:sdtPr>
                <w:alias w:val="Keywords"/>
                <w:tag w:val=""/>
                <w:id w:val="-202019704"/>
                <w:placeholder>
                  <w:docPart w:val="D9C99314024D454999954D202F8D7C05"/>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FD4DAA">
              <w:t>-speaking country or community.</w:t>
            </w:r>
          </w:p>
        </w:tc>
      </w:tr>
      <w:tr w:rsidR="00225A23" w:rsidRPr="0009743F" w14:paraId="0534B425" w14:textId="77777777" w:rsidTr="000150F1">
        <w:trPr>
          <w:cantSplit/>
        </w:trPr>
        <w:tc>
          <w:tcPr>
            <w:tcW w:w="8783" w:type="dxa"/>
            <w:shd w:val="clear" w:color="auto" w:fill="D9D9D9" w:themeFill="background1" w:themeFillShade="D9"/>
          </w:tcPr>
          <w:p w14:paraId="621971EE" w14:textId="77777777" w:rsidR="00225A23" w:rsidRPr="005A0EDD" w:rsidRDefault="00225A23" w:rsidP="000150F1">
            <w:pPr>
              <w:pStyle w:val="VCAAbulletlevel2"/>
              <w:rPr>
                <w:b/>
              </w:rPr>
            </w:pPr>
            <w:r w:rsidRPr="005A0EDD">
              <w:rPr>
                <w:b/>
                <w:noProof/>
              </w:rPr>
              <w:drawing>
                <wp:anchor distT="0" distB="0" distL="114300" distR="114300" simplePos="0" relativeHeight="251675648" behindDoc="0" locked="0" layoutInCell="1" allowOverlap="1" wp14:anchorId="0DC7D46A" wp14:editId="462CA2FA">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51EFAC82" w14:textId="77777777" w:rsidR="00225A23" w:rsidRPr="0009743F" w:rsidRDefault="00225A23" w:rsidP="00225A23">
      <w:pPr>
        <w:rPr>
          <w:lang w:val="en-AU"/>
        </w:rPr>
      </w:pPr>
    </w:p>
    <w:tbl>
      <w:tblPr>
        <w:tblStyle w:val="TableGrid"/>
        <w:tblW w:w="0" w:type="auto"/>
        <w:tblInd w:w="-5" w:type="dxa"/>
        <w:tblLook w:val="04A0" w:firstRow="1" w:lastRow="0" w:firstColumn="1" w:lastColumn="0" w:noHBand="0" w:noVBand="1"/>
      </w:tblPr>
      <w:tblGrid>
        <w:gridCol w:w="8783"/>
      </w:tblGrid>
      <w:tr w:rsidR="00225A23" w14:paraId="17FF7151"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2B9D27D" w14:textId="77777777" w:rsidR="00225A23" w:rsidRPr="009E1C82" w:rsidRDefault="00225A23" w:rsidP="000150F1">
            <w:pPr>
              <w:pStyle w:val="Heading2"/>
              <w:rPr>
                <w:b/>
                <w:bCs/>
                <w:color w:val="004EA8"/>
              </w:rPr>
            </w:pPr>
            <w:bookmarkStart w:id="68" w:name="_Toc191907011"/>
            <w:r w:rsidRPr="00B13D9B">
              <w:rPr>
                <w:b/>
                <w:bCs/>
                <w:noProof/>
                <w:color w:val="004EA8"/>
              </w:rPr>
              <w:drawing>
                <wp:anchor distT="0" distB="0" distL="114300" distR="114300" simplePos="0" relativeHeight="251676672" behindDoc="0" locked="0" layoutInCell="1" allowOverlap="1" wp14:anchorId="39751AB3" wp14:editId="5C8E229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8"/>
            <w:r w:rsidRPr="00B13D9B">
              <w:rPr>
                <w:b/>
                <w:bCs/>
                <w:color w:val="004EA8"/>
              </w:rPr>
              <w:t xml:space="preserve"> </w:t>
            </w:r>
          </w:p>
          <w:p w14:paraId="5DCCE864" w14:textId="77777777" w:rsidR="00225A23" w:rsidRDefault="00225A23" w:rsidP="000150F1">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18FC1C39" w14:textId="77777777" w:rsidR="00225A23" w:rsidRDefault="00225A23" w:rsidP="000150F1">
            <w:pPr>
              <w:pStyle w:val="VCAAbulletlevel2"/>
              <w:numPr>
                <w:ilvl w:val="0"/>
                <w:numId w:val="0"/>
              </w:numPr>
              <w:rPr>
                <w:b/>
                <w:bCs/>
                <w:color w:val="004EA8"/>
                <w:sz w:val="32"/>
                <w:szCs w:val="32"/>
              </w:rPr>
            </w:pPr>
          </w:p>
          <w:p w14:paraId="1AD36CA8" w14:textId="77777777" w:rsidR="00225A23" w:rsidRDefault="00225A23" w:rsidP="000150F1">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3BFC3A7B" w14:textId="5EA4E8E8" w:rsidR="00225A23" w:rsidRDefault="00225A23" w:rsidP="000150F1">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E01C66232FD446DBADCF21761F0089F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and take notes comparing the strengths and weaknesses of different methods of communication.</w:t>
            </w:r>
            <w:r>
              <w:br/>
            </w:r>
          </w:p>
          <w:p w14:paraId="565C452B" w14:textId="77777777" w:rsidR="00225A23" w:rsidRDefault="00225A23" w:rsidP="000150F1">
            <w:pPr>
              <w:pStyle w:val="VCAAbulletlevel2"/>
            </w:pPr>
            <w:r>
              <w:t>Choose one medium of communication and brainstorm different ways in which it could be used to invite someone to an upcoming event in either a local or global context.</w:t>
            </w:r>
          </w:p>
          <w:p w14:paraId="2CD65D36" w14:textId="77777777" w:rsidR="00225A23" w:rsidRDefault="00225A23" w:rsidP="000150F1">
            <w:pPr>
              <w:pStyle w:val="VCAAbulletlevel2"/>
              <w:numPr>
                <w:ilvl w:val="0"/>
                <w:numId w:val="0"/>
              </w:numPr>
              <w:ind w:left="360"/>
            </w:pPr>
          </w:p>
          <w:p w14:paraId="36C2AB3F" w14:textId="4F0B19EA" w:rsidR="00225A23" w:rsidRDefault="00225A23" w:rsidP="000150F1">
            <w:pPr>
              <w:pStyle w:val="VCAAbulletlevel2"/>
            </w:pPr>
            <w:r>
              <w:t xml:space="preserve">Brainstorm different scenarios and target audiences for your role-play (e.g. inviting your </w:t>
            </w:r>
            <w:sdt>
              <w:sdtPr>
                <w:alias w:val="Keywords"/>
                <w:tag w:val=""/>
                <w:id w:val="1398006997"/>
                <w:placeholder>
                  <w:docPart w:val="3275DF354BF24966861685033D225E63"/>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6530666D" w14:textId="77777777" w:rsidR="00225A23" w:rsidRDefault="00225A23" w:rsidP="000150F1">
            <w:pPr>
              <w:pStyle w:val="VCAAbulletlevel2"/>
            </w:pPr>
            <w:r>
              <w:t>Draft your role-play using a flow chart annotating the characteristics and complexities of your chosen medium of communication in this context.</w:t>
            </w:r>
            <w:r>
              <w:br/>
              <w:t xml:space="preserve"> </w:t>
            </w:r>
          </w:p>
          <w:p w14:paraId="0CD65BF0" w14:textId="77777777" w:rsidR="00225A23" w:rsidRDefault="00225A23" w:rsidP="000150F1">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1691AEBA" w14:textId="346B8273" w:rsidR="00225A23" w:rsidRDefault="00225A23" w:rsidP="000150F1">
            <w:pPr>
              <w:pStyle w:val="VCAAbulletlevel2"/>
            </w:pPr>
            <w:r>
              <w:t xml:space="preserve">Record a practice role-play in </w:t>
            </w:r>
            <w:sdt>
              <w:sdtPr>
                <w:alias w:val="Keywords"/>
                <w:tag w:val=""/>
                <w:id w:val="-1080296189"/>
                <w:placeholder>
                  <w:docPart w:val="8997A7D6D96144F5840B4B1AAB29418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6DE8D34F" w14:textId="77777777" w:rsidR="00225A23" w:rsidRPr="0066155E" w:rsidRDefault="00225A23" w:rsidP="000150F1">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094C24F3" w14:textId="77777777" w:rsidR="00225A23" w:rsidRDefault="00225A23" w:rsidP="00225A23">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7B23FE" w14:paraId="6C6BCA2B" w14:textId="77777777" w:rsidTr="000150F1">
        <w:trPr>
          <w:trHeight w:val="274"/>
        </w:trPr>
        <w:tc>
          <w:tcPr>
            <w:tcW w:w="2197" w:type="dxa"/>
            <w:shd w:val="clear" w:color="auto" w:fill="0F7EB4"/>
          </w:tcPr>
          <w:p w14:paraId="49324502"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88E498D"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5A8684E"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8B6807B"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25A23" w:rsidRPr="007B23FE" w14:paraId="5C8B2B0A" w14:textId="77777777" w:rsidTr="003352F3">
        <w:trPr>
          <w:trHeight w:val="1701"/>
        </w:trPr>
        <w:tc>
          <w:tcPr>
            <w:tcW w:w="2197" w:type="dxa"/>
            <w:vAlign w:val="center"/>
          </w:tcPr>
          <w:p w14:paraId="7E37CB81" w14:textId="77777777" w:rsidR="00225A23" w:rsidRPr="007B23FE" w:rsidRDefault="00225A23" w:rsidP="000150F1">
            <w:pPr>
              <w:pStyle w:val="VCAAbody"/>
              <w:jc w:val="center"/>
            </w:pPr>
            <w:r w:rsidRPr="00B000F7">
              <w:t>Legacy</w:t>
            </w:r>
          </w:p>
        </w:tc>
        <w:tc>
          <w:tcPr>
            <w:tcW w:w="2197" w:type="dxa"/>
            <w:vAlign w:val="center"/>
          </w:tcPr>
          <w:p w14:paraId="3D8705AE" w14:textId="77777777" w:rsidR="00225A23" w:rsidRPr="007B23FE" w:rsidRDefault="00225A23" w:rsidP="000150F1">
            <w:pPr>
              <w:pStyle w:val="VCAAbody"/>
              <w:jc w:val="center"/>
            </w:pPr>
            <w:r w:rsidRPr="00B000F7">
              <w:t>Global</w:t>
            </w:r>
          </w:p>
        </w:tc>
        <w:tc>
          <w:tcPr>
            <w:tcW w:w="2197" w:type="dxa"/>
            <w:vAlign w:val="center"/>
          </w:tcPr>
          <w:p w14:paraId="7FF1BAC0" w14:textId="77777777" w:rsidR="00225A23" w:rsidRPr="007B23FE" w:rsidRDefault="00225A23" w:rsidP="000150F1">
            <w:pPr>
              <w:pStyle w:val="VCAAbody"/>
              <w:jc w:val="center"/>
            </w:pPr>
            <w:r>
              <w:t>History and Traditions</w:t>
            </w:r>
          </w:p>
        </w:tc>
        <w:tc>
          <w:tcPr>
            <w:tcW w:w="2198" w:type="dxa"/>
            <w:vAlign w:val="center"/>
          </w:tcPr>
          <w:p w14:paraId="77965015" w14:textId="77777777" w:rsidR="00225A23" w:rsidRPr="007B23FE" w:rsidRDefault="00225A23" w:rsidP="000150F1">
            <w:pPr>
              <w:pStyle w:val="VCAAbody"/>
              <w:jc w:val="center"/>
            </w:pPr>
            <w:r w:rsidRPr="00B000F7">
              <w:t>Traditions that have stood the test of time</w:t>
            </w:r>
          </w:p>
        </w:tc>
      </w:tr>
    </w:tbl>
    <w:p w14:paraId="61FF10BF" w14:textId="77777777" w:rsidR="00225A23" w:rsidRPr="00B13D9B" w:rsidRDefault="00225A23" w:rsidP="00225A23">
      <w:pPr>
        <w:pStyle w:val="Heading2"/>
        <w:rPr>
          <w:sz w:val="28"/>
        </w:rPr>
      </w:pPr>
      <w:bookmarkStart w:id="69" w:name="_Toc189124143"/>
      <w:bookmarkStart w:id="70" w:name="_Toc191907012"/>
      <w:r w:rsidRPr="00B13D9B">
        <w:rPr>
          <w:sz w:val="28"/>
        </w:rPr>
        <w:t xml:space="preserve">Outcome </w:t>
      </w:r>
      <w:r>
        <w:rPr>
          <w:sz w:val="28"/>
        </w:rPr>
        <w:t>2</w:t>
      </w:r>
      <w:bookmarkEnd w:id="69"/>
      <w:bookmarkEnd w:id="70"/>
    </w:p>
    <w:p w14:paraId="113261BB" w14:textId="385B4872" w:rsidR="00225A23" w:rsidRDefault="00225A23" w:rsidP="00225A23">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2737EE3A79AA418A9C95AA2A4B99F35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B52BE505341D42428A75C2A28CF30B5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6F2769">
        <w:rPr>
          <w:shd w:val="clear" w:color="auto" w:fill="FFFFFF"/>
        </w:rPr>
        <w:t>.</w:t>
      </w:r>
    </w:p>
    <w:p w14:paraId="54DBFD74" w14:textId="77777777" w:rsidR="00225A23" w:rsidRPr="00B000F7" w:rsidRDefault="00225A23" w:rsidP="00225A23">
      <w:pPr>
        <w:pStyle w:val="Heading2"/>
        <w:rPr>
          <w:sz w:val="24"/>
          <w:szCs w:val="24"/>
        </w:rPr>
      </w:pPr>
      <w:bookmarkStart w:id="71" w:name="_Toc189124144"/>
      <w:bookmarkStart w:id="72" w:name="_Toc191907013"/>
      <w:r w:rsidRPr="00753F1C">
        <w:rPr>
          <w:sz w:val="24"/>
          <w:szCs w:val="24"/>
        </w:rPr>
        <w:t>Examples of learning activities</w:t>
      </w:r>
      <w:bookmarkEnd w:id="71"/>
      <w:bookmarkEnd w:id="72"/>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225A23" w:rsidRPr="00B000F7" w14:paraId="3EA66C0A" w14:textId="77777777" w:rsidTr="000150F1">
        <w:trPr>
          <w:cantSplit/>
        </w:trPr>
        <w:tc>
          <w:tcPr>
            <w:tcW w:w="8778" w:type="dxa"/>
          </w:tcPr>
          <w:p w14:paraId="16971FAA" w14:textId="4448C95B" w:rsidR="00225A23" w:rsidRPr="00B000F7" w:rsidRDefault="00225A23" w:rsidP="000150F1">
            <w:pPr>
              <w:pStyle w:val="VCAAbulletlevel2"/>
            </w:pPr>
            <w:r w:rsidRPr="00B000F7">
              <w:t xml:space="preserve">Research information on different </w:t>
            </w:r>
            <w:sdt>
              <w:sdtPr>
                <w:alias w:val="Keywords"/>
                <w:tag w:val=""/>
                <w:id w:val="953686519"/>
                <w:placeholder>
                  <w:docPart w:val="B261B4FA9F1747D2B70CA5046585A854"/>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225A23" w:rsidRPr="00B000F7" w14:paraId="30BBCE1B" w14:textId="77777777" w:rsidTr="000150F1">
        <w:trPr>
          <w:cantSplit/>
        </w:trPr>
        <w:tc>
          <w:tcPr>
            <w:tcW w:w="8778" w:type="dxa"/>
          </w:tcPr>
          <w:p w14:paraId="118B86B7" w14:textId="12781060" w:rsidR="00225A23" w:rsidRPr="00B000F7" w:rsidRDefault="00225A23" w:rsidP="000150F1">
            <w:pPr>
              <w:pStyle w:val="VCAAbulletlevel2"/>
            </w:pPr>
            <w:r w:rsidRPr="00B000F7">
              <w:t xml:space="preserve">Research current celebrations in </w:t>
            </w:r>
            <w:sdt>
              <w:sdtPr>
                <w:alias w:val="Keywords"/>
                <w:tag w:val=""/>
                <w:id w:val="-1375918579"/>
                <w:placeholder>
                  <w:docPart w:val="1282EECD672A49C19D1F4079691DB802"/>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225A23" w:rsidRPr="00B000F7" w14:paraId="0FAEF706" w14:textId="77777777" w:rsidTr="000150F1">
        <w:trPr>
          <w:cantSplit/>
        </w:trPr>
        <w:tc>
          <w:tcPr>
            <w:tcW w:w="8778" w:type="dxa"/>
          </w:tcPr>
          <w:p w14:paraId="2FDEC16B" w14:textId="77777777" w:rsidR="00225A23" w:rsidRPr="00B000F7" w:rsidRDefault="00225A23" w:rsidP="000150F1">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225A23" w:rsidRPr="00B000F7" w14:paraId="37E6B575" w14:textId="77777777" w:rsidTr="000150F1">
        <w:trPr>
          <w:cantSplit/>
        </w:trPr>
        <w:tc>
          <w:tcPr>
            <w:tcW w:w="8778" w:type="dxa"/>
          </w:tcPr>
          <w:p w14:paraId="464749CA" w14:textId="185405E7" w:rsidR="00225A23" w:rsidRPr="00B000F7" w:rsidRDefault="00225A23" w:rsidP="000150F1">
            <w:pPr>
              <w:pStyle w:val="VCAAbulletlevel2"/>
            </w:pPr>
            <w:r w:rsidRPr="00B000F7">
              <w:t xml:space="preserve">Reflect on the importance and impact that a </w:t>
            </w:r>
            <w:sdt>
              <w:sdtPr>
                <w:alias w:val="Keywords"/>
                <w:tag w:val=""/>
                <w:id w:val="-1120137808"/>
                <w:placeholder>
                  <w:docPart w:val="61BFF19CED1A48E49886EC2363982E34"/>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225A23" w:rsidRPr="00B000F7" w14:paraId="37F3B57B" w14:textId="77777777" w:rsidTr="000150F1">
        <w:trPr>
          <w:cantSplit/>
        </w:trPr>
        <w:tc>
          <w:tcPr>
            <w:tcW w:w="8778" w:type="dxa"/>
          </w:tcPr>
          <w:p w14:paraId="28CC12A3" w14:textId="451583E9" w:rsidR="00225A23" w:rsidRPr="00B000F7" w:rsidRDefault="00225A23" w:rsidP="000150F1">
            <w:pPr>
              <w:pStyle w:val="VCAAbulletlevel2"/>
            </w:pPr>
            <w:r w:rsidRPr="00B000F7">
              <w:t xml:space="preserve">Watch a documentary and read an article about a tradition or celebration from a </w:t>
            </w:r>
            <w:sdt>
              <w:sdtPr>
                <w:alias w:val="Keywords"/>
                <w:tag w:val=""/>
                <w:id w:val="1394317577"/>
                <w:placeholder>
                  <w:docPart w:val="88174B30E8534B4093EB7F21544AC4A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C333007B754C4B6799789AD8BAE5A65D"/>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225A23" w:rsidRPr="00B000F7" w14:paraId="7FD4CF19" w14:textId="77777777" w:rsidTr="000150F1">
        <w:trPr>
          <w:cantSplit/>
        </w:trPr>
        <w:tc>
          <w:tcPr>
            <w:tcW w:w="8778" w:type="dxa"/>
          </w:tcPr>
          <w:p w14:paraId="1B86075A" w14:textId="30E960C1" w:rsidR="00225A23" w:rsidRPr="00B000F7" w:rsidRDefault="00225A23" w:rsidP="000150F1">
            <w:pPr>
              <w:pStyle w:val="VCAAbulletlevel2"/>
            </w:pPr>
            <w:r w:rsidRPr="00B000F7">
              <w:lastRenderedPageBreak/>
              <w:t xml:space="preserve">Research traditions or celebrations from </w:t>
            </w:r>
            <w:sdt>
              <w:sdtPr>
                <w:rPr>
                  <w:szCs w:val="22"/>
                </w:rPr>
                <w:alias w:val="Keywords"/>
                <w:tag w:val=""/>
                <w:id w:val="128451470"/>
                <w:placeholder>
                  <w:docPart w:val="58BE74DD2BA6449C907A51118CACB74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E01C1C03F98445C58E1F4128CC1BD5E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Complete a ‘Think, pair, share’ activity with your classmates, and reflect on why some traditions and celebrations are practised in Australia, and others are not.</w:t>
            </w:r>
          </w:p>
        </w:tc>
      </w:tr>
      <w:tr w:rsidR="00225A23" w:rsidRPr="00B000F7" w14:paraId="59090556" w14:textId="77777777" w:rsidTr="000150F1">
        <w:trPr>
          <w:cantSplit/>
        </w:trPr>
        <w:tc>
          <w:tcPr>
            <w:tcW w:w="8778" w:type="dxa"/>
          </w:tcPr>
          <w:p w14:paraId="2219F642" w14:textId="49A30FFA" w:rsidR="00225A23" w:rsidRPr="00B000F7" w:rsidRDefault="00225A23" w:rsidP="000150F1">
            <w:pPr>
              <w:pStyle w:val="VCAAbulletlevel2"/>
            </w:pPr>
            <w:r w:rsidRPr="00B000F7">
              <w:t xml:space="preserve">Read an article, blog post, review, or report about a tradition or celebration from a </w:t>
            </w:r>
            <w:sdt>
              <w:sdtPr>
                <w:rPr>
                  <w:szCs w:val="22"/>
                </w:rPr>
                <w:alias w:val="Keywords"/>
                <w:tag w:val=""/>
                <w:id w:val="-2102482131"/>
                <w:placeholder>
                  <w:docPart w:val="6D916F2300144F6BACF15947FDD11CD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225A23" w:rsidRPr="00B000F7" w14:paraId="12EF99C7" w14:textId="77777777" w:rsidTr="000150F1">
        <w:trPr>
          <w:cantSplit/>
        </w:trPr>
        <w:tc>
          <w:tcPr>
            <w:tcW w:w="8778" w:type="dxa"/>
          </w:tcPr>
          <w:p w14:paraId="4A1E9965" w14:textId="77777777" w:rsidR="00225A23" w:rsidRPr="00B000F7" w:rsidRDefault="00225A23" w:rsidP="000150F1">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225A23" w:rsidRPr="00B000F7" w14:paraId="3118B8A1" w14:textId="77777777" w:rsidTr="000150F1">
        <w:trPr>
          <w:cantSplit/>
        </w:trPr>
        <w:tc>
          <w:tcPr>
            <w:tcW w:w="8778" w:type="dxa"/>
          </w:tcPr>
          <w:p w14:paraId="0CEB11DB" w14:textId="5D920F00" w:rsidR="00225A23" w:rsidRPr="00B000F7" w:rsidRDefault="00225A23" w:rsidP="000150F1">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7FB75481CF894FDC8CBF107AB1E43AD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xml:space="preserve"> tradition or celebration that is celebrated in other countries around the world and tell a partner what you learnt.</w:t>
            </w:r>
          </w:p>
        </w:tc>
      </w:tr>
      <w:tr w:rsidR="00225A23" w:rsidRPr="00B000F7" w14:paraId="07946153" w14:textId="77777777" w:rsidTr="000150F1">
        <w:trPr>
          <w:cantSplit/>
        </w:trPr>
        <w:tc>
          <w:tcPr>
            <w:tcW w:w="8778" w:type="dxa"/>
          </w:tcPr>
          <w:p w14:paraId="1C6FC990" w14:textId="796ADF8C" w:rsidR="00225A23" w:rsidRPr="00B000F7" w:rsidRDefault="00225A23" w:rsidP="000150F1">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3171448D5C0446F2A60F16CFC134189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225A23" w:rsidRPr="00B000F7" w14:paraId="0A094F85" w14:textId="77777777" w:rsidTr="000150F1">
        <w:trPr>
          <w:cantSplit/>
        </w:trPr>
        <w:tc>
          <w:tcPr>
            <w:tcW w:w="8778" w:type="dxa"/>
          </w:tcPr>
          <w:p w14:paraId="62664F9E" w14:textId="309019D4" w:rsidR="00225A23" w:rsidRPr="00B000F7" w:rsidRDefault="00225A23" w:rsidP="000150F1">
            <w:pPr>
              <w:pStyle w:val="VCAAbulletlevel2"/>
            </w:pPr>
            <w:r w:rsidRPr="00B000F7">
              <w:t xml:space="preserve">View historical and modern images showing how </w:t>
            </w:r>
            <w:sdt>
              <w:sdtPr>
                <w:rPr>
                  <w:szCs w:val="22"/>
                </w:rPr>
                <w:alias w:val="Keywords"/>
                <w:tag w:val=""/>
                <w:id w:val="-1447918372"/>
                <w:placeholder>
                  <w:docPart w:val="BBE0E2434B5B4C5C95A01F0757692FF6"/>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225A23" w:rsidRPr="00B000F7" w14:paraId="01B2C8B9" w14:textId="77777777" w:rsidTr="000150F1">
        <w:trPr>
          <w:cantSplit/>
        </w:trPr>
        <w:tc>
          <w:tcPr>
            <w:tcW w:w="8778" w:type="dxa"/>
          </w:tcPr>
          <w:p w14:paraId="223C631B" w14:textId="77777777" w:rsidR="00225A23" w:rsidRPr="00B000F7" w:rsidRDefault="00225A23" w:rsidP="000150F1">
            <w:pPr>
              <w:pStyle w:val="VCAAbulletlevel2"/>
            </w:pPr>
            <w:r w:rsidRPr="00B000F7">
              <w:t xml:space="preserve">Use the images and key statements of various traditions and celebrations to conduct a </w:t>
            </w:r>
            <w:hyperlink r:id="rId56"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225A23" w:rsidRPr="00B000F7" w14:paraId="00DA524D" w14:textId="77777777" w:rsidTr="000150F1">
        <w:trPr>
          <w:cantSplit/>
        </w:trPr>
        <w:tc>
          <w:tcPr>
            <w:tcW w:w="8778" w:type="dxa"/>
          </w:tcPr>
          <w:p w14:paraId="42CB0061" w14:textId="73E79A19" w:rsidR="00225A23" w:rsidRPr="00B000F7" w:rsidRDefault="00225A23" w:rsidP="000150F1">
            <w:pPr>
              <w:pStyle w:val="VCAAbulletlevel2"/>
            </w:pPr>
            <w:r w:rsidRPr="00B000F7">
              <w:lastRenderedPageBreak/>
              <w:t xml:space="preserve">Identify ways in which the </w:t>
            </w:r>
            <w:sdt>
              <w:sdtPr>
                <w:rPr>
                  <w:szCs w:val="22"/>
                </w:rPr>
                <w:alias w:val="Keywords"/>
                <w:tag w:val=""/>
                <w:id w:val="-1756279523"/>
                <w:placeholder>
                  <w:docPart w:val="EEB5ED2F32ED4111B111765655E7ECB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D42FEF7531DB4A0AB8BEB344E35978B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-speaking country or community and arrange them from most to least formal. Discuss how the structure and content of these texts is influenced by the situational and cultural contexts.</w:t>
            </w:r>
          </w:p>
        </w:tc>
      </w:tr>
      <w:tr w:rsidR="00225A23" w:rsidRPr="00B000F7" w14:paraId="1233EC5F" w14:textId="77777777" w:rsidTr="000150F1">
        <w:trPr>
          <w:cantSplit/>
        </w:trPr>
        <w:tc>
          <w:tcPr>
            <w:tcW w:w="8778" w:type="dxa"/>
          </w:tcPr>
          <w:p w14:paraId="5293FBE9" w14:textId="2107D68E" w:rsidR="00225A23" w:rsidRPr="00B000F7" w:rsidRDefault="00225A23" w:rsidP="000150F1">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D3F922E187894FCCB0FBF8F6B38C18F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Polish</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225A23" w:rsidRPr="00B000F7" w14:paraId="267BC5D6" w14:textId="77777777" w:rsidTr="000150F1">
        <w:trPr>
          <w:cantSplit/>
        </w:trPr>
        <w:tc>
          <w:tcPr>
            <w:tcW w:w="8778" w:type="dxa"/>
            <w:shd w:val="clear" w:color="auto" w:fill="D9D9D9" w:themeFill="background1" w:themeFillShade="D9"/>
          </w:tcPr>
          <w:p w14:paraId="6CFFA577" w14:textId="49AF40EC" w:rsidR="00225A23" w:rsidRPr="003E507E" w:rsidRDefault="00225A23" w:rsidP="000150F1">
            <w:pPr>
              <w:pStyle w:val="VCAAbulletlevel2"/>
              <w:rPr>
                <w:b/>
                <w:bCs/>
              </w:rPr>
            </w:pPr>
            <w:r w:rsidRPr="003E507E">
              <w:rPr>
                <w:b/>
                <w:bCs/>
                <w:noProof/>
              </w:rPr>
              <w:drawing>
                <wp:anchor distT="0" distB="0" distL="114300" distR="114300" simplePos="0" relativeHeight="251687936" behindDoc="0" locked="0" layoutInCell="1" allowOverlap="1" wp14:anchorId="6876A1D9" wp14:editId="2A2BF3A6">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66AFAD4AAFB2471B90574625D4F04D5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Polish</w:t>
                </w:r>
              </w:sdtContent>
            </w:sdt>
            <w:r w:rsidRPr="003E507E">
              <w:rPr>
                <w:b/>
                <w:bCs/>
              </w:rPr>
              <w:t xml:space="preserve"> tradition or celebration for children of the </w:t>
            </w:r>
            <w:sdt>
              <w:sdtPr>
                <w:rPr>
                  <w:b/>
                  <w:bCs/>
                  <w:szCs w:val="22"/>
                </w:rPr>
                <w:alias w:val="Keywords"/>
                <w:tag w:val=""/>
                <w:id w:val="1189878319"/>
                <w:placeholder>
                  <w:docPart w:val="400E96BC203A49E58FBC23DCAAA4F76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Polish</w:t>
                </w:r>
              </w:sdtContent>
            </w:sdt>
            <w:r w:rsidRPr="003E507E">
              <w:rPr>
                <w:b/>
                <w:bCs/>
              </w:rPr>
              <w:t>-speaking community in Australia to help promote the importance of maintaining the tradition or celebration.</w:t>
            </w:r>
            <w:r w:rsidRPr="003E507E">
              <w:rPr>
                <w:b/>
                <w:bCs/>
                <w:noProof/>
              </w:rPr>
              <w:t xml:space="preserve"> </w:t>
            </w:r>
          </w:p>
        </w:tc>
      </w:tr>
    </w:tbl>
    <w:p w14:paraId="7561631A" w14:textId="77777777" w:rsidR="00225A23" w:rsidRDefault="00225A23" w:rsidP="00225A23">
      <w:pPr>
        <w:rPr>
          <w:lang w:val="en-AU"/>
        </w:rPr>
      </w:pPr>
    </w:p>
    <w:tbl>
      <w:tblPr>
        <w:tblStyle w:val="TableGrid"/>
        <w:tblW w:w="0" w:type="auto"/>
        <w:tblInd w:w="-5" w:type="dxa"/>
        <w:tblLook w:val="04A0" w:firstRow="1" w:lastRow="0" w:firstColumn="1" w:lastColumn="0" w:noHBand="0" w:noVBand="1"/>
      </w:tblPr>
      <w:tblGrid>
        <w:gridCol w:w="8783"/>
      </w:tblGrid>
      <w:tr w:rsidR="00225A23" w14:paraId="2BB20028"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423DDC6" w14:textId="77777777" w:rsidR="00225A23" w:rsidRPr="001A0960" w:rsidRDefault="00225A23" w:rsidP="000150F1">
            <w:pPr>
              <w:pStyle w:val="Heading2"/>
              <w:rPr>
                <w:b/>
                <w:bCs/>
                <w:color w:val="004EA8"/>
              </w:rPr>
            </w:pPr>
            <w:bookmarkStart w:id="73" w:name="_Toc189124145"/>
            <w:bookmarkStart w:id="74" w:name="_Toc191907014"/>
            <w:r w:rsidRPr="00B13D9B">
              <w:rPr>
                <w:b/>
                <w:bCs/>
                <w:noProof/>
                <w:color w:val="004EA8"/>
              </w:rPr>
              <w:drawing>
                <wp:anchor distT="0" distB="0" distL="114300" distR="114300" simplePos="0" relativeHeight="251686912" behindDoc="0" locked="0" layoutInCell="1" allowOverlap="1" wp14:anchorId="732EFDC5" wp14:editId="6CCA5FE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3"/>
            <w:bookmarkEnd w:id="74"/>
            <w:r w:rsidRPr="00B13D9B">
              <w:rPr>
                <w:b/>
                <w:bCs/>
                <w:color w:val="004EA8"/>
              </w:rPr>
              <w:t xml:space="preserve"> </w:t>
            </w:r>
          </w:p>
          <w:p w14:paraId="5EFFBC2F" w14:textId="7BC0B38F" w:rsidR="00225A23" w:rsidRDefault="00225A23" w:rsidP="000150F1">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40BD895126D0417596B5A0DDA5F3801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4AF4C4DE192B4B968BEB59338D8E195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13E34D50" w14:textId="77777777" w:rsidR="00225A23" w:rsidRDefault="00225A23" w:rsidP="000150F1">
            <w:pPr>
              <w:pStyle w:val="VCAAbulletlevel2"/>
              <w:numPr>
                <w:ilvl w:val="0"/>
                <w:numId w:val="0"/>
              </w:numPr>
            </w:pPr>
          </w:p>
          <w:p w14:paraId="1219C1AB" w14:textId="3E5B2E34" w:rsidR="00225A23" w:rsidRDefault="00225A23" w:rsidP="000150F1">
            <w:pPr>
              <w:pStyle w:val="VCAAbulletlevel2"/>
            </w:pPr>
            <w:r>
              <w:t xml:space="preserve">Read a selection of news articles about specific traditions or celebrations from </w:t>
            </w:r>
            <w:sdt>
              <w:sdtPr>
                <w:alias w:val="Keywords"/>
                <w:tag w:val=""/>
                <w:id w:val="1056744969"/>
                <w:placeholder>
                  <w:docPart w:val="3636640320F442C1995D6DF8B80D6E78"/>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01277B2A" w14:textId="581AAC33" w:rsidR="00225A23" w:rsidRDefault="00225A23" w:rsidP="000150F1">
            <w:pPr>
              <w:pStyle w:val="VCAAbulletlevel2"/>
            </w:pPr>
            <w:r>
              <w:t xml:space="preserve">Listen to short interviews with </w:t>
            </w:r>
            <w:sdt>
              <w:sdtPr>
                <w:alias w:val="Keywords"/>
                <w:tag w:val=""/>
                <w:id w:val="1192412317"/>
                <w:placeholder>
                  <w:docPart w:val="B3D25EFBA34B4AF19CCCA01068C6021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62ACBD04" w14:textId="6E50EADF" w:rsidR="00225A23" w:rsidRDefault="00225A23" w:rsidP="000150F1">
            <w:pPr>
              <w:pStyle w:val="VCAAbulletlevel2"/>
            </w:pPr>
            <w:r>
              <w:t>Brainstorm relevant words and expressions required for an interview about someone’s experiences with cultural traditions and celebrations, including as many different question</w:t>
            </w:r>
            <w:r w:rsidR="001372F6">
              <w:t>s</w:t>
            </w:r>
            <w:r>
              <w:t xml:space="preserve"> words and questioning strategies as possible.</w:t>
            </w:r>
            <w:r>
              <w:br/>
            </w:r>
          </w:p>
          <w:p w14:paraId="17DC3C97" w14:textId="77777777" w:rsidR="00225A23" w:rsidRDefault="00225A23" w:rsidP="000150F1">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770D2EA4" w14:textId="4DE5FA7B" w:rsidR="00225A23" w:rsidRDefault="00225A23" w:rsidP="000150F1">
            <w:pPr>
              <w:pStyle w:val="VCAAbulletlevel2"/>
            </w:pPr>
            <w:r>
              <w:t xml:space="preserve">Practise active listening in pairs by speaking in </w:t>
            </w:r>
            <w:sdt>
              <w:sdtPr>
                <w:alias w:val="Keywords"/>
                <w:tag w:val=""/>
                <w:id w:val="-670256705"/>
                <w:placeholder>
                  <w:docPart w:val="1736FC93F3B3452BA522FDC693038A9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4FC335D9" w14:textId="5D9F734B" w:rsidR="00225A23" w:rsidRDefault="00225A23" w:rsidP="000150F1">
            <w:pPr>
              <w:pStyle w:val="VCAAbulletlevel2"/>
            </w:pPr>
            <w:r>
              <w:t xml:space="preserve">In small groups, brainstorm questions for interviews with members of the </w:t>
            </w:r>
            <w:sdt>
              <w:sdtPr>
                <w:alias w:val="Keywords"/>
                <w:tag w:val=""/>
                <w:id w:val="-519005494"/>
                <w:placeholder>
                  <w:docPart w:val="31C254462C4247CAADAB8220ECAB5C09"/>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0EF5B1CF" w14:textId="1890A69B" w:rsidR="00225A23" w:rsidRDefault="00225A23" w:rsidP="000150F1">
            <w:pPr>
              <w:pStyle w:val="VCAAbulletlevel2"/>
            </w:pPr>
            <w:r>
              <w:t xml:space="preserve">Interview different members of the </w:t>
            </w:r>
            <w:sdt>
              <w:sdtPr>
                <w:alias w:val="Keywords"/>
                <w:tag w:val=""/>
                <w:id w:val="4252041"/>
                <w:placeholder>
                  <w:docPart w:val="65D98FA6D88E4B5C917C7363AA33F378"/>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02B2FBDD" w14:textId="77777777" w:rsidR="00225A23" w:rsidRDefault="00225A23" w:rsidP="000150F1">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27750077" w14:textId="4552F98B" w:rsidR="00225A23" w:rsidRDefault="00225A23" w:rsidP="000150F1">
            <w:pPr>
              <w:pStyle w:val="VCAAbulletlevel2"/>
            </w:pPr>
            <w:r>
              <w:t xml:space="preserve">Reflect on similarities and differences between how </w:t>
            </w:r>
            <w:sdt>
              <w:sdtPr>
                <w:alias w:val="Keywords"/>
                <w:tag w:val=""/>
                <w:id w:val="348221544"/>
                <w:placeholder>
                  <w:docPart w:val="E02720CEBCAF4D4AA4D07EECFF6D915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4E9F8B08" w14:textId="54669FDC" w:rsidR="00225A23" w:rsidRDefault="00225A23" w:rsidP="000150F1">
            <w:pPr>
              <w:pStyle w:val="VCAAbulletlevel2"/>
            </w:pPr>
            <w:r>
              <w:t xml:space="preserve">Draft a short story or picture book on a specific </w:t>
            </w:r>
            <w:sdt>
              <w:sdtPr>
                <w:alias w:val="Keywords"/>
                <w:tag w:val=""/>
                <w:id w:val="-1858887562"/>
                <w:placeholder>
                  <w:docPart w:val="5B364645E0444C26905BA9ACE29EAC7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tradition or celebration for children of </w:t>
            </w:r>
            <w:sdt>
              <w:sdtPr>
                <w:alias w:val="Keywords"/>
                <w:tag w:val=""/>
                <w:id w:val="-47222463"/>
                <w:placeholder>
                  <w:docPart w:val="BA3570BB06AE498780581257A8CB4D86"/>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A3D9648EC1B142339D33B7E043B65B4D"/>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-speaking community.</w:t>
            </w:r>
            <w:r>
              <w:br/>
            </w:r>
          </w:p>
          <w:p w14:paraId="59A58C6B" w14:textId="77777777" w:rsidR="00225A23" w:rsidRDefault="00225A23" w:rsidP="000150F1">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3F08CEE5" w14:textId="10CE9CA5" w:rsidR="00225A23" w:rsidRDefault="00225A23" w:rsidP="000150F1">
            <w:pPr>
              <w:pStyle w:val="VCAAbulletlevel2"/>
            </w:pPr>
            <w:r>
              <w:t xml:space="preserve">Write a preface for your book, explaining why you wrote the book and why maintaining </w:t>
            </w:r>
            <w:sdt>
              <w:sdtPr>
                <w:alias w:val="Keywords"/>
                <w:tag w:val=""/>
                <w:id w:val="492069109"/>
                <w:placeholder>
                  <w:docPart w:val="635E6F0E596D43C594B1533FDFAFA69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xml:space="preserve"> traditions or celebrations is important.</w:t>
            </w:r>
            <w:r>
              <w:br/>
            </w:r>
          </w:p>
          <w:p w14:paraId="4FF601DB" w14:textId="77777777" w:rsidR="00225A23" w:rsidRPr="0066155E" w:rsidRDefault="00225A23" w:rsidP="000150F1">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6ED898E3" w14:textId="77777777" w:rsidR="003352F3" w:rsidRDefault="003352F3" w:rsidP="003352F3"/>
    <w:p w14:paraId="4DD540F9" w14:textId="77777777" w:rsidR="003352F3" w:rsidRDefault="003352F3" w:rsidP="003352F3"/>
    <w:p w14:paraId="39C9E7F7" w14:textId="77777777" w:rsidR="003352F3" w:rsidRDefault="003352F3" w:rsidP="003352F3"/>
    <w:p w14:paraId="2A3C44EE" w14:textId="77777777" w:rsidR="003352F3" w:rsidRDefault="003352F3" w:rsidP="003352F3"/>
    <w:p w14:paraId="570590E4" w14:textId="64460FCA" w:rsidR="00225A23" w:rsidRDefault="00225A23" w:rsidP="00225A23">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225A23" w:rsidRPr="007B23FE" w14:paraId="11DD2C17" w14:textId="77777777" w:rsidTr="003352F3">
        <w:trPr>
          <w:trHeight w:val="274"/>
        </w:trPr>
        <w:tc>
          <w:tcPr>
            <w:tcW w:w="2197" w:type="dxa"/>
            <w:shd w:val="clear" w:color="auto" w:fill="0F7EB4"/>
          </w:tcPr>
          <w:p w14:paraId="0B946887"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77AB385"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945E32A"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92880AD" w14:textId="77777777" w:rsidR="00225A23" w:rsidRPr="007B23FE" w:rsidRDefault="00225A23"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25A23" w:rsidRPr="007B23FE" w14:paraId="198091E3" w14:textId="77777777" w:rsidTr="003352F3">
        <w:trPr>
          <w:trHeight w:val="1701"/>
        </w:trPr>
        <w:tc>
          <w:tcPr>
            <w:tcW w:w="2197" w:type="dxa"/>
            <w:vAlign w:val="center"/>
          </w:tcPr>
          <w:p w14:paraId="6CF12D85" w14:textId="77777777" w:rsidR="00225A23" w:rsidRPr="006F2769" w:rsidRDefault="00225A23" w:rsidP="000150F1">
            <w:pPr>
              <w:pStyle w:val="VCAAbody"/>
              <w:jc w:val="center"/>
            </w:pPr>
            <w:r w:rsidRPr="006F2769">
              <w:t>Sustainability</w:t>
            </w:r>
          </w:p>
        </w:tc>
        <w:tc>
          <w:tcPr>
            <w:tcW w:w="2197" w:type="dxa"/>
            <w:vAlign w:val="center"/>
          </w:tcPr>
          <w:p w14:paraId="7B6C25DF" w14:textId="77777777" w:rsidR="00225A23" w:rsidRPr="006F2769" w:rsidRDefault="00225A23" w:rsidP="000150F1">
            <w:pPr>
              <w:pStyle w:val="VCAAbody"/>
              <w:jc w:val="center"/>
            </w:pPr>
            <w:r w:rsidRPr="006F2769">
              <w:t>Personal</w:t>
            </w:r>
          </w:p>
        </w:tc>
        <w:tc>
          <w:tcPr>
            <w:tcW w:w="2197" w:type="dxa"/>
            <w:vAlign w:val="center"/>
          </w:tcPr>
          <w:p w14:paraId="7EF5E534" w14:textId="77777777" w:rsidR="00225A23" w:rsidRPr="006F2769" w:rsidRDefault="00225A23" w:rsidP="000150F1">
            <w:pPr>
              <w:pStyle w:val="VCAAbody"/>
              <w:jc w:val="center"/>
            </w:pPr>
            <w:r w:rsidRPr="006F2769">
              <w:t xml:space="preserve">Natural Environment </w:t>
            </w:r>
          </w:p>
        </w:tc>
        <w:tc>
          <w:tcPr>
            <w:tcW w:w="2198" w:type="dxa"/>
            <w:vAlign w:val="center"/>
          </w:tcPr>
          <w:p w14:paraId="3A66EC35" w14:textId="77777777" w:rsidR="00225A23" w:rsidRPr="006F2769" w:rsidRDefault="00225A23" w:rsidP="000150F1">
            <w:pPr>
              <w:pStyle w:val="VCAAbody"/>
              <w:jc w:val="center"/>
            </w:pPr>
            <w:r w:rsidRPr="006F2769">
              <w:t>Personal responsibilities towards our natural environment</w:t>
            </w:r>
          </w:p>
        </w:tc>
      </w:tr>
    </w:tbl>
    <w:p w14:paraId="746962C4" w14:textId="77777777" w:rsidR="00225A23" w:rsidRPr="00B13D9B" w:rsidRDefault="00225A23" w:rsidP="00225A23">
      <w:pPr>
        <w:pStyle w:val="Heading2"/>
        <w:rPr>
          <w:sz w:val="28"/>
        </w:rPr>
      </w:pPr>
      <w:bookmarkStart w:id="75" w:name="_Toc189124146"/>
      <w:bookmarkStart w:id="76" w:name="_Toc191907015"/>
      <w:r w:rsidRPr="00B13D9B">
        <w:rPr>
          <w:sz w:val="28"/>
        </w:rPr>
        <w:t xml:space="preserve">Outcome </w:t>
      </w:r>
      <w:r>
        <w:rPr>
          <w:sz w:val="28"/>
        </w:rPr>
        <w:t>3</w:t>
      </w:r>
      <w:bookmarkEnd w:id="75"/>
      <w:bookmarkEnd w:id="76"/>
    </w:p>
    <w:p w14:paraId="09FEE6FA" w14:textId="3BDCF324" w:rsidR="00225A23" w:rsidRDefault="00225A23" w:rsidP="00225A23">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B83845313352443F9903F08A3AA0534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Polish</w:t>
          </w:r>
        </w:sdtContent>
      </w:sdt>
      <w:r w:rsidRPr="006F2769">
        <w:rPr>
          <w:shd w:val="clear" w:color="auto" w:fill="FFFFFF"/>
        </w:rPr>
        <w:t xml:space="preserve"> in response to a task.</w:t>
      </w:r>
    </w:p>
    <w:p w14:paraId="12EFBC58" w14:textId="77777777" w:rsidR="00225A23" w:rsidRDefault="00225A23" w:rsidP="00225A23">
      <w:pPr>
        <w:pStyle w:val="Heading2"/>
        <w:rPr>
          <w:sz w:val="24"/>
          <w:szCs w:val="24"/>
        </w:rPr>
      </w:pPr>
      <w:bookmarkStart w:id="77" w:name="_Toc189124147"/>
      <w:bookmarkStart w:id="78" w:name="_Toc191907016"/>
      <w:r w:rsidRPr="00753F1C">
        <w:rPr>
          <w:sz w:val="24"/>
          <w:szCs w:val="24"/>
        </w:rPr>
        <w:t>Examples of learning activities</w:t>
      </w:r>
      <w:bookmarkEnd w:id="77"/>
      <w:bookmarkEnd w:id="7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225A23" w:rsidRPr="00A36965" w14:paraId="6EAAB2A4" w14:textId="77777777" w:rsidTr="000150F1">
        <w:trPr>
          <w:cantSplit/>
        </w:trPr>
        <w:tc>
          <w:tcPr>
            <w:tcW w:w="8783" w:type="dxa"/>
          </w:tcPr>
          <w:p w14:paraId="1219464D" w14:textId="32740C8B" w:rsidR="00225A23" w:rsidRPr="00D66A44" w:rsidRDefault="00225A23" w:rsidP="000150F1">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39C1B596172A47C190E2273F5EE0EEA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w:t>
            </w:r>
          </w:p>
        </w:tc>
      </w:tr>
      <w:tr w:rsidR="00225A23" w:rsidRPr="00A36965" w14:paraId="3E9DC6D2" w14:textId="77777777" w:rsidTr="000150F1">
        <w:trPr>
          <w:cantSplit/>
        </w:trPr>
        <w:tc>
          <w:tcPr>
            <w:tcW w:w="8783" w:type="dxa"/>
          </w:tcPr>
          <w:p w14:paraId="25942009" w14:textId="77777777" w:rsidR="00225A23" w:rsidRPr="00D66A44" w:rsidRDefault="00225A23" w:rsidP="000150F1">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225A23" w:rsidRPr="00A36965" w14:paraId="6D6323C9" w14:textId="77777777" w:rsidTr="000150F1">
        <w:trPr>
          <w:cantSplit/>
        </w:trPr>
        <w:tc>
          <w:tcPr>
            <w:tcW w:w="8783" w:type="dxa"/>
          </w:tcPr>
          <w:p w14:paraId="45E1400E" w14:textId="27696651" w:rsidR="00225A23" w:rsidRPr="00D66A44" w:rsidRDefault="00225A23" w:rsidP="000150F1">
            <w:pPr>
              <w:pStyle w:val="VCAAbulletlevel2"/>
            </w:pPr>
            <w:r w:rsidRPr="00D66A44">
              <w:t xml:space="preserve">View a short video or documentary in </w:t>
            </w:r>
            <w:sdt>
              <w:sdtPr>
                <w:alias w:val="Keywords"/>
                <w:tag w:val=""/>
                <w:id w:val="646711941"/>
                <w:placeholder>
                  <w:docPart w:val="76C658E88C2648CFBE2B0B0D489044A3"/>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 xml:space="preserve"> about the importance of recycling and the different ways people can recycle in Australia or a </w:t>
            </w:r>
            <w:sdt>
              <w:sdtPr>
                <w:alias w:val="Keywords"/>
                <w:tag w:val=""/>
                <w:id w:val="-258223308"/>
                <w:placeholder>
                  <w:docPart w:val="D9BBC57B51E74F339FF7733BC31D90F1"/>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225A23" w:rsidRPr="00A36965" w14:paraId="1193F40C" w14:textId="77777777" w:rsidTr="000150F1">
        <w:trPr>
          <w:cantSplit/>
        </w:trPr>
        <w:tc>
          <w:tcPr>
            <w:tcW w:w="8783" w:type="dxa"/>
          </w:tcPr>
          <w:p w14:paraId="0F60D9E6" w14:textId="43C13AFF" w:rsidR="00225A23" w:rsidRPr="00D66A44" w:rsidRDefault="00225A23" w:rsidP="000150F1">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4E11113C1C4246FAABD4058D10915FBB"/>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5384EF8C9CA54E2A875F303A66E6E3D0"/>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225A23" w:rsidRPr="00A36965" w14:paraId="29044CA7" w14:textId="77777777" w:rsidTr="000150F1">
        <w:trPr>
          <w:cantSplit/>
        </w:trPr>
        <w:tc>
          <w:tcPr>
            <w:tcW w:w="8783" w:type="dxa"/>
          </w:tcPr>
          <w:p w14:paraId="74061944" w14:textId="77777777" w:rsidR="00225A23" w:rsidRPr="00D66A44" w:rsidRDefault="00225A23" w:rsidP="000150F1">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225A23" w:rsidRPr="00A36965" w14:paraId="26A7D210" w14:textId="77777777" w:rsidTr="000150F1">
        <w:trPr>
          <w:cantSplit/>
        </w:trPr>
        <w:tc>
          <w:tcPr>
            <w:tcW w:w="8783" w:type="dxa"/>
          </w:tcPr>
          <w:p w14:paraId="24FD5B64" w14:textId="600C4C84" w:rsidR="00225A23" w:rsidRPr="00D66A44" w:rsidRDefault="00225A23" w:rsidP="000150F1">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64B78456AE9D44F3A75E0F3BDD8985DF"/>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225A23" w:rsidRPr="00A36965" w14:paraId="1DC9C085" w14:textId="77777777" w:rsidTr="000150F1">
        <w:trPr>
          <w:cantSplit/>
        </w:trPr>
        <w:tc>
          <w:tcPr>
            <w:tcW w:w="8783" w:type="dxa"/>
          </w:tcPr>
          <w:p w14:paraId="0F327546" w14:textId="496FC4CD" w:rsidR="00225A23" w:rsidRPr="00D66A44" w:rsidRDefault="00225A23" w:rsidP="000150F1">
            <w:pPr>
              <w:pStyle w:val="VCAAbulletlevel2"/>
            </w:pPr>
            <w:r w:rsidRPr="00D66A44">
              <w:t xml:space="preserve">Read a children’s short story or picture book in </w:t>
            </w:r>
            <w:sdt>
              <w:sdtPr>
                <w:alias w:val="Keywords"/>
                <w:tag w:val=""/>
                <w:id w:val="-709030453"/>
                <w:placeholder>
                  <w:docPart w:val="A6245FC15DB349B282755E62A4484F55"/>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225A23" w:rsidRPr="00A36965" w14:paraId="65442CB5" w14:textId="77777777" w:rsidTr="000150F1">
        <w:trPr>
          <w:cantSplit/>
        </w:trPr>
        <w:tc>
          <w:tcPr>
            <w:tcW w:w="8783" w:type="dxa"/>
          </w:tcPr>
          <w:p w14:paraId="5FEB69BC" w14:textId="77777777" w:rsidR="00225A23" w:rsidRPr="00D66A44" w:rsidRDefault="00225A23" w:rsidP="000150F1">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225A23" w:rsidRPr="00A36965" w14:paraId="1616F210" w14:textId="77777777" w:rsidTr="000150F1">
        <w:trPr>
          <w:cantSplit/>
        </w:trPr>
        <w:tc>
          <w:tcPr>
            <w:tcW w:w="8783" w:type="dxa"/>
          </w:tcPr>
          <w:p w14:paraId="03740CAD" w14:textId="0A6C5C36" w:rsidR="00225A23" w:rsidRPr="00D66A44" w:rsidRDefault="00225A23" w:rsidP="000150F1">
            <w:pPr>
              <w:pStyle w:val="VCAAbulletlevel2"/>
            </w:pPr>
            <w:r w:rsidRPr="00D66A44">
              <w:t xml:space="preserve">Listen to or view video clips in </w:t>
            </w:r>
            <w:sdt>
              <w:sdtPr>
                <w:alias w:val="Keywords"/>
                <w:tag w:val=""/>
                <w:id w:val="-1136727769"/>
                <w:placeholder>
                  <w:docPart w:val="05F50752BACE48DE8B87DDA02C013D46"/>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225A23" w:rsidRPr="00A36965" w14:paraId="03684606" w14:textId="77777777" w:rsidTr="000150F1">
        <w:trPr>
          <w:cantSplit/>
        </w:trPr>
        <w:tc>
          <w:tcPr>
            <w:tcW w:w="8783" w:type="dxa"/>
          </w:tcPr>
          <w:p w14:paraId="0950FF8C" w14:textId="19156437" w:rsidR="00225A23" w:rsidRPr="00D66A44" w:rsidRDefault="00225A23" w:rsidP="000150F1">
            <w:pPr>
              <w:pStyle w:val="VCAAbulletlevel2"/>
            </w:pPr>
            <w:r w:rsidRPr="00D66A44">
              <w:t xml:space="preserve">Participate in a </w:t>
            </w:r>
            <w:hyperlink r:id="rId57" w:history="1">
              <w:r w:rsidRPr="00F23158">
                <w:rPr>
                  <w:rStyle w:val="Hyperlink"/>
                </w:rPr>
                <w:t>'Yes, but…</w:t>
              </w:r>
            </w:hyperlink>
            <w:r w:rsidRPr="00D66A44">
              <w:t xml:space="preserve">' or </w:t>
            </w:r>
            <w:hyperlink r:id="rId58" w:history="1">
              <w:r w:rsidRPr="00F23158">
                <w:rPr>
                  <w:rStyle w:val="Hyperlink"/>
                </w:rPr>
                <w:t>'Yes, and...</w:t>
              </w:r>
            </w:hyperlink>
            <w:r w:rsidRPr="00D66A44">
              <w:t xml:space="preserve">' language game in </w:t>
            </w:r>
            <w:sdt>
              <w:sdtPr>
                <w:alias w:val="Keywords"/>
                <w:tag w:val=""/>
                <w:id w:val="-848637487"/>
                <w:placeholder>
                  <w:docPart w:val="EA5A472455BD4E9C9DA9C764831CC877"/>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225A23" w:rsidRPr="00A36965" w14:paraId="586A71E8" w14:textId="77777777" w:rsidTr="000150F1">
        <w:trPr>
          <w:cantSplit/>
        </w:trPr>
        <w:tc>
          <w:tcPr>
            <w:tcW w:w="8783" w:type="dxa"/>
          </w:tcPr>
          <w:p w14:paraId="52531571" w14:textId="49595FBF" w:rsidR="00225A23" w:rsidRPr="00D66A44" w:rsidRDefault="00225A23" w:rsidP="000150F1">
            <w:pPr>
              <w:pStyle w:val="VCAAbulletlevel2"/>
            </w:pPr>
            <w:r w:rsidRPr="00D66A44">
              <w:t xml:space="preserve">Read an informative text about a natural resource in a </w:t>
            </w:r>
            <w:sdt>
              <w:sdtPr>
                <w:alias w:val="Keywords"/>
                <w:tag w:val=""/>
                <w:id w:val="-671028431"/>
                <w:placeholder>
                  <w:docPart w:val="DE6D814A7D524DE4B3E8D9F0DAD0214A"/>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225A23" w:rsidRPr="00A36965" w14:paraId="5E194730" w14:textId="77777777" w:rsidTr="000150F1">
        <w:trPr>
          <w:cantSplit/>
        </w:trPr>
        <w:tc>
          <w:tcPr>
            <w:tcW w:w="8783" w:type="dxa"/>
          </w:tcPr>
          <w:p w14:paraId="06A0B3AA" w14:textId="77777777" w:rsidR="00225A23" w:rsidRPr="00D66A44" w:rsidRDefault="00225A23" w:rsidP="000150F1">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225A23" w:rsidRPr="00A36965" w14:paraId="73898251" w14:textId="77777777" w:rsidTr="000150F1">
        <w:trPr>
          <w:cantSplit/>
        </w:trPr>
        <w:tc>
          <w:tcPr>
            <w:tcW w:w="8783" w:type="dxa"/>
          </w:tcPr>
          <w:p w14:paraId="0ACCF2C1" w14:textId="675FE2DF" w:rsidR="00225A23" w:rsidRPr="00D66A44" w:rsidRDefault="00225A23" w:rsidP="000150F1">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DAEBFA94E61D4414A71EFC32BC662A48"/>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225A23" w:rsidRPr="00A36965" w14:paraId="6960F01C" w14:textId="77777777" w:rsidTr="000150F1">
        <w:trPr>
          <w:cantSplit/>
        </w:trPr>
        <w:tc>
          <w:tcPr>
            <w:tcW w:w="8783" w:type="dxa"/>
          </w:tcPr>
          <w:p w14:paraId="7D596412" w14:textId="4AE33ED7" w:rsidR="00225A23" w:rsidRPr="00A36965" w:rsidRDefault="00225A23" w:rsidP="000150F1">
            <w:pPr>
              <w:pStyle w:val="VCAAbulletlevel2"/>
              <w:rPr>
                <w:rFonts w:cstheme="minorHAnsi"/>
              </w:rPr>
            </w:pPr>
            <w:r w:rsidRPr="00D66A44">
              <w:t xml:space="preserve">Participate in a </w:t>
            </w:r>
            <w:hyperlink r:id="rId59"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1AC0288092694303B1AB38981A53BF4D"/>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225A23" w:rsidRPr="00A36965" w14:paraId="5BB112F1" w14:textId="77777777" w:rsidTr="000150F1">
        <w:trPr>
          <w:cantSplit/>
        </w:trPr>
        <w:tc>
          <w:tcPr>
            <w:tcW w:w="8783" w:type="dxa"/>
          </w:tcPr>
          <w:p w14:paraId="46E85FD4" w14:textId="77777777" w:rsidR="00225A23" w:rsidRPr="00D66A44" w:rsidRDefault="00225A23" w:rsidP="000150F1">
            <w:pPr>
              <w:pStyle w:val="VCAAbulletlevel2"/>
            </w:pPr>
            <w:r w:rsidRPr="00D66A44">
              <w:t>Read a text and highlight the persuasive techniques used. Use these structures to present a speech, convincing your classmates to join you in a local environmental day (e.g. ‘Clean up our suburb’).</w:t>
            </w:r>
          </w:p>
        </w:tc>
      </w:tr>
      <w:tr w:rsidR="00225A23" w:rsidRPr="00A36965" w14:paraId="6A8F8094" w14:textId="77777777" w:rsidTr="000150F1">
        <w:trPr>
          <w:cantSplit/>
        </w:trPr>
        <w:tc>
          <w:tcPr>
            <w:tcW w:w="8783" w:type="dxa"/>
          </w:tcPr>
          <w:p w14:paraId="333099F8" w14:textId="77777777" w:rsidR="00225A23" w:rsidRPr="00D66A44" w:rsidRDefault="00225A23" w:rsidP="000150F1">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225A23" w:rsidRPr="00A36965" w14:paraId="4A68A50F" w14:textId="77777777" w:rsidTr="000150F1">
        <w:trPr>
          <w:cantSplit/>
        </w:trPr>
        <w:tc>
          <w:tcPr>
            <w:tcW w:w="8783" w:type="dxa"/>
          </w:tcPr>
          <w:p w14:paraId="1E44A488" w14:textId="1EBC8083" w:rsidR="00225A23" w:rsidRPr="00D66A44" w:rsidRDefault="00225A23" w:rsidP="000150F1">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FA91743F86AD4194A4E9640D726FD5C2"/>
                </w:placeholder>
                <w:dataBinding w:prefixMappings="xmlns:ns0='http://purl.org/dc/elements/1.1/' xmlns:ns1='http://schemas.openxmlformats.org/package/2006/metadata/core-properties' " w:xpath="/ns1:coreProperties[1]/ns1:keywords[1]" w:storeItemID="{6C3C8BC8-F283-45AE-878A-BAB7291924A1}"/>
                <w:text/>
              </w:sdtPr>
              <w:sdtEndPr/>
              <w:sdtContent>
                <w:r>
                  <w:t>Polish</w:t>
                </w:r>
              </w:sdtContent>
            </w:sdt>
            <w:r>
              <w:t>-</w:t>
            </w:r>
            <w:r w:rsidRPr="00A36965">
              <w:t>speaking community</w:t>
            </w:r>
            <w:r w:rsidRPr="00DA3056">
              <w:t>.</w:t>
            </w:r>
          </w:p>
        </w:tc>
      </w:tr>
      <w:tr w:rsidR="00225A23" w:rsidRPr="00DA3056" w14:paraId="7946E7E4" w14:textId="77777777" w:rsidTr="000150F1">
        <w:trPr>
          <w:cantSplit/>
        </w:trPr>
        <w:tc>
          <w:tcPr>
            <w:tcW w:w="8783" w:type="dxa"/>
            <w:shd w:val="clear" w:color="auto" w:fill="D9D9D9" w:themeFill="background1" w:themeFillShade="D9"/>
          </w:tcPr>
          <w:p w14:paraId="2B911E5F" w14:textId="2B0C7036" w:rsidR="00225A23" w:rsidRPr="006E7D7F" w:rsidRDefault="00225A23" w:rsidP="000150F1">
            <w:pPr>
              <w:pStyle w:val="VCAAbulletlevel2"/>
              <w:rPr>
                <w:b/>
                <w:bCs/>
              </w:rPr>
            </w:pPr>
            <w:r w:rsidRPr="006E7D7F">
              <w:rPr>
                <w:b/>
                <w:bCs/>
                <w:noProof/>
              </w:rPr>
              <w:drawing>
                <wp:anchor distT="0" distB="0" distL="114300" distR="114300" simplePos="0" relativeHeight="251684864" behindDoc="0" locked="0" layoutInCell="1" allowOverlap="1" wp14:anchorId="17D8957C" wp14:editId="6AEB652D">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6F778BCAABBE4A399AC7D9C5BA69963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Polish</w:t>
                </w:r>
              </w:sdtContent>
            </w:sdt>
            <w:r w:rsidRPr="006E7D7F">
              <w:rPr>
                <w:b/>
                <w:bCs/>
              </w:rPr>
              <w:t xml:space="preserve">-speaking community. </w:t>
            </w:r>
          </w:p>
        </w:tc>
      </w:tr>
    </w:tbl>
    <w:p w14:paraId="303B1DAD" w14:textId="77777777" w:rsidR="00225A23" w:rsidRDefault="00225A23" w:rsidP="00225A23">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225A23" w14:paraId="62174E64"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6EE3576" w14:textId="77777777" w:rsidR="00225A23" w:rsidRPr="003E507E" w:rsidRDefault="00225A23" w:rsidP="000150F1">
            <w:pPr>
              <w:pStyle w:val="Heading2"/>
              <w:rPr>
                <w:b/>
                <w:bCs/>
                <w:color w:val="004EA8"/>
              </w:rPr>
            </w:pPr>
            <w:bookmarkStart w:id="79" w:name="_Toc189124148"/>
            <w:bookmarkStart w:id="80" w:name="_Toc191907017"/>
            <w:r w:rsidRPr="00B13D9B">
              <w:rPr>
                <w:b/>
                <w:bCs/>
                <w:noProof/>
                <w:color w:val="004EA8"/>
              </w:rPr>
              <w:drawing>
                <wp:anchor distT="0" distB="0" distL="114300" distR="114300" simplePos="0" relativeHeight="251685888" behindDoc="0" locked="0" layoutInCell="1" allowOverlap="1" wp14:anchorId="639552DA" wp14:editId="7298576C">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9"/>
            <w:bookmarkEnd w:id="80"/>
            <w:r w:rsidRPr="00B13D9B">
              <w:rPr>
                <w:b/>
                <w:bCs/>
                <w:color w:val="004EA8"/>
              </w:rPr>
              <w:t xml:space="preserve"> </w:t>
            </w:r>
          </w:p>
          <w:p w14:paraId="5B85D1DF" w14:textId="7E8AE660" w:rsidR="00225A23" w:rsidRPr="003E507E" w:rsidRDefault="00225A23" w:rsidP="000150F1">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ED5990BF0DE2425D971F080721C1430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Polish</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37D14854" w14:textId="3DFF1705" w:rsidR="00225A23" w:rsidRPr="003E507E" w:rsidRDefault="00225A23" w:rsidP="00225A23">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A42E5E68B0004E2A9A8BDD70A1126CE3"/>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Polish</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1372F6">
              <w:rPr>
                <w:rFonts w:ascii="Arial" w:eastAsia="Arial" w:hAnsi="Arial" w:cs="Arial"/>
                <w:color w:val="000000"/>
                <w:w w:val="95"/>
                <w:kern w:val="22"/>
                <w:szCs w:val="20"/>
                <w:lang w:val="en-GB" w:eastAsia="ja-JP"/>
              </w:rPr>
              <w:t xml:space="preserve"> </w:t>
            </w:r>
            <w:proofErr w:type="gramStart"/>
            <w:r w:rsidR="001372F6">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72D0A311" w14:textId="5B1C3487" w:rsidR="00225A23" w:rsidRPr="003E507E" w:rsidRDefault="00225A23" w:rsidP="00225A23">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A8B8487117F84EB7AC7D8D08E327194A"/>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Polish</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w:t>
            </w:r>
            <w:r w:rsidRPr="005D641C">
              <w:rPr>
                <w:rFonts w:ascii="Arial" w:eastAsia="Arial" w:hAnsi="Arial" w:cs="Arial"/>
                <w:color w:val="000000"/>
                <w:w w:val="95"/>
                <w:kern w:val="22"/>
                <w:szCs w:val="20"/>
                <w:lang w:val="en-GB" w:eastAsia="ja-JP"/>
              </w:rPr>
              <w:lastRenderedPageBreak/>
              <w:t xml:space="preserve">of the nine most important issues, expressing and justifying your opinion for each ranking. Then, work collaboratively to organise the issues from most to least important by completing a </w:t>
            </w:r>
            <w:hyperlink r:id="rId60"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490CBA3D" w14:textId="1274FAA9" w:rsidR="00225A23" w:rsidRPr="003E507E" w:rsidRDefault="00225A23" w:rsidP="00225A23">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3E1C1D38FCED4F2BA05BE8F6416D2B08"/>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Polish</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61"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085181C4" w14:textId="77777777"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39EBFA3F" w14:textId="77777777"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2CEC05A6" w14:textId="568A3FF1"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F07EEFA7F5B54C7FB3CF1071BD35DA5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Polish</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75A18512" w14:textId="77777777"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507B0697" w14:textId="64B2293C"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CC5C0F34F19C4432AA897EA8266861F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Polish</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1AB89CDC" w14:textId="0FA2CB76"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8F286EB91BF047C7A33E0D5B7CF6B66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Polish</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37665AC5" w14:textId="77777777"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6CB50FE8" w14:textId="77777777" w:rsidR="00225A23" w:rsidRPr="00F23158" w:rsidRDefault="00225A23" w:rsidP="00225A23">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2"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79301709" w14:textId="62827BFF" w:rsidR="00225A23" w:rsidRPr="006F2769" w:rsidRDefault="00225A23" w:rsidP="00225A23">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597940928E114A2EADEA188EECF82C8B"/>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Polish</w:t>
                </w:r>
              </w:sdtContent>
            </w:sdt>
            <w:r w:rsidRPr="006F2769">
              <w:rPr>
                <w:rFonts w:ascii="Arial" w:eastAsia="Arial" w:hAnsi="Arial" w:cs="Arial"/>
                <w:color w:val="000000"/>
                <w:w w:val="95"/>
                <w:kern w:val="22"/>
                <w:szCs w:val="20"/>
                <w:lang w:val="en-GB" w:eastAsia="ja-JP"/>
              </w:rPr>
              <w:t xml:space="preserve"> about what you have learnt about </w:t>
            </w:r>
            <w:r w:rsidRPr="006F2769">
              <w:rPr>
                <w:rFonts w:ascii="Arial" w:eastAsia="Arial" w:hAnsi="Arial" w:cs="Arial"/>
                <w:color w:val="000000"/>
                <w:w w:val="95"/>
                <w:kern w:val="22"/>
                <w:szCs w:val="20"/>
                <w:lang w:val="en-GB" w:eastAsia="ja-JP"/>
              </w:rPr>
              <w:lastRenderedPageBreak/>
              <w:t xml:space="preserve">the different environmental issues or what actions you might take to be more environmentally friendly. </w:t>
            </w:r>
          </w:p>
          <w:p w14:paraId="44F0B9DE" w14:textId="77777777" w:rsidR="00225A23" w:rsidRPr="0066155E" w:rsidRDefault="00225A23" w:rsidP="000150F1">
            <w:pPr>
              <w:pStyle w:val="VCAAbulletlevel2"/>
              <w:numPr>
                <w:ilvl w:val="0"/>
                <w:numId w:val="0"/>
              </w:numPr>
              <w:ind w:left="360"/>
            </w:pPr>
          </w:p>
        </w:tc>
      </w:tr>
      <w:bookmarkEnd w:id="3"/>
    </w:tbl>
    <w:p w14:paraId="16ACF490" w14:textId="77777777" w:rsidR="004E1612" w:rsidRPr="00225A23" w:rsidRDefault="004E1612" w:rsidP="00225A23"/>
    <w:sectPr w:rsidR="004E1612" w:rsidRPr="00225A23" w:rsidSect="005B7C4C">
      <w:headerReference w:type="default" r:id="rId63"/>
      <w:footerReference w:type="default" r:id="rId64"/>
      <w:headerReference w:type="first" r:id="rId65"/>
      <w:footerReference w:type="first" r:id="rId66"/>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7331C1" w14:textId="77777777" w:rsidR="00225A23" w:rsidRDefault="00225A23"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225A23" w:rsidRPr="00D0381D" w14:paraId="26FB7280" w14:textId="77777777" w:rsidTr="00D0381D">
      <w:tc>
        <w:tcPr>
          <w:tcW w:w="1665" w:type="pct"/>
          <w:tcMar>
            <w:left w:w="0" w:type="dxa"/>
            <w:right w:w="0" w:type="dxa"/>
          </w:tcMar>
        </w:tcPr>
        <w:p w14:paraId="77B36616" w14:textId="77777777" w:rsidR="00225A23" w:rsidRPr="00D0381D" w:rsidRDefault="00225A23"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38605301" w14:textId="77777777" w:rsidR="00225A23" w:rsidRPr="00D0381D" w:rsidRDefault="00225A23" w:rsidP="00D0381D">
          <w:pPr>
            <w:tabs>
              <w:tab w:val="right" w:pos="9639"/>
            </w:tabs>
            <w:rPr>
              <w:color w:val="999999" w:themeColor="accent2"/>
              <w:sz w:val="18"/>
              <w:szCs w:val="18"/>
            </w:rPr>
          </w:pPr>
        </w:p>
      </w:tc>
      <w:tc>
        <w:tcPr>
          <w:tcW w:w="1665" w:type="pct"/>
          <w:tcMar>
            <w:left w:w="0" w:type="dxa"/>
            <w:right w:w="0" w:type="dxa"/>
          </w:tcMar>
        </w:tcPr>
        <w:p w14:paraId="625D0E53" w14:textId="77777777" w:rsidR="00225A23" w:rsidRPr="009B3B87" w:rsidRDefault="00225A2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17646501" w14:textId="77777777" w:rsidR="00225A23" w:rsidRPr="00534253" w:rsidRDefault="00225A23"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225A23" w:rsidRPr="00D0381D" w14:paraId="1F75774D" w14:textId="77777777" w:rsidTr="00D0381D">
      <w:tc>
        <w:tcPr>
          <w:tcW w:w="3285" w:type="dxa"/>
          <w:tcMar>
            <w:left w:w="0" w:type="dxa"/>
            <w:right w:w="0" w:type="dxa"/>
          </w:tcMar>
        </w:tcPr>
        <w:p w14:paraId="25E0F48C" w14:textId="77777777" w:rsidR="00225A23" w:rsidRPr="00D0381D" w:rsidRDefault="00225A23"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42126A63" w14:textId="77777777" w:rsidR="00225A23" w:rsidRPr="00D0381D" w:rsidRDefault="00225A23" w:rsidP="00D0381D">
          <w:pPr>
            <w:tabs>
              <w:tab w:val="right" w:pos="9639"/>
            </w:tabs>
            <w:rPr>
              <w:color w:val="999999" w:themeColor="accent2"/>
              <w:sz w:val="18"/>
              <w:szCs w:val="18"/>
            </w:rPr>
          </w:pPr>
        </w:p>
      </w:tc>
      <w:tc>
        <w:tcPr>
          <w:tcW w:w="3285" w:type="dxa"/>
          <w:tcMar>
            <w:left w:w="0" w:type="dxa"/>
            <w:right w:w="0" w:type="dxa"/>
          </w:tcMar>
        </w:tcPr>
        <w:p w14:paraId="57883566" w14:textId="77777777" w:rsidR="00225A23" w:rsidRPr="009B3B87" w:rsidRDefault="00225A2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786E985D" w14:textId="77777777" w:rsidR="00225A23" w:rsidRPr="00534253" w:rsidRDefault="00225A23"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4D856621" wp14:editId="11ABD1E3">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225A23" w14:paraId="38B6F2A0" w14:textId="77777777" w:rsidTr="00707E68">
      <w:tc>
        <w:tcPr>
          <w:tcW w:w="3285" w:type="dxa"/>
          <w:vAlign w:val="center"/>
        </w:tcPr>
        <w:p w14:paraId="076B419E" w14:textId="77777777" w:rsidR="00225A23" w:rsidRDefault="00777841" w:rsidP="007619E0">
          <w:pPr>
            <w:pStyle w:val="Captionsandfootnotes"/>
            <w:tabs>
              <w:tab w:val="right" w:pos="9639"/>
            </w:tabs>
            <w:spacing w:line="240" w:lineRule="auto"/>
            <w:rPr>
              <w:color w:val="999999" w:themeColor="accent2"/>
            </w:rPr>
          </w:pPr>
          <w:hyperlink r:id="rId1" w:history="1">
            <w:r w:rsidR="00225A23">
              <w:rPr>
                <w:rStyle w:val="Hyperlink"/>
              </w:rPr>
              <w:t>VCAA</w:t>
            </w:r>
          </w:hyperlink>
        </w:p>
      </w:tc>
      <w:tc>
        <w:tcPr>
          <w:tcW w:w="3285" w:type="dxa"/>
          <w:vAlign w:val="center"/>
        </w:tcPr>
        <w:p w14:paraId="38C0FD47" w14:textId="77777777" w:rsidR="00225A23" w:rsidRDefault="00225A23" w:rsidP="00707E68">
          <w:pPr>
            <w:pStyle w:val="Captionsandfootnotes"/>
            <w:tabs>
              <w:tab w:val="right" w:pos="9639"/>
            </w:tabs>
            <w:spacing w:line="240" w:lineRule="auto"/>
            <w:jc w:val="center"/>
            <w:rPr>
              <w:color w:val="999999" w:themeColor="accent2"/>
            </w:rPr>
          </w:pPr>
        </w:p>
      </w:tc>
      <w:tc>
        <w:tcPr>
          <w:tcW w:w="3285" w:type="dxa"/>
          <w:vAlign w:val="center"/>
        </w:tcPr>
        <w:p w14:paraId="5EC14D14" w14:textId="77777777" w:rsidR="00225A23" w:rsidRDefault="00225A23"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5D86AF5A" w14:textId="77777777" w:rsidR="00225A23" w:rsidRDefault="00225A23"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2FE9652B"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777841"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3EECD029" w14:textId="196F68CD" w:rsidR="00225A23" w:rsidRPr="00322123" w:rsidRDefault="00225A23" w:rsidP="00A11696">
        <w:r>
          <w:t>2025 VCE Polish</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AF93E" w14:textId="77777777" w:rsidR="00225A23" w:rsidRPr="00A77F1C" w:rsidRDefault="00225A23"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FEDA5" w14:textId="6802157A" w:rsidR="00225A23" w:rsidRPr="00322123" w:rsidRDefault="00777841" w:rsidP="00D86551">
    <w:pPr>
      <w:pStyle w:val="Header"/>
    </w:pPr>
    <w:sdt>
      <w:sdtPr>
        <w:alias w:val="Title"/>
        <w:tag w:val=""/>
        <w:id w:val="1251091827"/>
        <w:placeholder>
          <w:docPart w:val="D19DA1FD785D43C590AD3D2A9766D046"/>
        </w:placeholder>
        <w:dataBinding w:prefixMappings="xmlns:ns0='http://purl.org/dc/elements/1.1/' xmlns:ns1='http://schemas.openxmlformats.org/package/2006/metadata/core-properties' " w:xpath="/ns1:coreProperties[1]/ns0:title[1]" w:storeItemID="{6C3C8BC8-F283-45AE-878A-BAB7291924A1}"/>
        <w:text/>
      </w:sdtPr>
      <w:sdtEndPr/>
      <w:sdtContent>
        <w:r w:rsidR="00225A23">
          <w:t>2025 VCE Polish</w:t>
        </w:r>
      </w:sdtContent>
    </w:sdt>
    <w:r w:rsidR="00225A23" w:rsidRPr="00E44381">
      <w:t xml:space="preserve"> </w:t>
    </w:r>
    <w:r w:rsidR="00225A23">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773B98" w14:textId="649E3DB9" w:rsidR="00225A23" w:rsidRPr="00210AB7" w:rsidRDefault="00225A23"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301464137"/>
        <w:placeholder>
          <w:docPart w:val="C189880B1DF24469A9732C9900E1D101"/>
        </w:placeholder>
        <w:dataBinding w:prefixMappings="xmlns:ns0='http://purl.org/dc/elements/1.1/' xmlns:ns1='http://schemas.openxmlformats.org/package/2006/metadata/core-properties' " w:xpath="/ns1:coreProperties[1]/ns0:title[1]" w:storeItemID="{6C3C8BC8-F283-45AE-878A-BAB7291924A1}"/>
        <w:text/>
      </w:sdtPr>
      <w:sdtEndPr/>
      <w:sdtContent>
        <w:r>
          <w:t>2025 VCE Polish</w:t>
        </w:r>
      </w:sdtContent>
    </w:sdt>
  </w:p>
  <w:p w14:paraId="2635E43A" w14:textId="77777777" w:rsidR="00225A23" w:rsidRPr="00C73F9D" w:rsidRDefault="00225A23"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714491EE" w:rsidR="00350E9A" w:rsidRPr="00322123" w:rsidRDefault="00777841" w:rsidP="00D86551">
    <w:pPr>
      <w:pStyle w:val="Header"/>
    </w:pPr>
    <w:sdt>
      <w:sdtPr>
        <w:alias w:val="Title"/>
        <w:tag w:val=""/>
        <w:id w:val="1684396694"/>
        <w:placeholder>
          <w:docPart w:val="EF9F3449C9E24658B0AEA035145ADF57"/>
        </w:placeholder>
        <w:dataBinding w:prefixMappings="xmlns:ns0='http://purl.org/dc/elements/1.1/' xmlns:ns1='http://schemas.openxmlformats.org/package/2006/metadata/core-properties' " w:xpath="/ns1:coreProperties[1]/ns0:title[1]" w:storeItemID="{6C3C8BC8-F283-45AE-878A-BAB7291924A1}"/>
        <w:text/>
      </w:sdtPr>
      <w:sdtEndPr/>
      <w:sdtContent>
        <w:r w:rsidR="00A07982">
          <w:t>2025 VCE Polish</w:t>
        </w:r>
      </w:sdtContent>
    </w:sdt>
    <w:r w:rsidR="00E44381" w:rsidRPr="00E44381">
      <w:t xml:space="preserve"> </w:t>
    </w:r>
    <w:r w:rsidR="00C924AB">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4C32EFDE"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85B633A37DBE428EB51EEE1101A6B587"/>
        </w:placeholder>
        <w:dataBinding w:prefixMappings="xmlns:ns0='http://purl.org/dc/elements/1.1/' xmlns:ns1='http://schemas.openxmlformats.org/package/2006/metadata/core-properties' " w:xpath="/ns1:coreProperties[1]/ns0:title[1]" w:storeItemID="{6C3C8BC8-F283-45AE-878A-BAB7291924A1}"/>
        <w:text/>
      </w:sdtPr>
      <w:sdtEndPr/>
      <w:sdtContent>
        <w:r w:rsidR="00A07982">
          <w:t>2025 VCE Polish</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1C6B00"/>
    <w:multiLevelType w:val="multilevel"/>
    <w:tmpl w:val="6F187E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18F6CEC"/>
    <w:multiLevelType w:val="multilevel"/>
    <w:tmpl w:val="BD74B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38952F2"/>
    <w:multiLevelType w:val="multilevel"/>
    <w:tmpl w:val="C214F1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4B713DC"/>
    <w:multiLevelType w:val="multilevel"/>
    <w:tmpl w:val="30DCCD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6970376"/>
    <w:multiLevelType w:val="multilevel"/>
    <w:tmpl w:val="F434F3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6E81E26"/>
    <w:multiLevelType w:val="multilevel"/>
    <w:tmpl w:val="85302B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7127B4F"/>
    <w:multiLevelType w:val="multilevel"/>
    <w:tmpl w:val="AA9C9A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72C4111"/>
    <w:multiLevelType w:val="multilevel"/>
    <w:tmpl w:val="DC1CD9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7C36220"/>
    <w:multiLevelType w:val="multilevel"/>
    <w:tmpl w:val="7B6EC9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8362E12"/>
    <w:multiLevelType w:val="multilevel"/>
    <w:tmpl w:val="2AD483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84D2655"/>
    <w:multiLevelType w:val="multilevel"/>
    <w:tmpl w:val="85D6E2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A034CFF"/>
    <w:multiLevelType w:val="multilevel"/>
    <w:tmpl w:val="23D633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AE65926"/>
    <w:multiLevelType w:val="multilevel"/>
    <w:tmpl w:val="85EAF3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BEB6020"/>
    <w:multiLevelType w:val="multilevel"/>
    <w:tmpl w:val="F78A05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C913954"/>
    <w:multiLevelType w:val="multilevel"/>
    <w:tmpl w:val="0A888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CBF3AA5"/>
    <w:multiLevelType w:val="multilevel"/>
    <w:tmpl w:val="2CC6F9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CF24AA9"/>
    <w:multiLevelType w:val="multilevel"/>
    <w:tmpl w:val="15A019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ECA12B7"/>
    <w:multiLevelType w:val="multilevel"/>
    <w:tmpl w:val="644073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EE349E4"/>
    <w:multiLevelType w:val="multilevel"/>
    <w:tmpl w:val="02AC03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0F486DF3"/>
    <w:multiLevelType w:val="multilevel"/>
    <w:tmpl w:val="BED0AE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07166C3"/>
    <w:multiLevelType w:val="multilevel"/>
    <w:tmpl w:val="32543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23B185B"/>
    <w:multiLevelType w:val="multilevel"/>
    <w:tmpl w:val="2E6666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14623887"/>
    <w:multiLevelType w:val="multilevel"/>
    <w:tmpl w:val="83F487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48911D4"/>
    <w:multiLevelType w:val="multilevel"/>
    <w:tmpl w:val="5E9289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4B81BD3"/>
    <w:multiLevelType w:val="multilevel"/>
    <w:tmpl w:val="50AC57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4C4478F"/>
    <w:multiLevelType w:val="multilevel"/>
    <w:tmpl w:val="1C0669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5D01010"/>
    <w:multiLevelType w:val="multilevel"/>
    <w:tmpl w:val="E0F0D1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6986C5C"/>
    <w:multiLevelType w:val="multilevel"/>
    <w:tmpl w:val="9A32EB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8A76934"/>
    <w:multiLevelType w:val="multilevel"/>
    <w:tmpl w:val="63D2F3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1A5C689A"/>
    <w:multiLevelType w:val="multilevel"/>
    <w:tmpl w:val="5FB2A5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A95005A"/>
    <w:multiLevelType w:val="multilevel"/>
    <w:tmpl w:val="5D40DA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AAF67F7"/>
    <w:multiLevelType w:val="multilevel"/>
    <w:tmpl w:val="91B09B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C0774D7"/>
    <w:multiLevelType w:val="multilevel"/>
    <w:tmpl w:val="6DAA73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C2B44B2"/>
    <w:multiLevelType w:val="multilevel"/>
    <w:tmpl w:val="447820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C2D2FF2"/>
    <w:multiLevelType w:val="multilevel"/>
    <w:tmpl w:val="1ED2D7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C895C08"/>
    <w:multiLevelType w:val="multilevel"/>
    <w:tmpl w:val="AFEA49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D0A3FB8"/>
    <w:multiLevelType w:val="multilevel"/>
    <w:tmpl w:val="510EF2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D1E33EC"/>
    <w:multiLevelType w:val="multilevel"/>
    <w:tmpl w:val="24B6CF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1E3F7FE3"/>
    <w:multiLevelType w:val="multilevel"/>
    <w:tmpl w:val="1BA4CE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1E4C1419"/>
    <w:multiLevelType w:val="multilevel"/>
    <w:tmpl w:val="7EA4E6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1F163C53"/>
    <w:multiLevelType w:val="multilevel"/>
    <w:tmpl w:val="EE8E67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1F6E7B45"/>
    <w:multiLevelType w:val="multilevel"/>
    <w:tmpl w:val="A75028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065776D"/>
    <w:multiLevelType w:val="multilevel"/>
    <w:tmpl w:val="CAA82C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168503C"/>
    <w:multiLevelType w:val="multilevel"/>
    <w:tmpl w:val="980ECF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17A0C27"/>
    <w:multiLevelType w:val="multilevel"/>
    <w:tmpl w:val="B86E0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25F496B"/>
    <w:multiLevelType w:val="multilevel"/>
    <w:tmpl w:val="8CF8AF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29902AF"/>
    <w:multiLevelType w:val="multilevel"/>
    <w:tmpl w:val="4EC2D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4754986"/>
    <w:multiLevelType w:val="multilevel"/>
    <w:tmpl w:val="CFD0E9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4EF2935"/>
    <w:multiLevelType w:val="multilevel"/>
    <w:tmpl w:val="006467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6751A7F"/>
    <w:multiLevelType w:val="multilevel"/>
    <w:tmpl w:val="5660F8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6BF36CC"/>
    <w:multiLevelType w:val="multilevel"/>
    <w:tmpl w:val="E43088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84E742E"/>
    <w:multiLevelType w:val="multilevel"/>
    <w:tmpl w:val="A49204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8A208D2"/>
    <w:multiLevelType w:val="multilevel"/>
    <w:tmpl w:val="0BB8D2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943332E"/>
    <w:multiLevelType w:val="multilevel"/>
    <w:tmpl w:val="3E2ECB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A570219"/>
    <w:multiLevelType w:val="multilevel"/>
    <w:tmpl w:val="3B0A5A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A6E00F5"/>
    <w:multiLevelType w:val="multilevel"/>
    <w:tmpl w:val="E5860A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2B2E4AEC"/>
    <w:multiLevelType w:val="multilevel"/>
    <w:tmpl w:val="03C270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2B906F26"/>
    <w:multiLevelType w:val="multilevel"/>
    <w:tmpl w:val="999800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2C851623"/>
    <w:multiLevelType w:val="multilevel"/>
    <w:tmpl w:val="C506F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2DF709F0"/>
    <w:multiLevelType w:val="multilevel"/>
    <w:tmpl w:val="FA764E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0295FFE"/>
    <w:multiLevelType w:val="multilevel"/>
    <w:tmpl w:val="B172F5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05441C0"/>
    <w:multiLevelType w:val="multilevel"/>
    <w:tmpl w:val="383EED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06E2F5F"/>
    <w:multiLevelType w:val="multilevel"/>
    <w:tmpl w:val="247AE6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1CD4216"/>
    <w:multiLevelType w:val="multilevel"/>
    <w:tmpl w:val="0388DF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2854AEA"/>
    <w:multiLevelType w:val="multilevel"/>
    <w:tmpl w:val="78F236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2DF446C"/>
    <w:multiLevelType w:val="multilevel"/>
    <w:tmpl w:val="71D435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346449B"/>
    <w:multiLevelType w:val="multilevel"/>
    <w:tmpl w:val="886E65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70579D4"/>
    <w:multiLevelType w:val="multilevel"/>
    <w:tmpl w:val="01207C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8FD7320"/>
    <w:multiLevelType w:val="multilevel"/>
    <w:tmpl w:val="CA3858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9372DBE"/>
    <w:multiLevelType w:val="multilevel"/>
    <w:tmpl w:val="077C8C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9595D16"/>
    <w:multiLevelType w:val="multilevel"/>
    <w:tmpl w:val="D436AA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9844CA7"/>
    <w:multiLevelType w:val="multilevel"/>
    <w:tmpl w:val="C248F1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D33161C"/>
    <w:multiLevelType w:val="multilevel"/>
    <w:tmpl w:val="E73C8F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6" w15:restartNumberingAfterBreak="0">
    <w:nsid w:val="3F224035"/>
    <w:multiLevelType w:val="multilevel"/>
    <w:tmpl w:val="D62605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01702DB"/>
    <w:multiLevelType w:val="multilevel"/>
    <w:tmpl w:val="5C20B9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0397FA9"/>
    <w:multiLevelType w:val="multilevel"/>
    <w:tmpl w:val="A59E4F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0A8296D"/>
    <w:multiLevelType w:val="multilevel"/>
    <w:tmpl w:val="041C20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0B1181D"/>
    <w:multiLevelType w:val="multilevel"/>
    <w:tmpl w:val="8FB811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0C61ED9"/>
    <w:multiLevelType w:val="multilevel"/>
    <w:tmpl w:val="5CAE1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17A3368"/>
    <w:multiLevelType w:val="multilevel"/>
    <w:tmpl w:val="91F4AA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1E24194"/>
    <w:multiLevelType w:val="multilevel"/>
    <w:tmpl w:val="1C4E58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2270CA0"/>
    <w:multiLevelType w:val="multilevel"/>
    <w:tmpl w:val="2116C7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38F7FC0"/>
    <w:multiLevelType w:val="multilevel"/>
    <w:tmpl w:val="848C61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42D2A60"/>
    <w:multiLevelType w:val="multilevel"/>
    <w:tmpl w:val="C32262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47C10D3"/>
    <w:multiLevelType w:val="multilevel"/>
    <w:tmpl w:val="2DE406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52300B4"/>
    <w:multiLevelType w:val="multilevel"/>
    <w:tmpl w:val="3C144D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6EF10A8"/>
    <w:multiLevelType w:val="multilevel"/>
    <w:tmpl w:val="5D387F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9AA4603"/>
    <w:multiLevelType w:val="multilevel"/>
    <w:tmpl w:val="6406CC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9E21C17"/>
    <w:multiLevelType w:val="multilevel"/>
    <w:tmpl w:val="CD1E7E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A3C21D1"/>
    <w:multiLevelType w:val="multilevel"/>
    <w:tmpl w:val="F7EE1A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A6D001D"/>
    <w:multiLevelType w:val="multilevel"/>
    <w:tmpl w:val="04707A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4AF569B5"/>
    <w:multiLevelType w:val="multilevel"/>
    <w:tmpl w:val="1C64B3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4B194A80"/>
    <w:multiLevelType w:val="multilevel"/>
    <w:tmpl w:val="8D22F2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4B8866EF"/>
    <w:multiLevelType w:val="multilevel"/>
    <w:tmpl w:val="5A42F0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4CD142F8"/>
    <w:multiLevelType w:val="multilevel"/>
    <w:tmpl w:val="CDAA7B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4D806DAB"/>
    <w:multiLevelType w:val="multilevel"/>
    <w:tmpl w:val="3392E6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4E3C1659"/>
    <w:multiLevelType w:val="multilevel"/>
    <w:tmpl w:val="252A10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4ED21CB0"/>
    <w:multiLevelType w:val="multilevel"/>
    <w:tmpl w:val="713476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0FB7361"/>
    <w:multiLevelType w:val="multilevel"/>
    <w:tmpl w:val="4CACBC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2055BA2"/>
    <w:multiLevelType w:val="multilevel"/>
    <w:tmpl w:val="5636C8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5DD4A6A"/>
    <w:multiLevelType w:val="multilevel"/>
    <w:tmpl w:val="2CF073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5F30168"/>
    <w:multiLevelType w:val="multilevel"/>
    <w:tmpl w:val="51FC90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6C91509"/>
    <w:multiLevelType w:val="multilevel"/>
    <w:tmpl w:val="455C54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7" w15:restartNumberingAfterBreak="0">
    <w:nsid w:val="579B2F78"/>
    <w:multiLevelType w:val="multilevel"/>
    <w:tmpl w:val="954ADD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7E66855"/>
    <w:multiLevelType w:val="multilevel"/>
    <w:tmpl w:val="99804E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87F596A"/>
    <w:multiLevelType w:val="multilevel"/>
    <w:tmpl w:val="EC588B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933417B"/>
    <w:multiLevelType w:val="multilevel"/>
    <w:tmpl w:val="B442EF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94A33E5"/>
    <w:multiLevelType w:val="multilevel"/>
    <w:tmpl w:val="1D2201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9805754"/>
    <w:multiLevelType w:val="multilevel"/>
    <w:tmpl w:val="E91671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AAA6682"/>
    <w:multiLevelType w:val="multilevel"/>
    <w:tmpl w:val="C7A0DF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C61304B"/>
    <w:multiLevelType w:val="multilevel"/>
    <w:tmpl w:val="E910B7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CA5604E"/>
    <w:multiLevelType w:val="multilevel"/>
    <w:tmpl w:val="90BCF4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DCB061B"/>
    <w:multiLevelType w:val="multilevel"/>
    <w:tmpl w:val="EB4EB8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8" w15:restartNumberingAfterBreak="0">
    <w:nsid w:val="604500F6"/>
    <w:multiLevelType w:val="multilevel"/>
    <w:tmpl w:val="1B887A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17D540D"/>
    <w:multiLevelType w:val="multilevel"/>
    <w:tmpl w:val="866A21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1FA061A"/>
    <w:multiLevelType w:val="multilevel"/>
    <w:tmpl w:val="981E64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2547867"/>
    <w:multiLevelType w:val="multilevel"/>
    <w:tmpl w:val="ADA40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3" w15:restartNumberingAfterBreak="0">
    <w:nsid w:val="63B61356"/>
    <w:multiLevelType w:val="multilevel"/>
    <w:tmpl w:val="D91CA7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48F1433"/>
    <w:multiLevelType w:val="multilevel"/>
    <w:tmpl w:val="1AAC8C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5970D0D"/>
    <w:multiLevelType w:val="multilevel"/>
    <w:tmpl w:val="E05255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5BE0844"/>
    <w:multiLevelType w:val="multilevel"/>
    <w:tmpl w:val="7500F7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61C1547"/>
    <w:multiLevelType w:val="multilevel"/>
    <w:tmpl w:val="142090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69361E4"/>
    <w:multiLevelType w:val="multilevel"/>
    <w:tmpl w:val="4D507D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7EF08F3"/>
    <w:multiLevelType w:val="multilevel"/>
    <w:tmpl w:val="FC1A16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97B5845"/>
    <w:multiLevelType w:val="multilevel"/>
    <w:tmpl w:val="53346A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9EB240B"/>
    <w:multiLevelType w:val="multilevel"/>
    <w:tmpl w:val="FADC60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A064233"/>
    <w:multiLevelType w:val="multilevel"/>
    <w:tmpl w:val="BB1A5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A8833D2"/>
    <w:multiLevelType w:val="multilevel"/>
    <w:tmpl w:val="80B892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B667AE5"/>
    <w:multiLevelType w:val="multilevel"/>
    <w:tmpl w:val="116EE6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6" w15:restartNumberingAfterBreak="0">
    <w:nsid w:val="6C7E6DBA"/>
    <w:multiLevelType w:val="multilevel"/>
    <w:tmpl w:val="86E8E6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EDD6449"/>
    <w:multiLevelType w:val="multilevel"/>
    <w:tmpl w:val="22DEFB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6F3477E9"/>
    <w:multiLevelType w:val="multilevel"/>
    <w:tmpl w:val="C972BF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0844C8D"/>
    <w:multiLevelType w:val="multilevel"/>
    <w:tmpl w:val="DF80DF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0A11BA0"/>
    <w:multiLevelType w:val="multilevel"/>
    <w:tmpl w:val="0E264D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2" w15:restartNumberingAfterBreak="0">
    <w:nsid w:val="721B481D"/>
    <w:multiLevelType w:val="multilevel"/>
    <w:tmpl w:val="89FADE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2700395"/>
    <w:multiLevelType w:val="multilevel"/>
    <w:tmpl w:val="25B291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5273115"/>
    <w:multiLevelType w:val="multilevel"/>
    <w:tmpl w:val="50183A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5772387"/>
    <w:multiLevelType w:val="multilevel"/>
    <w:tmpl w:val="673E14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607314C"/>
    <w:multiLevelType w:val="multilevel"/>
    <w:tmpl w:val="D1E030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6501A44"/>
    <w:multiLevelType w:val="multilevel"/>
    <w:tmpl w:val="8E9A0D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71C3D51"/>
    <w:multiLevelType w:val="multilevel"/>
    <w:tmpl w:val="2AA8DE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806449F"/>
    <w:multiLevelType w:val="multilevel"/>
    <w:tmpl w:val="8B48B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8720D84"/>
    <w:multiLevelType w:val="multilevel"/>
    <w:tmpl w:val="579670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8FE7D23"/>
    <w:multiLevelType w:val="multilevel"/>
    <w:tmpl w:val="1B366A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A696122"/>
    <w:multiLevelType w:val="multilevel"/>
    <w:tmpl w:val="249CFD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CE351F1"/>
    <w:multiLevelType w:val="multilevel"/>
    <w:tmpl w:val="85ACB1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D21209B"/>
    <w:multiLevelType w:val="multilevel"/>
    <w:tmpl w:val="1F7065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D445A60"/>
    <w:multiLevelType w:val="multilevel"/>
    <w:tmpl w:val="D80605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EB00C69"/>
    <w:multiLevelType w:val="multilevel"/>
    <w:tmpl w:val="AC34DE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EC23126"/>
    <w:multiLevelType w:val="multilevel"/>
    <w:tmpl w:val="6EB465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7F35770F"/>
    <w:multiLevelType w:val="multilevel"/>
    <w:tmpl w:val="7C0AF9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F9E1251"/>
    <w:multiLevelType w:val="multilevel"/>
    <w:tmpl w:val="E81AD6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7FCD2DB2"/>
    <w:multiLevelType w:val="multilevel"/>
    <w:tmpl w:val="6E7AD5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1" w15:restartNumberingAfterBreak="0">
    <w:nsid w:val="7FF11A1F"/>
    <w:multiLevelType w:val="multilevel"/>
    <w:tmpl w:val="8E46BC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2"/>
  </w:num>
  <w:num w:numId="2" w16cid:durableId="116458358">
    <w:abstractNumId w:val="116"/>
  </w:num>
  <w:num w:numId="3" w16cid:durableId="1925257724">
    <w:abstractNumId w:val="85"/>
  </w:num>
  <w:num w:numId="4" w16cid:durableId="214388723">
    <w:abstractNumId w:val="40"/>
  </w:num>
  <w:num w:numId="5" w16cid:durableId="711996426">
    <w:abstractNumId w:val="127"/>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1"/>
  </w:num>
  <w:num w:numId="17" w16cid:durableId="882719715">
    <w:abstractNumId w:val="15"/>
  </w:num>
  <w:num w:numId="18" w16cid:durableId="1412504528">
    <w:abstractNumId w:val="162"/>
  </w:num>
  <w:num w:numId="19" w16cid:durableId="63649174">
    <w:abstractNumId w:val="76"/>
  </w:num>
  <w:num w:numId="20" w16cid:durableId="667053705">
    <w:abstractNumId w:val="58"/>
  </w:num>
  <w:num w:numId="21" w16cid:durableId="13507150">
    <w:abstractNumId w:val="80"/>
  </w:num>
  <w:num w:numId="22" w16cid:durableId="1209606492">
    <w:abstractNumId w:val="51"/>
  </w:num>
  <w:num w:numId="23" w16cid:durableId="1639800590">
    <w:abstractNumId w:val="28"/>
  </w:num>
  <w:num w:numId="24" w16cid:durableId="1390423077">
    <w:abstractNumId w:val="46"/>
  </w:num>
  <w:num w:numId="25" w16cid:durableId="111900189">
    <w:abstractNumId w:val="43"/>
  </w:num>
  <w:num w:numId="26" w16cid:durableId="811603231">
    <w:abstractNumId w:val="157"/>
  </w:num>
  <w:num w:numId="27" w16cid:durableId="677974053">
    <w:abstractNumId w:val="59"/>
  </w:num>
  <w:num w:numId="28" w16cid:durableId="175116602">
    <w:abstractNumId w:val="27"/>
  </w:num>
  <w:num w:numId="29" w16cid:durableId="1153907466">
    <w:abstractNumId w:val="155"/>
  </w:num>
  <w:num w:numId="30" w16cid:durableId="172502517">
    <w:abstractNumId w:val="166"/>
  </w:num>
  <w:num w:numId="31" w16cid:durableId="2080901583">
    <w:abstractNumId w:val="39"/>
  </w:num>
  <w:num w:numId="32" w16cid:durableId="634608428">
    <w:abstractNumId w:val="98"/>
  </w:num>
  <w:num w:numId="33" w16cid:durableId="1960525025">
    <w:abstractNumId w:val="68"/>
  </w:num>
  <w:num w:numId="34" w16cid:durableId="859703225">
    <w:abstractNumId w:val="11"/>
  </w:num>
  <w:num w:numId="35" w16cid:durableId="1177577987">
    <w:abstractNumId w:val="82"/>
  </w:num>
  <w:num w:numId="36" w16cid:durableId="1320184212">
    <w:abstractNumId w:val="23"/>
  </w:num>
  <w:num w:numId="37" w16cid:durableId="1188720489">
    <w:abstractNumId w:val="99"/>
  </w:num>
  <w:num w:numId="38" w16cid:durableId="1842773095">
    <w:abstractNumId w:val="54"/>
  </w:num>
  <w:num w:numId="39" w16cid:durableId="1581253706">
    <w:abstractNumId w:val="77"/>
  </w:num>
  <w:num w:numId="40" w16cid:durableId="1708724420">
    <w:abstractNumId w:val="138"/>
  </w:num>
  <w:num w:numId="41" w16cid:durableId="664624883">
    <w:abstractNumId w:val="113"/>
  </w:num>
  <w:num w:numId="42" w16cid:durableId="255292094">
    <w:abstractNumId w:val="125"/>
  </w:num>
  <w:num w:numId="43" w16cid:durableId="174656873">
    <w:abstractNumId w:val="79"/>
  </w:num>
  <w:num w:numId="44" w16cid:durableId="1149979440">
    <w:abstractNumId w:val="97"/>
  </w:num>
  <w:num w:numId="45" w16cid:durableId="1179807557">
    <w:abstractNumId w:val="144"/>
  </w:num>
  <w:num w:numId="46" w16cid:durableId="116263805">
    <w:abstractNumId w:val="53"/>
  </w:num>
  <w:num w:numId="47" w16cid:durableId="540020471">
    <w:abstractNumId w:val="133"/>
  </w:num>
  <w:num w:numId="48" w16cid:durableId="423845408">
    <w:abstractNumId w:val="143"/>
  </w:num>
  <w:num w:numId="49" w16cid:durableId="2128893356">
    <w:abstractNumId w:val="24"/>
  </w:num>
  <w:num w:numId="50" w16cid:durableId="473841535">
    <w:abstractNumId w:val="75"/>
  </w:num>
  <w:num w:numId="51" w16cid:durableId="221453503">
    <w:abstractNumId w:val="56"/>
  </w:num>
  <w:num w:numId="52" w16cid:durableId="1615211797">
    <w:abstractNumId w:val="74"/>
  </w:num>
  <w:num w:numId="53" w16cid:durableId="37050164">
    <w:abstractNumId w:val="55"/>
  </w:num>
  <w:num w:numId="54" w16cid:durableId="1656451123">
    <w:abstractNumId w:val="29"/>
  </w:num>
  <w:num w:numId="55" w16cid:durableId="443155746">
    <w:abstractNumId w:val="106"/>
  </w:num>
  <w:num w:numId="56" w16cid:durableId="914389194">
    <w:abstractNumId w:val="126"/>
  </w:num>
  <w:num w:numId="57" w16cid:durableId="1210992614">
    <w:abstractNumId w:val="87"/>
  </w:num>
  <w:num w:numId="58" w16cid:durableId="2002535748">
    <w:abstractNumId w:val="163"/>
  </w:num>
  <w:num w:numId="59" w16cid:durableId="542257903">
    <w:abstractNumId w:val="19"/>
  </w:num>
  <w:num w:numId="60" w16cid:durableId="713385767">
    <w:abstractNumId w:val="69"/>
  </w:num>
  <w:num w:numId="61" w16cid:durableId="141191574">
    <w:abstractNumId w:val="135"/>
  </w:num>
  <w:num w:numId="62" w16cid:durableId="606739064">
    <w:abstractNumId w:val="17"/>
  </w:num>
  <w:num w:numId="63" w16cid:durableId="81804958">
    <w:abstractNumId w:val="92"/>
  </w:num>
  <w:num w:numId="64" w16cid:durableId="517043901">
    <w:abstractNumId w:val="149"/>
  </w:num>
  <w:num w:numId="65" w16cid:durableId="116721096">
    <w:abstractNumId w:val="105"/>
  </w:num>
  <w:num w:numId="66" w16cid:durableId="951789608">
    <w:abstractNumId w:val="119"/>
  </w:num>
  <w:num w:numId="67" w16cid:durableId="318509258">
    <w:abstractNumId w:val="20"/>
  </w:num>
  <w:num w:numId="68" w16cid:durableId="89860121">
    <w:abstractNumId w:val="104"/>
  </w:num>
  <w:num w:numId="69" w16cid:durableId="1511607382">
    <w:abstractNumId w:val="122"/>
  </w:num>
  <w:num w:numId="70" w16cid:durableId="163933132">
    <w:abstractNumId w:val="140"/>
  </w:num>
  <w:num w:numId="71" w16cid:durableId="602612845">
    <w:abstractNumId w:val="14"/>
  </w:num>
  <w:num w:numId="72" w16cid:durableId="1969697131">
    <w:abstractNumId w:val="137"/>
  </w:num>
  <w:num w:numId="73" w16cid:durableId="591547327">
    <w:abstractNumId w:val="96"/>
  </w:num>
  <w:num w:numId="74" w16cid:durableId="1915430554">
    <w:abstractNumId w:val="154"/>
  </w:num>
  <w:num w:numId="75" w16cid:durableId="1860855895">
    <w:abstractNumId w:val="33"/>
  </w:num>
  <w:num w:numId="76" w16cid:durableId="1191987341">
    <w:abstractNumId w:val="86"/>
  </w:num>
  <w:num w:numId="77" w16cid:durableId="1496800174">
    <w:abstractNumId w:val="169"/>
  </w:num>
  <w:num w:numId="78" w16cid:durableId="540290595">
    <w:abstractNumId w:val="161"/>
  </w:num>
  <w:num w:numId="79" w16cid:durableId="253054930">
    <w:abstractNumId w:val="170"/>
  </w:num>
  <w:num w:numId="80" w16cid:durableId="1990474867">
    <w:abstractNumId w:val="72"/>
  </w:num>
  <w:num w:numId="81" w16cid:durableId="2085058232">
    <w:abstractNumId w:val="102"/>
  </w:num>
  <w:num w:numId="82" w16cid:durableId="1463380013">
    <w:abstractNumId w:val="81"/>
  </w:num>
  <w:num w:numId="83" w16cid:durableId="1616476706">
    <w:abstractNumId w:val="94"/>
  </w:num>
  <w:num w:numId="84" w16cid:durableId="905846561">
    <w:abstractNumId w:val="67"/>
  </w:num>
  <w:num w:numId="85" w16cid:durableId="351035805">
    <w:abstractNumId w:val="158"/>
  </w:num>
  <w:num w:numId="86" w16cid:durableId="226963786">
    <w:abstractNumId w:val="47"/>
  </w:num>
  <w:num w:numId="87" w16cid:durableId="522982846">
    <w:abstractNumId w:val="60"/>
  </w:num>
  <w:num w:numId="88" w16cid:durableId="1454251688">
    <w:abstractNumId w:val="120"/>
  </w:num>
  <w:num w:numId="89" w16cid:durableId="644041610">
    <w:abstractNumId w:val="70"/>
  </w:num>
  <w:num w:numId="90" w16cid:durableId="1672834124">
    <w:abstractNumId w:val="146"/>
  </w:num>
  <w:num w:numId="91" w16cid:durableId="1771773567">
    <w:abstractNumId w:val="152"/>
  </w:num>
  <w:num w:numId="92" w16cid:durableId="496965500">
    <w:abstractNumId w:val="45"/>
  </w:num>
  <w:num w:numId="93" w16cid:durableId="1587110188">
    <w:abstractNumId w:val="150"/>
  </w:num>
  <w:num w:numId="94" w16cid:durableId="1564296725">
    <w:abstractNumId w:val="164"/>
  </w:num>
  <w:num w:numId="95" w16cid:durableId="1268318706">
    <w:abstractNumId w:val="121"/>
  </w:num>
  <w:num w:numId="96" w16cid:durableId="1852838358">
    <w:abstractNumId w:val="83"/>
  </w:num>
  <w:num w:numId="97" w16cid:durableId="364600056">
    <w:abstractNumId w:val="42"/>
  </w:num>
  <w:num w:numId="98" w16cid:durableId="1926767325">
    <w:abstractNumId w:val="101"/>
  </w:num>
  <w:num w:numId="99" w16cid:durableId="837886217">
    <w:abstractNumId w:val="168"/>
  </w:num>
  <w:num w:numId="100" w16cid:durableId="334965965">
    <w:abstractNumId w:val="147"/>
  </w:num>
  <w:num w:numId="101" w16cid:durableId="1258948641">
    <w:abstractNumId w:val="136"/>
  </w:num>
  <w:num w:numId="102" w16cid:durableId="1118645931">
    <w:abstractNumId w:val="123"/>
  </w:num>
  <w:num w:numId="103" w16cid:durableId="680200726">
    <w:abstractNumId w:val="30"/>
  </w:num>
  <w:num w:numId="104" w16cid:durableId="1296450729">
    <w:abstractNumId w:val="117"/>
  </w:num>
  <w:num w:numId="105" w16cid:durableId="147094362">
    <w:abstractNumId w:val="57"/>
  </w:num>
  <w:num w:numId="106" w16cid:durableId="1682314938">
    <w:abstractNumId w:val="25"/>
  </w:num>
  <w:num w:numId="107" w16cid:durableId="1105735438">
    <w:abstractNumId w:val="160"/>
  </w:num>
  <w:num w:numId="108" w16cid:durableId="226844480">
    <w:abstractNumId w:val="41"/>
  </w:num>
  <w:num w:numId="109" w16cid:durableId="1459956648">
    <w:abstractNumId w:val="111"/>
  </w:num>
  <w:num w:numId="110" w16cid:durableId="80490543">
    <w:abstractNumId w:val="108"/>
  </w:num>
  <w:num w:numId="111" w16cid:durableId="245529877">
    <w:abstractNumId w:val="73"/>
  </w:num>
  <w:num w:numId="112" w16cid:durableId="2066903634">
    <w:abstractNumId w:val="49"/>
  </w:num>
  <w:num w:numId="113" w16cid:durableId="202327727">
    <w:abstractNumId w:val="112"/>
  </w:num>
  <w:num w:numId="114" w16cid:durableId="1377659463">
    <w:abstractNumId w:val="89"/>
  </w:num>
  <w:num w:numId="115" w16cid:durableId="510215966">
    <w:abstractNumId w:val="22"/>
  </w:num>
  <w:num w:numId="116" w16cid:durableId="61366763">
    <w:abstractNumId w:val="64"/>
  </w:num>
  <w:num w:numId="117" w16cid:durableId="1411000395">
    <w:abstractNumId w:val="44"/>
  </w:num>
  <w:num w:numId="118" w16cid:durableId="1835484815">
    <w:abstractNumId w:val="148"/>
  </w:num>
  <w:num w:numId="119" w16cid:durableId="1068193500">
    <w:abstractNumId w:val="78"/>
  </w:num>
  <w:num w:numId="120" w16cid:durableId="1808742111">
    <w:abstractNumId w:val="62"/>
  </w:num>
  <w:num w:numId="121" w16cid:durableId="1131049273">
    <w:abstractNumId w:val="26"/>
  </w:num>
  <w:num w:numId="122" w16cid:durableId="847332513">
    <w:abstractNumId w:val="16"/>
  </w:num>
  <w:num w:numId="123" w16cid:durableId="835191243">
    <w:abstractNumId w:val="93"/>
  </w:num>
  <w:num w:numId="124" w16cid:durableId="827593792">
    <w:abstractNumId w:val="128"/>
  </w:num>
  <w:num w:numId="125" w16cid:durableId="1795173476">
    <w:abstractNumId w:val="167"/>
  </w:num>
  <w:num w:numId="126" w16cid:durableId="1064374959">
    <w:abstractNumId w:val="90"/>
  </w:num>
  <w:num w:numId="127" w16cid:durableId="1087725869">
    <w:abstractNumId w:val="165"/>
  </w:num>
  <w:num w:numId="128" w16cid:durableId="1624649570">
    <w:abstractNumId w:val="100"/>
  </w:num>
  <w:num w:numId="129" w16cid:durableId="2126073025">
    <w:abstractNumId w:val="118"/>
  </w:num>
  <w:num w:numId="130" w16cid:durableId="1580361091">
    <w:abstractNumId w:val="153"/>
  </w:num>
  <w:num w:numId="131" w16cid:durableId="1945263032">
    <w:abstractNumId w:val="65"/>
  </w:num>
  <w:num w:numId="132" w16cid:durableId="128938297">
    <w:abstractNumId w:val="95"/>
  </w:num>
  <w:num w:numId="133" w16cid:durableId="371540362">
    <w:abstractNumId w:val="156"/>
  </w:num>
  <w:num w:numId="134" w16cid:durableId="1679308577">
    <w:abstractNumId w:val="139"/>
  </w:num>
  <w:num w:numId="135" w16cid:durableId="840048707">
    <w:abstractNumId w:val="142"/>
  </w:num>
  <w:num w:numId="136" w16cid:durableId="1215390172">
    <w:abstractNumId w:val="130"/>
  </w:num>
  <w:num w:numId="137" w16cid:durableId="2141603567">
    <w:abstractNumId w:val="129"/>
  </w:num>
  <w:num w:numId="138" w16cid:durableId="21369531">
    <w:abstractNumId w:val="61"/>
  </w:num>
  <w:num w:numId="139" w16cid:durableId="1742871286">
    <w:abstractNumId w:val="71"/>
  </w:num>
  <w:num w:numId="140" w16cid:durableId="1189221288">
    <w:abstractNumId w:val="13"/>
  </w:num>
  <w:num w:numId="141" w16cid:durableId="884097806">
    <w:abstractNumId w:val="21"/>
  </w:num>
  <w:num w:numId="142" w16cid:durableId="1983609272">
    <w:abstractNumId w:val="107"/>
  </w:num>
  <w:num w:numId="143" w16cid:durableId="2051953295">
    <w:abstractNumId w:val="134"/>
  </w:num>
  <w:num w:numId="144" w16cid:durableId="905144398">
    <w:abstractNumId w:val="38"/>
  </w:num>
  <w:num w:numId="145" w16cid:durableId="1473063932">
    <w:abstractNumId w:val="36"/>
  </w:num>
  <w:num w:numId="146" w16cid:durableId="536044846">
    <w:abstractNumId w:val="31"/>
  </w:num>
  <w:num w:numId="147" w16cid:durableId="1456945345">
    <w:abstractNumId w:val="159"/>
  </w:num>
  <w:num w:numId="148" w16cid:durableId="1454326030">
    <w:abstractNumId w:val="103"/>
  </w:num>
  <w:num w:numId="149" w16cid:durableId="155146220">
    <w:abstractNumId w:val="66"/>
  </w:num>
  <w:num w:numId="150" w16cid:durableId="765924705">
    <w:abstractNumId w:val="141"/>
  </w:num>
  <w:num w:numId="151" w16cid:durableId="1156916089">
    <w:abstractNumId w:val="109"/>
  </w:num>
  <w:num w:numId="152" w16cid:durableId="233056154">
    <w:abstractNumId w:val="34"/>
  </w:num>
  <w:num w:numId="153" w16cid:durableId="115830774">
    <w:abstractNumId w:val="35"/>
  </w:num>
  <w:num w:numId="154" w16cid:durableId="372965632">
    <w:abstractNumId w:val="48"/>
  </w:num>
  <w:num w:numId="155" w16cid:durableId="1444378606">
    <w:abstractNumId w:val="171"/>
  </w:num>
  <w:num w:numId="156" w16cid:durableId="1365444136">
    <w:abstractNumId w:val="50"/>
  </w:num>
  <w:num w:numId="157" w16cid:durableId="228928581">
    <w:abstractNumId w:val="84"/>
  </w:num>
  <w:num w:numId="158" w16cid:durableId="1485194772">
    <w:abstractNumId w:val="91"/>
  </w:num>
  <w:num w:numId="159" w16cid:durableId="1186754444">
    <w:abstractNumId w:val="115"/>
  </w:num>
  <w:num w:numId="160" w16cid:durableId="2038970552">
    <w:abstractNumId w:val="52"/>
  </w:num>
  <w:num w:numId="161" w16cid:durableId="491288717">
    <w:abstractNumId w:val="12"/>
  </w:num>
  <w:num w:numId="162" w16cid:durableId="560747381">
    <w:abstractNumId w:val="10"/>
  </w:num>
  <w:num w:numId="163" w16cid:durableId="855457716">
    <w:abstractNumId w:val="110"/>
  </w:num>
  <w:num w:numId="164" w16cid:durableId="1029918721">
    <w:abstractNumId w:val="114"/>
  </w:num>
  <w:num w:numId="165" w16cid:durableId="858129174">
    <w:abstractNumId w:val="37"/>
  </w:num>
  <w:num w:numId="166" w16cid:durableId="1997804539">
    <w:abstractNumId w:val="88"/>
  </w:num>
  <w:num w:numId="167" w16cid:durableId="1640765379">
    <w:abstractNumId w:val="131"/>
  </w:num>
  <w:num w:numId="168" w16cid:durableId="1937517625">
    <w:abstractNumId w:val="124"/>
  </w:num>
  <w:num w:numId="169" w16cid:durableId="1284799672">
    <w:abstractNumId w:val="63"/>
  </w:num>
  <w:num w:numId="170" w16cid:durableId="1235048565">
    <w:abstractNumId w:val="18"/>
  </w:num>
  <w:num w:numId="171" w16cid:durableId="181284206">
    <w:abstractNumId w:val="32"/>
  </w:num>
  <w:num w:numId="172" w16cid:durableId="1037047471">
    <w:abstractNumId w:val="145"/>
  </w:num>
  <w:numIdMacAtCleanup w:val="1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987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179EE"/>
    <w:rsid w:val="00020190"/>
    <w:rsid w:val="0002556D"/>
    <w:rsid w:val="0003065C"/>
    <w:rsid w:val="0003448F"/>
    <w:rsid w:val="0003575C"/>
    <w:rsid w:val="0005780E"/>
    <w:rsid w:val="000627E9"/>
    <w:rsid w:val="00065A75"/>
    <w:rsid w:val="000800BF"/>
    <w:rsid w:val="000862FB"/>
    <w:rsid w:val="000874DB"/>
    <w:rsid w:val="000A71F7"/>
    <w:rsid w:val="000F09E4"/>
    <w:rsid w:val="000F16FD"/>
    <w:rsid w:val="000F1D5C"/>
    <w:rsid w:val="000F3A47"/>
    <w:rsid w:val="000F5CEC"/>
    <w:rsid w:val="000F70C1"/>
    <w:rsid w:val="0012328B"/>
    <w:rsid w:val="0012390E"/>
    <w:rsid w:val="00124ADA"/>
    <w:rsid w:val="00127CC3"/>
    <w:rsid w:val="001363D1"/>
    <w:rsid w:val="001372F6"/>
    <w:rsid w:val="00163EE0"/>
    <w:rsid w:val="00163FEA"/>
    <w:rsid w:val="00167DF0"/>
    <w:rsid w:val="001726B3"/>
    <w:rsid w:val="001807AA"/>
    <w:rsid w:val="00182B7F"/>
    <w:rsid w:val="001907BA"/>
    <w:rsid w:val="001C0FAD"/>
    <w:rsid w:val="001C1DB8"/>
    <w:rsid w:val="001E625C"/>
    <w:rsid w:val="001F3839"/>
    <w:rsid w:val="00203CF0"/>
    <w:rsid w:val="00205431"/>
    <w:rsid w:val="00210AB7"/>
    <w:rsid w:val="002208AD"/>
    <w:rsid w:val="002214BA"/>
    <w:rsid w:val="00225A23"/>
    <w:rsid w:val="002279BA"/>
    <w:rsid w:val="00231558"/>
    <w:rsid w:val="002329F3"/>
    <w:rsid w:val="002402F1"/>
    <w:rsid w:val="0024128D"/>
    <w:rsid w:val="00243F0D"/>
    <w:rsid w:val="00244B0A"/>
    <w:rsid w:val="0024682A"/>
    <w:rsid w:val="00253884"/>
    <w:rsid w:val="00257AC0"/>
    <w:rsid w:val="00263A66"/>
    <w:rsid w:val="002647BB"/>
    <w:rsid w:val="002754C1"/>
    <w:rsid w:val="00277F02"/>
    <w:rsid w:val="00283969"/>
    <w:rsid w:val="002841C8"/>
    <w:rsid w:val="0028516B"/>
    <w:rsid w:val="00291C6C"/>
    <w:rsid w:val="00292DCA"/>
    <w:rsid w:val="002B02DB"/>
    <w:rsid w:val="002B1E9E"/>
    <w:rsid w:val="002C2929"/>
    <w:rsid w:val="002C6F90"/>
    <w:rsid w:val="002E3552"/>
    <w:rsid w:val="002E7CD1"/>
    <w:rsid w:val="002F27EC"/>
    <w:rsid w:val="00302FB8"/>
    <w:rsid w:val="00304EA1"/>
    <w:rsid w:val="00314D81"/>
    <w:rsid w:val="0031607E"/>
    <w:rsid w:val="003211D0"/>
    <w:rsid w:val="00322123"/>
    <w:rsid w:val="00322FC6"/>
    <w:rsid w:val="003352F3"/>
    <w:rsid w:val="00342453"/>
    <w:rsid w:val="003446B4"/>
    <w:rsid w:val="00350E9A"/>
    <w:rsid w:val="00365D51"/>
    <w:rsid w:val="003701BC"/>
    <w:rsid w:val="00391986"/>
    <w:rsid w:val="003D421C"/>
    <w:rsid w:val="003D57A7"/>
    <w:rsid w:val="00403E4E"/>
    <w:rsid w:val="00412F60"/>
    <w:rsid w:val="00414011"/>
    <w:rsid w:val="00417AA3"/>
    <w:rsid w:val="00424DD2"/>
    <w:rsid w:val="00440B32"/>
    <w:rsid w:val="00444619"/>
    <w:rsid w:val="00455476"/>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1612"/>
    <w:rsid w:val="004E4391"/>
    <w:rsid w:val="004E50EA"/>
    <w:rsid w:val="004F01A5"/>
    <w:rsid w:val="004F5BDA"/>
    <w:rsid w:val="00501C75"/>
    <w:rsid w:val="00503CBE"/>
    <w:rsid w:val="0051631E"/>
    <w:rsid w:val="00517DAC"/>
    <w:rsid w:val="00531440"/>
    <w:rsid w:val="00532A04"/>
    <w:rsid w:val="00534253"/>
    <w:rsid w:val="00542659"/>
    <w:rsid w:val="00555952"/>
    <w:rsid w:val="0055611A"/>
    <w:rsid w:val="00566029"/>
    <w:rsid w:val="00584AEE"/>
    <w:rsid w:val="00586B33"/>
    <w:rsid w:val="005923CB"/>
    <w:rsid w:val="005B391B"/>
    <w:rsid w:val="005B7C4C"/>
    <w:rsid w:val="005C76D0"/>
    <w:rsid w:val="005D3D78"/>
    <w:rsid w:val="005D4C51"/>
    <w:rsid w:val="005E17AB"/>
    <w:rsid w:val="005E2EF0"/>
    <w:rsid w:val="005F504C"/>
    <w:rsid w:val="00613DCB"/>
    <w:rsid w:val="00621305"/>
    <w:rsid w:val="0062553D"/>
    <w:rsid w:val="00630EC5"/>
    <w:rsid w:val="00632FF9"/>
    <w:rsid w:val="00634764"/>
    <w:rsid w:val="006361AD"/>
    <w:rsid w:val="00637FBC"/>
    <w:rsid w:val="00650423"/>
    <w:rsid w:val="00654760"/>
    <w:rsid w:val="00665E92"/>
    <w:rsid w:val="00672AFB"/>
    <w:rsid w:val="00693953"/>
    <w:rsid w:val="00693FFD"/>
    <w:rsid w:val="006A2E04"/>
    <w:rsid w:val="006A7D06"/>
    <w:rsid w:val="006C4D3D"/>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77841"/>
    <w:rsid w:val="007D4FB6"/>
    <w:rsid w:val="007E1ED2"/>
    <w:rsid w:val="007E5E88"/>
    <w:rsid w:val="008027E3"/>
    <w:rsid w:val="00813C37"/>
    <w:rsid w:val="008154B5"/>
    <w:rsid w:val="00823962"/>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9D18DD"/>
    <w:rsid w:val="00A06B65"/>
    <w:rsid w:val="00A07982"/>
    <w:rsid w:val="00A11696"/>
    <w:rsid w:val="00A17661"/>
    <w:rsid w:val="00A17CF6"/>
    <w:rsid w:val="00A24B2D"/>
    <w:rsid w:val="00A40966"/>
    <w:rsid w:val="00A45BDC"/>
    <w:rsid w:val="00A5644C"/>
    <w:rsid w:val="00A67188"/>
    <w:rsid w:val="00A77F1C"/>
    <w:rsid w:val="00A921E0"/>
    <w:rsid w:val="00AB2543"/>
    <w:rsid w:val="00AB4E23"/>
    <w:rsid w:val="00AD0DCE"/>
    <w:rsid w:val="00AE7137"/>
    <w:rsid w:val="00AF1B9E"/>
    <w:rsid w:val="00AF4B2C"/>
    <w:rsid w:val="00B01FCE"/>
    <w:rsid w:val="00B0738F"/>
    <w:rsid w:val="00B13D9B"/>
    <w:rsid w:val="00B26601"/>
    <w:rsid w:val="00B275F7"/>
    <w:rsid w:val="00B352A6"/>
    <w:rsid w:val="00B41951"/>
    <w:rsid w:val="00B45199"/>
    <w:rsid w:val="00B45F66"/>
    <w:rsid w:val="00B465C2"/>
    <w:rsid w:val="00B53229"/>
    <w:rsid w:val="00B60AB6"/>
    <w:rsid w:val="00B62480"/>
    <w:rsid w:val="00B65CD8"/>
    <w:rsid w:val="00B70DFF"/>
    <w:rsid w:val="00B81B70"/>
    <w:rsid w:val="00BA331B"/>
    <w:rsid w:val="00BA3C48"/>
    <w:rsid w:val="00BB238F"/>
    <w:rsid w:val="00BB5B94"/>
    <w:rsid w:val="00BD0724"/>
    <w:rsid w:val="00BD4472"/>
    <w:rsid w:val="00BE3DEE"/>
    <w:rsid w:val="00BE5521"/>
    <w:rsid w:val="00BF6F4C"/>
    <w:rsid w:val="00C000D6"/>
    <w:rsid w:val="00C01637"/>
    <w:rsid w:val="00C07962"/>
    <w:rsid w:val="00C07D60"/>
    <w:rsid w:val="00C3150B"/>
    <w:rsid w:val="00C34684"/>
    <w:rsid w:val="00C44E5E"/>
    <w:rsid w:val="00C53263"/>
    <w:rsid w:val="00C559A6"/>
    <w:rsid w:val="00C65741"/>
    <w:rsid w:val="00C73F9D"/>
    <w:rsid w:val="00C75BC5"/>
    <w:rsid w:val="00C75F1D"/>
    <w:rsid w:val="00C805B2"/>
    <w:rsid w:val="00C86BB2"/>
    <w:rsid w:val="00C924AB"/>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02560"/>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00458"/>
    <w:rsid w:val="00F13127"/>
    <w:rsid w:val="00F1520E"/>
    <w:rsid w:val="00F337AC"/>
    <w:rsid w:val="00F408DF"/>
    <w:rsid w:val="00F40D53"/>
    <w:rsid w:val="00F4525C"/>
    <w:rsid w:val="00F464D8"/>
    <w:rsid w:val="00F47B7F"/>
    <w:rsid w:val="00F51D46"/>
    <w:rsid w:val="00F61B8A"/>
    <w:rsid w:val="00F70E0B"/>
    <w:rsid w:val="00F81AA4"/>
    <w:rsid w:val="00F83DB5"/>
    <w:rsid w:val="00F93694"/>
    <w:rsid w:val="00F9544F"/>
    <w:rsid w:val="00F95799"/>
    <w:rsid w:val="00FA080C"/>
    <w:rsid w:val="00FB56CD"/>
    <w:rsid w:val="00FC2FF6"/>
    <w:rsid w:val="00FD1C20"/>
    <w:rsid w:val="00FD658C"/>
    <w:rsid w:val="00FE0AD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987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C924AB"/>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4E1612"/>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4E1612"/>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4E1612"/>
  </w:style>
  <w:style w:type="character" w:customStyle="1" w:styleId="normaltextrun">
    <w:name w:val="normaltextrun"/>
    <w:basedOn w:val="DefaultParagraphFont"/>
    <w:rsid w:val="004E1612"/>
  </w:style>
  <w:style w:type="character" w:customStyle="1" w:styleId="eop">
    <w:name w:val="eop"/>
    <w:basedOn w:val="DefaultParagraphFont"/>
    <w:rsid w:val="004E1612"/>
  </w:style>
  <w:style w:type="character" w:customStyle="1" w:styleId="contentcontrol">
    <w:name w:val="contentcontrol"/>
    <w:basedOn w:val="DefaultParagraphFont"/>
    <w:rsid w:val="004E1612"/>
  </w:style>
  <w:style w:type="character" w:customStyle="1" w:styleId="contentcontrolboundarysink">
    <w:name w:val="contentcontrolboundarysink"/>
    <w:basedOn w:val="DefaultParagraphFont"/>
    <w:rsid w:val="004E1612"/>
  </w:style>
  <w:style w:type="paragraph" w:customStyle="1" w:styleId="outlineelement">
    <w:name w:val="outlineelement"/>
    <w:basedOn w:val="Normal"/>
    <w:rsid w:val="004E1612"/>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4E1612"/>
    <w:rPr>
      <w:color w:val="800080"/>
      <w:u w:val="single"/>
    </w:rPr>
  </w:style>
  <w:style w:type="character" w:customStyle="1" w:styleId="wacimagegroupcontainer">
    <w:name w:val="wacimagegroupcontainer"/>
    <w:basedOn w:val="DefaultParagraphFont"/>
    <w:rsid w:val="004E1612"/>
  </w:style>
  <w:style w:type="character" w:customStyle="1" w:styleId="wacimagecontainer">
    <w:name w:val="wacimagecontainer"/>
    <w:basedOn w:val="DefaultParagraphFont"/>
    <w:rsid w:val="004E1612"/>
  </w:style>
  <w:style w:type="character" w:customStyle="1" w:styleId="wacimageborder">
    <w:name w:val="wacimageborder"/>
    <w:basedOn w:val="DefaultParagraphFont"/>
    <w:rsid w:val="004E1612"/>
  </w:style>
  <w:style w:type="character" w:customStyle="1" w:styleId="linebreakblob">
    <w:name w:val="linebreakblob"/>
    <w:basedOn w:val="DefaultParagraphFont"/>
    <w:rsid w:val="004E1612"/>
  </w:style>
  <w:style w:type="character" w:customStyle="1" w:styleId="scxw7781720">
    <w:name w:val="scxw7781720"/>
    <w:basedOn w:val="DefaultParagraphFont"/>
    <w:rsid w:val="004E1612"/>
  </w:style>
  <w:style w:type="character" w:customStyle="1" w:styleId="tabrun">
    <w:name w:val="tabrun"/>
    <w:basedOn w:val="DefaultParagraphFont"/>
    <w:rsid w:val="004E1612"/>
  </w:style>
  <w:style w:type="character" w:customStyle="1" w:styleId="tabchar">
    <w:name w:val="tabchar"/>
    <w:basedOn w:val="DefaultParagraphFont"/>
    <w:rsid w:val="004E1612"/>
  </w:style>
  <w:style w:type="character" w:customStyle="1" w:styleId="tableaderchars">
    <w:name w:val="tableaderchars"/>
    <w:basedOn w:val="DefaultParagraphFont"/>
    <w:rsid w:val="004E1612"/>
  </w:style>
  <w:style w:type="paragraph" w:customStyle="1" w:styleId="VCAAbullet">
    <w:name w:val="VCAA bullet"/>
    <w:basedOn w:val="VCAAbody"/>
    <w:autoRedefine/>
    <w:qFormat/>
    <w:rsid w:val="00225A23"/>
    <w:pPr>
      <w:numPr>
        <w:numId w:val="172"/>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225A23"/>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57537732">
      <w:bodyDiv w:val="1"/>
      <w:marLeft w:val="0"/>
      <w:marRight w:val="0"/>
      <w:marTop w:val="0"/>
      <w:marBottom w:val="0"/>
      <w:divBdr>
        <w:top w:val="none" w:sz="0" w:space="0" w:color="auto"/>
        <w:left w:val="none" w:sz="0" w:space="0" w:color="auto"/>
        <w:bottom w:val="none" w:sz="0" w:space="0" w:color="auto"/>
        <w:right w:val="none" w:sz="0" w:space="0" w:color="auto"/>
      </w:divBdr>
      <w:divsChild>
        <w:div w:id="929241889">
          <w:marLeft w:val="0"/>
          <w:marRight w:val="0"/>
          <w:marTop w:val="0"/>
          <w:marBottom w:val="0"/>
          <w:divBdr>
            <w:top w:val="none" w:sz="0" w:space="0" w:color="auto"/>
            <w:left w:val="none" w:sz="0" w:space="0" w:color="auto"/>
            <w:bottom w:val="none" w:sz="0" w:space="0" w:color="auto"/>
            <w:right w:val="none" w:sz="0" w:space="0" w:color="auto"/>
          </w:divBdr>
        </w:div>
        <w:div w:id="1482431662">
          <w:marLeft w:val="0"/>
          <w:marRight w:val="0"/>
          <w:marTop w:val="0"/>
          <w:marBottom w:val="0"/>
          <w:divBdr>
            <w:top w:val="none" w:sz="0" w:space="0" w:color="auto"/>
            <w:left w:val="none" w:sz="0" w:space="0" w:color="auto"/>
            <w:bottom w:val="none" w:sz="0" w:space="0" w:color="auto"/>
            <w:right w:val="none" w:sz="0" w:space="0" w:color="auto"/>
          </w:divBdr>
        </w:div>
        <w:div w:id="1425304275">
          <w:marLeft w:val="0"/>
          <w:marRight w:val="0"/>
          <w:marTop w:val="0"/>
          <w:marBottom w:val="0"/>
          <w:divBdr>
            <w:top w:val="none" w:sz="0" w:space="0" w:color="auto"/>
            <w:left w:val="none" w:sz="0" w:space="0" w:color="auto"/>
            <w:bottom w:val="none" w:sz="0" w:space="0" w:color="auto"/>
            <w:right w:val="none" w:sz="0" w:space="0" w:color="auto"/>
          </w:divBdr>
        </w:div>
        <w:div w:id="1374887241">
          <w:marLeft w:val="0"/>
          <w:marRight w:val="0"/>
          <w:marTop w:val="0"/>
          <w:marBottom w:val="0"/>
          <w:divBdr>
            <w:top w:val="none" w:sz="0" w:space="0" w:color="auto"/>
            <w:left w:val="none" w:sz="0" w:space="0" w:color="auto"/>
            <w:bottom w:val="none" w:sz="0" w:space="0" w:color="auto"/>
            <w:right w:val="none" w:sz="0" w:space="0" w:color="auto"/>
          </w:divBdr>
        </w:div>
        <w:div w:id="681132782">
          <w:marLeft w:val="0"/>
          <w:marRight w:val="0"/>
          <w:marTop w:val="0"/>
          <w:marBottom w:val="0"/>
          <w:divBdr>
            <w:top w:val="none" w:sz="0" w:space="0" w:color="auto"/>
            <w:left w:val="none" w:sz="0" w:space="0" w:color="auto"/>
            <w:bottom w:val="none" w:sz="0" w:space="0" w:color="auto"/>
            <w:right w:val="none" w:sz="0" w:space="0" w:color="auto"/>
          </w:divBdr>
          <w:divsChild>
            <w:div w:id="1545023285">
              <w:marLeft w:val="-75"/>
              <w:marRight w:val="0"/>
              <w:marTop w:val="30"/>
              <w:marBottom w:val="30"/>
              <w:divBdr>
                <w:top w:val="none" w:sz="0" w:space="0" w:color="auto"/>
                <w:left w:val="none" w:sz="0" w:space="0" w:color="auto"/>
                <w:bottom w:val="none" w:sz="0" w:space="0" w:color="auto"/>
                <w:right w:val="none" w:sz="0" w:space="0" w:color="auto"/>
              </w:divBdr>
              <w:divsChild>
                <w:div w:id="1689482718">
                  <w:marLeft w:val="0"/>
                  <w:marRight w:val="0"/>
                  <w:marTop w:val="0"/>
                  <w:marBottom w:val="0"/>
                  <w:divBdr>
                    <w:top w:val="none" w:sz="0" w:space="0" w:color="auto"/>
                    <w:left w:val="none" w:sz="0" w:space="0" w:color="auto"/>
                    <w:bottom w:val="none" w:sz="0" w:space="0" w:color="auto"/>
                    <w:right w:val="none" w:sz="0" w:space="0" w:color="auto"/>
                  </w:divBdr>
                  <w:divsChild>
                    <w:div w:id="272515222">
                      <w:marLeft w:val="0"/>
                      <w:marRight w:val="0"/>
                      <w:marTop w:val="0"/>
                      <w:marBottom w:val="0"/>
                      <w:divBdr>
                        <w:top w:val="none" w:sz="0" w:space="0" w:color="auto"/>
                        <w:left w:val="none" w:sz="0" w:space="0" w:color="auto"/>
                        <w:bottom w:val="none" w:sz="0" w:space="0" w:color="auto"/>
                        <w:right w:val="none" w:sz="0" w:space="0" w:color="auto"/>
                      </w:divBdr>
                    </w:div>
                  </w:divsChild>
                </w:div>
                <w:div w:id="1250843678">
                  <w:marLeft w:val="0"/>
                  <w:marRight w:val="0"/>
                  <w:marTop w:val="0"/>
                  <w:marBottom w:val="0"/>
                  <w:divBdr>
                    <w:top w:val="none" w:sz="0" w:space="0" w:color="auto"/>
                    <w:left w:val="none" w:sz="0" w:space="0" w:color="auto"/>
                    <w:bottom w:val="none" w:sz="0" w:space="0" w:color="auto"/>
                    <w:right w:val="none" w:sz="0" w:space="0" w:color="auto"/>
                  </w:divBdr>
                  <w:divsChild>
                    <w:div w:id="1651903417">
                      <w:marLeft w:val="0"/>
                      <w:marRight w:val="0"/>
                      <w:marTop w:val="0"/>
                      <w:marBottom w:val="0"/>
                      <w:divBdr>
                        <w:top w:val="none" w:sz="0" w:space="0" w:color="auto"/>
                        <w:left w:val="none" w:sz="0" w:space="0" w:color="auto"/>
                        <w:bottom w:val="none" w:sz="0" w:space="0" w:color="auto"/>
                        <w:right w:val="none" w:sz="0" w:space="0" w:color="auto"/>
                      </w:divBdr>
                    </w:div>
                  </w:divsChild>
                </w:div>
                <w:div w:id="2052344754">
                  <w:marLeft w:val="0"/>
                  <w:marRight w:val="0"/>
                  <w:marTop w:val="0"/>
                  <w:marBottom w:val="0"/>
                  <w:divBdr>
                    <w:top w:val="none" w:sz="0" w:space="0" w:color="auto"/>
                    <w:left w:val="none" w:sz="0" w:space="0" w:color="auto"/>
                    <w:bottom w:val="none" w:sz="0" w:space="0" w:color="auto"/>
                    <w:right w:val="none" w:sz="0" w:space="0" w:color="auto"/>
                  </w:divBdr>
                  <w:divsChild>
                    <w:div w:id="227884473">
                      <w:marLeft w:val="0"/>
                      <w:marRight w:val="0"/>
                      <w:marTop w:val="0"/>
                      <w:marBottom w:val="0"/>
                      <w:divBdr>
                        <w:top w:val="none" w:sz="0" w:space="0" w:color="auto"/>
                        <w:left w:val="none" w:sz="0" w:space="0" w:color="auto"/>
                        <w:bottom w:val="none" w:sz="0" w:space="0" w:color="auto"/>
                        <w:right w:val="none" w:sz="0" w:space="0" w:color="auto"/>
                      </w:divBdr>
                    </w:div>
                  </w:divsChild>
                </w:div>
                <w:div w:id="1411586808">
                  <w:marLeft w:val="0"/>
                  <w:marRight w:val="0"/>
                  <w:marTop w:val="0"/>
                  <w:marBottom w:val="0"/>
                  <w:divBdr>
                    <w:top w:val="none" w:sz="0" w:space="0" w:color="auto"/>
                    <w:left w:val="none" w:sz="0" w:space="0" w:color="auto"/>
                    <w:bottom w:val="none" w:sz="0" w:space="0" w:color="auto"/>
                    <w:right w:val="none" w:sz="0" w:space="0" w:color="auto"/>
                  </w:divBdr>
                  <w:divsChild>
                    <w:div w:id="427433811">
                      <w:marLeft w:val="0"/>
                      <w:marRight w:val="0"/>
                      <w:marTop w:val="0"/>
                      <w:marBottom w:val="0"/>
                      <w:divBdr>
                        <w:top w:val="none" w:sz="0" w:space="0" w:color="auto"/>
                        <w:left w:val="none" w:sz="0" w:space="0" w:color="auto"/>
                        <w:bottom w:val="none" w:sz="0" w:space="0" w:color="auto"/>
                        <w:right w:val="none" w:sz="0" w:space="0" w:color="auto"/>
                      </w:divBdr>
                    </w:div>
                  </w:divsChild>
                </w:div>
                <w:div w:id="1449617125">
                  <w:marLeft w:val="0"/>
                  <w:marRight w:val="0"/>
                  <w:marTop w:val="0"/>
                  <w:marBottom w:val="0"/>
                  <w:divBdr>
                    <w:top w:val="none" w:sz="0" w:space="0" w:color="auto"/>
                    <w:left w:val="none" w:sz="0" w:space="0" w:color="auto"/>
                    <w:bottom w:val="none" w:sz="0" w:space="0" w:color="auto"/>
                    <w:right w:val="none" w:sz="0" w:space="0" w:color="auto"/>
                  </w:divBdr>
                  <w:divsChild>
                    <w:div w:id="971716137">
                      <w:marLeft w:val="0"/>
                      <w:marRight w:val="0"/>
                      <w:marTop w:val="0"/>
                      <w:marBottom w:val="0"/>
                      <w:divBdr>
                        <w:top w:val="none" w:sz="0" w:space="0" w:color="auto"/>
                        <w:left w:val="none" w:sz="0" w:space="0" w:color="auto"/>
                        <w:bottom w:val="none" w:sz="0" w:space="0" w:color="auto"/>
                        <w:right w:val="none" w:sz="0" w:space="0" w:color="auto"/>
                      </w:divBdr>
                    </w:div>
                  </w:divsChild>
                </w:div>
                <w:div w:id="735784533">
                  <w:marLeft w:val="0"/>
                  <w:marRight w:val="0"/>
                  <w:marTop w:val="0"/>
                  <w:marBottom w:val="0"/>
                  <w:divBdr>
                    <w:top w:val="none" w:sz="0" w:space="0" w:color="auto"/>
                    <w:left w:val="none" w:sz="0" w:space="0" w:color="auto"/>
                    <w:bottom w:val="none" w:sz="0" w:space="0" w:color="auto"/>
                    <w:right w:val="none" w:sz="0" w:space="0" w:color="auto"/>
                  </w:divBdr>
                  <w:divsChild>
                    <w:div w:id="315843705">
                      <w:marLeft w:val="0"/>
                      <w:marRight w:val="0"/>
                      <w:marTop w:val="0"/>
                      <w:marBottom w:val="0"/>
                      <w:divBdr>
                        <w:top w:val="none" w:sz="0" w:space="0" w:color="auto"/>
                        <w:left w:val="none" w:sz="0" w:space="0" w:color="auto"/>
                        <w:bottom w:val="none" w:sz="0" w:space="0" w:color="auto"/>
                        <w:right w:val="none" w:sz="0" w:space="0" w:color="auto"/>
                      </w:divBdr>
                    </w:div>
                  </w:divsChild>
                </w:div>
                <w:div w:id="409927949">
                  <w:marLeft w:val="0"/>
                  <w:marRight w:val="0"/>
                  <w:marTop w:val="0"/>
                  <w:marBottom w:val="0"/>
                  <w:divBdr>
                    <w:top w:val="none" w:sz="0" w:space="0" w:color="auto"/>
                    <w:left w:val="none" w:sz="0" w:space="0" w:color="auto"/>
                    <w:bottom w:val="none" w:sz="0" w:space="0" w:color="auto"/>
                    <w:right w:val="none" w:sz="0" w:space="0" w:color="auto"/>
                  </w:divBdr>
                  <w:divsChild>
                    <w:div w:id="417018612">
                      <w:marLeft w:val="0"/>
                      <w:marRight w:val="0"/>
                      <w:marTop w:val="0"/>
                      <w:marBottom w:val="0"/>
                      <w:divBdr>
                        <w:top w:val="none" w:sz="0" w:space="0" w:color="auto"/>
                        <w:left w:val="none" w:sz="0" w:space="0" w:color="auto"/>
                        <w:bottom w:val="none" w:sz="0" w:space="0" w:color="auto"/>
                        <w:right w:val="none" w:sz="0" w:space="0" w:color="auto"/>
                      </w:divBdr>
                    </w:div>
                    <w:div w:id="1507550690">
                      <w:marLeft w:val="0"/>
                      <w:marRight w:val="0"/>
                      <w:marTop w:val="0"/>
                      <w:marBottom w:val="0"/>
                      <w:divBdr>
                        <w:top w:val="none" w:sz="0" w:space="0" w:color="auto"/>
                        <w:left w:val="none" w:sz="0" w:space="0" w:color="auto"/>
                        <w:bottom w:val="none" w:sz="0" w:space="0" w:color="auto"/>
                        <w:right w:val="none" w:sz="0" w:space="0" w:color="auto"/>
                      </w:divBdr>
                    </w:div>
                    <w:div w:id="1073894490">
                      <w:marLeft w:val="0"/>
                      <w:marRight w:val="0"/>
                      <w:marTop w:val="0"/>
                      <w:marBottom w:val="0"/>
                      <w:divBdr>
                        <w:top w:val="none" w:sz="0" w:space="0" w:color="auto"/>
                        <w:left w:val="none" w:sz="0" w:space="0" w:color="auto"/>
                        <w:bottom w:val="none" w:sz="0" w:space="0" w:color="auto"/>
                        <w:right w:val="none" w:sz="0" w:space="0" w:color="auto"/>
                      </w:divBdr>
                    </w:div>
                  </w:divsChild>
                </w:div>
                <w:div w:id="1828940535">
                  <w:marLeft w:val="0"/>
                  <w:marRight w:val="0"/>
                  <w:marTop w:val="0"/>
                  <w:marBottom w:val="0"/>
                  <w:divBdr>
                    <w:top w:val="none" w:sz="0" w:space="0" w:color="auto"/>
                    <w:left w:val="none" w:sz="0" w:space="0" w:color="auto"/>
                    <w:bottom w:val="none" w:sz="0" w:space="0" w:color="auto"/>
                    <w:right w:val="none" w:sz="0" w:space="0" w:color="auto"/>
                  </w:divBdr>
                  <w:divsChild>
                    <w:div w:id="16185667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8404033">
          <w:marLeft w:val="0"/>
          <w:marRight w:val="0"/>
          <w:marTop w:val="0"/>
          <w:marBottom w:val="0"/>
          <w:divBdr>
            <w:top w:val="none" w:sz="0" w:space="0" w:color="auto"/>
            <w:left w:val="none" w:sz="0" w:space="0" w:color="auto"/>
            <w:bottom w:val="none" w:sz="0" w:space="0" w:color="auto"/>
            <w:right w:val="none" w:sz="0" w:space="0" w:color="auto"/>
          </w:divBdr>
        </w:div>
        <w:div w:id="1963421480">
          <w:marLeft w:val="0"/>
          <w:marRight w:val="0"/>
          <w:marTop w:val="0"/>
          <w:marBottom w:val="0"/>
          <w:divBdr>
            <w:top w:val="none" w:sz="0" w:space="0" w:color="auto"/>
            <w:left w:val="none" w:sz="0" w:space="0" w:color="auto"/>
            <w:bottom w:val="none" w:sz="0" w:space="0" w:color="auto"/>
            <w:right w:val="none" w:sz="0" w:space="0" w:color="auto"/>
          </w:divBdr>
        </w:div>
        <w:div w:id="1788819123">
          <w:marLeft w:val="0"/>
          <w:marRight w:val="0"/>
          <w:marTop w:val="0"/>
          <w:marBottom w:val="0"/>
          <w:divBdr>
            <w:top w:val="none" w:sz="0" w:space="0" w:color="auto"/>
            <w:left w:val="none" w:sz="0" w:space="0" w:color="auto"/>
            <w:bottom w:val="none" w:sz="0" w:space="0" w:color="auto"/>
            <w:right w:val="none" w:sz="0" w:space="0" w:color="auto"/>
          </w:divBdr>
        </w:div>
        <w:div w:id="150218181">
          <w:marLeft w:val="0"/>
          <w:marRight w:val="0"/>
          <w:marTop w:val="0"/>
          <w:marBottom w:val="0"/>
          <w:divBdr>
            <w:top w:val="none" w:sz="0" w:space="0" w:color="auto"/>
            <w:left w:val="none" w:sz="0" w:space="0" w:color="auto"/>
            <w:bottom w:val="none" w:sz="0" w:space="0" w:color="auto"/>
            <w:right w:val="none" w:sz="0" w:space="0" w:color="auto"/>
          </w:divBdr>
        </w:div>
        <w:div w:id="2026248466">
          <w:marLeft w:val="0"/>
          <w:marRight w:val="0"/>
          <w:marTop w:val="0"/>
          <w:marBottom w:val="0"/>
          <w:divBdr>
            <w:top w:val="none" w:sz="0" w:space="0" w:color="auto"/>
            <w:left w:val="none" w:sz="0" w:space="0" w:color="auto"/>
            <w:bottom w:val="none" w:sz="0" w:space="0" w:color="auto"/>
            <w:right w:val="none" w:sz="0" w:space="0" w:color="auto"/>
          </w:divBdr>
          <w:divsChild>
            <w:div w:id="1817914244">
              <w:marLeft w:val="-75"/>
              <w:marRight w:val="0"/>
              <w:marTop w:val="30"/>
              <w:marBottom w:val="30"/>
              <w:divBdr>
                <w:top w:val="none" w:sz="0" w:space="0" w:color="auto"/>
                <w:left w:val="none" w:sz="0" w:space="0" w:color="auto"/>
                <w:bottom w:val="none" w:sz="0" w:space="0" w:color="auto"/>
                <w:right w:val="none" w:sz="0" w:space="0" w:color="auto"/>
              </w:divBdr>
              <w:divsChild>
                <w:div w:id="41449300">
                  <w:marLeft w:val="0"/>
                  <w:marRight w:val="0"/>
                  <w:marTop w:val="0"/>
                  <w:marBottom w:val="0"/>
                  <w:divBdr>
                    <w:top w:val="none" w:sz="0" w:space="0" w:color="auto"/>
                    <w:left w:val="none" w:sz="0" w:space="0" w:color="auto"/>
                    <w:bottom w:val="none" w:sz="0" w:space="0" w:color="auto"/>
                    <w:right w:val="none" w:sz="0" w:space="0" w:color="auto"/>
                  </w:divBdr>
                  <w:divsChild>
                    <w:div w:id="1131552360">
                      <w:marLeft w:val="0"/>
                      <w:marRight w:val="0"/>
                      <w:marTop w:val="0"/>
                      <w:marBottom w:val="0"/>
                      <w:divBdr>
                        <w:top w:val="none" w:sz="0" w:space="0" w:color="auto"/>
                        <w:left w:val="none" w:sz="0" w:space="0" w:color="auto"/>
                        <w:bottom w:val="none" w:sz="0" w:space="0" w:color="auto"/>
                        <w:right w:val="none" w:sz="0" w:space="0" w:color="auto"/>
                      </w:divBdr>
                    </w:div>
                  </w:divsChild>
                </w:div>
                <w:div w:id="1421100982">
                  <w:marLeft w:val="0"/>
                  <w:marRight w:val="0"/>
                  <w:marTop w:val="0"/>
                  <w:marBottom w:val="0"/>
                  <w:divBdr>
                    <w:top w:val="none" w:sz="0" w:space="0" w:color="auto"/>
                    <w:left w:val="none" w:sz="0" w:space="0" w:color="auto"/>
                    <w:bottom w:val="none" w:sz="0" w:space="0" w:color="auto"/>
                    <w:right w:val="none" w:sz="0" w:space="0" w:color="auto"/>
                  </w:divBdr>
                  <w:divsChild>
                    <w:div w:id="690028576">
                      <w:marLeft w:val="0"/>
                      <w:marRight w:val="0"/>
                      <w:marTop w:val="0"/>
                      <w:marBottom w:val="0"/>
                      <w:divBdr>
                        <w:top w:val="none" w:sz="0" w:space="0" w:color="auto"/>
                        <w:left w:val="none" w:sz="0" w:space="0" w:color="auto"/>
                        <w:bottom w:val="none" w:sz="0" w:space="0" w:color="auto"/>
                        <w:right w:val="none" w:sz="0" w:space="0" w:color="auto"/>
                      </w:divBdr>
                    </w:div>
                  </w:divsChild>
                </w:div>
                <w:div w:id="1023484347">
                  <w:marLeft w:val="0"/>
                  <w:marRight w:val="0"/>
                  <w:marTop w:val="0"/>
                  <w:marBottom w:val="0"/>
                  <w:divBdr>
                    <w:top w:val="none" w:sz="0" w:space="0" w:color="auto"/>
                    <w:left w:val="none" w:sz="0" w:space="0" w:color="auto"/>
                    <w:bottom w:val="none" w:sz="0" w:space="0" w:color="auto"/>
                    <w:right w:val="none" w:sz="0" w:space="0" w:color="auto"/>
                  </w:divBdr>
                  <w:divsChild>
                    <w:div w:id="1974172544">
                      <w:marLeft w:val="0"/>
                      <w:marRight w:val="0"/>
                      <w:marTop w:val="0"/>
                      <w:marBottom w:val="0"/>
                      <w:divBdr>
                        <w:top w:val="none" w:sz="0" w:space="0" w:color="auto"/>
                        <w:left w:val="none" w:sz="0" w:space="0" w:color="auto"/>
                        <w:bottom w:val="none" w:sz="0" w:space="0" w:color="auto"/>
                        <w:right w:val="none" w:sz="0" w:space="0" w:color="auto"/>
                      </w:divBdr>
                    </w:div>
                    <w:div w:id="137575823">
                      <w:marLeft w:val="0"/>
                      <w:marRight w:val="0"/>
                      <w:marTop w:val="0"/>
                      <w:marBottom w:val="0"/>
                      <w:divBdr>
                        <w:top w:val="none" w:sz="0" w:space="0" w:color="auto"/>
                        <w:left w:val="none" w:sz="0" w:space="0" w:color="auto"/>
                        <w:bottom w:val="none" w:sz="0" w:space="0" w:color="auto"/>
                        <w:right w:val="none" w:sz="0" w:space="0" w:color="auto"/>
                      </w:divBdr>
                    </w:div>
                  </w:divsChild>
                </w:div>
                <w:div w:id="33889847">
                  <w:marLeft w:val="0"/>
                  <w:marRight w:val="0"/>
                  <w:marTop w:val="0"/>
                  <w:marBottom w:val="0"/>
                  <w:divBdr>
                    <w:top w:val="none" w:sz="0" w:space="0" w:color="auto"/>
                    <w:left w:val="none" w:sz="0" w:space="0" w:color="auto"/>
                    <w:bottom w:val="none" w:sz="0" w:space="0" w:color="auto"/>
                    <w:right w:val="none" w:sz="0" w:space="0" w:color="auto"/>
                  </w:divBdr>
                  <w:divsChild>
                    <w:div w:id="1053700263">
                      <w:marLeft w:val="0"/>
                      <w:marRight w:val="0"/>
                      <w:marTop w:val="0"/>
                      <w:marBottom w:val="0"/>
                      <w:divBdr>
                        <w:top w:val="none" w:sz="0" w:space="0" w:color="auto"/>
                        <w:left w:val="none" w:sz="0" w:space="0" w:color="auto"/>
                        <w:bottom w:val="none" w:sz="0" w:space="0" w:color="auto"/>
                        <w:right w:val="none" w:sz="0" w:space="0" w:color="auto"/>
                      </w:divBdr>
                    </w:div>
                  </w:divsChild>
                </w:div>
                <w:div w:id="518544244">
                  <w:marLeft w:val="0"/>
                  <w:marRight w:val="0"/>
                  <w:marTop w:val="0"/>
                  <w:marBottom w:val="0"/>
                  <w:divBdr>
                    <w:top w:val="none" w:sz="0" w:space="0" w:color="auto"/>
                    <w:left w:val="none" w:sz="0" w:space="0" w:color="auto"/>
                    <w:bottom w:val="none" w:sz="0" w:space="0" w:color="auto"/>
                    <w:right w:val="none" w:sz="0" w:space="0" w:color="auto"/>
                  </w:divBdr>
                  <w:divsChild>
                    <w:div w:id="1410810755">
                      <w:marLeft w:val="0"/>
                      <w:marRight w:val="0"/>
                      <w:marTop w:val="0"/>
                      <w:marBottom w:val="0"/>
                      <w:divBdr>
                        <w:top w:val="none" w:sz="0" w:space="0" w:color="auto"/>
                        <w:left w:val="none" w:sz="0" w:space="0" w:color="auto"/>
                        <w:bottom w:val="none" w:sz="0" w:space="0" w:color="auto"/>
                        <w:right w:val="none" w:sz="0" w:space="0" w:color="auto"/>
                      </w:divBdr>
                    </w:div>
                  </w:divsChild>
                </w:div>
                <w:div w:id="1290748576">
                  <w:marLeft w:val="0"/>
                  <w:marRight w:val="0"/>
                  <w:marTop w:val="0"/>
                  <w:marBottom w:val="0"/>
                  <w:divBdr>
                    <w:top w:val="none" w:sz="0" w:space="0" w:color="auto"/>
                    <w:left w:val="none" w:sz="0" w:space="0" w:color="auto"/>
                    <w:bottom w:val="none" w:sz="0" w:space="0" w:color="auto"/>
                    <w:right w:val="none" w:sz="0" w:space="0" w:color="auto"/>
                  </w:divBdr>
                  <w:divsChild>
                    <w:div w:id="1941833857">
                      <w:marLeft w:val="0"/>
                      <w:marRight w:val="0"/>
                      <w:marTop w:val="0"/>
                      <w:marBottom w:val="0"/>
                      <w:divBdr>
                        <w:top w:val="none" w:sz="0" w:space="0" w:color="auto"/>
                        <w:left w:val="none" w:sz="0" w:space="0" w:color="auto"/>
                        <w:bottom w:val="none" w:sz="0" w:space="0" w:color="auto"/>
                        <w:right w:val="none" w:sz="0" w:space="0" w:color="auto"/>
                      </w:divBdr>
                    </w:div>
                  </w:divsChild>
                </w:div>
                <w:div w:id="1904171906">
                  <w:marLeft w:val="0"/>
                  <w:marRight w:val="0"/>
                  <w:marTop w:val="0"/>
                  <w:marBottom w:val="0"/>
                  <w:divBdr>
                    <w:top w:val="none" w:sz="0" w:space="0" w:color="auto"/>
                    <w:left w:val="none" w:sz="0" w:space="0" w:color="auto"/>
                    <w:bottom w:val="none" w:sz="0" w:space="0" w:color="auto"/>
                    <w:right w:val="none" w:sz="0" w:space="0" w:color="auto"/>
                  </w:divBdr>
                  <w:divsChild>
                    <w:div w:id="1904288556">
                      <w:marLeft w:val="0"/>
                      <w:marRight w:val="0"/>
                      <w:marTop w:val="0"/>
                      <w:marBottom w:val="0"/>
                      <w:divBdr>
                        <w:top w:val="none" w:sz="0" w:space="0" w:color="auto"/>
                        <w:left w:val="none" w:sz="0" w:space="0" w:color="auto"/>
                        <w:bottom w:val="none" w:sz="0" w:space="0" w:color="auto"/>
                        <w:right w:val="none" w:sz="0" w:space="0" w:color="auto"/>
                      </w:divBdr>
                    </w:div>
                  </w:divsChild>
                </w:div>
                <w:div w:id="416753521">
                  <w:marLeft w:val="0"/>
                  <w:marRight w:val="0"/>
                  <w:marTop w:val="0"/>
                  <w:marBottom w:val="0"/>
                  <w:divBdr>
                    <w:top w:val="none" w:sz="0" w:space="0" w:color="auto"/>
                    <w:left w:val="none" w:sz="0" w:space="0" w:color="auto"/>
                    <w:bottom w:val="none" w:sz="0" w:space="0" w:color="auto"/>
                    <w:right w:val="none" w:sz="0" w:space="0" w:color="auto"/>
                  </w:divBdr>
                  <w:divsChild>
                    <w:div w:id="885802733">
                      <w:marLeft w:val="0"/>
                      <w:marRight w:val="0"/>
                      <w:marTop w:val="0"/>
                      <w:marBottom w:val="0"/>
                      <w:divBdr>
                        <w:top w:val="none" w:sz="0" w:space="0" w:color="auto"/>
                        <w:left w:val="none" w:sz="0" w:space="0" w:color="auto"/>
                        <w:bottom w:val="none" w:sz="0" w:space="0" w:color="auto"/>
                        <w:right w:val="none" w:sz="0" w:space="0" w:color="auto"/>
                      </w:divBdr>
                    </w:div>
                  </w:divsChild>
                </w:div>
                <w:div w:id="302123785">
                  <w:marLeft w:val="0"/>
                  <w:marRight w:val="0"/>
                  <w:marTop w:val="0"/>
                  <w:marBottom w:val="0"/>
                  <w:divBdr>
                    <w:top w:val="none" w:sz="0" w:space="0" w:color="auto"/>
                    <w:left w:val="none" w:sz="0" w:space="0" w:color="auto"/>
                    <w:bottom w:val="none" w:sz="0" w:space="0" w:color="auto"/>
                    <w:right w:val="none" w:sz="0" w:space="0" w:color="auto"/>
                  </w:divBdr>
                  <w:divsChild>
                    <w:div w:id="168444042">
                      <w:marLeft w:val="0"/>
                      <w:marRight w:val="0"/>
                      <w:marTop w:val="0"/>
                      <w:marBottom w:val="0"/>
                      <w:divBdr>
                        <w:top w:val="none" w:sz="0" w:space="0" w:color="auto"/>
                        <w:left w:val="none" w:sz="0" w:space="0" w:color="auto"/>
                        <w:bottom w:val="none" w:sz="0" w:space="0" w:color="auto"/>
                        <w:right w:val="none" w:sz="0" w:space="0" w:color="auto"/>
                      </w:divBdr>
                    </w:div>
                  </w:divsChild>
                </w:div>
                <w:div w:id="203757864">
                  <w:marLeft w:val="0"/>
                  <w:marRight w:val="0"/>
                  <w:marTop w:val="0"/>
                  <w:marBottom w:val="0"/>
                  <w:divBdr>
                    <w:top w:val="none" w:sz="0" w:space="0" w:color="auto"/>
                    <w:left w:val="none" w:sz="0" w:space="0" w:color="auto"/>
                    <w:bottom w:val="none" w:sz="0" w:space="0" w:color="auto"/>
                    <w:right w:val="none" w:sz="0" w:space="0" w:color="auto"/>
                  </w:divBdr>
                  <w:divsChild>
                    <w:div w:id="1813398596">
                      <w:marLeft w:val="0"/>
                      <w:marRight w:val="0"/>
                      <w:marTop w:val="0"/>
                      <w:marBottom w:val="0"/>
                      <w:divBdr>
                        <w:top w:val="none" w:sz="0" w:space="0" w:color="auto"/>
                        <w:left w:val="none" w:sz="0" w:space="0" w:color="auto"/>
                        <w:bottom w:val="none" w:sz="0" w:space="0" w:color="auto"/>
                        <w:right w:val="none" w:sz="0" w:space="0" w:color="auto"/>
                      </w:divBdr>
                    </w:div>
                  </w:divsChild>
                </w:div>
                <w:div w:id="1469515823">
                  <w:marLeft w:val="0"/>
                  <w:marRight w:val="0"/>
                  <w:marTop w:val="0"/>
                  <w:marBottom w:val="0"/>
                  <w:divBdr>
                    <w:top w:val="none" w:sz="0" w:space="0" w:color="auto"/>
                    <w:left w:val="none" w:sz="0" w:space="0" w:color="auto"/>
                    <w:bottom w:val="none" w:sz="0" w:space="0" w:color="auto"/>
                    <w:right w:val="none" w:sz="0" w:space="0" w:color="auto"/>
                  </w:divBdr>
                  <w:divsChild>
                    <w:div w:id="2144959542">
                      <w:marLeft w:val="0"/>
                      <w:marRight w:val="0"/>
                      <w:marTop w:val="0"/>
                      <w:marBottom w:val="0"/>
                      <w:divBdr>
                        <w:top w:val="none" w:sz="0" w:space="0" w:color="auto"/>
                        <w:left w:val="none" w:sz="0" w:space="0" w:color="auto"/>
                        <w:bottom w:val="none" w:sz="0" w:space="0" w:color="auto"/>
                        <w:right w:val="none" w:sz="0" w:space="0" w:color="auto"/>
                      </w:divBdr>
                    </w:div>
                  </w:divsChild>
                </w:div>
                <w:div w:id="571433840">
                  <w:marLeft w:val="0"/>
                  <w:marRight w:val="0"/>
                  <w:marTop w:val="0"/>
                  <w:marBottom w:val="0"/>
                  <w:divBdr>
                    <w:top w:val="none" w:sz="0" w:space="0" w:color="auto"/>
                    <w:left w:val="none" w:sz="0" w:space="0" w:color="auto"/>
                    <w:bottom w:val="none" w:sz="0" w:space="0" w:color="auto"/>
                    <w:right w:val="none" w:sz="0" w:space="0" w:color="auto"/>
                  </w:divBdr>
                  <w:divsChild>
                    <w:div w:id="2092269317">
                      <w:marLeft w:val="0"/>
                      <w:marRight w:val="0"/>
                      <w:marTop w:val="0"/>
                      <w:marBottom w:val="0"/>
                      <w:divBdr>
                        <w:top w:val="none" w:sz="0" w:space="0" w:color="auto"/>
                        <w:left w:val="none" w:sz="0" w:space="0" w:color="auto"/>
                        <w:bottom w:val="none" w:sz="0" w:space="0" w:color="auto"/>
                        <w:right w:val="none" w:sz="0" w:space="0" w:color="auto"/>
                      </w:divBdr>
                    </w:div>
                    <w:div w:id="235670099">
                      <w:marLeft w:val="0"/>
                      <w:marRight w:val="0"/>
                      <w:marTop w:val="0"/>
                      <w:marBottom w:val="0"/>
                      <w:divBdr>
                        <w:top w:val="none" w:sz="0" w:space="0" w:color="auto"/>
                        <w:left w:val="none" w:sz="0" w:space="0" w:color="auto"/>
                        <w:bottom w:val="none" w:sz="0" w:space="0" w:color="auto"/>
                        <w:right w:val="none" w:sz="0" w:space="0" w:color="auto"/>
                      </w:divBdr>
                    </w:div>
                  </w:divsChild>
                </w:div>
                <w:div w:id="1706952625">
                  <w:marLeft w:val="0"/>
                  <w:marRight w:val="0"/>
                  <w:marTop w:val="0"/>
                  <w:marBottom w:val="0"/>
                  <w:divBdr>
                    <w:top w:val="none" w:sz="0" w:space="0" w:color="auto"/>
                    <w:left w:val="none" w:sz="0" w:space="0" w:color="auto"/>
                    <w:bottom w:val="none" w:sz="0" w:space="0" w:color="auto"/>
                    <w:right w:val="none" w:sz="0" w:space="0" w:color="auto"/>
                  </w:divBdr>
                  <w:divsChild>
                    <w:div w:id="1934623606">
                      <w:marLeft w:val="0"/>
                      <w:marRight w:val="0"/>
                      <w:marTop w:val="0"/>
                      <w:marBottom w:val="0"/>
                      <w:divBdr>
                        <w:top w:val="none" w:sz="0" w:space="0" w:color="auto"/>
                        <w:left w:val="none" w:sz="0" w:space="0" w:color="auto"/>
                        <w:bottom w:val="none" w:sz="0" w:space="0" w:color="auto"/>
                        <w:right w:val="none" w:sz="0" w:space="0" w:color="auto"/>
                      </w:divBdr>
                    </w:div>
                    <w:div w:id="1218009526">
                      <w:marLeft w:val="0"/>
                      <w:marRight w:val="0"/>
                      <w:marTop w:val="0"/>
                      <w:marBottom w:val="0"/>
                      <w:divBdr>
                        <w:top w:val="none" w:sz="0" w:space="0" w:color="auto"/>
                        <w:left w:val="none" w:sz="0" w:space="0" w:color="auto"/>
                        <w:bottom w:val="none" w:sz="0" w:space="0" w:color="auto"/>
                        <w:right w:val="none" w:sz="0" w:space="0" w:color="auto"/>
                      </w:divBdr>
                    </w:div>
                    <w:div w:id="948391259">
                      <w:marLeft w:val="0"/>
                      <w:marRight w:val="0"/>
                      <w:marTop w:val="0"/>
                      <w:marBottom w:val="0"/>
                      <w:divBdr>
                        <w:top w:val="none" w:sz="0" w:space="0" w:color="auto"/>
                        <w:left w:val="none" w:sz="0" w:space="0" w:color="auto"/>
                        <w:bottom w:val="none" w:sz="0" w:space="0" w:color="auto"/>
                        <w:right w:val="none" w:sz="0" w:space="0" w:color="auto"/>
                      </w:divBdr>
                    </w:div>
                    <w:div w:id="734857670">
                      <w:marLeft w:val="0"/>
                      <w:marRight w:val="0"/>
                      <w:marTop w:val="0"/>
                      <w:marBottom w:val="0"/>
                      <w:divBdr>
                        <w:top w:val="none" w:sz="0" w:space="0" w:color="auto"/>
                        <w:left w:val="none" w:sz="0" w:space="0" w:color="auto"/>
                        <w:bottom w:val="none" w:sz="0" w:space="0" w:color="auto"/>
                        <w:right w:val="none" w:sz="0" w:space="0" w:color="auto"/>
                      </w:divBdr>
                    </w:div>
                    <w:div w:id="302008862">
                      <w:marLeft w:val="0"/>
                      <w:marRight w:val="0"/>
                      <w:marTop w:val="0"/>
                      <w:marBottom w:val="0"/>
                      <w:divBdr>
                        <w:top w:val="none" w:sz="0" w:space="0" w:color="auto"/>
                        <w:left w:val="none" w:sz="0" w:space="0" w:color="auto"/>
                        <w:bottom w:val="none" w:sz="0" w:space="0" w:color="auto"/>
                        <w:right w:val="none" w:sz="0" w:space="0" w:color="auto"/>
                      </w:divBdr>
                    </w:div>
                    <w:div w:id="770276320">
                      <w:marLeft w:val="0"/>
                      <w:marRight w:val="0"/>
                      <w:marTop w:val="0"/>
                      <w:marBottom w:val="0"/>
                      <w:divBdr>
                        <w:top w:val="none" w:sz="0" w:space="0" w:color="auto"/>
                        <w:left w:val="none" w:sz="0" w:space="0" w:color="auto"/>
                        <w:bottom w:val="none" w:sz="0" w:space="0" w:color="auto"/>
                        <w:right w:val="none" w:sz="0" w:space="0" w:color="auto"/>
                      </w:divBdr>
                    </w:div>
                    <w:div w:id="1527671949">
                      <w:marLeft w:val="0"/>
                      <w:marRight w:val="0"/>
                      <w:marTop w:val="0"/>
                      <w:marBottom w:val="0"/>
                      <w:divBdr>
                        <w:top w:val="none" w:sz="0" w:space="0" w:color="auto"/>
                        <w:left w:val="none" w:sz="0" w:space="0" w:color="auto"/>
                        <w:bottom w:val="none" w:sz="0" w:space="0" w:color="auto"/>
                        <w:right w:val="none" w:sz="0" w:space="0" w:color="auto"/>
                      </w:divBdr>
                    </w:div>
                    <w:div w:id="2015917923">
                      <w:marLeft w:val="0"/>
                      <w:marRight w:val="0"/>
                      <w:marTop w:val="0"/>
                      <w:marBottom w:val="0"/>
                      <w:divBdr>
                        <w:top w:val="none" w:sz="0" w:space="0" w:color="auto"/>
                        <w:left w:val="none" w:sz="0" w:space="0" w:color="auto"/>
                        <w:bottom w:val="none" w:sz="0" w:space="0" w:color="auto"/>
                        <w:right w:val="none" w:sz="0" w:space="0" w:color="auto"/>
                      </w:divBdr>
                    </w:div>
                    <w:div w:id="54738913">
                      <w:marLeft w:val="0"/>
                      <w:marRight w:val="0"/>
                      <w:marTop w:val="0"/>
                      <w:marBottom w:val="0"/>
                      <w:divBdr>
                        <w:top w:val="none" w:sz="0" w:space="0" w:color="auto"/>
                        <w:left w:val="none" w:sz="0" w:space="0" w:color="auto"/>
                        <w:bottom w:val="none" w:sz="0" w:space="0" w:color="auto"/>
                        <w:right w:val="none" w:sz="0" w:space="0" w:color="auto"/>
                      </w:divBdr>
                    </w:div>
                    <w:div w:id="950548437">
                      <w:marLeft w:val="0"/>
                      <w:marRight w:val="0"/>
                      <w:marTop w:val="0"/>
                      <w:marBottom w:val="0"/>
                      <w:divBdr>
                        <w:top w:val="none" w:sz="0" w:space="0" w:color="auto"/>
                        <w:left w:val="none" w:sz="0" w:space="0" w:color="auto"/>
                        <w:bottom w:val="none" w:sz="0" w:space="0" w:color="auto"/>
                        <w:right w:val="none" w:sz="0" w:space="0" w:color="auto"/>
                      </w:divBdr>
                    </w:div>
                    <w:div w:id="79527636">
                      <w:marLeft w:val="0"/>
                      <w:marRight w:val="0"/>
                      <w:marTop w:val="0"/>
                      <w:marBottom w:val="0"/>
                      <w:divBdr>
                        <w:top w:val="none" w:sz="0" w:space="0" w:color="auto"/>
                        <w:left w:val="none" w:sz="0" w:space="0" w:color="auto"/>
                        <w:bottom w:val="none" w:sz="0" w:space="0" w:color="auto"/>
                        <w:right w:val="none" w:sz="0" w:space="0" w:color="auto"/>
                      </w:divBdr>
                    </w:div>
                    <w:div w:id="1239557800">
                      <w:marLeft w:val="0"/>
                      <w:marRight w:val="0"/>
                      <w:marTop w:val="0"/>
                      <w:marBottom w:val="0"/>
                      <w:divBdr>
                        <w:top w:val="none" w:sz="0" w:space="0" w:color="auto"/>
                        <w:left w:val="none" w:sz="0" w:space="0" w:color="auto"/>
                        <w:bottom w:val="none" w:sz="0" w:space="0" w:color="auto"/>
                        <w:right w:val="none" w:sz="0" w:space="0" w:color="auto"/>
                      </w:divBdr>
                    </w:div>
                    <w:div w:id="533153444">
                      <w:marLeft w:val="0"/>
                      <w:marRight w:val="0"/>
                      <w:marTop w:val="0"/>
                      <w:marBottom w:val="0"/>
                      <w:divBdr>
                        <w:top w:val="none" w:sz="0" w:space="0" w:color="auto"/>
                        <w:left w:val="none" w:sz="0" w:space="0" w:color="auto"/>
                        <w:bottom w:val="none" w:sz="0" w:space="0" w:color="auto"/>
                        <w:right w:val="none" w:sz="0" w:space="0" w:color="auto"/>
                      </w:divBdr>
                    </w:div>
                    <w:div w:id="816611013">
                      <w:marLeft w:val="0"/>
                      <w:marRight w:val="0"/>
                      <w:marTop w:val="0"/>
                      <w:marBottom w:val="0"/>
                      <w:divBdr>
                        <w:top w:val="none" w:sz="0" w:space="0" w:color="auto"/>
                        <w:left w:val="none" w:sz="0" w:space="0" w:color="auto"/>
                        <w:bottom w:val="none" w:sz="0" w:space="0" w:color="auto"/>
                        <w:right w:val="none" w:sz="0" w:space="0" w:color="auto"/>
                      </w:divBdr>
                    </w:div>
                    <w:div w:id="2070953693">
                      <w:marLeft w:val="0"/>
                      <w:marRight w:val="0"/>
                      <w:marTop w:val="0"/>
                      <w:marBottom w:val="0"/>
                      <w:divBdr>
                        <w:top w:val="none" w:sz="0" w:space="0" w:color="auto"/>
                        <w:left w:val="none" w:sz="0" w:space="0" w:color="auto"/>
                        <w:bottom w:val="none" w:sz="0" w:space="0" w:color="auto"/>
                        <w:right w:val="none" w:sz="0" w:space="0" w:color="auto"/>
                      </w:divBdr>
                    </w:div>
                    <w:div w:id="1695114549">
                      <w:marLeft w:val="0"/>
                      <w:marRight w:val="0"/>
                      <w:marTop w:val="0"/>
                      <w:marBottom w:val="0"/>
                      <w:divBdr>
                        <w:top w:val="none" w:sz="0" w:space="0" w:color="auto"/>
                        <w:left w:val="none" w:sz="0" w:space="0" w:color="auto"/>
                        <w:bottom w:val="none" w:sz="0" w:space="0" w:color="auto"/>
                        <w:right w:val="none" w:sz="0" w:space="0" w:color="auto"/>
                      </w:divBdr>
                    </w:div>
                    <w:div w:id="913583885">
                      <w:marLeft w:val="0"/>
                      <w:marRight w:val="0"/>
                      <w:marTop w:val="0"/>
                      <w:marBottom w:val="0"/>
                      <w:divBdr>
                        <w:top w:val="none" w:sz="0" w:space="0" w:color="auto"/>
                        <w:left w:val="none" w:sz="0" w:space="0" w:color="auto"/>
                        <w:bottom w:val="none" w:sz="0" w:space="0" w:color="auto"/>
                        <w:right w:val="none" w:sz="0" w:space="0" w:color="auto"/>
                      </w:divBdr>
                    </w:div>
                    <w:div w:id="12991862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9210580">
          <w:marLeft w:val="0"/>
          <w:marRight w:val="0"/>
          <w:marTop w:val="0"/>
          <w:marBottom w:val="0"/>
          <w:divBdr>
            <w:top w:val="none" w:sz="0" w:space="0" w:color="auto"/>
            <w:left w:val="none" w:sz="0" w:space="0" w:color="auto"/>
            <w:bottom w:val="none" w:sz="0" w:space="0" w:color="auto"/>
            <w:right w:val="none" w:sz="0" w:space="0" w:color="auto"/>
          </w:divBdr>
        </w:div>
        <w:div w:id="1355693479">
          <w:marLeft w:val="0"/>
          <w:marRight w:val="0"/>
          <w:marTop w:val="0"/>
          <w:marBottom w:val="0"/>
          <w:divBdr>
            <w:top w:val="none" w:sz="0" w:space="0" w:color="auto"/>
            <w:left w:val="none" w:sz="0" w:space="0" w:color="auto"/>
            <w:bottom w:val="none" w:sz="0" w:space="0" w:color="auto"/>
            <w:right w:val="none" w:sz="0" w:space="0" w:color="auto"/>
          </w:divBdr>
        </w:div>
        <w:div w:id="1096752033">
          <w:marLeft w:val="0"/>
          <w:marRight w:val="0"/>
          <w:marTop w:val="0"/>
          <w:marBottom w:val="0"/>
          <w:divBdr>
            <w:top w:val="none" w:sz="0" w:space="0" w:color="auto"/>
            <w:left w:val="none" w:sz="0" w:space="0" w:color="auto"/>
            <w:bottom w:val="none" w:sz="0" w:space="0" w:color="auto"/>
            <w:right w:val="none" w:sz="0" w:space="0" w:color="auto"/>
          </w:divBdr>
        </w:div>
        <w:div w:id="281108959">
          <w:marLeft w:val="0"/>
          <w:marRight w:val="0"/>
          <w:marTop w:val="0"/>
          <w:marBottom w:val="0"/>
          <w:divBdr>
            <w:top w:val="none" w:sz="0" w:space="0" w:color="auto"/>
            <w:left w:val="none" w:sz="0" w:space="0" w:color="auto"/>
            <w:bottom w:val="none" w:sz="0" w:space="0" w:color="auto"/>
            <w:right w:val="none" w:sz="0" w:space="0" w:color="auto"/>
          </w:divBdr>
        </w:div>
        <w:div w:id="1010915354">
          <w:marLeft w:val="0"/>
          <w:marRight w:val="0"/>
          <w:marTop w:val="0"/>
          <w:marBottom w:val="0"/>
          <w:divBdr>
            <w:top w:val="none" w:sz="0" w:space="0" w:color="auto"/>
            <w:left w:val="none" w:sz="0" w:space="0" w:color="auto"/>
            <w:bottom w:val="none" w:sz="0" w:space="0" w:color="auto"/>
            <w:right w:val="none" w:sz="0" w:space="0" w:color="auto"/>
          </w:divBdr>
        </w:div>
        <w:div w:id="8261356">
          <w:marLeft w:val="0"/>
          <w:marRight w:val="0"/>
          <w:marTop w:val="0"/>
          <w:marBottom w:val="0"/>
          <w:divBdr>
            <w:top w:val="none" w:sz="0" w:space="0" w:color="auto"/>
            <w:left w:val="none" w:sz="0" w:space="0" w:color="auto"/>
            <w:bottom w:val="none" w:sz="0" w:space="0" w:color="auto"/>
            <w:right w:val="none" w:sz="0" w:space="0" w:color="auto"/>
          </w:divBdr>
        </w:div>
        <w:div w:id="1989088898">
          <w:marLeft w:val="0"/>
          <w:marRight w:val="0"/>
          <w:marTop w:val="0"/>
          <w:marBottom w:val="0"/>
          <w:divBdr>
            <w:top w:val="none" w:sz="0" w:space="0" w:color="auto"/>
            <w:left w:val="none" w:sz="0" w:space="0" w:color="auto"/>
            <w:bottom w:val="none" w:sz="0" w:space="0" w:color="auto"/>
            <w:right w:val="none" w:sz="0" w:space="0" w:color="auto"/>
          </w:divBdr>
          <w:divsChild>
            <w:div w:id="76826732">
              <w:marLeft w:val="-75"/>
              <w:marRight w:val="0"/>
              <w:marTop w:val="30"/>
              <w:marBottom w:val="30"/>
              <w:divBdr>
                <w:top w:val="none" w:sz="0" w:space="0" w:color="auto"/>
                <w:left w:val="none" w:sz="0" w:space="0" w:color="auto"/>
                <w:bottom w:val="none" w:sz="0" w:space="0" w:color="auto"/>
                <w:right w:val="none" w:sz="0" w:space="0" w:color="auto"/>
              </w:divBdr>
              <w:divsChild>
                <w:div w:id="1926108422">
                  <w:marLeft w:val="0"/>
                  <w:marRight w:val="0"/>
                  <w:marTop w:val="0"/>
                  <w:marBottom w:val="0"/>
                  <w:divBdr>
                    <w:top w:val="none" w:sz="0" w:space="0" w:color="auto"/>
                    <w:left w:val="none" w:sz="0" w:space="0" w:color="auto"/>
                    <w:bottom w:val="none" w:sz="0" w:space="0" w:color="auto"/>
                    <w:right w:val="none" w:sz="0" w:space="0" w:color="auto"/>
                  </w:divBdr>
                  <w:divsChild>
                    <w:div w:id="206963462">
                      <w:marLeft w:val="0"/>
                      <w:marRight w:val="0"/>
                      <w:marTop w:val="0"/>
                      <w:marBottom w:val="0"/>
                      <w:divBdr>
                        <w:top w:val="none" w:sz="0" w:space="0" w:color="auto"/>
                        <w:left w:val="none" w:sz="0" w:space="0" w:color="auto"/>
                        <w:bottom w:val="none" w:sz="0" w:space="0" w:color="auto"/>
                        <w:right w:val="none" w:sz="0" w:space="0" w:color="auto"/>
                      </w:divBdr>
                    </w:div>
                  </w:divsChild>
                </w:div>
                <w:div w:id="1518419297">
                  <w:marLeft w:val="0"/>
                  <w:marRight w:val="0"/>
                  <w:marTop w:val="0"/>
                  <w:marBottom w:val="0"/>
                  <w:divBdr>
                    <w:top w:val="none" w:sz="0" w:space="0" w:color="auto"/>
                    <w:left w:val="none" w:sz="0" w:space="0" w:color="auto"/>
                    <w:bottom w:val="none" w:sz="0" w:space="0" w:color="auto"/>
                    <w:right w:val="none" w:sz="0" w:space="0" w:color="auto"/>
                  </w:divBdr>
                  <w:divsChild>
                    <w:div w:id="558709369">
                      <w:marLeft w:val="0"/>
                      <w:marRight w:val="0"/>
                      <w:marTop w:val="0"/>
                      <w:marBottom w:val="0"/>
                      <w:divBdr>
                        <w:top w:val="none" w:sz="0" w:space="0" w:color="auto"/>
                        <w:left w:val="none" w:sz="0" w:space="0" w:color="auto"/>
                        <w:bottom w:val="none" w:sz="0" w:space="0" w:color="auto"/>
                        <w:right w:val="none" w:sz="0" w:space="0" w:color="auto"/>
                      </w:divBdr>
                    </w:div>
                  </w:divsChild>
                </w:div>
                <w:div w:id="393359841">
                  <w:marLeft w:val="0"/>
                  <w:marRight w:val="0"/>
                  <w:marTop w:val="0"/>
                  <w:marBottom w:val="0"/>
                  <w:divBdr>
                    <w:top w:val="none" w:sz="0" w:space="0" w:color="auto"/>
                    <w:left w:val="none" w:sz="0" w:space="0" w:color="auto"/>
                    <w:bottom w:val="none" w:sz="0" w:space="0" w:color="auto"/>
                    <w:right w:val="none" w:sz="0" w:space="0" w:color="auto"/>
                  </w:divBdr>
                  <w:divsChild>
                    <w:div w:id="989678154">
                      <w:marLeft w:val="0"/>
                      <w:marRight w:val="0"/>
                      <w:marTop w:val="0"/>
                      <w:marBottom w:val="0"/>
                      <w:divBdr>
                        <w:top w:val="none" w:sz="0" w:space="0" w:color="auto"/>
                        <w:left w:val="none" w:sz="0" w:space="0" w:color="auto"/>
                        <w:bottom w:val="none" w:sz="0" w:space="0" w:color="auto"/>
                        <w:right w:val="none" w:sz="0" w:space="0" w:color="auto"/>
                      </w:divBdr>
                    </w:div>
                  </w:divsChild>
                </w:div>
                <w:div w:id="736048272">
                  <w:marLeft w:val="0"/>
                  <w:marRight w:val="0"/>
                  <w:marTop w:val="0"/>
                  <w:marBottom w:val="0"/>
                  <w:divBdr>
                    <w:top w:val="none" w:sz="0" w:space="0" w:color="auto"/>
                    <w:left w:val="none" w:sz="0" w:space="0" w:color="auto"/>
                    <w:bottom w:val="none" w:sz="0" w:space="0" w:color="auto"/>
                    <w:right w:val="none" w:sz="0" w:space="0" w:color="auto"/>
                  </w:divBdr>
                  <w:divsChild>
                    <w:div w:id="188883808">
                      <w:marLeft w:val="0"/>
                      <w:marRight w:val="0"/>
                      <w:marTop w:val="0"/>
                      <w:marBottom w:val="0"/>
                      <w:divBdr>
                        <w:top w:val="none" w:sz="0" w:space="0" w:color="auto"/>
                        <w:left w:val="none" w:sz="0" w:space="0" w:color="auto"/>
                        <w:bottom w:val="none" w:sz="0" w:space="0" w:color="auto"/>
                        <w:right w:val="none" w:sz="0" w:space="0" w:color="auto"/>
                      </w:divBdr>
                    </w:div>
                  </w:divsChild>
                </w:div>
                <w:div w:id="217593837">
                  <w:marLeft w:val="0"/>
                  <w:marRight w:val="0"/>
                  <w:marTop w:val="0"/>
                  <w:marBottom w:val="0"/>
                  <w:divBdr>
                    <w:top w:val="none" w:sz="0" w:space="0" w:color="auto"/>
                    <w:left w:val="none" w:sz="0" w:space="0" w:color="auto"/>
                    <w:bottom w:val="none" w:sz="0" w:space="0" w:color="auto"/>
                    <w:right w:val="none" w:sz="0" w:space="0" w:color="auto"/>
                  </w:divBdr>
                  <w:divsChild>
                    <w:div w:id="17699718">
                      <w:marLeft w:val="0"/>
                      <w:marRight w:val="0"/>
                      <w:marTop w:val="0"/>
                      <w:marBottom w:val="0"/>
                      <w:divBdr>
                        <w:top w:val="none" w:sz="0" w:space="0" w:color="auto"/>
                        <w:left w:val="none" w:sz="0" w:space="0" w:color="auto"/>
                        <w:bottom w:val="none" w:sz="0" w:space="0" w:color="auto"/>
                        <w:right w:val="none" w:sz="0" w:space="0" w:color="auto"/>
                      </w:divBdr>
                    </w:div>
                  </w:divsChild>
                </w:div>
                <w:div w:id="986475619">
                  <w:marLeft w:val="0"/>
                  <w:marRight w:val="0"/>
                  <w:marTop w:val="0"/>
                  <w:marBottom w:val="0"/>
                  <w:divBdr>
                    <w:top w:val="none" w:sz="0" w:space="0" w:color="auto"/>
                    <w:left w:val="none" w:sz="0" w:space="0" w:color="auto"/>
                    <w:bottom w:val="none" w:sz="0" w:space="0" w:color="auto"/>
                    <w:right w:val="none" w:sz="0" w:space="0" w:color="auto"/>
                  </w:divBdr>
                  <w:divsChild>
                    <w:div w:id="532111218">
                      <w:marLeft w:val="0"/>
                      <w:marRight w:val="0"/>
                      <w:marTop w:val="0"/>
                      <w:marBottom w:val="0"/>
                      <w:divBdr>
                        <w:top w:val="none" w:sz="0" w:space="0" w:color="auto"/>
                        <w:left w:val="none" w:sz="0" w:space="0" w:color="auto"/>
                        <w:bottom w:val="none" w:sz="0" w:space="0" w:color="auto"/>
                        <w:right w:val="none" w:sz="0" w:space="0" w:color="auto"/>
                      </w:divBdr>
                    </w:div>
                  </w:divsChild>
                </w:div>
                <w:div w:id="623733128">
                  <w:marLeft w:val="0"/>
                  <w:marRight w:val="0"/>
                  <w:marTop w:val="0"/>
                  <w:marBottom w:val="0"/>
                  <w:divBdr>
                    <w:top w:val="none" w:sz="0" w:space="0" w:color="auto"/>
                    <w:left w:val="none" w:sz="0" w:space="0" w:color="auto"/>
                    <w:bottom w:val="none" w:sz="0" w:space="0" w:color="auto"/>
                    <w:right w:val="none" w:sz="0" w:space="0" w:color="auto"/>
                  </w:divBdr>
                  <w:divsChild>
                    <w:div w:id="681128379">
                      <w:marLeft w:val="0"/>
                      <w:marRight w:val="0"/>
                      <w:marTop w:val="0"/>
                      <w:marBottom w:val="0"/>
                      <w:divBdr>
                        <w:top w:val="none" w:sz="0" w:space="0" w:color="auto"/>
                        <w:left w:val="none" w:sz="0" w:space="0" w:color="auto"/>
                        <w:bottom w:val="none" w:sz="0" w:space="0" w:color="auto"/>
                        <w:right w:val="none" w:sz="0" w:space="0" w:color="auto"/>
                      </w:divBdr>
                    </w:div>
                    <w:div w:id="1828938375">
                      <w:marLeft w:val="0"/>
                      <w:marRight w:val="0"/>
                      <w:marTop w:val="0"/>
                      <w:marBottom w:val="0"/>
                      <w:divBdr>
                        <w:top w:val="none" w:sz="0" w:space="0" w:color="auto"/>
                        <w:left w:val="none" w:sz="0" w:space="0" w:color="auto"/>
                        <w:bottom w:val="none" w:sz="0" w:space="0" w:color="auto"/>
                        <w:right w:val="none" w:sz="0" w:space="0" w:color="auto"/>
                      </w:divBdr>
                    </w:div>
                    <w:div w:id="112093029">
                      <w:marLeft w:val="0"/>
                      <w:marRight w:val="0"/>
                      <w:marTop w:val="0"/>
                      <w:marBottom w:val="0"/>
                      <w:divBdr>
                        <w:top w:val="none" w:sz="0" w:space="0" w:color="auto"/>
                        <w:left w:val="none" w:sz="0" w:space="0" w:color="auto"/>
                        <w:bottom w:val="none" w:sz="0" w:space="0" w:color="auto"/>
                        <w:right w:val="none" w:sz="0" w:space="0" w:color="auto"/>
                      </w:divBdr>
                    </w:div>
                  </w:divsChild>
                </w:div>
                <w:div w:id="2111050307">
                  <w:marLeft w:val="0"/>
                  <w:marRight w:val="0"/>
                  <w:marTop w:val="0"/>
                  <w:marBottom w:val="0"/>
                  <w:divBdr>
                    <w:top w:val="none" w:sz="0" w:space="0" w:color="auto"/>
                    <w:left w:val="none" w:sz="0" w:space="0" w:color="auto"/>
                    <w:bottom w:val="none" w:sz="0" w:space="0" w:color="auto"/>
                    <w:right w:val="none" w:sz="0" w:space="0" w:color="auto"/>
                  </w:divBdr>
                  <w:divsChild>
                    <w:div w:id="751703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275341">
          <w:marLeft w:val="0"/>
          <w:marRight w:val="0"/>
          <w:marTop w:val="0"/>
          <w:marBottom w:val="0"/>
          <w:divBdr>
            <w:top w:val="none" w:sz="0" w:space="0" w:color="auto"/>
            <w:left w:val="none" w:sz="0" w:space="0" w:color="auto"/>
            <w:bottom w:val="none" w:sz="0" w:space="0" w:color="auto"/>
            <w:right w:val="none" w:sz="0" w:space="0" w:color="auto"/>
          </w:divBdr>
        </w:div>
        <w:div w:id="1511488182">
          <w:marLeft w:val="0"/>
          <w:marRight w:val="0"/>
          <w:marTop w:val="0"/>
          <w:marBottom w:val="0"/>
          <w:divBdr>
            <w:top w:val="none" w:sz="0" w:space="0" w:color="auto"/>
            <w:left w:val="none" w:sz="0" w:space="0" w:color="auto"/>
            <w:bottom w:val="none" w:sz="0" w:space="0" w:color="auto"/>
            <w:right w:val="none" w:sz="0" w:space="0" w:color="auto"/>
          </w:divBdr>
        </w:div>
        <w:div w:id="1347831663">
          <w:marLeft w:val="0"/>
          <w:marRight w:val="0"/>
          <w:marTop w:val="0"/>
          <w:marBottom w:val="0"/>
          <w:divBdr>
            <w:top w:val="none" w:sz="0" w:space="0" w:color="auto"/>
            <w:left w:val="none" w:sz="0" w:space="0" w:color="auto"/>
            <w:bottom w:val="none" w:sz="0" w:space="0" w:color="auto"/>
            <w:right w:val="none" w:sz="0" w:space="0" w:color="auto"/>
          </w:divBdr>
        </w:div>
        <w:div w:id="82579365">
          <w:marLeft w:val="0"/>
          <w:marRight w:val="0"/>
          <w:marTop w:val="0"/>
          <w:marBottom w:val="0"/>
          <w:divBdr>
            <w:top w:val="none" w:sz="0" w:space="0" w:color="auto"/>
            <w:left w:val="none" w:sz="0" w:space="0" w:color="auto"/>
            <w:bottom w:val="none" w:sz="0" w:space="0" w:color="auto"/>
            <w:right w:val="none" w:sz="0" w:space="0" w:color="auto"/>
          </w:divBdr>
        </w:div>
        <w:div w:id="21785304">
          <w:marLeft w:val="0"/>
          <w:marRight w:val="0"/>
          <w:marTop w:val="0"/>
          <w:marBottom w:val="0"/>
          <w:divBdr>
            <w:top w:val="none" w:sz="0" w:space="0" w:color="auto"/>
            <w:left w:val="none" w:sz="0" w:space="0" w:color="auto"/>
            <w:bottom w:val="none" w:sz="0" w:space="0" w:color="auto"/>
            <w:right w:val="none" w:sz="0" w:space="0" w:color="auto"/>
          </w:divBdr>
          <w:divsChild>
            <w:div w:id="743333251">
              <w:marLeft w:val="-75"/>
              <w:marRight w:val="0"/>
              <w:marTop w:val="30"/>
              <w:marBottom w:val="30"/>
              <w:divBdr>
                <w:top w:val="none" w:sz="0" w:space="0" w:color="auto"/>
                <w:left w:val="none" w:sz="0" w:space="0" w:color="auto"/>
                <w:bottom w:val="none" w:sz="0" w:space="0" w:color="auto"/>
                <w:right w:val="none" w:sz="0" w:space="0" w:color="auto"/>
              </w:divBdr>
              <w:divsChild>
                <w:div w:id="1290864246">
                  <w:marLeft w:val="0"/>
                  <w:marRight w:val="0"/>
                  <w:marTop w:val="0"/>
                  <w:marBottom w:val="0"/>
                  <w:divBdr>
                    <w:top w:val="none" w:sz="0" w:space="0" w:color="auto"/>
                    <w:left w:val="none" w:sz="0" w:space="0" w:color="auto"/>
                    <w:bottom w:val="none" w:sz="0" w:space="0" w:color="auto"/>
                    <w:right w:val="none" w:sz="0" w:space="0" w:color="auto"/>
                  </w:divBdr>
                  <w:divsChild>
                    <w:div w:id="1016542314">
                      <w:marLeft w:val="0"/>
                      <w:marRight w:val="0"/>
                      <w:marTop w:val="0"/>
                      <w:marBottom w:val="0"/>
                      <w:divBdr>
                        <w:top w:val="none" w:sz="0" w:space="0" w:color="auto"/>
                        <w:left w:val="none" w:sz="0" w:space="0" w:color="auto"/>
                        <w:bottom w:val="none" w:sz="0" w:space="0" w:color="auto"/>
                        <w:right w:val="none" w:sz="0" w:space="0" w:color="auto"/>
                      </w:divBdr>
                    </w:div>
                  </w:divsChild>
                </w:div>
                <w:div w:id="1063984449">
                  <w:marLeft w:val="0"/>
                  <w:marRight w:val="0"/>
                  <w:marTop w:val="0"/>
                  <w:marBottom w:val="0"/>
                  <w:divBdr>
                    <w:top w:val="none" w:sz="0" w:space="0" w:color="auto"/>
                    <w:left w:val="none" w:sz="0" w:space="0" w:color="auto"/>
                    <w:bottom w:val="none" w:sz="0" w:space="0" w:color="auto"/>
                    <w:right w:val="none" w:sz="0" w:space="0" w:color="auto"/>
                  </w:divBdr>
                  <w:divsChild>
                    <w:div w:id="1931890959">
                      <w:marLeft w:val="0"/>
                      <w:marRight w:val="0"/>
                      <w:marTop w:val="0"/>
                      <w:marBottom w:val="0"/>
                      <w:divBdr>
                        <w:top w:val="none" w:sz="0" w:space="0" w:color="auto"/>
                        <w:left w:val="none" w:sz="0" w:space="0" w:color="auto"/>
                        <w:bottom w:val="none" w:sz="0" w:space="0" w:color="auto"/>
                        <w:right w:val="none" w:sz="0" w:space="0" w:color="auto"/>
                      </w:divBdr>
                    </w:div>
                  </w:divsChild>
                </w:div>
                <w:div w:id="1316033803">
                  <w:marLeft w:val="0"/>
                  <w:marRight w:val="0"/>
                  <w:marTop w:val="0"/>
                  <w:marBottom w:val="0"/>
                  <w:divBdr>
                    <w:top w:val="none" w:sz="0" w:space="0" w:color="auto"/>
                    <w:left w:val="none" w:sz="0" w:space="0" w:color="auto"/>
                    <w:bottom w:val="none" w:sz="0" w:space="0" w:color="auto"/>
                    <w:right w:val="none" w:sz="0" w:space="0" w:color="auto"/>
                  </w:divBdr>
                  <w:divsChild>
                    <w:div w:id="1328629834">
                      <w:marLeft w:val="0"/>
                      <w:marRight w:val="0"/>
                      <w:marTop w:val="0"/>
                      <w:marBottom w:val="0"/>
                      <w:divBdr>
                        <w:top w:val="none" w:sz="0" w:space="0" w:color="auto"/>
                        <w:left w:val="none" w:sz="0" w:space="0" w:color="auto"/>
                        <w:bottom w:val="none" w:sz="0" w:space="0" w:color="auto"/>
                        <w:right w:val="none" w:sz="0" w:space="0" w:color="auto"/>
                      </w:divBdr>
                    </w:div>
                  </w:divsChild>
                </w:div>
                <w:div w:id="1006981841">
                  <w:marLeft w:val="0"/>
                  <w:marRight w:val="0"/>
                  <w:marTop w:val="0"/>
                  <w:marBottom w:val="0"/>
                  <w:divBdr>
                    <w:top w:val="none" w:sz="0" w:space="0" w:color="auto"/>
                    <w:left w:val="none" w:sz="0" w:space="0" w:color="auto"/>
                    <w:bottom w:val="none" w:sz="0" w:space="0" w:color="auto"/>
                    <w:right w:val="none" w:sz="0" w:space="0" w:color="auto"/>
                  </w:divBdr>
                  <w:divsChild>
                    <w:div w:id="548110166">
                      <w:marLeft w:val="0"/>
                      <w:marRight w:val="0"/>
                      <w:marTop w:val="0"/>
                      <w:marBottom w:val="0"/>
                      <w:divBdr>
                        <w:top w:val="none" w:sz="0" w:space="0" w:color="auto"/>
                        <w:left w:val="none" w:sz="0" w:space="0" w:color="auto"/>
                        <w:bottom w:val="none" w:sz="0" w:space="0" w:color="auto"/>
                        <w:right w:val="none" w:sz="0" w:space="0" w:color="auto"/>
                      </w:divBdr>
                    </w:div>
                  </w:divsChild>
                </w:div>
                <w:div w:id="2139373184">
                  <w:marLeft w:val="0"/>
                  <w:marRight w:val="0"/>
                  <w:marTop w:val="0"/>
                  <w:marBottom w:val="0"/>
                  <w:divBdr>
                    <w:top w:val="none" w:sz="0" w:space="0" w:color="auto"/>
                    <w:left w:val="none" w:sz="0" w:space="0" w:color="auto"/>
                    <w:bottom w:val="none" w:sz="0" w:space="0" w:color="auto"/>
                    <w:right w:val="none" w:sz="0" w:space="0" w:color="auto"/>
                  </w:divBdr>
                  <w:divsChild>
                    <w:div w:id="367148757">
                      <w:marLeft w:val="0"/>
                      <w:marRight w:val="0"/>
                      <w:marTop w:val="0"/>
                      <w:marBottom w:val="0"/>
                      <w:divBdr>
                        <w:top w:val="none" w:sz="0" w:space="0" w:color="auto"/>
                        <w:left w:val="none" w:sz="0" w:space="0" w:color="auto"/>
                        <w:bottom w:val="none" w:sz="0" w:space="0" w:color="auto"/>
                        <w:right w:val="none" w:sz="0" w:space="0" w:color="auto"/>
                      </w:divBdr>
                    </w:div>
                  </w:divsChild>
                </w:div>
                <w:div w:id="1384328268">
                  <w:marLeft w:val="0"/>
                  <w:marRight w:val="0"/>
                  <w:marTop w:val="0"/>
                  <w:marBottom w:val="0"/>
                  <w:divBdr>
                    <w:top w:val="none" w:sz="0" w:space="0" w:color="auto"/>
                    <w:left w:val="none" w:sz="0" w:space="0" w:color="auto"/>
                    <w:bottom w:val="none" w:sz="0" w:space="0" w:color="auto"/>
                    <w:right w:val="none" w:sz="0" w:space="0" w:color="auto"/>
                  </w:divBdr>
                  <w:divsChild>
                    <w:div w:id="1153715935">
                      <w:marLeft w:val="0"/>
                      <w:marRight w:val="0"/>
                      <w:marTop w:val="0"/>
                      <w:marBottom w:val="0"/>
                      <w:divBdr>
                        <w:top w:val="none" w:sz="0" w:space="0" w:color="auto"/>
                        <w:left w:val="none" w:sz="0" w:space="0" w:color="auto"/>
                        <w:bottom w:val="none" w:sz="0" w:space="0" w:color="auto"/>
                        <w:right w:val="none" w:sz="0" w:space="0" w:color="auto"/>
                      </w:divBdr>
                    </w:div>
                  </w:divsChild>
                </w:div>
                <w:div w:id="149565270">
                  <w:marLeft w:val="0"/>
                  <w:marRight w:val="0"/>
                  <w:marTop w:val="0"/>
                  <w:marBottom w:val="0"/>
                  <w:divBdr>
                    <w:top w:val="none" w:sz="0" w:space="0" w:color="auto"/>
                    <w:left w:val="none" w:sz="0" w:space="0" w:color="auto"/>
                    <w:bottom w:val="none" w:sz="0" w:space="0" w:color="auto"/>
                    <w:right w:val="none" w:sz="0" w:space="0" w:color="auto"/>
                  </w:divBdr>
                  <w:divsChild>
                    <w:div w:id="38668269">
                      <w:marLeft w:val="0"/>
                      <w:marRight w:val="0"/>
                      <w:marTop w:val="0"/>
                      <w:marBottom w:val="0"/>
                      <w:divBdr>
                        <w:top w:val="none" w:sz="0" w:space="0" w:color="auto"/>
                        <w:left w:val="none" w:sz="0" w:space="0" w:color="auto"/>
                        <w:bottom w:val="none" w:sz="0" w:space="0" w:color="auto"/>
                        <w:right w:val="none" w:sz="0" w:space="0" w:color="auto"/>
                      </w:divBdr>
                    </w:div>
                  </w:divsChild>
                </w:div>
                <w:div w:id="1753119568">
                  <w:marLeft w:val="0"/>
                  <w:marRight w:val="0"/>
                  <w:marTop w:val="0"/>
                  <w:marBottom w:val="0"/>
                  <w:divBdr>
                    <w:top w:val="none" w:sz="0" w:space="0" w:color="auto"/>
                    <w:left w:val="none" w:sz="0" w:space="0" w:color="auto"/>
                    <w:bottom w:val="none" w:sz="0" w:space="0" w:color="auto"/>
                    <w:right w:val="none" w:sz="0" w:space="0" w:color="auto"/>
                  </w:divBdr>
                  <w:divsChild>
                    <w:div w:id="2123113233">
                      <w:marLeft w:val="0"/>
                      <w:marRight w:val="0"/>
                      <w:marTop w:val="0"/>
                      <w:marBottom w:val="0"/>
                      <w:divBdr>
                        <w:top w:val="none" w:sz="0" w:space="0" w:color="auto"/>
                        <w:left w:val="none" w:sz="0" w:space="0" w:color="auto"/>
                        <w:bottom w:val="none" w:sz="0" w:space="0" w:color="auto"/>
                        <w:right w:val="none" w:sz="0" w:space="0" w:color="auto"/>
                      </w:divBdr>
                    </w:div>
                  </w:divsChild>
                </w:div>
                <w:div w:id="1322850285">
                  <w:marLeft w:val="0"/>
                  <w:marRight w:val="0"/>
                  <w:marTop w:val="0"/>
                  <w:marBottom w:val="0"/>
                  <w:divBdr>
                    <w:top w:val="none" w:sz="0" w:space="0" w:color="auto"/>
                    <w:left w:val="none" w:sz="0" w:space="0" w:color="auto"/>
                    <w:bottom w:val="none" w:sz="0" w:space="0" w:color="auto"/>
                    <w:right w:val="none" w:sz="0" w:space="0" w:color="auto"/>
                  </w:divBdr>
                  <w:divsChild>
                    <w:div w:id="1051808702">
                      <w:marLeft w:val="0"/>
                      <w:marRight w:val="0"/>
                      <w:marTop w:val="0"/>
                      <w:marBottom w:val="0"/>
                      <w:divBdr>
                        <w:top w:val="none" w:sz="0" w:space="0" w:color="auto"/>
                        <w:left w:val="none" w:sz="0" w:space="0" w:color="auto"/>
                        <w:bottom w:val="none" w:sz="0" w:space="0" w:color="auto"/>
                        <w:right w:val="none" w:sz="0" w:space="0" w:color="auto"/>
                      </w:divBdr>
                    </w:div>
                  </w:divsChild>
                </w:div>
                <w:div w:id="909580357">
                  <w:marLeft w:val="0"/>
                  <w:marRight w:val="0"/>
                  <w:marTop w:val="0"/>
                  <w:marBottom w:val="0"/>
                  <w:divBdr>
                    <w:top w:val="none" w:sz="0" w:space="0" w:color="auto"/>
                    <w:left w:val="none" w:sz="0" w:space="0" w:color="auto"/>
                    <w:bottom w:val="none" w:sz="0" w:space="0" w:color="auto"/>
                    <w:right w:val="none" w:sz="0" w:space="0" w:color="auto"/>
                  </w:divBdr>
                  <w:divsChild>
                    <w:div w:id="730233999">
                      <w:marLeft w:val="0"/>
                      <w:marRight w:val="0"/>
                      <w:marTop w:val="0"/>
                      <w:marBottom w:val="0"/>
                      <w:divBdr>
                        <w:top w:val="none" w:sz="0" w:space="0" w:color="auto"/>
                        <w:left w:val="none" w:sz="0" w:space="0" w:color="auto"/>
                        <w:bottom w:val="none" w:sz="0" w:space="0" w:color="auto"/>
                        <w:right w:val="none" w:sz="0" w:space="0" w:color="auto"/>
                      </w:divBdr>
                    </w:div>
                  </w:divsChild>
                </w:div>
                <w:div w:id="127014968">
                  <w:marLeft w:val="0"/>
                  <w:marRight w:val="0"/>
                  <w:marTop w:val="0"/>
                  <w:marBottom w:val="0"/>
                  <w:divBdr>
                    <w:top w:val="none" w:sz="0" w:space="0" w:color="auto"/>
                    <w:left w:val="none" w:sz="0" w:space="0" w:color="auto"/>
                    <w:bottom w:val="none" w:sz="0" w:space="0" w:color="auto"/>
                    <w:right w:val="none" w:sz="0" w:space="0" w:color="auto"/>
                  </w:divBdr>
                  <w:divsChild>
                    <w:div w:id="35282924">
                      <w:marLeft w:val="0"/>
                      <w:marRight w:val="0"/>
                      <w:marTop w:val="0"/>
                      <w:marBottom w:val="0"/>
                      <w:divBdr>
                        <w:top w:val="none" w:sz="0" w:space="0" w:color="auto"/>
                        <w:left w:val="none" w:sz="0" w:space="0" w:color="auto"/>
                        <w:bottom w:val="none" w:sz="0" w:space="0" w:color="auto"/>
                        <w:right w:val="none" w:sz="0" w:space="0" w:color="auto"/>
                      </w:divBdr>
                    </w:div>
                  </w:divsChild>
                </w:div>
                <w:div w:id="922646374">
                  <w:marLeft w:val="0"/>
                  <w:marRight w:val="0"/>
                  <w:marTop w:val="0"/>
                  <w:marBottom w:val="0"/>
                  <w:divBdr>
                    <w:top w:val="none" w:sz="0" w:space="0" w:color="auto"/>
                    <w:left w:val="none" w:sz="0" w:space="0" w:color="auto"/>
                    <w:bottom w:val="none" w:sz="0" w:space="0" w:color="auto"/>
                    <w:right w:val="none" w:sz="0" w:space="0" w:color="auto"/>
                  </w:divBdr>
                  <w:divsChild>
                    <w:div w:id="956565309">
                      <w:marLeft w:val="0"/>
                      <w:marRight w:val="0"/>
                      <w:marTop w:val="0"/>
                      <w:marBottom w:val="0"/>
                      <w:divBdr>
                        <w:top w:val="none" w:sz="0" w:space="0" w:color="auto"/>
                        <w:left w:val="none" w:sz="0" w:space="0" w:color="auto"/>
                        <w:bottom w:val="none" w:sz="0" w:space="0" w:color="auto"/>
                        <w:right w:val="none" w:sz="0" w:space="0" w:color="auto"/>
                      </w:divBdr>
                    </w:div>
                  </w:divsChild>
                </w:div>
                <w:div w:id="1019114889">
                  <w:marLeft w:val="0"/>
                  <w:marRight w:val="0"/>
                  <w:marTop w:val="0"/>
                  <w:marBottom w:val="0"/>
                  <w:divBdr>
                    <w:top w:val="none" w:sz="0" w:space="0" w:color="auto"/>
                    <w:left w:val="none" w:sz="0" w:space="0" w:color="auto"/>
                    <w:bottom w:val="none" w:sz="0" w:space="0" w:color="auto"/>
                    <w:right w:val="none" w:sz="0" w:space="0" w:color="auto"/>
                  </w:divBdr>
                  <w:divsChild>
                    <w:div w:id="298268123">
                      <w:marLeft w:val="0"/>
                      <w:marRight w:val="0"/>
                      <w:marTop w:val="0"/>
                      <w:marBottom w:val="0"/>
                      <w:divBdr>
                        <w:top w:val="none" w:sz="0" w:space="0" w:color="auto"/>
                        <w:left w:val="none" w:sz="0" w:space="0" w:color="auto"/>
                        <w:bottom w:val="none" w:sz="0" w:space="0" w:color="auto"/>
                        <w:right w:val="none" w:sz="0" w:space="0" w:color="auto"/>
                      </w:divBdr>
                    </w:div>
                  </w:divsChild>
                </w:div>
                <w:div w:id="976371914">
                  <w:marLeft w:val="0"/>
                  <w:marRight w:val="0"/>
                  <w:marTop w:val="0"/>
                  <w:marBottom w:val="0"/>
                  <w:divBdr>
                    <w:top w:val="none" w:sz="0" w:space="0" w:color="auto"/>
                    <w:left w:val="none" w:sz="0" w:space="0" w:color="auto"/>
                    <w:bottom w:val="none" w:sz="0" w:space="0" w:color="auto"/>
                    <w:right w:val="none" w:sz="0" w:space="0" w:color="auto"/>
                  </w:divBdr>
                  <w:divsChild>
                    <w:div w:id="685911618">
                      <w:marLeft w:val="0"/>
                      <w:marRight w:val="0"/>
                      <w:marTop w:val="0"/>
                      <w:marBottom w:val="0"/>
                      <w:divBdr>
                        <w:top w:val="none" w:sz="0" w:space="0" w:color="auto"/>
                        <w:left w:val="none" w:sz="0" w:space="0" w:color="auto"/>
                        <w:bottom w:val="none" w:sz="0" w:space="0" w:color="auto"/>
                        <w:right w:val="none" w:sz="0" w:space="0" w:color="auto"/>
                      </w:divBdr>
                    </w:div>
                  </w:divsChild>
                </w:div>
                <w:div w:id="1743139824">
                  <w:marLeft w:val="0"/>
                  <w:marRight w:val="0"/>
                  <w:marTop w:val="0"/>
                  <w:marBottom w:val="0"/>
                  <w:divBdr>
                    <w:top w:val="none" w:sz="0" w:space="0" w:color="auto"/>
                    <w:left w:val="none" w:sz="0" w:space="0" w:color="auto"/>
                    <w:bottom w:val="none" w:sz="0" w:space="0" w:color="auto"/>
                    <w:right w:val="none" w:sz="0" w:space="0" w:color="auto"/>
                  </w:divBdr>
                  <w:divsChild>
                    <w:div w:id="955329275">
                      <w:marLeft w:val="0"/>
                      <w:marRight w:val="0"/>
                      <w:marTop w:val="0"/>
                      <w:marBottom w:val="0"/>
                      <w:divBdr>
                        <w:top w:val="none" w:sz="0" w:space="0" w:color="auto"/>
                        <w:left w:val="none" w:sz="0" w:space="0" w:color="auto"/>
                        <w:bottom w:val="none" w:sz="0" w:space="0" w:color="auto"/>
                        <w:right w:val="none" w:sz="0" w:space="0" w:color="auto"/>
                      </w:divBdr>
                    </w:div>
                  </w:divsChild>
                </w:div>
                <w:div w:id="1521049191">
                  <w:marLeft w:val="0"/>
                  <w:marRight w:val="0"/>
                  <w:marTop w:val="0"/>
                  <w:marBottom w:val="0"/>
                  <w:divBdr>
                    <w:top w:val="none" w:sz="0" w:space="0" w:color="auto"/>
                    <w:left w:val="none" w:sz="0" w:space="0" w:color="auto"/>
                    <w:bottom w:val="none" w:sz="0" w:space="0" w:color="auto"/>
                    <w:right w:val="none" w:sz="0" w:space="0" w:color="auto"/>
                  </w:divBdr>
                  <w:divsChild>
                    <w:div w:id="322046672">
                      <w:marLeft w:val="0"/>
                      <w:marRight w:val="0"/>
                      <w:marTop w:val="0"/>
                      <w:marBottom w:val="0"/>
                      <w:divBdr>
                        <w:top w:val="none" w:sz="0" w:space="0" w:color="auto"/>
                        <w:left w:val="none" w:sz="0" w:space="0" w:color="auto"/>
                        <w:bottom w:val="none" w:sz="0" w:space="0" w:color="auto"/>
                        <w:right w:val="none" w:sz="0" w:space="0" w:color="auto"/>
                      </w:divBdr>
                    </w:div>
                  </w:divsChild>
                </w:div>
                <w:div w:id="1658070621">
                  <w:marLeft w:val="0"/>
                  <w:marRight w:val="0"/>
                  <w:marTop w:val="0"/>
                  <w:marBottom w:val="0"/>
                  <w:divBdr>
                    <w:top w:val="none" w:sz="0" w:space="0" w:color="auto"/>
                    <w:left w:val="none" w:sz="0" w:space="0" w:color="auto"/>
                    <w:bottom w:val="none" w:sz="0" w:space="0" w:color="auto"/>
                    <w:right w:val="none" w:sz="0" w:space="0" w:color="auto"/>
                  </w:divBdr>
                  <w:divsChild>
                    <w:div w:id="1414338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3627006">
          <w:marLeft w:val="0"/>
          <w:marRight w:val="0"/>
          <w:marTop w:val="0"/>
          <w:marBottom w:val="0"/>
          <w:divBdr>
            <w:top w:val="none" w:sz="0" w:space="0" w:color="auto"/>
            <w:left w:val="none" w:sz="0" w:space="0" w:color="auto"/>
            <w:bottom w:val="none" w:sz="0" w:space="0" w:color="auto"/>
            <w:right w:val="none" w:sz="0" w:space="0" w:color="auto"/>
          </w:divBdr>
        </w:div>
        <w:div w:id="392704470">
          <w:marLeft w:val="0"/>
          <w:marRight w:val="0"/>
          <w:marTop w:val="0"/>
          <w:marBottom w:val="0"/>
          <w:divBdr>
            <w:top w:val="none" w:sz="0" w:space="0" w:color="auto"/>
            <w:left w:val="none" w:sz="0" w:space="0" w:color="auto"/>
            <w:bottom w:val="none" w:sz="0" w:space="0" w:color="auto"/>
            <w:right w:val="none" w:sz="0" w:space="0" w:color="auto"/>
          </w:divBdr>
          <w:divsChild>
            <w:div w:id="919945019">
              <w:marLeft w:val="0"/>
              <w:marRight w:val="0"/>
              <w:marTop w:val="0"/>
              <w:marBottom w:val="0"/>
              <w:divBdr>
                <w:top w:val="none" w:sz="0" w:space="0" w:color="auto"/>
                <w:left w:val="none" w:sz="0" w:space="0" w:color="auto"/>
                <w:bottom w:val="none" w:sz="0" w:space="0" w:color="auto"/>
                <w:right w:val="none" w:sz="0" w:space="0" w:color="auto"/>
              </w:divBdr>
            </w:div>
            <w:div w:id="1478914679">
              <w:marLeft w:val="0"/>
              <w:marRight w:val="0"/>
              <w:marTop w:val="0"/>
              <w:marBottom w:val="0"/>
              <w:divBdr>
                <w:top w:val="none" w:sz="0" w:space="0" w:color="auto"/>
                <w:left w:val="none" w:sz="0" w:space="0" w:color="auto"/>
                <w:bottom w:val="none" w:sz="0" w:space="0" w:color="auto"/>
                <w:right w:val="none" w:sz="0" w:space="0" w:color="auto"/>
              </w:divBdr>
            </w:div>
            <w:div w:id="2033988650">
              <w:marLeft w:val="0"/>
              <w:marRight w:val="0"/>
              <w:marTop w:val="0"/>
              <w:marBottom w:val="0"/>
              <w:divBdr>
                <w:top w:val="none" w:sz="0" w:space="0" w:color="auto"/>
                <w:left w:val="none" w:sz="0" w:space="0" w:color="auto"/>
                <w:bottom w:val="none" w:sz="0" w:space="0" w:color="auto"/>
                <w:right w:val="none" w:sz="0" w:space="0" w:color="auto"/>
              </w:divBdr>
            </w:div>
            <w:div w:id="1393190258">
              <w:marLeft w:val="0"/>
              <w:marRight w:val="0"/>
              <w:marTop w:val="0"/>
              <w:marBottom w:val="0"/>
              <w:divBdr>
                <w:top w:val="none" w:sz="0" w:space="0" w:color="auto"/>
                <w:left w:val="none" w:sz="0" w:space="0" w:color="auto"/>
                <w:bottom w:val="none" w:sz="0" w:space="0" w:color="auto"/>
                <w:right w:val="none" w:sz="0" w:space="0" w:color="auto"/>
              </w:divBdr>
            </w:div>
            <w:div w:id="652221006">
              <w:marLeft w:val="0"/>
              <w:marRight w:val="0"/>
              <w:marTop w:val="0"/>
              <w:marBottom w:val="0"/>
              <w:divBdr>
                <w:top w:val="none" w:sz="0" w:space="0" w:color="auto"/>
                <w:left w:val="none" w:sz="0" w:space="0" w:color="auto"/>
                <w:bottom w:val="none" w:sz="0" w:space="0" w:color="auto"/>
                <w:right w:val="none" w:sz="0" w:space="0" w:color="auto"/>
              </w:divBdr>
            </w:div>
            <w:div w:id="384180179">
              <w:marLeft w:val="0"/>
              <w:marRight w:val="0"/>
              <w:marTop w:val="0"/>
              <w:marBottom w:val="0"/>
              <w:divBdr>
                <w:top w:val="none" w:sz="0" w:space="0" w:color="auto"/>
                <w:left w:val="none" w:sz="0" w:space="0" w:color="auto"/>
                <w:bottom w:val="none" w:sz="0" w:space="0" w:color="auto"/>
                <w:right w:val="none" w:sz="0" w:space="0" w:color="auto"/>
              </w:divBdr>
            </w:div>
            <w:div w:id="2133866924">
              <w:marLeft w:val="0"/>
              <w:marRight w:val="0"/>
              <w:marTop w:val="0"/>
              <w:marBottom w:val="0"/>
              <w:divBdr>
                <w:top w:val="none" w:sz="0" w:space="0" w:color="auto"/>
                <w:left w:val="none" w:sz="0" w:space="0" w:color="auto"/>
                <w:bottom w:val="none" w:sz="0" w:space="0" w:color="auto"/>
                <w:right w:val="none" w:sz="0" w:space="0" w:color="auto"/>
              </w:divBdr>
            </w:div>
            <w:div w:id="1224756687">
              <w:marLeft w:val="0"/>
              <w:marRight w:val="0"/>
              <w:marTop w:val="0"/>
              <w:marBottom w:val="0"/>
              <w:divBdr>
                <w:top w:val="none" w:sz="0" w:space="0" w:color="auto"/>
                <w:left w:val="none" w:sz="0" w:space="0" w:color="auto"/>
                <w:bottom w:val="none" w:sz="0" w:space="0" w:color="auto"/>
                <w:right w:val="none" w:sz="0" w:space="0" w:color="auto"/>
              </w:divBdr>
            </w:div>
            <w:div w:id="512375184">
              <w:marLeft w:val="0"/>
              <w:marRight w:val="0"/>
              <w:marTop w:val="0"/>
              <w:marBottom w:val="0"/>
              <w:divBdr>
                <w:top w:val="none" w:sz="0" w:space="0" w:color="auto"/>
                <w:left w:val="none" w:sz="0" w:space="0" w:color="auto"/>
                <w:bottom w:val="none" w:sz="0" w:space="0" w:color="auto"/>
                <w:right w:val="none" w:sz="0" w:space="0" w:color="auto"/>
              </w:divBdr>
            </w:div>
            <w:div w:id="1547376361">
              <w:marLeft w:val="0"/>
              <w:marRight w:val="0"/>
              <w:marTop w:val="0"/>
              <w:marBottom w:val="0"/>
              <w:divBdr>
                <w:top w:val="none" w:sz="0" w:space="0" w:color="auto"/>
                <w:left w:val="none" w:sz="0" w:space="0" w:color="auto"/>
                <w:bottom w:val="none" w:sz="0" w:space="0" w:color="auto"/>
                <w:right w:val="none" w:sz="0" w:space="0" w:color="auto"/>
              </w:divBdr>
            </w:div>
            <w:div w:id="399712413">
              <w:marLeft w:val="0"/>
              <w:marRight w:val="0"/>
              <w:marTop w:val="0"/>
              <w:marBottom w:val="0"/>
              <w:divBdr>
                <w:top w:val="none" w:sz="0" w:space="0" w:color="auto"/>
                <w:left w:val="none" w:sz="0" w:space="0" w:color="auto"/>
                <w:bottom w:val="none" w:sz="0" w:space="0" w:color="auto"/>
                <w:right w:val="none" w:sz="0" w:space="0" w:color="auto"/>
              </w:divBdr>
            </w:div>
            <w:div w:id="1942758082">
              <w:marLeft w:val="0"/>
              <w:marRight w:val="0"/>
              <w:marTop w:val="0"/>
              <w:marBottom w:val="0"/>
              <w:divBdr>
                <w:top w:val="none" w:sz="0" w:space="0" w:color="auto"/>
                <w:left w:val="none" w:sz="0" w:space="0" w:color="auto"/>
                <w:bottom w:val="none" w:sz="0" w:space="0" w:color="auto"/>
                <w:right w:val="none" w:sz="0" w:space="0" w:color="auto"/>
              </w:divBdr>
            </w:div>
            <w:div w:id="1916426335">
              <w:marLeft w:val="0"/>
              <w:marRight w:val="0"/>
              <w:marTop w:val="0"/>
              <w:marBottom w:val="0"/>
              <w:divBdr>
                <w:top w:val="none" w:sz="0" w:space="0" w:color="auto"/>
                <w:left w:val="none" w:sz="0" w:space="0" w:color="auto"/>
                <w:bottom w:val="none" w:sz="0" w:space="0" w:color="auto"/>
                <w:right w:val="none" w:sz="0" w:space="0" w:color="auto"/>
              </w:divBdr>
            </w:div>
            <w:div w:id="2120221485">
              <w:marLeft w:val="0"/>
              <w:marRight w:val="0"/>
              <w:marTop w:val="0"/>
              <w:marBottom w:val="0"/>
              <w:divBdr>
                <w:top w:val="none" w:sz="0" w:space="0" w:color="auto"/>
                <w:left w:val="none" w:sz="0" w:space="0" w:color="auto"/>
                <w:bottom w:val="none" w:sz="0" w:space="0" w:color="auto"/>
                <w:right w:val="none" w:sz="0" w:space="0" w:color="auto"/>
              </w:divBdr>
            </w:div>
            <w:div w:id="1210995501">
              <w:marLeft w:val="0"/>
              <w:marRight w:val="0"/>
              <w:marTop w:val="0"/>
              <w:marBottom w:val="0"/>
              <w:divBdr>
                <w:top w:val="none" w:sz="0" w:space="0" w:color="auto"/>
                <w:left w:val="none" w:sz="0" w:space="0" w:color="auto"/>
                <w:bottom w:val="none" w:sz="0" w:space="0" w:color="auto"/>
                <w:right w:val="none" w:sz="0" w:space="0" w:color="auto"/>
              </w:divBdr>
            </w:div>
          </w:divsChild>
        </w:div>
        <w:div w:id="2069450438">
          <w:marLeft w:val="0"/>
          <w:marRight w:val="0"/>
          <w:marTop w:val="0"/>
          <w:marBottom w:val="0"/>
          <w:divBdr>
            <w:top w:val="none" w:sz="0" w:space="0" w:color="auto"/>
            <w:left w:val="none" w:sz="0" w:space="0" w:color="auto"/>
            <w:bottom w:val="none" w:sz="0" w:space="0" w:color="auto"/>
            <w:right w:val="none" w:sz="0" w:space="0" w:color="auto"/>
          </w:divBdr>
        </w:div>
        <w:div w:id="859129309">
          <w:marLeft w:val="0"/>
          <w:marRight w:val="0"/>
          <w:marTop w:val="0"/>
          <w:marBottom w:val="0"/>
          <w:divBdr>
            <w:top w:val="none" w:sz="0" w:space="0" w:color="auto"/>
            <w:left w:val="none" w:sz="0" w:space="0" w:color="auto"/>
            <w:bottom w:val="none" w:sz="0" w:space="0" w:color="auto"/>
            <w:right w:val="none" w:sz="0" w:space="0" w:color="auto"/>
          </w:divBdr>
        </w:div>
        <w:div w:id="1198740503">
          <w:marLeft w:val="0"/>
          <w:marRight w:val="0"/>
          <w:marTop w:val="0"/>
          <w:marBottom w:val="0"/>
          <w:divBdr>
            <w:top w:val="none" w:sz="0" w:space="0" w:color="auto"/>
            <w:left w:val="none" w:sz="0" w:space="0" w:color="auto"/>
            <w:bottom w:val="none" w:sz="0" w:space="0" w:color="auto"/>
            <w:right w:val="none" w:sz="0" w:space="0" w:color="auto"/>
          </w:divBdr>
        </w:div>
        <w:div w:id="163086272">
          <w:marLeft w:val="0"/>
          <w:marRight w:val="0"/>
          <w:marTop w:val="0"/>
          <w:marBottom w:val="0"/>
          <w:divBdr>
            <w:top w:val="none" w:sz="0" w:space="0" w:color="auto"/>
            <w:left w:val="none" w:sz="0" w:space="0" w:color="auto"/>
            <w:bottom w:val="none" w:sz="0" w:space="0" w:color="auto"/>
            <w:right w:val="none" w:sz="0" w:space="0" w:color="auto"/>
          </w:divBdr>
          <w:divsChild>
            <w:div w:id="192503448">
              <w:marLeft w:val="-75"/>
              <w:marRight w:val="0"/>
              <w:marTop w:val="30"/>
              <w:marBottom w:val="30"/>
              <w:divBdr>
                <w:top w:val="none" w:sz="0" w:space="0" w:color="auto"/>
                <w:left w:val="none" w:sz="0" w:space="0" w:color="auto"/>
                <w:bottom w:val="none" w:sz="0" w:space="0" w:color="auto"/>
                <w:right w:val="none" w:sz="0" w:space="0" w:color="auto"/>
              </w:divBdr>
              <w:divsChild>
                <w:div w:id="103618019">
                  <w:marLeft w:val="0"/>
                  <w:marRight w:val="0"/>
                  <w:marTop w:val="0"/>
                  <w:marBottom w:val="0"/>
                  <w:divBdr>
                    <w:top w:val="none" w:sz="0" w:space="0" w:color="auto"/>
                    <w:left w:val="none" w:sz="0" w:space="0" w:color="auto"/>
                    <w:bottom w:val="none" w:sz="0" w:space="0" w:color="auto"/>
                    <w:right w:val="none" w:sz="0" w:space="0" w:color="auto"/>
                  </w:divBdr>
                  <w:divsChild>
                    <w:div w:id="364140660">
                      <w:marLeft w:val="0"/>
                      <w:marRight w:val="0"/>
                      <w:marTop w:val="0"/>
                      <w:marBottom w:val="0"/>
                      <w:divBdr>
                        <w:top w:val="none" w:sz="0" w:space="0" w:color="auto"/>
                        <w:left w:val="none" w:sz="0" w:space="0" w:color="auto"/>
                        <w:bottom w:val="none" w:sz="0" w:space="0" w:color="auto"/>
                        <w:right w:val="none" w:sz="0" w:space="0" w:color="auto"/>
                      </w:divBdr>
                    </w:div>
                  </w:divsChild>
                </w:div>
                <w:div w:id="3021674">
                  <w:marLeft w:val="0"/>
                  <w:marRight w:val="0"/>
                  <w:marTop w:val="0"/>
                  <w:marBottom w:val="0"/>
                  <w:divBdr>
                    <w:top w:val="none" w:sz="0" w:space="0" w:color="auto"/>
                    <w:left w:val="none" w:sz="0" w:space="0" w:color="auto"/>
                    <w:bottom w:val="none" w:sz="0" w:space="0" w:color="auto"/>
                    <w:right w:val="none" w:sz="0" w:space="0" w:color="auto"/>
                  </w:divBdr>
                  <w:divsChild>
                    <w:div w:id="1136026474">
                      <w:marLeft w:val="0"/>
                      <w:marRight w:val="0"/>
                      <w:marTop w:val="0"/>
                      <w:marBottom w:val="0"/>
                      <w:divBdr>
                        <w:top w:val="none" w:sz="0" w:space="0" w:color="auto"/>
                        <w:left w:val="none" w:sz="0" w:space="0" w:color="auto"/>
                        <w:bottom w:val="none" w:sz="0" w:space="0" w:color="auto"/>
                        <w:right w:val="none" w:sz="0" w:space="0" w:color="auto"/>
                      </w:divBdr>
                    </w:div>
                  </w:divsChild>
                </w:div>
                <w:div w:id="848328243">
                  <w:marLeft w:val="0"/>
                  <w:marRight w:val="0"/>
                  <w:marTop w:val="0"/>
                  <w:marBottom w:val="0"/>
                  <w:divBdr>
                    <w:top w:val="none" w:sz="0" w:space="0" w:color="auto"/>
                    <w:left w:val="none" w:sz="0" w:space="0" w:color="auto"/>
                    <w:bottom w:val="none" w:sz="0" w:space="0" w:color="auto"/>
                    <w:right w:val="none" w:sz="0" w:space="0" w:color="auto"/>
                  </w:divBdr>
                  <w:divsChild>
                    <w:div w:id="1144614541">
                      <w:marLeft w:val="0"/>
                      <w:marRight w:val="0"/>
                      <w:marTop w:val="0"/>
                      <w:marBottom w:val="0"/>
                      <w:divBdr>
                        <w:top w:val="none" w:sz="0" w:space="0" w:color="auto"/>
                        <w:left w:val="none" w:sz="0" w:space="0" w:color="auto"/>
                        <w:bottom w:val="none" w:sz="0" w:space="0" w:color="auto"/>
                        <w:right w:val="none" w:sz="0" w:space="0" w:color="auto"/>
                      </w:divBdr>
                    </w:div>
                  </w:divsChild>
                </w:div>
                <w:div w:id="1910849937">
                  <w:marLeft w:val="0"/>
                  <w:marRight w:val="0"/>
                  <w:marTop w:val="0"/>
                  <w:marBottom w:val="0"/>
                  <w:divBdr>
                    <w:top w:val="none" w:sz="0" w:space="0" w:color="auto"/>
                    <w:left w:val="none" w:sz="0" w:space="0" w:color="auto"/>
                    <w:bottom w:val="none" w:sz="0" w:space="0" w:color="auto"/>
                    <w:right w:val="none" w:sz="0" w:space="0" w:color="auto"/>
                  </w:divBdr>
                  <w:divsChild>
                    <w:div w:id="716395899">
                      <w:marLeft w:val="0"/>
                      <w:marRight w:val="0"/>
                      <w:marTop w:val="0"/>
                      <w:marBottom w:val="0"/>
                      <w:divBdr>
                        <w:top w:val="none" w:sz="0" w:space="0" w:color="auto"/>
                        <w:left w:val="none" w:sz="0" w:space="0" w:color="auto"/>
                        <w:bottom w:val="none" w:sz="0" w:space="0" w:color="auto"/>
                        <w:right w:val="none" w:sz="0" w:space="0" w:color="auto"/>
                      </w:divBdr>
                    </w:div>
                  </w:divsChild>
                </w:div>
                <w:div w:id="1768118206">
                  <w:marLeft w:val="0"/>
                  <w:marRight w:val="0"/>
                  <w:marTop w:val="0"/>
                  <w:marBottom w:val="0"/>
                  <w:divBdr>
                    <w:top w:val="none" w:sz="0" w:space="0" w:color="auto"/>
                    <w:left w:val="none" w:sz="0" w:space="0" w:color="auto"/>
                    <w:bottom w:val="none" w:sz="0" w:space="0" w:color="auto"/>
                    <w:right w:val="none" w:sz="0" w:space="0" w:color="auto"/>
                  </w:divBdr>
                  <w:divsChild>
                    <w:div w:id="2075658550">
                      <w:marLeft w:val="0"/>
                      <w:marRight w:val="0"/>
                      <w:marTop w:val="0"/>
                      <w:marBottom w:val="0"/>
                      <w:divBdr>
                        <w:top w:val="none" w:sz="0" w:space="0" w:color="auto"/>
                        <w:left w:val="none" w:sz="0" w:space="0" w:color="auto"/>
                        <w:bottom w:val="none" w:sz="0" w:space="0" w:color="auto"/>
                        <w:right w:val="none" w:sz="0" w:space="0" w:color="auto"/>
                      </w:divBdr>
                    </w:div>
                  </w:divsChild>
                </w:div>
                <w:div w:id="2141457415">
                  <w:marLeft w:val="0"/>
                  <w:marRight w:val="0"/>
                  <w:marTop w:val="0"/>
                  <w:marBottom w:val="0"/>
                  <w:divBdr>
                    <w:top w:val="none" w:sz="0" w:space="0" w:color="auto"/>
                    <w:left w:val="none" w:sz="0" w:space="0" w:color="auto"/>
                    <w:bottom w:val="none" w:sz="0" w:space="0" w:color="auto"/>
                    <w:right w:val="none" w:sz="0" w:space="0" w:color="auto"/>
                  </w:divBdr>
                  <w:divsChild>
                    <w:div w:id="721947779">
                      <w:marLeft w:val="0"/>
                      <w:marRight w:val="0"/>
                      <w:marTop w:val="0"/>
                      <w:marBottom w:val="0"/>
                      <w:divBdr>
                        <w:top w:val="none" w:sz="0" w:space="0" w:color="auto"/>
                        <w:left w:val="none" w:sz="0" w:space="0" w:color="auto"/>
                        <w:bottom w:val="none" w:sz="0" w:space="0" w:color="auto"/>
                        <w:right w:val="none" w:sz="0" w:space="0" w:color="auto"/>
                      </w:divBdr>
                    </w:div>
                  </w:divsChild>
                </w:div>
                <w:div w:id="667709184">
                  <w:marLeft w:val="0"/>
                  <w:marRight w:val="0"/>
                  <w:marTop w:val="0"/>
                  <w:marBottom w:val="0"/>
                  <w:divBdr>
                    <w:top w:val="none" w:sz="0" w:space="0" w:color="auto"/>
                    <w:left w:val="none" w:sz="0" w:space="0" w:color="auto"/>
                    <w:bottom w:val="none" w:sz="0" w:space="0" w:color="auto"/>
                    <w:right w:val="none" w:sz="0" w:space="0" w:color="auto"/>
                  </w:divBdr>
                  <w:divsChild>
                    <w:div w:id="2114740608">
                      <w:marLeft w:val="0"/>
                      <w:marRight w:val="0"/>
                      <w:marTop w:val="0"/>
                      <w:marBottom w:val="0"/>
                      <w:divBdr>
                        <w:top w:val="none" w:sz="0" w:space="0" w:color="auto"/>
                        <w:left w:val="none" w:sz="0" w:space="0" w:color="auto"/>
                        <w:bottom w:val="none" w:sz="0" w:space="0" w:color="auto"/>
                        <w:right w:val="none" w:sz="0" w:space="0" w:color="auto"/>
                      </w:divBdr>
                    </w:div>
                    <w:div w:id="227424613">
                      <w:marLeft w:val="0"/>
                      <w:marRight w:val="0"/>
                      <w:marTop w:val="0"/>
                      <w:marBottom w:val="0"/>
                      <w:divBdr>
                        <w:top w:val="none" w:sz="0" w:space="0" w:color="auto"/>
                        <w:left w:val="none" w:sz="0" w:space="0" w:color="auto"/>
                        <w:bottom w:val="none" w:sz="0" w:space="0" w:color="auto"/>
                        <w:right w:val="none" w:sz="0" w:space="0" w:color="auto"/>
                      </w:divBdr>
                    </w:div>
                    <w:div w:id="1966496208">
                      <w:marLeft w:val="0"/>
                      <w:marRight w:val="0"/>
                      <w:marTop w:val="0"/>
                      <w:marBottom w:val="0"/>
                      <w:divBdr>
                        <w:top w:val="none" w:sz="0" w:space="0" w:color="auto"/>
                        <w:left w:val="none" w:sz="0" w:space="0" w:color="auto"/>
                        <w:bottom w:val="none" w:sz="0" w:space="0" w:color="auto"/>
                        <w:right w:val="none" w:sz="0" w:space="0" w:color="auto"/>
                      </w:divBdr>
                    </w:div>
                  </w:divsChild>
                </w:div>
                <w:div w:id="444692022">
                  <w:marLeft w:val="0"/>
                  <w:marRight w:val="0"/>
                  <w:marTop w:val="0"/>
                  <w:marBottom w:val="0"/>
                  <w:divBdr>
                    <w:top w:val="none" w:sz="0" w:space="0" w:color="auto"/>
                    <w:left w:val="none" w:sz="0" w:space="0" w:color="auto"/>
                    <w:bottom w:val="none" w:sz="0" w:space="0" w:color="auto"/>
                    <w:right w:val="none" w:sz="0" w:space="0" w:color="auto"/>
                  </w:divBdr>
                  <w:divsChild>
                    <w:div w:id="1978795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38184">
          <w:marLeft w:val="0"/>
          <w:marRight w:val="0"/>
          <w:marTop w:val="0"/>
          <w:marBottom w:val="0"/>
          <w:divBdr>
            <w:top w:val="none" w:sz="0" w:space="0" w:color="auto"/>
            <w:left w:val="none" w:sz="0" w:space="0" w:color="auto"/>
            <w:bottom w:val="none" w:sz="0" w:space="0" w:color="auto"/>
            <w:right w:val="none" w:sz="0" w:space="0" w:color="auto"/>
          </w:divBdr>
        </w:div>
        <w:div w:id="95368849">
          <w:marLeft w:val="0"/>
          <w:marRight w:val="0"/>
          <w:marTop w:val="0"/>
          <w:marBottom w:val="0"/>
          <w:divBdr>
            <w:top w:val="none" w:sz="0" w:space="0" w:color="auto"/>
            <w:left w:val="none" w:sz="0" w:space="0" w:color="auto"/>
            <w:bottom w:val="none" w:sz="0" w:space="0" w:color="auto"/>
            <w:right w:val="none" w:sz="0" w:space="0" w:color="auto"/>
          </w:divBdr>
        </w:div>
        <w:div w:id="8609538">
          <w:marLeft w:val="0"/>
          <w:marRight w:val="0"/>
          <w:marTop w:val="0"/>
          <w:marBottom w:val="0"/>
          <w:divBdr>
            <w:top w:val="none" w:sz="0" w:space="0" w:color="auto"/>
            <w:left w:val="none" w:sz="0" w:space="0" w:color="auto"/>
            <w:bottom w:val="none" w:sz="0" w:space="0" w:color="auto"/>
            <w:right w:val="none" w:sz="0" w:space="0" w:color="auto"/>
          </w:divBdr>
        </w:div>
        <w:div w:id="1797141517">
          <w:marLeft w:val="0"/>
          <w:marRight w:val="0"/>
          <w:marTop w:val="0"/>
          <w:marBottom w:val="0"/>
          <w:divBdr>
            <w:top w:val="none" w:sz="0" w:space="0" w:color="auto"/>
            <w:left w:val="none" w:sz="0" w:space="0" w:color="auto"/>
            <w:bottom w:val="none" w:sz="0" w:space="0" w:color="auto"/>
            <w:right w:val="none" w:sz="0" w:space="0" w:color="auto"/>
          </w:divBdr>
        </w:div>
        <w:div w:id="1141196808">
          <w:marLeft w:val="0"/>
          <w:marRight w:val="0"/>
          <w:marTop w:val="0"/>
          <w:marBottom w:val="0"/>
          <w:divBdr>
            <w:top w:val="none" w:sz="0" w:space="0" w:color="auto"/>
            <w:left w:val="none" w:sz="0" w:space="0" w:color="auto"/>
            <w:bottom w:val="none" w:sz="0" w:space="0" w:color="auto"/>
            <w:right w:val="none" w:sz="0" w:space="0" w:color="auto"/>
          </w:divBdr>
          <w:divsChild>
            <w:div w:id="764302404">
              <w:marLeft w:val="-75"/>
              <w:marRight w:val="0"/>
              <w:marTop w:val="30"/>
              <w:marBottom w:val="30"/>
              <w:divBdr>
                <w:top w:val="none" w:sz="0" w:space="0" w:color="auto"/>
                <w:left w:val="none" w:sz="0" w:space="0" w:color="auto"/>
                <w:bottom w:val="none" w:sz="0" w:space="0" w:color="auto"/>
                <w:right w:val="none" w:sz="0" w:space="0" w:color="auto"/>
              </w:divBdr>
              <w:divsChild>
                <w:div w:id="154272448">
                  <w:marLeft w:val="0"/>
                  <w:marRight w:val="0"/>
                  <w:marTop w:val="0"/>
                  <w:marBottom w:val="0"/>
                  <w:divBdr>
                    <w:top w:val="none" w:sz="0" w:space="0" w:color="auto"/>
                    <w:left w:val="none" w:sz="0" w:space="0" w:color="auto"/>
                    <w:bottom w:val="none" w:sz="0" w:space="0" w:color="auto"/>
                    <w:right w:val="none" w:sz="0" w:space="0" w:color="auto"/>
                  </w:divBdr>
                  <w:divsChild>
                    <w:div w:id="1564635281">
                      <w:marLeft w:val="0"/>
                      <w:marRight w:val="0"/>
                      <w:marTop w:val="0"/>
                      <w:marBottom w:val="0"/>
                      <w:divBdr>
                        <w:top w:val="none" w:sz="0" w:space="0" w:color="auto"/>
                        <w:left w:val="none" w:sz="0" w:space="0" w:color="auto"/>
                        <w:bottom w:val="none" w:sz="0" w:space="0" w:color="auto"/>
                        <w:right w:val="none" w:sz="0" w:space="0" w:color="auto"/>
                      </w:divBdr>
                    </w:div>
                  </w:divsChild>
                </w:div>
                <w:div w:id="725104126">
                  <w:marLeft w:val="0"/>
                  <w:marRight w:val="0"/>
                  <w:marTop w:val="0"/>
                  <w:marBottom w:val="0"/>
                  <w:divBdr>
                    <w:top w:val="none" w:sz="0" w:space="0" w:color="auto"/>
                    <w:left w:val="none" w:sz="0" w:space="0" w:color="auto"/>
                    <w:bottom w:val="none" w:sz="0" w:space="0" w:color="auto"/>
                    <w:right w:val="none" w:sz="0" w:space="0" w:color="auto"/>
                  </w:divBdr>
                  <w:divsChild>
                    <w:div w:id="282033489">
                      <w:marLeft w:val="0"/>
                      <w:marRight w:val="0"/>
                      <w:marTop w:val="0"/>
                      <w:marBottom w:val="0"/>
                      <w:divBdr>
                        <w:top w:val="none" w:sz="0" w:space="0" w:color="auto"/>
                        <w:left w:val="none" w:sz="0" w:space="0" w:color="auto"/>
                        <w:bottom w:val="none" w:sz="0" w:space="0" w:color="auto"/>
                        <w:right w:val="none" w:sz="0" w:space="0" w:color="auto"/>
                      </w:divBdr>
                    </w:div>
                  </w:divsChild>
                </w:div>
                <w:div w:id="953437385">
                  <w:marLeft w:val="0"/>
                  <w:marRight w:val="0"/>
                  <w:marTop w:val="0"/>
                  <w:marBottom w:val="0"/>
                  <w:divBdr>
                    <w:top w:val="none" w:sz="0" w:space="0" w:color="auto"/>
                    <w:left w:val="none" w:sz="0" w:space="0" w:color="auto"/>
                    <w:bottom w:val="none" w:sz="0" w:space="0" w:color="auto"/>
                    <w:right w:val="none" w:sz="0" w:space="0" w:color="auto"/>
                  </w:divBdr>
                  <w:divsChild>
                    <w:div w:id="689264537">
                      <w:marLeft w:val="0"/>
                      <w:marRight w:val="0"/>
                      <w:marTop w:val="0"/>
                      <w:marBottom w:val="0"/>
                      <w:divBdr>
                        <w:top w:val="none" w:sz="0" w:space="0" w:color="auto"/>
                        <w:left w:val="none" w:sz="0" w:space="0" w:color="auto"/>
                        <w:bottom w:val="none" w:sz="0" w:space="0" w:color="auto"/>
                        <w:right w:val="none" w:sz="0" w:space="0" w:color="auto"/>
                      </w:divBdr>
                    </w:div>
                  </w:divsChild>
                </w:div>
                <w:div w:id="701131182">
                  <w:marLeft w:val="0"/>
                  <w:marRight w:val="0"/>
                  <w:marTop w:val="0"/>
                  <w:marBottom w:val="0"/>
                  <w:divBdr>
                    <w:top w:val="none" w:sz="0" w:space="0" w:color="auto"/>
                    <w:left w:val="none" w:sz="0" w:space="0" w:color="auto"/>
                    <w:bottom w:val="none" w:sz="0" w:space="0" w:color="auto"/>
                    <w:right w:val="none" w:sz="0" w:space="0" w:color="auto"/>
                  </w:divBdr>
                  <w:divsChild>
                    <w:div w:id="131406447">
                      <w:marLeft w:val="0"/>
                      <w:marRight w:val="0"/>
                      <w:marTop w:val="0"/>
                      <w:marBottom w:val="0"/>
                      <w:divBdr>
                        <w:top w:val="none" w:sz="0" w:space="0" w:color="auto"/>
                        <w:left w:val="none" w:sz="0" w:space="0" w:color="auto"/>
                        <w:bottom w:val="none" w:sz="0" w:space="0" w:color="auto"/>
                        <w:right w:val="none" w:sz="0" w:space="0" w:color="auto"/>
                      </w:divBdr>
                    </w:div>
                  </w:divsChild>
                </w:div>
                <w:div w:id="1727144380">
                  <w:marLeft w:val="0"/>
                  <w:marRight w:val="0"/>
                  <w:marTop w:val="0"/>
                  <w:marBottom w:val="0"/>
                  <w:divBdr>
                    <w:top w:val="none" w:sz="0" w:space="0" w:color="auto"/>
                    <w:left w:val="none" w:sz="0" w:space="0" w:color="auto"/>
                    <w:bottom w:val="none" w:sz="0" w:space="0" w:color="auto"/>
                    <w:right w:val="none" w:sz="0" w:space="0" w:color="auto"/>
                  </w:divBdr>
                  <w:divsChild>
                    <w:div w:id="149831847">
                      <w:marLeft w:val="0"/>
                      <w:marRight w:val="0"/>
                      <w:marTop w:val="0"/>
                      <w:marBottom w:val="0"/>
                      <w:divBdr>
                        <w:top w:val="none" w:sz="0" w:space="0" w:color="auto"/>
                        <w:left w:val="none" w:sz="0" w:space="0" w:color="auto"/>
                        <w:bottom w:val="none" w:sz="0" w:space="0" w:color="auto"/>
                        <w:right w:val="none" w:sz="0" w:space="0" w:color="auto"/>
                      </w:divBdr>
                    </w:div>
                  </w:divsChild>
                </w:div>
                <w:div w:id="813722881">
                  <w:marLeft w:val="0"/>
                  <w:marRight w:val="0"/>
                  <w:marTop w:val="0"/>
                  <w:marBottom w:val="0"/>
                  <w:divBdr>
                    <w:top w:val="none" w:sz="0" w:space="0" w:color="auto"/>
                    <w:left w:val="none" w:sz="0" w:space="0" w:color="auto"/>
                    <w:bottom w:val="none" w:sz="0" w:space="0" w:color="auto"/>
                    <w:right w:val="none" w:sz="0" w:space="0" w:color="auto"/>
                  </w:divBdr>
                  <w:divsChild>
                    <w:div w:id="135806438">
                      <w:marLeft w:val="0"/>
                      <w:marRight w:val="0"/>
                      <w:marTop w:val="0"/>
                      <w:marBottom w:val="0"/>
                      <w:divBdr>
                        <w:top w:val="none" w:sz="0" w:space="0" w:color="auto"/>
                        <w:left w:val="none" w:sz="0" w:space="0" w:color="auto"/>
                        <w:bottom w:val="none" w:sz="0" w:space="0" w:color="auto"/>
                        <w:right w:val="none" w:sz="0" w:space="0" w:color="auto"/>
                      </w:divBdr>
                    </w:div>
                  </w:divsChild>
                </w:div>
                <w:div w:id="421880319">
                  <w:marLeft w:val="0"/>
                  <w:marRight w:val="0"/>
                  <w:marTop w:val="0"/>
                  <w:marBottom w:val="0"/>
                  <w:divBdr>
                    <w:top w:val="none" w:sz="0" w:space="0" w:color="auto"/>
                    <w:left w:val="none" w:sz="0" w:space="0" w:color="auto"/>
                    <w:bottom w:val="none" w:sz="0" w:space="0" w:color="auto"/>
                    <w:right w:val="none" w:sz="0" w:space="0" w:color="auto"/>
                  </w:divBdr>
                  <w:divsChild>
                    <w:div w:id="1883713016">
                      <w:marLeft w:val="0"/>
                      <w:marRight w:val="0"/>
                      <w:marTop w:val="0"/>
                      <w:marBottom w:val="0"/>
                      <w:divBdr>
                        <w:top w:val="none" w:sz="0" w:space="0" w:color="auto"/>
                        <w:left w:val="none" w:sz="0" w:space="0" w:color="auto"/>
                        <w:bottom w:val="none" w:sz="0" w:space="0" w:color="auto"/>
                        <w:right w:val="none" w:sz="0" w:space="0" w:color="auto"/>
                      </w:divBdr>
                    </w:div>
                  </w:divsChild>
                </w:div>
                <w:div w:id="1285694233">
                  <w:marLeft w:val="0"/>
                  <w:marRight w:val="0"/>
                  <w:marTop w:val="0"/>
                  <w:marBottom w:val="0"/>
                  <w:divBdr>
                    <w:top w:val="none" w:sz="0" w:space="0" w:color="auto"/>
                    <w:left w:val="none" w:sz="0" w:space="0" w:color="auto"/>
                    <w:bottom w:val="none" w:sz="0" w:space="0" w:color="auto"/>
                    <w:right w:val="none" w:sz="0" w:space="0" w:color="auto"/>
                  </w:divBdr>
                  <w:divsChild>
                    <w:div w:id="1782921555">
                      <w:marLeft w:val="0"/>
                      <w:marRight w:val="0"/>
                      <w:marTop w:val="0"/>
                      <w:marBottom w:val="0"/>
                      <w:divBdr>
                        <w:top w:val="none" w:sz="0" w:space="0" w:color="auto"/>
                        <w:left w:val="none" w:sz="0" w:space="0" w:color="auto"/>
                        <w:bottom w:val="none" w:sz="0" w:space="0" w:color="auto"/>
                        <w:right w:val="none" w:sz="0" w:space="0" w:color="auto"/>
                      </w:divBdr>
                    </w:div>
                  </w:divsChild>
                </w:div>
                <w:div w:id="1357736965">
                  <w:marLeft w:val="0"/>
                  <w:marRight w:val="0"/>
                  <w:marTop w:val="0"/>
                  <w:marBottom w:val="0"/>
                  <w:divBdr>
                    <w:top w:val="none" w:sz="0" w:space="0" w:color="auto"/>
                    <w:left w:val="none" w:sz="0" w:space="0" w:color="auto"/>
                    <w:bottom w:val="none" w:sz="0" w:space="0" w:color="auto"/>
                    <w:right w:val="none" w:sz="0" w:space="0" w:color="auto"/>
                  </w:divBdr>
                  <w:divsChild>
                    <w:div w:id="871384998">
                      <w:marLeft w:val="0"/>
                      <w:marRight w:val="0"/>
                      <w:marTop w:val="0"/>
                      <w:marBottom w:val="0"/>
                      <w:divBdr>
                        <w:top w:val="none" w:sz="0" w:space="0" w:color="auto"/>
                        <w:left w:val="none" w:sz="0" w:space="0" w:color="auto"/>
                        <w:bottom w:val="none" w:sz="0" w:space="0" w:color="auto"/>
                        <w:right w:val="none" w:sz="0" w:space="0" w:color="auto"/>
                      </w:divBdr>
                    </w:div>
                  </w:divsChild>
                </w:div>
                <w:div w:id="737942013">
                  <w:marLeft w:val="0"/>
                  <w:marRight w:val="0"/>
                  <w:marTop w:val="0"/>
                  <w:marBottom w:val="0"/>
                  <w:divBdr>
                    <w:top w:val="none" w:sz="0" w:space="0" w:color="auto"/>
                    <w:left w:val="none" w:sz="0" w:space="0" w:color="auto"/>
                    <w:bottom w:val="none" w:sz="0" w:space="0" w:color="auto"/>
                    <w:right w:val="none" w:sz="0" w:space="0" w:color="auto"/>
                  </w:divBdr>
                  <w:divsChild>
                    <w:div w:id="54624019">
                      <w:marLeft w:val="0"/>
                      <w:marRight w:val="0"/>
                      <w:marTop w:val="0"/>
                      <w:marBottom w:val="0"/>
                      <w:divBdr>
                        <w:top w:val="none" w:sz="0" w:space="0" w:color="auto"/>
                        <w:left w:val="none" w:sz="0" w:space="0" w:color="auto"/>
                        <w:bottom w:val="none" w:sz="0" w:space="0" w:color="auto"/>
                        <w:right w:val="none" w:sz="0" w:space="0" w:color="auto"/>
                      </w:divBdr>
                    </w:div>
                  </w:divsChild>
                </w:div>
                <w:div w:id="596719419">
                  <w:marLeft w:val="0"/>
                  <w:marRight w:val="0"/>
                  <w:marTop w:val="0"/>
                  <w:marBottom w:val="0"/>
                  <w:divBdr>
                    <w:top w:val="none" w:sz="0" w:space="0" w:color="auto"/>
                    <w:left w:val="none" w:sz="0" w:space="0" w:color="auto"/>
                    <w:bottom w:val="none" w:sz="0" w:space="0" w:color="auto"/>
                    <w:right w:val="none" w:sz="0" w:space="0" w:color="auto"/>
                  </w:divBdr>
                  <w:divsChild>
                    <w:div w:id="2138989346">
                      <w:marLeft w:val="0"/>
                      <w:marRight w:val="0"/>
                      <w:marTop w:val="0"/>
                      <w:marBottom w:val="0"/>
                      <w:divBdr>
                        <w:top w:val="none" w:sz="0" w:space="0" w:color="auto"/>
                        <w:left w:val="none" w:sz="0" w:space="0" w:color="auto"/>
                        <w:bottom w:val="none" w:sz="0" w:space="0" w:color="auto"/>
                        <w:right w:val="none" w:sz="0" w:space="0" w:color="auto"/>
                      </w:divBdr>
                    </w:div>
                  </w:divsChild>
                </w:div>
                <w:div w:id="1885093720">
                  <w:marLeft w:val="0"/>
                  <w:marRight w:val="0"/>
                  <w:marTop w:val="0"/>
                  <w:marBottom w:val="0"/>
                  <w:divBdr>
                    <w:top w:val="none" w:sz="0" w:space="0" w:color="auto"/>
                    <w:left w:val="none" w:sz="0" w:space="0" w:color="auto"/>
                    <w:bottom w:val="none" w:sz="0" w:space="0" w:color="auto"/>
                    <w:right w:val="none" w:sz="0" w:space="0" w:color="auto"/>
                  </w:divBdr>
                  <w:divsChild>
                    <w:div w:id="87777690">
                      <w:marLeft w:val="0"/>
                      <w:marRight w:val="0"/>
                      <w:marTop w:val="0"/>
                      <w:marBottom w:val="0"/>
                      <w:divBdr>
                        <w:top w:val="none" w:sz="0" w:space="0" w:color="auto"/>
                        <w:left w:val="none" w:sz="0" w:space="0" w:color="auto"/>
                        <w:bottom w:val="none" w:sz="0" w:space="0" w:color="auto"/>
                        <w:right w:val="none" w:sz="0" w:space="0" w:color="auto"/>
                      </w:divBdr>
                    </w:div>
                  </w:divsChild>
                </w:div>
                <w:div w:id="1302925371">
                  <w:marLeft w:val="0"/>
                  <w:marRight w:val="0"/>
                  <w:marTop w:val="0"/>
                  <w:marBottom w:val="0"/>
                  <w:divBdr>
                    <w:top w:val="none" w:sz="0" w:space="0" w:color="auto"/>
                    <w:left w:val="none" w:sz="0" w:space="0" w:color="auto"/>
                    <w:bottom w:val="none" w:sz="0" w:space="0" w:color="auto"/>
                    <w:right w:val="none" w:sz="0" w:space="0" w:color="auto"/>
                  </w:divBdr>
                  <w:divsChild>
                    <w:div w:id="1209340377">
                      <w:marLeft w:val="0"/>
                      <w:marRight w:val="0"/>
                      <w:marTop w:val="0"/>
                      <w:marBottom w:val="0"/>
                      <w:divBdr>
                        <w:top w:val="none" w:sz="0" w:space="0" w:color="auto"/>
                        <w:left w:val="none" w:sz="0" w:space="0" w:color="auto"/>
                        <w:bottom w:val="none" w:sz="0" w:space="0" w:color="auto"/>
                        <w:right w:val="none" w:sz="0" w:space="0" w:color="auto"/>
                      </w:divBdr>
                    </w:div>
                  </w:divsChild>
                </w:div>
                <w:div w:id="1045444398">
                  <w:marLeft w:val="0"/>
                  <w:marRight w:val="0"/>
                  <w:marTop w:val="0"/>
                  <w:marBottom w:val="0"/>
                  <w:divBdr>
                    <w:top w:val="none" w:sz="0" w:space="0" w:color="auto"/>
                    <w:left w:val="none" w:sz="0" w:space="0" w:color="auto"/>
                    <w:bottom w:val="none" w:sz="0" w:space="0" w:color="auto"/>
                    <w:right w:val="none" w:sz="0" w:space="0" w:color="auto"/>
                  </w:divBdr>
                  <w:divsChild>
                    <w:div w:id="2010867354">
                      <w:marLeft w:val="0"/>
                      <w:marRight w:val="0"/>
                      <w:marTop w:val="0"/>
                      <w:marBottom w:val="0"/>
                      <w:divBdr>
                        <w:top w:val="none" w:sz="0" w:space="0" w:color="auto"/>
                        <w:left w:val="none" w:sz="0" w:space="0" w:color="auto"/>
                        <w:bottom w:val="none" w:sz="0" w:space="0" w:color="auto"/>
                        <w:right w:val="none" w:sz="0" w:space="0" w:color="auto"/>
                      </w:divBdr>
                    </w:div>
                  </w:divsChild>
                </w:div>
                <w:div w:id="2140603768">
                  <w:marLeft w:val="0"/>
                  <w:marRight w:val="0"/>
                  <w:marTop w:val="0"/>
                  <w:marBottom w:val="0"/>
                  <w:divBdr>
                    <w:top w:val="none" w:sz="0" w:space="0" w:color="auto"/>
                    <w:left w:val="none" w:sz="0" w:space="0" w:color="auto"/>
                    <w:bottom w:val="none" w:sz="0" w:space="0" w:color="auto"/>
                    <w:right w:val="none" w:sz="0" w:space="0" w:color="auto"/>
                  </w:divBdr>
                  <w:divsChild>
                    <w:div w:id="14326980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380295">
          <w:marLeft w:val="0"/>
          <w:marRight w:val="0"/>
          <w:marTop w:val="0"/>
          <w:marBottom w:val="0"/>
          <w:divBdr>
            <w:top w:val="none" w:sz="0" w:space="0" w:color="auto"/>
            <w:left w:val="none" w:sz="0" w:space="0" w:color="auto"/>
            <w:bottom w:val="none" w:sz="0" w:space="0" w:color="auto"/>
            <w:right w:val="none" w:sz="0" w:space="0" w:color="auto"/>
          </w:divBdr>
        </w:div>
        <w:div w:id="1423406864">
          <w:marLeft w:val="0"/>
          <w:marRight w:val="0"/>
          <w:marTop w:val="0"/>
          <w:marBottom w:val="0"/>
          <w:divBdr>
            <w:top w:val="none" w:sz="0" w:space="0" w:color="auto"/>
            <w:left w:val="none" w:sz="0" w:space="0" w:color="auto"/>
            <w:bottom w:val="none" w:sz="0" w:space="0" w:color="auto"/>
            <w:right w:val="none" w:sz="0" w:space="0" w:color="auto"/>
          </w:divBdr>
          <w:divsChild>
            <w:div w:id="332147393">
              <w:marLeft w:val="0"/>
              <w:marRight w:val="0"/>
              <w:marTop w:val="0"/>
              <w:marBottom w:val="0"/>
              <w:divBdr>
                <w:top w:val="none" w:sz="0" w:space="0" w:color="auto"/>
                <w:left w:val="none" w:sz="0" w:space="0" w:color="auto"/>
                <w:bottom w:val="none" w:sz="0" w:space="0" w:color="auto"/>
                <w:right w:val="none" w:sz="0" w:space="0" w:color="auto"/>
              </w:divBdr>
            </w:div>
            <w:div w:id="829057246">
              <w:marLeft w:val="0"/>
              <w:marRight w:val="0"/>
              <w:marTop w:val="0"/>
              <w:marBottom w:val="0"/>
              <w:divBdr>
                <w:top w:val="none" w:sz="0" w:space="0" w:color="auto"/>
                <w:left w:val="none" w:sz="0" w:space="0" w:color="auto"/>
                <w:bottom w:val="none" w:sz="0" w:space="0" w:color="auto"/>
                <w:right w:val="none" w:sz="0" w:space="0" w:color="auto"/>
              </w:divBdr>
            </w:div>
            <w:div w:id="658466020">
              <w:marLeft w:val="0"/>
              <w:marRight w:val="0"/>
              <w:marTop w:val="0"/>
              <w:marBottom w:val="0"/>
              <w:divBdr>
                <w:top w:val="none" w:sz="0" w:space="0" w:color="auto"/>
                <w:left w:val="none" w:sz="0" w:space="0" w:color="auto"/>
                <w:bottom w:val="none" w:sz="0" w:space="0" w:color="auto"/>
                <w:right w:val="none" w:sz="0" w:space="0" w:color="auto"/>
              </w:divBdr>
            </w:div>
            <w:div w:id="883448095">
              <w:marLeft w:val="0"/>
              <w:marRight w:val="0"/>
              <w:marTop w:val="0"/>
              <w:marBottom w:val="0"/>
              <w:divBdr>
                <w:top w:val="none" w:sz="0" w:space="0" w:color="auto"/>
                <w:left w:val="none" w:sz="0" w:space="0" w:color="auto"/>
                <w:bottom w:val="none" w:sz="0" w:space="0" w:color="auto"/>
                <w:right w:val="none" w:sz="0" w:space="0" w:color="auto"/>
              </w:divBdr>
            </w:div>
            <w:div w:id="357704865">
              <w:marLeft w:val="0"/>
              <w:marRight w:val="0"/>
              <w:marTop w:val="0"/>
              <w:marBottom w:val="0"/>
              <w:divBdr>
                <w:top w:val="none" w:sz="0" w:space="0" w:color="auto"/>
                <w:left w:val="none" w:sz="0" w:space="0" w:color="auto"/>
                <w:bottom w:val="none" w:sz="0" w:space="0" w:color="auto"/>
                <w:right w:val="none" w:sz="0" w:space="0" w:color="auto"/>
              </w:divBdr>
            </w:div>
            <w:div w:id="639532159">
              <w:marLeft w:val="0"/>
              <w:marRight w:val="0"/>
              <w:marTop w:val="0"/>
              <w:marBottom w:val="0"/>
              <w:divBdr>
                <w:top w:val="none" w:sz="0" w:space="0" w:color="auto"/>
                <w:left w:val="none" w:sz="0" w:space="0" w:color="auto"/>
                <w:bottom w:val="none" w:sz="0" w:space="0" w:color="auto"/>
                <w:right w:val="none" w:sz="0" w:space="0" w:color="auto"/>
              </w:divBdr>
            </w:div>
            <w:div w:id="536352942">
              <w:marLeft w:val="0"/>
              <w:marRight w:val="0"/>
              <w:marTop w:val="0"/>
              <w:marBottom w:val="0"/>
              <w:divBdr>
                <w:top w:val="none" w:sz="0" w:space="0" w:color="auto"/>
                <w:left w:val="none" w:sz="0" w:space="0" w:color="auto"/>
                <w:bottom w:val="none" w:sz="0" w:space="0" w:color="auto"/>
                <w:right w:val="none" w:sz="0" w:space="0" w:color="auto"/>
              </w:divBdr>
            </w:div>
            <w:div w:id="1561133288">
              <w:marLeft w:val="0"/>
              <w:marRight w:val="0"/>
              <w:marTop w:val="0"/>
              <w:marBottom w:val="0"/>
              <w:divBdr>
                <w:top w:val="none" w:sz="0" w:space="0" w:color="auto"/>
                <w:left w:val="none" w:sz="0" w:space="0" w:color="auto"/>
                <w:bottom w:val="none" w:sz="0" w:space="0" w:color="auto"/>
                <w:right w:val="none" w:sz="0" w:space="0" w:color="auto"/>
              </w:divBdr>
            </w:div>
            <w:div w:id="1113743867">
              <w:marLeft w:val="0"/>
              <w:marRight w:val="0"/>
              <w:marTop w:val="0"/>
              <w:marBottom w:val="0"/>
              <w:divBdr>
                <w:top w:val="none" w:sz="0" w:space="0" w:color="auto"/>
                <w:left w:val="none" w:sz="0" w:space="0" w:color="auto"/>
                <w:bottom w:val="none" w:sz="0" w:space="0" w:color="auto"/>
                <w:right w:val="none" w:sz="0" w:space="0" w:color="auto"/>
              </w:divBdr>
            </w:div>
            <w:div w:id="769811920">
              <w:marLeft w:val="0"/>
              <w:marRight w:val="0"/>
              <w:marTop w:val="0"/>
              <w:marBottom w:val="0"/>
              <w:divBdr>
                <w:top w:val="none" w:sz="0" w:space="0" w:color="auto"/>
                <w:left w:val="none" w:sz="0" w:space="0" w:color="auto"/>
                <w:bottom w:val="none" w:sz="0" w:space="0" w:color="auto"/>
                <w:right w:val="none" w:sz="0" w:space="0" w:color="auto"/>
              </w:divBdr>
            </w:div>
            <w:div w:id="527328511">
              <w:marLeft w:val="0"/>
              <w:marRight w:val="0"/>
              <w:marTop w:val="0"/>
              <w:marBottom w:val="0"/>
              <w:divBdr>
                <w:top w:val="none" w:sz="0" w:space="0" w:color="auto"/>
                <w:left w:val="none" w:sz="0" w:space="0" w:color="auto"/>
                <w:bottom w:val="none" w:sz="0" w:space="0" w:color="auto"/>
                <w:right w:val="none" w:sz="0" w:space="0" w:color="auto"/>
              </w:divBdr>
            </w:div>
            <w:div w:id="1580752426">
              <w:marLeft w:val="0"/>
              <w:marRight w:val="0"/>
              <w:marTop w:val="0"/>
              <w:marBottom w:val="0"/>
              <w:divBdr>
                <w:top w:val="none" w:sz="0" w:space="0" w:color="auto"/>
                <w:left w:val="none" w:sz="0" w:space="0" w:color="auto"/>
                <w:bottom w:val="none" w:sz="0" w:space="0" w:color="auto"/>
                <w:right w:val="none" w:sz="0" w:space="0" w:color="auto"/>
              </w:divBdr>
            </w:div>
            <w:div w:id="159736254">
              <w:marLeft w:val="0"/>
              <w:marRight w:val="0"/>
              <w:marTop w:val="0"/>
              <w:marBottom w:val="0"/>
              <w:divBdr>
                <w:top w:val="none" w:sz="0" w:space="0" w:color="auto"/>
                <w:left w:val="none" w:sz="0" w:space="0" w:color="auto"/>
                <w:bottom w:val="none" w:sz="0" w:space="0" w:color="auto"/>
                <w:right w:val="none" w:sz="0" w:space="0" w:color="auto"/>
              </w:divBdr>
            </w:div>
            <w:div w:id="871766049">
              <w:marLeft w:val="0"/>
              <w:marRight w:val="0"/>
              <w:marTop w:val="0"/>
              <w:marBottom w:val="0"/>
              <w:divBdr>
                <w:top w:val="none" w:sz="0" w:space="0" w:color="auto"/>
                <w:left w:val="none" w:sz="0" w:space="0" w:color="auto"/>
                <w:bottom w:val="none" w:sz="0" w:space="0" w:color="auto"/>
                <w:right w:val="none" w:sz="0" w:space="0" w:color="auto"/>
              </w:divBdr>
            </w:div>
            <w:div w:id="68235497">
              <w:marLeft w:val="0"/>
              <w:marRight w:val="0"/>
              <w:marTop w:val="0"/>
              <w:marBottom w:val="0"/>
              <w:divBdr>
                <w:top w:val="none" w:sz="0" w:space="0" w:color="auto"/>
                <w:left w:val="none" w:sz="0" w:space="0" w:color="auto"/>
                <w:bottom w:val="none" w:sz="0" w:space="0" w:color="auto"/>
                <w:right w:val="none" w:sz="0" w:space="0" w:color="auto"/>
              </w:divBdr>
            </w:div>
            <w:div w:id="1769082016">
              <w:marLeft w:val="0"/>
              <w:marRight w:val="0"/>
              <w:marTop w:val="0"/>
              <w:marBottom w:val="0"/>
              <w:divBdr>
                <w:top w:val="none" w:sz="0" w:space="0" w:color="auto"/>
                <w:left w:val="none" w:sz="0" w:space="0" w:color="auto"/>
                <w:bottom w:val="none" w:sz="0" w:space="0" w:color="auto"/>
                <w:right w:val="none" w:sz="0" w:space="0" w:color="auto"/>
              </w:divBdr>
            </w:div>
            <w:div w:id="1544100974">
              <w:marLeft w:val="0"/>
              <w:marRight w:val="0"/>
              <w:marTop w:val="0"/>
              <w:marBottom w:val="0"/>
              <w:divBdr>
                <w:top w:val="none" w:sz="0" w:space="0" w:color="auto"/>
                <w:left w:val="none" w:sz="0" w:space="0" w:color="auto"/>
                <w:bottom w:val="none" w:sz="0" w:space="0" w:color="auto"/>
                <w:right w:val="none" w:sz="0" w:space="0" w:color="auto"/>
              </w:divBdr>
            </w:div>
            <w:div w:id="786196182">
              <w:marLeft w:val="0"/>
              <w:marRight w:val="0"/>
              <w:marTop w:val="0"/>
              <w:marBottom w:val="0"/>
              <w:divBdr>
                <w:top w:val="none" w:sz="0" w:space="0" w:color="auto"/>
                <w:left w:val="none" w:sz="0" w:space="0" w:color="auto"/>
                <w:bottom w:val="none" w:sz="0" w:space="0" w:color="auto"/>
                <w:right w:val="none" w:sz="0" w:space="0" w:color="auto"/>
              </w:divBdr>
            </w:div>
          </w:divsChild>
        </w:div>
        <w:div w:id="998269380">
          <w:marLeft w:val="0"/>
          <w:marRight w:val="0"/>
          <w:marTop w:val="0"/>
          <w:marBottom w:val="0"/>
          <w:divBdr>
            <w:top w:val="none" w:sz="0" w:space="0" w:color="auto"/>
            <w:left w:val="none" w:sz="0" w:space="0" w:color="auto"/>
            <w:bottom w:val="none" w:sz="0" w:space="0" w:color="auto"/>
            <w:right w:val="none" w:sz="0" w:space="0" w:color="auto"/>
          </w:divBdr>
        </w:div>
        <w:div w:id="783115547">
          <w:marLeft w:val="0"/>
          <w:marRight w:val="0"/>
          <w:marTop w:val="0"/>
          <w:marBottom w:val="0"/>
          <w:divBdr>
            <w:top w:val="none" w:sz="0" w:space="0" w:color="auto"/>
            <w:left w:val="none" w:sz="0" w:space="0" w:color="auto"/>
            <w:bottom w:val="none" w:sz="0" w:space="0" w:color="auto"/>
            <w:right w:val="none" w:sz="0" w:space="0" w:color="auto"/>
          </w:divBdr>
        </w:div>
        <w:div w:id="1962835655">
          <w:marLeft w:val="0"/>
          <w:marRight w:val="0"/>
          <w:marTop w:val="0"/>
          <w:marBottom w:val="0"/>
          <w:divBdr>
            <w:top w:val="none" w:sz="0" w:space="0" w:color="auto"/>
            <w:left w:val="none" w:sz="0" w:space="0" w:color="auto"/>
            <w:bottom w:val="none" w:sz="0" w:space="0" w:color="auto"/>
            <w:right w:val="none" w:sz="0" w:space="0" w:color="auto"/>
          </w:divBdr>
        </w:div>
        <w:div w:id="1105808284">
          <w:marLeft w:val="0"/>
          <w:marRight w:val="0"/>
          <w:marTop w:val="0"/>
          <w:marBottom w:val="0"/>
          <w:divBdr>
            <w:top w:val="none" w:sz="0" w:space="0" w:color="auto"/>
            <w:left w:val="none" w:sz="0" w:space="0" w:color="auto"/>
            <w:bottom w:val="none" w:sz="0" w:space="0" w:color="auto"/>
            <w:right w:val="none" w:sz="0" w:space="0" w:color="auto"/>
          </w:divBdr>
        </w:div>
        <w:div w:id="1330017839">
          <w:marLeft w:val="0"/>
          <w:marRight w:val="0"/>
          <w:marTop w:val="0"/>
          <w:marBottom w:val="0"/>
          <w:divBdr>
            <w:top w:val="none" w:sz="0" w:space="0" w:color="auto"/>
            <w:left w:val="none" w:sz="0" w:space="0" w:color="auto"/>
            <w:bottom w:val="none" w:sz="0" w:space="0" w:color="auto"/>
            <w:right w:val="none" w:sz="0" w:space="0" w:color="auto"/>
          </w:divBdr>
        </w:div>
        <w:div w:id="1675834766">
          <w:marLeft w:val="0"/>
          <w:marRight w:val="0"/>
          <w:marTop w:val="0"/>
          <w:marBottom w:val="0"/>
          <w:divBdr>
            <w:top w:val="none" w:sz="0" w:space="0" w:color="auto"/>
            <w:left w:val="none" w:sz="0" w:space="0" w:color="auto"/>
            <w:bottom w:val="none" w:sz="0" w:space="0" w:color="auto"/>
            <w:right w:val="none" w:sz="0" w:space="0" w:color="auto"/>
          </w:divBdr>
          <w:divsChild>
            <w:div w:id="324407653">
              <w:marLeft w:val="-75"/>
              <w:marRight w:val="0"/>
              <w:marTop w:val="30"/>
              <w:marBottom w:val="30"/>
              <w:divBdr>
                <w:top w:val="none" w:sz="0" w:space="0" w:color="auto"/>
                <w:left w:val="none" w:sz="0" w:space="0" w:color="auto"/>
                <w:bottom w:val="none" w:sz="0" w:space="0" w:color="auto"/>
                <w:right w:val="none" w:sz="0" w:space="0" w:color="auto"/>
              </w:divBdr>
              <w:divsChild>
                <w:div w:id="497308454">
                  <w:marLeft w:val="0"/>
                  <w:marRight w:val="0"/>
                  <w:marTop w:val="0"/>
                  <w:marBottom w:val="0"/>
                  <w:divBdr>
                    <w:top w:val="none" w:sz="0" w:space="0" w:color="auto"/>
                    <w:left w:val="none" w:sz="0" w:space="0" w:color="auto"/>
                    <w:bottom w:val="none" w:sz="0" w:space="0" w:color="auto"/>
                    <w:right w:val="none" w:sz="0" w:space="0" w:color="auto"/>
                  </w:divBdr>
                  <w:divsChild>
                    <w:div w:id="297805687">
                      <w:marLeft w:val="0"/>
                      <w:marRight w:val="0"/>
                      <w:marTop w:val="0"/>
                      <w:marBottom w:val="0"/>
                      <w:divBdr>
                        <w:top w:val="none" w:sz="0" w:space="0" w:color="auto"/>
                        <w:left w:val="none" w:sz="0" w:space="0" w:color="auto"/>
                        <w:bottom w:val="none" w:sz="0" w:space="0" w:color="auto"/>
                        <w:right w:val="none" w:sz="0" w:space="0" w:color="auto"/>
                      </w:divBdr>
                    </w:div>
                  </w:divsChild>
                </w:div>
                <w:div w:id="658460044">
                  <w:marLeft w:val="0"/>
                  <w:marRight w:val="0"/>
                  <w:marTop w:val="0"/>
                  <w:marBottom w:val="0"/>
                  <w:divBdr>
                    <w:top w:val="none" w:sz="0" w:space="0" w:color="auto"/>
                    <w:left w:val="none" w:sz="0" w:space="0" w:color="auto"/>
                    <w:bottom w:val="none" w:sz="0" w:space="0" w:color="auto"/>
                    <w:right w:val="none" w:sz="0" w:space="0" w:color="auto"/>
                  </w:divBdr>
                  <w:divsChild>
                    <w:div w:id="117072146">
                      <w:marLeft w:val="0"/>
                      <w:marRight w:val="0"/>
                      <w:marTop w:val="0"/>
                      <w:marBottom w:val="0"/>
                      <w:divBdr>
                        <w:top w:val="none" w:sz="0" w:space="0" w:color="auto"/>
                        <w:left w:val="none" w:sz="0" w:space="0" w:color="auto"/>
                        <w:bottom w:val="none" w:sz="0" w:space="0" w:color="auto"/>
                        <w:right w:val="none" w:sz="0" w:space="0" w:color="auto"/>
                      </w:divBdr>
                    </w:div>
                  </w:divsChild>
                </w:div>
                <w:div w:id="1758790523">
                  <w:marLeft w:val="0"/>
                  <w:marRight w:val="0"/>
                  <w:marTop w:val="0"/>
                  <w:marBottom w:val="0"/>
                  <w:divBdr>
                    <w:top w:val="none" w:sz="0" w:space="0" w:color="auto"/>
                    <w:left w:val="none" w:sz="0" w:space="0" w:color="auto"/>
                    <w:bottom w:val="none" w:sz="0" w:space="0" w:color="auto"/>
                    <w:right w:val="none" w:sz="0" w:space="0" w:color="auto"/>
                  </w:divBdr>
                  <w:divsChild>
                    <w:div w:id="133715079">
                      <w:marLeft w:val="0"/>
                      <w:marRight w:val="0"/>
                      <w:marTop w:val="0"/>
                      <w:marBottom w:val="0"/>
                      <w:divBdr>
                        <w:top w:val="none" w:sz="0" w:space="0" w:color="auto"/>
                        <w:left w:val="none" w:sz="0" w:space="0" w:color="auto"/>
                        <w:bottom w:val="none" w:sz="0" w:space="0" w:color="auto"/>
                        <w:right w:val="none" w:sz="0" w:space="0" w:color="auto"/>
                      </w:divBdr>
                    </w:div>
                  </w:divsChild>
                </w:div>
                <w:div w:id="1017584380">
                  <w:marLeft w:val="0"/>
                  <w:marRight w:val="0"/>
                  <w:marTop w:val="0"/>
                  <w:marBottom w:val="0"/>
                  <w:divBdr>
                    <w:top w:val="none" w:sz="0" w:space="0" w:color="auto"/>
                    <w:left w:val="none" w:sz="0" w:space="0" w:color="auto"/>
                    <w:bottom w:val="none" w:sz="0" w:space="0" w:color="auto"/>
                    <w:right w:val="none" w:sz="0" w:space="0" w:color="auto"/>
                  </w:divBdr>
                  <w:divsChild>
                    <w:div w:id="337343000">
                      <w:marLeft w:val="0"/>
                      <w:marRight w:val="0"/>
                      <w:marTop w:val="0"/>
                      <w:marBottom w:val="0"/>
                      <w:divBdr>
                        <w:top w:val="none" w:sz="0" w:space="0" w:color="auto"/>
                        <w:left w:val="none" w:sz="0" w:space="0" w:color="auto"/>
                        <w:bottom w:val="none" w:sz="0" w:space="0" w:color="auto"/>
                        <w:right w:val="none" w:sz="0" w:space="0" w:color="auto"/>
                      </w:divBdr>
                    </w:div>
                  </w:divsChild>
                </w:div>
                <w:div w:id="159468161">
                  <w:marLeft w:val="0"/>
                  <w:marRight w:val="0"/>
                  <w:marTop w:val="0"/>
                  <w:marBottom w:val="0"/>
                  <w:divBdr>
                    <w:top w:val="none" w:sz="0" w:space="0" w:color="auto"/>
                    <w:left w:val="none" w:sz="0" w:space="0" w:color="auto"/>
                    <w:bottom w:val="none" w:sz="0" w:space="0" w:color="auto"/>
                    <w:right w:val="none" w:sz="0" w:space="0" w:color="auto"/>
                  </w:divBdr>
                  <w:divsChild>
                    <w:div w:id="1341196959">
                      <w:marLeft w:val="0"/>
                      <w:marRight w:val="0"/>
                      <w:marTop w:val="0"/>
                      <w:marBottom w:val="0"/>
                      <w:divBdr>
                        <w:top w:val="none" w:sz="0" w:space="0" w:color="auto"/>
                        <w:left w:val="none" w:sz="0" w:space="0" w:color="auto"/>
                        <w:bottom w:val="none" w:sz="0" w:space="0" w:color="auto"/>
                        <w:right w:val="none" w:sz="0" w:space="0" w:color="auto"/>
                      </w:divBdr>
                    </w:div>
                  </w:divsChild>
                </w:div>
                <w:div w:id="1489976028">
                  <w:marLeft w:val="0"/>
                  <w:marRight w:val="0"/>
                  <w:marTop w:val="0"/>
                  <w:marBottom w:val="0"/>
                  <w:divBdr>
                    <w:top w:val="none" w:sz="0" w:space="0" w:color="auto"/>
                    <w:left w:val="none" w:sz="0" w:space="0" w:color="auto"/>
                    <w:bottom w:val="none" w:sz="0" w:space="0" w:color="auto"/>
                    <w:right w:val="none" w:sz="0" w:space="0" w:color="auto"/>
                  </w:divBdr>
                  <w:divsChild>
                    <w:div w:id="1601908805">
                      <w:marLeft w:val="0"/>
                      <w:marRight w:val="0"/>
                      <w:marTop w:val="0"/>
                      <w:marBottom w:val="0"/>
                      <w:divBdr>
                        <w:top w:val="none" w:sz="0" w:space="0" w:color="auto"/>
                        <w:left w:val="none" w:sz="0" w:space="0" w:color="auto"/>
                        <w:bottom w:val="none" w:sz="0" w:space="0" w:color="auto"/>
                        <w:right w:val="none" w:sz="0" w:space="0" w:color="auto"/>
                      </w:divBdr>
                    </w:div>
                  </w:divsChild>
                </w:div>
                <w:div w:id="161553539">
                  <w:marLeft w:val="0"/>
                  <w:marRight w:val="0"/>
                  <w:marTop w:val="0"/>
                  <w:marBottom w:val="0"/>
                  <w:divBdr>
                    <w:top w:val="none" w:sz="0" w:space="0" w:color="auto"/>
                    <w:left w:val="none" w:sz="0" w:space="0" w:color="auto"/>
                    <w:bottom w:val="none" w:sz="0" w:space="0" w:color="auto"/>
                    <w:right w:val="none" w:sz="0" w:space="0" w:color="auto"/>
                  </w:divBdr>
                  <w:divsChild>
                    <w:div w:id="605885533">
                      <w:marLeft w:val="0"/>
                      <w:marRight w:val="0"/>
                      <w:marTop w:val="0"/>
                      <w:marBottom w:val="0"/>
                      <w:divBdr>
                        <w:top w:val="none" w:sz="0" w:space="0" w:color="auto"/>
                        <w:left w:val="none" w:sz="0" w:space="0" w:color="auto"/>
                        <w:bottom w:val="none" w:sz="0" w:space="0" w:color="auto"/>
                        <w:right w:val="none" w:sz="0" w:space="0" w:color="auto"/>
                      </w:divBdr>
                    </w:div>
                    <w:div w:id="924918488">
                      <w:marLeft w:val="0"/>
                      <w:marRight w:val="0"/>
                      <w:marTop w:val="0"/>
                      <w:marBottom w:val="0"/>
                      <w:divBdr>
                        <w:top w:val="none" w:sz="0" w:space="0" w:color="auto"/>
                        <w:left w:val="none" w:sz="0" w:space="0" w:color="auto"/>
                        <w:bottom w:val="none" w:sz="0" w:space="0" w:color="auto"/>
                        <w:right w:val="none" w:sz="0" w:space="0" w:color="auto"/>
                      </w:divBdr>
                    </w:div>
                    <w:div w:id="1303005963">
                      <w:marLeft w:val="0"/>
                      <w:marRight w:val="0"/>
                      <w:marTop w:val="0"/>
                      <w:marBottom w:val="0"/>
                      <w:divBdr>
                        <w:top w:val="none" w:sz="0" w:space="0" w:color="auto"/>
                        <w:left w:val="none" w:sz="0" w:space="0" w:color="auto"/>
                        <w:bottom w:val="none" w:sz="0" w:space="0" w:color="auto"/>
                        <w:right w:val="none" w:sz="0" w:space="0" w:color="auto"/>
                      </w:divBdr>
                    </w:div>
                  </w:divsChild>
                </w:div>
                <w:div w:id="293220148">
                  <w:marLeft w:val="0"/>
                  <w:marRight w:val="0"/>
                  <w:marTop w:val="0"/>
                  <w:marBottom w:val="0"/>
                  <w:divBdr>
                    <w:top w:val="none" w:sz="0" w:space="0" w:color="auto"/>
                    <w:left w:val="none" w:sz="0" w:space="0" w:color="auto"/>
                    <w:bottom w:val="none" w:sz="0" w:space="0" w:color="auto"/>
                    <w:right w:val="none" w:sz="0" w:space="0" w:color="auto"/>
                  </w:divBdr>
                  <w:divsChild>
                    <w:div w:id="13455484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3758956">
          <w:marLeft w:val="0"/>
          <w:marRight w:val="0"/>
          <w:marTop w:val="0"/>
          <w:marBottom w:val="0"/>
          <w:divBdr>
            <w:top w:val="none" w:sz="0" w:space="0" w:color="auto"/>
            <w:left w:val="none" w:sz="0" w:space="0" w:color="auto"/>
            <w:bottom w:val="none" w:sz="0" w:space="0" w:color="auto"/>
            <w:right w:val="none" w:sz="0" w:space="0" w:color="auto"/>
          </w:divBdr>
        </w:div>
        <w:div w:id="1588541413">
          <w:marLeft w:val="0"/>
          <w:marRight w:val="0"/>
          <w:marTop w:val="0"/>
          <w:marBottom w:val="0"/>
          <w:divBdr>
            <w:top w:val="none" w:sz="0" w:space="0" w:color="auto"/>
            <w:left w:val="none" w:sz="0" w:space="0" w:color="auto"/>
            <w:bottom w:val="none" w:sz="0" w:space="0" w:color="auto"/>
            <w:right w:val="none" w:sz="0" w:space="0" w:color="auto"/>
          </w:divBdr>
        </w:div>
        <w:div w:id="1653173082">
          <w:marLeft w:val="0"/>
          <w:marRight w:val="0"/>
          <w:marTop w:val="0"/>
          <w:marBottom w:val="0"/>
          <w:divBdr>
            <w:top w:val="none" w:sz="0" w:space="0" w:color="auto"/>
            <w:left w:val="none" w:sz="0" w:space="0" w:color="auto"/>
            <w:bottom w:val="none" w:sz="0" w:space="0" w:color="auto"/>
            <w:right w:val="none" w:sz="0" w:space="0" w:color="auto"/>
          </w:divBdr>
        </w:div>
        <w:div w:id="2052461617">
          <w:marLeft w:val="0"/>
          <w:marRight w:val="0"/>
          <w:marTop w:val="0"/>
          <w:marBottom w:val="0"/>
          <w:divBdr>
            <w:top w:val="none" w:sz="0" w:space="0" w:color="auto"/>
            <w:left w:val="none" w:sz="0" w:space="0" w:color="auto"/>
            <w:bottom w:val="none" w:sz="0" w:space="0" w:color="auto"/>
            <w:right w:val="none" w:sz="0" w:space="0" w:color="auto"/>
          </w:divBdr>
        </w:div>
        <w:div w:id="1432705130">
          <w:marLeft w:val="0"/>
          <w:marRight w:val="0"/>
          <w:marTop w:val="0"/>
          <w:marBottom w:val="0"/>
          <w:divBdr>
            <w:top w:val="none" w:sz="0" w:space="0" w:color="auto"/>
            <w:left w:val="none" w:sz="0" w:space="0" w:color="auto"/>
            <w:bottom w:val="none" w:sz="0" w:space="0" w:color="auto"/>
            <w:right w:val="none" w:sz="0" w:space="0" w:color="auto"/>
          </w:divBdr>
          <w:divsChild>
            <w:div w:id="1750618847">
              <w:marLeft w:val="-75"/>
              <w:marRight w:val="0"/>
              <w:marTop w:val="30"/>
              <w:marBottom w:val="30"/>
              <w:divBdr>
                <w:top w:val="none" w:sz="0" w:space="0" w:color="auto"/>
                <w:left w:val="none" w:sz="0" w:space="0" w:color="auto"/>
                <w:bottom w:val="none" w:sz="0" w:space="0" w:color="auto"/>
                <w:right w:val="none" w:sz="0" w:space="0" w:color="auto"/>
              </w:divBdr>
              <w:divsChild>
                <w:div w:id="1812869478">
                  <w:marLeft w:val="0"/>
                  <w:marRight w:val="0"/>
                  <w:marTop w:val="0"/>
                  <w:marBottom w:val="0"/>
                  <w:divBdr>
                    <w:top w:val="none" w:sz="0" w:space="0" w:color="auto"/>
                    <w:left w:val="none" w:sz="0" w:space="0" w:color="auto"/>
                    <w:bottom w:val="none" w:sz="0" w:space="0" w:color="auto"/>
                    <w:right w:val="none" w:sz="0" w:space="0" w:color="auto"/>
                  </w:divBdr>
                  <w:divsChild>
                    <w:div w:id="1564680360">
                      <w:marLeft w:val="0"/>
                      <w:marRight w:val="0"/>
                      <w:marTop w:val="0"/>
                      <w:marBottom w:val="0"/>
                      <w:divBdr>
                        <w:top w:val="none" w:sz="0" w:space="0" w:color="auto"/>
                        <w:left w:val="none" w:sz="0" w:space="0" w:color="auto"/>
                        <w:bottom w:val="none" w:sz="0" w:space="0" w:color="auto"/>
                        <w:right w:val="none" w:sz="0" w:space="0" w:color="auto"/>
                      </w:divBdr>
                    </w:div>
                  </w:divsChild>
                </w:div>
                <w:div w:id="641812070">
                  <w:marLeft w:val="0"/>
                  <w:marRight w:val="0"/>
                  <w:marTop w:val="0"/>
                  <w:marBottom w:val="0"/>
                  <w:divBdr>
                    <w:top w:val="none" w:sz="0" w:space="0" w:color="auto"/>
                    <w:left w:val="none" w:sz="0" w:space="0" w:color="auto"/>
                    <w:bottom w:val="none" w:sz="0" w:space="0" w:color="auto"/>
                    <w:right w:val="none" w:sz="0" w:space="0" w:color="auto"/>
                  </w:divBdr>
                  <w:divsChild>
                    <w:div w:id="764962634">
                      <w:marLeft w:val="0"/>
                      <w:marRight w:val="0"/>
                      <w:marTop w:val="0"/>
                      <w:marBottom w:val="0"/>
                      <w:divBdr>
                        <w:top w:val="none" w:sz="0" w:space="0" w:color="auto"/>
                        <w:left w:val="none" w:sz="0" w:space="0" w:color="auto"/>
                        <w:bottom w:val="none" w:sz="0" w:space="0" w:color="auto"/>
                        <w:right w:val="none" w:sz="0" w:space="0" w:color="auto"/>
                      </w:divBdr>
                    </w:div>
                  </w:divsChild>
                </w:div>
                <w:div w:id="1769235197">
                  <w:marLeft w:val="0"/>
                  <w:marRight w:val="0"/>
                  <w:marTop w:val="0"/>
                  <w:marBottom w:val="0"/>
                  <w:divBdr>
                    <w:top w:val="none" w:sz="0" w:space="0" w:color="auto"/>
                    <w:left w:val="none" w:sz="0" w:space="0" w:color="auto"/>
                    <w:bottom w:val="none" w:sz="0" w:space="0" w:color="auto"/>
                    <w:right w:val="none" w:sz="0" w:space="0" w:color="auto"/>
                  </w:divBdr>
                  <w:divsChild>
                    <w:div w:id="734008211">
                      <w:marLeft w:val="0"/>
                      <w:marRight w:val="0"/>
                      <w:marTop w:val="0"/>
                      <w:marBottom w:val="0"/>
                      <w:divBdr>
                        <w:top w:val="none" w:sz="0" w:space="0" w:color="auto"/>
                        <w:left w:val="none" w:sz="0" w:space="0" w:color="auto"/>
                        <w:bottom w:val="none" w:sz="0" w:space="0" w:color="auto"/>
                        <w:right w:val="none" w:sz="0" w:space="0" w:color="auto"/>
                      </w:divBdr>
                    </w:div>
                  </w:divsChild>
                </w:div>
                <w:div w:id="529270192">
                  <w:marLeft w:val="0"/>
                  <w:marRight w:val="0"/>
                  <w:marTop w:val="0"/>
                  <w:marBottom w:val="0"/>
                  <w:divBdr>
                    <w:top w:val="none" w:sz="0" w:space="0" w:color="auto"/>
                    <w:left w:val="none" w:sz="0" w:space="0" w:color="auto"/>
                    <w:bottom w:val="none" w:sz="0" w:space="0" w:color="auto"/>
                    <w:right w:val="none" w:sz="0" w:space="0" w:color="auto"/>
                  </w:divBdr>
                  <w:divsChild>
                    <w:div w:id="978415755">
                      <w:marLeft w:val="0"/>
                      <w:marRight w:val="0"/>
                      <w:marTop w:val="0"/>
                      <w:marBottom w:val="0"/>
                      <w:divBdr>
                        <w:top w:val="none" w:sz="0" w:space="0" w:color="auto"/>
                        <w:left w:val="none" w:sz="0" w:space="0" w:color="auto"/>
                        <w:bottom w:val="none" w:sz="0" w:space="0" w:color="auto"/>
                        <w:right w:val="none" w:sz="0" w:space="0" w:color="auto"/>
                      </w:divBdr>
                    </w:div>
                  </w:divsChild>
                </w:div>
                <w:div w:id="548612328">
                  <w:marLeft w:val="0"/>
                  <w:marRight w:val="0"/>
                  <w:marTop w:val="0"/>
                  <w:marBottom w:val="0"/>
                  <w:divBdr>
                    <w:top w:val="none" w:sz="0" w:space="0" w:color="auto"/>
                    <w:left w:val="none" w:sz="0" w:space="0" w:color="auto"/>
                    <w:bottom w:val="none" w:sz="0" w:space="0" w:color="auto"/>
                    <w:right w:val="none" w:sz="0" w:space="0" w:color="auto"/>
                  </w:divBdr>
                  <w:divsChild>
                    <w:div w:id="23798610">
                      <w:marLeft w:val="0"/>
                      <w:marRight w:val="0"/>
                      <w:marTop w:val="0"/>
                      <w:marBottom w:val="0"/>
                      <w:divBdr>
                        <w:top w:val="none" w:sz="0" w:space="0" w:color="auto"/>
                        <w:left w:val="none" w:sz="0" w:space="0" w:color="auto"/>
                        <w:bottom w:val="none" w:sz="0" w:space="0" w:color="auto"/>
                        <w:right w:val="none" w:sz="0" w:space="0" w:color="auto"/>
                      </w:divBdr>
                    </w:div>
                  </w:divsChild>
                </w:div>
                <w:div w:id="106705621">
                  <w:marLeft w:val="0"/>
                  <w:marRight w:val="0"/>
                  <w:marTop w:val="0"/>
                  <w:marBottom w:val="0"/>
                  <w:divBdr>
                    <w:top w:val="none" w:sz="0" w:space="0" w:color="auto"/>
                    <w:left w:val="none" w:sz="0" w:space="0" w:color="auto"/>
                    <w:bottom w:val="none" w:sz="0" w:space="0" w:color="auto"/>
                    <w:right w:val="none" w:sz="0" w:space="0" w:color="auto"/>
                  </w:divBdr>
                  <w:divsChild>
                    <w:div w:id="490365869">
                      <w:marLeft w:val="0"/>
                      <w:marRight w:val="0"/>
                      <w:marTop w:val="0"/>
                      <w:marBottom w:val="0"/>
                      <w:divBdr>
                        <w:top w:val="none" w:sz="0" w:space="0" w:color="auto"/>
                        <w:left w:val="none" w:sz="0" w:space="0" w:color="auto"/>
                        <w:bottom w:val="none" w:sz="0" w:space="0" w:color="auto"/>
                        <w:right w:val="none" w:sz="0" w:space="0" w:color="auto"/>
                      </w:divBdr>
                    </w:div>
                  </w:divsChild>
                </w:div>
                <w:div w:id="903685003">
                  <w:marLeft w:val="0"/>
                  <w:marRight w:val="0"/>
                  <w:marTop w:val="0"/>
                  <w:marBottom w:val="0"/>
                  <w:divBdr>
                    <w:top w:val="none" w:sz="0" w:space="0" w:color="auto"/>
                    <w:left w:val="none" w:sz="0" w:space="0" w:color="auto"/>
                    <w:bottom w:val="none" w:sz="0" w:space="0" w:color="auto"/>
                    <w:right w:val="none" w:sz="0" w:space="0" w:color="auto"/>
                  </w:divBdr>
                  <w:divsChild>
                    <w:div w:id="1771703815">
                      <w:marLeft w:val="0"/>
                      <w:marRight w:val="0"/>
                      <w:marTop w:val="0"/>
                      <w:marBottom w:val="0"/>
                      <w:divBdr>
                        <w:top w:val="none" w:sz="0" w:space="0" w:color="auto"/>
                        <w:left w:val="none" w:sz="0" w:space="0" w:color="auto"/>
                        <w:bottom w:val="none" w:sz="0" w:space="0" w:color="auto"/>
                        <w:right w:val="none" w:sz="0" w:space="0" w:color="auto"/>
                      </w:divBdr>
                    </w:div>
                  </w:divsChild>
                </w:div>
                <w:div w:id="452557911">
                  <w:marLeft w:val="0"/>
                  <w:marRight w:val="0"/>
                  <w:marTop w:val="0"/>
                  <w:marBottom w:val="0"/>
                  <w:divBdr>
                    <w:top w:val="none" w:sz="0" w:space="0" w:color="auto"/>
                    <w:left w:val="none" w:sz="0" w:space="0" w:color="auto"/>
                    <w:bottom w:val="none" w:sz="0" w:space="0" w:color="auto"/>
                    <w:right w:val="none" w:sz="0" w:space="0" w:color="auto"/>
                  </w:divBdr>
                  <w:divsChild>
                    <w:div w:id="2090342839">
                      <w:marLeft w:val="0"/>
                      <w:marRight w:val="0"/>
                      <w:marTop w:val="0"/>
                      <w:marBottom w:val="0"/>
                      <w:divBdr>
                        <w:top w:val="none" w:sz="0" w:space="0" w:color="auto"/>
                        <w:left w:val="none" w:sz="0" w:space="0" w:color="auto"/>
                        <w:bottom w:val="none" w:sz="0" w:space="0" w:color="auto"/>
                        <w:right w:val="none" w:sz="0" w:space="0" w:color="auto"/>
                      </w:divBdr>
                    </w:div>
                  </w:divsChild>
                </w:div>
                <w:div w:id="878206592">
                  <w:marLeft w:val="0"/>
                  <w:marRight w:val="0"/>
                  <w:marTop w:val="0"/>
                  <w:marBottom w:val="0"/>
                  <w:divBdr>
                    <w:top w:val="none" w:sz="0" w:space="0" w:color="auto"/>
                    <w:left w:val="none" w:sz="0" w:space="0" w:color="auto"/>
                    <w:bottom w:val="none" w:sz="0" w:space="0" w:color="auto"/>
                    <w:right w:val="none" w:sz="0" w:space="0" w:color="auto"/>
                  </w:divBdr>
                  <w:divsChild>
                    <w:div w:id="932125536">
                      <w:marLeft w:val="0"/>
                      <w:marRight w:val="0"/>
                      <w:marTop w:val="0"/>
                      <w:marBottom w:val="0"/>
                      <w:divBdr>
                        <w:top w:val="none" w:sz="0" w:space="0" w:color="auto"/>
                        <w:left w:val="none" w:sz="0" w:space="0" w:color="auto"/>
                        <w:bottom w:val="none" w:sz="0" w:space="0" w:color="auto"/>
                        <w:right w:val="none" w:sz="0" w:space="0" w:color="auto"/>
                      </w:divBdr>
                    </w:div>
                  </w:divsChild>
                </w:div>
                <w:div w:id="651449129">
                  <w:marLeft w:val="0"/>
                  <w:marRight w:val="0"/>
                  <w:marTop w:val="0"/>
                  <w:marBottom w:val="0"/>
                  <w:divBdr>
                    <w:top w:val="none" w:sz="0" w:space="0" w:color="auto"/>
                    <w:left w:val="none" w:sz="0" w:space="0" w:color="auto"/>
                    <w:bottom w:val="none" w:sz="0" w:space="0" w:color="auto"/>
                    <w:right w:val="none" w:sz="0" w:space="0" w:color="auto"/>
                  </w:divBdr>
                  <w:divsChild>
                    <w:div w:id="1859926701">
                      <w:marLeft w:val="0"/>
                      <w:marRight w:val="0"/>
                      <w:marTop w:val="0"/>
                      <w:marBottom w:val="0"/>
                      <w:divBdr>
                        <w:top w:val="none" w:sz="0" w:space="0" w:color="auto"/>
                        <w:left w:val="none" w:sz="0" w:space="0" w:color="auto"/>
                        <w:bottom w:val="none" w:sz="0" w:space="0" w:color="auto"/>
                        <w:right w:val="none" w:sz="0" w:space="0" w:color="auto"/>
                      </w:divBdr>
                    </w:div>
                  </w:divsChild>
                </w:div>
                <w:div w:id="275217117">
                  <w:marLeft w:val="0"/>
                  <w:marRight w:val="0"/>
                  <w:marTop w:val="0"/>
                  <w:marBottom w:val="0"/>
                  <w:divBdr>
                    <w:top w:val="none" w:sz="0" w:space="0" w:color="auto"/>
                    <w:left w:val="none" w:sz="0" w:space="0" w:color="auto"/>
                    <w:bottom w:val="none" w:sz="0" w:space="0" w:color="auto"/>
                    <w:right w:val="none" w:sz="0" w:space="0" w:color="auto"/>
                  </w:divBdr>
                  <w:divsChild>
                    <w:div w:id="314458671">
                      <w:marLeft w:val="0"/>
                      <w:marRight w:val="0"/>
                      <w:marTop w:val="0"/>
                      <w:marBottom w:val="0"/>
                      <w:divBdr>
                        <w:top w:val="none" w:sz="0" w:space="0" w:color="auto"/>
                        <w:left w:val="none" w:sz="0" w:space="0" w:color="auto"/>
                        <w:bottom w:val="none" w:sz="0" w:space="0" w:color="auto"/>
                        <w:right w:val="none" w:sz="0" w:space="0" w:color="auto"/>
                      </w:divBdr>
                    </w:div>
                  </w:divsChild>
                </w:div>
                <w:div w:id="1844392085">
                  <w:marLeft w:val="0"/>
                  <w:marRight w:val="0"/>
                  <w:marTop w:val="0"/>
                  <w:marBottom w:val="0"/>
                  <w:divBdr>
                    <w:top w:val="none" w:sz="0" w:space="0" w:color="auto"/>
                    <w:left w:val="none" w:sz="0" w:space="0" w:color="auto"/>
                    <w:bottom w:val="none" w:sz="0" w:space="0" w:color="auto"/>
                    <w:right w:val="none" w:sz="0" w:space="0" w:color="auto"/>
                  </w:divBdr>
                  <w:divsChild>
                    <w:div w:id="132479868">
                      <w:marLeft w:val="0"/>
                      <w:marRight w:val="0"/>
                      <w:marTop w:val="0"/>
                      <w:marBottom w:val="0"/>
                      <w:divBdr>
                        <w:top w:val="none" w:sz="0" w:space="0" w:color="auto"/>
                        <w:left w:val="none" w:sz="0" w:space="0" w:color="auto"/>
                        <w:bottom w:val="none" w:sz="0" w:space="0" w:color="auto"/>
                        <w:right w:val="none" w:sz="0" w:space="0" w:color="auto"/>
                      </w:divBdr>
                    </w:div>
                  </w:divsChild>
                </w:div>
                <w:div w:id="1353991750">
                  <w:marLeft w:val="0"/>
                  <w:marRight w:val="0"/>
                  <w:marTop w:val="0"/>
                  <w:marBottom w:val="0"/>
                  <w:divBdr>
                    <w:top w:val="none" w:sz="0" w:space="0" w:color="auto"/>
                    <w:left w:val="none" w:sz="0" w:space="0" w:color="auto"/>
                    <w:bottom w:val="none" w:sz="0" w:space="0" w:color="auto"/>
                    <w:right w:val="none" w:sz="0" w:space="0" w:color="auto"/>
                  </w:divBdr>
                  <w:divsChild>
                    <w:div w:id="1469665371">
                      <w:marLeft w:val="0"/>
                      <w:marRight w:val="0"/>
                      <w:marTop w:val="0"/>
                      <w:marBottom w:val="0"/>
                      <w:divBdr>
                        <w:top w:val="none" w:sz="0" w:space="0" w:color="auto"/>
                        <w:left w:val="none" w:sz="0" w:space="0" w:color="auto"/>
                        <w:bottom w:val="none" w:sz="0" w:space="0" w:color="auto"/>
                        <w:right w:val="none" w:sz="0" w:space="0" w:color="auto"/>
                      </w:divBdr>
                    </w:div>
                  </w:divsChild>
                </w:div>
                <w:div w:id="120341866">
                  <w:marLeft w:val="0"/>
                  <w:marRight w:val="0"/>
                  <w:marTop w:val="0"/>
                  <w:marBottom w:val="0"/>
                  <w:divBdr>
                    <w:top w:val="none" w:sz="0" w:space="0" w:color="auto"/>
                    <w:left w:val="none" w:sz="0" w:space="0" w:color="auto"/>
                    <w:bottom w:val="none" w:sz="0" w:space="0" w:color="auto"/>
                    <w:right w:val="none" w:sz="0" w:space="0" w:color="auto"/>
                  </w:divBdr>
                  <w:divsChild>
                    <w:div w:id="6353802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4076693">
          <w:marLeft w:val="0"/>
          <w:marRight w:val="0"/>
          <w:marTop w:val="0"/>
          <w:marBottom w:val="0"/>
          <w:divBdr>
            <w:top w:val="none" w:sz="0" w:space="0" w:color="auto"/>
            <w:left w:val="none" w:sz="0" w:space="0" w:color="auto"/>
            <w:bottom w:val="none" w:sz="0" w:space="0" w:color="auto"/>
            <w:right w:val="none" w:sz="0" w:space="0" w:color="auto"/>
          </w:divBdr>
        </w:div>
        <w:div w:id="511916112">
          <w:marLeft w:val="0"/>
          <w:marRight w:val="0"/>
          <w:marTop w:val="0"/>
          <w:marBottom w:val="0"/>
          <w:divBdr>
            <w:top w:val="none" w:sz="0" w:space="0" w:color="auto"/>
            <w:left w:val="none" w:sz="0" w:space="0" w:color="auto"/>
            <w:bottom w:val="none" w:sz="0" w:space="0" w:color="auto"/>
            <w:right w:val="none" w:sz="0" w:space="0" w:color="auto"/>
          </w:divBdr>
        </w:div>
        <w:div w:id="561601233">
          <w:marLeft w:val="0"/>
          <w:marRight w:val="0"/>
          <w:marTop w:val="0"/>
          <w:marBottom w:val="0"/>
          <w:divBdr>
            <w:top w:val="none" w:sz="0" w:space="0" w:color="auto"/>
            <w:left w:val="none" w:sz="0" w:space="0" w:color="auto"/>
            <w:bottom w:val="none" w:sz="0" w:space="0" w:color="auto"/>
            <w:right w:val="none" w:sz="0" w:space="0" w:color="auto"/>
          </w:divBdr>
          <w:divsChild>
            <w:div w:id="1617520394">
              <w:marLeft w:val="0"/>
              <w:marRight w:val="0"/>
              <w:marTop w:val="0"/>
              <w:marBottom w:val="0"/>
              <w:divBdr>
                <w:top w:val="none" w:sz="0" w:space="0" w:color="auto"/>
                <w:left w:val="none" w:sz="0" w:space="0" w:color="auto"/>
                <w:bottom w:val="none" w:sz="0" w:space="0" w:color="auto"/>
                <w:right w:val="none" w:sz="0" w:space="0" w:color="auto"/>
              </w:divBdr>
            </w:div>
            <w:div w:id="311909038">
              <w:marLeft w:val="0"/>
              <w:marRight w:val="0"/>
              <w:marTop w:val="0"/>
              <w:marBottom w:val="0"/>
              <w:divBdr>
                <w:top w:val="none" w:sz="0" w:space="0" w:color="auto"/>
                <w:left w:val="none" w:sz="0" w:space="0" w:color="auto"/>
                <w:bottom w:val="none" w:sz="0" w:space="0" w:color="auto"/>
                <w:right w:val="none" w:sz="0" w:space="0" w:color="auto"/>
              </w:divBdr>
            </w:div>
            <w:div w:id="1688822264">
              <w:marLeft w:val="0"/>
              <w:marRight w:val="0"/>
              <w:marTop w:val="0"/>
              <w:marBottom w:val="0"/>
              <w:divBdr>
                <w:top w:val="none" w:sz="0" w:space="0" w:color="auto"/>
                <w:left w:val="none" w:sz="0" w:space="0" w:color="auto"/>
                <w:bottom w:val="none" w:sz="0" w:space="0" w:color="auto"/>
                <w:right w:val="none" w:sz="0" w:space="0" w:color="auto"/>
              </w:divBdr>
            </w:div>
            <w:div w:id="421340971">
              <w:marLeft w:val="0"/>
              <w:marRight w:val="0"/>
              <w:marTop w:val="0"/>
              <w:marBottom w:val="0"/>
              <w:divBdr>
                <w:top w:val="none" w:sz="0" w:space="0" w:color="auto"/>
                <w:left w:val="none" w:sz="0" w:space="0" w:color="auto"/>
                <w:bottom w:val="none" w:sz="0" w:space="0" w:color="auto"/>
                <w:right w:val="none" w:sz="0" w:space="0" w:color="auto"/>
              </w:divBdr>
            </w:div>
            <w:div w:id="1669282523">
              <w:marLeft w:val="0"/>
              <w:marRight w:val="0"/>
              <w:marTop w:val="0"/>
              <w:marBottom w:val="0"/>
              <w:divBdr>
                <w:top w:val="none" w:sz="0" w:space="0" w:color="auto"/>
                <w:left w:val="none" w:sz="0" w:space="0" w:color="auto"/>
                <w:bottom w:val="none" w:sz="0" w:space="0" w:color="auto"/>
                <w:right w:val="none" w:sz="0" w:space="0" w:color="auto"/>
              </w:divBdr>
            </w:div>
            <w:div w:id="2059010908">
              <w:marLeft w:val="0"/>
              <w:marRight w:val="0"/>
              <w:marTop w:val="0"/>
              <w:marBottom w:val="0"/>
              <w:divBdr>
                <w:top w:val="none" w:sz="0" w:space="0" w:color="auto"/>
                <w:left w:val="none" w:sz="0" w:space="0" w:color="auto"/>
                <w:bottom w:val="none" w:sz="0" w:space="0" w:color="auto"/>
                <w:right w:val="none" w:sz="0" w:space="0" w:color="auto"/>
              </w:divBdr>
            </w:div>
            <w:div w:id="866992077">
              <w:marLeft w:val="0"/>
              <w:marRight w:val="0"/>
              <w:marTop w:val="0"/>
              <w:marBottom w:val="0"/>
              <w:divBdr>
                <w:top w:val="none" w:sz="0" w:space="0" w:color="auto"/>
                <w:left w:val="none" w:sz="0" w:space="0" w:color="auto"/>
                <w:bottom w:val="none" w:sz="0" w:space="0" w:color="auto"/>
                <w:right w:val="none" w:sz="0" w:space="0" w:color="auto"/>
              </w:divBdr>
            </w:div>
            <w:div w:id="1990591355">
              <w:marLeft w:val="0"/>
              <w:marRight w:val="0"/>
              <w:marTop w:val="0"/>
              <w:marBottom w:val="0"/>
              <w:divBdr>
                <w:top w:val="none" w:sz="0" w:space="0" w:color="auto"/>
                <w:left w:val="none" w:sz="0" w:space="0" w:color="auto"/>
                <w:bottom w:val="none" w:sz="0" w:space="0" w:color="auto"/>
                <w:right w:val="none" w:sz="0" w:space="0" w:color="auto"/>
              </w:divBdr>
            </w:div>
            <w:div w:id="1438015248">
              <w:marLeft w:val="0"/>
              <w:marRight w:val="0"/>
              <w:marTop w:val="0"/>
              <w:marBottom w:val="0"/>
              <w:divBdr>
                <w:top w:val="none" w:sz="0" w:space="0" w:color="auto"/>
                <w:left w:val="none" w:sz="0" w:space="0" w:color="auto"/>
                <w:bottom w:val="none" w:sz="0" w:space="0" w:color="auto"/>
                <w:right w:val="none" w:sz="0" w:space="0" w:color="auto"/>
              </w:divBdr>
            </w:div>
            <w:div w:id="1611475026">
              <w:marLeft w:val="0"/>
              <w:marRight w:val="0"/>
              <w:marTop w:val="0"/>
              <w:marBottom w:val="0"/>
              <w:divBdr>
                <w:top w:val="none" w:sz="0" w:space="0" w:color="auto"/>
                <w:left w:val="none" w:sz="0" w:space="0" w:color="auto"/>
                <w:bottom w:val="none" w:sz="0" w:space="0" w:color="auto"/>
                <w:right w:val="none" w:sz="0" w:space="0" w:color="auto"/>
              </w:divBdr>
            </w:div>
            <w:div w:id="1020084074">
              <w:marLeft w:val="0"/>
              <w:marRight w:val="0"/>
              <w:marTop w:val="0"/>
              <w:marBottom w:val="0"/>
              <w:divBdr>
                <w:top w:val="none" w:sz="0" w:space="0" w:color="auto"/>
                <w:left w:val="none" w:sz="0" w:space="0" w:color="auto"/>
                <w:bottom w:val="none" w:sz="0" w:space="0" w:color="auto"/>
                <w:right w:val="none" w:sz="0" w:space="0" w:color="auto"/>
              </w:divBdr>
            </w:div>
            <w:div w:id="1113400750">
              <w:marLeft w:val="0"/>
              <w:marRight w:val="0"/>
              <w:marTop w:val="0"/>
              <w:marBottom w:val="0"/>
              <w:divBdr>
                <w:top w:val="none" w:sz="0" w:space="0" w:color="auto"/>
                <w:left w:val="none" w:sz="0" w:space="0" w:color="auto"/>
                <w:bottom w:val="none" w:sz="0" w:space="0" w:color="auto"/>
                <w:right w:val="none" w:sz="0" w:space="0" w:color="auto"/>
              </w:divBdr>
            </w:div>
            <w:div w:id="203451555">
              <w:marLeft w:val="0"/>
              <w:marRight w:val="0"/>
              <w:marTop w:val="0"/>
              <w:marBottom w:val="0"/>
              <w:divBdr>
                <w:top w:val="none" w:sz="0" w:space="0" w:color="auto"/>
                <w:left w:val="none" w:sz="0" w:space="0" w:color="auto"/>
                <w:bottom w:val="none" w:sz="0" w:space="0" w:color="auto"/>
                <w:right w:val="none" w:sz="0" w:space="0" w:color="auto"/>
              </w:divBdr>
            </w:div>
            <w:div w:id="31198713">
              <w:marLeft w:val="0"/>
              <w:marRight w:val="0"/>
              <w:marTop w:val="0"/>
              <w:marBottom w:val="0"/>
              <w:divBdr>
                <w:top w:val="none" w:sz="0" w:space="0" w:color="auto"/>
                <w:left w:val="none" w:sz="0" w:space="0" w:color="auto"/>
                <w:bottom w:val="none" w:sz="0" w:space="0" w:color="auto"/>
                <w:right w:val="none" w:sz="0" w:space="0" w:color="auto"/>
              </w:divBdr>
            </w:div>
          </w:divsChild>
        </w:div>
        <w:div w:id="970133772">
          <w:marLeft w:val="0"/>
          <w:marRight w:val="0"/>
          <w:marTop w:val="0"/>
          <w:marBottom w:val="0"/>
          <w:divBdr>
            <w:top w:val="none" w:sz="0" w:space="0" w:color="auto"/>
            <w:left w:val="none" w:sz="0" w:space="0" w:color="auto"/>
            <w:bottom w:val="none" w:sz="0" w:space="0" w:color="auto"/>
            <w:right w:val="none" w:sz="0" w:space="0" w:color="auto"/>
          </w:divBdr>
        </w:div>
        <w:div w:id="54085801">
          <w:marLeft w:val="0"/>
          <w:marRight w:val="0"/>
          <w:marTop w:val="0"/>
          <w:marBottom w:val="0"/>
          <w:divBdr>
            <w:top w:val="none" w:sz="0" w:space="0" w:color="auto"/>
            <w:left w:val="none" w:sz="0" w:space="0" w:color="auto"/>
            <w:bottom w:val="none" w:sz="0" w:space="0" w:color="auto"/>
            <w:right w:val="none" w:sz="0" w:space="0" w:color="auto"/>
          </w:divBdr>
        </w:div>
        <w:div w:id="670521062">
          <w:marLeft w:val="0"/>
          <w:marRight w:val="0"/>
          <w:marTop w:val="0"/>
          <w:marBottom w:val="0"/>
          <w:divBdr>
            <w:top w:val="none" w:sz="0" w:space="0" w:color="auto"/>
            <w:left w:val="none" w:sz="0" w:space="0" w:color="auto"/>
            <w:bottom w:val="none" w:sz="0" w:space="0" w:color="auto"/>
            <w:right w:val="none" w:sz="0" w:space="0" w:color="auto"/>
          </w:divBdr>
        </w:div>
        <w:div w:id="1206601742">
          <w:marLeft w:val="0"/>
          <w:marRight w:val="0"/>
          <w:marTop w:val="0"/>
          <w:marBottom w:val="0"/>
          <w:divBdr>
            <w:top w:val="none" w:sz="0" w:space="0" w:color="auto"/>
            <w:left w:val="none" w:sz="0" w:space="0" w:color="auto"/>
            <w:bottom w:val="none" w:sz="0" w:space="0" w:color="auto"/>
            <w:right w:val="none" w:sz="0" w:space="0" w:color="auto"/>
          </w:divBdr>
        </w:div>
        <w:div w:id="1502888662">
          <w:marLeft w:val="0"/>
          <w:marRight w:val="0"/>
          <w:marTop w:val="0"/>
          <w:marBottom w:val="0"/>
          <w:divBdr>
            <w:top w:val="none" w:sz="0" w:space="0" w:color="auto"/>
            <w:left w:val="none" w:sz="0" w:space="0" w:color="auto"/>
            <w:bottom w:val="none" w:sz="0" w:space="0" w:color="auto"/>
            <w:right w:val="none" w:sz="0" w:space="0" w:color="auto"/>
          </w:divBdr>
        </w:div>
        <w:div w:id="553783185">
          <w:marLeft w:val="0"/>
          <w:marRight w:val="0"/>
          <w:marTop w:val="0"/>
          <w:marBottom w:val="0"/>
          <w:divBdr>
            <w:top w:val="none" w:sz="0" w:space="0" w:color="auto"/>
            <w:left w:val="none" w:sz="0" w:space="0" w:color="auto"/>
            <w:bottom w:val="none" w:sz="0" w:space="0" w:color="auto"/>
            <w:right w:val="none" w:sz="0" w:space="0" w:color="auto"/>
          </w:divBdr>
        </w:div>
        <w:div w:id="1364552913">
          <w:marLeft w:val="0"/>
          <w:marRight w:val="0"/>
          <w:marTop w:val="0"/>
          <w:marBottom w:val="0"/>
          <w:divBdr>
            <w:top w:val="none" w:sz="0" w:space="0" w:color="auto"/>
            <w:left w:val="none" w:sz="0" w:space="0" w:color="auto"/>
            <w:bottom w:val="none" w:sz="0" w:space="0" w:color="auto"/>
            <w:right w:val="none" w:sz="0" w:space="0" w:color="auto"/>
          </w:divBdr>
          <w:divsChild>
            <w:div w:id="820924370">
              <w:marLeft w:val="-75"/>
              <w:marRight w:val="0"/>
              <w:marTop w:val="30"/>
              <w:marBottom w:val="30"/>
              <w:divBdr>
                <w:top w:val="none" w:sz="0" w:space="0" w:color="auto"/>
                <w:left w:val="none" w:sz="0" w:space="0" w:color="auto"/>
                <w:bottom w:val="none" w:sz="0" w:space="0" w:color="auto"/>
                <w:right w:val="none" w:sz="0" w:space="0" w:color="auto"/>
              </w:divBdr>
              <w:divsChild>
                <w:div w:id="1024284251">
                  <w:marLeft w:val="0"/>
                  <w:marRight w:val="0"/>
                  <w:marTop w:val="0"/>
                  <w:marBottom w:val="0"/>
                  <w:divBdr>
                    <w:top w:val="none" w:sz="0" w:space="0" w:color="auto"/>
                    <w:left w:val="none" w:sz="0" w:space="0" w:color="auto"/>
                    <w:bottom w:val="none" w:sz="0" w:space="0" w:color="auto"/>
                    <w:right w:val="none" w:sz="0" w:space="0" w:color="auto"/>
                  </w:divBdr>
                  <w:divsChild>
                    <w:div w:id="1227689953">
                      <w:marLeft w:val="0"/>
                      <w:marRight w:val="0"/>
                      <w:marTop w:val="0"/>
                      <w:marBottom w:val="0"/>
                      <w:divBdr>
                        <w:top w:val="none" w:sz="0" w:space="0" w:color="auto"/>
                        <w:left w:val="none" w:sz="0" w:space="0" w:color="auto"/>
                        <w:bottom w:val="none" w:sz="0" w:space="0" w:color="auto"/>
                        <w:right w:val="none" w:sz="0" w:space="0" w:color="auto"/>
                      </w:divBdr>
                    </w:div>
                  </w:divsChild>
                </w:div>
                <w:div w:id="959412397">
                  <w:marLeft w:val="0"/>
                  <w:marRight w:val="0"/>
                  <w:marTop w:val="0"/>
                  <w:marBottom w:val="0"/>
                  <w:divBdr>
                    <w:top w:val="none" w:sz="0" w:space="0" w:color="auto"/>
                    <w:left w:val="none" w:sz="0" w:space="0" w:color="auto"/>
                    <w:bottom w:val="none" w:sz="0" w:space="0" w:color="auto"/>
                    <w:right w:val="none" w:sz="0" w:space="0" w:color="auto"/>
                  </w:divBdr>
                  <w:divsChild>
                    <w:div w:id="1997496081">
                      <w:marLeft w:val="0"/>
                      <w:marRight w:val="0"/>
                      <w:marTop w:val="0"/>
                      <w:marBottom w:val="0"/>
                      <w:divBdr>
                        <w:top w:val="none" w:sz="0" w:space="0" w:color="auto"/>
                        <w:left w:val="none" w:sz="0" w:space="0" w:color="auto"/>
                        <w:bottom w:val="none" w:sz="0" w:space="0" w:color="auto"/>
                        <w:right w:val="none" w:sz="0" w:space="0" w:color="auto"/>
                      </w:divBdr>
                    </w:div>
                  </w:divsChild>
                </w:div>
                <w:div w:id="57630988">
                  <w:marLeft w:val="0"/>
                  <w:marRight w:val="0"/>
                  <w:marTop w:val="0"/>
                  <w:marBottom w:val="0"/>
                  <w:divBdr>
                    <w:top w:val="none" w:sz="0" w:space="0" w:color="auto"/>
                    <w:left w:val="none" w:sz="0" w:space="0" w:color="auto"/>
                    <w:bottom w:val="none" w:sz="0" w:space="0" w:color="auto"/>
                    <w:right w:val="none" w:sz="0" w:space="0" w:color="auto"/>
                  </w:divBdr>
                  <w:divsChild>
                    <w:div w:id="822938902">
                      <w:marLeft w:val="0"/>
                      <w:marRight w:val="0"/>
                      <w:marTop w:val="0"/>
                      <w:marBottom w:val="0"/>
                      <w:divBdr>
                        <w:top w:val="none" w:sz="0" w:space="0" w:color="auto"/>
                        <w:left w:val="none" w:sz="0" w:space="0" w:color="auto"/>
                        <w:bottom w:val="none" w:sz="0" w:space="0" w:color="auto"/>
                        <w:right w:val="none" w:sz="0" w:space="0" w:color="auto"/>
                      </w:divBdr>
                    </w:div>
                  </w:divsChild>
                </w:div>
                <w:div w:id="390689971">
                  <w:marLeft w:val="0"/>
                  <w:marRight w:val="0"/>
                  <w:marTop w:val="0"/>
                  <w:marBottom w:val="0"/>
                  <w:divBdr>
                    <w:top w:val="none" w:sz="0" w:space="0" w:color="auto"/>
                    <w:left w:val="none" w:sz="0" w:space="0" w:color="auto"/>
                    <w:bottom w:val="none" w:sz="0" w:space="0" w:color="auto"/>
                    <w:right w:val="none" w:sz="0" w:space="0" w:color="auto"/>
                  </w:divBdr>
                  <w:divsChild>
                    <w:div w:id="679940074">
                      <w:marLeft w:val="0"/>
                      <w:marRight w:val="0"/>
                      <w:marTop w:val="0"/>
                      <w:marBottom w:val="0"/>
                      <w:divBdr>
                        <w:top w:val="none" w:sz="0" w:space="0" w:color="auto"/>
                        <w:left w:val="none" w:sz="0" w:space="0" w:color="auto"/>
                        <w:bottom w:val="none" w:sz="0" w:space="0" w:color="auto"/>
                        <w:right w:val="none" w:sz="0" w:space="0" w:color="auto"/>
                      </w:divBdr>
                    </w:div>
                  </w:divsChild>
                </w:div>
                <w:div w:id="737630282">
                  <w:marLeft w:val="0"/>
                  <w:marRight w:val="0"/>
                  <w:marTop w:val="0"/>
                  <w:marBottom w:val="0"/>
                  <w:divBdr>
                    <w:top w:val="none" w:sz="0" w:space="0" w:color="auto"/>
                    <w:left w:val="none" w:sz="0" w:space="0" w:color="auto"/>
                    <w:bottom w:val="none" w:sz="0" w:space="0" w:color="auto"/>
                    <w:right w:val="none" w:sz="0" w:space="0" w:color="auto"/>
                  </w:divBdr>
                  <w:divsChild>
                    <w:div w:id="356590015">
                      <w:marLeft w:val="0"/>
                      <w:marRight w:val="0"/>
                      <w:marTop w:val="0"/>
                      <w:marBottom w:val="0"/>
                      <w:divBdr>
                        <w:top w:val="none" w:sz="0" w:space="0" w:color="auto"/>
                        <w:left w:val="none" w:sz="0" w:space="0" w:color="auto"/>
                        <w:bottom w:val="none" w:sz="0" w:space="0" w:color="auto"/>
                        <w:right w:val="none" w:sz="0" w:space="0" w:color="auto"/>
                      </w:divBdr>
                    </w:div>
                  </w:divsChild>
                </w:div>
                <w:div w:id="1639336465">
                  <w:marLeft w:val="0"/>
                  <w:marRight w:val="0"/>
                  <w:marTop w:val="0"/>
                  <w:marBottom w:val="0"/>
                  <w:divBdr>
                    <w:top w:val="none" w:sz="0" w:space="0" w:color="auto"/>
                    <w:left w:val="none" w:sz="0" w:space="0" w:color="auto"/>
                    <w:bottom w:val="none" w:sz="0" w:space="0" w:color="auto"/>
                    <w:right w:val="none" w:sz="0" w:space="0" w:color="auto"/>
                  </w:divBdr>
                  <w:divsChild>
                    <w:div w:id="892353926">
                      <w:marLeft w:val="0"/>
                      <w:marRight w:val="0"/>
                      <w:marTop w:val="0"/>
                      <w:marBottom w:val="0"/>
                      <w:divBdr>
                        <w:top w:val="none" w:sz="0" w:space="0" w:color="auto"/>
                        <w:left w:val="none" w:sz="0" w:space="0" w:color="auto"/>
                        <w:bottom w:val="none" w:sz="0" w:space="0" w:color="auto"/>
                        <w:right w:val="none" w:sz="0" w:space="0" w:color="auto"/>
                      </w:divBdr>
                    </w:div>
                  </w:divsChild>
                </w:div>
                <w:div w:id="1659377647">
                  <w:marLeft w:val="0"/>
                  <w:marRight w:val="0"/>
                  <w:marTop w:val="0"/>
                  <w:marBottom w:val="0"/>
                  <w:divBdr>
                    <w:top w:val="none" w:sz="0" w:space="0" w:color="auto"/>
                    <w:left w:val="none" w:sz="0" w:space="0" w:color="auto"/>
                    <w:bottom w:val="none" w:sz="0" w:space="0" w:color="auto"/>
                    <w:right w:val="none" w:sz="0" w:space="0" w:color="auto"/>
                  </w:divBdr>
                  <w:divsChild>
                    <w:div w:id="2108888632">
                      <w:marLeft w:val="0"/>
                      <w:marRight w:val="0"/>
                      <w:marTop w:val="0"/>
                      <w:marBottom w:val="0"/>
                      <w:divBdr>
                        <w:top w:val="none" w:sz="0" w:space="0" w:color="auto"/>
                        <w:left w:val="none" w:sz="0" w:space="0" w:color="auto"/>
                        <w:bottom w:val="none" w:sz="0" w:space="0" w:color="auto"/>
                        <w:right w:val="none" w:sz="0" w:space="0" w:color="auto"/>
                      </w:divBdr>
                    </w:div>
                    <w:div w:id="2141876791">
                      <w:marLeft w:val="0"/>
                      <w:marRight w:val="0"/>
                      <w:marTop w:val="0"/>
                      <w:marBottom w:val="0"/>
                      <w:divBdr>
                        <w:top w:val="none" w:sz="0" w:space="0" w:color="auto"/>
                        <w:left w:val="none" w:sz="0" w:space="0" w:color="auto"/>
                        <w:bottom w:val="none" w:sz="0" w:space="0" w:color="auto"/>
                        <w:right w:val="none" w:sz="0" w:space="0" w:color="auto"/>
                      </w:divBdr>
                    </w:div>
                    <w:div w:id="1563296137">
                      <w:marLeft w:val="0"/>
                      <w:marRight w:val="0"/>
                      <w:marTop w:val="0"/>
                      <w:marBottom w:val="0"/>
                      <w:divBdr>
                        <w:top w:val="none" w:sz="0" w:space="0" w:color="auto"/>
                        <w:left w:val="none" w:sz="0" w:space="0" w:color="auto"/>
                        <w:bottom w:val="none" w:sz="0" w:space="0" w:color="auto"/>
                        <w:right w:val="none" w:sz="0" w:space="0" w:color="auto"/>
                      </w:divBdr>
                    </w:div>
                  </w:divsChild>
                </w:div>
                <w:div w:id="370037966">
                  <w:marLeft w:val="0"/>
                  <w:marRight w:val="0"/>
                  <w:marTop w:val="0"/>
                  <w:marBottom w:val="0"/>
                  <w:divBdr>
                    <w:top w:val="none" w:sz="0" w:space="0" w:color="auto"/>
                    <w:left w:val="none" w:sz="0" w:space="0" w:color="auto"/>
                    <w:bottom w:val="none" w:sz="0" w:space="0" w:color="auto"/>
                    <w:right w:val="none" w:sz="0" w:space="0" w:color="auto"/>
                  </w:divBdr>
                  <w:divsChild>
                    <w:div w:id="13038501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82630985">
          <w:marLeft w:val="0"/>
          <w:marRight w:val="0"/>
          <w:marTop w:val="0"/>
          <w:marBottom w:val="0"/>
          <w:divBdr>
            <w:top w:val="none" w:sz="0" w:space="0" w:color="auto"/>
            <w:left w:val="none" w:sz="0" w:space="0" w:color="auto"/>
            <w:bottom w:val="none" w:sz="0" w:space="0" w:color="auto"/>
            <w:right w:val="none" w:sz="0" w:space="0" w:color="auto"/>
          </w:divBdr>
        </w:div>
        <w:div w:id="1278558123">
          <w:marLeft w:val="0"/>
          <w:marRight w:val="0"/>
          <w:marTop w:val="0"/>
          <w:marBottom w:val="0"/>
          <w:divBdr>
            <w:top w:val="none" w:sz="0" w:space="0" w:color="auto"/>
            <w:left w:val="none" w:sz="0" w:space="0" w:color="auto"/>
            <w:bottom w:val="none" w:sz="0" w:space="0" w:color="auto"/>
            <w:right w:val="none" w:sz="0" w:space="0" w:color="auto"/>
          </w:divBdr>
        </w:div>
        <w:div w:id="772550519">
          <w:marLeft w:val="0"/>
          <w:marRight w:val="0"/>
          <w:marTop w:val="0"/>
          <w:marBottom w:val="0"/>
          <w:divBdr>
            <w:top w:val="none" w:sz="0" w:space="0" w:color="auto"/>
            <w:left w:val="none" w:sz="0" w:space="0" w:color="auto"/>
            <w:bottom w:val="none" w:sz="0" w:space="0" w:color="auto"/>
            <w:right w:val="none" w:sz="0" w:space="0" w:color="auto"/>
          </w:divBdr>
        </w:div>
        <w:div w:id="2029133409">
          <w:marLeft w:val="0"/>
          <w:marRight w:val="0"/>
          <w:marTop w:val="0"/>
          <w:marBottom w:val="0"/>
          <w:divBdr>
            <w:top w:val="none" w:sz="0" w:space="0" w:color="auto"/>
            <w:left w:val="none" w:sz="0" w:space="0" w:color="auto"/>
            <w:bottom w:val="none" w:sz="0" w:space="0" w:color="auto"/>
            <w:right w:val="none" w:sz="0" w:space="0" w:color="auto"/>
          </w:divBdr>
        </w:div>
        <w:div w:id="1177961278">
          <w:marLeft w:val="0"/>
          <w:marRight w:val="0"/>
          <w:marTop w:val="0"/>
          <w:marBottom w:val="0"/>
          <w:divBdr>
            <w:top w:val="none" w:sz="0" w:space="0" w:color="auto"/>
            <w:left w:val="none" w:sz="0" w:space="0" w:color="auto"/>
            <w:bottom w:val="none" w:sz="0" w:space="0" w:color="auto"/>
            <w:right w:val="none" w:sz="0" w:space="0" w:color="auto"/>
          </w:divBdr>
          <w:divsChild>
            <w:div w:id="1338575721">
              <w:marLeft w:val="-75"/>
              <w:marRight w:val="0"/>
              <w:marTop w:val="30"/>
              <w:marBottom w:val="30"/>
              <w:divBdr>
                <w:top w:val="none" w:sz="0" w:space="0" w:color="auto"/>
                <w:left w:val="none" w:sz="0" w:space="0" w:color="auto"/>
                <w:bottom w:val="none" w:sz="0" w:space="0" w:color="auto"/>
                <w:right w:val="none" w:sz="0" w:space="0" w:color="auto"/>
              </w:divBdr>
              <w:divsChild>
                <w:div w:id="2086605550">
                  <w:marLeft w:val="0"/>
                  <w:marRight w:val="0"/>
                  <w:marTop w:val="0"/>
                  <w:marBottom w:val="0"/>
                  <w:divBdr>
                    <w:top w:val="none" w:sz="0" w:space="0" w:color="auto"/>
                    <w:left w:val="none" w:sz="0" w:space="0" w:color="auto"/>
                    <w:bottom w:val="none" w:sz="0" w:space="0" w:color="auto"/>
                    <w:right w:val="none" w:sz="0" w:space="0" w:color="auto"/>
                  </w:divBdr>
                  <w:divsChild>
                    <w:div w:id="1116171808">
                      <w:marLeft w:val="0"/>
                      <w:marRight w:val="0"/>
                      <w:marTop w:val="0"/>
                      <w:marBottom w:val="0"/>
                      <w:divBdr>
                        <w:top w:val="none" w:sz="0" w:space="0" w:color="auto"/>
                        <w:left w:val="none" w:sz="0" w:space="0" w:color="auto"/>
                        <w:bottom w:val="none" w:sz="0" w:space="0" w:color="auto"/>
                        <w:right w:val="none" w:sz="0" w:space="0" w:color="auto"/>
                      </w:divBdr>
                    </w:div>
                  </w:divsChild>
                </w:div>
                <w:div w:id="1001547465">
                  <w:marLeft w:val="0"/>
                  <w:marRight w:val="0"/>
                  <w:marTop w:val="0"/>
                  <w:marBottom w:val="0"/>
                  <w:divBdr>
                    <w:top w:val="none" w:sz="0" w:space="0" w:color="auto"/>
                    <w:left w:val="none" w:sz="0" w:space="0" w:color="auto"/>
                    <w:bottom w:val="none" w:sz="0" w:space="0" w:color="auto"/>
                    <w:right w:val="none" w:sz="0" w:space="0" w:color="auto"/>
                  </w:divBdr>
                  <w:divsChild>
                    <w:div w:id="40907894">
                      <w:marLeft w:val="0"/>
                      <w:marRight w:val="0"/>
                      <w:marTop w:val="0"/>
                      <w:marBottom w:val="0"/>
                      <w:divBdr>
                        <w:top w:val="none" w:sz="0" w:space="0" w:color="auto"/>
                        <w:left w:val="none" w:sz="0" w:space="0" w:color="auto"/>
                        <w:bottom w:val="none" w:sz="0" w:space="0" w:color="auto"/>
                        <w:right w:val="none" w:sz="0" w:space="0" w:color="auto"/>
                      </w:divBdr>
                    </w:div>
                  </w:divsChild>
                </w:div>
                <w:div w:id="686713452">
                  <w:marLeft w:val="0"/>
                  <w:marRight w:val="0"/>
                  <w:marTop w:val="0"/>
                  <w:marBottom w:val="0"/>
                  <w:divBdr>
                    <w:top w:val="none" w:sz="0" w:space="0" w:color="auto"/>
                    <w:left w:val="none" w:sz="0" w:space="0" w:color="auto"/>
                    <w:bottom w:val="none" w:sz="0" w:space="0" w:color="auto"/>
                    <w:right w:val="none" w:sz="0" w:space="0" w:color="auto"/>
                  </w:divBdr>
                  <w:divsChild>
                    <w:div w:id="1205950074">
                      <w:marLeft w:val="0"/>
                      <w:marRight w:val="0"/>
                      <w:marTop w:val="0"/>
                      <w:marBottom w:val="0"/>
                      <w:divBdr>
                        <w:top w:val="none" w:sz="0" w:space="0" w:color="auto"/>
                        <w:left w:val="none" w:sz="0" w:space="0" w:color="auto"/>
                        <w:bottom w:val="none" w:sz="0" w:space="0" w:color="auto"/>
                        <w:right w:val="none" w:sz="0" w:space="0" w:color="auto"/>
                      </w:divBdr>
                    </w:div>
                  </w:divsChild>
                </w:div>
                <w:div w:id="1354920101">
                  <w:marLeft w:val="0"/>
                  <w:marRight w:val="0"/>
                  <w:marTop w:val="0"/>
                  <w:marBottom w:val="0"/>
                  <w:divBdr>
                    <w:top w:val="none" w:sz="0" w:space="0" w:color="auto"/>
                    <w:left w:val="none" w:sz="0" w:space="0" w:color="auto"/>
                    <w:bottom w:val="none" w:sz="0" w:space="0" w:color="auto"/>
                    <w:right w:val="none" w:sz="0" w:space="0" w:color="auto"/>
                  </w:divBdr>
                  <w:divsChild>
                    <w:div w:id="869336176">
                      <w:marLeft w:val="0"/>
                      <w:marRight w:val="0"/>
                      <w:marTop w:val="0"/>
                      <w:marBottom w:val="0"/>
                      <w:divBdr>
                        <w:top w:val="none" w:sz="0" w:space="0" w:color="auto"/>
                        <w:left w:val="none" w:sz="0" w:space="0" w:color="auto"/>
                        <w:bottom w:val="none" w:sz="0" w:space="0" w:color="auto"/>
                        <w:right w:val="none" w:sz="0" w:space="0" w:color="auto"/>
                      </w:divBdr>
                    </w:div>
                  </w:divsChild>
                </w:div>
                <w:div w:id="1338842937">
                  <w:marLeft w:val="0"/>
                  <w:marRight w:val="0"/>
                  <w:marTop w:val="0"/>
                  <w:marBottom w:val="0"/>
                  <w:divBdr>
                    <w:top w:val="none" w:sz="0" w:space="0" w:color="auto"/>
                    <w:left w:val="none" w:sz="0" w:space="0" w:color="auto"/>
                    <w:bottom w:val="none" w:sz="0" w:space="0" w:color="auto"/>
                    <w:right w:val="none" w:sz="0" w:space="0" w:color="auto"/>
                  </w:divBdr>
                  <w:divsChild>
                    <w:div w:id="342902841">
                      <w:marLeft w:val="0"/>
                      <w:marRight w:val="0"/>
                      <w:marTop w:val="0"/>
                      <w:marBottom w:val="0"/>
                      <w:divBdr>
                        <w:top w:val="none" w:sz="0" w:space="0" w:color="auto"/>
                        <w:left w:val="none" w:sz="0" w:space="0" w:color="auto"/>
                        <w:bottom w:val="none" w:sz="0" w:space="0" w:color="auto"/>
                        <w:right w:val="none" w:sz="0" w:space="0" w:color="auto"/>
                      </w:divBdr>
                    </w:div>
                  </w:divsChild>
                </w:div>
                <w:div w:id="1634485088">
                  <w:marLeft w:val="0"/>
                  <w:marRight w:val="0"/>
                  <w:marTop w:val="0"/>
                  <w:marBottom w:val="0"/>
                  <w:divBdr>
                    <w:top w:val="none" w:sz="0" w:space="0" w:color="auto"/>
                    <w:left w:val="none" w:sz="0" w:space="0" w:color="auto"/>
                    <w:bottom w:val="none" w:sz="0" w:space="0" w:color="auto"/>
                    <w:right w:val="none" w:sz="0" w:space="0" w:color="auto"/>
                  </w:divBdr>
                  <w:divsChild>
                    <w:div w:id="316345190">
                      <w:marLeft w:val="0"/>
                      <w:marRight w:val="0"/>
                      <w:marTop w:val="0"/>
                      <w:marBottom w:val="0"/>
                      <w:divBdr>
                        <w:top w:val="none" w:sz="0" w:space="0" w:color="auto"/>
                        <w:left w:val="none" w:sz="0" w:space="0" w:color="auto"/>
                        <w:bottom w:val="none" w:sz="0" w:space="0" w:color="auto"/>
                        <w:right w:val="none" w:sz="0" w:space="0" w:color="auto"/>
                      </w:divBdr>
                    </w:div>
                  </w:divsChild>
                </w:div>
                <w:div w:id="892235463">
                  <w:marLeft w:val="0"/>
                  <w:marRight w:val="0"/>
                  <w:marTop w:val="0"/>
                  <w:marBottom w:val="0"/>
                  <w:divBdr>
                    <w:top w:val="none" w:sz="0" w:space="0" w:color="auto"/>
                    <w:left w:val="none" w:sz="0" w:space="0" w:color="auto"/>
                    <w:bottom w:val="none" w:sz="0" w:space="0" w:color="auto"/>
                    <w:right w:val="none" w:sz="0" w:space="0" w:color="auto"/>
                  </w:divBdr>
                  <w:divsChild>
                    <w:div w:id="309556997">
                      <w:marLeft w:val="0"/>
                      <w:marRight w:val="0"/>
                      <w:marTop w:val="0"/>
                      <w:marBottom w:val="0"/>
                      <w:divBdr>
                        <w:top w:val="none" w:sz="0" w:space="0" w:color="auto"/>
                        <w:left w:val="none" w:sz="0" w:space="0" w:color="auto"/>
                        <w:bottom w:val="none" w:sz="0" w:space="0" w:color="auto"/>
                        <w:right w:val="none" w:sz="0" w:space="0" w:color="auto"/>
                      </w:divBdr>
                    </w:div>
                  </w:divsChild>
                </w:div>
                <w:div w:id="86536814">
                  <w:marLeft w:val="0"/>
                  <w:marRight w:val="0"/>
                  <w:marTop w:val="0"/>
                  <w:marBottom w:val="0"/>
                  <w:divBdr>
                    <w:top w:val="none" w:sz="0" w:space="0" w:color="auto"/>
                    <w:left w:val="none" w:sz="0" w:space="0" w:color="auto"/>
                    <w:bottom w:val="none" w:sz="0" w:space="0" w:color="auto"/>
                    <w:right w:val="none" w:sz="0" w:space="0" w:color="auto"/>
                  </w:divBdr>
                  <w:divsChild>
                    <w:div w:id="293416393">
                      <w:marLeft w:val="0"/>
                      <w:marRight w:val="0"/>
                      <w:marTop w:val="0"/>
                      <w:marBottom w:val="0"/>
                      <w:divBdr>
                        <w:top w:val="none" w:sz="0" w:space="0" w:color="auto"/>
                        <w:left w:val="none" w:sz="0" w:space="0" w:color="auto"/>
                        <w:bottom w:val="none" w:sz="0" w:space="0" w:color="auto"/>
                        <w:right w:val="none" w:sz="0" w:space="0" w:color="auto"/>
                      </w:divBdr>
                    </w:div>
                  </w:divsChild>
                </w:div>
                <w:div w:id="1752895417">
                  <w:marLeft w:val="0"/>
                  <w:marRight w:val="0"/>
                  <w:marTop w:val="0"/>
                  <w:marBottom w:val="0"/>
                  <w:divBdr>
                    <w:top w:val="none" w:sz="0" w:space="0" w:color="auto"/>
                    <w:left w:val="none" w:sz="0" w:space="0" w:color="auto"/>
                    <w:bottom w:val="none" w:sz="0" w:space="0" w:color="auto"/>
                    <w:right w:val="none" w:sz="0" w:space="0" w:color="auto"/>
                  </w:divBdr>
                  <w:divsChild>
                    <w:div w:id="501547104">
                      <w:marLeft w:val="0"/>
                      <w:marRight w:val="0"/>
                      <w:marTop w:val="0"/>
                      <w:marBottom w:val="0"/>
                      <w:divBdr>
                        <w:top w:val="none" w:sz="0" w:space="0" w:color="auto"/>
                        <w:left w:val="none" w:sz="0" w:space="0" w:color="auto"/>
                        <w:bottom w:val="none" w:sz="0" w:space="0" w:color="auto"/>
                        <w:right w:val="none" w:sz="0" w:space="0" w:color="auto"/>
                      </w:divBdr>
                    </w:div>
                  </w:divsChild>
                </w:div>
                <w:div w:id="101809110">
                  <w:marLeft w:val="0"/>
                  <w:marRight w:val="0"/>
                  <w:marTop w:val="0"/>
                  <w:marBottom w:val="0"/>
                  <w:divBdr>
                    <w:top w:val="none" w:sz="0" w:space="0" w:color="auto"/>
                    <w:left w:val="none" w:sz="0" w:space="0" w:color="auto"/>
                    <w:bottom w:val="none" w:sz="0" w:space="0" w:color="auto"/>
                    <w:right w:val="none" w:sz="0" w:space="0" w:color="auto"/>
                  </w:divBdr>
                  <w:divsChild>
                    <w:div w:id="265506882">
                      <w:marLeft w:val="0"/>
                      <w:marRight w:val="0"/>
                      <w:marTop w:val="0"/>
                      <w:marBottom w:val="0"/>
                      <w:divBdr>
                        <w:top w:val="none" w:sz="0" w:space="0" w:color="auto"/>
                        <w:left w:val="none" w:sz="0" w:space="0" w:color="auto"/>
                        <w:bottom w:val="none" w:sz="0" w:space="0" w:color="auto"/>
                        <w:right w:val="none" w:sz="0" w:space="0" w:color="auto"/>
                      </w:divBdr>
                    </w:div>
                  </w:divsChild>
                </w:div>
                <w:div w:id="382943987">
                  <w:marLeft w:val="0"/>
                  <w:marRight w:val="0"/>
                  <w:marTop w:val="0"/>
                  <w:marBottom w:val="0"/>
                  <w:divBdr>
                    <w:top w:val="none" w:sz="0" w:space="0" w:color="auto"/>
                    <w:left w:val="none" w:sz="0" w:space="0" w:color="auto"/>
                    <w:bottom w:val="none" w:sz="0" w:space="0" w:color="auto"/>
                    <w:right w:val="none" w:sz="0" w:space="0" w:color="auto"/>
                  </w:divBdr>
                  <w:divsChild>
                    <w:div w:id="2093776171">
                      <w:marLeft w:val="0"/>
                      <w:marRight w:val="0"/>
                      <w:marTop w:val="0"/>
                      <w:marBottom w:val="0"/>
                      <w:divBdr>
                        <w:top w:val="none" w:sz="0" w:space="0" w:color="auto"/>
                        <w:left w:val="none" w:sz="0" w:space="0" w:color="auto"/>
                        <w:bottom w:val="none" w:sz="0" w:space="0" w:color="auto"/>
                        <w:right w:val="none" w:sz="0" w:space="0" w:color="auto"/>
                      </w:divBdr>
                    </w:div>
                  </w:divsChild>
                </w:div>
                <w:div w:id="433793006">
                  <w:marLeft w:val="0"/>
                  <w:marRight w:val="0"/>
                  <w:marTop w:val="0"/>
                  <w:marBottom w:val="0"/>
                  <w:divBdr>
                    <w:top w:val="none" w:sz="0" w:space="0" w:color="auto"/>
                    <w:left w:val="none" w:sz="0" w:space="0" w:color="auto"/>
                    <w:bottom w:val="none" w:sz="0" w:space="0" w:color="auto"/>
                    <w:right w:val="none" w:sz="0" w:space="0" w:color="auto"/>
                  </w:divBdr>
                  <w:divsChild>
                    <w:div w:id="879168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8690156">
          <w:marLeft w:val="0"/>
          <w:marRight w:val="0"/>
          <w:marTop w:val="0"/>
          <w:marBottom w:val="0"/>
          <w:divBdr>
            <w:top w:val="none" w:sz="0" w:space="0" w:color="auto"/>
            <w:left w:val="none" w:sz="0" w:space="0" w:color="auto"/>
            <w:bottom w:val="none" w:sz="0" w:space="0" w:color="auto"/>
            <w:right w:val="none" w:sz="0" w:space="0" w:color="auto"/>
          </w:divBdr>
        </w:div>
        <w:div w:id="1457723003">
          <w:marLeft w:val="0"/>
          <w:marRight w:val="0"/>
          <w:marTop w:val="0"/>
          <w:marBottom w:val="0"/>
          <w:divBdr>
            <w:top w:val="none" w:sz="0" w:space="0" w:color="auto"/>
            <w:left w:val="none" w:sz="0" w:space="0" w:color="auto"/>
            <w:bottom w:val="none" w:sz="0" w:space="0" w:color="auto"/>
            <w:right w:val="none" w:sz="0" w:space="0" w:color="auto"/>
          </w:divBdr>
        </w:div>
        <w:div w:id="606885779">
          <w:marLeft w:val="0"/>
          <w:marRight w:val="0"/>
          <w:marTop w:val="0"/>
          <w:marBottom w:val="0"/>
          <w:divBdr>
            <w:top w:val="none" w:sz="0" w:space="0" w:color="auto"/>
            <w:left w:val="none" w:sz="0" w:space="0" w:color="auto"/>
            <w:bottom w:val="none" w:sz="0" w:space="0" w:color="auto"/>
            <w:right w:val="none" w:sz="0" w:space="0" w:color="auto"/>
          </w:divBdr>
          <w:divsChild>
            <w:div w:id="179978154">
              <w:marLeft w:val="0"/>
              <w:marRight w:val="0"/>
              <w:marTop w:val="0"/>
              <w:marBottom w:val="0"/>
              <w:divBdr>
                <w:top w:val="none" w:sz="0" w:space="0" w:color="auto"/>
                <w:left w:val="none" w:sz="0" w:space="0" w:color="auto"/>
                <w:bottom w:val="none" w:sz="0" w:space="0" w:color="auto"/>
                <w:right w:val="none" w:sz="0" w:space="0" w:color="auto"/>
              </w:divBdr>
            </w:div>
            <w:div w:id="1800107640">
              <w:marLeft w:val="0"/>
              <w:marRight w:val="0"/>
              <w:marTop w:val="0"/>
              <w:marBottom w:val="0"/>
              <w:divBdr>
                <w:top w:val="none" w:sz="0" w:space="0" w:color="auto"/>
                <w:left w:val="none" w:sz="0" w:space="0" w:color="auto"/>
                <w:bottom w:val="none" w:sz="0" w:space="0" w:color="auto"/>
                <w:right w:val="none" w:sz="0" w:space="0" w:color="auto"/>
              </w:divBdr>
            </w:div>
            <w:div w:id="40980591">
              <w:marLeft w:val="0"/>
              <w:marRight w:val="0"/>
              <w:marTop w:val="0"/>
              <w:marBottom w:val="0"/>
              <w:divBdr>
                <w:top w:val="none" w:sz="0" w:space="0" w:color="auto"/>
                <w:left w:val="none" w:sz="0" w:space="0" w:color="auto"/>
                <w:bottom w:val="none" w:sz="0" w:space="0" w:color="auto"/>
                <w:right w:val="none" w:sz="0" w:space="0" w:color="auto"/>
              </w:divBdr>
            </w:div>
            <w:div w:id="1196969055">
              <w:marLeft w:val="0"/>
              <w:marRight w:val="0"/>
              <w:marTop w:val="0"/>
              <w:marBottom w:val="0"/>
              <w:divBdr>
                <w:top w:val="none" w:sz="0" w:space="0" w:color="auto"/>
                <w:left w:val="none" w:sz="0" w:space="0" w:color="auto"/>
                <w:bottom w:val="none" w:sz="0" w:space="0" w:color="auto"/>
                <w:right w:val="none" w:sz="0" w:space="0" w:color="auto"/>
              </w:divBdr>
            </w:div>
            <w:div w:id="1592930929">
              <w:marLeft w:val="0"/>
              <w:marRight w:val="0"/>
              <w:marTop w:val="0"/>
              <w:marBottom w:val="0"/>
              <w:divBdr>
                <w:top w:val="none" w:sz="0" w:space="0" w:color="auto"/>
                <w:left w:val="none" w:sz="0" w:space="0" w:color="auto"/>
                <w:bottom w:val="none" w:sz="0" w:space="0" w:color="auto"/>
                <w:right w:val="none" w:sz="0" w:space="0" w:color="auto"/>
              </w:divBdr>
            </w:div>
            <w:div w:id="1161697857">
              <w:marLeft w:val="0"/>
              <w:marRight w:val="0"/>
              <w:marTop w:val="0"/>
              <w:marBottom w:val="0"/>
              <w:divBdr>
                <w:top w:val="none" w:sz="0" w:space="0" w:color="auto"/>
                <w:left w:val="none" w:sz="0" w:space="0" w:color="auto"/>
                <w:bottom w:val="none" w:sz="0" w:space="0" w:color="auto"/>
                <w:right w:val="none" w:sz="0" w:space="0" w:color="auto"/>
              </w:divBdr>
            </w:div>
            <w:div w:id="904532534">
              <w:marLeft w:val="0"/>
              <w:marRight w:val="0"/>
              <w:marTop w:val="0"/>
              <w:marBottom w:val="0"/>
              <w:divBdr>
                <w:top w:val="none" w:sz="0" w:space="0" w:color="auto"/>
                <w:left w:val="none" w:sz="0" w:space="0" w:color="auto"/>
                <w:bottom w:val="none" w:sz="0" w:space="0" w:color="auto"/>
                <w:right w:val="none" w:sz="0" w:space="0" w:color="auto"/>
              </w:divBdr>
            </w:div>
            <w:div w:id="1256282700">
              <w:marLeft w:val="0"/>
              <w:marRight w:val="0"/>
              <w:marTop w:val="0"/>
              <w:marBottom w:val="0"/>
              <w:divBdr>
                <w:top w:val="none" w:sz="0" w:space="0" w:color="auto"/>
                <w:left w:val="none" w:sz="0" w:space="0" w:color="auto"/>
                <w:bottom w:val="none" w:sz="0" w:space="0" w:color="auto"/>
                <w:right w:val="none" w:sz="0" w:space="0" w:color="auto"/>
              </w:divBdr>
            </w:div>
            <w:div w:id="1245338498">
              <w:marLeft w:val="0"/>
              <w:marRight w:val="0"/>
              <w:marTop w:val="0"/>
              <w:marBottom w:val="0"/>
              <w:divBdr>
                <w:top w:val="none" w:sz="0" w:space="0" w:color="auto"/>
                <w:left w:val="none" w:sz="0" w:space="0" w:color="auto"/>
                <w:bottom w:val="none" w:sz="0" w:space="0" w:color="auto"/>
                <w:right w:val="none" w:sz="0" w:space="0" w:color="auto"/>
              </w:divBdr>
            </w:div>
            <w:div w:id="1677263114">
              <w:marLeft w:val="0"/>
              <w:marRight w:val="0"/>
              <w:marTop w:val="0"/>
              <w:marBottom w:val="0"/>
              <w:divBdr>
                <w:top w:val="none" w:sz="0" w:space="0" w:color="auto"/>
                <w:left w:val="none" w:sz="0" w:space="0" w:color="auto"/>
                <w:bottom w:val="none" w:sz="0" w:space="0" w:color="auto"/>
                <w:right w:val="none" w:sz="0" w:space="0" w:color="auto"/>
              </w:divBdr>
            </w:div>
            <w:div w:id="517474355">
              <w:marLeft w:val="0"/>
              <w:marRight w:val="0"/>
              <w:marTop w:val="0"/>
              <w:marBottom w:val="0"/>
              <w:divBdr>
                <w:top w:val="none" w:sz="0" w:space="0" w:color="auto"/>
                <w:left w:val="none" w:sz="0" w:space="0" w:color="auto"/>
                <w:bottom w:val="none" w:sz="0" w:space="0" w:color="auto"/>
                <w:right w:val="none" w:sz="0" w:space="0" w:color="auto"/>
              </w:divBdr>
            </w:div>
            <w:div w:id="379086689">
              <w:marLeft w:val="0"/>
              <w:marRight w:val="0"/>
              <w:marTop w:val="0"/>
              <w:marBottom w:val="0"/>
              <w:divBdr>
                <w:top w:val="none" w:sz="0" w:space="0" w:color="auto"/>
                <w:left w:val="none" w:sz="0" w:space="0" w:color="auto"/>
                <w:bottom w:val="none" w:sz="0" w:space="0" w:color="auto"/>
                <w:right w:val="none" w:sz="0" w:space="0" w:color="auto"/>
              </w:divBdr>
            </w:div>
            <w:div w:id="1383483676">
              <w:marLeft w:val="0"/>
              <w:marRight w:val="0"/>
              <w:marTop w:val="0"/>
              <w:marBottom w:val="0"/>
              <w:divBdr>
                <w:top w:val="none" w:sz="0" w:space="0" w:color="auto"/>
                <w:left w:val="none" w:sz="0" w:space="0" w:color="auto"/>
                <w:bottom w:val="none" w:sz="0" w:space="0" w:color="auto"/>
                <w:right w:val="none" w:sz="0" w:space="0" w:color="auto"/>
              </w:divBdr>
            </w:div>
            <w:div w:id="931626020">
              <w:marLeft w:val="0"/>
              <w:marRight w:val="0"/>
              <w:marTop w:val="0"/>
              <w:marBottom w:val="0"/>
              <w:divBdr>
                <w:top w:val="none" w:sz="0" w:space="0" w:color="auto"/>
                <w:left w:val="none" w:sz="0" w:space="0" w:color="auto"/>
                <w:bottom w:val="none" w:sz="0" w:space="0" w:color="auto"/>
                <w:right w:val="none" w:sz="0" w:space="0" w:color="auto"/>
              </w:divBdr>
            </w:div>
            <w:div w:id="882867188">
              <w:marLeft w:val="0"/>
              <w:marRight w:val="0"/>
              <w:marTop w:val="0"/>
              <w:marBottom w:val="0"/>
              <w:divBdr>
                <w:top w:val="none" w:sz="0" w:space="0" w:color="auto"/>
                <w:left w:val="none" w:sz="0" w:space="0" w:color="auto"/>
                <w:bottom w:val="none" w:sz="0" w:space="0" w:color="auto"/>
                <w:right w:val="none" w:sz="0" w:space="0" w:color="auto"/>
              </w:divBdr>
            </w:div>
            <w:div w:id="1717468233">
              <w:marLeft w:val="0"/>
              <w:marRight w:val="0"/>
              <w:marTop w:val="0"/>
              <w:marBottom w:val="0"/>
              <w:divBdr>
                <w:top w:val="none" w:sz="0" w:space="0" w:color="auto"/>
                <w:left w:val="none" w:sz="0" w:space="0" w:color="auto"/>
                <w:bottom w:val="none" w:sz="0" w:space="0" w:color="auto"/>
                <w:right w:val="none" w:sz="0" w:space="0" w:color="auto"/>
              </w:divBdr>
            </w:div>
          </w:divsChild>
        </w:div>
        <w:div w:id="988169660">
          <w:marLeft w:val="0"/>
          <w:marRight w:val="0"/>
          <w:marTop w:val="0"/>
          <w:marBottom w:val="0"/>
          <w:divBdr>
            <w:top w:val="none" w:sz="0" w:space="0" w:color="auto"/>
            <w:left w:val="none" w:sz="0" w:space="0" w:color="auto"/>
            <w:bottom w:val="none" w:sz="0" w:space="0" w:color="auto"/>
            <w:right w:val="none" w:sz="0" w:space="0" w:color="auto"/>
          </w:divBdr>
        </w:div>
        <w:div w:id="1191529296">
          <w:marLeft w:val="0"/>
          <w:marRight w:val="0"/>
          <w:marTop w:val="0"/>
          <w:marBottom w:val="0"/>
          <w:divBdr>
            <w:top w:val="none" w:sz="0" w:space="0" w:color="auto"/>
            <w:left w:val="none" w:sz="0" w:space="0" w:color="auto"/>
            <w:bottom w:val="none" w:sz="0" w:space="0" w:color="auto"/>
            <w:right w:val="none" w:sz="0" w:space="0" w:color="auto"/>
          </w:divBdr>
        </w:div>
        <w:div w:id="1344626228">
          <w:marLeft w:val="0"/>
          <w:marRight w:val="0"/>
          <w:marTop w:val="0"/>
          <w:marBottom w:val="0"/>
          <w:divBdr>
            <w:top w:val="none" w:sz="0" w:space="0" w:color="auto"/>
            <w:left w:val="none" w:sz="0" w:space="0" w:color="auto"/>
            <w:bottom w:val="none" w:sz="0" w:space="0" w:color="auto"/>
            <w:right w:val="none" w:sz="0" w:space="0" w:color="auto"/>
          </w:divBdr>
        </w:div>
        <w:div w:id="282031867">
          <w:marLeft w:val="0"/>
          <w:marRight w:val="0"/>
          <w:marTop w:val="0"/>
          <w:marBottom w:val="0"/>
          <w:divBdr>
            <w:top w:val="none" w:sz="0" w:space="0" w:color="auto"/>
            <w:left w:val="none" w:sz="0" w:space="0" w:color="auto"/>
            <w:bottom w:val="none" w:sz="0" w:space="0" w:color="auto"/>
            <w:right w:val="none" w:sz="0" w:space="0" w:color="auto"/>
          </w:divBdr>
        </w:div>
        <w:div w:id="755827069">
          <w:marLeft w:val="0"/>
          <w:marRight w:val="0"/>
          <w:marTop w:val="0"/>
          <w:marBottom w:val="0"/>
          <w:divBdr>
            <w:top w:val="none" w:sz="0" w:space="0" w:color="auto"/>
            <w:left w:val="none" w:sz="0" w:space="0" w:color="auto"/>
            <w:bottom w:val="none" w:sz="0" w:space="0" w:color="auto"/>
            <w:right w:val="none" w:sz="0" w:space="0" w:color="auto"/>
          </w:divBdr>
        </w:div>
        <w:div w:id="1546287271">
          <w:marLeft w:val="0"/>
          <w:marRight w:val="0"/>
          <w:marTop w:val="0"/>
          <w:marBottom w:val="0"/>
          <w:divBdr>
            <w:top w:val="none" w:sz="0" w:space="0" w:color="auto"/>
            <w:left w:val="none" w:sz="0" w:space="0" w:color="auto"/>
            <w:bottom w:val="none" w:sz="0" w:space="0" w:color="auto"/>
            <w:right w:val="none" w:sz="0" w:space="0" w:color="auto"/>
          </w:divBdr>
          <w:divsChild>
            <w:div w:id="679114893">
              <w:marLeft w:val="-75"/>
              <w:marRight w:val="0"/>
              <w:marTop w:val="30"/>
              <w:marBottom w:val="30"/>
              <w:divBdr>
                <w:top w:val="none" w:sz="0" w:space="0" w:color="auto"/>
                <w:left w:val="none" w:sz="0" w:space="0" w:color="auto"/>
                <w:bottom w:val="none" w:sz="0" w:space="0" w:color="auto"/>
                <w:right w:val="none" w:sz="0" w:space="0" w:color="auto"/>
              </w:divBdr>
              <w:divsChild>
                <w:div w:id="2116751246">
                  <w:marLeft w:val="0"/>
                  <w:marRight w:val="0"/>
                  <w:marTop w:val="0"/>
                  <w:marBottom w:val="0"/>
                  <w:divBdr>
                    <w:top w:val="none" w:sz="0" w:space="0" w:color="auto"/>
                    <w:left w:val="none" w:sz="0" w:space="0" w:color="auto"/>
                    <w:bottom w:val="none" w:sz="0" w:space="0" w:color="auto"/>
                    <w:right w:val="none" w:sz="0" w:space="0" w:color="auto"/>
                  </w:divBdr>
                  <w:divsChild>
                    <w:div w:id="540213762">
                      <w:marLeft w:val="0"/>
                      <w:marRight w:val="0"/>
                      <w:marTop w:val="0"/>
                      <w:marBottom w:val="0"/>
                      <w:divBdr>
                        <w:top w:val="none" w:sz="0" w:space="0" w:color="auto"/>
                        <w:left w:val="none" w:sz="0" w:space="0" w:color="auto"/>
                        <w:bottom w:val="none" w:sz="0" w:space="0" w:color="auto"/>
                        <w:right w:val="none" w:sz="0" w:space="0" w:color="auto"/>
                      </w:divBdr>
                    </w:div>
                  </w:divsChild>
                </w:div>
                <w:div w:id="1426877872">
                  <w:marLeft w:val="0"/>
                  <w:marRight w:val="0"/>
                  <w:marTop w:val="0"/>
                  <w:marBottom w:val="0"/>
                  <w:divBdr>
                    <w:top w:val="none" w:sz="0" w:space="0" w:color="auto"/>
                    <w:left w:val="none" w:sz="0" w:space="0" w:color="auto"/>
                    <w:bottom w:val="none" w:sz="0" w:space="0" w:color="auto"/>
                    <w:right w:val="none" w:sz="0" w:space="0" w:color="auto"/>
                  </w:divBdr>
                  <w:divsChild>
                    <w:div w:id="944114748">
                      <w:marLeft w:val="0"/>
                      <w:marRight w:val="0"/>
                      <w:marTop w:val="0"/>
                      <w:marBottom w:val="0"/>
                      <w:divBdr>
                        <w:top w:val="none" w:sz="0" w:space="0" w:color="auto"/>
                        <w:left w:val="none" w:sz="0" w:space="0" w:color="auto"/>
                        <w:bottom w:val="none" w:sz="0" w:space="0" w:color="auto"/>
                        <w:right w:val="none" w:sz="0" w:space="0" w:color="auto"/>
                      </w:divBdr>
                    </w:div>
                  </w:divsChild>
                </w:div>
                <w:div w:id="899753951">
                  <w:marLeft w:val="0"/>
                  <w:marRight w:val="0"/>
                  <w:marTop w:val="0"/>
                  <w:marBottom w:val="0"/>
                  <w:divBdr>
                    <w:top w:val="none" w:sz="0" w:space="0" w:color="auto"/>
                    <w:left w:val="none" w:sz="0" w:space="0" w:color="auto"/>
                    <w:bottom w:val="none" w:sz="0" w:space="0" w:color="auto"/>
                    <w:right w:val="none" w:sz="0" w:space="0" w:color="auto"/>
                  </w:divBdr>
                  <w:divsChild>
                    <w:div w:id="665859691">
                      <w:marLeft w:val="0"/>
                      <w:marRight w:val="0"/>
                      <w:marTop w:val="0"/>
                      <w:marBottom w:val="0"/>
                      <w:divBdr>
                        <w:top w:val="none" w:sz="0" w:space="0" w:color="auto"/>
                        <w:left w:val="none" w:sz="0" w:space="0" w:color="auto"/>
                        <w:bottom w:val="none" w:sz="0" w:space="0" w:color="auto"/>
                        <w:right w:val="none" w:sz="0" w:space="0" w:color="auto"/>
                      </w:divBdr>
                    </w:div>
                  </w:divsChild>
                </w:div>
                <w:div w:id="662976367">
                  <w:marLeft w:val="0"/>
                  <w:marRight w:val="0"/>
                  <w:marTop w:val="0"/>
                  <w:marBottom w:val="0"/>
                  <w:divBdr>
                    <w:top w:val="none" w:sz="0" w:space="0" w:color="auto"/>
                    <w:left w:val="none" w:sz="0" w:space="0" w:color="auto"/>
                    <w:bottom w:val="none" w:sz="0" w:space="0" w:color="auto"/>
                    <w:right w:val="none" w:sz="0" w:space="0" w:color="auto"/>
                  </w:divBdr>
                  <w:divsChild>
                    <w:div w:id="498539209">
                      <w:marLeft w:val="0"/>
                      <w:marRight w:val="0"/>
                      <w:marTop w:val="0"/>
                      <w:marBottom w:val="0"/>
                      <w:divBdr>
                        <w:top w:val="none" w:sz="0" w:space="0" w:color="auto"/>
                        <w:left w:val="none" w:sz="0" w:space="0" w:color="auto"/>
                        <w:bottom w:val="none" w:sz="0" w:space="0" w:color="auto"/>
                        <w:right w:val="none" w:sz="0" w:space="0" w:color="auto"/>
                      </w:divBdr>
                    </w:div>
                  </w:divsChild>
                </w:div>
                <w:div w:id="1826972026">
                  <w:marLeft w:val="0"/>
                  <w:marRight w:val="0"/>
                  <w:marTop w:val="0"/>
                  <w:marBottom w:val="0"/>
                  <w:divBdr>
                    <w:top w:val="none" w:sz="0" w:space="0" w:color="auto"/>
                    <w:left w:val="none" w:sz="0" w:space="0" w:color="auto"/>
                    <w:bottom w:val="none" w:sz="0" w:space="0" w:color="auto"/>
                    <w:right w:val="none" w:sz="0" w:space="0" w:color="auto"/>
                  </w:divBdr>
                  <w:divsChild>
                    <w:div w:id="871454916">
                      <w:marLeft w:val="0"/>
                      <w:marRight w:val="0"/>
                      <w:marTop w:val="0"/>
                      <w:marBottom w:val="0"/>
                      <w:divBdr>
                        <w:top w:val="none" w:sz="0" w:space="0" w:color="auto"/>
                        <w:left w:val="none" w:sz="0" w:space="0" w:color="auto"/>
                        <w:bottom w:val="none" w:sz="0" w:space="0" w:color="auto"/>
                        <w:right w:val="none" w:sz="0" w:space="0" w:color="auto"/>
                      </w:divBdr>
                    </w:div>
                  </w:divsChild>
                </w:div>
                <w:div w:id="1689942503">
                  <w:marLeft w:val="0"/>
                  <w:marRight w:val="0"/>
                  <w:marTop w:val="0"/>
                  <w:marBottom w:val="0"/>
                  <w:divBdr>
                    <w:top w:val="none" w:sz="0" w:space="0" w:color="auto"/>
                    <w:left w:val="none" w:sz="0" w:space="0" w:color="auto"/>
                    <w:bottom w:val="none" w:sz="0" w:space="0" w:color="auto"/>
                    <w:right w:val="none" w:sz="0" w:space="0" w:color="auto"/>
                  </w:divBdr>
                  <w:divsChild>
                    <w:div w:id="690036614">
                      <w:marLeft w:val="0"/>
                      <w:marRight w:val="0"/>
                      <w:marTop w:val="0"/>
                      <w:marBottom w:val="0"/>
                      <w:divBdr>
                        <w:top w:val="none" w:sz="0" w:space="0" w:color="auto"/>
                        <w:left w:val="none" w:sz="0" w:space="0" w:color="auto"/>
                        <w:bottom w:val="none" w:sz="0" w:space="0" w:color="auto"/>
                        <w:right w:val="none" w:sz="0" w:space="0" w:color="auto"/>
                      </w:divBdr>
                    </w:div>
                  </w:divsChild>
                </w:div>
                <w:div w:id="851604290">
                  <w:marLeft w:val="0"/>
                  <w:marRight w:val="0"/>
                  <w:marTop w:val="0"/>
                  <w:marBottom w:val="0"/>
                  <w:divBdr>
                    <w:top w:val="none" w:sz="0" w:space="0" w:color="auto"/>
                    <w:left w:val="none" w:sz="0" w:space="0" w:color="auto"/>
                    <w:bottom w:val="none" w:sz="0" w:space="0" w:color="auto"/>
                    <w:right w:val="none" w:sz="0" w:space="0" w:color="auto"/>
                  </w:divBdr>
                  <w:divsChild>
                    <w:div w:id="1323852910">
                      <w:marLeft w:val="0"/>
                      <w:marRight w:val="0"/>
                      <w:marTop w:val="0"/>
                      <w:marBottom w:val="0"/>
                      <w:divBdr>
                        <w:top w:val="none" w:sz="0" w:space="0" w:color="auto"/>
                        <w:left w:val="none" w:sz="0" w:space="0" w:color="auto"/>
                        <w:bottom w:val="none" w:sz="0" w:space="0" w:color="auto"/>
                        <w:right w:val="none" w:sz="0" w:space="0" w:color="auto"/>
                      </w:divBdr>
                    </w:div>
                    <w:div w:id="1892888018">
                      <w:marLeft w:val="0"/>
                      <w:marRight w:val="0"/>
                      <w:marTop w:val="0"/>
                      <w:marBottom w:val="0"/>
                      <w:divBdr>
                        <w:top w:val="none" w:sz="0" w:space="0" w:color="auto"/>
                        <w:left w:val="none" w:sz="0" w:space="0" w:color="auto"/>
                        <w:bottom w:val="none" w:sz="0" w:space="0" w:color="auto"/>
                        <w:right w:val="none" w:sz="0" w:space="0" w:color="auto"/>
                      </w:divBdr>
                    </w:div>
                    <w:div w:id="1587374005">
                      <w:marLeft w:val="0"/>
                      <w:marRight w:val="0"/>
                      <w:marTop w:val="0"/>
                      <w:marBottom w:val="0"/>
                      <w:divBdr>
                        <w:top w:val="none" w:sz="0" w:space="0" w:color="auto"/>
                        <w:left w:val="none" w:sz="0" w:space="0" w:color="auto"/>
                        <w:bottom w:val="none" w:sz="0" w:space="0" w:color="auto"/>
                        <w:right w:val="none" w:sz="0" w:space="0" w:color="auto"/>
                      </w:divBdr>
                    </w:div>
                  </w:divsChild>
                </w:div>
                <w:div w:id="1645502259">
                  <w:marLeft w:val="0"/>
                  <w:marRight w:val="0"/>
                  <w:marTop w:val="0"/>
                  <w:marBottom w:val="0"/>
                  <w:divBdr>
                    <w:top w:val="none" w:sz="0" w:space="0" w:color="auto"/>
                    <w:left w:val="none" w:sz="0" w:space="0" w:color="auto"/>
                    <w:bottom w:val="none" w:sz="0" w:space="0" w:color="auto"/>
                    <w:right w:val="none" w:sz="0" w:space="0" w:color="auto"/>
                  </w:divBdr>
                  <w:divsChild>
                    <w:div w:id="16348226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0630493">
          <w:marLeft w:val="0"/>
          <w:marRight w:val="0"/>
          <w:marTop w:val="0"/>
          <w:marBottom w:val="0"/>
          <w:divBdr>
            <w:top w:val="none" w:sz="0" w:space="0" w:color="auto"/>
            <w:left w:val="none" w:sz="0" w:space="0" w:color="auto"/>
            <w:bottom w:val="none" w:sz="0" w:space="0" w:color="auto"/>
            <w:right w:val="none" w:sz="0" w:space="0" w:color="auto"/>
          </w:divBdr>
        </w:div>
        <w:div w:id="674768017">
          <w:marLeft w:val="0"/>
          <w:marRight w:val="0"/>
          <w:marTop w:val="0"/>
          <w:marBottom w:val="0"/>
          <w:divBdr>
            <w:top w:val="none" w:sz="0" w:space="0" w:color="auto"/>
            <w:left w:val="none" w:sz="0" w:space="0" w:color="auto"/>
            <w:bottom w:val="none" w:sz="0" w:space="0" w:color="auto"/>
            <w:right w:val="none" w:sz="0" w:space="0" w:color="auto"/>
          </w:divBdr>
        </w:div>
        <w:div w:id="1910311422">
          <w:marLeft w:val="0"/>
          <w:marRight w:val="0"/>
          <w:marTop w:val="0"/>
          <w:marBottom w:val="0"/>
          <w:divBdr>
            <w:top w:val="none" w:sz="0" w:space="0" w:color="auto"/>
            <w:left w:val="none" w:sz="0" w:space="0" w:color="auto"/>
            <w:bottom w:val="none" w:sz="0" w:space="0" w:color="auto"/>
            <w:right w:val="none" w:sz="0" w:space="0" w:color="auto"/>
          </w:divBdr>
        </w:div>
        <w:div w:id="1366902592">
          <w:marLeft w:val="0"/>
          <w:marRight w:val="0"/>
          <w:marTop w:val="0"/>
          <w:marBottom w:val="0"/>
          <w:divBdr>
            <w:top w:val="none" w:sz="0" w:space="0" w:color="auto"/>
            <w:left w:val="none" w:sz="0" w:space="0" w:color="auto"/>
            <w:bottom w:val="none" w:sz="0" w:space="0" w:color="auto"/>
            <w:right w:val="none" w:sz="0" w:space="0" w:color="auto"/>
          </w:divBdr>
        </w:div>
        <w:div w:id="260912740">
          <w:marLeft w:val="0"/>
          <w:marRight w:val="0"/>
          <w:marTop w:val="0"/>
          <w:marBottom w:val="0"/>
          <w:divBdr>
            <w:top w:val="none" w:sz="0" w:space="0" w:color="auto"/>
            <w:left w:val="none" w:sz="0" w:space="0" w:color="auto"/>
            <w:bottom w:val="none" w:sz="0" w:space="0" w:color="auto"/>
            <w:right w:val="none" w:sz="0" w:space="0" w:color="auto"/>
          </w:divBdr>
          <w:divsChild>
            <w:div w:id="1842962579">
              <w:marLeft w:val="-75"/>
              <w:marRight w:val="0"/>
              <w:marTop w:val="30"/>
              <w:marBottom w:val="30"/>
              <w:divBdr>
                <w:top w:val="none" w:sz="0" w:space="0" w:color="auto"/>
                <w:left w:val="none" w:sz="0" w:space="0" w:color="auto"/>
                <w:bottom w:val="none" w:sz="0" w:space="0" w:color="auto"/>
                <w:right w:val="none" w:sz="0" w:space="0" w:color="auto"/>
              </w:divBdr>
              <w:divsChild>
                <w:div w:id="794300504">
                  <w:marLeft w:val="0"/>
                  <w:marRight w:val="0"/>
                  <w:marTop w:val="0"/>
                  <w:marBottom w:val="0"/>
                  <w:divBdr>
                    <w:top w:val="none" w:sz="0" w:space="0" w:color="auto"/>
                    <w:left w:val="none" w:sz="0" w:space="0" w:color="auto"/>
                    <w:bottom w:val="none" w:sz="0" w:space="0" w:color="auto"/>
                    <w:right w:val="none" w:sz="0" w:space="0" w:color="auto"/>
                  </w:divBdr>
                  <w:divsChild>
                    <w:div w:id="529147407">
                      <w:marLeft w:val="0"/>
                      <w:marRight w:val="0"/>
                      <w:marTop w:val="0"/>
                      <w:marBottom w:val="0"/>
                      <w:divBdr>
                        <w:top w:val="none" w:sz="0" w:space="0" w:color="auto"/>
                        <w:left w:val="none" w:sz="0" w:space="0" w:color="auto"/>
                        <w:bottom w:val="none" w:sz="0" w:space="0" w:color="auto"/>
                        <w:right w:val="none" w:sz="0" w:space="0" w:color="auto"/>
                      </w:divBdr>
                    </w:div>
                  </w:divsChild>
                </w:div>
                <w:div w:id="427848965">
                  <w:marLeft w:val="0"/>
                  <w:marRight w:val="0"/>
                  <w:marTop w:val="0"/>
                  <w:marBottom w:val="0"/>
                  <w:divBdr>
                    <w:top w:val="none" w:sz="0" w:space="0" w:color="auto"/>
                    <w:left w:val="none" w:sz="0" w:space="0" w:color="auto"/>
                    <w:bottom w:val="none" w:sz="0" w:space="0" w:color="auto"/>
                    <w:right w:val="none" w:sz="0" w:space="0" w:color="auto"/>
                  </w:divBdr>
                  <w:divsChild>
                    <w:div w:id="743603593">
                      <w:marLeft w:val="0"/>
                      <w:marRight w:val="0"/>
                      <w:marTop w:val="0"/>
                      <w:marBottom w:val="0"/>
                      <w:divBdr>
                        <w:top w:val="none" w:sz="0" w:space="0" w:color="auto"/>
                        <w:left w:val="none" w:sz="0" w:space="0" w:color="auto"/>
                        <w:bottom w:val="none" w:sz="0" w:space="0" w:color="auto"/>
                        <w:right w:val="none" w:sz="0" w:space="0" w:color="auto"/>
                      </w:divBdr>
                    </w:div>
                  </w:divsChild>
                </w:div>
                <w:div w:id="2098397881">
                  <w:marLeft w:val="0"/>
                  <w:marRight w:val="0"/>
                  <w:marTop w:val="0"/>
                  <w:marBottom w:val="0"/>
                  <w:divBdr>
                    <w:top w:val="none" w:sz="0" w:space="0" w:color="auto"/>
                    <w:left w:val="none" w:sz="0" w:space="0" w:color="auto"/>
                    <w:bottom w:val="none" w:sz="0" w:space="0" w:color="auto"/>
                    <w:right w:val="none" w:sz="0" w:space="0" w:color="auto"/>
                  </w:divBdr>
                  <w:divsChild>
                    <w:div w:id="748695855">
                      <w:marLeft w:val="0"/>
                      <w:marRight w:val="0"/>
                      <w:marTop w:val="0"/>
                      <w:marBottom w:val="0"/>
                      <w:divBdr>
                        <w:top w:val="none" w:sz="0" w:space="0" w:color="auto"/>
                        <w:left w:val="none" w:sz="0" w:space="0" w:color="auto"/>
                        <w:bottom w:val="none" w:sz="0" w:space="0" w:color="auto"/>
                        <w:right w:val="none" w:sz="0" w:space="0" w:color="auto"/>
                      </w:divBdr>
                    </w:div>
                  </w:divsChild>
                </w:div>
                <w:div w:id="1093089823">
                  <w:marLeft w:val="0"/>
                  <w:marRight w:val="0"/>
                  <w:marTop w:val="0"/>
                  <w:marBottom w:val="0"/>
                  <w:divBdr>
                    <w:top w:val="none" w:sz="0" w:space="0" w:color="auto"/>
                    <w:left w:val="none" w:sz="0" w:space="0" w:color="auto"/>
                    <w:bottom w:val="none" w:sz="0" w:space="0" w:color="auto"/>
                    <w:right w:val="none" w:sz="0" w:space="0" w:color="auto"/>
                  </w:divBdr>
                  <w:divsChild>
                    <w:div w:id="1614364188">
                      <w:marLeft w:val="0"/>
                      <w:marRight w:val="0"/>
                      <w:marTop w:val="0"/>
                      <w:marBottom w:val="0"/>
                      <w:divBdr>
                        <w:top w:val="none" w:sz="0" w:space="0" w:color="auto"/>
                        <w:left w:val="none" w:sz="0" w:space="0" w:color="auto"/>
                        <w:bottom w:val="none" w:sz="0" w:space="0" w:color="auto"/>
                        <w:right w:val="none" w:sz="0" w:space="0" w:color="auto"/>
                      </w:divBdr>
                    </w:div>
                  </w:divsChild>
                </w:div>
                <w:div w:id="81950903">
                  <w:marLeft w:val="0"/>
                  <w:marRight w:val="0"/>
                  <w:marTop w:val="0"/>
                  <w:marBottom w:val="0"/>
                  <w:divBdr>
                    <w:top w:val="none" w:sz="0" w:space="0" w:color="auto"/>
                    <w:left w:val="none" w:sz="0" w:space="0" w:color="auto"/>
                    <w:bottom w:val="none" w:sz="0" w:space="0" w:color="auto"/>
                    <w:right w:val="none" w:sz="0" w:space="0" w:color="auto"/>
                  </w:divBdr>
                  <w:divsChild>
                    <w:div w:id="1361973262">
                      <w:marLeft w:val="0"/>
                      <w:marRight w:val="0"/>
                      <w:marTop w:val="0"/>
                      <w:marBottom w:val="0"/>
                      <w:divBdr>
                        <w:top w:val="none" w:sz="0" w:space="0" w:color="auto"/>
                        <w:left w:val="none" w:sz="0" w:space="0" w:color="auto"/>
                        <w:bottom w:val="none" w:sz="0" w:space="0" w:color="auto"/>
                        <w:right w:val="none" w:sz="0" w:space="0" w:color="auto"/>
                      </w:divBdr>
                    </w:div>
                  </w:divsChild>
                </w:div>
                <w:div w:id="1997175173">
                  <w:marLeft w:val="0"/>
                  <w:marRight w:val="0"/>
                  <w:marTop w:val="0"/>
                  <w:marBottom w:val="0"/>
                  <w:divBdr>
                    <w:top w:val="none" w:sz="0" w:space="0" w:color="auto"/>
                    <w:left w:val="none" w:sz="0" w:space="0" w:color="auto"/>
                    <w:bottom w:val="none" w:sz="0" w:space="0" w:color="auto"/>
                    <w:right w:val="none" w:sz="0" w:space="0" w:color="auto"/>
                  </w:divBdr>
                  <w:divsChild>
                    <w:div w:id="21520787">
                      <w:marLeft w:val="0"/>
                      <w:marRight w:val="0"/>
                      <w:marTop w:val="0"/>
                      <w:marBottom w:val="0"/>
                      <w:divBdr>
                        <w:top w:val="none" w:sz="0" w:space="0" w:color="auto"/>
                        <w:left w:val="none" w:sz="0" w:space="0" w:color="auto"/>
                        <w:bottom w:val="none" w:sz="0" w:space="0" w:color="auto"/>
                        <w:right w:val="none" w:sz="0" w:space="0" w:color="auto"/>
                      </w:divBdr>
                    </w:div>
                  </w:divsChild>
                </w:div>
                <w:div w:id="2015916299">
                  <w:marLeft w:val="0"/>
                  <w:marRight w:val="0"/>
                  <w:marTop w:val="0"/>
                  <w:marBottom w:val="0"/>
                  <w:divBdr>
                    <w:top w:val="none" w:sz="0" w:space="0" w:color="auto"/>
                    <w:left w:val="none" w:sz="0" w:space="0" w:color="auto"/>
                    <w:bottom w:val="none" w:sz="0" w:space="0" w:color="auto"/>
                    <w:right w:val="none" w:sz="0" w:space="0" w:color="auto"/>
                  </w:divBdr>
                  <w:divsChild>
                    <w:div w:id="879711915">
                      <w:marLeft w:val="0"/>
                      <w:marRight w:val="0"/>
                      <w:marTop w:val="0"/>
                      <w:marBottom w:val="0"/>
                      <w:divBdr>
                        <w:top w:val="none" w:sz="0" w:space="0" w:color="auto"/>
                        <w:left w:val="none" w:sz="0" w:space="0" w:color="auto"/>
                        <w:bottom w:val="none" w:sz="0" w:space="0" w:color="auto"/>
                        <w:right w:val="none" w:sz="0" w:space="0" w:color="auto"/>
                      </w:divBdr>
                    </w:div>
                  </w:divsChild>
                </w:div>
                <w:div w:id="282854260">
                  <w:marLeft w:val="0"/>
                  <w:marRight w:val="0"/>
                  <w:marTop w:val="0"/>
                  <w:marBottom w:val="0"/>
                  <w:divBdr>
                    <w:top w:val="none" w:sz="0" w:space="0" w:color="auto"/>
                    <w:left w:val="none" w:sz="0" w:space="0" w:color="auto"/>
                    <w:bottom w:val="none" w:sz="0" w:space="0" w:color="auto"/>
                    <w:right w:val="none" w:sz="0" w:space="0" w:color="auto"/>
                  </w:divBdr>
                  <w:divsChild>
                    <w:div w:id="754516766">
                      <w:marLeft w:val="0"/>
                      <w:marRight w:val="0"/>
                      <w:marTop w:val="0"/>
                      <w:marBottom w:val="0"/>
                      <w:divBdr>
                        <w:top w:val="none" w:sz="0" w:space="0" w:color="auto"/>
                        <w:left w:val="none" w:sz="0" w:space="0" w:color="auto"/>
                        <w:bottom w:val="none" w:sz="0" w:space="0" w:color="auto"/>
                        <w:right w:val="none" w:sz="0" w:space="0" w:color="auto"/>
                      </w:divBdr>
                    </w:div>
                  </w:divsChild>
                </w:div>
                <w:div w:id="1394699308">
                  <w:marLeft w:val="0"/>
                  <w:marRight w:val="0"/>
                  <w:marTop w:val="0"/>
                  <w:marBottom w:val="0"/>
                  <w:divBdr>
                    <w:top w:val="none" w:sz="0" w:space="0" w:color="auto"/>
                    <w:left w:val="none" w:sz="0" w:space="0" w:color="auto"/>
                    <w:bottom w:val="none" w:sz="0" w:space="0" w:color="auto"/>
                    <w:right w:val="none" w:sz="0" w:space="0" w:color="auto"/>
                  </w:divBdr>
                  <w:divsChild>
                    <w:div w:id="23141660">
                      <w:marLeft w:val="0"/>
                      <w:marRight w:val="0"/>
                      <w:marTop w:val="0"/>
                      <w:marBottom w:val="0"/>
                      <w:divBdr>
                        <w:top w:val="none" w:sz="0" w:space="0" w:color="auto"/>
                        <w:left w:val="none" w:sz="0" w:space="0" w:color="auto"/>
                        <w:bottom w:val="none" w:sz="0" w:space="0" w:color="auto"/>
                        <w:right w:val="none" w:sz="0" w:space="0" w:color="auto"/>
                      </w:divBdr>
                    </w:div>
                  </w:divsChild>
                </w:div>
                <w:div w:id="1270745388">
                  <w:marLeft w:val="0"/>
                  <w:marRight w:val="0"/>
                  <w:marTop w:val="0"/>
                  <w:marBottom w:val="0"/>
                  <w:divBdr>
                    <w:top w:val="none" w:sz="0" w:space="0" w:color="auto"/>
                    <w:left w:val="none" w:sz="0" w:space="0" w:color="auto"/>
                    <w:bottom w:val="none" w:sz="0" w:space="0" w:color="auto"/>
                    <w:right w:val="none" w:sz="0" w:space="0" w:color="auto"/>
                  </w:divBdr>
                  <w:divsChild>
                    <w:div w:id="1879656475">
                      <w:marLeft w:val="0"/>
                      <w:marRight w:val="0"/>
                      <w:marTop w:val="0"/>
                      <w:marBottom w:val="0"/>
                      <w:divBdr>
                        <w:top w:val="none" w:sz="0" w:space="0" w:color="auto"/>
                        <w:left w:val="none" w:sz="0" w:space="0" w:color="auto"/>
                        <w:bottom w:val="none" w:sz="0" w:space="0" w:color="auto"/>
                        <w:right w:val="none" w:sz="0" w:space="0" w:color="auto"/>
                      </w:divBdr>
                    </w:div>
                  </w:divsChild>
                </w:div>
                <w:div w:id="1321888598">
                  <w:marLeft w:val="0"/>
                  <w:marRight w:val="0"/>
                  <w:marTop w:val="0"/>
                  <w:marBottom w:val="0"/>
                  <w:divBdr>
                    <w:top w:val="none" w:sz="0" w:space="0" w:color="auto"/>
                    <w:left w:val="none" w:sz="0" w:space="0" w:color="auto"/>
                    <w:bottom w:val="none" w:sz="0" w:space="0" w:color="auto"/>
                    <w:right w:val="none" w:sz="0" w:space="0" w:color="auto"/>
                  </w:divBdr>
                  <w:divsChild>
                    <w:div w:id="384721005">
                      <w:marLeft w:val="0"/>
                      <w:marRight w:val="0"/>
                      <w:marTop w:val="0"/>
                      <w:marBottom w:val="0"/>
                      <w:divBdr>
                        <w:top w:val="none" w:sz="0" w:space="0" w:color="auto"/>
                        <w:left w:val="none" w:sz="0" w:space="0" w:color="auto"/>
                        <w:bottom w:val="none" w:sz="0" w:space="0" w:color="auto"/>
                        <w:right w:val="none" w:sz="0" w:space="0" w:color="auto"/>
                      </w:divBdr>
                    </w:div>
                  </w:divsChild>
                </w:div>
                <w:div w:id="951786275">
                  <w:marLeft w:val="0"/>
                  <w:marRight w:val="0"/>
                  <w:marTop w:val="0"/>
                  <w:marBottom w:val="0"/>
                  <w:divBdr>
                    <w:top w:val="none" w:sz="0" w:space="0" w:color="auto"/>
                    <w:left w:val="none" w:sz="0" w:space="0" w:color="auto"/>
                    <w:bottom w:val="none" w:sz="0" w:space="0" w:color="auto"/>
                    <w:right w:val="none" w:sz="0" w:space="0" w:color="auto"/>
                  </w:divBdr>
                  <w:divsChild>
                    <w:div w:id="514922482">
                      <w:marLeft w:val="0"/>
                      <w:marRight w:val="0"/>
                      <w:marTop w:val="0"/>
                      <w:marBottom w:val="0"/>
                      <w:divBdr>
                        <w:top w:val="none" w:sz="0" w:space="0" w:color="auto"/>
                        <w:left w:val="none" w:sz="0" w:space="0" w:color="auto"/>
                        <w:bottom w:val="none" w:sz="0" w:space="0" w:color="auto"/>
                        <w:right w:val="none" w:sz="0" w:space="0" w:color="auto"/>
                      </w:divBdr>
                    </w:div>
                  </w:divsChild>
                </w:div>
                <w:div w:id="59450232">
                  <w:marLeft w:val="0"/>
                  <w:marRight w:val="0"/>
                  <w:marTop w:val="0"/>
                  <w:marBottom w:val="0"/>
                  <w:divBdr>
                    <w:top w:val="none" w:sz="0" w:space="0" w:color="auto"/>
                    <w:left w:val="none" w:sz="0" w:space="0" w:color="auto"/>
                    <w:bottom w:val="none" w:sz="0" w:space="0" w:color="auto"/>
                    <w:right w:val="none" w:sz="0" w:space="0" w:color="auto"/>
                  </w:divBdr>
                  <w:divsChild>
                    <w:div w:id="669989215">
                      <w:marLeft w:val="0"/>
                      <w:marRight w:val="0"/>
                      <w:marTop w:val="0"/>
                      <w:marBottom w:val="0"/>
                      <w:divBdr>
                        <w:top w:val="none" w:sz="0" w:space="0" w:color="auto"/>
                        <w:left w:val="none" w:sz="0" w:space="0" w:color="auto"/>
                        <w:bottom w:val="none" w:sz="0" w:space="0" w:color="auto"/>
                        <w:right w:val="none" w:sz="0" w:space="0" w:color="auto"/>
                      </w:divBdr>
                    </w:div>
                  </w:divsChild>
                </w:div>
                <w:div w:id="1323970915">
                  <w:marLeft w:val="0"/>
                  <w:marRight w:val="0"/>
                  <w:marTop w:val="0"/>
                  <w:marBottom w:val="0"/>
                  <w:divBdr>
                    <w:top w:val="none" w:sz="0" w:space="0" w:color="auto"/>
                    <w:left w:val="none" w:sz="0" w:space="0" w:color="auto"/>
                    <w:bottom w:val="none" w:sz="0" w:space="0" w:color="auto"/>
                    <w:right w:val="none" w:sz="0" w:space="0" w:color="auto"/>
                  </w:divBdr>
                  <w:divsChild>
                    <w:div w:id="11793482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3321970">
          <w:marLeft w:val="0"/>
          <w:marRight w:val="0"/>
          <w:marTop w:val="0"/>
          <w:marBottom w:val="0"/>
          <w:divBdr>
            <w:top w:val="none" w:sz="0" w:space="0" w:color="auto"/>
            <w:left w:val="none" w:sz="0" w:space="0" w:color="auto"/>
            <w:bottom w:val="none" w:sz="0" w:space="0" w:color="auto"/>
            <w:right w:val="none" w:sz="0" w:space="0" w:color="auto"/>
          </w:divBdr>
        </w:div>
        <w:div w:id="1513951830">
          <w:marLeft w:val="0"/>
          <w:marRight w:val="0"/>
          <w:marTop w:val="0"/>
          <w:marBottom w:val="0"/>
          <w:divBdr>
            <w:top w:val="none" w:sz="0" w:space="0" w:color="auto"/>
            <w:left w:val="none" w:sz="0" w:space="0" w:color="auto"/>
            <w:bottom w:val="none" w:sz="0" w:space="0" w:color="auto"/>
            <w:right w:val="none" w:sz="0" w:space="0" w:color="auto"/>
          </w:divBdr>
        </w:div>
        <w:div w:id="1416054155">
          <w:marLeft w:val="0"/>
          <w:marRight w:val="0"/>
          <w:marTop w:val="0"/>
          <w:marBottom w:val="0"/>
          <w:divBdr>
            <w:top w:val="none" w:sz="0" w:space="0" w:color="auto"/>
            <w:left w:val="none" w:sz="0" w:space="0" w:color="auto"/>
            <w:bottom w:val="none" w:sz="0" w:space="0" w:color="auto"/>
            <w:right w:val="none" w:sz="0" w:space="0" w:color="auto"/>
          </w:divBdr>
          <w:divsChild>
            <w:div w:id="230043498">
              <w:marLeft w:val="0"/>
              <w:marRight w:val="0"/>
              <w:marTop w:val="0"/>
              <w:marBottom w:val="0"/>
              <w:divBdr>
                <w:top w:val="none" w:sz="0" w:space="0" w:color="auto"/>
                <w:left w:val="none" w:sz="0" w:space="0" w:color="auto"/>
                <w:bottom w:val="none" w:sz="0" w:space="0" w:color="auto"/>
                <w:right w:val="none" w:sz="0" w:space="0" w:color="auto"/>
              </w:divBdr>
            </w:div>
            <w:div w:id="2072265165">
              <w:marLeft w:val="0"/>
              <w:marRight w:val="0"/>
              <w:marTop w:val="0"/>
              <w:marBottom w:val="0"/>
              <w:divBdr>
                <w:top w:val="none" w:sz="0" w:space="0" w:color="auto"/>
                <w:left w:val="none" w:sz="0" w:space="0" w:color="auto"/>
                <w:bottom w:val="none" w:sz="0" w:space="0" w:color="auto"/>
                <w:right w:val="none" w:sz="0" w:space="0" w:color="auto"/>
              </w:divBdr>
            </w:div>
            <w:div w:id="1822891109">
              <w:marLeft w:val="0"/>
              <w:marRight w:val="0"/>
              <w:marTop w:val="0"/>
              <w:marBottom w:val="0"/>
              <w:divBdr>
                <w:top w:val="none" w:sz="0" w:space="0" w:color="auto"/>
                <w:left w:val="none" w:sz="0" w:space="0" w:color="auto"/>
                <w:bottom w:val="none" w:sz="0" w:space="0" w:color="auto"/>
                <w:right w:val="none" w:sz="0" w:space="0" w:color="auto"/>
              </w:divBdr>
            </w:div>
            <w:div w:id="1294212306">
              <w:marLeft w:val="0"/>
              <w:marRight w:val="0"/>
              <w:marTop w:val="0"/>
              <w:marBottom w:val="0"/>
              <w:divBdr>
                <w:top w:val="none" w:sz="0" w:space="0" w:color="auto"/>
                <w:left w:val="none" w:sz="0" w:space="0" w:color="auto"/>
                <w:bottom w:val="none" w:sz="0" w:space="0" w:color="auto"/>
                <w:right w:val="none" w:sz="0" w:space="0" w:color="auto"/>
              </w:divBdr>
            </w:div>
            <w:div w:id="1828520957">
              <w:marLeft w:val="0"/>
              <w:marRight w:val="0"/>
              <w:marTop w:val="0"/>
              <w:marBottom w:val="0"/>
              <w:divBdr>
                <w:top w:val="none" w:sz="0" w:space="0" w:color="auto"/>
                <w:left w:val="none" w:sz="0" w:space="0" w:color="auto"/>
                <w:bottom w:val="none" w:sz="0" w:space="0" w:color="auto"/>
                <w:right w:val="none" w:sz="0" w:space="0" w:color="auto"/>
              </w:divBdr>
            </w:div>
            <w:div w:id="63383965">
              <w:marLeft w:val="0"/>
              <w:marRight w:val="0"/>
              <w:marTop w:val="0"/>
              <w:marBottom w:val="0"/>
              <w:divBdr>
                <w:top w:val="none" w:sz="0" w:space="0" w:color="auto"/>
                <w:left w:val="none" w:sz="0" w:space="0" w:color="auto"/>
                <w:bottom w:val="none" w:sz="0" w:space="0" w:color="auto"/>
                <w:right w:val="none" w:sz="0" w:space="0" w:color="auto"/>
              </w:divBdr>
            </w:div>
            <w:div w:id="1924337869">
              <w:marLeft w:val="0"/>
              <w:marRight w:val="0"/>
              <w:marTop w:val="0"/>
              <w:marBottom w:val="0"/>
              <w:divBdr>
                <w:top w:val="none" w:sz="0" w:space="0" w:color="auto"/>
                <w:left w:val="none" w:sz="0" w:space="0" w:color="auto"/>
                <w:bottom w:val="none" w:sz="0" w:space="0" w:color="auto"/>
                <w:right w:val="none" w:sz="0" w:space="0" w:color="auto"/>
              </w:divBdr>
            </w:div>
            <w:div w:id="1638413408">
              <w:marLeft w:val="0"/>
              <w:marRight w:val="0"/>
              <w:marTop w:val="0"/>
              <w:marBottom w:val="0"/>
              <w:divBdr>
                <w:top w:val="none" w:sz="0" w:space="0" w:color="auto"/>
                <w:left w:val="none" w:sz="0" w:space="0" w:color="auto"/>
                <w:bottom w:val="none" w:sz="0" w:space="0" w:color="auto"/>
                <w:right w:val="none" w:sz="0" w:space="0" w:color="auto"/>
              </w:divBdr>
            </w:div>
            <w:div w:id="168910746">
              <w:marLeft w:val="0"/>
              <w:marRight w:val="0"/>
              <w:marTop w:val="0"/>
              <w:marBottom w:val="0"/>
              <w:divBdr>
                <w:top w:val="none" w:sz="0" w:space="0" w:color="auto"/>
                <w:left w:val="none" w:sz="0" w:space="0" w:color="auto"/>
                <w:bottom w:val="none" w:sz="0" w:space="0" w:color="auto"/>
                <w:right w:val="none" w:sz="0" w:space="0" w:color="auto"/>
              </w:divBdr>
            </w:div>
            <w:div w:id="886143336">
              <w:marLeft w:val="0"/>
              <w:marRight w:val="0"/>
              <w:marTop w:val="0"/>
              <w:marBottom w:val="0"/>
              <w:divBdr>
                <w:top w:val="none" w:sz="0" w:space="0" w:color="auto"/>
                <w:left w:val="none" w:sz="0" w:space="0" w:color="auto"/>
                <w:bottom w:val="none" w:sz="0" w:space="0" w:color="auto"/>
                <w:right w:val="none" w:sz="0" w:space="0" w:color="auto"/>
              </w:divBdr>
            </w:div>
            <w:div w:id="1886485910">
              <w:marLeft w:val="0"/>
              <w:marRight w:val="0"/>
              <w:marTop w:val="0"/>
              <w:marBottom w:val="0"/>
              <w:divBdr>
                <w:top w:val="none" w:sz="0" w:space="0" w:color="auto"/>
                <w:left w:val="none" w:sz="0" w:space="0" w:color="auto"/>
                <w:bottom w:val="none" w:sz="0" w:space="0" w:color="auto"/>
                <w:right w:val="none" w:sz="0" w:space="0" w:color="auto"/>
              </w:divBdr>
            </w:div>
            <w:div w:id="318197978">
              <w:marLeft w:val="0"/>
              <w:marRight w:val="0"/>
              <w:marTop w:val="0"/>
              <w:marBottom w:val="0"/>
              <w:divBdr>
                <w:top w:val="none" w:sz="0" w:space="0" w:color="auto"/>
                <w:left w:val="none" w:sz="0" w:space="0" w:color="auto"/>
                <w:bottom w:val="none" w:sz="0" w:space="0" w:color="auto"/>
                <w:right w:val="none" w:sz="0" w:space="0" w:color="auto"/>
              </w:divBdr>
            </w:div>
          </w:divsChild>
        </w:div>
        <w:div w:id="285743655">
          <w:marLeft w:val="0"/>
          <w:marRight w:val="0"/>
          <w:marTop w:val="0"/>
          <w:marBottom w:val="0"/>
          <w:divBdr>
            <w:top w:val="none" w:sz="0" w:space="0" w:color="auto"/>
            <w:left w:val="none" w:sz="0" w:space="0" w:color="auto"/>
            <w:bottom w:val="none" w:sz="0" w:space="0" w:color="auto"/>
            <w:right w:val="none" w:sz="0" w:space="0" w:color="auto"/>
          </w:divBdr>
        </w:div>
        <w:div w:id="1623538357">
          <w:marLeft w:val="0"/>
          <w:marRight w:val="0"/>
          <w:marTop w:val="0"/>
          <w:marBottom w:val="0"/>
          <w:divBdr>
            <w:top w:val="none" w:sz="0" w:space="0" w:color="auto"/>
            <w:left w:val="none" w:sz="0" w:space="0" w:color="auto"/>
            <w:bottom w:val="none" w:sz="0" w:space="0" w:color="auto"/>
            <w:right w:val="none" w:sz="0" w:space="0" w:color="auto"/>
          </w:divBdr>
        </w:div>
        <w:div w:id="1309751271">
          <w:marLeft w:val="0"/>
          <w:marRight w:val="0"/>
          <w:marTop w:val="0"/>
          <w:marBottom w:val="0"/>
          <w:divBdr>
            <w:top w:val="none" w:sz="0" w:space="0" w:color="auto"/>
            <w:left w:val="none" w:sz="0" w:space="0" w:color="auto"/>
            <w:bottom w:val="none" w:sz="0" w:space="0" w:color="auto"/>
            <w:right w:val="none" w:sz="0" w:space="0" w:color="auto"/>
          </w:divBdr>
        </w:div>
        <w:div w:id="1098060722">
          <w:marLeft w:val="0"/>
          <w:marRight w:val="0"/>
          <w:marTop w:val="0"/>
          <w:marBottom w:val="0"/>
          <w:divBdr>
            <w:top w:val="none" w:sz="0" w:space="0" w:color="auto"/>
            <w:left w:val="none" w:sz="0" w:space="0" w:color="auto"/>
            <w:bottom w:val="none" w:sz="0" w:space="0" w:color="auto"/>
            <w:right w:val="none" w:sz="0" w:space="0" w:color="auto"/>
          </w:divBdr>
        </w:div>
        <w:div w:id="87702981">
          <w:marLeft w:val="0"/>
          <w:marRight w:val="0"/>
          <w:marTop w:val="0"/>
          <w:marBottom w:val="0"/>
          <w:divBdr>
            <w:top w:val="none" w:sz="0" w:space="0" w:color="auto"/>
            <w:left w:val="none" w:sz="0" w:space="0" w:color="auto"/>
            <w:bottom w:val="none" w:sz="0" w:space="0" w:color="auto"/>
            <w:right w:val="none" w:sz="0" w:space="0" w:color="auto"/>
          </w:divBdr>
          <w:divsChild>
            <w:div w:id="1596160966">
              <w:marLeft w:val="-75"/>
              <w:marRight w:val="0"/>
              <w:marTop w:val="30"/>
              <w:marBottom w:val="30"/>
              <w:divBdr>
                <w:top w:val="none" w:sz="0" w:space="0" w:color="auto"/>
                <w:left w:val="none" w:sz="0" w:space="0" w:color="auto"/>
                <w:bottom w:val="none" w:sz="0" w:space="0" w:color="auto"/>
                <w:right w:val="none" w:sz="0" w:space="0" w:color="auto"/>
              </w:divBdr>
              <w:divsChild>
                <w:div w:id="888420200">
                  <w:marLeft w:val="0"/>
                  <w:marRight w:val="0"/>
                  <w:marTop w:val="0"/>
                  <w:marBottom w:val="0"/>
                  <w:divBdr>
                    <w:top w:val="none" w:sz="0" w:space="0" w:color="auto"/>
                    <w:left w:val="none" w:sz="0" w:space="0" w:color="auto"/>
                    <w:bottom w:val="none" w:sz="0" w:space="0" w:color="auto"/>
                    <w:right w:val="none" w:sz="0" w:space="0" w:color="auto"/>
                  </w:divBdr>
                  <w:divsChild>
                    <w:div w:id="393937167">
                      <w:marLeft w:val="0"/>
                      <w:marRight w:val="0"/>
                      <w:marTop w:val="0"/>
                      <w:marBottom w:val="0"/>
                      <w:divBdr>
                        <w:top w:val="none" w:sz="0" w:space="0" w:color="auto"/>
                        <w:left w:val="none" w:sz="0" w:space="0" w:color="auto"/>
                        <w:bottom w:val="none" w:sz="0" w:space="0" w:color="auto"/>
                        <w:right w:val="none" w:sz="0" w:space="0" w:color="auto"/>
                      </w:divBdr>
                    </w:div>
                  </w:divsChild>
                </w:div>
                <w:div w:id="84615786">
                  <w:marLeft w:val="0"/>
                  <w:marRight w:val="0"/>
                  <w:marTop w:val="0"/>
                  <w:marBottom w:val="0"/>
                  <w:divBdr>
                    <w:top w:val="none" w:sz="0" w:space="0" w:color="auto"/>
                    <w:left w:val="none" w:sz="0" w:space="0" w:color="auto"/>
                    <w:bottom w:val="none" w:sz="0" w:space="0" w:color="auto"/>
                    <w:right w:val="none" w:sz="0" w:space="0" w:color="auto"/>
                  </w:divBdr>
                  <w:divsChild>
                    <w:div w:id="928393002">
                      <w:marLeft w:val="0"/>
                      <w:marRight w:val="0"/>
                      <w:marTop w:val="0"/>
                      <w:marBottom w:val="0"/>
                      <w:divBdr>
                        <w:top w:val="none" w:sz="0" w:space="0" w:color="auto"/>
                        <w:left w:val="none" w:sz="0" w:space="0" w:color="auto"/>
                        <w:bottom w:val="none" w:sz="0" w:space="0" w:color="auto"/>
                        <w:right w:val="none" w:sz="0" w:space="0" w:color="auto"/>
                      </w:divBdr>
                    </w:div>
                  </w:divsChild>
                </w:div>
                <w:div w:id="1542132847">
                  <w:marLeft w:val="0"/>
                  <w:marRight w:val="0"/>
                  <w:marTop w:val="0"/>
                  <w:marBottom w:val="0"/>
                  <w:divBdr>
                    <w:top w:val="none" w:sz="0" w:space="0" w:color="auto"/>
                    <w:left w:val="none" w:sz="0" w:space="0" w:color="auto"/>
                    <w:bottom w:val="none" w:sz="0" w:space="0" w:color="auto"/>
                    <w:right w:val="none" w:sz="0" w:space="0" w:color="auto"/>
                  </w:divBdr>
                  <w:divsChild>
                    <w:div w:id="1630940752">
                      <w:marLeft w:val="0"/>
                      <w:marRight w:val="0"/>
                      <w:marTop w:val="0"/>
                      <w:marBottom w:val="0"/>
                      <w:divBdr>
                        <w:top w:val="none" w:sz="0" w:space="0" w:color="auto"/>
                        <w:left w:val="none" w:sz="0" w:space="0" w:color="auto"/>
                        <w:bottom w:val="none" w:sz="0" w:space="0" w:color="auto"/>
                        <w:right w:val="none" w:sz="0" w:space="0" w:color="auto"/>
                      </w:divBdr>
                    </w:div>
                  </w:divsChild>
                </w:div>
                <w:div w:id="1770853985">
                  <w:marLeft w:val="0"/>
                  <w:marRight w:val="0"/>
                  <w:marTop w:val="0"/>
                  <w:marBottom w:val="0"/>
                  <w:divBdr>
                    <w:top w:val="none" w:sz="0" w:space="0" w:color="auto"/>
                    <w:left w:val="none" w:sz="0" w:space="0" w:color="auto"/>
                    <w:bottom w:val="none" w:sz="0" w:space="0" w:color="auto"/>
                    <w:right w:val="none" w:sz="0" w:space="0" w:color="auto"/>
                  </w:divBdr>
                  <w:divsChild>
                    <w:div w:id="2106345293">
                      <w:marLeft w:val="0"/>
                      <w:marRight w:val="0"/>
                      <w:marTop w:val="0"/>
                      <w:marBottom w:val="0"/>
                      <w:divBdr>
                        <w:top w:val="none" w:sz="0" w:space="0" w:color="auto"/>
                        <w:left w:val="none" w:sz="0" w:space="0" w:color="auto"/>
                        <w:bottom w:val="none" w:sz="0" w:space="0" w:color="auto"/>
                        <w:right w:val="none" w:sz="0" w:space="0" w:color="auto"/>
                      </w:divBdr>
                    </w:div>
                  </w:divsChild>
                </w:div>
                <w:div w:id="1212301811">
                  <w:marLeft w:val="0"/>
                  <w:marRight w:val="0"/>
                  <w:marTop w:val="0"/>
                  <w:marBottom w:val="0"/>
                  <w:divBdr>
                    <w:top w:val="none" w:sz="0" w:space="0" w:color="auto"/>
                    <w:left w:val="none" w:sz="0" w:space="0" w:color="auto"/>
                    <w:bottom w:val="none" w:sz="0" w:space="0" w:color="auto"/>
                    <w:right w:val="none" w:sz="0" w:space="0" w:color="auto"/>
                  </w:divBdr>
                  <w:divsChild>
                    <w:div w:id="380860830">
                      <w:marLeft w:val="0"/>
                      <w:marRight w:val="0"/>
                      <w:marTop w:val="0"/>
                      <w:marBottom w:val="0"/>
                      <w:divBdr>
                        <w:top w:val="none" w:sz="0" w:space="0" w:color="auto"/>
                        <w:left w:val="none" w:sz="0" w:space="0" w:color="auto"/>
                        <w:bottom w:val="none" w:sz="0" w:space="0" w:color="auto"/>
                        <w:right w:val="none" w:sz="0" w:space="0" w:color="auto"/>
                      </w:divBdr>
                    </w:div>
                  </w:divsChild>
                </w:div>
                <w:div w:id="930890960">
                  <w:marLeft w:val="0"/>
                  <w:marRight w:val="0"/>
                  <w:marTop w:val="0"/>
                  <w:marBottom w:val="0"/>
                  <w:divBdr>
                    <w:top w:val="none" w:sz="0" w:space="0" w:color="auto"/>
                    <w:left w:val="none" w:sz="0" w:space="0" w:color="auto"/>
                    <w:bottom w:val="none" w:sz="0" w:space="0" w:color="auto"/>
                    <w:right w:val="none" w:sz="0" w:space="0" w:color="auto"/>
                  </w:divBdr>
                  <w:divsChild>
                    <w:div w:id="301078297">
                      <w:marLeft w:val="0"/>
                      <w:marRight w:val="0"/>
                      <w:marTop w:val="0"/>
                      <w:marBottom w:val="0"/>
                      <w:divBdr>
                        <w:top w:val="none" w:sz="0" w:space="0" w:color="auto"/>
                        <w:left w:val="none" w:sz="0" w:space="0" w:color="auto"/>
                        <w:bottom w:val="none" w:sz="0" w:space="0" w:color="auto"/>
                        <w:right w:val="none" w:sz="0" w:space="0" w:color="auto"/>
                      </w:divBdr>
                    </w:div>
                  </w:divsChild>
                </w:div>
                <w:div w:id="15886324">
                  <w:marLeft w:val="0"/>
                  <w:marRight w:val="0"/>
                  <w:marTop w:val="0"/>
                  <w:marBottom w:val="0"/>
                  <w:divBdr>
                    <w:top w:val="none" w:sz="0" w:space="0" w:color="auto"/>
                    <w:left w:val="none" w:sz="0" w:space="0" w:color="auto"/>
                    <w:bottom w:val="none" w:sz="0" w:space="0" w:color="auto"/>
                    <w:right w:val="none" w:sz="0" w:space="0" w:color="auto"/>
                  </w:divBdr>
                  <w:divsChild>
                    <w:div w:id="90904430">
                      <w:marLeft w:val="0"/>
                      <w:marRight w:val="0"/>
                      <w:marTop w:val="0"/>
                      <w:marBottom w:val="0"/>
                      <w:divBdr>
                        <w:top w:val="none" w:sz="0" w:space="0" w:color="auto"/>
                        <w:left w:val="none" w:sz="0" w:space="0" w:color="auto"/>
                        <w:bottom w:val="none" w:sz="0" w:space="0" w:color="auto"/>
                        <w:right w:val="none" w:sz="0" w:space="0" w:color="auto"/>
                      </w:divBdr>
                    </w:div>
                    <w:div w:id="1643928206">
                      <w:marLeft w:val="0"/>
                      <w:marRight w:val="0"/>
                      <w:marTop w:val="0"/>
                      <w:marBottom w:val="0"/>
                      <w:divBdr>
                        <w:top w:val="none" w:sz="0" w:space="0" w:color="auto"/>
                        <w:left w:val="none" w:sz="0" w:space="0" w:color="auto"/>
                        <w:bottom w:val="none" w:sz="0" w:space="0" w:color="auto"/>
                        <w:right w:val="none" w:sz="0" w:space="0" w:color="auto"/>
                      </w:divBdr>
                    </w:div>
                    <w:div w:id="290981672">
                      <w:marLeft w:val="0"/>
                      <w:marRight w:val="0"/>
                      <w:marTop w:val="0"/>
                      <w:marBottom w:val="0"/>
                      <w:divBdr>
                        <w:top w:val="none" w:sz="0" w:space="0" w:color="auto"/>
                        <w:left w:val="none" w:sz="0" w:space="0" w:color="auto"/>
                        <w:bottom w:val="none" w:sz="0" w:space="0" w:color="auto"/>
                        <w:right w:val="none" w:sz="0" w:space="0" w:color="auto"/>
                      </w:divBdr>
                    </w:div>
                  </w:divsChild>
                </w:div>
                <w:div w:id="715541702">
                  <w:marLeft w:val="0"/>
                  <w:marRight w:val="0"/>
                  <w:marTop w:val="0"/>
                  <w:marBottom w:val="0"/>
                  <w:divBdr>
                    <w:top w:val="none" w:sz="0" w:space="0" w:color="auto"/>
                    <w:left w:val="none" w:sz="0" w:space="0" w:color="auto"/>
                    <w:bottom w:val="none" w:sz="0" w:space="0" w:color="auto"/>
                    <w:right w:val="none" w:sz="0" w:space="0" w:color="auto"/>
                  </w:divBdr>
                  <w:divsChild>
                    <w:div w:id="598679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7706657">
          <w:marLeft w:val="0"/>
          <w:marRight w:val="0"/>
          <w:marTop w:val="0"/>
          <w:marBottom w:val="0"/>
          <w:divBdr>
            <w:top w:val="none" w:sz="0" w:space="0" w:color="auto"/>
            <w:left w:val="none" w:sz="0" w:space="0" w:color="auto"/>
            <w:bottom w:val="none" w:sz="0" w:space="0" w:color="auto"/>
            <w:right w:val="none" w:sz="0" w:space="0" w:color="auto"/>
          </w:divBdr>
        </w:div>
        <w:div w:id="1410156441">
          <w:marLeft w:val="0"/>
          <w:marRight w:val="0"/>
          <w:marTop w:val="0"/>
          <w:marBottom w:val="0"/>
          <w:divBdr>
            <w:top w:val="none" w:sz="0" w:space="0" w:color="auto"/>
            <w:left w:val="none" w:sz="0" w:space="0" w:color="auto"/>
            <w:bottom w:val="none" w:sz="0" w:space="0" w:color="auto"/>
            <w:right w:val="none" w:sz="0" w:space="0" w:color="auto"/>
          </w:divBdr>
        </w:div>
        <w:div w:id="1465345113">
          <w:marLeft w:val="0"/>
          <w:marRight w:val="0"/>
          <w:marTop w:val="0"/>
          <w:marBottom w:val="0"/>
          <w:divBdr>
            <w:top w:val="none" w:sz="0" w:space="0" w:color="auto"/>
            <w:left w:val="none" w:sz="0" w:space="0" w:color="auto"/>
            <w:bottom w:val="none" w:sz="0" w:space="0" w:color="auto"/>
            <w:right w:val="none" w:sz="0" w:space="0" w:color="auto"/>
          </w:divBdr>
        </w:div>
        <w:div w:id="1561401211">
          <w:marLeft w:val="0"/>
          <w:marRight w:val="0"/>
          <w:marTop w:val="0"/>
          <w:marBottom w:val="0"/>
          <w:divBdr>
            <w:top w:val="none" w:sz="0" w:space="0" w:color="auto"/>
            <w:left w:val="none" w:sz="0" w:space="0" w:color="auto"/>
            <w:bottom w:val="none" w:sz="0" w:space="0" w:color="auto"/>
            <w:right w:val="none" w:sz="0" w:space="0" w:color="auto"/>
          </w:divBdr>
        </w:div>
        <w:div w:id="895048646">
          <w:marLeft w:val="0"/>
          <w:marRight w:val="0"/>
          <w:marTop w:val="0"/>
          <w:marBottom w:val="0"/>
          <w:divBdr>
            <w:top w:val="none" w:sz="0" w:space="0" w:color="auto"/>
            <w:left w:val="none" w:sz="0" w:space="0" w:color="auto"/>
            <w:bottom w:val="none" w:sz="0" w:space="0" w:color="auto"/>
            <w:right w:val="none" w:sz="0" w:space="0" w:color="auto"/>
          </w:divBdr>
          <w:divsChild>
            <w:div w:id="900991862">
              <w:marLeft w:val="-75"/>
              <w:marRight w:val="0"/>
              <w:marTop w:val="30"/>
              <w:marBottom w:val="30"/>
              <w:divBdr>
                <w:top w:val="none" w:sz="0" w:space="0" w:color="auto"/>
                <w:left w:val="none" w:sz="0" w:space="0" w:color="auto"/>
                <w:bottom w:val="none" w:sz="0" w:space="0" w:color="auto"/>
                <w:right w:val="none" w:sz="0" w:space="0" w:color="auto"/>
              </w:divBdr>
              <w:divsChild>
                <w:div w:id="1241646148">
                  <w:marLeft w:val="0"/>
                  <w:marRight w:val="0"/>
                  <w:marTop w:val="0"/>
                  <w:marBottom w:val="0"/>
                  <w:divBdr>
                    <w:top w:val="none" w:sz="0" w:space="0" w:color="auto"/>
                    <w:left w:val="none" w:sz="0" w:space="0" w:color="auto"/>
                    <w:bottom w:val="none" w:sz="0" w:space="0" w:color="auto"/>
                    <w:right w:val="none" w:sz="0" w:space="0" w:color="auto"/>
                  </w:divBdr>
                  <w:divsChild>
                    <w:div w:id="1950622414">
                      <w:marLeft w:val="0"/>
                      <w:marRight w:val="0"/>
                      <w:marTop w:val="0"/>
                      <w:marBottom w:val="0"/>
                      <w:divBdr>
                        <w:top w:val="none" w:sz="0" w:space="0" w:color="auto"/>
                        <w:left w:val="none" w:sz="0" w:space="0" w:color="auto"/>
                        <w:bottom w:val="none" w:sz="0" w:space="0" w:color="auto"/>
                        <w:right w:val="none" w:sz="0" w:space="0" w:color="auto"/>
                      </w:divBdr>
                    </w:div>
                  </w:divsChild>
                </w:div>
                <w:div w:id="345400667">
                  <w:marLeft w:val="0"/>
                  <w:marRight w:val="0"/>
                  <w:marTop w:val="0"/>
                  <w:marBottom w:val="0"/>
                  <w:divBdr>
                    <w:top w:val="none" w:sz="0" w:space="0" w:color="auto"/>
                    <w:left w:val="none" w:sz="0" w:space="0" w:color="auto"/>
                    <w:bottom w:val="none" w:sz="0" w:space="0" w:color="auto"/>
                    <w:right w:val="none" w:sz="0" w:space="0" w:color="auto"/>
                  </w:divBdr>
                  <w:divsChild>
                    <w:div w:id="1742289578">
                      <w:marLeft w:val="0"/>
                      <w:marRight w:val="0"/>
                      <w:marTop w:val="0"/>
                      <w:marBottom w:val="0"/>
                      <w:divBdr>
                        <w:top w:val="none" w:sz="0" w:space="0" w:color="auto"/>
                        <w:left w:val="none" w:sz="0" w:space="0" w:color="auto"/>
                        <w:bottom w:val="none" w:sz="0" w:space="0" w:color="auto"/>
                        <w:right w:val="none" w:sz="0" w:space="0" w:color="auto"/>
                      </w:divBdr>
                    </w:div>
                  </w:divsChild>
                </w:div>
                <w:div w:id="756748280">
                  <w:marLeft w:val="0"/>
                  <w:marRight w:val="0"/>
                  <w:marTop w:val="0"/>
                  <w:marBottom w:val="0"/>
                  <w:divBdr>
                    <w:top w:val="none" w:sz="0" w:space="0" w:color="auto"/>
                    <w:left w:val="none" w:sz="0" w:space="0" w:color="auto"/>
                    <w:bottom w:val="none" w:sz="0" w:space="0" w:color="auto"/>
                    <w:right w:val="none" w:sz="0" w:space="0" w:color="auto"/>
                  </w:divBdr>
                  <w:divsChild>
                    <w:div w:id="489104571">
                      <w:marLeft w:val="0"/>
                      <w:marRight w:val="0"/>
                      <w:marTop w:val="0"/>
                      <w:marBottom w:val="0"/>
                      <w:divBdr>
                        <w:top w:val="none" w:sz="0" w:space="0" w:color="auto"/>
                        <w:left w:val="none" w:sz="0" w:space="0" w:color="auto"/>
                        <w:bottom w:val="none" w:sz="0" w:space="0" w:color="auto"/>
                        <w:right w:val="none" w:sz="0" w:space="0" w:color="auto"/>
                      </w:divBdr>
                    </w:div>
                  </w:divsChild>
                </w:div>
                <w:div w:id="558247823">
                  <w:marLeft w:val="0"/>
                  <w:marRight w:val="0"/>
                  <w:marTop w:val="0"/>
                  <w:marBottom w:val="0"/>
                  <w:divBdr>
                    <w:top w:val="none" w:sz="0" w:space="0" w:color="auto"/>
                    <w:left w:val="none" w:sz="0" w:space="0" w:color="auto"/>
                    <w:bottom w:val="none" w:sz="0" w:space="0" w:color="auto"/>
                    <w:right w:val="none" w:sz="0" w:space="0" w:color="auto"/>
                  </w:divBdr>
                  <w:divsChild>
                    <w:div w:id="1337883811">
                      <w:marLeft w:val="0"/>
                      <w:marRight w:val="0"/>
                      <w:marTop w:val="0"/>
                      <w:marBottom w:val="0"/>
                      <w:divBdr>
                        <w:top w:val="none" w:sz="0" w:space="0" w:color="auto"/>
                        <w:left w:val="none" w:sz="0" w:space="0" w:color="auto"/>
                        <w:bottom w:val="none" w:sz="0" w:space="0" w:color="auto"/>
                        <w:right w:val="none" w:sz="0" w:space="0" w:color="auto"/>
                      </w:divBdr>
                    </w:div>
                  </w:divsChild>
                </w:div>
                <w:div w:id="146410253">
                  <w:marLeft w:val="0"/>
                  <w:marRight w:val="0"/>
                  <w:marTop w:val="0"/>
                  <w:marBottom w:val="0"/>
                  <w:divBdr>
                    <w:top w:val="none" w:sz="0" w:space="0" w:color="auto"/>
                    <w:left w:val="none" w:sz="0" w:space="0" w:color="auto"/>
                    <w:bottom w:val="none" w:sz="0" w:space="0" w:color="auto"/>
                    <w:right w:val="none" w:sz="0" w:space="0" w:color="auto"/>
                  </w:divBdr>
                  <w:divsChild>
                    <w:div w:id="241765023">
                      <w:marLeft w:val="0"/>
                      <w:marRight w:val="0"/>
                      <w:marTop w:val="0"/>
                      <w:marBottom w:val="0"/>
                      <w:divBdr>
                        <w:top w:val="none" w:sz="0" w:space="0" w:color="auto"/>
                        <w:left w:val="none" w:sz="0" w:space="0" w:color="auto"/>
                        <w:bottom w:val="none" w:sz="0" w:space="0" w:color="auto"/>
                        <w:right w:val="none" w:sz="0" w:space="0" w:color="auto"/>
                      </w:divBdr>
                    </w:div>
                  </w:divsChild>
                </w:div>
                <w:div w:id="486088914">
                  <w:marLeft w:val="0"/>
                  <w:marRight w:val="0"/>
                  <w:marTop w:val="0"/>
                  <w:marBottom w:val="0"/>
                  <w:divBdr>
                    <w:top w:val="none" w:sz="0" w:space="0" w:color="auto"/>
                    <w:left w:val="none" w:sz="0" w:space="0" w:color="auto"/>
                    <w:bottom w:val="none" w:sz="0" w:space="0" w:color="auto"/>
                    <w:right w:val="none" w:sz="0" w:space="0" w:color="auto"/>
                  </w:divBdr>
                  <w:divsChild>
                    <w:div w:id="762187427">
                      <w:marLeft w:val="0"/>
                      <w:marRight w:val="0"/>
                      <w:marTop w:val="0"/>
                      <w:marBottom w:val="0"/>
                      <w:divBdr>
                        <w:top w:val="none" w:sz="0" w:space="0" w:color="auto"/>
                        <w:left w:val="none" w:sz="0" w:space="0" w:color="auto"/>
                        <w:bottom w:val="none" w:sz="0" w:space="0" w:color="auto"/>
                        <w:right w:val="none" w:sz="0" w:space="0" w:color="auto"/>
                      </w:divBdr>
                    </w:div>
                  </w:divsChild>
                </w:div>
                <w:div w:id="1746222899">
                  <w:marLeft w:val="0"/>
                  <w:marRight w:val="0"/>
                  <w:marTop w:val="0"/>
                  <w:marBottom w:val="0"/>
                  <w:divBdr>
                    <w:top w:val="none" w:sz="0" w:space="0" w:color="auto"/>
                    <w:left w:val="none" w:sz="0" w:space="0" w:color="auto"/>
                    <w:bottom w:val="none" w:sz="0" w:space="0" w:color="auto"/>
                    <w:right w:val="none" w:sz="0" w:space="0" w:color="auto"/>
                  </w:divBdr>
                  <w:divsChild>
                    <w:div w:id="1952087795">
                      <w:marLeft w:val="0"/>
                      <w:marRight w:val="0"/>
                      <w:marTop w:val="0"/>
                      <w:marBottom w:val="0"/>
                      <w:divBdr>
                        <w:top w:val="none" w:sz="0" w:space="0" w:color="auto"/>
                        <w:left w:val="none" w:sz="0" w:space="0" w:color="auto"/>
                        <w:bottom w:val="none" w:sz="0" w:space="0" w:color="auto"/>
                        <w:right w:val="none" w:sz="0" w:space="0" w:color="auto"/>
                      </w:divBdr>
                    </w:div>
                  </w:divsChild>
                </w:div>
                <w:div w:id="1489663205">
                  <w:marLeft w:val="0"/>
                  <w:marRight w:val="0"/>
                  <w:marTop w:val="0"/>
                  <w:marBottom w:val="0"/>
                  <w:divBdr>
                    <w:top w:val="none" w:sz="0" w:space="0" w:color="auto"/>
                    <w:left w:val="none" w:sz="0" w:space="0" w:color="auto"/>
                    <w:bottom w:val="none" w:sz="0" w:space="0" w:color="auto"/>
                    <w:right w:val="none" w:sz="0" w:space="0" w:color="auto"/>
                  </w:divBdr>
                  <w:divsChild>
                    <w:div w:id="1471049324">
                      <w:marLeft w:val="0"/>
                      <w:marRight w:val="0"/>
                      <w:marTop w:val="0"/>
                      <w:marBottom w:val="0"/>
                      <w:divBdr>
                        <w:top w:val="none" w:sz="0" w:space="0" w:color="auto"/>
                        <w:left w:val="none" w:sz="0" w:space="0" w:color="auto"/>
                        <w:bottom w:val="none" w:sz="0" w:space="0" w:color="auto"/>
                        <w:right w:val="none" w:sz="0" w:space="0" w:color="auto"/>
                      </w:divBdr>
                    </w:div>
                  </w:divsChild>
                </w:div>
                <w:div w:id="486286282">
                  <w:marLeft w:val="0"/>
                  <w:marRight w:val="0"/>
                  <w:marTop w:val="0"/>
                  <w:marBottom w:val="0"/>
                  <w:divBdr>
                    <w:top w:val="none" w:sz="0" w:space="0" w:color="auto"/>
                    <w:left w:val="none" w:sz="0" w:space="0" w:color="auto"/>
                    <w:bottom w:val="none" w:sz="0" w:space="0" w:color="auto"/>
                    <w:right w:val="none" w:sz="0" w:space="0" w:color="auto"/>
                  </w:divBdr>
                  <w:divsChild>
                    <w:div w:id="1480224076">
                      <w:marLeft w:val="0"/>
                      <w:marRight w:val="0"/>
                      <w:marTop w:val="0"/>
                      <w:marBottom w:val="0"/>
                      <w:divBdr>
                        <w:top w:val="none" w:sz="0" w:space="0" w:color="auto"/>
                        <w:left w:val="none" w:sz="0" w:space="0" w:color="auto"/>
                        <w:bottom w:val="none" w:sz="0" w:space="0" w:color="auto"/>
                        <w:right w:val="none" w:sz="0" w:space="0" w:color="auto"/>
                      </w:divBdr>
                    </w:div>
                  </w:divsChild>
                </w:div>
                <w:div w:id="819422337">
                  <w:marLeft w:val="0"/>
                  <w:marRight w:val="0"/>
                  <w:marTop w:val="0"/>
                  <w:marBottom w:val="0"/>
                  <w:divBdr>
                    <w:top w:val="none" w:sz="0" w:space="0" w:color="auto"/>
                    <w:left w:val="none" w:sz="0" w:space="0" w:color="auto"/>
                    <w:bottom w:val="none" w:sz="0" w:space="0" w:color="auto"/>
                    <w:right w:val="none" w:sz="0" w:space="0" w:color="auto"/>
                  </w:divBdr>
                  <w:divsChild>
                    <w:div w:id="614412659">
                      <w:marLeft w:val="0"/>
                      <w:marRight w:val="0"/>
                      <w:marTop w:val="0"/>
                      <w:marBottom w:val="0"/>
                      <w:divBdr>
                        <w:top w:val="none" w:sz="0" w:space="0" w:color="auto"/>
                        <w:left w:val="none" w:sz="0" w:space="0" w:color="auto"/>
                        <w:bottom w:val="none" w:sz="0" w:space="0" w:color="auto"/>
                        <w:right w:val="none" w:sz="0" w:space="0" w:color="auto"/>
                      </w:divBdr>
                    </w:div>
                  </w:divsChild>
                </w:div>
                <w:div w:id="574123338">
                  <w:marLeft w:val="0"/>
                  <w:marRight w:val="0"/>
                  <w:marTop w:val="0"/>
                  <w:marBottom w:val="0"/>
                  <w:divBdr>
                    <w:top w:val="none" w:sz="0" w:space="0" w:color="auto"/>
                    <w:left w:val="none" w:sz="0" w:space="0" w:color="auto"/>
                    <w:bottom w:val="none" w:sz="0" w:space="0" w:color="auto"/>
                    <w:right w:val="none" w:sz="0" w:space="0" w:color="auto"/>
                  </w:divBdr>
                  <w:divsChild>
                    <w:div w:id="77214851">
                      <w:marLeft w:val="0"/>
                      <w:marRight w:val="0"/>
                      <w:marTop w:val="0"/>
                      <w:marBottom w:val="0"/>
                      <w:divBdr>
                        <w:top w:val="none" w:sz="0" w:space="0" w:color="auto"/>
                        <w:left w:val="none" w:sz="0" w:space="0" w:color="auto"/>
                        <w:bottom w:val="none" w:sz="0" w:space="0" w:color="auto"/>
                        <w:right w:val="none" w:sz="0" w:space="0" w:color="auto"/>
                      </w:divBdr>
                    </w:div>
                  </w:divsChild>
                </w:div>
                <w:div w:id="610018223">
                  <w:marLeft w:val="0"/>
                  <w:marRight w:val="0"/>
                  <w:marTop w:val="0"/>
                  <w:marBottom w:val="0"/>
                  <w:divBdr>
                    <w:top w:val="none" w:sz="0" w:space="0" w:color="auto"/>
                    <w:left w:val="none" w:sz="0" w:space="0" w:color="auto"/>
                    <w:bottom w:val="none" w:sz="0" w:space="0" w:color="auto"/>
                    <w:right w:val="none" w:sz="0" w:space="0" w:color="auto"/>
                  </w:divBdr>
                  <w:divsChild>
                    <w:div w:id="115878335">
                      <w:marLeft w:val="0"/>
                      <w:marRight w:val="0"/>
                      <w:marTop w:val="0"/>
                      <w:marBottom w:val="0"/>
                      <w:divBdr>
                        <w:top w:val="none" w:sz="0" w:space="0" w:color="auto"/>
                        <w:left w:val="none" w:sz="0" w:space="0" w:color="auto"/>
                        <w:bottom w:val="none" w:sz="0" w:space="0" w:color="auto"/>
                        <w:right w:val="none" w:sz="0" w:space="0" w:color="auto"/>
                      </w:divBdr>
                    </w:div>
                  </w:divsChild>
                </w:div>
                <w:div w:id="919826558">
                  <w:marLeft w:val="0"/>
                  <w:marRight w:val="0"/>
                  <w:marTop w:val="0"/>
                  <w:marBottom w:val="0"/>
                  <w:divBdr>
                    <w:top w:val="none" w:sz="0" w:space="0" w:color="auto"/>
                    <w:left w:val="none" w:sz="0" w:space="0" w:color="auto"/>
                    <w:bottom w:val="none" w:sz="0" w:space="0" w:color="auto"/>
                    <w:right w:val="none" w:sz="0" w:space="0" w:color="auto"/>
                  </w:divBdr>
                  <w:divsChild>
                    <w:div w:id="1085956798">
                      <w:marLeft w:val="0"/>
                      <w:marRight w:val="0"/>
                      <w:marTop w:val="0"/>
                      <w:marBottom w:val="0"/>
                      <w:divBdr>
                        <w:top w:val="none" w:sz="0" w:space="0" w:color="auto"/>
                        <w:left w:val="none" w:sz="0" w:space="0" w:color="auto"/>
                        <w:bottom w:val="none" w:sz="0" w:space="0" w:color="auto"/>
                        <w:right w:val="none" w:sz="0" w:space="0" w:color="auto"/>
                      </w:divBdr>
                    </w:div>
                  </w:divsChild>
                </w:div>
                <w:div w:id="969170740">
                  <w:marLeft w:val="0"/>
                  <w:marRight w:val="0"/>
                  <w:marTop w:val="0"/>
                  <w:marBottom w:val="0"/>
                  <w:divBdr>
                    <w:top w:val="none" w:sz="0" w:space="0" w:color="auto"/>
                    <w:left w:val="none" w:sz="0" w:space="0" w:color="auto"/>
                    <w:bottom w:val="none" w:sz="0" w:space="0" w:color="auto"/>
                    <w:right w:val="none" w:sz="0" w:space="0" w:color="auto"/>
                  </w:divBdr>
                  <w:divsChild>
                    <w:div w:id="1972250605">
                      <w:marLeft w:val="0"/>
                      <w:marRight w:val="0"/>
                      <w:marTop w:val="0"/>
                      <w:marBottom w:val="0"/>
                      <w:divBdr>
                        <w:top w:val="none" w:sz="0" w:space="0" w:color="auto"/>
                        <w:left w:val="none" w:sz="0" w:space="0" w:color="auto"/>
                        <w:bottom w:val="none" w:sz="0" w:space="0" w:color="auto"/>
                        <w:right w:val="none" w:sz="0" w:space="0" w:color="auto"/>
                      </w:divBdr>
                    </w:div>
                  </w:divsChild>
                </w:div>
                <w:div w:id="144782519">
                  <w:marLeft w:val="0"/>
                  <w:marRight w:val="0"/>
                  <w:marTop w:val="0"/>
                  <w:marBottom w:val="0"/>
                  <w:divBdr>
                    <w:top w:val="none" w:sz="0" w:space="0" w:color="auto"/>
                    <w:left w:val="none" w:sz="0" w:space="0" w:color="auto"/>
                    <w:bottom w:val="none" w:sz="0" w:space="0" w:color="auto"/>
                    <w:right w:val="none" w:sz="0" w:space="0" w:color="auto"/>
                  </w:divBdr>
                  <w:divsChild>
                    <w:div w:id="11426242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5974859">
          <w:marLeft w:val="0"/>
          <w:marRight w:val="0"/>
          <w:marTop w:val="0"/>
          <w:marBottom w:val="0"/>
          <w:divBdr>
            <w:top w:val="none" w:sz="0" w:space="0" w:color="auto"/>
            <w:left w:val="none" w:sz="0" w:space="0" w:color="auto"/>
            <w:bottom w:val="none" w:sz="0" w:space="0" w:color="auto"/>
            <w:right w:val="none" w:sz="0" w:space="0" w:color="auto"/>
          </w:divBdr>
        </w:div>
        <w:div w:id="1186745672">
          <w:marLeft w:val="0"/>
          <w:marRight w:val="0"/>
          <w:marTop w:val="0"/>
          <w:marBottom w:val="0"/>
          <w:divBdr>
            <w:top w:val="none" w:sz="0" w:space="0" w:color="auto"/>
            <w:left w:val="none" w:sz="0" w:space="0" w:color="auto"/>
            <w:bottom w:val="none" w:sz="0" w:space="0" w:color="auto"/>
            <w:right w:val="none" w:sz="0" w:space="0" w:color="auto"/>
          </w:divBdr>
        </w:div>
        <w:div w:id="485240948">
          <w:marLeft w:val="0"/>
          <w:marRight w:val="0"/>
          <w:marTop w:val="0"/>
          <w:marBottom w:val="0"/>
          <w:divBdr>
            <w:top w:val="none" w:sz="0" w:space="0" w:color="auto"/>
            <w:left w:val="none" w:sz="0" w:space="0" w:color="auto"/>
            <w:bottom w:val="none" w:sz="0" w:space="0" w:color="auto"/>
            <w:right w:val="none" w:sz="0" w:space="0" w:color="auto"/>
          </w:divBdr>
          <w:divsChild>
            <w:div w:id="1636133244">
              <w:marLeft w:val="0"/>
              <w:marRight w:val="0"/>
              <w:marTop w:val="0"/>
              <w:marBottom w:val="0"/>
              <w:divBdr>
                <w:top w:val="none" w:sz="0" w:space="0" w:color="auto"/>
                <w:left w:val="none" w:sz="0" w:space="0" w:color="auto"/>
                <w:bottom w:val="none" w:sz="0" w:space="0" w:color="auto"/>
                <w:right w:val="none" w:sz="0" w:space="0" w:color="auto"/>
              </w:divBdr>
            </w:div>
            <w:div w:id="1517036692">
              <w:marLeft w:val="0"/>
              <w:marRight w:val="0"/>
              <w:marTop w:val="0"/>
              <w:marBottom w:val="0"/>
              <w:divBdr>
                <w:top w:val="none" w:sz="0" w:space="0" w:color="auto"/>
                <w:left w:val="none" w:sz="0" w:space="0" w:color="auto"/>
                <w:bottom w:val="none" w:sz="0" w:space="0" w:color="auto"/>
                <w:right w:val="none" w:sz="0" w:space="0" w:color="auto"/>
              </w:divBdr>
            </w:div>
            <w:div w:id="1408116197">
              <w:marLeft w:val="0"/>
              <w:marRight w:val="0"/>
              <w:marTop w:val="0"/>
              <w:marBottom w:val="0"/>
              <w:divBdr>
                <w:top w:val="none" w:sz="0" w:space="0" w:color="auto"/>
                <w:left w:val="none" w:sz="0" w:space="0" w:color="auto"/>
                <w:bottom w:val="none" w:sz="0" w:space="0" w:color="auto"/>
                <w:right w:val="none" w:sz="0" w:space="0" w:color="auto"/>
              </w:divBdr>
            </w:div>
            <w:div w:id="1513177541">
              <w:marLeft w:val="0"/>
              <w:marRight w:val="0"/>
              <w:marTop w:val="0"/>
              <w:marBottom w:val="0"/>
              <w:divBdr>
                <w:top w:val="none" w:sz="0" w:space="0" w:color="auto"/>
                <w:left w:val="none" w:sz="0" w:space="0" w:color="auto"/>
                <w:bottom w:val="none" w:sz="0" w:space="0" w:color="auto"/>
                <w:right w:val="none" w:sz="0" w:space="0" w:color="auto"/>
              </w:divBdr>
            </w:div>
            <w:div w:id="2044284826">
              <w:marLeft w:val="0"/>
              <w:marRight w:val="0"/>
              <w:marTop w:val="0"/>
              <w:marBottom w:val="0"/>
              <w:divBdr>
                <w:top w:val="none" w:sz="0" w:space="0" w:color="auto"/>
                <w:left w:val="none" w:sz="0" w:space="0" w:color="auto"/>
                <w:bottom w:val="none" w:sz="0" w:space="0" w:color="auto"/>
                <w:right w:val="none" w:sz="0" w:space="0" w:color="auto"/>
              </w:divBdr>
            </w:div>
            <w:div w:id="1543319645">
              <w:marLeft w:val="0"/>
              <w:marRight w:val="0"/>
              <w:marTop w:val="0"/>
              <w:marBottom w:val="0"/>
              <w:divBdr>
                <w:top w:val="none" w:sz="0" w:space="0" w:color="auto"/>
                <w:left w:val="none" w:sz="0" w:space="0" w:color="auto"/>
                <w:bottom w:val="none" w:sz="0" w:space="0" w:color="auto"/>
                <w:right w:val="none" w:sz="0" w:space="0" w:color="auto"/>
              </w:divBdr>
            </w:div>
            <w:div w:id="677925668">
              <w:marLeft w:val="0"/>
              <w:marRight w:val="0"/>
              <w:marTop w:val="0"/>
              <w:marBottom w:val="0"/>
              <w:divBdr>
                <w:top w:val="none" w:sz="0" w:space="0" w:color="auto"/>
                <w:left w:val="none" w:sz="0" w:space="0" w:color="auto"/>
                <w:bottom w:val="none" w:sz="0" w:space="0" w:color="auto"/>
                <w:right w:val="none" w:sz="0" w:space="0" w:color="auto"/>
              </w:divBdr>
            </w:div>
            <w:div w:id="1786077112">
              <w:marLeft w:val="0"/>
              <w:marRight w:val="0"/>
              <w:marTop w:val="0"/>
              <w:marBottom w:val="0"/>
              <w:divBdr>
                <w:top w:val="none" w:sz="0" w:space="0" w:color="auto"/>
                <w:left w:val="none" w:sz="0" w:space="0" w:color="auto"/>
                <w:bottom w:val="none" w:sz="0" w:space="0" w:color="auto"/>
                <w:right w:val="none" w:sz="0" w:space="0" w:color="auto"/>
              </w:divBdr>
            </w:div>
            <w:div w:id="1623148515">
              <w:marLeft w:val="0"/>
              <w:marRight w:val="0"/>
              <w:marTop w:val="0"/>
              <w:marBottom w:val="0"/>
              <w:divBdr>
                <w:top w:val="none" w:sz="0" w:space="0" w:color="auto"/>
                <w:left w:val="none" w:sz="0" w:space="0" w:color="auto"/>
                <w:bottom w:val="none" w:sz="0" w:space="0" w:color="auto"/>
                <w:right w:val="none" w:sz="0" w:space="0" w:color="auto"/>
              </w:divBdr>
            </w:div>
            <w:div w:id="2107116504">
              <w:marLeft w:val="0"/>
              <w:marRight w:val="0"/>
              <w:marTop w:val="0"/>
              <w:marBottom w:val="0"/>
              <w:divBdr>
                <w:top w:val="none" w:sz="0" w:space="0" w:color="auto"/>
                <w:left w:val="none" w:sz="0" w:space="0" w:color="auto"/>
                <w:bottom w:val="none" w:sz="0" w:space="0" w:color="auto"/>
                <w:right w:val="none" w:sz="0" w:space="0" w:color="auto"/>
              </w:divBdr>
            </w:div>
            <w:div w:id="873082933">
              <w:marLeft w:val="0"/>
              <w:marRight w:val="0"/>
              <w:marTop w:val="0"/>
              <w:marBottom w:val="0"/>
              <w:divBdr>
                <w:top w:val="none" w:sz="0" w:space="0" w:color="auto"/>
                <w:left w:val="none" w:sz="0" w:space="0" w:color="auto"/>
                <w:bottom w:val="none" w:sz="0" w:space="0" w:color="auto"/>
                <w:right w:val="none" w:sz="0" w:space="0" w:color="auto"/>
              </w:divBdr>
            </w:div>
            <w:div w:id="1476606315">
              <w:marLeft w:val="0"/>
              <w:marRight w:val="0"/>
              <w:marTop w:val="0"/>
              <w:marBottom w:val="0"/>
              <w:divBdr>
                <w:top w:val="none" w:sz="0" w:space="0" w:color="auto"/>
                <w:left w:val="none" w:sz="0" w:space="0" w:color="auto"/>
                <w:bottom w:val="none" w:sz="0" w:space="0" w:color="auto"/>
                <w:right w:val="none" w:sz="0" w:space="0" w:color="auto"/>
              </w:divBdr>
            </w:div>
            <w:div w:id="174152953">
              <w:marLeft w:val="0"/>
              <w:marRight w:val="0"/>
              <w:marTop w:val="0"/>
              <w:marBottom w:val="0"/>
              <w:divBdr>
                <w:top w:val="none" w:sz="0" w:space="0" w:color="auto"/>
                <w:left w:val="none" w:sz="0" w:space="0" w:color="auto"/>
                <w:bottom w:val="none" w:sz="0" w:space="0" w:color="auto"/>
                <w:right w:val="none" w:sz="0" w:space="0" w:color="auto"/>
              </w:divBdr>
            </w:div>
            <w:div w:id="88474185">
              <w:marLeft w:val="0"/>
              <w:marRight w:val="0"/>
              <w:marTop w:val="0"/>
              <w:marBottom w:val="0"/>
              <w:divBdr>
                <w:top w:val="none" w:sz="0" w:space="0" w:color="auto"/>
                <w:left w:val="none" w:sz="0" w:space="0" w:color="auto"/>
                <w:bottom w:val="none" w:sz="0" w:space="0" w:color="auto"/>
                <w:right w:val="none" w:sz="0" w:space="0" w:color="auto"/>
              </w:divBdr>
            </w:div>
            <w:div w:id="1328289097">
              <w:marLeft w:val="0"/>
              <w:marRight w:val="0"/>
              <w:marTop w:val="0"/>
              <w:marBottom w:val="0"/>
              <w:divBdr>
                <w:top w:val="none" w:sz="0" w:space="0" w:color="auto"/>
                <w:left w:val="none" w:sz="0" w:space="0" w:color="auto"/>
                <w:bottom w:val="none" w:sz="0" w:space="0" w:color="auto"/>
                <w:right w:val="none" w:sz="0" w:space="0" w:color="auto"/>
              </w:divBdr>
            </w:div>
            <w:div w:id="81027546">
              <w:marLeft w:val="0"/>
              <w:marRight w:val="0"/>
              <w:marTop w:val="0"/>
              <w:marBottom w:val="0"/>
              <w:divBdr>
                <w:top w:val="none" w:sz="0" w:space="0" w:color="auto"/>
                <w:left w:val="none" w:sz="0" w:space="0" w:color="auto"/>
                <w:bottom w:val="none" w:sz="0" w:space="0" w:color="auto"/>
                <w:right w:val="none" w:sz="0" w:space="0" w:color="auto"/>
              </w:divBdr>
            </w:div>
            <w:div w:id="987248978">
              <w:marLeft w:val="0"/>
              <w:marRight w:val="0"/>
              <w:marTop w:val="0"/>
              <w:marBottom w:val="0"/>
              <w:divBdr>
                <w:top w:val="none" w:sz="0" w:space="0" w:color="auto"/>
                <w:left w:val="none" w:sz="0" w:space="0" w:color="auto"/>
                <w:bottom w:val="none" w:sz="0" w:space="0" w:color="auto"/>
                <w:right w:val="none" w:sz="0" w:space="0" w:color="auto"/>
              </w:divBdr>
            </w:div>
          </w:divsChild>
        </w:div>
        <w:div w:id="1527937422">
          <w:marLeft w:val="0"/>
          <w:marRight w:val="0"/>
          <w:marTop w:val="0"/>
          <w:marBottom w:val="0"/>
          <w:divBdr>
            <w:top w:val="none" w:sz="0" w:space="0" w:color="auto"/>
            <w:left w:val="none" w:sz="0" w:space="0" w:color="auto"/>
            <w:bottom w:val="none" w:sz="0" w:space="0" w:color="auto"/>
            <w:right w:val="none" w:sz="0" w:space="0" w:color="auto"/>
          </w:divBdr>
        </w:div>
        <w:div w:id="1600218617">
          <w:marLeft w:val="0"/>
          <w:marRight w:val="0"/>
          <w:marTop w:val="0"/>
          <w:marBottom w:val="0"/>
          <w:divBdr>
            <w:top w:val="none" w:sz="0" w:space="0" w:color="auto"/>
            <w:left w:val="none" w:sz="0" w:space="0" w:color="auto"/>
            <w:bottom w:val="none" w:sz="0" w:space="0" w:color="auto"/>
            <w:right w:val="none" w:sz="0" w:space="0" w:color="auto"/>
          </w:divBdr>
        </w:div>
        <w:div w:id="877428547">
          <w:marLeft w:val="0"/>
          <w:marRight w:val="0"/>
          <w:marTop w:val="0"/>
          <w:marBottom w:val="0"/>
          <w:divBdr>
            <w:top w:val="none" w:sz="0" w:space="0" w:color="auto"/>
            <w:left w:val="none" w:sz="0" w:space="0" w:color="auto"/>
            <w:bottom w:val="none" w:sz="0" w:space="0" w:color="auto"/>
            <w:right w:val="none" w:sz="0" w:space="0" w:color="auto"/>
          </w:divBdr>
        </w:div>
        <w:div w:id="1786923951">
          <w:marLeft w:val="0"/>
          <w:marRight w:val="0"/>
          <w:marTop w:val="0"/>
          <w:marBottom w:val="0"/>
          <w:divBdr>
            <w:top w:val="none" w:sz="0" w:space="0" w:color="auto"/>
            <w:left w:val="none" w:sz="0" w:space="0" w:color="auto"/>
            <w:bottom w:val="none" w:sz="0" w:space="0" w:color="auto"/>
            <w:right w:val="none" w:sz="0" w:space="0" w:color="auto"/>
          </w:divBdr>
        </w:div>
        <w:div w:id="1732271399">
          <w:marLeft w:val="0"/>
          <w:marRight w:val="0"/>
          <w:marTop w:val="0"/>
          <w:marBottom w:val="0"/>
          <w:divBdr>
            <w:top w:val="none" w:sz="0" w:space="0" w:color="auto"/>
            <w:left w:val="none" w:sz="0" w:space="0" w:color="auto"/>
            <w:bottom w:val="none" w:sz="0" w:space="0" w:color="auto"/>
            <w:right w:val="none" w:sz="0" w:space="0" w:color="auto"/>
          </w:divBdr>
          <w:divsChild>
            <w:div w:id="852572317">
              <w:marLeft w:val="-75"/>
              <w:marRight w:val="0"/>
              <w:marTop w:val="30"/>
              <w:marBottom w:val="30"/>
              <w:divBdr>
                <w:top w:val="none" w:sz="0" w:space="0" w:color="auto"/>
                <w:left w:val="none" w:sz="0" w:space="0" w:color="auto"/>
                <w:bottom w:val="none" w:sz="0" w:space="0" w:color="auto"/>
                <w:right w:val="none" w:sz="0" w:space="0" w:color="auto"/>
              </w:divBdr>
              <w:divsChild>
                <w:div w:id="1229536277">
                  <w:marLeft w:val="0"/>
                  <w:marRight w:val="0"/>
                  <w:marTop w:val="0"/>
                  <w:marBottom w:val="0"/>
                  <w:divBdr>
                    <w:top w:val="none" w:sz="0" w:space="0" w:color="auto"/>
                    <w:left w:val="none" w:sz="0" w:space="0" w:color="auto"/>
                    <w:bottom w:val="none" w:sz="0" w:space="0" w:color="auto"/>
                    <w:right w:val="none" w:sz="0" w:space="0" w:color="auto"/>
                  </w:divBdr>
                  <w:divsChild>
                    <w:div w:id="382369763">
                      <w:marLeft w:val="0"/>
                      <w:marRight w:val="0"/>
                      <w:marTop w:val="0"/>
                      <w:marBottom w:val="0"/>
                      <w:divBdr>
                        <w:top w:val="none" w:sz="0" w:space="0" w:color="auto"/>
                        <w:left w:val="none" w:sz="0" w:space="0" w:color="auto"/>
                        <w:bottom w:val="none" w:sz="0" w:space="0" w:color="auto"/>
                        <w:right w:val="none" w:sz="0" w:space="0" w:color="auto"/>
                      </w:divBdr>
                    </w:div>
                  </w:divsChild>
                </w:div>
                <w:div w:id="15616161">
                  <w:marLeft w:val="0"/>
                  <w:marRight w:val="0"/>
                  <w:marTop w:val="0"/>
                  <w:marBottom w:val="0"/>
                  <w:divBdr>
                    <w:top w:val="none" w:sz="0" w:space="0" w:color="auto"/>
                    <w:left w:val="none" w:sz="0" w:space="0" w:color="auto"/>
                    <w:bottom w:val="none" w:sz="0" w:space="0" w:color="auto"/>
                    <w:right w:val="none" w:sz="0" w:space="0" w:color="auto"/>
                  </w:divBdr>
                  <w:divsChild>
                    <w:div w:id="457458879">
                      <w:marLeft w:val="0"/>
                      <w:marRight w:val="0"/>
                      <w:marTop w:val="0"/>
                      <w:marBottom w:val="0"/>
                      <w:divBdr>
                        <w:top w:val="none" w:sz="0" w:space="0" w:color="auto"/>
                        <w:left w:val="none" w:sz="0" w:space="0" w:color="auto"/>
                        <w:bottom w:val="none" w:sz="0" w:space="0" w:color="auto"/>
                        <w:right w:val="none" w:sz="0" w:space="0" w:color="auto"/>
                      </w:divBdr>
                    </w:div>
                  </w:divsChild>
                </w:div>
                <w:div w:id="1507205918">
                  <w:marLeft w:val="0"/>
                  <w:marRight w:val="0"/>
                  <w:marTop w:val="0"/>
                  <w:marBottom w:val="0"/>
                  <w:divBdr>
                    <w:top w:val="none" w:sz="0" w:space="0" w:color="auto"/>
                    <w:left w:val="none" w:sz="0" w:space="0" w:color="auto"/>
                    <w:bottom w:val="none" w:sz="0" w:space="0" w:color="auto"/>
                    <w:right w:val="none" w:sz="0" w:space="0" w:color="auto"/>
                  </w:divBdr>
                  <w:divsChild>
                    <w:div w:id="1660838848">
                      <w:marLeft w:val="0"/>
                      <w:marRight w:val="0"/>
                      <w:marTop w:val="0"/>
                      <w:marBottom w:val="0"/>
                      <w:divBdr>
                        <w:top w:val="none" w:sz="0" w:space="0" w:color="auto"/>
                        <w:left w:val="none" w:sz="0" w:space="0" w:color="auto"/>
                        <w:bottom w:val="none" w:sz="0" w:space="0" w:color="auto"/>
                        <w:right w:val="none" w:sz="0" w:space="0" w:color="auto"/>
                      </w:divBdr>
                    </w:div>
                  </w:divsChild>
                </w:div>
                <w:div w:id="561867156">
                  <w:marLeft w:val="0"/>
                  <w:marRight w:val="0"/>
                  <w:marTop w:val="0"/>
                  <w:marBottom w:val="0"/>
                  <w:divBdr>
                    <w:top w:val="none" w:sz="0" w:space="0" w:color="auto"/>
                    <w:left w:val="none" w:sz="0" w:space="0" w:color="auto"/>
                    <w:bottom w:val="none" w:sz="0" w:space="0" w:color="auto"/>
                    <w:right w:val="none" w:sz="0" w:space="0" w:color="auto"/>
                  </w:divBdr>
                  <w:divsChild>
                    <w:div w:id="1435319431">
                      <w:marLeft w:val="0"/>
                      <w:marRight w:val="0"/>
                      <w:marTop w:val="0"/>
                      <w:marBottom w:val="0"/>
                      <w:divBdr>
                        <w:top w:val="none" w:sz="0" w:space="0" w:color="auto"/>
                        <w:left w:val="none" w:sz="0" w:space="0" w:color="auto"/>
                        <w:bottom w:val="none" w:sz="0" w:space="0" w:color="auto"/>
                        <w:right w:val="none" w:sz="0" w:space="0" w:color="auto"/>
                      </w:divBdr>
                    </w:div>
                  </w:divsChild>
                </w:div>
                <w:div w:id="2061856874">
                  <w:marLeft w:val="0"/>
                  <w:marRight w:val="0"/>
                  <w:marTop w:val="0"/>
                  <w:marBottom w:val="0"/>
                  <w:divBdr>
                    <w:top w:val="none" w:sz="0" w:space="0" w:color="auto"/>
                    <w:left w:val="none" w:sz="0" w:space="0" w:color="auto"/>
                    <w:bottom w:val="none" w:sz="0" w:space="0" w:color="auto"/>
                    <w:right w:val="none" w:sz="0" w:space="0" w:color="auto"/>
                  </w:divBdr>
                  <w:divsChild>
                    <w:div w:id="1776098035">
                      <w:marLeft w:val="0"/>
                      <w:marRight w:val="0"/>
                      <w:marTop w:val="0"/>
                      <w:marBottom w:val="0"/>
                      <w:divBdr>
                        <w:top w:val="none" w:sz="0" w:space="0" w:color="auto"/>
                        <w:left w:val="none" w:sz="0" w:space="0" w:color="auto"/>
                        <w:bottom w:val="none" w:sz="0" w:space="0" w:color="auto"/>
                        <w:right w:val="none" w:sz="0" w:space="0" w:color="auto"/>
                      </w:divBdr>
                    </w:div>
                  </w:divsChild>
                </w:div>
                <w:div w:id="184096990">
                  <w:marLeft w:val="0"/>
                  <w:marRight w:val="0"/>
                  <w:marTop w:val="0"/>
                  <w:marBottom w:val="0"/>
                  <w:divBdr>
                    <w:top w:val="none" w:sz="0" w:space="0" w:color="auto"/>
                    <w:left w:val="none" w:sz="0" w:space="0" w:color="auto"/>
                    <w:bottom w:val="none" w:sz="0" w:space="0" w:color="auto"/>
                    <w:right w:val="none" w:sz="0" w:space="0" w:color="auto"/>
                  </w:divBdr>
                  <w:divsChild>
                    <w:div w:id="1260992363">
                      <w:marLeft w:val="0"/>
                      <w:marRight w:val="0"/>
                      <w:marTop w:val="0"/>
                      <w:marBottom w:val="0"/>
                      <w:divBdr>
                        <w:top w:val="none" w:sz="0" w:space="0" w:color="auto"/>
                        <w:left w:val="none" w:sz="0" w:space="0" w:color="auto"/>
                        <w:bottom w:val="none" w:sz="0" w:space="0" w:color="auto"/>
                        <w:right w:val="none" w:sz="0" w:space="0" w:color="auto"/>
                      </w:divBdr>
                    </w:div>
                  </w:divsChild>
                </w:div>
                <w:div w:id="1181580347">
                  <w:marLeft w:val="0"/>
                  <w:marRight w:val="0"/>
                  <w:marTop w:val="0"/>
                  <w:marBottom w:val="0"/>
                  <w:divBdr>
                    <w:top w:val="none" w:sz="0" w:space="0" w:color="auto"/>
                    <w:left w:val="none" w:sz="0" w:space="0" w:color="auto"/>
                    <w:bottom w:val="none" w:sz="0" w:space="0" w:color="auto"/>
                    <w:right w:val="none" w:sz="0" w:space="0" w:color="auto"/>
                  </w:divBdr>
                  <w:divsChild>
                    <w:div w:id="323513721">
                      <w:marLeft w:val="0"/>
                      <w:marRight w:val="0"/>
                      <w:marTop w:val="0"/>
                      <w:marBottom w:val="0"/>
                      <w:divBdr>
                        <w:top w:val="none" w:sz="0" w:space="0" w:color="auto"/>
                        <w:left w:val="none" w:sz="0" w:space="0" w:color="auto"/>
                        <w:bottom w:val="none" w:sz="0" w:space="0" w:color="auto"/>
                        <w:right w:val="none" w:sz="0" w:space="0" w:color="auto"/>
                      </w:divBdr>
                    </w:div>
                    <w:div w:id="1502114596">
                      <w:marLeft w:val="0"/>
                      <w:marRight w:val="0"/>
                      <w:marTop w:val="0"/>
                      <w:marBottom w:val="0"/>
                      <w:divBdr>
                        <w:top w:val="none" w:sz="0" w:space="0" w:color="auto"/>
                        <w:left w:val="none" w:sz="0" w:space="0" w:color="auto"/>
                        <w:bottom w:val="none" w:sz="0" w:space="0" w:color="auto"/>
                        <w:right w:val="none" w:sz="0" w:space="0" w:color="auto"/>
                      </w:divBdr>
                    </w:div>
                    <w:div w:id="1756513103">
                      <w:marLeft w:val="0"/>
                      <w:marRight w:val="0"/>
                      <w:marTop w:val="0"/>
                      <w:marBottom w:val="0"/>
                      <w:divBdr>
                        <w:top w:val="none" w:sz="0" w:space="0" w:color="auto"/>
                        <w:left w:val="none" w:sz="0" w:space="0" w:color="auto"/>
                        <w:bottom w:val="none" w:sz="0" w:space="0" w:color="auto"/>
                        <w:right w:val="none" w:sz="0" w:space="0" w:color="auto"/>
                      </w:divBdr>
                    </w:div>
                  </w:divsChild>
                </w:div>
                <w:div w:id="815411241">
                  <w:marLeft w:val="0"/>
                  <w:marRight w:val="0"/>
                  <w:marTop w:val="0"/>
                  <w:marBottom w:val="0"/>
                  <w:divBdr>
                    <w:top w:val="none" w:sz="0" w:space="0" w:color="auto"/>
                    <w:left w:val="none" w:sz="0" w:space="0" w:color="auto"/>
                    <w:bottom w:val="none" w:sz="0" w:space="0" w:color="auto"/>
                    <w:right w:val="none" w:sz="0" w:space="0" w:color="auto"/>
                  </w:divBdr>
                  <w:divsChild>
                    <w:div w:id="5370880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3075826">
          <w:marLeft w:val="0"/>
          <w:marRight w:val="0"/>
          <w:marTop w:val="0"/>
          <w:marBottom w:val="0"/>
          <w:divBdr>
            <w:top w:val="none" w:sz="0" w:space="0" w:color="auto"/>
            <w:left w:val="none" w:sz="0" w:space="0" w:color="auto"/>
            <w:bottom w:val="none" w:sz="0" w:space="0" w:color="auto"/>
            <w:right w:val="none" w:sz="0" w:space="0" w:color="auto"/>
          </w:divBdr>
        </w:div>
        <w:div w:id="1340084617">
          <w:marLeft w:val="0"/>
          <w:marRight w:val="0"/>
          <w:marTop w:val="0"/>
          <w:marBottom w:val="0"/>
          <w:divBdr>
            <w:top w:val="none" w:sz="0" w:space="0" w:color="auto"/>
            <w:left w:val="none" w:sz="0" w:space="0" w:color="auto"/>
            <w:bottom w:val="none" w:sz="0" w:space="0" w:color="auto"/>
            <w:right w:val="none" w:sz="0" w:space="0" w:color="auto"/>
          </w:divBdr>
        </w:div>
        <w:div w:id="1014579021">
          <w:marLeft w:val="0"/>
          <w:marRight w:val="0"/>
          <w:marTop w:val="0"/>
          <w:marBottom w:val="0"/>
          <w:divBdr>
            <w:top w:val="none" w:sz="0" w:space="0" w:color="auto"/>
            <w:left w:val="none" w:sz="0" w:space="0" w:color="auto"/>
            <w:bottom w:val="none" w:sz="0" w:space="0" w:color="auto"/>
            <w:right w:val="none" w:sz="0" w:space="0" w:color="auto"/>
          </w:divBdr>
        </w:div>
        <w:div w:id="2056808541">
          <w:marLeft w:val="0"/>
          <w:marRight w:val="0"/>
          <w:marTop w:val="0"/>
          <w:marBottom w:val="0"/>
          <w:divBdr>
            <w:top w:val="none" w:sz="0" w:space="0" w:color="auto"/>
            <w:left w:val="none" w:sz="0" w:space="0" w:color="auto"/>
            <w:bottom w:val="none" w:sz="0" w:space="0" w:color="auto"/>
            <w:right w:val="none" w:sz="0" w:space="0" w:color="auto"/>
          </w:divBdr>
        </w:div>
        <w:div w:id="1786149133">
          <w:marLeft w:val="0"/>
          <w:marRight w:val="0"/>
          <w:marTop w:val="0"/>
          <w:marBottom w:val="0"/>
          <w:divBdr>
            <w:top w:val="none" w:sz="0" w:space="0" w:color="auto"/>
            <w:left w:val="none" w:sz="0" w:space="0" w:color="auto"/>
            <w:bottom w:val="none" w:sz="0" w:space="0" w:color="auto"/>
            <w:right w:val="none" w:sz="0" w:space="0" w:color="auto"/>
          </w:divBdr>
        </w:div>
        <w:div w:id="1318532178">
          <w:marLeft w:val="0"/>
          <w:marRight w:val="0"/>
          <w:marTop w:val="0"/>
          <w:marBottom w:val="0"/>
          <w:divBdr>
            <w:top w:val="none" w:sz="0" w:space="0" w:color="auto"/>
            <w:left w:val="none" w:sz="0" w:space="0" w:color="auto"/>
            <w:bottom w:val="none" w:sz="0" w:space="0" w:color="auto"/>
            <w:right w:val="none" w:sz="0" w:space="0" w:color="auto"/>
          </w:divBdr>
          <w:divsChild>
            <w:div w:id="715542128">
              <w:marLeft w:val="-75"/>
              <w:marRight w:val="0"/>
              <w:marTop w:val="30"/>
              <w:marBottom w:val="30"/>
              <w:divBdr>
                <w:top w:val="none" w:sz="0" w:space="0" w:color="auto"/>
                <w:left w:val="none" w:sz="0" w:space="0" w:color="auto"/>
                <w:bottom w:val="none" w:sz="0" w:space="0" w:color="auto"/>
                <w:right w:val="none" w:sz="0" w:space="0" w:color="auto"/>
              </w:divBdr>
              <w:divsChild>
                <w:div w:id="1527015517">
                  <w:marLeft w:val="0"/>
                  <w:marRight w:val="0"/>
                  <w:marTop w:val="0"/>
                  <w:marBottom w:val="0"/>
                  <w:divBdr>
                    <w:top w:val="none" w:sz="0" w:space="0" w:color="auto"/>
                    <w:left w:val="none" w:sz="0" w:space="0" w:color="auto"/>
                    <w:bottom w:val="none" w:sz="0" w:space="0" w:color="auto"/>
                    <w:right w:val="none" w:sz="0" w:space="0" w:color="auto"/>
                  </w:divBdr>
                  <w:divsChild>
                    <w:div w:id="565994472">
                      <w:marLeft w:val="0"/>
                      <w:marRight w:val="0"/>
                      <w:marTop w:val="0"/>
                      <w:marBottom w:val="0"/>
                      <w:divBdr>
                        <w:top w:val="none" w:sz="0" w:space="0" w:color="auto"/>
                        <w:left w:val="none" w:sz="0" w:space="0" w:color="auto"/>
                        <w:bottom w:val="none" w:sz="0" w:space="0" w:color="auto"/>
                        <w:right w:val="none" w:sz="0" w:space="0" w:color="auto"/>
                      </w:divBdr>
                    </w:div>
                  </w:divsChild>
                </w:div>
                <w:div w:id="1768847948">
                  <w:marLeft w:val="0"/>
                  <w:marRight w:val="0"/>
                  <w:marTop w:val="0"/>
                  <w:marBottom w:val="0"/>
                  <w:divBdr>
                    <w:top w:val="none" w:sz="0" w:space="0" w:color="auto"/>
                    <w:left w:val="none" w:sz="0" w:space="0" w:color="auto"/>
                    <w:bottom w:val="none" w:sz="0" w:space="0" w:color="auto"/>
                    <w:right w:val="none" w:sz="0" w:space="0" w:color="auto"/>
                  </w:divBdr>
                  <w:divsChild>
                    <w:div w:id="121733015">
                      <w:marLeft w:val="0"/>
                      <w:marRight w:val="0"/>
                      <w:marTop w:val="0"/>
                      <w:marBottom w:val="0"/>
                      <w:divBdr>
                        <w:top w:val="none" w:sz="0" w:space="0" w:color="auto"/>
                        <w:left w:val="none" w:sz="0" w:space="0" w:color="auto"/>
                        <w:bottom w:val="none" w:sz="0" w:space="0" w:color="auto"/>
                        <w:right w:val="none" w:sz="0" w:space="0" w:color="auto"/>
                      </w:divBdr>
                    </w:div>
                  </w:divsChild>
                </w:div>
                <w:div w:id="1635259651">
                  <w:marLeft w:val="0"/>
                  <w:marRight w:val="0"/>
                  <w:marTop w:val="0"/>
                  <w:marBottom w:val="0"/>
                  <w:divBdr>
                    <w:top w:val="none" w:sz="0" w:space="0" w:color="auto"/>
                    <w:left w:val="none" w:sz="0" w:space="0" w:color="auto"/>
                    <w:bottom w:val="none" w:sz="0" w:space="0" w:color="auto"/>
                    <w:right w:val="none" w:sz="0" w:space="0" w:color="auto"/>
                  </w:divBdr>
                  <w:divsChild>
                    <w:div w:id="872503578">
                      <w:marLeft w:val="0"/>
                      <w:marRight w:val="0"/>
                      <w:marTop w:val="0"/>
                      <w:marBottom w:val="0"/>
                      <w:divBdr>
                        <w:top w:val="none" w:sz="0" w:space="0" w:color="auto"/>
                        <w:left w:val="none" w:sz="0" w:space="0" w:color="auto"/>
                        <w:bottom w:val="none" w:sz="0" w:space="0" w:color="auto"/>
                        <w:right w:val="none" w:sz="0" w:space="0" w:color="auto"/>
                      </w:divBdr>
                    </w:div>
                  </w:divsChild>
                </w:div>
                <w:div w:id="294527583">
                  <w:marLeft w:val="0"/>
                  <w:marRight w:val="0"/>
                  <w:marTop w:val="0"/>
                  <w:marBottom w:val="0"/>
                  <w:divBdr>
                    <w:top w:val="none" w:sz="0" w:space="0" w:color="auto"/>
                    <w:left w:val="none" w:sz="0" w:space="0" w:color="auto"/>
                    <w:bottom w:val="none" w:sz="0" w:space="0" w:color="auto"/>
                    <w:right w:val="none" w:sz="0" w:space="0" w:color="auto"/>
                  </w:divBdr>
                  <w:divsChild>
                    <w:div w:id="568803780">
                      <w:marLeft w:val="0"/>
                      <w:marRight w:val="0"/>
                      <w:marTop w:val="0"/>
                      <w:marBottom w:val="0"/>
                      <w:divBdr>
                        <w:top w:val="none" w:sz="0" w:space="0" w:color="auto"/>
                        <w:left w:val="none" w:sz="0" w:space="0" w:color="auto"/>
                        <w:bottom w:val="none" w:sz="0" w:space="0" w:color="auto"/>
                        <w:right w:val="none" w:sz="0" w:space="0" w:color="auto"/>
                      </w:divBdr>
                    </w:div>
                  </w:divsChild>
                </w:div>
                <w:div w:id="887758959">
                  <w:marLeft w:val="0"/>
                  <w:marRight w:val="0"/>
                  <w:marTop w:val="0"/>
                  <w:marBottom w:val="0"/>
                  <w:divBdr>
                    <w:top w:val="none" w:sz="0" w:space="0" w:color="auto"/>
                    <w:left w:val="none" w:sz="0" w:space="0" w:color="auto"/>
                    <w:bottom w:val="none" w:sz="0" w:space="0" w:color="auto"/>
                    <w:right w:val="none" w:sz="0" w:space="0" w:color="auto"/>
                  </w:divBdr>
                  <w:divsChild>
                    <w:div w:id="1846900739">
                      <w:marLeft w:val="0"/>
                      <w:marRight w:val="0"/>
                      <w:marTop w:val="0"/>
                      <w:marBottom w:val="0"/>
                      <w:divBdr>
                        <w:top w:val="none" w:sz="0" w:space="0" w:color="auto"/>
                        <w:left w:val="none" w:sz="0" w:space="0" w:color="auto"/>
                        <w:bottom w:val="none" w:sz="0" w:space="0" w:color="auto"/>
                        <w:right w:val="none" w:sz="0" w:space="0" w:color="auto"/>
                      </w:divBdr>
                    </w:div>
                  </w:divsChild>
                </w:div>
                <w:div w:id="1827283338">
                  <w:marLeft w:val="0"/>
                  <w:marRight w:val="0"/>
                  <w:marTop w:val="0"/>
                  <w:marBottom w:val="0"/>
                  <w:divBdr>
                    <w:top w:val="none" w:sz="0" w:space="0" w:color="auto"/>
                    <w:left w:val="none" w:sz="0" w:space="0" w:color="auto"/>
                    <w:bottom w:val="none" w:sz="0" w:space="0" w:color="auto"/>
                    <w:right w:val="none" w:sz="0" w:space="0" w:color="auto"/>
                  </w:divBdr>
                  <w:divsChild>
                    <w:div w:id="1050031377">
                      <w:marLeft w:val="0"/>
                      <w:marRight w:val="0"/>
                      <w:marTop w:val="0"/>
                      <w:marBottom w:val="0"/>
                      <w:divBdr>
                        <w:top w:val="none" w:sz="0" w:space="0" w:color="auto"/>
                        <w:left w:val="none" w:sz="0" w:space="0" w:color="auto"/>
                        <w:bottom w:val="none" w:sz="0" w:space="0" w:color="auto"/>
                        <w:right w:val="none" w:sz="0" w:space="0" w:color="auto"/>
                      </w:divBdr>
                    </w:div>
                  </w:divsChild>
                </w:div>
                <w:div w:id="408772607">
                  <w:marLeft w:val="0"/>
                  <w:marRight w:val="0"/>
                  <w:marTop w:val="0"/>
                  <w:marBottom w:val="0"/>
                  <w:divBdr>
                    <w:top w:val="none" w:sz="0" w:space="0" w:color="auto"/>
                    <w:left w:val="none" w:sz="0" w:space="0" w:color="auto"/>
                    <w:bottom w:val="none" w:sz="0" w:space="0" w:color="auto"/>
                    <w:right w:val="none" w:sz="0" w:space="0" w:color="auto"/>
                  </w:divBdr>
                  <w:divsChild>
                    <w:div w:id="1704086691">
                      <w:marLeft w:val="0"/>
                      <w:marRight w:val="0"/>
                      <w:marTop w:val="0"/>
                      <w:marBottom w:val="0"/>
                      <w:divBdr>
                        <w:top w:val="none" w:sz="0" w:space="0" w:color="auto"/>
                        <w:left w:val="none" w:sz="0" w:space="0" w:color="auto"/>
                        <w:bottom w:val="none" w:sz="0" w:space="0" w:color="auto"/>
                        <w:right w:val="none" w:sz="0" w:space="0" w:color="auto"/>
                      </w:divBdr>
                    </w:div>
                  </w:divsChild>
                </w:div>
                <w:div w:id="1137649161">
                  <w:marLeft w:val="0"/>
                  <w:marRight w:val="0"/>
                  <w:marTop w:val="0"/>
                  <w:marBottom w:val="0"/>
                  <w:divBdr>
                    <w:top w:val="none" w:sz="0" w:space="0" w:color="auto"/>
                    <w:left w:val="none" w:sz="0" w:space="0" w:color="auto"/>
                    <w:bottom w:val="none" w:sz="0" w:space="0" w:color="auto"/>
                    <w:right w:val="none" w:sz="0" w:space="0" w:color="auto"/>
                  </w:divBdr>
                  <w:divsChild>
                    <w:div w:id="1516335847">
                      <w:marLeft w:val="0"/>
                      <w:marRight w:val="0"/>
                      <w:marTop w:val="0"/>
                      <w:marBottom w:val="0"/>
                      <w:divBdr>
                        <w:top w:val="none" w:sz="0" w:space="0" w:color="auto"/>
                        <w:left w:val="none" w:sz="0" w:space="0" w:color="auto"/>
                        <w:bottom w:val="none" w:sz="0" w:space="0" w:color="auto"/>
                        <w:right w:val="none" w:sz="0" w:space="0" w:color="auto"/>
                      </w:divBdr>
                    </w:div>
                  </w:divsChild>
                </w:div>
                <w:div w:id="1626620741">
                  <w:marLeft w:val="0"/>
                  <w:marRight w:val="0"/>
                  <w:marTop w:val="0"/>
                  <w:marBottom w:val="0"/>
                  <w:divBdr>
                    <w:top w:val="none" w:sz="0" w:space="0" w:color="auto"/>
                    <w:left w:val="none" w:sz="0" w:space="0" w:color="auto"/>
                    <w:bottom w:val="none" w:sz="0" w:space="0" w:color="auto"/>
                    <w:right w:val="none" w:sz="0" w:space="0" w:color="auto"/>
                  </w:divBdr>
                  <w:divsChild>
                    <w:div w:id="1429348790">
                      <w:marLeft w:val="0"/>
                      <w:marRight w:val="0"/>
                      <w:marTop w:val="0"/>
                      <w:marBottom w:val="0"/>
                      <w:divBdr>
                        <w:top w:val="none" w:sz="0" w:space="0" w:color="auto"/>
                        <w:left w:val="none" w:sz="0" w:space="0" w:color="auto"/>
                        <w:bottom w:val="none" w:sz="0" w:space="0" w:color="auto"/>
                        <w:right w:val="none" w:sz="0" w:space="0" w:color="auto"/>
                      </w:divBdr>
                    </w:div>
                  </w:divsChild>
                </w:div>
                <w:div w:id="504780866">
                  <w:marLeft w:val="0"/>
                  <w:marRight w:val="0"/>
                  <w:marTop w:val="0"/>
                  <w:marBottom w:val="0"/>
                  <w:divBdr>
                    <w:top w:val="none" w:sz="0" w:space="0" w:color="auto"/>
                    <w:left w:val="none" w:sz="0" w:space="0" w:color="auto"/>
                    <w:bottom w:val="none" w:sz="0" w:space="0" w:color="auto"/>
                    <w:right w:val="none" w:sz="0" w:space="0" w:color="auto"/>
                  </w:divBdr>
                  <w:divsChild>
                    <w:div w:id="281037857">
                      <w:marLeft w:val="0"/>
                      <w:marRight w:val="0"/>
                      <w:marTop w:val="0"/>
                      <w:marBottom w:val="0"/>
                      <w:divBdr>
                        <w:top w:val="none" w:sz="0" w:space="0" w:color="auto"/>
                        <w:left w:val="none" w:sz="0" w:space="0" w:color="auto"/>
                        <w:bottom w:val="none" w:sz="0" w:space="0" w:color="auto"/>
                        <w:right w:val="none" w:sz="0" w:space="0" w:color="auto"/>
                      </w:divBdr>
                    </w:div>
                  </w:divsChild>
                </w:div>
                <w:div w:id="1704939048">
                  <w:marLeft w:val="0"/>
                  <w:marRight w:val="0"/>
                  <w:marTop w:val="0"/>
                  <w:marBottom w:val="0"/>
                  <w:divBdr>
                    <w:top w:val="none" w:sz="0" w:space="0" w:color="auto"/>
                    <w:left w:val="none" w:sz="0" w:space="0" w:color="auto"/>
                    <w:bottom w:val="none" w:sz="0" w:space="0" w:color="auto"/>
                    <w:right w:val="none" w:sz="0" w:space="0" w:color="auto"/>
                  </w:divBdr>
                  <w:divsChild>
                    <w:div w:id="595603615">
                      <w:marLeft w:val="0"/>
                      <w:marRight w:val="0"/>
                      <w:marTop w:val="0"/>
                      <w:marBottom w:val="0"/>
                      <w:divBdr>
                        <w:top w:val="none" w:sz="0" w:space="0" w:color="auto"/>
                        <w:left w:val="none" w:sz="0" w:space="0" w:color="auto"/>
                        <w:bottom w:val="none" w:sz="0" w:space="0" w:color="auto"/>
                        <w:right w:val="none" w:sz="0" w:space="0" w:color="auto"/>
                      </w:divBdr>
                    </w:div>
                  </w:divsChild>
                </w:div>
                <w:div w:id="1905333790">
                  <w:marLeft w:val="0"/>
                  <w:marRight w:val="0"/>
                  <w:marTop w:val="0"/>
                  <w:marBottom w:val="0"/>
                  <w:divBdr>
                    <w:top w:val="none" w:sz="0" w:space="0" w:color="auto"/>
                    <w:left w:val="none" w:sz="0" w:space="0" w:color="auto"/>
                    <w:bottom w:val="none" w:sz="0" w:space="0" w:color="auto"/>
                    <w:right w:val="none" w:sz="0" w:space="0" w:color="auto"/>
                  </w:divBdr>
                  <w:divsChild>
                    <w:div w:id="1032925454">
                      <w:marLeft w:val="0"/>
                      <w:marRight w:val="0"/>
                      <w:marTop w:val="0"/>
                      <w:marBottom w:val="0"/>
                      <w:divBdr>
                        <w:top w:val="none" w:sz="0" w:space="0" w:color="auto"/>
                        <w:left w:val="none" w:sz="0" w:space="0" w:color="auto"/>
                        <w:bottom w:val="none" w:sz="0" w:space="0" w:color="auto"/>
                        <w:right w:val="none" w:sz="0" w:space="0" w:color="auto"/>
                      </w:divBdr>
                    </w:div>
                  </w:divsChild>
                </w:div>
                <w:div w:id="1477650296">
                  <w:marLeft w:val="0"/>
                  <w:marRight w:val="0"/>
                  <w:marTop w:val="0"/>
                  <w:marBottom w:val="0"/>
                  <w:divBdr>
                    <w:top w:val="none" w:sz="0" w:space="0" w:color="auto"/>
                    <w:left w:val="none" w:sz="0" w:space="0" w:color="auto"/>
                    <w:bottom w:val="none" w:sz="0" w:space="0" w:color="auto"/>
                    <w:right w:val="none" w:sz="0" w:space="0" w:color="auto"/>
                  </w:divBdr>
                  <w:divsChild>
                    <w:div w:id="12439561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2160713">
          <w:marLeft w:val="0"/>
          <w:marRight w:val="0"/>
          <w:marTop w:val="0"/>
          <w:marBottom w:val="0"/>
          <w:divBdr>
            <w:top w:val="none" w:sz="0" w:space="0" w:color="auto"/>
            <w:left w:val="none" w:sz="0" w:space="0" w:color="auto"/>
            <w:bottom w:val="none" w:sz="0" w:space="0" w:color="auto"/>
            <w:right w:val="none" w:sz="0" w:space="0" w:color="auto"/>
          </w:divBdr>
        </w:div>
        <w:div w:id="1552307142">
          <w:marLeft w:val="0"/>
          <w:marRight w:val="0"/>
          <w:marTop w:val="0"/>
          <w:marBottom w:val="0"/>
          <w:divBdr>
            <w:top w:val="none" w:sz="0" w:space="0" w:color="auto"/>
            <w:left w:val="none" w:sz="0" w:space="0" w:color="auto"/>
            <w:bottom w:val="none" w:sz="0" w:space="0" w:color="auto"/>
            <w:right w:val="none" w:sz="0" w:space="0" w:color="auto"/>
          </w:divBdr>
        </w:div>
        <w:div w:id="1951468667">
          <w:marLeft w:val="0"/>
          <w:marRight w:val="0"/>
          <w:marTop w:val="0"/>
          <w:marBottom w:val="0"/>
          <w:divBdr>
            <w:top w:val="none" w:sz="0" w:space="0" w:color="auto"/>
            <w:left w:val="none" w:sz="0" w:space="0" w:color="auto"/>
            <w:bottom w:val="none" w:sz="0" w:space="0" w:color="auto"/>
            <w:right w:val="none" w:sz="0" w:space="0" w:color="auto"/>
          </w:divBdr>
          <w:divsChild>
            <w:div w:id="1793012760">
              <w:marLeft w:val="0"/>
              <w:marRight w:val="0"/>
              <w:marTop w:val="0"/>
              <w:marBottom w:val="0"/>
              <w:divBdr>
                <w:top w:val="none" w:sz="0" w:space="0" w:color="auto"/>
                <w:left w:val="none" w:sz="0" w:space="0" w:color="auto"/>
                <w:bottom w:val="none" w:sz="0" w:space="0" w:color="auto"/>
                <w:right w:val="none" w:sz="0" w:space="0" w:color="auto"/>
              </w:divBdr>
            </w:div>
            <w:div w:id="655644850">
              <w:marLeft w:val="0"/>
              <w:marRight w:val="0"/>
              <w:marTop w:val="0"/>
              <w:marBottom w:val="0"/>
              <w:divBdr>
                <w:top w:val="none" w:sz="0" w:space="0" w:color="auto"/>
                <w:left w:val="none" w:sz="0" w:space="0" w:color="auto"/>
                <w:bottom w:val="none" w:sz="0" w:space="0" w:color="auto"/>
                <w:right w:val="none" w:sz="0" w:space="0" w:color="auto"/>
              </w:divBdr>
            </w:div>
            <w:div w:id="1110974032">
              <w:marLeft w:val="0"/>
              <w:marRight w:val="0"/>
              <w:marTop w:val="0"/>
              <w:marBottom w:val="0"/>
              <w:divBdr>
                <w:top w:val="none" w:sz="0" w:space="0" w:color="auto"/>
                <w:left w:val="none" w:sz="0" w:space="0" w:color="auto"/>
                <w:bottom w:val="none" w:sz="0" w:space="0" w:color="auto"/>
                <w:right w:val="none" w:sz="0" w:space="0" w:color="auto"/>
              </w:divBdr>
            </w:div>
            <w:div w:id="2012099997">
              <w:marLeft w:val="0"/>
              <w:marRight w:val="0"/>
              <w:marTop w:val="0"/>
              <w:marBottom w:val="0"/>
              <w:divBdr>
                <w:top w:val="none" w:sz="0" w:space="0" w:color="auto"/>
                <w:left w:val="none" w:sz="0" w:space="0" w:color="auto"/>
                <w:bottom w:val="none" w:sz="0" w:space="0" w:color="auto"/>
                <w:right w:val="none" w:sz="0" w:space="0" w:color="auto"/>
              </w:divBdr>
            </w:div>
            <w:div w:id="1957833589">
              <w:marLeft w:val="0"/>
              <w:marRight w:val="0"/>
              <w:marTop w:val="0"/>
              <w:marBottom w:val="0"/>
              <w:divBdr>
                <w:top w:val="none" w:sz="0" w:space="0" w:color="auto"/>
                <w:left w:val="none" w:sz="0" w:space="0" w:color="auto"/>
                <w:bottom w:val="none" w:sz="0" w:space="0" w:color="auto"/>
                <w:right w:val="none" w:sz="0" w:space="0" w:color="auto"/>
              </w:divBdr>
            </w:div>
            <w:div w:id="587352059">
              <w:marLeft w:val="0"/>
              <w:marRight w:val="0"/>
              <w:marTop w:val="0"/>
              <w:marBottom w:val="0"/>
              <w:divBdr>
                <w:top w:val="none" w:sz="0" w:space="0" w:color="auto"/>
                <w:left w:val="none" w:sz="0" w:space="0" w:color="auto"/>
                <w:bottom w:val="none" w:sz="0" w:space="0" w:color="auto"/>
                <w:right w:val="none" w:sz="0" w:space="0" w:color="auto"/>
              </w:divBdr>
            </w:div>
            <w:div w:id="979845357">
              <w:marLeft w:val="0"/>
              <w:marRight w:val="0"/>
              <w:marTop w:val="0"/>
              <w:marBottom w:val="0"/>
              <w:divBdr>
                <w:top w:val="none" w:sz="0" w:space="0" w:color="auto"/>
                <w:left w:val="none" w:sz="0" w:space="0" w:color="auto"/>
                <w:bottom w:val="none" w:sz="0" w:space="0" w:color="auto"/>
                <w:right w:val="none" w:sz="0" w:space="0" w:color="auto"/>
              </w:divBdr>
            </w:div>
            <w:div w:id="1269236835">
              <w:marLeft w:val="0"/>
              <w:marRight w:val="0"/>
              <w:marTop w:val="0"/>
              <w:marBottom w:val="0"/>
              <w:divBdr>
                <w:top w:val="none" w:sz="0" w:space="0" w:color="auto"/>
                <w:left w:val="none" w:sz="0" w:space="0" w:color="auto"/>
                <w:bottom w:val="none" w:sz="0" w:space="0" w:color="auto"/>
                <w:right w:val="none" w:sz="0" w:space="0" w:color="auto"/>
              </w:divBdr>
            </w:div>
            <w:div w:id="1283614260">
              <w:marLeft w:val="0"/>
              <w:marRight w:val="0"/>
              <w:marTop w:val="0"/>
              <w:marBottom w:val="0"/>
              <w:divBdr>
                <w:top w:val="none" w:sz="0" w:space="0" w:color="auto"/>
                <w:left w:val="none" w:sz="0" w:space="0" w:color="auto"/>
                <w:bottom w:val="none" w:sz="0" w:space="0" w:color="auto"/>
                <w:right w:val="none" w:sz="0" w:space="0" w:color="auto"/>
              </w:divBdr>
            </w:div>
            <w:div w:id="978919638">
              <w:marLeft w:val="0"/>
              <w:marRight w:val="0"/>
              <w:marTop w:val="0"/>
              <w:marBottom w:val="0"/>
              <w:divBdr>
                <w:top w:val="none" w:sz="0" w:space="0" w:color="auto"/>
                <w:left w:val="none" w:sz="0" w:space="0" w:color="auto"/>
                <w:bottom w:val="none" w:sz="0" w:space="0" w:color="auto"/>
                <w:right w:val="none" w:sz="0" w:space="0" w:color="auto"/>
              </w:divBdr>
            </w:div>
            <w:div w:id="246886860">
              <w:marLeft w:val="0"/>
              <w:marRight w:val="0"/>
              <w:marTop w:val="0"/>
              <w:marBottom w:val="0"/>
              <w:divBdr>
                <w:top w:val="none" w:sz="0" w:space="0" w:color="auto"/>
                <w:left w:val="none" w:sz="0" w:space="0" w:color="auto"/>
                <w:bottom w:val="none" w:sz="0" w:space="0" w:color="auto"/>
                <w:right w:val="none" w:sz="0" w:space="0" w:color="auto"/>
              </w:divBdr>
            </w:div>
            <w:div w:id="646590033">
              <w:marLeft w:val="0"/>
              <w:marRight w:val="0"/>
              <w:marTop w:val="0"/>
              <w:marBottom w:val="0"/>
              <w:divBdr>
                <w:top w:val="none" w:sz="0" w:space="0" w:color="auto"/>
                <w:left w:val="none" w:sz="0" w:space="0" w:color="auto"/>
                <w:bottom w:val="none" w:sz="0" w:space="0" w:color="auto"/>
                <w:right w:val="none" w:sz="0" w:space="0" w:color="auto"/>
              </w:divBdr>
            </w:div>
            <w:div w:id="1801066800">
              <w:marLeft w:val="0"/>
              <w:marRight w:val="0"/>
              <w:marTop w:val="0"/>
              <w:marBottom w:val="0"/>
              <w:divBdr>
                <w:top w:val="none" w:sz="0" w:space="0" w:color="auto"/>
                <w:left w:val="none" w:sz="0" w:space="0" w:color="auto"/>
                <w:bottom w:val="none" w:sz="0" w:space="0" w:color="auto"/>
                <w:right w:val="none" w:sz="0" w:space="0" w:color="auto"/>
              </w:divBdr>
            </w:div>
            <w:div w:id="551964900">
              <w:marLeft w:val="0"/>
              <w:marRight w:val="0"/>
              <w:marTop w:val="0"/>
              <w:marBottom w:val="0"/>
              <w:divBdr>
                <w:top w:val="none" w:sz="0" w:space="0" w:color="auto"/>
                <w:left w:val="none" w:sz="0" w:space="0" w:color="auto"/>
                <w:bottom w:val="none" w:sz="0" w:space="0" w:color="auto"/>
                <w:right w:val="none" w:sz="0" w:space="0" w:color="auto"/>
              </w:divBdr>
            </w:div>
            <w:div w:id="1582253678">
              <w:marLeft w:val="0"/>
              <w:marRight w:val="0"/>
              <w:marTop w:val="0"/>
              <w:marBottom w:val="0"/>
              <w:divBdr>
                <w:top w:val="none" w:sz="0" w:space="0" w:color="auto"/>
                <w:left w:val="none" w:sz="0" w:space="0" w:color="auto"/>
                <w:bottom w:val="none" w:sz="0" w:space="0" w:color="auto"/>
                <w:right w:val="none" w:sz="0" w:space="0" w:color="auto"/>
              </w:divBdr>
            </w:div>
          </w:divsChild>
        </w:div>
        <w:div w:id="1145077242">
          <w:marLeft w:val="0"/>
          <w:marRight w:val="0"/>
          <w:marTop w:val="0"/>
          <w:marBottom w:val="0"/>
          <w:divBdr>
            <w:top w:val="none" w:sz="0" w:space="0" w:color="auto"/>
            <w:left w:val="none" w:sz="0" w:space="0" w:color="auto"/>
            <w:bottom w:val="none" w:sz="0" w:space="0" w:color="auto"/>
            <w:right w:val="none" w:sz="0" w:space="0" w:color="auto"/>
          </w:divBdr>
        </w:div>
        <w:div w:id="415592698">
          <w:marLeft w:val="0"/>
          <w:marRight w:val="0"/>
          <w:marTop w:val="0"/>
          <w:marBottom w:val="0"/>
          <w:divBdr>
            <w:top w:val="none" w:sz="0" w:space="0" w:color="auto"/>
            <w:left w:val="none" w:sz="0" w:space="0" w:color="auto"/>
            <w:bottom w:val="none" w:sz="0" w:space="0" w:color="auto"/>
            <w:right w:val="none" w:sz="0" w:space="0" w:color="auto"/>
          </w:divBdr>
        </w:div>
        <w:div w:id="1426262476">
          <w:marLeft w:val="0"/>
          <w:marRight w:val="0"/>
          <w:marTop w:val="0"/>
          <w:marBottom w:val="0"/>
          <w:divBdr>
            <w:top w:val="none" w:sz="0" w:space="0" w:color="auto"/>
            <w:left w:val="none" w:sz="0" w:space="0" w:color="auto"/>
            <w:bottom w:val="none" w:sz="0" w:space="0" w:color="auto"/>
            <w:right w:val="none" w:sz="0" w:space="0" w:color="auto"/>
          </w:divBdr>
        </w:div>
        <w:div w:id="1858274882">
          <w:marLeft w:val="0"/>
          <w:marRight w:val="0"/>
          <w:marTop w:val="0"/>
          <w:marBottom w:val="0"/>
          <w:divBdr>
            <w:top w:val="none" w:sz="0" w:space="0" w:color="auto"/>
            <w:left w:val="none" w:sz="0" w:space="0" w:color="auto"/>
            <w:bottom w:val="none" w:sz="0" w:space="0" w:color="auto"/>
            <w:right w:val="none" w:sz="0" w:space="0" w:color="auto"/>
          </w:divBdr>
        </w:div>
        <w:div w:id="228002057">
          <w:marLeft w:val="0"/>
          <w:marRight w:val="0"/>
          <w:marTop w:val="0"/>
          <w:marBottom w:val="0"/>
          <w:divBdr>
            <w:top w:val="none" w:sz="0" w:space="0" w:color="auto"/>
            <w:left w:val="none" w:sz="0" w:space="0" w:color="auto"/>
            <w:bottom w:val="none" w:sz="0" w:space="0" w:color="auto"/>
            <w:right w:val="none" w:sz="0" w:space="0" w:color="auto"/>
          </w:divBdr>
          <w:divsChild>
            <w:div w:id="2081827566">
              <w:marLeft w:val="-75"/>
              <w:marRight w:val="0"/>
              <w:marTop w:val="30"/>
              <w:marBottom w:val="30"/>
              <w:divBdr>
                <w:top w:val="none" w:sz="0" w:space="0" w:color="auto"/>
                <w:left w:val="none" w:sz="0" w:space="0" w:color="auto"/>
                <w:bottom w:val="none" w:sz="0" w:space="0" w:color="auto"/>
                <w:right w:val="none" w:sz="0" w:space="0" w:color="auto"/>
              </w:divBdr>
              <w:divsChild>
                <w:div w:id="720443249">
                  <w:marLeft w:val="0"/>
                  <w:marRight w:val="0"/>
                  <w:marTop w:val="0"/>
                  <w:marBottom w:val="0"/>
                  <w:divBdr>
                    <w:top w:val="none" w:sz="0" w:space="0" w:color="auto"/>
                    <w:left w:val="none" w:sz="0" w:space="0" w:color="auto"/>
                    <w:bottom w:val="none" w:sz="0" w:space="0" w:color="auto"/>
                    <w:right w:val="none" w:sz="0" w:space="0" w:color="auto"/>
                  </w:divBdr>
                  <w:divsChild>
                    <w:div w:id="200629582">
                      <w:marLeft w:val="0"/>
                      <w:marRight w:val="0"/>
                      <w:marTop w:val="0"/>
                      <w:marBottom w:val="0"/>
                      <w:divBdr>
                        <w:top w:val="none" w:sz="0" w:space="0" w:color="auto"/>
                        <w:left w:val="none" w:sz="0" w:space="0" w:color="auto"/>
                        <w:bottom w:val="none" w:sz="0" w:space="0" w:color="auto"/>
                        <w:right w:val="none" w:sz="0" w:space="0" w:color="auto"/>
                      </w:divBdr>
                    </w:div>
                  </w:divsChild>
                </w:div>
                <w:div w:id="484782426">
                  <w:marLeft w:val="0"/>
                  <w:marRight w:val="0"/>
                  <w:marTop w:val="0"/>
                  <w:marBottom w:val="0"/>
                  <w:divBdr>
                    <w:top w:val="none" w:sz="0" w:space="0" w:color="auto"/>
                    <w:left w:val="none" w:sz="0" w:space="0" w:color="auto"/>
                    <w:bottom w:val="none" w:sz="0" w:space="0" w:color="auto"/>
                    <w:right w:val="none" w:sz="0" w:space="0" w:color="auto"/>
                  </w:divBdr>
                  <w:divsChild>
                    <w:div w:id="1321887018">
                      <w:marLeft w:val="0"/>
                      <w:marRight w:val="0"/>
                      <w:marTop w:val="0"/>
                      <w:marBottom w:val="0"/>
                      <w:divBdr>
                        <w:top w:val="none" w:sz="0" w:space="0" w:color="auto"/>
                        <w:left w:val="none" w:sz="0" w:space="0" w:color="auto"/>
                        <w:bottom w:val="none" w:sz="0" w:space="0" w:color="auto"/>
                        <w:right w:val="none" w:sz="0" w:space="0" w:color="auto"/>
                      </w:divBdr>
                    </w:div>
                  </w:divsChild>
                </w:div>
                <w:div w:id="253364869">
                  <w:marLeft w:val="0"/>
                  <w:marRight w:val="0"/>
                  <w:marTop w:val="0"/>
                  <w:marBottom w:val="0"/>
                  <w:divBdr>
                    <w:top w:val="none" w:sz="0" w:space="0" w:color="auto"/>
                    <w:left w:val="none" w:sz="0" w:space="0" w:color="auto"/>
                    <w:bottom w:val="none" w:sz="0" w:space="0" w:color="auto"/>
                    <w:right w:val="none" w:sz="0" w:space="0" w:color="auto"/>
                  </w:divBdr>
                  <w:divsChild>
                    <w:div w:id="1567839312">
                      <w:marLeft w:val="0"/>
                      <w:marRight w:val="0"/>
                      <w:marTop w:val="0"/>
                      <w:marBottom w:val="0"/>
                      <w:divBdr>
                        <w:top w:val="none" w:sz="0" w:space="0" w:color="auto"/>
                        <w:left w:val="none" w:sz="0" w:space="0" w:color="auto"/>
                        <w:bottom w:val="none" w:sz="0" w:space="0" w:color="auto"/>
                        <w:right w:val="none" w:sz="0" w:space="0" w:color="auto"/>
                      </w:divBdr>
                    </w:div>
                  </w:divsChild>
                </w:div>
                <w:div w:id="927348492">
                  <w:marLeft w:val="0"/>
                  <w:marRight w:val="0"/>
                  <w:marTop w:val="0"/>
                  <w:marBottom w:val="0"/>
                  <w:divBdr>
                    <w:top w:val="none" w:sz="0" w:space="0" w:color="auto"/>
                    <w:left w:val="none" w:sz="0" w:space="0" w:color="auto"/>
                    <w:bottom w:val="none" w:sz="0" w:space="0" w:color="auto"/>
                    <w:right w:val="none" w:sz="0" w:space="0" w:color="auto"/>
                  </w:divBdr>
                  <w:divsChild>
                    <w:div w:id="642270331">
                      <w:marLeft w:val="0"/>
                      <w:marRight w:val="0"/>
                      <w:marTop w:val="0"/>
                      <w:marBottom w:val="0"/>
                      <w:divBdr>
                        <w:top w:val="none" w:sz="0" w:space="0" w:color="auto"/>
                        <w:left w:val="none" w:sz="0" w:space="0" w:color="auto"/>
                        <w:bottom w:val="none" w:sz="0" w:space="0" w:color="auto"/>
                        <w:right w:val="none" w:sz="0" w:space="0" w:color="auto"/>
                      </w:divBdr>
                    </w:div>
                  </w:divsChild>
                </w:div>
                <w:div w:id="1717856751">
                  <w:marLeft w:val="0"/>
                  <w:marRight w:val="0"/>
                  <w:marTop w:val="0"/>
                  <w:marBottom w:val="0"/>
                  <w:divBdr>
                    <w:top w:val="none" w:sz="0" w:space="0" w:color="auto"/>
                    <w:left w:val="none" w:sz="0" w:space="0" w:color="auto"/>
                    <w:bottom w:val="none" w:sz="0" w:space="0" w:color="auto"/>
                    <w:right w:val="none" w:sz="0" w:space="0" w:color="auto"/>
                  </w:divBdr>
                  <w:divsChild>
                    <w:div w:id="1849826318">
                      <w:marLeft w:val="0"/>
                      <w:marRight w:val="0"/>
                      <w:marTop w:val="0"/>
                      <w:marBottom w:val="0"/>
                      <w:divBdr>
                        <w:top w:val="none" w:sz="0" w:space="0" w:color="auto"/>
                        <w:left w:val="none" w:sz="0" w:space="0" w:color="auto"/>
                        <w:bottom w:val="none" w:sz="0" w:space="0" w:color="auto"/>
                        <w:right w:val="none" w:sz="0" w:space="0" w:color="auto"/>
                      </w:divBdr>
                    </w:div>
                  </w:divsChild>
                </w:div>
                <w:div w:id="1952199545">
                  <w:marLeft w:val="0"/>
                  <w:marRight w:val="0"/>
                  <w:marTop w:val="0"/>
                  <w:marBottom w:val="0"/>
                  <w:divBdr>
                    <w:top w:val="none" w:sz="0" w:space="0" w:color="auto"/>
                    <w:left w:val="none" w:sz="0" w:space="0" w:color="auto"/>
                    <w:bottom w:val="none" w:sz="0" w:space="0" w:color="auto"/>
                    <w:right w:val="none" w:sz="0" w:space="0" w:color="auto"/>
                  </w:divBdr>
                  <w:divsChild>
                    <w:div w:id="418256574">
                      <w:marLeft w:val="0"/>
                      <w:marRight w:val="0"/>
                      <w:marTop w:val="0"/>
                      <w:marBottom w:val="0"/>
                      <w:divBdr>
                        <w:top w:val="none" w:sz="0" w:space="0" w:color="auto"/>
                        <w:left w:val="none" w:sz="0" w:space="0" w:color="auto"/>
                        <w:bottom w:val="none" w:sz="0" w:space="0" w:color="auto"/>
                        <w:right w:val="none" w:sz="0" w:space="0" w:color="auto"/>
                      </w:divBdr>
                    </w:div>
                  </w:divsChild>
                </w:div>
                <w:div w:id="1934970407">
                  <w:marLeft w:val="0"/>
                  <w:marRight w:val="0"/>
                  <w:marTop w:val="0"/>
                  <w:marBottom w:val="0"/>
                  <w:divBdr>
                    <w:top w:val="none" w:sz="0" w:space="0" w:color="auto"/>
                    <w:left w:val="none" w:sz="0" w:space="0" w:color="auto"/>
                    <w:bottom w:val="none" w:sz="0" w:space="0" w:color="auto"/>
                    <w:right w:val="none" w:sz="0" w:space="0" w:color="auto"/>
                  </w:divBdr>
                  <w:divsChild>
                    <w:div w:id="1028069665">
                      <w:marLeft w:val="0"/>
                      <w:marRight w:val="0"/>
                      <w:marTop w:val="0"/>
                      <w:marBottom w:val="0"/>
                      <w:divBdr>
                        <w:top w:val="none" w:sz="0" w:space="0" w:color="auto"/>
                        <w:left w:val="none" w:sz="0" w:space="0" w:color="auto"/>
                        <w:bottom w:val="none" w:sz="0" w:space="0" w:color="auto"/>
                        <w:right w:val="none" w:sz="0" w:space="0" w:color="auto"/>
                      </w:divBdr>
                    </w:div>
                    <w:div w:id="111214618">
                      <w:marLeft w:val="0"/>
                      <w:marRight w:val="0"/>
                      <w:marTop w:val="0"/>
                      <w:marBottom w:val="0"/>
                      <w:divBdr>
                        <w:top w:val="none" w:sz="0" w:space="0" w:color="auto"/>
                        <w:left w:val="none" w:sz="0" w:space="0" w:color="auto"/>
                        <w:bottom w:val="none" w:sz="0" w:space="0" w:color="auto"/>
                        <w:right w:val="none" w:sz="0" w:space="0" w:color="auto"/>
                      </w:divBdr>
                    </w:div>
                  </w:divsChild>
                </w:div>
                <w:div w:id="680939219">
                  <w:marLeft w:val="0"/>
                  <w:marRight w:val="0"/>
                  <w:marTop w:val="0"/>
                  <w:marBottom w:val="0"/>
                  <w:divBdr>
                    <w:top w:val="none" w:sz="0" w:space="0" w:color="auto"/>
                    <w:left w:val="none" w:sz="0" w:space="0" w:color="auto"/>
                    <w:bottom w:val="none" w:sz="0" w:space="0" w:color="auto"/>
                    <w:right w:val="none" w:sz="0" w:space="0" w:color="auto"/>
                  </w:divBdr>
                  <w:divsChild>
                    <w:div w:id="16096568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7579295">
          <w:marLeft w:val="0"/>
          <w:marRight w:val="0"/>
          <w:marTop w:val="0"/>
          <w:marBottom w:val="0"/>
          <w:divBdr>
            <w:top w:val="none" w:sz="0" w:space="0" w:color="auto"/>
            <w:left w:val="none" w:sz="0" w:space="0" w:color="auto"/>
            <w:bottom w:val="none" w:sz="0" w:space="0" w:color="auto"/>
            <w:right w:val="none" w:sz="0" w:space="0" w:color="auto"/>
          </w:divBdr>
        </w:div>
        <w:div w:id="1187980532">
          <w:marLeft w:val="0"/>
          <w:marRight w:val="0"/>
          <w:marTop w:val="0"/>
          <w:marBottom w:val="0"/>
          <w:divBdr>
            <w:top w:val="none" w:sz="0" w:space="0" w:color="auto"/>
            <w:left w:val="none" w:sz="0" w:space="0" w:color="auto"/>
            <w:bottom w:val="none" w:sz="0" w:space="0" w:color="auto"/>
            <w:right w:val="none" w:sz="0" w:space="0" w:color="auto"/>
          </w:divBdr>
        </w:div>
        <w:div w:id="633799065">
          <w:marLeft w:val="0"/>
          <w:marRight w:val="0"/>
          <w:marTop w:val="0"/>
          <w:marBottom w:val="0"/>
          <w:divBdr>
            <w:top w:val="none" w:sz="0" w:space="0" w:color="auto"/>
            <w:left w:val="none" w:sz="0" w:space="0" w:color="auto"/>
            <w:bottom w:val="none" w:sz="0" w:space="0" w:color="auto"/>
            <w:right w:val="none" w:sz="0" w:space="0" w:color="auto"/>
          </w:divBdr>
        </w:div>
        <w:div w:id="1080709845">
          <w:marLeft w:val="0"/>
          <w:marRight w:val="0"/>
          <w:marTop w:val="0"/>
          <w:marBottom w:val="0"/>
          <w:divBdr>
            <w:top w:val="none" w:sz="0" w:space="0" w:color="auto"/>
            <w:left w:val="none" w:sz="0" w:space="0" w:color="auto"/>
            <w:bottom w:val="none" w:sz="0" w:space="0" w:color="auto"/>
            <w:right w:val="none" w:sz="0" w:space="0" w:color="auto"/>
          </w:divBdr>
        </w:div>
        <w:div w:id="1631936317">
          <w:marLeft w:val="0"/>
          <w:marRight w:val="0"/>
          <w:marTop w:val="0"/>
          <w:marBottom w:val="0"/>
          <w:divBdr>
            <w:top w:val="none" w:sz="0" w:space="0" w:color="auto"/>
            <w:left w:val="none" w:sz="0" w:space="0" w:color="auto"/>
            <w:bottom w:val="none" w:sz="0" w:space="0" w:color="auto"/>
            <w:right w:val="none" w:sz="0" w:space="0" w:color="auto"/>
          </w:divBdr>
        </w:div>
        <w:div w:id="1963881077">
          <w:marLeft w:val="0"/>
          <w:marRight w:val="0"/>
          <w:marTop w:val="0"/>
          <w:marBottom w:val="0"/>
          <w:divBdr>
            <w:top w:val="none" w:sz="0" w:space="0" w:color="auto"/>
            <w:left w:val="none" w:sz="0" w:space="0" w:color="auto"/>
            <w:bottom w:val="none" w:sz="0" w:space="0" w:color="auto"/>
            <w:right w:val="none" w:sz="0" w:space="0" w:color="auto"/>
          </w:divBdr>
          <w:divsChild>
            <w:div w:id="1863670026">
              <w:marLeft w:val="-75"/>
              <w:marRight w:val="0"/>
              <w:marTop w:val="30"/>
              <w:marBottom w:val="30"/>
              <w:divBdr>
                <w:top w:val="none" w:sz="0" w:space="0" w:color="auto"/>
                <w:left w:val="none" w:sz="0" w:space="0" w:color="auto"/>
                <w:bottom w:val="none" w:sz="0" w:space="0" w:color="auto"/>
                <w:right w:val="none" w:sz="0" w:space="0" w:color="auto"/>
              </w:divBdr>
              <w:divsChild>
                <w:div w:id="991569623">
                  <w:marLeft w:val="0"/>
                  <w:marRight w:val="0"/>
                  <w:marTop w:val="0"/>
                  <w:marBottom w:val="0"/>
                  <w:divBdr>
                    <w:top w:val="none" w:sz="0" w:space="0" w:color="auto"/>
                    <w:left w:val="none" w:sz="0" w:space="0" w:color="auto"/>
                    <w:bottom w:val="none" w:sz="0" w:space="0" w:color="auto"/>
                    <w:right w:val="none" w:sz="0" w:space="0" w:color="auto"/>
                  </w:divBdr>
                  <w:divsChild>
                    <w:div w:id="2106878541">
                      <w:marLeft w:val="0"/>
                      <w:marRight w:val="0"/>
                      <w:marTop w:val="0"/>
                      <w:marBottom w:val="0"/>
                      <w:divBdr>
                        <w:top w:val="none" w:sz="0" w:space="0" w:color="auto"/>
                        <w:left w:val="none" w:sz="0" w:space="0" w:color="auto"/>
                        <w:bottom w:val="none" w:sz="0" w:space="0" w:color="auto"/>
                        <w:right w:val="none" w:sz="0" w:space="0" w:color="auto"/>
                      </w:divBdr>
                    </w:div>
                  </w:divsChild>
                </w:div>
                <w:div w:id="1193037899">
                  <w:marLeft w:val="0"/>
                  <w:marRight w:val="0"/>
                  <w:marTop w:val="0"/>
                  <w:marBottom w:val="0"/>
                  <w:divBdr>
                    <w:top w:val="none" w:sz="0" w:space="0" w:color="auto"/>
                    <w:left w:val="none" w:sz="0" w:space="0" w:color="auto"/>
                    <w:bottom w:val="none" w:sz="0" w:space="0" w:color="auto"/>
                    <w:right w:val="none" w:sz="0" w:space="0" w:color="auto"/>
                  </w:divBdr>
                  <w:divsChild>
                    <w:div w:id="1238587540">
                      <w:marLeft w:val="0"/>
                      <w:marRight w:val="0"/>
                      <w:marTop w:val="0"/>
                      <w:marBottom w:val="0"/>
                      <w:divBdr>
                        <w:top w:val="none" w:sz="0" w:space="0" w:color="auto"/>
                        <w:left w:val="none" w:sz="0" w:space="0" w:color="auto"/>
                        <w:bottom w:val="none" w:sz="0" w:space="0" w:color="auto"/>
                        <w:right w:val="none" w:sz="0" w:space="0" w:color="auto"/>
                      </w:divBdr>
                    </w:div>
                  </w:divsChild>
                </w:div>
                <w:div w:id="1679962168">
                  <w:marLeft w:val="0"/>
                  <w:marRight w:val="0"/>
                  <w:marTop w:val="0"/>
                  <w:marBottom w:val="0"/>
                  <w:divBdr>
                    <w:top w:val="none" w:sz="0" w:space="0" w:color="auto"/>
                    <w:left w:val="none" w:sz="0" w:space="0" w:color="auto"/>
                    <w:bottom w:val="none" w:sz="0" w:space="0" w:color="auto"/>
                    <w:right w:val="none" w:sz="0" w:space="0" w:color="auto"/>
                  </w:divBdr>
                  <w:divsChild>
                    <w:div w:id="1915778666">
                      <w:marLeft w:val="0"/>
                      <w:marRight w:val="0"/>
                      <w:marTop w:val="0"/>
                      <w:marBottom w:val="0"/>
                      <w:divBdr>
                        <w:top w:val="none" w:sz="0" w:space="0" w:color="auto"/>
                        <w:left w:val="none" w:sz="0" w:space="0" w:color="auto"/>
                        <w:bottom w:val="none" w:sz="0" w:space="0" w:color="auto"/>
                        <w:right w:val="none" w:sz="0" w:space="0" w:color="auto"/>
                      </w:divBdr>
                    </w:div>
                  </w:divsChild>
                </w:div>
                <w:div w:id="176893859">
                  <w:marLeft w:val="0"/>
                  <w:marRight w:val="0"/>
                  <w:marTop w:val="0"/>
                  <w:marBottom w:val="0"/>
                  <w:divBdr>
                    <w:top w:val="none" w:sz="0" w:space="0" w:color="auto"/>
                    <w:left w:val="none" w:sz="0" w:space="0" w:color="auto"/>
                    <w:bottom w:val="none" w:sz="0" w:space="0" w:color="auto"/>
                    <w:right w:val="none" w:sz="0" w:space="0" w:color="auto"/>
                  </w:divBdr>
                  <w:divsChild>
                    <w:div w:id="1039814421">
                      <w:marLeft w:val="0"/>
                      <w:marRight w:val="0"/>
                      <w:marTop w:val="0"/>
                      <w:marBottom w:val="0"/>
                      <w:divBdr>
                        <w:top w:val="none" w:sz="0" w:space="0" w:color="auto"/>
                        <w:left w:val="none" w:sz="0" w:space="0" w:color="auto"/>
                        <w:bottom w:val="none" w:sz="0" w:space="0" w:color="auto"/>
                        <w:right w:val="none" w:sz="0" w:space="0" w:color="auto"/>
                      </w:divBdr>
                    </w:div>
                  </w:divsChild>
                </w:div>
                <w:div w:id="1426726977">
                  <w:marLeft w:val="0"/>
                  <w:marRight w:val="0"/>
                  <w:marTop w:val="0"/>
                  <w:marBottom w:val="0"/>
                  <w:divBdr>
                    <w:top w:val="none" w:sz="0" w:space="0" w:color="auto"/>
                    <w:left w:val="none" w:sz="0" w:space="0" w:color="auto"/>
                    <w:bottom w:val="none" w:sz="0" w:space="0" w:color="auto"/>
                    <w:right w:val="none" w:sz="0" w:space="0" w:color="auto"/>
                  </w:divBdr>
                  <w:divsChild>
                    <w:div w:id="501313833">
                      <w:marLeft w:val="0"/>
                      <w:marRight w:val="0"/>
                      <w:marTop w:val="0"/>
                      <w:marBottom w:val="0"/>
                      <w:divBdr>
                        <w:top w:val="none" w:sz="0" w:space="0" w:color="auto"/>
                        <w:left w:val="none" w:sz="0" w:space="0" w:color="auto"/>
                        <w:bottom w:val="none" w:sz="0" w:space="0" w:color="auto"/>
                        <w:right w:val="none" w:sz="0" w:space="0" w:color="auto"/>
                      </w:divBdr>
                    </w:div>
                  </w:divsChild>
                </w:div>
                <w:div w:id="780413564">
                  <w:marLeft w:val="0"/>
                  <w:marRight w:val="0"/>
                  <w:marTop w:val="0"/>
                  <w:marBottom w:val="0"/>
                  <w:divBdr>
                    <w:top w:val="none" w:sz="0" w:space="0" w:color="auto"/>
                    <w:left w:val="none" w:sz="0" w:space="0" w:color="auto"/>
                    <w:bottom w:val="none" w:sz="0" w:space="0" w:color="auto"/>
                    <w:right w:val="none" w:sz="0" w:space="0" w:color="auto"/>
                  </w:divBdr>
                  <w:divsChild>
                    <w:div w:id="1160580155">
                      <w:marLeft w:val="0"/>
                      <w:marRight w:val="0"/>
                      <w:marTop w:val="0"/>
                      <w:marBottom w:val="0"/>
                      <w:divBdr>
                        <w:top w:val="none" w:sz="0" w:space="0" w:color="auto"/>
                        <w:left w:val="none" w:sz="0" w:space="0" w:color="auto"/>
                        <w:bottom w:val="none" w:sz="0" w:space="0" w:color="auto"/>
                        <w:right w:val="none" w:sz="0" w:space="0" w:color="auto"/>
                      </w:divBdr>
                    </w:div>
                  </w:divsChild>
                </w:div>
                <w:div w:id="224418655">
                  <w:marLeft w:val="0"/>
                  <w:marRight w:val="0"/>
                  <w:marTop w:val="0"/>
                  <w:marBottom w:val="0"/>
                  <w:divBdr>
                    <w:top w:val="none" w:sz="0" w:space="0" w:color="auto"/>
                    <w:left w:val="none" w:sz="0" w:space="0" w:color="auto"/>
                    <w:bottom w:val="none" w:sz="0" w:space="0" w:color="auto"/>
                    <w:right w:val="none" w:sz="0" w:space="0" w:color="auto"/>
                  </w:divBdr>
                  <w:divsChild>
                    <w:div w:id="354615653">
                      <w:marLeft w:val="0"/>
                      <w:marRight w:val="0"/>
                      <w:marTop w:val="0"/>
                      <w:marBottom w:val="0"/>
                      <w:divBdr>
                        <w:top w:val="none" w:sz="0" w:space="0" w:color="auto"/>
                        <w:left w:val="none" w:sz="0" w:space="0" w:color="auto"/>
                        <w:bottom w:val="none" w:sz="0" w:space="0" w:color="auto"/>
                        <w:right w:val="none" w:sz="0" w:space="0" w:color="auto"/>
                      </w:divBdr>
                    </w:div>
                  </w:divsChild>
                </w:div>
                <w:div w:id="255288580">
                  <w:marLeft w:val="0"/>
                  <w:marRight w:val="0"/>
                  <w:marTop w:val="0"/>
                  <w:marBottom w:val="0"/>
                  <w:divBdr>
                    <w:top w:val="none" w:sz="0" w:space="0" w:color="auto"/>
                    <w:left w:val="none" w:sz="0" w:space="0" w:color="auto"/>
                    <w:bottom w:val="none" w:sz="0" w:space="0" w:color="auto"/>
                    <w:right w:val="none" w:sz="0" w:space="0" w:color="auto"/>
                  </w:divBdr>
                  <w:divsChild>
                    <w:div w:id="594754945">
                      <w:marLeft w:val="0"/>
                      <w:marRight w:val="0"/>
                      <w:marTop w:val="0"/>
                      <w:marBottom w:val="0"/>
                      <w:divBdr>
                        <w:top w:val="none" w:sz="0" w:space="0" w:color="auto"/>
                        <w:left w:val="none" w:sz="0" w:space="0" w:color="auto"/>
                        <w:bottom w:val="none" w:sz="0" w:space="0" w:color="auto"/>
                        <w:right w:val="none" w:sz="0" w:space="0" w:color="auto"/>
                      </w:divBdr>
                    </w:div>
                  </w:divsChild>
                </w:div>
                <w:div w:id="1038169104">
                  <w:marLeft w:val="0"/>
                  <w:marRight w:val="0"/>
                  <w:marTop w:val="0"/>
                  <w:marBottom w:val="0"/>
                  <w:divBdr>
                    <w:top w:val="none" w:sz="0" w:space="0" w:color="auto"/>
                    <w:left w:val="none" w:sz="0" w:space="0" w:color="auto"/>
                    <w:bottom w:val="none" w:sz="0" w:space="0" w:color="auto"/>
                    <w:right w:val="none" w:sz="0" w:space="0" w:color="auto"/>
                  </w:divBdr>
                  <w:divsChild>
                    <w:div w:id="584924636">
                      <w:marLeft w:val="0"/>
                      <w:marRight w:val="0"/>
                      <w:marTop w:val="0"/>
                      <w:marBottom w:val="0"/>
                      <w:divBdr>
                        <w:top w:val="none" w:sz="0" w:space="0" w:color="auto"/>
                        <w:left w:val="none" w:sz="0" w:space="0" w:color="auto"/>
                        <w:bottom w:val="none" w:sz="0" w:space="0" w:color="auto"/>
                        <w:right w:val="none" w:sz="0" w:space="0" w:color="auto"/>
                      </w:divBdr>
                    </w:div>
                  </w:divsChild>
                </w:div>
                <w:div w:id="1485582238">
                  <w:marLeft w:val="0"/>
                  <w:marRight w:val="0"/>
                  <w:marTop w:val="0"/>
                  <w:marBottom w:val="0"/>
                  <w:divBdr>
                    <w:top w:val="none" w:sz="0" w:space="0" w:color="auto"/>
                    <w:left w:val="none" w:sz="0" w:space="0" w:color="auto"/>
                    <w:bottom w:val="none" w:sz="0" w:space="0" w:color="auto"/>
                    <w:right w:val="none" w:sz="0" w:space="0" w:color="auto"/>
                  </w:divBdr>
                  <w:divsChild>
                    <w:div w:id="774135984">
                      <w:marLeft w:val="0"/>
                      <w:marRight w:val="0"/>
                      <w:marTop w:val="0"/>
                      <w:marBottom w:val="0"/>
                      <w:divBdr>
                        <w:top w:val="none" w:sz="0" w:space="0" w:color="auto"/>
                        <w:left w:val="none" w:sz="0" w:space="0" w:color="auto"/>
                        <w:bottom w:val="none" w:sz="0" w:space="0" w:color="auto"/>
                        <w:right w:val="none" w:sz="0" w:space="0" w:color="auto"/>
                      </w:divBdr>
                    </w:div>
                  </w:divsChild>
                </w:div>
                <w:div w:id="1059592379">
                  <w:marLeft w:val="0"/>
                  <w:marRight w:val="0"/>
                  <w:marTop w:val="0"/>
                  <w:marBottom w:val="0"/>
                  <w:divBdr>
                    <w:top w:val="none" w:sz="0" w:space="0" w:color="auto"/>
                    <w:left w:val="none" w:sz="0" w:space="0" w:color="auto"/>
                    <w:bottom w:val="none" w:sz="0" w:space="0" w:color="auto"/>
                    <w:right w:val="none" w:sz="0" w:space="0" w:color="auto"/>
                  </w:divBdr>
                  <w:divsChild>
                    <w:div w:id="364713694">
                      <w:marLeft w:val="0"/>
                      <w:marRight w:val="0"/>
                      <w:marTop w:val="0"/>
                      <w:marBottom w:val="0"/>
                      <w:divBdr>
                        <w:top w:val="none" w:sz="0" w:space="0" w:color="auto"/>
                        <w:left w:val="none" w:sz="0" w:space="0" w:color="auto"/>
                        <w:bottom w:val="none" w:sz="0" w:space="0" w:color="auto"/>
                        <w:right w:val="none" w:sz="0" w:space="0" w:color="auto"/>
                      </w:divBdr>
                    </w:div>
                  </w:divsChild>
                </w:div>
                <w:div w:id="1363480404">
                  <w:marLeft w:val="0"/>
                  <w:marRight w:val="0"/>
                  <w:marTop w:val="0"/>
                  <w:marBottom w:val="0"/>
                  <w:divBdr>
                    <w:top w:val="none" w:sz="0" w:space="0" w:color="auto"/>
                    <w:left w:val="none" w:sz="0" w:space="0" w:color="auto"/>
                    <w:bottom w:val="none" w:sz="0" w:space="0" w:color="auto"/>
                    <w:right w:val="none" w:sz="0" w:space="0" w:color="auto"/>
                  </w:divBdr>
                  <w:divsChild>
                    <w:div w:id="1924215697">
                      <w:marLeft w:val="0"/>
                      <w:marRight w:val="0"/>
                      <w:marTop w:val="0"/>
                      <w:marBottom w:val="0"/>
                      <w:divBdr>
                        <w:top w:val="none" w:sz="0" w:space="0" w:color="auto"/>
                        <w:left w:val="none" w:sz="0" w:space="0" w:color="auto"/>
                        <w:bottom w:val="none" w:sz="0" w:space="0" w:color="auto"/>
                        <w:right w:val="none" w:sz="0" w:space="0" w:color="auto"/>
                      </w:divBdr>
                    </w:div>
                  </w:divsChild>
                </w:div>
                <w:div w:id="437215442">
                  <w:marLeft w:val="0"/>
                  <w:marRight w:val="0"/>
                  <w:marTop w:val="0"/>
                  <w:marBottom w:val="0"/>
                  <w:divBdr>
                    <w:top w:val="none" w:sz="0" w:space="0" w:color="auto"/>
                    <w:left w:val="none" w:sz="0" w:space="0" w:color="auto"/>
                    <w:bottom w:val="none" w:sz="0" w:space="0" w:color="auto"/>
                    <w:right w:val="none" w:sz="0" w:space="0" w:color="auto"/>
                  </w:divBdr>
                  <w:divsChild>
                    <w:div w:id="17413625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98462960">
          <w:marLeft w:val="0"/>
          <w:marRight w:val="0"/>
          <w:marTop w:val="0"/>
          <w:marBottom w:val="0"/>
          <w:divBdr>
            <w:top w:val="none" w:sz="0" w:space="0" w:color="auto"/>
            <w:left w:val="none" w:sz="0" w:space="0" w:color="auto"/>
            <w:bottom w:val="none" w:sz="0" w:space="0" w:color="auto"/>
            <w:right w:val="none" w:sz="0" w:space="0" w:color="auto"/>
          </w:divBdr>
        </w:div>
        <w:div w:id="1293558039">
          <w:marLeft w:val="0"/>
          <w:marRight w:val="0"/>
          <w:marTop w:val="0"/>
          <w:marBottom w:val="0"/>
          <w:divBdr>
            <w:top w:val="none" w:sz="0" w:space="0" w:color="auto"/>
            <w:left w:val="none" w:sz="0" w:space="0" w:color="auto"/>
            <w:bottom w:val="none" w:sz="0" w:space="0" w:color="auto"/>
            <w:right w:val="none" w:sz="0" w:space="0" w:color="auto"/>
          </w:divBdr>
        </w:div>
        <w:div w:id="88044606">
          <w:marLeft w:val="0"/>
          <w:marRight w:val="0"/>
          <w:marTop w:val="0"/>
          <w:marBottom w:val="0"/>
          <w:divBdr>
            <w:top w:val="none" w:sz="0" w:space="0" w:color="auto"/>
            <w:left w:val="none" w:sz="0" w:space="0" w:color="auto"/>
            <w:bottom w:val="none" w:sz="0" w:space="0" w:color="auto"/>
            <w:right w:val="none" w:sz="0" w:space="0" w:color="auto"/>
          </w:divBdr>
          <w:divsChild>
            <w:div w:id="233979623">
              <w:marLeft w:val="0"/>
              <w:marRight w:val="0"/>
              <w:marTop w:val="0"/>
              <w:marBottom w:val="0"/>
              <w:divBdr>
                <w:top w:val="none" w:sz="0" w:space="0" w:color="auto"/>
                <w:left w:val="none" w:sz="0" w:space="0" w:color="auto"/>
                <w:bottom w:val="none" w:sz="0" w:space="0" w:color="auto"/>
                <w:right w:val="none" w:sz="0" w:space="0" w:color="auto"/>
              </w:divBdr>
            </w:div>
            <w:div w:id="1046295572">
              <w:marLeft w:val="0"/>
              <w:marRight w:val="0"/>
              <w:marTop w:val="0"/>
              <w:marBottom w:val="0"/>
              <w:divBdr>
                <w:top w:val="none" w:sz="0" w:space="0" w:color="auto"/>
                <w:left w:val="none" w:sz="0" w:space="0" w:color="auto"/>
                <w:bottom w:val="none" w:sz="0" w:space="0" w:color="auto"/>
                <w:right w:val="none" w:sz="0" w:space="0" w:color="auto"/>
              </w:divBdr>
            </w:div>
            <w:div w:id="88619725">
              <w:marLeft w:val="0"/>
              <w:marRight w:val="0"/>
              <w:marTop w:val="0"/>
              <w:marBottom w:val="0"/>
              <w:divBdr>
                <w:top w:val="none" w:sz="0" w:space="0" w:color="auto"/>
                <w:left w:val="none" w:sz="0" w:space="0" w:color="auto"/>
                <w:bottom w:val="none" w:sz="0" w:space="0" w:color="auto"/>
                <w:right w:val="none" w:sz="0" w:space="0" w:color="auto"/>
              </w:divBdr>
            </w:div>
            <w:div w:id="1916552898">
              <w:marLeft w:val="0"/>
              <w:marRight w:val="0"/>
              <w:marTop w:val="0"/>
              <w:marBottom w:val="0"/>
              <w:divBdr>
                <w:top w:val="none" w:sz="0" w:space="0" w:color="auto"/>
                <w:left w:val="none" w:sz="0" w:space="0" w:color="auto"/>
                <w:bottom w:val="none" w:sz="0" w:space="0" w:color="auto"/>
                <w:right w:val="none" w:sz="0" w:space="0" w:color="auto"/>
              </w:divBdr>
            </w:div>
            <w:div w:id="1992321287">
              <w:marLeft w:val="0"/>
              <w:marRight w:val="0"/>
              <w:marTop w:val="0"/>
              <w:marBottom w:val="0"/>
              <w:divBdr>
                <w:top w:val="none" w:sz="0" w:space="0" w:color="auto"/>
                <w:left w:val="none" w:sz="0" w:space="0" w:color="auto"/>
                <w:bottom w:val="none" w:sz="0" w:space="0" w:color="auto"/>
                <w:right w:val="none" w:sz="0" w:space="0" w:color="auto"/>
              </w:divBdr>
            </w:div>
            <w:div w:id="677928034">
              <w:marLeft w:val="0"/>
              <w:marRight w:val="0"/>
              <w:marTop w:val="0"/>
              <w:marBottom w:val="0"/>
              <w:divBdr>
                <w:top w:val="none" w:sz="0" w:space="0" w:color="auto"/>
                <w:left w:val="none" w:sz="0" w:space="0" w:color="auto"/>
                <w:bottom w:val="none" w:sz="0" w:space="0" w:color="auto"/>
                <w:right w:val="none" w:sz="0" w:space="0" w:color="auto"/>
              </w:divBdr>
            </w:div>
            <w:div w:id="659044828">
              <w:marLeft w:val="0"/>
              <w:marRight w:val="0"/>
              <w:marTop w:val="0"/>
              <w:marBottom w:val="0"/>
              <w:divBdr>
                <w:top w:val="none" w:sz="0" w:space="0" w:color="auto"/>
                <w:left w:val="none" w:sz="0" w:space="0" w:color="auto"/>
                <w:bottom w:val="none" w:sz="0" w:space="0" w:color="auto"/>
                <w:right w:val="none" w:sz="0" w:space="0" w:color="auto"/>
              </w:divBdr>
            </w:div>
            <w:div w:id="1463036821">
              <w:marLeft w:val="0"/>
              <w:marRight w:val="0"/>
              <w:marTop w:val="0"/>
              <w:marBottom w:val="0"/>
              <w:divBdr>
                <w:top w:val="none" w:sz="0" w:space="0" w:color="auto"/>
                <w:left w:val="none" w:sz="0" w:space="0" w:color="auto"/>
                <w:bottom w:val="none" w:sz="0" w:space="0" w:color="auto"/>
                <w:right w:val="none" w:sz="0" w:space="0" w:color="auto"/>
              </w:divBdr>
            </w:div>
            <w:div w:id="1464421563">
              <w:marLeft w:val="0"/>
              <w:marRight w:val="0"/>
              <w:marTop w:val="0"/>
              <w:marBottom w:val="0"/>
              <w:divBdr>
                <w:top w:val="none" w:sz="0" w:space="0" w:color="auto"/>
                <w:left w:val="none" w:sz="0" w:space="0" w:color="auto"/>
                <w:bottom w:val="none" w:sz="0" w:space="0" w:color="auto"/>
                <w:right w:val="none" w:sz="0" w:space="0" w:color="auto"/>
              </w:divBdr>
            </w:div>
            <w:div w:id="1686899238">
              <w:marLeft w:val="0"/>
              <w:marRight w:val="0"/>
              <w:marTop w:val="0"/>
              <w:marBottom w:val="0"/>
              <w:divBdr>
                <w:top w:val="none" w:sz="0" w:space="0" w:color="auto"/>
                <w:left w:val="none" w:sz="0" w:space="0" w:color="auto"/>
                <w:bottom w:val="none" w:sz="0" w:space="0" w:color="auto"/>
                <w:right w:val="none" w:sz="0" w:space="0" w:color="auto"/>
              </w:divBdr>
            </w:div>
            <w:div w:id="1520704592">
              <w:marLeft w:val="0"/>
              <w:marRight w:val="0"/>
              <w:marTop w:val="0"/>
              <w:marBottom w:val="0"/>
              <w:divBdr>
                <w:top w:val="none" w:sz="0" w:space="0" w:color="auto"/>
                <w:left w:val="none" w:sz="0" w:space="0" w:color="auto"/>
                <w:bottom w:val="none" w:sz="0" w:space="0" w:color="auto"/>
                <w:right w:val="none" w:sz="0" w:space="0" w:color="auto"/>
              </w:divBdr>
            </w:div>
            <w:div w:id="2113895830">
              <w:marLeft w:val="0"/>
              <w:marRight w:val="0"/>
              <w:marTop w:val="0"/>
              <w:marBottom w:val="0"/>
              <w:divBdr>
                <w:top w:val="none" w:sz="0" w:space="0" w:color="auto"/>
                <w:left w:val="none" w:sz="0" w:space="0" w:color="auto"/>
                <w:bottom w:val="none" w:sz="0" w:space="0" w:color="auto"/>
                <w:right w:val="none" w:sz="0" w:space="0" w:color="auto"/>
              </w:divBdr>
            </w:div>
            <w:div w:id="502473971">
              <w:marLeft w:val="0"/>
              <w:marRight w:val="0"/>
              <w:marTop w:val="0"/>
              <w:marBottom w:val="0"/>
              <w:divBdr>
                <w:top w:val="none" w:sz="0" w:space="0" w:color="auto"/>
                <w:left w:val="none" w:sz="0" w:space="0" w:color="auto"/>
                <w:bottom w:val="none" w:sz="0" w:space="0" w:color="auto"/>
                <w:right w:val="none" w:sz="0" w:space="0" w:color="auto"/>
              </w:divBdr>
            </w:div>
            <w:div w:id="333729330">
              <w:marLeft w:val="0"/>
              <w:marRight w:val="0"/>
              <w:marTop w:val="0"/>
              <w:marBottom w:val="0"/>
              <w:divBdr>
                <w:top w:val="none" w:sz="0" w:space="0" w:color="auto"/>
                <w:left w:val="none" w:sz="0" w:space="0" w:color="auto"/>
                <w:bottom w:val="none" w:sz="0" w:space="0" w:color="auto"/>
                <w:right w:val="none" w:sz="0" w:space="0" w:color="auto"/>
              </w:divBdr>
            </w:div>
          </w:divsChild>
        </w:div>
        <w:div w:id="531117199">
          <w:marLeft w:val="0"/>
          <w:marRight w:val="0"/>
          <w:marTop w:val="0"/>
          <w:marBottom w:val="0"/>
          <w:divBdr>
            <w:top w:val="none" w:sz="0" w:space="0" w:color="auto"/>
            <w:left w:val="none" w:sz="0" w:space="0" w:color="auto"/>
            <w:bottom w:val="none" w:sz="0" w:space="0" w:color="auto"/>
            <w:right w:val="none" w:sz="0" w:space="0" w:color="auto"/>
          </w:divBdr>
        </w:div>
        <w:div w:id="1873881353">
          <w:marLeft w:val="0"/>
          <w:marRight w:val="0"/>
          <w:marTop w:val="0"/>
          <w:marBottom w:val="0"/>
          <w:divBdr>
            <w:top w:val="none" w:sz="0" w:space="0" w:color="auto"/>
            <w:left w:val="none" w:sz="0" w:space="0" w:color="auto"/>
            <w:bottom w:val="none" w:sz="0" w:space="0" w:color="auto"/>
            <w:right w:val="none" w:sz="0" w:space="0" w:color="auto"/>
          </w:divBdr>
        </w:div>
        <w:div w:id="1599407332">
          <w:marLeft w:val="0"/>
          <w:marRight w:val="0"/>
          <w:marTop w:val="0"/>
          <w:marBottom w:val="0"/>
          <w:divBdr>
            <w:top w:val="none" w:sz="0" w:space="0" w:color="auto"/>
            <w:left w:val="none" w:sz="0" w:space="0" w:color="auto"/>
            <w:bottom w:val="none" w:sz="0" w:space="0" w:color="auto"/>
            <w:right w:val="none" w:sz="0" w:space="0" w:color="auto"/>
          </w:divBdr>
        </w:div>
        <w:div w:id="1061321744">
          <w:marLeft w:val="0"/>
          <w:marRight w:val="0"/>
          <w:marTop w:val="0"/>
          <w:marBottom w:val="0"/>
          <w:divBdr>
            <w:top w:val="none" w:sz="0" w:space="0" w:color="auto"/>
            <w:left w:val="none" w:sz="0" w:space="0" w:color="auto"/>
            <w:bottom w:val="none" w:sz="0" w:space="0" w:color="auto"/>
            <w:right w:val="none" w:sz="0" w:space="0" w:color="auto"/>
          </w:divBdr>
          <w:divsChild>
            <w:div w:id="319697481">
              <w:marLeft w:val="-75"/>
              <w:marRight w:val="0"/>
              <w:marTop w:val="30"/>
              <w:marBottom w:val="30"/>
              <w:divBdr>
                <w:top w:val="none" w:sz="0" w:space="0" w:color="auto"/>
                <w:left w:val="none" w:sz="0" w:space="0" w:color="auto"/>
                <w:bottom w:val="none" w:sz="0" w:space="0" w:color="auto"/>
                <w:right w:val="none" w:sz="0" w:space="0" w:color="auto"/>
              </w:divBdr>
              <w:divsChild>
                <w:div w:id="1460763850">
                  <w:marLeft w:val="0"/>
                  <w:marRight w:val="0"/>
                  <w:marTop w:val="0"/>
                  <w:marBottom w:val="0"/>
                  <w:divBdr>
                    <w:top w:val="none" w:sz="0" w:space="0" w:color="auto"/>
                    <w:left w:val="none" w:sz="0" w:space="0" w:color="auto"/>
                    <w:bottom w:val="none" w:sz="0" w:space="0" w:color="auto"/>
                    <w:right w:val="none" w:sz="0" w:space="0" w:color="auto"/>
                  </w:divBdr>
                  <w:divsChild>
                    <w:div w:id="435756670">
                      <w:marLeft w:val="0"/>
                      <w:marRight w:val="0"/>
                      <w:marTop w:val="0"/>
                      <w:marBottom w:val="0"/>
                      <w:divBdr>
                        <w:top w:val="none" w:sz="0" w:space="0" w:color="auto"/>
                        <w:left w:val="none" w:sz="0" w:space="0" w:color="auto"/>
                        <w:bottom w:val="none" w:sz="0" w:space="0" w:color="auto"/>
                        <w:right w:val="none" w:sz="0" w:space="0" w:color="auto"/>
                      </w:divBdr>
                    </w:div>
                  </w:divsChild>
                </w:div>
                <w:div w:id="1479226813">
                  <w:marLeft w:val="0"/>
                  <w:marRight w:val="0"/>
                  <w:marTop w:val="0"/>
                  <w:marBottom w:val="0"/>
                  <w:divBdr>
                    <w:top w:val="none" w:sz="0" w:space="0" w:color="auto"/>
                    <w:left w:val="none" w:sz="0" w:space="0" w:color="auto"/>
                    <w:bottom w:val="none" w:sz="0" w:space="0" w:color="auto"/>
                    <w:right w:val="none" w:sz="0" w:space="0" w:color="auto"/>
                  </w:divBdr>
                  <w:divsChild>
                    <w:div w:id="2124184860">
                      <w:marLeft w:val="0"/>
                      <w:marRight w:val="0"/>
                      <w:marTop w:val="0"/>
                      <w:marBottom w:val="0"/>
                      <w:divBdr>
                        <w:top w:val="none" w:sz="0" w:space="0" w:color="auto"/>
                        <w:left w:val="none" w:sz="0" w:space="0" w:color="auto"/>
                        <w:bottom w:val="none" w:sz="0" w:space="0" w:color="auto"/>
                        <w:right w:val="none" w:sz="0" w:space="0" w:color="auto"/>
                      </w:divBdr>
                    </w:div>
                  </w:divsChild>
                </w:div>
                <w:div w:id="1816875412">
                  <w:marLeft w:val="0"/>
                  <w:marRight w:val="0"/>
                  <w:marTop w:val="0"/>
                  <w:marBottom w:val="0"/>
                  <w:divBdr>
                    <w:top w:val="none" w:sz="0" w:space="0" w:color="auto"/>
                    <w:left w:val="none" w:sz="0" w:space="0" w:color="auto"/>
                    <w:bottom w:val="none" w:sz="0" w:space="0" w:color="auto"/>
                    <w:right w:val="none" w:sz="0" w:space="0" w:color="auto"/>
                  </w:divBdr>
                  <w:divsChild>
                    <w:div w:id="465973831">
                      <w:marLeft w:val="0"/>
                      <w:marRight w:val="0"/>
                      <w:marTop w:val="0"/>
                      <w:marBottom w:val="0"/>
                      <w:divBdr>
                        <w:top w:val="none" w:sz="0" w:space="0" w:color="auto"/>
                        <w:left w:val="none" w:sz="0" w:space="0" w:color="auto"/>
                        <w:bottom w:val="none" w:sz="0" w:space="0" w:color="auto"/>
                        <w:right w:val="none" w:sz="0" w:space="0" w:color="auto"/>
                      </w:divBdr>
                    </w:div>
                  </w:divsChild>
                </w:div>
                <w:div w:id="55208056">
                  <w:marLeft w:val="0"/>
                  <w:marRight w:val="0"/>
                  <w:marTop w:val="0"/>
                  <w:marBottom w:val="0"/>
                  <w:divBdr>
                    <w:top w:val="none" w:sz="0" w:space="0" w:color="auto"/>
                    <w:left w:val="none" w:sz="0" w:space="0" w:color="auto"/>
                    <w:bottom w:val="none" w:sz="0" w:space="0" w:color="auto"/>
                    <w:right w:val="none" w:sz="0" w:space="0" w:color="auto"/>
                  </w:divBdr>
                  <w:divsChild>
                    <w:div w:id="694963275">
                      <w:marLeft w:val="0"/>
                      <w:marRight w:val="0"/>
                      <w:marTop w:val="0"/>
                      <w:marBottom w:val="0"/>
                      <w:divBdr>
                        <w:top w:val="none" w:sz="0" w:space="0" w:color="auto"/>
                        <w:left w:val="none" w:sz="0" w:space="0" w:color="auto"/>
                        <w:bottom w:val="none" w:sz="0" w:space="0" w:color="auto"/>
                        <w:right w:val="none" w:sz="0" w:space="0" w:color="auto"/>
                      </w:divBdr>
                    </w:div>
                  </w:divsChild>
                </w:div>
                <w:div w:id="2012294535">
                  <w:marLeft w:val="0"/>
                  <w:marRight w:val="0"/>
                  <w:marTop w:val="0"/>
                  <w:marBottom w:val="0"/>
                  <w:divBdr>
                    <w:top w:val="none" w:sz="0" w:space="0" w:color="auto"/>
                    <w:left w:val="none" w:sz="0" w:space="0" w:color="auto"/>
                    <w:bottom w:val="none" w:sz="0" w:space="0" w:color="auto"/>
                    <w:right w:val="none" w:sz="0" w:space="0" w:color="auto"/>
                  </w:divBdr>
                  <w:divsChild>
                    <w:div w:id="1635482736">
                      <w:marLeft w:val="0"/>
                      <w:marRight w:val="0"/>
                      <w:marTop w:val="0"/>
                      <w:marBottom w:val="0"/>
                      <w:divBdr>
                        <w:top w:val="none" w:sz="0" w:space="0" w:color="auto"/>
                        <w:left w:val="none" w:sz="0" w:space="0" w:color="auto"/>
                        <w:bottom w:val="none" w:sz="0" w:space="0" w:color="auto"/>
                        <w:right w:val="none" w:sz="0" w:space="0" w:color="auto"/>
                      </w:divBdr>
                    </w:div>
                  </w:divsChild>
                </w:div>
                <w:div w:id="2073384015">
                  <w:marLeft w:val="0"/>
                  <w:marRight w:val="0"/>
                  <w:marTop w:val="0"/>
                  <w:marBottom w:val="0"/>
                  <w:divBdr>
                    <w:top w:val="none" w:sz="0" w:space="0" w:color="auto"/>
                    <w:left w:val="none" w:sz="0" w:space="0" w:color="auto"/>
                    <w:bottom w:val="none" w:sz="0" w:space="0" w:color="auto"/>
                    <w:right w:val="none" w:sz="0" w:space="0" w:color="auto"/>
                  </w:divBdr>
                  <w:divsChild>
                    <w:div w:id="977689940">
                      <w:marLeft w:val="0"/>
                      <w:marRight w:val="0"/>
                      <w:marTop w:val="0"/>
                      <w:marBottom w:val="0"/>
                      <w:divBdr>
                        <w:top w:val="none" w:sz="0" w:space="0" w:color="auto"/>
                        <w:left w:val="none" w:sz="0" w:space="0" w:color="auto"/>
                        <w:bottom w:val="none" w:sz="0" w:space="0" w:color="auto"/>
                        <w:right w:val="none" w:sz="0" w:space="0" w:color="auto"/>
                      </w:divBdr>
                    </w:div>
                  </w:divsChild>
                </w:div>
                <w:div w:id="1411267323">
                  <w:marLeft w:val="0"/>
                  <w:marRight w:val="0"/>
                  <w:marTop w:val="0"/>
                  <w:marBottom w:val="0"/>
                  <w:divBdr>
                    <w:top w:val="none" w:sz="0" w:space="0" w:color="auto"/>
                    <w:left w:val="none" w:sz="0" w:space="0" w:color="auto"/>
                    <w:bottom w:val="none" w:sz="0" w:space="0" w:color="auto"/>
                    <w:right w:val="none" w:sz="0" w:space="0" w:color="auto"/>
                  </w:divBdr>
                  <w:divsChild>
                    <w:div w:id="1762331187">
                      <w:marLeft w:val="0"/>
                      <w:marRight w:val="0"/>
                      <w:marTop w:val="0"/>
                      <w:marBottom w:val="0"/>
                      <w:divBdr>
                        <w:top w:val="none" w:sz="0" w:space="0" w:color="auto"/>
                        <w:left w:val="none" w:sz="0" w:space="0" w:color="auto"/>
                        <w:bottom w:val="none" w:sz="0" w:space="0" w:color="auto"/>
                        <w:right w:val="none" w:sz="0" w:space="0" w:color="auto"/>
                      </w:divBdr>
                    </w:div>
                  </w:divsChild>
                </w:div>
                <w:div w:id="1023480165">
                  <w:marLeft w:val="0"/>
                  <w:marRight w:val="0"/>
                  <w:marTop w:val="0"/>
                  <w:marBottom w:val="0"/>
                  <w:divBdr>
                    <w:top w:val="none" w:sz="0" w:space="0" w:color="auto"/>
                    <w:left w:val="none" w:sz="0" w:space="0" w:color="auto"/>
                    <w:bottom w:val="none" w:sz="0" w:space="0" w:color="auto"/>
                    <w:right w:val="none" w:sz="0" w:space="0" w:color="auto"/>
                  </w:divBdr>
                  <w:divsChild>
                    <w:div w:id="1140264855">
                      <w:marLeft w:val="0"/>
                      <w:marRight w:val="0"/>
                      <w:marTop w:val="0"/>
                      <w:marBottom w:val="0"/>
                      <w:divBdr>
                        <w:top w:val="none" w:sz="0" w:space="0" w:color="auto"/>
                        <w:left w:val="none" w:sz="0" w:space="0" w:color="auto"/>
                        <w:bottom w:val="none" w:sz="0" w:space="0" w:color="auto"/>
                        <w:right w:val="none" w:sz="0" w:space="0" w:color="auto"/>
                      </w:divBdr>
                    </w:div>
                    <w:div w:id="255555871">
                      <w:marLeft w:val="0"/>
                      <w:marRight w:val="0"/>
                      <w:marTop w:val="0"/>
                      <w:marBottom w:val="0"/>
                      <w:divBdr>
                        <w:top w:val="none" w:sz="0" w:space="0" w:color="auto"/>
                        <w:left w:val="none" w:sz="0" w:space="0" w:color="auto"/>
                        <w:bottom w:val="none" w:sz="0" w:space="0" w:color="auto"/>
                        <w:right w:val="none" w:sz="0" w:space="0" w:color="auto"/>
                      </w:divBdr>
                    </w:div>
                    <w:div w:id="942955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9838702">
          <w:marLeft w:val="0"/>
          <w:marRight w:val="0"/>
          <w:marTop w:val="0"/>
          <w:marBottom w:val="0"/>
          <w:divBdr>
            <w:top w:val="none" w:sz="0" w:space="0" w:color="auto"/>
            <w:left w:val="none" w:sz="0" w:space="0" w:color="auto"/>
            <w:bottom w:val="none" w:sz="0" w:space="0" w:color="auto"/>
            <w:right w:val="none" w:sz="0" w:space="0" w:color="auto"/>
          </w:divBdr>
        </w:div>
        <w:div w:id="805047639">
          <w:marLeft w:val="0"/>
          <w:marRight w:val="0"/>
          <w:marTop w:val="0"/>
          <w:marBottom w:val="0"/>
          <w:divBdr>
            <w:top w:val="none" w:sz="0" w:space="0" w:color="auto"/>
            <w:left w:val="none" w:sz="0" w:space="0" w:color="auto"/>
            <w:bottom w:val="none" w:sz="0" w:space="0" w:color="auto"/>
            <w:right w:val="none" w:sz="0" w:space="0" w:color="auto"/>
          </w:divBdr>
        </w:div>
        <w:div w:id="1570653459">
          <w:marLeft w:val="0"/>
          <w:marRight w:val="0"/>
          <w:marTop w:val="0"/>
          <w:marBottom w:val="0"/>
          <w:divBdr>
            <w:top w:val="none" w:sz="0" w:space="0" w:color="auto"/>
            <w:left w:val="none" w:sz="0" w:space="0" w:color="auto"/>
            <w:bottom w:val="none" w:sz="0" w:space="0" w:color="auto"/>
            <w:right w:val="none" w:sz="0" w:space="0" w:color="auto"/>
          </w:divBdr>
        </w:div>
        <w:div w:id="34934118">
          <w:marLeft w:val="0"/>
          <w:marRight w:val="0"/>
          <w:marTop w:val="0"/>
          <w:marBottom w:val="0"/>
          <w:divBdr>
            <w:top w:val="none" w:sz="0" w:space="0" w:color="auto"/>
            <w:left w:val="none" w:sz="0" w:space="0" w:color="auto"/>
            <w:bottom w:val="none" w:sz="0" w:space="0" w:color="auto"/>
            <w:right w:val="none" w:sz="0" w:space="0" w:color="auto"/>
          </w:divBdr>
        </w:div>
        <w:div w:id="296763730">
          <w:marLeft w:val="0"/>
          <w:marRight w:val="0"/>
          <w:marTop w:val="0"/>
          <w:marBottom w:val="0"/>
          <w:divBdr>
            <w:top w:val="none" w:sz="0" w:space="0" w:color="auto"/>
            <w:left w:val="none" w:sz="0" w:space="0" w:color="auto"/>
            <w:bottom w:val="none" w:sz="0" w:space="0" w:color="auto"/>
            <w:right w:val="none" w:sz="0" w:space="0" w:color="auto"/>
          </w:divBdr>
          <w:divsChild>
            <w:div w:id="463887891">
              <w:marLeft w:val="-75"/>
              <w:marRight w:val="0"/>
              <w:marTop w:val="30"/>
              <w:marBottom w:val="30"/>
              <w:divBdr>
                <w:top w:val="none" w:sz="0" w:space="0" w:color="auto"/>
                <w:left w:val="none" w:sz="0" w:space="0" w:color="auto"/>
                <w:bottom w:val="none" w:sz="0" w:space="0" w:color="auto"/>
                <w:right w:val="none" w:sz="0" w:space="0" w:color="auto"/>
              </w:divBdr>
              <w:divsChild>
                <w:div w:id="1300064642">
                  <w:marLeft w:val="0"/>
                  <w:marRight w:val="0"/>
                  <w:marTop w:val="0"/>
                  <w:marBottom w:val="0"/>
                  <w:divBdr>
                    <w:top w:val="none" w:sz="0" w:space="0" w:color="auto"/>
                    <w:left w:val="none" w:sz="0" w:space="0" w:color="auto"/>
                    <w:bottom w:val="none" w:sz="0" w:space="0" w:color="auto"/>
                    <w:right w:val="none" w:sz="0" w:space="0" w:color="auto"/>
                  </w:divBdr>
                  <w:divsChild>
                    <w:div w:id="1006397733">
                      <w:marLeft w:val="0"/>
                      <w:marRight w:val="0"/>
                      <w:marTop w:val="0"/>
                      <w:marBottom w:val="0"/>
                      <w:divBdr>
                        <w:top w:val="none" w:sz="0" w:space="0" w:color="auto"/>
                        <w:left w:val="none" w:sz="0" w:space="0" w:color="auto"/>
                        <w:bottom w:val="none" w:sz="0" w:space="0" w:color="auto"/>
                        <w:right w:val="none" w:sz="0" w:space="0" w:color="auto"/>
                      </w:divBdr>
                    </w:div>
                  </w:divsChild>
                </w:div>
                <w:div w:id="1222866384">
                  <w:marLeft w:val="0"/>
                  <w:marRight w:val="0"/>
                  <w:marTop w:val="0"/>
                  <w:marBottom w:val="0"/>
                  <w:divBdr>
                    <w:top w:val="none" w:sz="0" w:space="0" w:color="auto"/>
                    <w:left w:val="none" w:sz="0" w:space="0" w:color="auto"/>
                    <w:bottom w:val="none" w:sz="0" w:space="0" w:color="auto"/>
                    <w:right w:val="none" w:sz="0" w:space="0" w:color="auto"/>
                  </w:divBdr>
                  <w:divsChild>
                    <w:div w:id="1809516783">
                      <w:marLeft w:val="0"/>
                      <w:marRight w:val="0"/>
                      <w:marTop w:val="0"/>
                      <w:marBottom w:val="0"/>
                      <w:divBdr>
                        <w:top w:val="none" w:sz="0" w:space="0" w:color="auto"/>
                        <w:left w:val="none" w:sz="0" w:space="0" w:color="auto"/>
                        <w:bottom w:val="none" w:sz="0" w:space="0" w:color="auto"/>
                        <w:right w:val="none" w:sz="0" w:space="0" w:color="auto"/>
                      </w:divBdr>
                    </w:div>
                  </w:divsChild>
                </w:div>
                <w:div w:id="785152856">
                  <w:marLeft w:val="0"/>
                  <w:marRight w:val="0"/>
                  <w:marTop w:val="0"/>
                  <w:marBottom w:val="0"/>
                  <w:divBdr>
                    <w:top w:val="none" w:sz="0" w:space="0" w:color="auto"/>
                    <w:left w:val="none" w:sz="0" w:space="0" w:color="auto"/>
                    <w:bottom w:val="none" w:sz="0" w:space="0" w:color="auto"/>
                    <w:right w:val="none" w:sz="0" w:space="0" w:color="auto"/>
                  </w:divBdr>
                  <w:divsChild>
                    <w:div w:id="1810048177">
                      <w:marLeft w:val="0"/>
                      <w:marRight w:val="0"/>
                      <w:marTop w:val="0"/>
                      <w:marBottom w:val="0"/>
                      <w:divBdr>
                        <w:top w:val="none" w:sz="0" w:space="0" w:color="auto"/>
                        <w:left w:val="none" w:sz="0" w:space="0" w:color="auto"/>
                        <w:bottom w:val="none" w:sz="0" w:space="0" w:color="auto"/>
                        <w:right w:val="none" w:sz="0" w:space="0" w:color="auto"/>
                      </w:divBdr>
                    </w:div>
                  </w:divsChild>
                </w:div>
                <w:div w:id="846482378">
                  <w:marLeft w:val="0"/>
                  <w:marRight w:val="0"/>
                  <w:marTop w:val="0"/>
                  <w:marBottom w:val="0"/>
                  <w:divBdr>
                    <w:top w:val="none" w:sz="0" w:space="0" w:color="auto"/>
                    <w:left w:val="none" w:sz="0" w:space="0" w:color="auto"/>
                    <w:bottom w:val="none" w:sz="0" w:space="0" w:color="auto"/>
                    <w:right w:val="none" w:sz="0" w:space="0" w:color="auto"/>
                  </w:divBdr>
                  <w:divsChild>
                    <w:div w:id="1000541716">
                      <w:marLeft w:val="0"/>
                      <w:marRight w:val="0"/>
                      <w:marTop w:val="0"/>
                      <w:marBottom w:val="0"/>
                      <w:divBdr>
                        <w:top w:val="none" w:sz="0" w:space="0" w:color="auto"/>
                        <w:left w:val="none" w:sz="0" w:space="0" w:color="auto"/>
                        <w:bottom w:val="none" w:sz="0" w:space="0" w:color="auto"/>
                        <w:right w:val="none" w:sz="0" w:space="0" w:color="auto"/>
                      </w:divBdr>
                    </w:div>
                  </w:divsChild>
                </w:div>
                <w:div w:id="240218707">
                  <w:marLeft w:val="0"/>
                  <w:marRight w:val="0"/>
                  <w:marTop w:val="0"/>
                  <w:marBottom w:val="0"/>
                  <w:divBdr>
                    <w:top w:val="none" w:sz="0" w:space="0" w:color="auto"/>
                    <w:left w:val="none" w:sz="0" w:space="0" w:color="auto"/>
                    <w:bottom w:val="none" w:sz="0" w:space="0" w:color="auto"/>
                    <w:right w:val="none" w:sz="0" w:space="0" w:color="auto"/>
                  </w:divBdr>
                  <w:divsChild>
                    <w:div w:id="587151841">
                      <w:marLeft w:val="0"/>
                      <w:marRight w:val="0"/>
                      <w:marTop w:val="0"/>
                      <w:marBottom w:val="0"/>
                      <w:divBdr>
                        <w:top w:val="none" w:sz="0" w:space="0" w:color="auto"/>
                        <w:left w:val="none" w:sz="0" w:space="0" w:color="auto"/>
                        <w:bottom w:val="none" w:sz="0" w:space="0" w:color="auto"/>
                        <w:right w:val="none" w:sz="0" w:space="0" w:color="auto"/>
                      </w:divBdr>
                    </w:div>
                  </w:divsChild>
                </w:div>
                <w:div w:id="311258239">
                  <w:marLeft w:val="0"/>
                  <w:marRight w:val="0"/>
                  <w:marTop w:val="0"/>
                  <w:marBottom w:val="0"/>
                  <w:divBdr>
                    <w:top w:val="none" w:sz="0" w:space="0" w:color="auto"/>
                    <w:left w:val="none" w:sz="0" w:space="0" w:color="auto"/>
                    <w:bottom w:val="none" w:sz="0" w:space="0" w:color="auto"/>
                    <w:right w:val="none" w:sz="0" w:space="0" w:color="auto"/>
                  </w:divBdr>
                  <w:divsChild>
                    <w:div w:id="1790129486">
                      <w:marLeft w:val="0"/>
                      <w:marRight w:val="0"/>
                      <w:marTop w:val="0"/>
                      <w:marBottom w:val="0"/>
                      <w:divBdr>
                        <w:top w:val="none" w:sz="0" w:space="0" w:color="auto"/>
                        <w:left w:val="none" w:sz="0" w:space="0" w:color="auto"/>
                        <w:bottom w:val="none" w:sz="0" w:space="0" w:color="auto"/>
                        <w:right w:val="none" w:sz="0" w:space="0" w:color="auto"/>
                      </w:divBdr>
                    </w:div>
                  </w:divsChild>
                </w:div>
                <w:div w:id="956988433">
                  <w:marLeft w:val="0"/>
                  <w:marRight w:val="0"/>
                  <w:marTop w:val="0"/>
                  <w:marBottom w:val="0"/>
                  <w:divBdr>
                    <w:top w:val="none" w:sz="0" w:space="0" w:color="auto"/>
                    <w:left w:val="none" w:sz="0" w:space="0" w:color="auto"/>
                    <w:bottom w:val="none" w:sz="0" w:space="0" w:color="auto"/>
                    <w:right w:val="none" w:sz="0" w:space="0" w:color="auto"/>
                  </w:divBdr>
                  <w:divsChild>
                    <w:div w:id="363482532">
                      <w:marLeft w:val="0"/>
                      <w:marRight w:val="0"/>
                      <w:marTop w:val="0"/>
                      <w:marBottom w:val="0"/>
                      <w:divBdr>
                        <w:top w:val="none" w:sz="0" w:space="0" w:color="auto"/>
                        <w:left w:val="none" w:sz="0" w:space="0" w:color="auto"/>
                        <w:bottom w:val="none" w:sz="0" w:space="0" w:color="auto"/>
                        <w:right w:val="none" w:sz="0" w:space="0" w:color="auto"/>
                      </w:divBdr>
                    </w:div>
                  </w:divsChild>
                </w:div>
                <w:div w:id="1833254841">
                  <w:marLeft w:val="0"/>
                  <w:marRight w:val="0"/>
                  <w:marTop w:val="0"/>
                  <w:marBottom w:val="0"/>
                  <w:divBdr>
                    <w:top w:val="none" w:sz="0" w:space="0" w:color="auto"/>
                    <w:left w:val="none" w:sz="0" w:space="0" w:color="auto"/>
                    <w:bottom w:val="none" w:sz="0" w:space="0" w:color="auto"/>
                    <w:right w:val="none" w:sz="0" w:space="0" w:color="auto"/>
                  </w:divBdr>
                  <w:divsChild>
                    <w:div w:id="2138795726">
                      <w:marLeft w:val="0"/>
                      <w:marRight w:val="0"/>
                      <w:marTop w:val="0"/>
                      <w:marBottom w:val="0"/>
                      <w:divBdr>
                        <w:top w:val="none" w:sz="0" w:space="0" w:color="auto"/>
                        <w:left w:val="none" w:sz="0" w:space="0" w:color="auto"/>
                        <w:bottom w:val="none" w:sz="0" w:space="0" w:color="auto"/>
                        <w:right w:val="none" w:sz="0" w:space="0" w:color="auto"/>
                      </w:divBdr>
                    </w:div>
                  </w:divsChild>
                </w:div>
                <w:div w:id="773018235">
                  <w:marLeft w:val="0"/>
                  <w:marRight w:val="0"/>
                  <w:marTop w:val="0"/>
                  <w:marBottom w:val="0"/>
                  <w:divBdr>
                    <w:top w:val="none" w:sz="0" w:space="0" w:color="auto"/>
                    <w:left w:val="none" w:sz="0" w:space="0" w:color="auto"/>
                    <w:bottom w:val="none" w:sz="0" w:space="0" w:color="auto"/>
                    <w:right w:val="none" w:sz="0" w:space="0" w:color="auto"/>
                  </w:divBdr>
                  <w:divsChild>
                    <w:div w:id="1103377066">
                      <w:marLeft w:val="0"/>
                      <w:marRight w:val="0"/>
                      <w:marTop w:val="0"/>
                      <w:marBottom w:val="0"/>
                      <w:divBdr>
                        <w:top w:val="none" w:sz="0" w:space="0" w:color="auto"/>
                        <w:left w:val="none" w:sz="0" w:space="0" w:color="auto"/>
                        <w:bottom w:val="none" w:sz="0" w:space="0" w:color="auto"/>
                        <w:right w:val="none" w:sz="0" w:space="0" w:color="auto"/>
                      </w:divBdr>
                    </w:div>
                  </w:divsChild>
                </w:div>
                <w:div w:id="603074912">
                  <w:marLeft w:val="0"/>
                  <w:marRight w:val="0"/>
                  <w:marTop w:val="0"/>
                  <w:marBottom w:val="0"/>
                  <w:divBdr>
                    <w:top w:val="none" w:sz="0" w:space="0" w:color="auto"/>
                    <w:left w:val="none" w:sz="0" w:space="0" w:color="auto"/>
                    <w:bottom w:val="none" w:sz="0" w:space="0" w:color="auto"/>
                    <w:right w:val="none" w:sz="0" w:space="0" w:color="auto"/>
                  </w:divBdr>
                  <w:divsChild>
                    <w:div w:id="1730229092">
                      <w:marLeft w:val="0"/>
                      <w:marRight w:val="0"/>
                      <w:marTop w:val="0"/>
                      <w:marBottom w:val="0"/>
                      <w:divBdr>
                        <w:top w:val="none" w:sz="0" w:space="0" w:color="auto"/>
                        <w:left w:val="none" w:sz="0" w:space="0" w:color="auto"/>
                        <w:bottom w:val="none" w:sz="0" w:space="0" w:color="auto"/>
                        <w:right w:val="none" w:sz="0" w:space="0" w:color="auto"/>
                      </w:divBdr>
                    </w:div>
                  </w:divsChild>
                </w:div>
                <w:div w:id="1867399109">
                  <w:marLeft w:val="0"/>
                  <w:marRight w:val="0"/>
                  <w:marTop w:val="0"/>
                  <w:marBottom w:val="0"/>
                  <w:divBdr>
                    <w:top w:val="none" w:sz="0" w:space="0" w:color="auto"/>
                    <w:left w:val="none" w:sz="0" w:space="0" w:color="auto"/>
                    <w:bottom w:val="none" w:sz="0" w:space="0" w:color="auto"/>
                    <w:right w:val="none" w:sz="0" w:space="0" w:color="auto"/>
                  </w:divBdr>
                  <w:divsChild>
                    <w:div w:id="484586899">
                      <w:marLeft w:val="0"/>
                      <w:marRight w:val="0"/>
                      <w:marTop w:val="0"/>
                      <w:marBottom w:val="0"/>
                      <w:divBdr>
                        <w:top w:val="none" w:sz="0" w:space="0" w:color="auto"/>
                        <w:left w:val="none" w:sz="0" w:space="0" w:color="auto"/>
                        <w:bottom w:val="none" w:sz="0" w:space="0" w:color="auto"/>
                        <w:right w:val="none" w:sz="0" w:space="0" w:color="auto"/>
                      </w:divBdr>
                    </w:div>
                  </w:divsChild>
                </w:div>
                <w:div w:id="1875581664">
                  <w:marLeft w:val="0"/>
                  <w:marRight w:val="0"/>
                  <w:marTop w:val="0"/>
                  <w:marBottom w:val="0"/>
                  <w:divBdr>
                    <w:top w:val="none" w:sz="0" w:space="0" w:color="auto"/>
                    <w:left w:val="none" w:sz="0" w:space="0" w:color="auto"/>
                    <w:bottom w:val="none" w:sz="0" w:space="0" w:color="auto"/>
                    <w:right w:val="none" w:sz="0" w:space="0" w:color="auto"/>
                  </w:divBdr>
                  <w:divsChild>
                    <w:div w:id="1959486854">
                      <w:marLeft w:val="0"/>
                      <w:marRight w:val="0"/>
                      <w:marTop w:val="0"/>
                      <w:marBottom w:val="0"/>
                      <w:divBdr>
                        <w:top w:val="none" w:sz="0" w:space="0" w:color="auto"/>
                        <w:left w:val="none" w:sz="0" w:space="0" w:color="auto"/>
                        <w:bottom w:val="none" w:sz="0" w:space="0" w:color="auto"/>
                        <w:right w:val="none" w:sz="0" w:space="0" w:color="auto"/>
                      </w:divBdr>
                    </w:div>
                  </w:divsChild>
                </w:div>
                <w:div w:id="1984390649">
                  <w:marLeft w:val="0"/>
                  <w:marRight w:val="0"/>
                  <w:marTop w:val="0"/>
                  <w:marBottom w:val="0"/>
                  <w:divBdr>
                    <w:top w:val="none" w:sz="0" w:space="0" w:color="auto"/>
                    <w:left w:val="none" w:sz="0" w:space="0" w:color="auto"/>
                    <w:bottom w:val="none" w:sz="0" w:space="0" w:color="auto"/>
                    <w:right w:val="none" w:sz="0" w:space="0" w:color="auto"/>
                  </w:divBdr>
                  <w:divsChild>
                    <w:div w:id="57368679">
                      <w:marLeft w:val="0"/>
                      <w:marRight w:val="0"/>
                      <w:marTop w:val="0"/>
                      <w:marBottom w:val="0"/>
                      <w:divBdr>
                        <w:top w:val="none" w:sz="0" w:space="0" w:color="auto"/>
                        <w:left w:val="none" w:sz="0" w:space="0" w:color="auto"/>
                        <w:bottom w:val="none" w:sz="0" w:space="0" w:color="auto"/>
                        <w:right w:val="none" w:sz="0" w:space="0" w:color="auto"/>
                      </w:divBdr>
                    </w:div>
                  </w:divsChild>
                </w:div>
                <w:div w:id="505561803">
                  <w:marLeft w:val="0"/>
                  <w:marRight w:val="0"/>
                  <w:marTop w:val="0"/>
                  <w:marBottom w:val="0"/>
                  <w:divBdr>
                    <w:top w:val="none" w:sz="0" w:space="0" w:color="auto"/>
                    <w:left w:val="none" w:sz="0" w:space="0" w:color="auto"/>
                    <w:bottom w:val="none" w:sz="0" w:space="0" w:color="auto"/>
                    <w:right w:val="none" w:sz="0" w:space="0" w:color="auto"/>
                  </w:divBdr>
                  <w:divsChild>
                    <w:div w:id="2041272257">
                      <w:marLeft w:val="0"/>
                      <w:marRight w:val="0"/>
                      <w:marTop w:val="0"/>
                      <w:marBottom w:val="0"/>
                      <w:divBdr>
                        <w:top w:val="none" w:sz="0" w:space="0" w:color="auto"/>
                        <w:left w:val="none" w:sz="0" w:space="0" w:color="auto"/>
                        <w:bottom w:val="none" w:sz="0" w:space="0" w:color="auto"/>
                        <w:right w:val="none" w:sz="0" w:space="0" w:color="auto"/>
                      </w:divBdr>
                    </w:div>
                  </w:divsChild>
                </w:div>
                <w:div w:id="1601184568">
                  <w:marLeft w:val="0"/>
                  <w:marRight w:val="0"/>
                  <w:marTop w:val="0"/>
                  <w:marBottom w:val="0"/>
                  <w:divBdr>
                    <w:top w:val="none" w:sz="0" w:space="0" w:color="auto"/>
                    <w:left w:val="none" w:sz="0" w:space="0" w:color="auto"/>
                    <w:bottom w:val="none" w:sz="0" w:space="0" w:color="auto"/>
                    <w:right w:val="none" w:sz="0" w:space="0" w:color="auto"/>
                  </w:divBdr>
                  <w:divsChild>
                    <w:div w:id="709496655">
                      <w:marLeft w:val="0"/>
                      <w:marRight w:val="0"/>
                      <w:marTop w:val="0"/>
                      <w:marBottom w:val="0"/>
                      <w:divBdr>
                        <w:top w:val="none" w:sz="0" w:space="0" w:color="auto"/>
                        <w:left w:val="none" w:sz="0" w:space="0" w:color="auto"/>
                        <w:bottom w:val="none" w:sz="0" w:space="0" w:color="auto"/>
                        <w:right w:val="none" w:sz="0" w:space="0" w:color="auto"/>
                      </w:divBdr>
                    </w:div>
                  </w:divsChild>
                </w:div>
                <w:div w:id="675427186">
                  <w:marLeft w:val="0"/>
                  <w:marRight w:val="0"/>
                  <w:marTop w:val="0"/>
                  <w:marBottom w:val="0"/>
                  <w:divBdr>
                    <w:top w:val="none" w:sz="0" w:space="0" w:color="auto"/>
                    <w:left w:val="none" w:sz="0" w:space="0" w:color="auto"/>
                    <w:bottom w:val="none" w:sz="0" w:space="0" w:color="auto"/>
                    <w:right w:val="none" w:sz="0" w:space="0" w:color="auto"/>
                  </w:divBdr>
                  <w:divsChild>
                    <w:div w:id="1826235179">
                      <w:marLeft w:val="0"/>
                      <w:marRight w:val="0"/>
                      <w:marTop w:val="0"/>
                      <w:marBottom w:val="0"/>
                      <w:divBdr>
                        <w:top w:val="none" w:sz="0" w:space="0" w:color="auto"/>
                        <w:left w:val="none" w:sz="0" w:space="0" w:color="auto"/>
                        <w:bottom w:val="none" w:sz="0" w:space="0" w:color="auto"/>
                        <w:right w:val="none" w:sz="0" w:space="0" w:color="auto"/>
                      </w:divBdr>
                    </w:div>
                  </w:divsChild>
                </w:div>
                <w:div w:id="185027224">
                  <w:marLeft w:val="0"/>
                  <w:marRight w:val="0"/>
                  <w:marTop w:val="0"/>
                  <w:marBottom w:val="0"/>
                  <w:divBdr>
                    <w:top w:val="none" w:sz="0" w:space="0" w:color="auto"/>
                    <w:left w:val="none" w:sz="0" w:space="0" w:color="auto"/>
                    <w:bottom w:val="none" w:sz="0" w:space="0" w:color="auto"/>
                    <w:right w:val="none" w:sz="0" w:space="0" w:color="auto"/>
                  </w:divBdr>
                  <w:divsChild>
                    <w:div w:id="199629209">
                      <w:marLeft w:val="0"/>
                      <w:marRight w:val="0"/>
                      <w:marTop w:val="0"/>
                      <w:marBottom w:val="0"/>
                      <w:divBdr>
                        <w:top w:val="none" w:sz="0" w:space="0" w:color="auto"/>
                        <w:left w:val="none" w:sz="0" w:space="0" w:color="auto"/>
                        <w:bottom w:val="none" w:sz="0" w:space="0" w:color="auto"/>
                        <w:right w:val="none" w:sz="0" w:space="0" w:color="auto"/>
                      </w:divBdr>
                    </w:div>
                  </w:divsChild>
                </w:div>
                <w:div w:id="1586107440">
                  <w:marLeft w:val="0"/>
                  <w:marRight w:val="0"/>
                  <w:marTop w:val="0"/>
                  <w:marBottom w:val="0"/>
                  <w:divBdr>
                    <w:top w:val="none" w:sz="0" w:space="0" w:color="auto"/>
                    <w:left w:val="none" w:sz="0" w:space="0" w:color="auto"/>
                    <w:bottom w:val="none" w:sz="0" w:space="0" w:color="auto"/>
                    <w:right w:val="none" w:sz="0" w:space="0" w:color="auto"/>
                  </w:divBdr>
                  <w:divsChild>
                    <w:div w:id="9223016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2337299">
          <w:marLeft w:val="0"/>
          <w:marRight w:val="0"/>
          <w:marTop w:val="0"/>
          <w:marBottom w:val="0"/>
          <w:divBdr>
            <w:top w:val="none" w:sz="0" w:space="0" w:color="auto"/>
            <w:left w:val="none" w:sz="0" w:space="0" w:color="auto"/>
            <w:bottom w:val="none" w:sz="0" w:space="0" w:color="auto"/>
            <w:right w:val="none" w:sz="0" w:space="0" w:color="auto"/>
          </w:divBdr>
        </w:div>
        <w:div w:id="1253511364">
          <w:marLeft w:val="0"/>
          <w:marRight w:val="0"/>
          <w:marTop w:val="0"/>
          <w:marBottom w:val="0"/>
          <w:divBdr>
            <w:top w:val="none" w:sz="0" w:space="0" w:color="auto"/>
            <w:left w:val="none" w:sz="0" w:space="0" w:color="auto"/>
            <w:bottom w:val="none" w:sz="0" w:space="0" w:color="auto"/>
            <w:right w:val="none" w:sz="0" w:space="0" w:color="auto"/>
          </w:divBdr>
        </w:div>
        <w:div w:id="2145004315">
          <w:marLeft w:val="0"/>
          <w:marRight w:val="0"/>
          <w:marTop w:val="0"/>
          <w:marBottom w:val="0"/>
          <w:divBdr>
            <w:top w:val="none" w:sz="0" w:space="0" w:color="auto"/>
            <w:left w:val="none" w:sz="0" w:space="0" w:color="auto"/>
            <w:bottom w:val="none" w:sz="0" w:space="0" w:color="auto"/>
            <w:right w:val="none" w:sz="0" w:space="0" w:color="auto"/>
          </w:divBdr>
          <w:divsChild>
            <w:div w:id="1035429485">
              <w:marLeft w:val="0"/>
              <w:marRight w:val="0"/>
              <w:marTop w:val="0"/>
              <w:marBottom w:val="0"/>
              <w:divBdr>
                <w:top w:val="none" w:sz="0" w:space="0" w:color="auto"/>
                <w:left w:val="none" w:sz="0" w:space="0" w:color="auto"/>
                <w:bottom w:val="none" w:sz="0" w:space="0" w:color="auto"/>
                <w:right w:val="none" w:sz="0" w:space="0" w:color="auto"/>
              </w:divBdr>
            </w:div>
            <w:div w:id="2049523042">
              <w:marLeft w:val="0"/>
              <w:marRight w:val="0"/>
              <w:marTop w:val="0"/>
              <w:marBottom w:val="0"/>
              <w:divBdr>
                <w:top w:val="none" w:sz="0" w:space="0" w:color="auto"/>
                <w:left w:val="none" w:sz="0" w:space="0" w:color="auto"/>
                <w:bottom w:val="none" w:sz="0" w:space="0" w:color="auto"/>
                <w:right w:val="none" w:sz="0" w:space="0" w:color="auto"/>
              </w:divBdr>
            </w:div>
            <w:div w:id="1829055542">
              <w:marLeft w:val="0"/>
              <w:marRight w:val="0"/>
              <w:marTop w:val="0"/>
              <w:marBottom w:val="0"/>
              <w:divBdr>
                <w:top w:val="none" w:sz="0" w:space="0" w:color="auto"/>
                <w:left w:val="none" w:sz="0" w:space="0" w:color="auto"/>
                <w:bottom w:val="none" w:sz="0" w:space="0" w:color="auto"/>
                <w:right w:val="none" w:sz="0" w:space="0" w:color="auto"/>
              </w:divBdr>
            </w:div>
            <w:div w:id="987519989">
              <w:marLeft w:val="0"/>
              <w:marRight w:val="0"/>
              <w:marTop w:val="0"/>
              <w:marBottom w:val="0"/>
              <w:divBdr>
                <w:top w:val="none" w:sz="0" w:space="0" w:color="auto"/>
                <w:left w:val="none" w:sz="0" w:space="0" w:color="auto"/>
                <w:bottom w:val="none" w:sz="0" w:space="0" w:color="auto"/>
                <w:right w:val="none" w:sz="0" w:space="0" w:color="auto"/>
              </w:divBdr>
            </w:div>
            <w:div w:id="1826242433">
              <w:marLeft w:val="0"/>
              <w:marRight w:val="0"/>
              <w:marTop w:val="0"/>
              <w:marBottom w:val="0"/>
              <w:divBdr>
                <w:top w:val="none" w:sz="0" w:space="0" w:color="auto"/>
                <w:left w:val="none" w:sz="0" w:space="0" w:color="auto"/>
                <w:bottom w:val="none" w:sz="0" w:space="0" w:color="auto"/>
                <w:right w:val="none" w:sz="0" w:space="0" w:color="auto"/>
              </w:divBdr>
            </w:div>
            <w:div w:id="332417176">
              <w:marLeft w:val="0"/>
              <w:marRight w:val="0"/>
              <w:marTop w:val="0"/>
              <w:marBottom w:val="0"/>
              <w:divBdr>
                <w:top w:val="none" w:sz="0" w:space="0" w:color="auto"/>
                <w:left w:val="none" w:sz="0" w:space="0" w:color="auto"/>
                <w:bottom w:val="none" w:sz="0" w:space="0" w:color="auto"/>
                <w:right w:val="none" w:sz="0" w:space="0" w:color="auto"/>
              </w:divBdr>
            </w:div>
            <w:div w:id="663165370">
              <w:marLeft w:val="0"/>
              <w:marRight w:val="0"/>
              <w:marTop w:val="0"/>
              <w:marBottom w:val="0"/>
              <w:divBdr>
                <w:top w:val="none" w:sz="0" w:space="0" w:color="auto"/>
                <w:left w:val="none" w:sz="0" w:space="0" w:color="auto"/>
                <w:bottom w:val="none" w:sz="0" w:space="0" w:color="auto"/>
                <w:right w:val="none" w:sz="0" w:space="0" w:color="auto"/>
              </w:divBdr>
            </w:div>
            <w:div w:id="2111385964">
              <w:marLeft w:val="0"/>
              <w:marRight w:val="0"/>
              <w:marTop w:val="0"/>
              <w:marBottom w:val="0"/>
              <w:divBdr>
                <w:top w:val="none" w:sz="0" w:space="0" w:color="auto"/>
                <w:left w:val="none" w:sz="0" w:space="0" w:color="auto"/>
                <w:bottom w:val="none" w:sz="0" w:space="0" w:color="auto"/>
                <w:right w:val="none" w:sz="0" w:space="0" w:color="auto"/>
              </w:divBdr>
            </w:div>
            <w:div w:id="2118089622">
              <w:marLeft w:val="0"/>
              <w:marRight w:val="0"/>
              <w:marTop w:val="0"/>
              <w:marBottom w:val="0"/>
              <w:divBdr>
                <w:top w:val="none" w:sz="0" w:space="0" w:color="auto"/>
                <w:left w:val="none" w:sz="0" w:space="0" w:color="auto"/>
                <w:bottom w:val="none" w:sz="0" w:space="0" w:color="auto"/>
                <w:right w:val="none" w:sz="0" w:space="0" w:color="auto"/>
              </w:divBdr>
            </w:div>
            <w:div w:id="559361930">
              <w:marLeft w:val="0"/>
              <w:marRight w:val="0"/>
              <w:marTop w:val="0"/>
              <w:marBottom w:val="0"/>
              <w:divBdr>
                <w:top w:val="none" w:sz="0" w:space="0" w:color="auto"/>
                <w:left w:val="none" w:sz="0" w:space="0" w:color="auto"/>
                <w:bottom w:val="none" w:sz="0" w:space="0" w:color="auto"/>
                <w:right w:val="none" w:sz="0" w:space="0" w:color="auto"/>
              </w:divBdr>
            </w:div>
            <w:div w:id="127623932">
              <w:marLeft w:val="0"/>
              <w:marRight w:val="0"/>
              <w:marTop w:val="0"/>
              <w:marBottom w:val="0"/>
              <w:divBdr>
                <w:top w:val="none" w:sz="0" w:space="0" w:color="auto"/>
                <w:left w:val="none" w:sz="0" w:space="0" w:color="auto"/>
                <w:bottom w:val="none" w:sz="0" w:space="0" w:color="auto"/>
                <w:right w:val="none" w:sz="0" w:space="0" w:color="auto"/>
              </w:divBdr>
            </w:div>
            <w:div w:id="50547632">
              <w:marLeft w:val="0"/>
              <w:marRight w:val="0"/>
              <w:marTop w:val="0"/>
              <w:marBottom w:val="0"/>
              <w:divBdr>
                <w:top w:val="none" w:sz="0" w:space="0" w:color="auto"/>
                <w:left w:val="none" w:sz="0" w:space="0" w:color="auto"/>
                <w:bottom w:val="none" w:sz="0" w:space="0" w:color="auto"/>
                <w:right w:val="none" w:sz="0" w:space="0" w:color="auto"/>
              </w:divBdr>
            </w:div>
            <w:div w:id="1029184997">
              <w:marLeft w:val="0"/>
              <w:marRight w:val="0"/>
              <w:marTop w:val="0"/>
              <w:marBottom w:val="0"/>
              <w:divBdr>
                <w:top w:val="none" w:sz="0" w:space="0" w:color="auto"/>
                <w:left w:val="none" w:sz="0" w:space="0" w:color="auto"/>
                <w:bottom w:val="none" w:sz="0" w:space="0" w:color="auto"/>
                <w:right w:val="none" w:sz="0" w:space="0" w:color="auto"/>
              </w:divBdr>
            </w:div>
            <w:div w:id="1202279786">
              <w:marLeft w:val="0"/>
              <w:marRight w:val="0"/>
              <w:marTop w:val="0"/>
              <w:marBottom w:val="0"/>
              <w:divBdr>
                <w:top w:val="none" w:sz="0" w:space="0" w:color="auto"/>
                <w:left w:val="none" w:sz="0" w:space="0" w:color="auto"/>
                <w:bottom w:val="none" w:sz="0" w:space="0" w:color="auto"/>
                <w:right w:val="none" w:sz="0" w:space="0" w:color="auto"/>
              </w:divBdr>
            </w:div>
            <w:div w:id="1322657335">
              <w:marLeft w:val="0"/>
              <w:marRight w:val="0"/>
              <w:marTop w:val="0"/>
              <w:marBottom w:val="0"/>
              <w:divBdr>
                <w:top w:val="none" w:sz="0" w:space="0" w:color="auto"/>
                <w:left w:val="none" w:sz="0" w:space="0" w:color="auto"/>
                <w:bottom w:val="none" w:sz="0" w:space="0" w:color="auto"/>
                <w:right w:val="none" w:sz="0" w:space="0" w:color="auto"/>
              </w:divBdr>
            </w:div>
            <w:div w:id="2129205180">
              <w:marLeft w:val="0"/>
              <w:marRight w:val="0"/>
              <w:marTop w:val="0"/>
              <w:marBottom w:val="0"/>
              <w:divBdr>
                <w:top w:val="none" w:sz="0" w:space="0" w:color="auto"/>
                <w:left w:val="none" w:sz="0" w:space="0" w:color="auto"/>
                <w:bottom w:val="none" w:sz="0" w:space="0" w:color="auto"/>
                <w:right w:val="none" w:sz="0" w:space="0" w:color="auto"/>
              </w:divBdr>
            </w:div>
            <w:div w:id="1316304552">
              <w:marLeft w:val="0"/>
              <w:marRight w:val="0"/>
              <w:marTop w:val="0"/>
              <w:marBottom w:val="0"/>
              <w:divBdr>
                <w:top w:val="none" w:sz="0" w:space="0" w:color="auto"/>
                <w:left w:val="none" w:sz="0" w:space="0" w:color="auto"/>
                <w:bottom w:val="none" w:sz="0" w:space="0" w:color="auto"/>
                <w:right w:val="none" w:sz="0" w:space="0" w:color="auto"/>
              </w:divBdr>
            </w:div>
            <w:div w:id="1499537717">
              <w:marLeft w:val="0"/>
              <w:marRight w:val="0"/>
              <w:marTop w:val="0"/>
              <w:marBottom w:val="0"/>
              <w:divBdr>
                <w:top w:val="none" w:sz="0" w:space="0" w:color="auto"/>
                <w:left w:val="none" w:sz="0" w:space="0" w:color="auto"/>
                <w:bottom w:val="none" w:sz="0" w:space="0" w:color="auto"/>
                <w:right w:val="none" w:sz="0" w:space="0" w:color="auto"/>
              </w:divBdr>
            </w:div>
          </w:divsChild>
        </w:div>
        <w:div w:id="1370494220">
          <w:marLeft w:val="0"/>
          <w:marRight w:val="0"/>
          <w:marTop w:val="0"/>
          <w:marBottom w:val="0"/>
          <w:divBdr>
            <w:top w:val="none" w:sz="0" w:space="0" w:color="auto"/>
            <w:left w:val="none" w:sz="0" w:space="0" w:color="auto"/>
            <w:bottom w:val="none" w:sz="0" w:space="0" w:color="auto"/>
            <w:right w:val="none" w:sz="0" w:space="0" w:color="auto"/>
          </w:divBdr>
        </w:div>
        <w:div w:id="2141653207">
          <w:marLeft w:val="0"/>
          <w:marRight w:val="0"/>
          <w:marTop w:val="0"/>
          <w:marBottom w:val="0"/>
          <w:divBdr>
            <w:top w:val="none" w:sz="0" w:space="0" w:color="auto"/>
            <w:left w:val="none" w:sz="0" w:space="0" w:color="auto"/>
            <w:bottom w:val="none" w:sz="0" w:space="0" w:color="auto"/>
            <w:right w:val="none" w:sz="0" w:space="0" w:color="auto"/>
          </w:divBdr>
        </w:div>
      </w:divsChild>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42" Type="http://schemas.openxmlformats.org/officeDocument/2006/relationships/hyperlink" Target="https://comprehensibleclassroom.com/2013/10/07/gallery-walk-language-classes/" TargetMode="External"/><Relationship Id="rId47" Type="http://schemas.openxmlformats.org/officeDocument/2006/relationships/hyperlink" Target="https://www.education.vic.gov.au/school/teachers/teachingresources/discipline/english/literacy/speakinglistening/Pages/exampleroleplay.aspx" TargetMode="External"/><Relationship Id="rId63" Type="http://schemas.openxmlformats.org/officeDocument/2006/relationships/header" Target="header5.xml"/><Relationship Id="rId68"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support/diversity/eal/Pages/Understanding-students-language-practices.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getting-it-together.moadoph.gov.au/teacher-guide/graphic-organisers.html" TargetMode="External"/><Relationship Id="rId37"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0" Type="http://schemas.openxmlformats.org/officeDocument/2006/relationships/header" Target="header4.xml"/><Relationship Id="rId45" Type="http://schemas.openxmlformats.org/officeDocument/2006/relationships/hyperlink" Target="https://resolve.edu.au/pedagogical-tools/learning-community-tools/learning-each-other" TargetMode="External"/><Relationship Id="rId53" Type="http://schemas.openxmlformats.org/officeDocument/2006/relationships/hyperlink" Target="https://www.teachingenglish.org.uk/teaching-resources/teaching-secondary/activities/pre-intermediate-a2/running-dictation" TargetMode="External"/><Relationship Id="rId58" Type="http://schemas.openxmlformats.org/officeDocument/2006/relationships/hyperlink" Target="https://www.dramanotebook.com/drama-games/yes-and/" TargetMode="External"/><Relationship Id="rId66"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hyperlink" Target="https://thinkingmuseum.com/2022/12/15/5-thinking-routines-for-comparing-contrasting/" TargetMode="Externa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resolve.edu.au/pedagogical-tools/learning-community-tools/learning-each-other" TargetMode="External"/><Relationship Id="rId35"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3" Type="http://schemas.openxmlformats.org/officeDocument/2006/relationships/hyperlink" Target="https://cetl.uconn.edu/resources/teaching-your-course/leading-effective-discussions/socratic-questions/" TargetMode="External"/><Relationship Id="rId48" Type="http://schemas.openxmlformats.org/officeDocument/2006/relationships/hyperlink" Target="https://resolve.edu.au/pedagogical-tools/learning-community-tools/learning-each-other" TargetMode="External"/><Relationship Id="rId56" Type="http://schemas.openxmlformats.org/officeDocument/2006/relationships/hyperlink" Target="https://education.nsw.gov.au/teaching-and-learning/learning-remotely/teaching-at-home/expectations/contemporary-learning-and-teaching-from-home/learning-from-home--teaching-strategies" TargetMode="External"/><Relationship Id="rId64" Type="http://schemas.openxmlformats.org/officeDocument/2006/relationships/footer" Target="footer5.xml"/><Relationship Id="rId69"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hyperlink" Target="https://resolve.edu.au/pedagogical-tools/learning-community-tools/learning-each-other"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yperlink" Target="https://lf.westernsydney.edu.au/engage/strategy/fish-bowl/" TargetMode="External"/><Relationship Id="rId38" Type="http://schemas.openxmlformats.org/officeDocument/2006/relationships/header" Target="header3.xml"/><Relationship Id="rId46" Type="http://schemas.openxmlformats.org/officeDocument/2006/relationships/hyperlink" Target="https://getting-it-together.moadoph.gov.au/images/graphic-organisers/pdf/KWHL-chart.pdf" TargetMode="External"/><Relationship Id="rId59" Type="http://schemas.openxmlformats.org/officeDocument/2006/relationships/hyperlink" Target="https://resolve.edu.au/pedagogical-tools/learning-community-tools/learning-each-other" TargetMode="External"/><Relationship Id="rId67"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footer" Target="footer4.xml"/><Relationship Id="rId54" Type="http://schemas.openxmlformats.org/officeDocument/2006/relationships/hyperlink" Target="https://www.nfi.edu/storyboard/" TargetMode="External"/><Relationship Id="rId62"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hyperlink" Target="https://getting-it-together.moadoph.gov.au/teacher-guide/graphic-organisers.html" TargetMode="External"/><Relationship Id="rId49" Type="http://schemas.openxmlformats.org/officeDocument/2006/relationships/hyperlink" Target="https://peo.gov.au/teach-our-parliament/classroom-activities/democratic-ideas/learn-to-negotiate/" TargetMode="External"/><Relationship Id="rId57" Type="http://schemas.openxmlformats.org/officeDocument/2006/relationships/hyperlink" Target="https://tesolatrennertnyc.wordpress.com/2013/09/25/quick-activity-idea-yes-but-dialogue-game/" TargetMode="External"/><Relationship Id="rId10" Type="http://schemas.openxmlformats.org/officeDocument/2006/relationships/endnotes" Target="endnotes.xml"/><Relationship Id="rId31" Type="http://schemas.openxmlformats.org/officeDocument/2006/relationships/hyperlink" Target="https://www.anu.edu.au/students/academic-skills/study-skills/note-taking/note-taking-template" TargetMode="External"/><Relationship Id="rId44" Type="http://schemas.openxmlformats.org/officeDocument/2006/relationships/hyperlink" Target="https://www.sadlier.com/school/ela-blog/how-to-use-the-circle-of-viewpoints-routine-with-students" TargetMode="External"/><Relationship Id="rId52" Type="http://schemas.openxmlformats.org/officeDocument/2006/relationships/hyperlink" Target="https://easyeslgames.com/snowball/" TargetMode="External"/><Relationship Id="rId60" Type="http://schemas.openxmlformats.org/officeDocument/2006/relationships/hyperlink" Target="https://online.visual-paradigm.com/knowledge/brainstorming/what-is-diamond-ranking-strategy/" TargetMode="External"/><Relationship Id="rId65"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footer" Target="footer3.xml"/><Relationship Id="rId34" Type="http://schemas.openxmlformats.org/officeDocument/2006/relationships/hyperlink" Target="https://getting-it-together.moadoph.gov.au/teacher-guide/graphic-organisers.html" TargetMode="External"/><Relationship Id="rId50" Type="http://schemas.openxmlformats.org/officeDocument/2006/relationships/hyperlink" Target="https://www.usingenglish.com/teachers/articles/21-negotiating-in-english-games.html" TargetMode="External"/><Relationship Id="rId55" Type="http://schemas.openxmlformats.org/officeDocument/2006/relationships/hyperlink" Target="https://getting-it-together.moadoph.gov.au/teacher-guide/graphic-organisers.html"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379D27D056194F9AB6268D729DFCFBAD"/>
        <w:category>
          <w:name w:val="General"/>
          <w:gallery w:val="placeholder"/>
        </w:category>
        <w:types>
          <w:type w:val="bbPlcHdr"/>
        </w:types>
        <w:behaviors>
          <w:behavior w:val="content"/>
        </w:behaviors>
        <w:guid w:val="{979C27F2-6CF7-4E00-9DCD-54D545C0FC66}"/>
      </w:docPartPr>
      <w:docPartBody>
        <w:p w:rsidR="00231EC3" w:rsidRDefault="00231EC3" w:rsidP="00231EC3">
          <w:pPr>
            <w:pStyle w:val="379D27D056194F9AB6268D729DFCFBAD"/>
          </w:pPr>
          <w:r w:rsidRPr="007A01CF">
            <w:rPr>
              <w:rStyle w:val="PlaceholderText"/>
            </w:rPr>
            <w:t>Click or tap here to enter text.</w:t>
          </w:r>
        </w:p>
      </w:docPartBody>
    </w:docPart>
    <w:docPart>
      <w:docPartPr>
        <w:name w:val="29C7D61492ED4BE2B477D13572F7C074"/>
        <w:category>
          <w:name w:val="General"/>
          <w:gallery w:val="placeholder"/>
        </w:category>
        <w:types>
          <w:type w:val="bbPlcHdr"/>
        </w:types>
        <w:behaviors>
          <w:behavior w:val="content"/>
        </w:behaviors>
        <w:guid w:val="{11DF3609-8F2D-4E77-8FF3-3435C06010F1}"/>
      </w:docPartPr>
      <w:docPartBody>
        <w:p w:rsidR="00231EC3" w:rsidRDefault="00231EC3" w:rsidP="00231EC3">
          <w:pPr>
            <w:pStyle w:val="29C7D61492ED4BE2B477D13572F7C074"/>
          </w:pPr>
          <w:r w:rsidRPr="007A01CF">
            <w:rPr>
              <w:rStyle w:val="PlaceholderText"/>
            </w:rPr>
            <w:t>[Title]</w:t>
          </w:r>
        </w:p>
      </w:docPartBody>
    </w:docPart>
    <w:docPart>
      <w:docPartPr>
        <w:name w:val="953BD36D2FDD4209B20A5F1155CB300F"/>
        <w:category>
          <w:name w:val="General"/>
          <w:gallery w:val="placeholder"/>
        </w:category>
        <w:types>
          <w:type w:val="bbPlcHdr"/>
        </w:types>
        <w:behaviors>
          <w:behavior w:val="content"/>
        </w:behaviors>
        <w:guid w:val="{C0F1189E-D806-45FF-B62D-2C3CADA65BF5}"/>
      </w:docPartPr>
      <w:docPartBody>
        <w:p w:rsidR="00231EC3" w:rsidRDefault="00231EC3" w:rsidP="00231EC3">
          <w:pPr>
            <w:pStyle w:val="953BD36D2FDD4209B20A5F1155CB300F"/>
          </w:pPr>
          <w:r w:rsidRPr="003D58FC">
            <w:rPr>
              <w:rStyle w:val="PlaceholderText"/>
            </w:rPr>
            <w:t>[Keywords]</w:t>
          </w:r>
        </w:p>
      </w:docPartBody>
    </w:docPart>
    <w:docPart>
      <w:docPartPr>
        <w:name w:val="AD4C016B96794B47AB4F45145E177398"/>
        <w:category>
          <w:name w:val="General"/>
          <w:gallery w:val="placeholder"/>
        </w:category>
        <w:types>
          <w:type w:val="bbPlcHdr"/>
        </w:types>
        <w:behaviors>
          <w:behavior w:val="content"/>
        </w:behaviors>
        <w:guid w:val="{CC9E69CD-17A8-4302-82E0-88AC64F59A63}"/>
      </w:docPartPr>
      <w:docPartBody>
        <w:p w:rsidR="00231EC3" w:rsidRDefault="00231EC3" w:rsidP="00231EC3">
          <w:pPr>
            <w:pStyle w:val="AD4C016B96794B47AB4F45145E177398"/>
          </w:pPr>
          <w:r w:rsidRPr="003D58FC">
            <w:rPr>
              <w:rStyle w:val="PlaceholderText"/>
            </w:rPr>
            <w:t>[Keywords]</w:t>
          </w:r>
        </w:p>
      </w:docPartBody>
    </w:docPart>
    <w:docPart>
      <w:docPartPr>
        <w:name w:val="61DD7EB6ABF1421B82CB73622CB3034E"/>
        <w:category>
          <w:name w:val="General"/>
          <w:gallery w:val="placeholder"/>
        </w:category>
        <w:types>
          <w:type w:val="bbPlcHdr"/>
        </w:types>
        <w:behaviors>
          <w:behavior w:val="content"/>
        </w:behaviors>
        <w:guid w:val="{999D87FD-08C1-4D2F-8AA4-F9361A17B3F8}"/>
      </w:docPartPr>
      <w:docPartBody>
        <w:p w:rsidR="00231EC3" w:rsidRDefault="00231EC3" w:rsidP="00231EC3">
          <w:pPr>
            <w:pStyle w:val="61DD7EB6ABF1421B82CB73622CB3034E"/>
          </w:pPr>
          <w:r w:rsidRPr="003D58FC">
            <w:rPr>
              <w:rStyle w:val="PlaceholderText"/>
            </w:rPr>
            <w:t>[Keywords]</w:t>
          </w:r>
        </w:p>
      </w:docPartBody>
    </w:docPart>
    <w:docPart>
      <w:docPartPr>
        <w:name w:val="711930BA3EFE4851926B1020BDE89891"/>
        <w:category>
          <w:name w:val="General"/>
          <w:gallery w:val="placeholder"/>
        </w:category>
        <w:types>
          <w:type w:val="bbPlcHdr"/>
        </w:types>
        <w:behaviors>
          <w:behavior w:val="content"/>
        </w:behaviors>
        <w:guid w:val="{02B53EC0-D5B8-4BA6-B8C2-5750FB704B04}"/>
      </w:docPartPr>
      <w:docPartBody>
        <w:p w:rsidR="00231EC3" w:rsidRDefault="00231EC3" w:rsidP="00231EC3">
          <w:pPr>
            <w:pStyle w:val="711930BA3EFE4851926B1020BDE89891"/>
          </w:pPr>
          <w:r w:rsidRPr="003D58FC">
            <w:rPr>
              <w:rStyle w:val="PlaceholderText"/>
            </w:rPr>
            <w:t>[Keywords]</w:t>
          </w:r>
        </w:p>
      </w:docPartBody>
    </w:docPart>
    <w:docPart>
      <w:docPartPr>
        <w:name w:val="E2AE202847EE4DEAAF8498D8549956C2"/>
        <w:category>
          <w:name w:val="General"/>
          <w:gallery w:val="placeholder"/>
        </w:category>
        <w:types>
          <w:type w:val="bbPlcHdr"/>
        </w:types>
        <w:behaviors>
          <w:behavior w:val="content"/>
        </w:behaviors>
        <w:guid w:val="{24079875-5663-4D9D-96BD-3B0D467DB61A}"/>
      </w:docPartPr>
      <w:docPartBody>
        <w:p w:rsidR="00231EC3" w:rsidRDefault="00231EC3" w:rsidP="00231EC3">
          <w:pPr>
            <w:pStyle w:val="E2AE202847EE4DEAAF8498D8549956C2"/>
          </w:pPr>
          <w:r w:rsidRPr="003D58FC">
            <w:rPr>
              <w:rStyle w:val="PlaceholderText"/>
            </w:rPr>
            <w:t>[Keywords]</w:t>
          </w:r>
        </w:p>
      </w:docPartBody>
    </w:docPart>
    <w:docPart>
      <w:docPartPr>
        <w:name w:val="9E411F26CFDB46CEBA057F8AEDDAB212"/>
        <w:category>
          <w:name w:val="General"/>
          <w:gallery w:val="placeholder"/>
        </w:category>
        <w:types>
          <w:type w:val="bbPlcHdr"/>
        </w:types>
        <w:behaviors>
          <w:behavior w:val="content"/>
        </w:behaviors>
        <w:guid w:val="{ED435492-2C25-42F3-8A3F-A72EA56D35F4}"/>
      </w:docPartPr>
      <w:docPartBody>
        <w:p w:rsidR="00231EC3" w:rsidRDefault="00231EC3" w:rsidP="00231EC3">
          <w:pPr>
            <w:pStyle w:val="9E411F26CFDB46CEBA057F8AEDDAB212"/>
          </w:pPr>
          <w:r w:rsidRPr="003D58FC">
            <w:rPr>
              <w:rStyle w:val="PlaceholderText"/>
            </w:rPr>
            <w:t>[Keywords]</w:t>
          </w:r>
        </w:p>
      </w:docPartBody>
    </w:docPart>
    <w:docPart>
      <w:docPartPr>
        <w:name w:val="94B137A707D04EADB4E40712A9051D16"/>
        <w:category>
          <w:name w:val="General"/>
          <w:gallery w:val="placeholder"/>
        </w:category>
        <w:types>
          <w:type w:val="bbPlcHdr"/>
        </w:types>
        <w:behaviors>
          <w:behavior w:val="content"/>
        </w:behaviors>
        <w:guid w:val="{4D7284B6-C6C1-4C8D-85D8-C9FE505F8719}"/>
      </w:docPartPr>
      <w:docPartBody>
        <w:p w:rsidR="00231EC3" w:rsidRDefault="00231EC3" w:rsidP="00231EC3">
          <w:pPr>
            <w:pStyle w:val="94B137A707D04EADB4E40712A9051D16"/>
          </w:pPr>
          <w:r w:rsidRPr="003D58FC">
            <w:rPr>
              <w:rStyle w:val="PlaceholderText"/>
            </w:rPr>
            <w:t>[Keywords]</w:t>
          </w:r>
        </w:p>
      </w:docPartBody>
    </w:docPart>
    <w:docPart>
      <w:docPartPr>
        <w:name w:val="D848F1132EE949128362026C531A7F43"/>
        <w:category>
          <w:name w:val="General"/>
          <w:gallery w:val="placeholder"/>
        </w:category>
        <w:types>
          <w:type w:val="bbPlcHdr"/>
        </w:types>
        <w:behaviors>
          <w:behavior w:val="content"/>
        </w:behaviors>
        <w:guid w:val="{4EEF6EF0-8CE0-4543-931C-CF559AA5B168}"/>
      </w:docPartPr>
      <w:docPartBody>
        <w:p w:rsidR="00231EC3" w:rsidRDefault="00231EC3" w:rsidP="00231EC3">
          <w:pPr>
            <w:pStyle w:val="D848F1132EE949128362026C531A7F43"/>
          </w:pPr>
          <w:r w:rsidRPr="003D58FC">
            <w:rPr>
              <w:rStyle w:val="PlaceholderText"/>
            </w:rPr>
            <w:t>[Keywords]</w:t>
          </w:r>
        </w:p>
      </w:docPartBody>
    </w:docPart>
    <w:docPart>
      <w:docPartPr>
        <w:name w:val="12219B539DA04AB0AB7A9F44052252F7"/>
        <w:category>
          <w:name w:val="General"/>
          <w:gallery w:val="placeholder"/>
        </w:category>
        <w:types>
          <w:type w:val="bbPlcHdr"/>
        </w:types>
        <w:behaviors>
          <w:behavior w:val="content"/>
        </w:behaviors>
        <w:guid w:val="{7E803604-C02C-4D6D-8F1C-ACC1E01CEAE5}"/>
      </w:docPartPr>
      <w:docPartBody>
        <w:p w:rsidR="00231EC3" w:rsidRDefault="00231EC3" w:rsidP="00231EC3">
          <w:pPr>
            <w:pStyle w:val="12219B539DA04AB0AB7A9F44052252F7"/>
          </w:pPr>
          <w:r w:rsidRPr="003D58FC">
            <w:rPr>
              <w:rStyle w:val="PlaceholderText"/>
            </w:rPr>
            <w:t>[Keywords]</w:t>
          </w:r>
        </w:p>
      </w:docPartBody>
    </w:docPart>
    <w:docPart>
      <w:docPartPr>
        <w:name w:val="ACA519FA436745E083655CEB2558EF4F"/>
        <w:category>
          <w:name w:val="General"/>
          <w:gallery w:val="placeholder"/>
        </w:category>
        <w:types>
          <w:type w:val="bbPlcHdr"/>
        </w:types>
        <w:behaviors>
          <w:behavior w:val="content"/>
        </w:behaviors>
        <w:guid w:val="{90F08336-479B-43D2-9080-E19159B53136}"/>
      </w:docPartPr>
      <w:docPartBody>
        <w:p w:rsidR="00231EC3" w:rsidRDefault="00231EC3" w:rsidP="00231EC3">
          <w:pPr>
            <w:pStyle w:val="ACA519FA436745E083655CEB2558EF4F"/>
          </w:pPr>
          <w:r w:rsidRPr="003D58FC">
            <w:rPr>
              <w:rStyle w:val="PlaceholderText"/>
            </w:rPr>
            <w:t>[Keywords]</w:t>
          </w:r>
        </w:p>
      </w:docPartBody>
    </w:docPart>
    <w:docPart>
      <w:docPartPr>
        <w:name w:val="2BC4B76BD5204A0FBD42F8931CCB6A65"/>
        <w:category>
          <w:name w:val="General"/>
          <w:gallery w:val="placeholder"/>
        </w:category>
        <w:types>
          <w:type w:val="bbPlcHdr"/>
        </w:types>
        <w:behaviors>
          <w:behavior w:val="content"/>
        </w:behaviors>
        <w:guid w:val="{E94652BF-69FB-4A2D-A4ED-2EEA85CB4F9D}"/>
      </w:docPartPr>
      <w:docPartBody>
        <w:p w:rsidR="00231EC3" w:rsidRDefault="00231EC3" w:rsidP="00231EC3">
          <w:pPr>
            <w:pStyle w:val="2BC4B76BD5204A0FBD42F8931CCB6A65"/>
          </w:pPr>
          <w:r w:rsidRPr="003D58FC">
            <w:rPr>
              <w:rStyle w:val="PlaceholderText"/>
            </w:rPr>
            <w:t>[Keywords]</w:t>
          </w:r>
        </w:p>
      </w:docPartBody>
    </w:docPart>
    <w:docPart>
      <w:docPartPr>
        <w:name w:val="0804899B6E294668B1EC75844D824E99"/>
        <w:category>
          <w:name w:val="General"/>
          <w:gallery w:val="placeholder"/>
        </w:category>
        <w:types>
          <w:type w:val="bbPlcHdr"/>
        </w:types>
        <w:behaviors>
          <w:behavior w:val="content"/>
        </w:behaviors>
        <w:guid w:val="{F0B81078-F38D-4565-825D-A0603B350553}"/>
      </w:docPartPr>
      <w:docPartBody>
        <w:p w:rsidR="00231EC3" w:rsidRDefault="00231EC3" w:rsidP="00231EC3">
          <w:pPr>
            <w:pStyle w:val="0804899B6E294668B1EC75844D824E99"/>
          </w:pPr>
          <w:r w:rsidRPr="003D58FC">
            <w:rPr>
              <w:rStyle w:val="PlaceholderText"/>
            </w:rPr>
            <w:t>[Keywords]</w:t>
          </w:r>
        </w:p>
      </w:docPartBody>
    </w:docPart>
    <w:docPart>
      <w:docPartPr>
        <w:name w:val="155765BBB12A476A8171D3E5553D3272"/>
        <w:category>
          <w:name w:val="General"/>
          <w:gallery w:val="placeholder"/>
        </w:category>
        <w:types>
          <w:type w:val="bbPlcHdr"/>
        </w:types>
        <w:behaviors>
          <w:behavior w:val="content"/>
        </w:behaviors>
        <w:guid w:val="{D2786134-5781-4E4B-9F48-59C2D8273826}"/>
      </w:docPartPr>
      <w:docPartBody>
        <w:p w:rsidR="00231EC3" w:rsidRDefault="00231EC3" w:rsidP="00231EC3">
          <w:pPr>
            <w:pStyle w:val="155765BBB12A476A8171D3E5553D3272"/>
          </w:pPr>
          <w:r w:rsidRPr="003D58FC">
            <w:rPr>
              <w:rStyle w:val="PlaceholderText"/>
            </w:rPr>
            <w:t>[Keywords]</w:t>
          </w:r>
        </w:p>
      </w:docPartBody>
    </w:docPart>
    <w:docPart>
      <w:docPartPr>
        <w:name w:val="EE30CD6946C149C990BFC41BAE8017CB"/>
        <w:category>
          <w:name w:val="General"/>
          <w:gallery w:val="placeholder"/>
        </w:category>
        <w:types>
          <w:type w:val="bbPlcHdr"/>
        </w:types>
        <w:behaviors>
          <w:behavior w:val="content"/>
        </w:behaviors>
        <w:guid w:val="{362BB665-DA48-4128-B843-BF5005FA08F7}"/>
      </w:docPartPr>
      <w:docPartBody>
        <w:p w:rsidR="00231EC3" w:rsidRDefault="00231EC3" w:rsidP="00231EC3">
          <w:pPr>
            <w:pStyle w:val="EE30CD6946C149C990BFC41BAE8017CB"/>
          </w:pPr>
          <w:r w:rsidRPr="003D58FC">
            <w:rPr>
              <w:rStyle w:val="PlaceholderText"/>
            </w:rPr>
            <w:t>[Keywords]</w:t>
          </w:r>
        </w:p>
      </w:docPartBody>
    </w:docPart>
    <w:docPart>
      <w:docPartPr>
        <w:name w:val="C2DECA6300C04AAF95E89858FD5E1003"/>
        <w:category>
          <w:name w:val="General"/>
          <w:gallery w:val="placeholder"/>
        </w:category>
        <w:types>
          <w:type w:val="bbPlcHdr"/>
        </w:types>
        <w:behaviors>
          <w:behavior w:val="content"/>
        </w:behaviors>
        <w:guid w:val="{1A5555D8-6FA5-44B5-995E-ECABBF0A4B40}"/>
      </w:docPartPr>
      <w:docPartBody>
        <w:p w:rsidR="00231EC3" w:rsidRDefault="00231EC3" w:rsidP="00231EC3">
          <w:pPr>
            <w:pStyle w:val="C2DECA6300C04AAF95E89858FD5E1003"/>
          </w:pPr>
          <w:r w:rsidRPr="003D58FC">
            <w:rPr>
              <w:rStyle w:val="PlaceholderText"/>
            </w:rPr>
            <w:t>[Keywords]</w:t>
          </w:r>
        </w:p>
      </w:docPartBody>
    </w:docPart>
    <w:docPart>
      <w:docPartPr>
        <w:name w:val="FDF88C5987E34A579DB1A13232771976"/>
        <w:category>
          <w:name w:val="General"/>
          <w:gallery w:val="placeholder"/>
        </w:category>
        <w:types>
          <w:type w:val="bbPlcHdr"/>
        </w:types>
        <w:behaviors>
          <w:behavior w:val="content"/>
        </w:behaviors>
        <w:guid w:val="{5A96BC8B-9406-4757-A5A3-905DB51565E7}"/>
      </w:docPartPr>
      <w:docPartBody>
        <w:p w:rsidR="00231EC3" w:rsidRDefault="00231EC3" w:rsidP="00231EC3">
          <w:pPr>
            <w:pStyle w:val="FDF88C5987E34A579DB1A13232771976"/>
          </w:pPr>
          <w:r w:rsidRPr="003D58FC">
            <w:rPr>
              <w:rStyle w:val="PlaceholderText"/>
            </w:rPr>
            <w:t>[Keywords]</w:t>
          </w:r>
        </w:p>
      </w:docPartBody>
    </w:docPart>
    <w:docPart>
      <w:docPartPr>
        <w:name w:val="1C291902B3B14200890F5BADF48DA3BB"/>
        <w:category>
          <w:name w:val="General"/>
          <w:gallery w:val="placeholder"/>
        </w:category>
        <w:types>
          <w:type w:val="bbPlcHdr"/>
        </w:types>
        <w:behaviors>
          <w:behavior w:val="content"/>
        </w:behaviors>
        <w:guid w:val="{B1D22C37-3423-42D0-BD0C-1DD519F10059}"/>
      </w:docPartPr>
      <w:docPartBody>
        <w:p w:rsidR="00231EC3" w:rsidRDefault="00231EC3" w:rsidP="00231EC3">
          <w:pPr>
            <w:pStyle w:val="1C291902B3B14200890F5BADF48DA3BB"/>
          </w:pPr>
          <w:r w:rsidRPr="003D58FC">
            <w:rPr>
              <w:rStyle w:val="PlaceholderText"/>
            </w:rPr>
            <w:t>[Keywords]</w:t>
          </w:r>
        </w:p>
      </w:docPartBody>
    </w:docPart>
    <w:docPart>
      <w:docPartPr>
        <w:name w:val="E9BFB78766D849649F446056AA69C9DE"/>
        <w:category>
          <w:name w:val="General"/>
          <w:gallery w:val="placeholder"/>
        </w:category>
        <w:types>
          <w:type w:val="bbPlcHdr"/>
        </w:types>
        <w:behaviors>
          <w:behavior w:val="content"/>
        </w:behaviors>
        <w:guid w:val="{77A9FA5C-72C3-4A7B-BB41-3C2C1D5D1068}"/>
      </w:docPartPr>
      <w:docPartBody>
        <w:p w:rsidR="00231EC3" w:rsidRDefault="00231EC3" w:rsidP="00231EC3">
          <w:pPr>
            <w:pStyle w:val="E9BFB78766D849649F446056AA69C9DE"/>
          </w:pPr>
          <w:r w:rsidRPr="003D58FC">
            <w:rPr>
              <w:rStyle w:val="PlaceholderText"/>
            </w:rPr>
            <w:t>[Keywords]</w:t>
          </w:r>
        </w:p>
      </w:docPartBody>
    </w:docPart>
    <w:docPart>
      <w:docPartPr>
        <w:name w:val="5179DE36293A4CB2A16AEE1B5CF1F59E"/>
        <w:category>
          <w:name w:val="General"/>
          <w:gallery w:val="placeholder"/>
        </w:category>
        <w:types>
          <w:type w:val="bbPlcHdr"/>
        </w:types>
        <w:behaviors>
          <w:behavior w:val="content"/>
        </w:behaviors>
        <w:guid w:val="{8978960C-FAAC-4AE7-846A-DCB76F61F3BE}"/>
      </w:docPartPr>
      <w:docPartBody>
        <w:p w:rsidR="00231EC3" w:rsidRDefault="00231EC3" w:rsidP="00231EC3">
          <w:pPr>
            <w:pStyle w:val="5179DE36293A4CB2A16AEE1B5CF1F59E"/>
          </w:pPr>
          <w:r w:rsidRPr="003D58FC">
            <w:rPr>
              <w:rStyle w:val="PlaceholderText"/>
            </w:rPr>
            <w:t>[Keywords]</w:t>
          </w:r>
        </w:p>
      </w:docPartBody>
    </w:docPart>
    <w:docPart>
      <w:docPartPr>
        <w:name w:val="AF67DAA3D4A44B3182ECE1AF994AEE52"/>
        <w:category>
          <w:name w:val="General"/>
          <w:gallery w:val="placeholder"/>
        </w:category>
        <w:types>
          <w:type w:val="bbPlcHdr"/>
        </w:types>
        <w:behaviors>
          <w:behavior w:val="content"/>
        </w:behaviors>
        <w:guid w:val="{98D96DC3-ACD3-43DC-9983-E286345613E4}"/>
      </w:docPartPr>
      <w:docPartBody>
        <w:p w:rsidR="00231EC3" w:rsidRDefault="00231EC3" w:rsidP="00231EC3">
          <w:pPr>
            <w:pStyle w:val="AF67DAA3D4A44B3182ECE1AF994AEE52"/>
          </w:pPr>
          <w:r w:rsidRPr="003D58FC">
            <w:rPr>
              <w:rStyle w:val="PlaceholderText"/>
            </w:rPr>
            <w:t>[Keywords]</w:t>
          </w:r>
        </w:p>
      </w:docPartBody>
    </w:docPart>
    <w:docPart>
      <w:docPartPr>
        <w:name w:val="205F5EB44E484D1CBE2E8509DF444F19"/>
        <w:category>
          <w:name w:val="General"/>
          <w:gallery w:val="placeholder"/>
        </w:category>
        <w:types>
          <w:type w:val="bbPlcHdr"/>
        </w:types>
        <w:behaviors>
          <w:behavior w:val="content"/>
        </w:behaviors>
        <w:guid w:val="{CB61839C-FF04-41FB-9DC7-94E524C9E506}"/>
      </w:docPartPr>
      <w:docPartBody>
        <w:p w:rsidR="00231EC3" w:rsidRDefault="00231EC3" w:rsidP="00231EC3">
          <w:pPr>
            <w:pStyle w:val="205F5EB44E484D1CBE2E8509DF444F19"/>
          </w:pPr>
          <w:r w:rsidRPr="003D58FC">
            <w:rPr>
              <w:rStyle w:val="PlaceholderText"/>
            </w:rPr>
            <w:t>[Keywords]</w:t>
          </w:r>
        </w:p>
      </w:docPartBody>
    </w:docPart>
    <w:docPart>
      <w:docPartPr>
        <w:name w:val="BB82C3D21C064FCE9D471CAEAE5412F9"/>
        <w:category>
          <w:name w:val="General"/>
          <w:gallery w:val="placeholder"/>
        </w:category>
        <w:types>
          <w:type w:val="bbPlcHdr"/>
        </w:types>
        <w:behaviors>
          <w:behavior w:val="content"/>
        </w:behaviors>
        <w:guid w:val="{15605F49-F697-4601-B536-0B5A6B9DE650}"/>
      </w:docPartPr>
      <w:docPartBody>
        <w:p w:rsidR="00231EC3" w:rsidRDefault="00231EC3" w:rsidP="00231EC3">
          <w:pPr>
            <w:pStyle w:val="BB82C3D21C064FCE9D471CAEAE5412F9"/>
          </w:pPr>
          <w:r w:rsidRPr="003D58FC">
            <w:rPr>
              <w:rStyle w:val="PlaceholderText"/>
            </w:rPr>
            <w:t>[Keywords]</w:t>
          </w:r>
        </w:p>
      </w:docPartBody>
    </w:docPart>
    <w:docPart>
      <w:docPartPr>
        <w:name w:val="66E04A9BF397483192835D638BDBC2C1"/>
        <w:category>
          <w:name w:val="General"/>
          <w:gallery w:val="placeholder"/>
        </w:category>
        <w:types>
          <w:type w:val="bbPlcHdr"/>
        </w:types>
        <w:behaviors>
          <w:behavior w:val="content"/>
        </w:behaviors>
        <w:guid w:val="{1388A448-6448-4BCC-AA33-B1CA8F68C60B}"/>
      </w:docPartPr>
      <w:docPartBody>
        <w:p w:rsidR="00231EC3" w:rsidRDefault="00231EC3" w:rsidP="00231EC3">
          <w:pPr>
            <w:pStyle w:val="66E04A9BF397483192835D638BDBC2C1"/>
          </w:pPr>
          <w:r w:rsidRPr="003D58FC">
            <w:rPr>
              <w:rStyle w:val="PlaceholderText"/>
            </w:rPr>
            <w:t>[Keywords]</w:t>
          </w:r>
        </w:p>
      </w:docPartBody>
    </w:docPart>
    <w:docPart>
      <w:docPartPr>
        <w:name w:val="6970D28B4A834A8082B45BF6BDE929FA"/>
        <w:category>
          <w:name w:val="General"/>
          <w:gallery w:val="placeholder"/>
        </w:category>
        <w:types>
          <w:type w:val="bbPlcHdr"/>
        </w:types>
        <w:behaviors>
          <w:behavior w:val="content"/>
        </w:behaviors>
        <w:guid w:val="{E49FCB89-BF1E-4F6E-9426-1874F60792D1}"/>
      </w:docPartPr>
      <w:docPartBody>
        <w:p w:rsidR="00231EC3" w:rsidRDefault="00231EC3" w:rsidP="00231EC3">
          <w:pPr>
            <w:pStyle w:val="6970D28B4A834A8082B45BF6BDE929FA"/>
          </w:pPr>
          <w:r w:rsidRPr="003D58FC">
            <w:rPr>
              <w:rStyle w:val="PlaceholderText"/>
            </w:rPr>
            <w:t>[Keywords]</w:t>
          </w:r>
        </w:p>
      </w:docPartBody>
    </w:docPart>
    <w:docPart>
      <w:docPartPr>
        <w:name w:val="F73CF149696D442DA941D547E062E8BA"/>
        <w:category>
          <w:name w:val="General"/>
          <w:gallery w:val="placeholder"/>
        </w:category>
        <w:types>
          <w:type w:val="bbPlcHdr"/>
        </w:types>
        <w:behaviors>
          <w:behavior w:val="content"/>
        </w:behaviors>
        <w:guid w:val="{8DE9F990-547E-4E0D-A702-33CEF36062D6}"/>
      </w:docPartPr>
      <w:docPartBody>
        <w:p w:rsidR="00231EC3" w:rsidRDefault="00231EC3" w:rsidP="00231EC3">
          <w:pPr>
            <w:pStyle w:val="F73CF149696D442DA941D547E062E8BA"/>
          </w:pPr>
          <w:r w:rsidRPr="003D58FC">
            <w:rPr>
              <w:rStyle w:val="PlaceholderText"/>
            </w:rPr>
            <w:t>[Keywords]</w:t>
          </w:r>
        </w:p>
      </w:docPartBody>
    </w:docPart>
    <w:docPart>
      <w:docPartPr>
        <w:name w:val="88FDDB6FF9864EE4A63CA5F6490B6ECC"/>
        <w:category>
          <w:name w:val="General"/>
          <w:gallery w:val="placeholder"/>
        </w:category>
        <w:types>
          <w:type w:val="bbPlcHdr"/>
        </w:types>
        <w:behaviors>
          <w:behavior w:val="content"/>
        </w:behaviors>
        <w:guid w:val="{2FA08A8E-801D-48B1-B96A-4448128DD3EA}"/>
      </w:docPartPr>
      <w:docPartBody>
        <w:p w:rsidR="00231EC3" w:rsidRDefault="00231EC3" w:rsidP="00231EC3">
          <w:pPr>
            <w:pStyle w:val="88FDDB6FF9864EE4A63CA5F6490B6ECC"/>
          </w:pPr>
          <w:r w:rsidRPr="003D58FC">
            <w:rPr>
              <w:rStyle w:val="PlaceholderText"/>
            </w:rPr>
            <w:t>[Keywords]</w:t>
          </w:r>
        </w:p>
      </w:docPartBody>
    </w:docPart>
    <w:docPart>
      <w:docPartPr>
        <w:name w:val="23B7B77F00044861A01837CFAC66988E"/>
        <w:category>
          <w:name w:val="General"/>
          <w:gallery w:val="placeholder"/>
        </w:category>
        <w:types>
          <w:type w:val="bbPlcHdr"/>
        </w:types>
        <w:behaviors>
          <w:behavior w:val="content"/>
        </w:behaviors>
        <w:guid w:val="{BDF1CFDB-6911-4FBB-A4D0-D18470A84716}"/>
      </w:docPartPr>
      <w:docPartBody>
        <w:p w:rsidR="00231EC3" w:rsidRDefault="00231EC3" w:rsidP="00231EC3">
          <w:pPr>
            <w:pStyle w:val="23B7B77F00044861A01837CFAC66988E"/>
          </w:pPr>
          <w:r w:rsidRPr="003D58FC">
            <w:rPr>
              <w:rStyle w:val="PlaceholderText"/>
            </w:rPr>
            <w:t>[Keywords]</w:t>
          </w:r>
        </w:p>
      </w:docPartBody>
    </w:docPart>
    <w:docPart>
      <w:docPartPr>
        <w:name w:val="DEBA18D1300E4B6A93906DDC6190DF17"/>
        <w:category>
          <w:name w:val="General"/>
          <w:gallery w:val="placeholder"/>
        </w:category>
        <w:types>
          <w:type w:val="bbPlcHdr"/>
        </w:types>
        <w:behaviors>
          <w:behavior w:val="content"/>
        </w:behaviors>
        <w:guid w:val="{C1BA4CA0-209E-45D7-9CDF-76B970C9DA34}"/>
      </w:docPartPr>
      <w:docPartBody>
        <w:p w:rsidR="00231EC3" w:rsidRDefault="00231EC3" w:rsidP="00231EC3">
          <w:pPr>
            <w:pStyle w:val="DEBA18D1300E4B6A93906DDC6190DF17"/>
          </w:pPr>
          <w:r w:rsidRPr="003D58FC">
            <w:rPr>
              <w:rStyle w:val="PlaceholderText"/>
            </w:rPr>
            <w:t>[Keywords]</w:t>
          </w:r>
        </w:p>
      </w:docPartBody>
    </w:docPart>
    <w:docPart>
      <w:docPartPr>
        <w:name w:val="E54E5C5F62D847539A894086AE9551A9"/>
        <w:category>
          <w:name w:val="General"/>
          <w:gallery w:val="placeholder"/>
        </w:category>
        <w:types>
          <w:type w:val="bbPlcHdr"/>
        </w:types>
        <w:behaviors>
          <w:behavior w:val="content"/>
        </w:behaviors>
        <w:guid w:val="{23B63B76-6163-4D98-A46B-DD75D0E5A11A}"/>
      </w:docPartPr>
      <w:docPartBody>
        <w:p w:rsidR="00231EC3" w:rsidRDefault="00231EC3" w:rsidP="00231EC3">
          <w:pPr>
            <w:pStyle w:val="E54E5C5F62D847539A894086AE9551A9"/>
          </w:pPr>
          <w:r w:rsidRPr="003D58FC">
            <w:rPr>
              <w:rStyle w:val="PlaceholderText"/>
            </w:rPr>
            <w:t>[Keywords]</w:t>
          </w:r>
        </w:p>
      </w:docPartBody>
    </w:docPart>
    <w:docPart>
      <w:docPartPr>
        <w:name w:val="8F9ADB6C08654F61A20C7B9940B04C75"/>
        <w:category>
          <w:name w:val="General"/>
          <w:gallery w:val="placeholder"/>
        </w:category>
        <w:types>
          <w:type w:val="bbPlcHdr"/>
        </w:types>
        <w:behaviors>
          <w:behavior w:val="content"/>
        </w:behaviors>
        <w:guid w:val="{C2F8FD42-265D-40E0-AEB0-01702950326E}"/>
      </w:docPartPr>
      <w:docPartBody>
        <w:p w:rsidR="00231EC3" w:rsidRDefault="00231EC3" w:rsidP="00231EC3">
          <w:pPr>
            <w:pStyle w:val="8F9ADB6C08654F61A20C7B9940B04C75"/>
          </w:pPr>
          <w:r w:rsidRPr="003D58FC">
            <w:rPr>
              <w:rStyle w:val="PlaceholderText"/>
            </w:rPr>
            <w:t>[Keywords]</w:t>
          </w:r>
        </w:p>
      </w:docPartBody>
    </w:docPart>
    <w:docPart>
      <w:docPartPr>
        <w:name w:val="FE557B88B274484CA68DE0EC96DF4BA6"/>
        <w:category>
          <w:name w:val="General"/>
          <w:gallery w:val="placeholder"/>
        </w:category>
        <w:types>
          <w:type w:val="bbPlcHdr"/>
        </w:types>
        <w:behaviors>
          <w:behavior w:val="content"/>
        </w:behaviors>
        <w:guid w:val="{E269BF35-3BE6-477D-A46E-F4EF7FCDAA2A}"/>
      </w:docPartPr>
      <w:docPartBody>
        <w:p w:rsidR="00231EC3" w:rsidRDefault="00231EC3" w:rsidP="00231EC3">
          <w:pPr>
            <w:pStyle w:val="FE557B88B274484CA68DE0EC96DF4BA6"/>
          </w:pPr>
          <w:r w:rsidRPr="003D58FC">
            <w:rPr>
              <w:rStyle w:val="PlaceholderText"/>
            </w:rPr>
            <w:t>[Keywords]</w:t>
          </w:r>
        </w:p>
      </w:docPartBody>
    </w:docPart>
    <w:docPart>
      <w:docPartPr>
        <w:name w:val="96D41A6401214305B6D809F58C59481E"/>
        <w:category>
          <w:name w:val="General"/>
          <w:gallery w:val="placeholder"/>
        </w:category>
        <w:types>
          <w:type w:val="bbPlcHdr"/>
        </w:types>
        <w:behaviors>
          <w:behavior w:val="content"/>
        </w:behaviors>
        <w:guid w:val="{076F95E3-66BC-45B4-9FE4-376B8B2FD21B}"/>
      </w:docPartPr>
      <w:docPartBody>
        <w:p w:rsidR="00231EC3" w:rsidRDefault="00231EC3" w:rsidP="00231EC3">
          <w:pPr>
            <w:pStyle w:val="96D41A6401214305B6D809F58C59481E"/>
          </w:pPr>
          <w:r w:rsidRPr="003D58FC">
            <w:rPr>
              <w:rStyle w:val="PlaceholderText"/>
            </w:rPr>
            <w:t>[Keywords]</w:t>
          </w:r>
        </w:p>
      </w:docPartBody>
    </w:docPart>
    <w:docPart>
      <w:docPartPr>
        <w:name w:val="9783E41120E240FC816D6381EA210489"/>
        <w:category>
          <w:name w:val="General"/>
          <w:gallery w:val="placeholder"/>
        </w:category>
        <w:types>
          <w:type w:val="bbPlcHdr"/>
        </w:types>
        <w:behaviors>
          <w:behavior w:val="content"/>
        </w:behaviors>
        <w:guid w:val="{3479BE9F-6550-4705-99B5-24D7FE7209AF}"/>
      </w:docPartPr>
      <w:docPartBody>
        <w:p w:rsidR="00231EC3" w:rsidRDefault="00231EC3" w:rsidP="00231EC3">
          <w:pPr>
            <w:pStyle w:val="9783E41120E240FC816D6381EA210489"/>
          </w:pPr>
          <w:r w:rsidRPr="003D58FC">
            <w:rPr>
              <w:rStyle w:val="PlaceholderText"/>
            </w:rPr>
            <w:t>[Keywords]</w:t>
          </w:r>
        </w:p>
      </w:docPartBody>
    </w:docPart>
    <w:docPart>
      <w:docPartPr>
        <w:name w:val="237F6BED20A94B12ACD3E14E92354025"/>
        <w:category>
          <w:name w:val="General"/>
          <w:gallery w:val="placeholder"/>
        </w:category>
        <w:types>
          <w:type w:val="bbPlcHdr"/>
        </w:types>
        <w:behaviors>
          <w:behavior w:val="content"/>
        </w:behaviors>
        <w:guid w:val="{0652612B-8B81-46BA-B2DE-12E7A22F4A94}"/>
      </w:docPartPr>
      <w:docPartBody>
        <w:p w:rsidR="00231EC3" w:rsidRDefault="00231EC3" w:rsidP="00231EC3">
          <w:pPr>
            <w:pStyle w:val="237F6BED20A94B12ACD3E14E92354025"/>
          </w:pPr>
          <w:r w:rsidRPr="003D58FC">
            <w:rPr>
              <w:rStyle w:val="PlaceholderText"/>
            </w:rPr>
            <w:t>[Keywords]</w:t>
          </w:r>
        </w:p>
      </w:docPartBody>
    </w:docPart>
    <w:docPart>
      <w:docPartPr>
        <w:name w:val="EB47E9E1CDC7443FA34D2AFF69964AF1"/>
        <w:category>
          <w:name w:val="General"/>
          <w:gallery w:val="placeholder"/>
        </w:category>
        <w:types>
          <w:type w:val="bbPlcHdr"/>
        </w:types>
        <w:behaviors>
          <w:behavior w:val="content"/>
        </w:behaviors>
        <w:guid w:val="{371D156A-0273-4845-B6C1-2FD3A6D373FD}"/>
      </w:docPartPr>
      <w:docPartBody>
        <w:p w:rsidR="00231EC3" w:rsidRDefault="00231EC3" w:rsidP="00231EC3">
          <w:pPr>
            <w:pStyle w:val="EB47E9E1CDC7443FA34D2AFF69964AF1"/>
          </w:pPr>
          <w:r w:rsidRPr="003D58FC">
            <w:rPr>
              <w:rStyle w:val="PlaceholderText"/>
            </w:rPr>
            <w:t>[Keywords]</w:t>
          </w:r>
        </w:p>
      </w:docPartBody>
    </w:docPart>
    <w:docPart>
      <w:docPartPr>
        <w:name w:val="767356A6E8844A5DBF8EE017D6D9E0BB"/>
        <w:category>
          <w:name w:val="General"/>
          <w:gallery w:val="placeholder"/>
        </w:category>
        <w:types>
          <w:type w:val="bbPlcHdr"/>
        </w:types>
        <w:behaviors>
          <w:behavior w:val="content"/>
        </w:behaviors>
        <w:guid w:val="{0F9BDA97-9A3D-41CA-ACA8-61E0E73BE2C7}"/>
      </w:docPartPr>
      <w:docPartBody>
        <w:p w:rsidR="00231EC3" w:rsidRDefault="00231EC3" w:rsidP="00231EC3">
          <w:pPr>
            <w:pStyle w:val="767356A6E8844A5DBF8EE017D6D9E0BB"/>
          </w:pPr>
          <w:r w:rsidRPr="003D58FC">
            <w:rPr>
              <w:rStyle w:val="PlaceholderText"/>
            </w:rPr>
            <w:t>[Keywords]</w:t>
          </w:r>
        </w:p>
      </w:docPartBody>
    </w:docPart>
    <w:docPart>
      <w:docPartPr>
        <w:name w:val="BF53CC0C57614D87B08769CC80194968"/>
        <w:category>
          <w:name w:val="General"/>
          <w:gallery w:val="placeholder"/>
        </w:category>
        <w:types>
          <w:type w:val="bbPlcHdr"/>
        </w:types>
        <w:behaviors>
          <w:behavior w:val="content"/>
        </w:behaviors>
        <w:guid w:val="{34684867-FCE7-453D-B8E7-D2E491052109}"/>
      </w:docPartPr>
      <w:docPartBody>
        <w:p w:rsidR="00231EC3" w:rsidRDefault="00231EC3" w:rsidP="00231EC3">
          <w:pPr>
            <w:pStyle w:val="BF53CC0C57614D87B08769CC80194968"/>
          </w:pPr>
          <w:r w:rsidRPr="003D58FC">
            <w:rPr>
              <w:rStyle w:val="PlaceholderText"/>
            </w:rPr>
            <w:t>[Keywords]</w:t>
          </w:r>
        </w:p>
      </w:docPartBody>
    </w:docPart>
    <w:docPart>
      <w:docPartPr>
        <w:name w:val="3D1D220E72DE49DBB25220A034E92590"/>
        <w:category>
          <w:name w:val="General"/>
          <w:gallery w:val="placeholder"/>
        </w:category>
        <w:types>
          <w:type w:val="bbPlcHdr"/>
        </w:types>
        <w:behaviors>
          <w:behavior w:val="content"/>
        </w:behaviors>
        <w:guid w:val="{9053E23F-B723-46C8-BCBC-9158042EC711}"/>
      </w:docPartPr>
      <w:docPartBody>
        <w:p w:rsidR="00231EC3" w:rsidRDefault="00231EC3" w:rsidP="00231EC3">
          <w:pPr>
            <w:pStyle w:val="3D1D220E72DE49DBB25220A034E92590"/>
          </w:pPr>
          <w:r w:rsidRPr="003D58FC">
            <w:rPr>
              <w:rStyle w:val="PlaceholderText"/>
            </w:rPr>
            <w:t>[Keywords]</w:t>
          </w:r>
        </w:p>
      </w:docPartBody>
    </w:docPart>
    <w:docPart>
      <w:docPartPr>
        <w:name w:val="E9D82D398A0B440ABFDC42DF54E8AE71"/>
        <w:category>
          <w:name w:val="General"/>
          <w:gallery w:val="placeholder"/>
        </w:category>
        <w:types>
          <w:type w:val="bbPlcHdr"/>
        </w:types>
        <w:behaviors>
          <w:behavior w:val="content"/>
        </w:behaviors>
        <w:guid w:val="{154170F6-C9A3-4D5E-9581-EEF103B3D265}"/>
      </w:docPartPr>
      <w:docPartBody>
        <w:p w:rsidR="00231EC3" w:rsidRDefault="00231EC3" w:rsidP="00231EC3">
          <w:pPr>
            <w:pStyle w:val="E9D82D398A0B440ABFDC42DF54E8AE71"/>
          </w:pPr>
          <w:r w:rsidRPr="003D58FC">
            <w:rPr>
              <w:rStyle w:val="PlaceholderText"/>
            </w:rPr>
            <w:t>[Keywords]</w:t>
          </w:r>
        </w:p>
      </w:docPartBody>
    </w:docPart>
    <w:docPart>
      <w:docPartPr>
        <w:name w:val="3BCDA7DB126B4A51AF89BAD0D5B550D3"/>
        <w:category>
          <w:name w:val="General"/>
          <w:gallery w:val="placeholder"/>
        </w:category>
        <w:types>
          <w:type w:val="bbPlcHdr"/>
        </w:types>
        <w:behaviors>
          <w:behavior w:val="content"/>
        </w:behaviors>
        <w:guid w:val="{A8F61261-4298-47F6-B3DC-62353F70A79B}"/>
      </w:docPartPr>
      <w:docPartBody>
        <w:p w:rsidR="00231EC3" w:rsidRDefault="00231EC3" w:rsidP="00231EC3">
          <w:pPr>
            <w:pStyle w:val="3BCDA7DB126B4A51AF89BAD0D5B550D3"/>
          </w:pPr>
          <w:r w:rsidRPr="003D58FC">
            <w:rPr>
              <w:rStyle w:val="PlaceholderText"/>
            </w:rPr>
            <w:t>[Keywords]</w:t>
          </w:r>
        </w:p>
      </w:docPartBody>
    </w:docPart>
    <w:docPart>
      <w:docPartPr>
        <w:name w:val="1A634E104E3B41F59DF44EC4E24F915A"/>
        <w:category>
          <w:name w:val="General"/>
          <w:gallery w:val="placeholder"/>
        </w:category>
        <w:types>
          <w:type w:val="bbPlcHdr"/>
        </w:types>
        <w:behaviors>
          <w:behavior w:val="content"/>
        </w:behaviors>
        <w:guid w:val="{1ED76EA8-9E00-4634-AD08-AD3CC29BEBB4}"/>
      </w:docPartPr>
      <w:docPartBody>
        <w:p w:rsidR="00231EC3" w:rsidRDefault="00231EC3" w:rsidP="00231EC3">
          <w:pPr>
            <w:pStyle w:val="1A634E104E3B41F59DF44EC4E24F915A"/>
          </w:pPr>
          <w:r w:rsidRPr="003D58FC">
            <w:rPr>
              <w:rStyle w:val="PlaceholderText"/>
            </w:rPr>
            <w:t>[Keywords]</w:t>
          </w:r>
        </w:p>
      </w:docPartBody>
    </w:docPart>
    <w:docPart>
      <w:docPartPr>
        <w:name w:val="139BD26B89974204A322C7190B21C3B0"/>
        <w:category>
          <w:name w:val="General"/>
          <w:gallery w:val="placeholder"/>
        </w:category>
        <w:types>
          <w:type w:val="bbPlcHdr"/>
        </w:types>
        <w:behaviors>
          <w:behavior w:val="content"/>
        </w:behaviors>
        <w:guid w:val="{ADF42FF6-107A-40B9-99DC-3D5E52D1CD45}"/>
      </w:docPartPr>
      <w:docPartBody>
        <w:p w:rsidR="00231EC3" w:rsidRDefault="00231EC3" w:rsidP="00231EC3">
          <w:pPr>
            <w:pStyle w:val="139BD26B89974204A322C7190B21C3B0"/>
          </w:pPr>
          <w:r w:rsidRPr="003D58FC">
            <w:rPr>
              <w:rStyle w:val="PlaceholderText"/>
            </w:rPr>
            <w:t>[Keywords]</w:t>
          </w:r>
        </w:p>
      </w:docPartBody>
    </w:docPart>
    <w:docPart>
      <w:docPartPr>
        <w:name w:val="E4729E7C7CCA49B1AE92E0878E6B6568"/>
        <w:category>
          <w:name w:val="General"/>
          <w:gallery w:val="placeholder"/>
        </w:category>
        <w:types>
          <w:type w:val="bbPlcHdr"/>
        </w:types>
        <w:behaviors>
          <w:behavior w:val="content"/>
        </w:behaviors>
        <w:guid w:val="{6114418F-B6ED-470E-B632-3D5CA18DAD7A}"/>
      </w:docPartPr>
      <w:docPartBody>
        <w:p w:rsidR="00231EC3" w:rsidRDefault="00231EC3" w:rsidP="00231EC3">
          <w:pPr>
            <w:pStyle w:val="E4729E7C7CCA49B1AE92E0878E6B6568"/>
          </w:pPr>
          <w:r w:rsidRPr="003D58FC">
            <w:rPr>
              <w:rStyle w:val="PlaceholderText"/>
            </w:rPr>
            <w:t>[Keywords]</w:t>
          </w:r>
        </w:p>
      </w:docPartBody>
    </w:docPart>
    <w:docPart>
      <w:docPartPr>
        <w:name w:val="30372114E7A44A0F86B0C7C2BF37A68D"/>
        <w:category>
          <w:name w:val="General"/>
          <w:gallery w:val="placeholder"/>
        </w:category>
        <w:types>
          <w:type w:val="bbPlcHdr"/>
        </w:types>
        <w:behaviors>
          <w:behavior w:val="content"/>
        </w:behaviors>
        <w:guid w:val="{EDA4E295-8869-4E81-8DAC-787A139301DB}"/>
      </w:docPartPr>
      <w:docPartBody>
        <w:p w:rsidR="00231EC3" w:rsidRDefault="00231EC3" w:rsidP="00231EC3">
          <w:pPr>
            <w:pStyle w:val="30372114E7A44A0F86B0C7C2BF37A68D"/>
          </w:pPr>
          <w:r w:rsidRPr="003D58FC">
            <w:rPr>
              <w:rStyle w:val="PlaceholderText"/>
            </w:rPr>
            <w:t>[Keywords]</w:t>
          </w:r>
        </w:p>
      </w:docPartBody>
    </w:docPart>
    <w:docPart>
      <w:docPartPr>
        <w:name w:val="B8D5F73592C34F3CA1EE71F4220CCDF7"/>
        <w:category>
          <w:name w:val="General"/>
          <w:gallery w:val="placeholder"/>
        </w:category>
        <w:types>
          <w:type w:val="bbPlcHdr"/>
        </w:types>
        <w:behaviors>
          <w:behavior w:val="content"/>
        </w:behaviors>
        <w:guid w:val="{3A751FD2-94B9-40FE-BE19-A1589A951EBE}"/>
      </w:docPartPr>
      <w:docPartBody>
        <w:p w:rsidR="00231EC3" w:rsidRDefault="00231EC3" w:rsidP="00231EC3">
          <w:pPr>
            <w:pStyle w:val="B8D5F73592C34F3CA1EE71F4220CCDF7"/>
          </w:pPr>
          <w:r w:rsidRPr="003D58FC">
            <w:rPr>
              <w:rStyle w:val="PlaceholderText"/>
            </w:rPr>
            <w:t>[Keywords]</w:t>
          </w:r>
        </w:p>
      </w:docPartBody>
    </w:docPart>
    <w:docPart>
      <w:docPartPr>
        <w:name w:val="DBE206AA13824153B4242CFF5F0F8AB0"/>
        <w:category>
          <w:name w:val="General"/>
          <w:gallery w:val="placeholder"/>
        </w:category>
        <w:types>
          <w:type w:val="bbPlcHdr"/>
        </w:types>
        <w:behaviors>
          <w:behavior w:val="content"/>
        </w:behaviors>
        <w:guid w:val="{9E66A4BF-F22A-4A37-ABDC-A2F86748A0A7}"/>
      </w:docPartPr>
      <w:docPartBody>
        <w:p w:rsidR="00231EC3" w:rsidRDefault="00231EC3" w:rsidP="00231EC3">
          <w:pPr>
            <w:pStyle w:val="DBE206AA13824153B4242CFF5F0F8AB0"/>
          </w:pPr>
          <w:r w:rsidRPr="003D58FC">
            <w:rPr>
              <w:rStyle w:val="PlaceholderText"/>
            </w:rPr>
            <w:t>[Keywords]</w:t>
          </w:r>
        </w:p>
      </w:docPartBody>
    </w:docPart>
    <w:docPart>
      <w:docPartPr>
        <w:name w:val="8B0B259603CC4B04936FCEADB2C468E3"/>
        <w:category>
          <w:name w:val="General"/>
          <w:gallery w:val="placeholder"/>
        </w:category>
        <w:types>
          <w:type w:val="bbPlcHdr"/>
        </w:types>
        <w:behaviors>
          <w:behavior w:val="content"/>
        </w:behaviors>
        <w:guid w:val="{FB9B824F-498F-463B-AEE7-21F2A92C09FA}"/>
      </w:docPartPr>
      <w:docPartBody>
        <w:p w:rsidR="00231EC3" w:rsidRDefault="00231EC3" w:rsidP="00231EC3">
          <w:pPr>
            <w:pStyle w:val="8B0B259603CC4B04936FCEADB2C468E3"/>
          </w:pPr>
          <w:r w:rsidRPr="003D58FC">
            <w:rPr>
              <w:rStyle w:val="PlaceholderText"/>
            </w:rPr>
            <w:t>[Keywords]</w:t>
          </w:r>
        </w:p>
      </w:docPartBody>
    </w:docPart>
    <w:docPart>
      <w:docPartPr>
        <w:name w:val="09FA814697284D319943CF61E866DD06"/>
        <w:category>
          <w:name w:val="General"/>
          <w:gallery w:val="placeholder"/>
        </w:category>
        <w:types>
          <w:type w:val="bbPlcHdr"/>
        </w:types>
        <w:behaviors>
          <w:behavior w:val="content"/>
        </w:behaviors>
        <w:guid w:val="{154821C3-42A4-4A3C-8985-76134490D144}"/>
      </w:docPartPr>
      <w:docPartBody>
        <w:p w:rsidR="00231EC3" w:rsidRDefault="00231EC3" w:rsidP="00231EC3">
          <w:pPr>
            <w:pStyle w:val="09FA814697284D319943CF61E866DD06"/>
          </w:pPr>
          <w:r w:rsidRPr="003D58FC">
            <w:rPr>
              <w:rStyle w:val="PlaceholderText"/>
            </w:rPr>
            <w:t>[Keywords]</w:t>
          </w:r>
        </w:p>
      </w:docPartBody>
    </w:docPart>
    <w:docPart>
      <w:docPartPr>
        <w:name w:val="E50A642A7FE6435FAD775AF36F596E9F"/>
        <w:category>
          <w:name w:val="General"/>
          <w:gallery w:val="placeholder"/>
        </w:category>
        <w:types>
          <w:type w:val="bbPlcHdr"/>
        </w:types>
        <w:behaviors>
          <w:behavior w:val="content"/>
        </w:behaviors>
        <w:guid w:val="{887B51E7-6E57-4DB9-98A8-803FA7DD102A}"/>
      </w:docPartPr>
      <w:docPartBody>
        <w:p w:rsidR="00231EC3" w:rsidRDefault="00231EC3" w:rsidP="00231EC3">
          <w:pPr>
            <w:pStyle w:val="E50A642A7FE6435FAD775AF36F596E9F"/>
          </w:pPr>
          <w:r w:rsidRPr="003D58FC">
            <w:rPr>
              <w:rStyle w:val="PlaceholderText"/>
            </w:rPr>
            <w:t>[Keywords]</w:t>
          </w:r>
        </w:p>
      </w:docPartBody>
    </w:docPart>
    <w:docPart>
      <w:docPartPr>
        <w:name w:val="B5E252CFE3754BCCB0DC71A62B2B16C0"/>
        <w:category>
          <w:name w:val="General"/>
          <w:gallery w:val="placeholder"/>
        </w:category>
        <w:types>
          <w:type w:val="bbPlcHdr"/>
        </w:types>
        <w:behaviors>
          <w:behavior w:val="content"/>
        </w:behaviors>
        <w:guid w:val="{980AA2C3-4DAD-407F-B120-BD0929EFD0D8}"/>
      </w:docPartPr>
      <w:docPartBody>
        <w:p w:rsidR="00231EC3" w:rsidRDefault="00231EC3" w:rsidP="00231EC3">
          <w:pPr>
            <w:pStyle w:val="B5E252CFE3754BCCB0DC71A62B2B16C0"/>
          </w:pPr>
          <w:r w:rsidRPr="003D58FC">
            <w:rPr>
              <w:rStyle w:val="PlaceholderText"/>
            </w:rPr>
            <w:t>[Keywords]</w:t>
          </w:r>
        </w:p>
      </w:docPartBody>
    </w:docPart>
    <w:docPart>
      <w:docPartPr>
        <w:name w:val="BD4D29AD5D92416397B50847A8CAB290"/>
        <w:category>
          <w:name w:val="General"/>
          <w:gallery w:val="placeholder"/>
        </w:category>
        <w:types>
          <w:type w:val="bbPlcHdr"/>
        </w:types>
        <w:behaviors>
          <w:behavior w:val="content"/>
        </w:behaviors>
        <w:guid w:val="{B649075A-A988-4270-8551-7F58D209124A}"/>
      </w:docPartPr>
      <w:docPartBody>
        <w:p w:rsidR="00231EC3" w:rsidRDefault="00231EC3" w:rsidP="00231EC3">
          <w:pPr>
            <w:pStyle w:val="BD4D29AD5D92416397B50847A8CAB290"/>
          </w:pPr>
          <w:r w:rsidRPr="003D58FC">
            <w:rPr>
              <w:rStyle w:val="PlaceholderText"/>
            </w:rPr>
            <w:t>[Keywords]</w:t>
          </w:r>
        </w:p>
      </w:docPartBody>
    </w:docPart>
    <w:docPart>
      <w:docPartPr>
        <w:name w:val="F774ECAD1EDC402EBC4430D886C53FB4"/>
        <w:category>
          <w:name w:val="General"/>
          <w:gallery w:val="placeholder"/>
        </w:category>
        <w:types>
          <w:type w:val="bbPlcHdr"/>
        </w:types>
        <w:behaviors>
          <w:behavior w:val="content"/>
        </w:behaviors>
        <w:guid w:val="{DA07C766-863F-4873-8801-65476C40CAD1}"/>
      </w:docPartPr>
      <w:docPartBody>
        <w:p w:rsidR="00231EC3" w:rsidRDefault="00231EC3" w:rsidP="00231EC3">
          <w:pPr>
            <w:pStyle w:val="F774ECAD1EDC402EBC4430D886C53FB4"/>
          </w:pPr>
          <w:r w:rsidRPr="003D58FC">
            <w:rPr>
              <w:rStyle w:val="PlaceholderText"/>
            </w:rPr>
            <w:t>[Keywords]</w:t>
          </w:r>
        </w:p>
      </w:docPartBody>
    </w:docPart>
    <w:docPart>
      <w:docPartPr>
        <w:name w:val="F8AB3DAD28AC414FBF2CD34241A21530"/>
        <w:category>
          <w:name w:val="General"/>
          <w:gallery w:val="placeholder"/>
        </w:category>
        <w:types>
          <w:type w:val="bbPlcHdr"/>
        </w:types>
        <w:behaviors>
          <w:behavior w:val="content"/>
        </w:behaviors>
        <w:guid w:val="{6EDE6AE7-5602-4750-8CAD-D819ADE84C6E}"/>
      </w:docPartPr>
      <w:docPartBody>
        <w:p w:rsidR="00231EC3" w:rsidRDefault="00231EC3" w:rsidP="00231EC3">
          <w:pPr>
            <w:pStyle w:val="F8AB3DAD28AC414FBF2CD34241A21530"/>
          </w:pPr>
          <w:r w:rsidRPr="003D58FC">
            <w:rPr>
              <w:rStyle w:val="PlaceholderText"/>
            </w:rPr>
            <w:t>[Keywords]</w:t>
          </w:r>
        </w:p>
      </w:docPartBody>
    </w:docPart>
    <w:docPart>
      <w:docPartPr>
        <w:name w:val="A99A34E907804B80B16ACC890474972F"/>
        <w:category>
          <w:name w:val="General"/>
          <w:gallery w:val="placeholder"/>
        </w:category>
        <w:types>
          <w:type w:val="bbPlcHdr"/>
        </w:types>
        <w:behaviors>
          <w:behavior w:val="content"/>
        </w:behaviors>
        <w:guid w:val="{E64CA3E1-2B65-4B24-8641-70940D31428D}"/>
      </w:docPartPr>
      <w:docPartBody>
        <w:p w:rsidR="00231EC3" w:rsidRDefault="00231EC3" w:rsidP="00231EC3">
          <w:pPr>
            <w:pStyle w:val="A99A34E907804B80B16ACC890474972F"/>
          </w:pPr>
          <w:r w:rsidRPr="003D58FC">
            <w:rPr>
              <w:rStyle w:val="PlaceholderText"/>
            </w:rPr>
            <w:t>[Keywords]</w:t>
          </w:r>
        </w:p>
      </w:docPartBody>
    </w:docPart>
    <w:docPart>
      <w:docPartPr>
        <w:name w:val="AA1031A146A94324A9DA32099C1C87E1"/>
        <w:category>
          <w:name w:val="General"/>
          <w:gallery w:val="placeholder"/>
        </w:category>
        <w:types>
          <w:type w:val="bbPlcHdr"/>
        </w:types>
        <w:behaviors>
          <w:behavior w:val="content"/>
        </w:behaviors>
        <w:guid w:val="{837C8C46-FB02-4D9F-AC6B-71F39F239AE7}"/>
      </w:docPartPr>
      <w:docPartBody>
        <w:p w:rsidR="00231EC3" w:rsidRDefault="00231EC3" w:rsidP="00231EC3">
          <w:pPr>
            <w:pStyle w:val="AA1031A146A94324A9DA32099C1C87E1"/>
          </w:pPr>
          <w:r w:rsidRPr="003D58FC">
            <w:rPr>
              <w:rStyle w:val="PlaceholderText"/>
            </w:rPr>
            <w:t>[Keywords]</w:t>
          </w:r>
        </w:p>
      </w:docPartBody>
    </w:docPart>
    <w:docPart>
      <w:docPartPr>
        <w:name w:val="9A59AB9815934DC396198A9013A2F85F"/>
        <w:category>
          <w:name w:val="General"/>
          <w:gallery w:val="placeholder"/>
        </w:category>
        <w:types>
          <w:type w:val="bbPlcHdr"/>
        </w:types>
        <w:behaviors>
          <w:behavior w:val="content"/>
        </w:behaviors>
        <w:guid w:val="{D0F1B783-2F44-4825-BD98-1FF43CC55F0E}"/>
      </w:docPartPr>
      <w:docPartBody>
        <w:p w:rsidR="00231EC3" w:rsidRDefault="00231EC3" w:rsidP="00231EC3">
          <w:pPr>
            <w:pStyle w:val="9A59AB9815934DC396198A9013A2F85F"/>
          </w:pPr>
          <w:r w:rsidRPr="003D58FC">
            <w:rPr>
              <w:rStyle w:val="PlaceholderText"/>
            </w:rPr>
            <w:t>[Keywords]</w:t>
          </w:r>
        </w:p>
      </w:docPartBody>
    </w:docPart>
    <w:docPart>
      <w:docPartPr>
        <w:name w:val="5F664CE3F5F44030A6E93EEDAAD55E97"/>
        <w:category>
          <w:name w:val="General"/>
          <w:gallery w:val="placeholder"/>
        </w:category>
        <w:types>
          <w:type w:val="bbPlcHdr"/>
        </w:types>
        <w:behaviors>
          <w:behavior w:val="content"/>
        </w:behaviors>
        <w:guid w:val="{CF4729AB-7E6A-4791-88D8-6616A01B7A88}"/>
      </w:docPartPr>
      <w:docPartBody>
        <w:p w:rsidR="00231EC3" w:rsidRDefault="00231EC3" w:rsidP="00231EC3">
          <w:pPr>
            <w:pStyle w:val="5F664CE3F5F44030A6E93EEDAAD55E97"/>
          </w:pPr>
          <w:r w:rsidRPr="003D58FC">
            <w:rPr>
              <w:rStyle w:val="PlaceholderText"/>
            </w:rPr>
            <w:t>[Keywords]</w:t>
          </w:r>
        </w:p>
      </w:docPartBody>
    </w:docPart>
    <w:docPart>
      <w:docPartPr>
        <w:name w:val="4B9EC4AC43B0439BA1FD914799B2BE5E"/>
        <w:category>
          <w:name w:val="General"/>
          <w:gallery w:val="placeholder"/>
        </w:category>
        <w:types>
          <w:type w:val="bbPlcHdr"/>
        </w:types>
        <w:behaviors>
          <w:behavior w:val="content"/>
        </w:behaviors>
        <w:guid w:val="{592C43A8-541B-43C6-BCF5-E5E409A0DF25}"/>
      </w:docPartPr>
      <w:docPartBody>
        <w:p w:rsidR="00231EC3" w:rsidRDefault="00231EC3" w:rsidP="00231EC3">
          <w:pPr>
            <w:pStyle w:val="4B9EC4AC43B0439BA1FD914799B2BE5E"/>
          </w:pPr>
          <w:r w:rsidRPr="003D58FC">
            <w:rPr>
              <w:rStyle w:val="PlaceholderText"/>
            </w:rPr>
            <w:t>[Keywords]</w:t>
          </w:r>
        </w:p>
      </w:docPartBody>
    </w:docPart>
    <w:docPart>
      <w:docPartPr>
        <w:name w:val="3AD0E172915143928787FAF280FAAD74"/>
        <w:category>
          <w:name w:val="General"/>
          <w:gallery w:val="placeholder"/>
        </w:category>
        <w:types>
          <w:type w:val="bbPlcHdr"/>
        </w:types>
        <w:behaviors>
          <w:behavior w:val="content"/>
        </w:behaviors>
        <w:guid w:val="{8CBBD299-7034-4A02-B0FB-30C6BE066E87}"/>
      </w:docPartPr>
      <w:docPartBody>
        <w:p w:rsidR="00231EC3" w:rsidRDefault="00231EC3" w:rsidP="00231EC3">
          <w:pPr>
            <w:pStyle w:val="3AD0E172915143928787FAF280FAAD74"/>
          </w:pPr>
          <w:r w:rsidRPr="003D58FC">
            <w:rPr>
              <w:rStyle w:val="PlaceholderText"/>
            </w:rPr>
            <w:t>[Keywords]</w:t>
          </w:r>
        </w:p>
      </w:docPartBody>
    </w:docPart>
    <w:docPart>
      <w:docPartPr>
        <w:name w:val="60287729A802427D862490FC83809148"/>
        <w:category>
          <w:name w:val="General"/>
          <w:gallery w:val="placeholder"/>
        </w:category>
        <w:types>
          <w:type w:val="bbPlcHdr"/>
        </w:types>
        <w:behaviors>
          <w:behavior w:val="content"/>
        </w:behaviors>
        <w:guid w:val="{6FF11B49-ED2D-42A4-B914-F82A9D2217DB}"/>
      </w:docPartPr>
      <w:docPartBody>
        <w:p w:rsidR="00231EC3" w:rsidRDefault="00231EC3" w:rsidP="00231EC3">
          <w:pPr>
            <w:pStyle w:val="60287729A802427D862490FC83809148"/>
          </w:pPr>
          <w:r w:rsidRPr="003D58FC">
            <w:rPr>
              <w:rStyle w:val="PlaceholderText"/>
            </w:rPr>
            <w:t>[Keywords]</w:t>
          </w:r>
        </w:p>
      </w:docPartBody>
    </w:docPart>
    <w:docPart>
      <w:docPartPr>
        <w:name w:val="C2B367EA08A14E95BE9CA22A77D4CEF0"/>
        <w:category>
          <w:name w:val="General"/>
          <w:gallery w:val="placeholder"/>
        </w:category>
        <w:types>
          <w:type w:val="bbPlcHdr"/>
        </w:types>
        <w:behaviors>
          <w:behavior w:val="content"/>
        </w:behaviors>
        <w:guid w:val="{23902F10-D292-47AD-83FA-526B8417C34C}"/>
      </w:docPartPr>
      <w:docPartBody>
        <w:p w:rsidR="00231EC3" w:rsidRDefault="00231EC3" w:rsidP="00231EC3">
          <w:pPr>
            <w:pStyle w:val="C2B367EA08A14E95BE9CA22A77D4CEF0"/>
          </w:pPr>
          <w:r w:rsidRPr="003D58FC">
            <w:rPr>
              <w:rStyle w:val="PlaceholderText"/>
            </w:rPr>
            <w:t>[Keywords]</w:t>
          </w:r>
        </w:p>
      </w:docPartBody>
    </w:docPart>
    <w:docPart>
      <w:docPartPr>
        <w:name w:val="12F20C8968A446CD863303A831DA610F"/>
        <w:category>
          <w:name w:val="General"/>
          <w:gallery w:val="placeholder"/>
        </w:category>
        <w:types>
          <w:type w:val="bbPlcHdr"/>
        </w:types>
        <w:behaviors>
          <w:behavior w:val="content"/>
        </w:behaviors>
        <w:guid w:val="{C0DFE96B-9131-40F4-AC07-5E71D59DCDF5}"/>
      </w:docPartPr>
      <w:docPartBody>
        <w:p w:rsidR="00231EC3" w:rsidRDefault="00231EC3" w:rsidP="00231EC3">
          <w:pPr>
            <w:pStyle w:val="12F20C8968A446CD863303A831DA610F"/>
          </w:pPr>
          <w:r w:rsidRPr="003D58FC">
            <w:rPr>
              <w:rStyle w:val="PlaceholderText"/>
            </w:rPr>
            <w:t>[Keywords]</w:t>
          </w:r>
        </w:p>
      </w:docPartBody>
    </w:docPart>
    <w:docPart>
      <w:docPartPr>
        <w:name w:val="DED28ED3AF7B4B85BA7B368A4C4AD65C"/>
        <w:category>
          <w:name w:val="General"/>
          <w:gallery w:val="placeholder"/>
        </w:category>
        <w:types>
          <w:type w:val="bbPlcHdr"/>
        </w:types>
        <w:behaviors>
          <w:behavior w:val="content"/>
        </w:behaviors>
        <w:guid w:val="{C6D233E3-1AF4-4B9C-9F6B-FDDBB1885D1F}"/>
      </w:docPartPr>
      <w:docPartBody>
        <w:p w:rsidR="00231EC3" w:rsidRDefault="00231EC3" w:rsidP="00231EC3">
          <w:pPr>
            <w:pStyle w:val="DED28ED3AF7B4B85BA7B368A4C4AD65C"/>
          </w:pPr>
          <w:r w:rsidRPr="003D58FC">
            <w:rPr>
              <w:rStyle w:val="PlaceholderText"/>
            </w:rPr>
            <w:t>[Keywords]</w:t>
          </w:r>
        </w:p>
      </w:docPartBody>
    </w:docPart>
    <w:docPart>
      <w:docPartPr>
        <w:name w:val="07935E94AAFA49CF984F36B9B3BC925A"/>
        <w:category>
          <w:name w:val="General"/>
          <w:gallery w:val="placeholder"/>
        </w:category>
        <w:types>
          <w:type w:val="bbPlcHdr"/>
        </w:types>
        <w:behaviors>
          <w:behavior w:val="content"/>
        </w:behaviors>
        <w:guid w:val="{8AD53D6F-041E-4174-8B8B-94EFB73F258F}"/>
      </w:docPartPr>
      <w:docPartBody>
        <w:p w:rsidR="00231EC3" w:rsidRDefault="00231EC3" w:rsidP="00231EC3">
          <w:pPr>
            <w:pStyle w:val="07935E94AAFA49CF984F36B9B3BC925A"/>
          </w:pPr>
          <w:r w:rsidRPr="003D58FC">
            <w:rPr>
              <w:rStyle w:val="PlaceholderText"/>
            </w:rPr>
            <w:t>[Keywords]</w:t>
          </w:r>
        </w:p>
      </w:docPartBody>
    </w:docPart>
    <w:docPart>
      <w:docPartPr>
        <w:name w:val="1295D8B8C5B142C18FF0DC6F66B96206"/>
        <w:category>
          <w:name w:val="General"/>
          <w:gallery w:val="placeholder"/>
        </w:category>
        <w:types>
          <w:type w:val="bbPlcHdr"/>
        </w:types>
        <w:behaviors>
          <w:behavior w:val="content"/>
        </w:behaviors>
        <w:guid w:val="{E3217C0C-AF6D-40B2-810E-06525F59F438}"/>
      </w:docPartPr>
      <w:docPartBody>
        <w:p w:rsidR="00231EC3" w:rsidRDefault="00231EC3" w:rsidP="00231EC3">
          <w:pPr>
            <w:pStyle w:val="1295D8B8C5B142C18FF0DC6F66B96206"/>
          </w:pPr>
          <w:r w:rsidRPr="003D58FC">
            <w:rPr>
              <w:rStyle w:val="PlaceholderText"/>
            </w:rPr>
            <w:t>[Keywords]</w:t>
          </w:r>
        </w:p>
      </w:docPartBody>
    </w:docPart>
    <w:docPart>
      <w:docPartPr>
        <w:name w:val="B94551795DC44D06972599EDBFB27F7D"/>
        <w:category>
          <w:name w:val="General"/>
          <w:gallery w:val="placeholder"/>
        </w:category>
        <w:types>
          <w:type w:val="bbPlcHdr"/>
        </w:types>
        <w:behaviors>
          <w:behavior w:val="content"/>
        </w:behaviors>
        <w:guid w:val="{CF030F8F-0AAA-4985-BB20-A6C15B908C2C}"/>
      </w:docPartPr>
      <w:docPartBody>
        <w:p w:rsidR="00231EC3" w:rsidRDefault="00231EC3" w:rsidP="00231EC3">
          <w:pPr>
            <w:pStyle w:val="B94551795DC44D06972599EDBFB27F7D"/>
          </w:pPr>
          <w:r w:rsidRPr="003D58FC">
            <w:rPr>
              <w:rStyle w:val="PlaceholderText"/>
            </w:rPr>
            <w:t>[Keywords]</w:t>
          </w:r>
        </w:p>
      </w:docPartBody>
    </w:docPart>
    <w:docPart>
      <w:docPartPr>
        <w:name w:val="FDD424879A6F42F2B3C435DA665646E1"/>
        <w:category>
          <w:name w:val="General"/>
          <w:gallery w:val="placeholder"/>
        </w:category>
        <w:types>
          <w:type w:val="bbPlcHdr"/>
        </w:types>
        <w:behaviors>
          <w:behavior w:val="content"/>
        </w:behaviors>
        <w:guid w:val="{A345836F-339F-4F1D-AE28-0ADCBC2C2E01}"/>
      </w:docPartPr>
      <w:docPartBody>
        <w:p w:rsidR="00231EC3" w:rsidRDefault="00231EC3" w:rsidP="00231EC3">
          <w:pPr>
            <w:pStyle w:val="FDD424879A6F42F2B3C435DA665646E1"/>
          </w:pPr>
          <w:r w:rsidRPr="003D58FC">
            <w:rPr>
              <w:rStyle w:val="PlaceholderText"/>
            </w:rPr>
            <w:t>[Keywords]</w:t>
          </w:r>
        </w:p>
      </w:docPartBody>
    </w:docPart>
    <w:docPart>
      <w:docPartPr>
        <w:name w:val="FF9B0A8E31DD46BD8D73D556812FCA25"/>
        <w:category>
          <w:name w:val="General"/>
          <w:gallery w:val="placeholder"/>
        </w:category>
        <w:types>
          <w:type w:val="bbPlcHdr"/>
        </w:types>
        <w:behaviors>
          <w:behavior w:val="content"/>
        </w:behaviors>
        <w:guid w:val="{0996C19D-CC0A-4844-BF3B-D63F8CE84364}"/>
      </w:docPartPr>
      <w:docPartBody>
        <w:p w:rsidR="00231EC3" w:rsidRDefault="00231EC3" w:rsidP="00231EC3">
          <w:pPr>
            <w:pStyle w:val="FF9B0A8E31DD46BD8D73D556812FCA25"/>
          </w:pPr>
          <w:r w:rsidRPr="003D58FC">
            <w:rPr>
              <w:rStyle w:val="PlaceholderText"/>
            </w:rPr>
            <w:t>[Keywords]</w:t>
          </w:r>
        </w:p>
      </w:docPartBody>
    </w:docPart>
    <w:docPart>
      <w:docPartPr>
        <w:name w:val="7DB3313840D04FB286F89038E642CE7D"/>
        <w:category>
          <w:name w:val="General"/>
          <w:gallery w:val="placeholder"/>
        </w:category>
        <w:types>
          <w:type w:val="bbPlcHdr"/>
        </w:types>
        <w:behaviors>
          <w:behavior w:val="content"/>
        </w:behaviors>
        <w:guid w:val="{8D96DE59-C9C2-4DFD-9806-79E84174E2F7}"/>
      </w:docPartPr>
      <w:docPartBody>
        <w:p w:rsidR="00231EC3" w:rsidRDefault="00231EC3" w:rsidP="00231EC3">
          <w:pPr>
            <w:pStyle w:val="7DB3313840D04FB286F89038E642CE7D"/>
          </w:pPr>
          <w:r w:rsidRPr="003D58FC">
            <w:rPr>
              <w:rStyle w:val="PlaceholderText"/>
            </w:rPr>
            <w:t>[Keywords]</w:t>
          </w:r>
        </w:p>
      </w:docPartBody>
    </w:docPart>
    <w:docPart>
      <w:docPartPr>
        <w:name w:val="E165A4FA19BF4BB68B54786D36B9CDA7"/>
        <w:category>
          <w:name w:val="General"/>
          <w:gallery w:val="placeholder"/>
        </w:category>
        <w:types>
          <w:type w:val="bbPlcHdr"/>
        </w:types>
        <w:behaviors>
          <w:behavior w:val="content"/>
        </w:behaviors>
        <w:guid w:val="{7DAABC85-C3EB-4109-B980-03FF02C9B689}"/>
      </w:docPartPr>
      <w:docPartBody>
        <w:p w:rsidR="00231EC3" w:rsidRDefault="00231EC3" w:rsidP="00231EC3">
          <w:pPr>
            <w:pStyle w:val="E165A4FA19BF4BB68B54786D36B9CDA7"/>
          </w:pPr>
          <w:r w:rsidRPr="003D58FC">
            <w:rPr>
              <w:rStyle w:val="PlaceholderText"/>
            </w:rPr>
            <w:t>[Keywords]</w:t>
          </w:r>
        </w:p>
      </w:docPartBody>
    </w:docPart>
    <w:docPart>
      <w:docPartPr>
        <w:name w:val="5D6FEC4AAE1A4DA0B264CBB548555BBA"/>
        <w:category>
          <w:name w:val="General"/>
          <w:gallery w:val="placeholder"/>
        </w:category>
        <w:types>
          <w:type w:val="bbPlcHdr"/>
        </w:types>
        <w:behaviors>
          <w:behavior w:val="content"/>
        </w:behaviors>
        <w:guid w:val="{3BA92D69-B71B-4D4A-996A-E6C5C9C1A759}"/>
      </w:docPartPr>
      <w:docPartBody>
        <w:p w:rsidR="00231EC3" w:rsidRDefault="00231EC3" w:rsidP="00231EC3">
          <w:pPr>
            <w:pStyle w:val="5D6FEC4AAE1A4DA0B264CBB548555BBA"/>
          </w:pPr>
          <w:r w:rsidRPr="003D58FC">
            <w:rPr>
              <w:rStyle w:val="PlaceholderText"/>
            </w:rPr>
            <w:t>[Keywords]</w:t>
          </w:r>
        </w:p>
      </w:docPartBody>
    </w:docPart>
    <w:docPart>
      <w:docPartPr>
        <w:name w:val="640C5F95A9E7400EBA51258FF84A818E"/>
        <w:category>
          <w:name w:val="General"/>
          <w:gallery w:val="placeholder"/>
        </w:category>
        <w:types>
          <w:type w:val="bbPlcHdr"/>
        </w:types>
        <w:behaviors>
          <w:behavior w:val="content"/>
        </w:behaviors>
        <w:guid w:val="{E9588AA9-BFD9-409B-B09B-07E36625E7AF}"/>
      </w:docPartPr>
      <w:docPartBody>
        <w:p w:rsidR="00231EC3" w:rsidRDefault="00231EC3" w:rsidP="00231EC3">
          <w:pPr>
            <w:pStyle w:val="640C5F95A9E7400EBA51258FF84A818E"/>
          </w:pPr>
          <w:r w:rsidRPr="003D58FC">
            <w:rPr>
              <w:rStyle w:val="PlaceholderText"/>
            </w:rPr>
            <w:t>[Keywords]</w:t>
          </w:r>
        </w:p>
      </w:docPartBody>
    </w:docPart>
    <w:docPart>
      <w:docPartPr>
        <w:name w:val="B8DA47EF3F784156A29DC2156FB21E66"/>
        <w:category>
          <w:name w:val="General"/>
          <w:gallery w:val="placeholder"/>
        </w:category>
        <w:types>
          <w:type w:val="bbPlcHdr"/>
        </w:types>
        <w:behaviors>
          <w:behavior w:val="content"/>
        </w:behaviors>
        <w:guid w:val="{446B1BDC-4987-40E4-9A5D-571F5D7D26B2}"/>
      </w:docPartPr>
      <w:docPartBody>
        <w:p w:rsidR="00231EC3" w:rsidRDefault="00231EC3" w:rsidP="00231EC3">
          <w:pPr>
            <w:pStyle w:val="B8DA47EF3F784156A29DC2156FB21E66"/>
          </w:pPr>
          <w:r w:rsidRPr="003D58FC">
            <w:rPr>
              <w:rStyle w:val="PlaceholderText"/>
            </w:rPr>
            <w:t>[Keywords]</w:t>
          </w:r>
        </w:p>
      </w:docPartBody>
    </w:docPart>
    <w:docPart>
      <w:docPartPr>
        <w:name w:val="3D248A0C41474979B0F0BD27233489CB"/>
        <w:category>
          <w:name w:val="General"/>
          <w:gallery w:val="placeholder"/>
        </w:category>
        <w:types>
          <w:type w:val="bbPlcHdr"/>
        </w:types>
        <w:behaviors>
          <w:behavior w:val="content"/>
        </w:behaviors>
        <w:guid w:val="{6E60684C-D160-4DF1-86C9-9CD8027DFBE4}"/>
      </w:docPartPr>
      <w:docPartBody>
        <w:p w:rsidR="00231EC3" w:rsidRDefault="00231EC3" w:rsidP="00231EC3">
          <w:pPr>
            <w:pStyle w:val="3D248A0C41474979B0F0BD27233489CB"/>
          </w:pPr>
          <w:r w:rsidRPr="003D58FC">
            <w:rPr>
              <w:rStyle w:val="PlaceholderText"/>
            </w:rPr>
            <w:t>[Keywords]</w:t>
          </w:r>
        </w:p>
      </w:docPartBody>
    </w:docPart>
    <w:docPart>
      <w:docPartPr>
        <w:name w:val="D6A09D33084742C28E4947565C66D1E9"/>
        <w:category>
          <w:name w:val="General"/>
          <w:gallery w:val="placeholder"/>
        </w:category>
        <w:types>
          <w:type w:val="bbPlcHdr"/>
        </w:types>
        <w:behaviors>
          <w:behavior w:val="content"/>
        </w:behaviors>
        <w:guid w:val="{AC1FE51D-B19A-4042-894B-A60D46927C83}"/>
      </w:docPartPr>
      <w:docPartBody>
        <w:p w:rsidR="00231EC3" w:rsidRDefault="00231EC3" w:rsidP="00231EC3">
          <w:pPr>
            <w:pStyle w:val="D6A09D33084742C28E4947565C66D1E9"/>
          </w:pPr>
          <w:r w:rsidRPr="003D58FC">
            <w:rPr>
              <w:rStyle w:val="PlaceholderText"/>
            </w:rPr>
            <w:t>[Keywords]</w:t>
          </w:r>
        </w:p>
      </w:docPartBody>
    </w:docPart>
    <w:docPart>
      <w:docPartPr>
        <w:name w:val="A32CB489108346B2B6ABDB0FE8DDCF13"/>
        <w:category>
          <w:name w:val="General"/>
          <w:gallery w:val="placeholder"/>
        </w:category>
        <w:types>
          <w:type w:val="bbPlcHdr"/>
        </w:types>
        <w:behaviors>
          <w:behavior w:val="content"/>
        </w:behaviors>
        <w:guid w:val="{43A6A759-0510-47D0-9B6B-E4C40E21E6F9}"/>
      </w:docPartPr>
      <w:docPartBody>
        <w:p w:rsidR="00231EC3" w:rsidRDefault="00231EC3" w:rsidP="00231EC3">
          <w:pPr>
            <w:pStyle w:val="A32CB489108346B2B6ABDB0FE8DDCF13"/>
          </w:pPr>
          <w:r w:rsidRPr="003D58FC">
            <w:rPr>
              <w:rStyle w:val="PlaceholderText"/>
            </w:rPr>
            <w:t>[Keywords]</w:t>
          </w:r>
        </w:p>
      </w:docPartBody>
    </w:docPart>
    <w:docPart>
      <w:docPartPr>
        <w:name w:val="6B0985CFFD2949D8BD1A15F7DD266D27"/>
        <w:category>
          <w:name w:val="General"/>
          <w:gallery w:val="placeholder"/>
        </w:category>
        <w:types>
          <w:type w:val="bbPlcHdr"/>
        </w:types>
        <w:behaviors>
          <w:behavior w:val="content"/>
        </w:behaviors>
        <w:guid w:val="{4964EBC7-C739-436B-B1DF-C6B6173398EC}"/>
      </w:docPartPr>
      <w:docPartBody>
        <w:p w:rsidR="00231EC3" w:rsidRDefault="00231EC3" w:rsidP="00231EC3">
          <w:pPr>
            <w:pStyle w:val="6B0985CFFD2949D8BD1A15F7DD266D27"/>
          </w:pPr>
          <w:r w:rsidRPr="003D58FC">
            <w:rPr>
              <w:rStyle w:val="PlaceholderText"/>
            </w:rPr>
            <w:t>[Keywords]</w:t>
          </w:r>
        </w:p>
      </w:docPartBody>
    </w:docPart>
    <w:docPart>
      <w:docPartPr>
        <w:name w:val="8CDCDB8BB79641F383966679B9703C0F"/>
        <w:category>
          <w:name w:val="General"/>
          <w:gallery w:val="placeholder"/>
        </w:category>
        <w:types>
          <w:type w:val="bbPlcHdr"/>
        </w:types>
        <w:behaviors>
          <w:behavior w:val="content"/>
        </w:behaviors>
        <w:guid w:val="{994134D2-BA89-4448-8C4E-5A9F82156077}"/>
      </w:docPartPr>
      <w:docPartBody>
        <w:p w:rsidR="00231EC3" w:rsidRDefault="00231EC3" w:rsidP="00231EC3">
          <w:pPr>
            <w:pStyle w:val="8CDCDB8BB79641F383966679B9703C0F"/>
          </w:pPr>
          <w:r w:rsidRPr="003D58FC">
            <w:rPr>
              <w:rStyle w:val="PlaceholderText"/>
            </w:rPr>
            <w:t>[Keywords]</w:t>
          </w:r>
        </w:p>
      </w:docPartBody>
    </w:docPart>
    <w:docPart>
      <w:docPartPr>
        <w:name w:val="A73FEB34ADE242699E8AFC74E15361A9"/>
        <w:category>
          <w:name w:val="General"/>
          <w:gallery w:val="placeholder"/>
        </w:category>
        <w:types>
          <w:type w:val="bbPlcHdr"/>
        </w:types>
        <w:behaviors>
          <w:behavior w:val="content"/>
        </w:behaviors>
        <w:guid w:val="{3B4B41C4-A404-417A-82B3-4BA872B6812B}"/>
      </w:docPartPr>
      <w:docPartBody>
        <w:p w:rsidR="00231EC3" w:rsidRDefault="00231EC3" w:rsidP="00231EC3">
          <w:pPr>
            <w:pStyle w:val="A73FEB34ADE242699E8AFC74E15361A9"/>
          </w:pPr>
          <w:r w:rsidRPr="003D58FC">
            <w:rPr>
              <w:rStyle w:val="PlaceholderText"/>
            </w:rPr>
            <w:t>[Keywords]</w:t>
          </w:r>
        </w:p>
      </w:docPartBody>
    </w:docPart>
    <w:docPart>
      <w:docPartPr>
        <w:name w:val="FE05C3C58CD7412EB0E05718A11689DB"/>
        <w:category>
          <w:name w:val="General"/>
          <w:gallery w:val="placeholder"/>
        </w:category>
        <w:types>
          <w:type w:val="bbPlcHdr"/>
        </w:types>
        <w:behaviors>
          <w:behavior w:val="content"/>
        </w:behaviors>
        <w:guid w:val="{ADE4E722-E827-48B7-8679-8CF0C0F2B7E7}"/>
      </w:docPartPr>
      <w:docPartBody>
        <w:p w:rsidR="00231EC3" w:rsidRDefault="00231EC3" w:rsidP="00231EC3">
          <w:pPr>
            <w:pStyle w:val="FE05C3C58CD7412EB0E05718A11689DB"/>
          </w:pPr>
          <w:r w:rsidRPr="003D58FC">
            <w:rPr>
              <w:rStyle w:val="PlaceholderText"/>
            </w:rPr>
            <w:t>[Keywords]</w:t>
          </w:r>
        </w:p>
      </w:docPartBody>
    </w:docPart>
    <w:docPart>
      <w:docPartPr>
        <w:name w:val="EB2D9D2FEE534A4CB5BEBC6FD1F7A38B"/>
        <w:category>
          <w:name w:val="General"/>
          <w:gallery w:val="placeholder"/>
        </w:category>
        <w:types>
          <w:type w:val="bbPlcHdr"/>
        </w:types>
        <w:behaviors>
          <w:behavior w:val="content"/>
        </w:behaviors>
        <w:guid w:val="{234AF578-69F6-4CE5-8088-C8B493022A8B}"/>
      </w:docPartPr>
      <w:docPartBody>
        <w:p w:rsidR="00231EC3" w:rsidRDefault="00231EC3" w:rsidP="00231EC3">
          <w:pPr>
            <w:pStyle w:val="EB2D9D2FEE534A4CB5BEBC6FD1F7A38B"/>
          </w:pPr>
          <w:r w:rsidRPr="003D58FC">
            <w:rPr>
              <w:rStyle w:val="PlaceholderText"/>
            </w:rPr>
            <w:t>[Keywords]</w:t>
          </w:r>
        </w:p>
      </w:docPartBody>
    </w:docPart>
    <w:docPart>
      <w:docPartPr>
        <w:name w:val="D45216949F0A408497CA4879E5A7A2DE"/>
        <w:category>
          <w:name w:val="General"/>
          <w:gallery w:val="placeholder"/>
        </w:category>
        <w:types>
          <w:type w:val="bbPlcHdr"/>
        </w:types>
        <w:behaviors>
          <w:behavior w:val="content"/>
        </w:behaviors>
        <w:guid w:val="{4704C768-51DE-42C6-96B2-30E130ED5B97}"/>
      </w:docPartPr>
      <w:docPartBody>
        <w:p w:rsidR="00231EC3" w:rsidRDefault="00231EC3" w:rsidP="00231EC3">
          <w:pPr>
            <w:pStyle w:val="D45216949F0A408497CA4879E5A7A2DE"/>
          </w:pPr>
          <w:r w:rsidRPr="003D58FC">
            <w:rPr>
              <w:rStyle w:val="PlaceholderText"/>
            </w:rPr>
            <w:t>[Keywords]</w:t>
          </w:r>
        </w:p>
      </w:docPartBody>
    </w:docPart>
    <w:docPart>
      <w:docPartPr>
        <w:name w:val="3153902077154D6194D5FAFB815DC6B0"/>
        <w:category>
          <w:name w:val="General"/>
          <w:gallery w:val="placeholder"/>
        </w:category>
        <w:types>
          <w:type w:val="bbPlcHdr"/>
        </w:types>
        <w:behaviors>
          <w:behavior w:val="content"/>
        </w:behaviors>
        <w:guid w:val="{F01AC58B-A606-47E8-8748-58B5F606DD9F}"/>
      </w:docPartPr>
      <w:docPartBody>
        <w:p w:rsidR="00231EC3" w:rsidRDefault="00231EC3" w:rsidP="00231EC3">
          <w:pPr>
            <w:pStyle w:val="3153902077154D6194D5FAFB815DC6B0"/>
          </w:pPr>
          <w:r w:rsidRPr="003D58FC">
            <w:rPr>
              <w:rStyle w:val="PlaceholderText"/>
            </w:rPr>
            <w:t>[Keywords]</w:t>
          </w:r>
        </w:p>
      </w:docPartBody>
    </w:docPart>
    <w:docPart>
      <w:docPartPr>
        <w:name w:val="3E851CE94C8146DF8CF1ED306CA24169"/>
        <w:category>
          <w:name w:val="General"/>
          <w:gallery w:val="placeholder"/>
        </w:category>
        <w:types>
          <w:type w:val="bbPlcHdr"/>
        </w:types>
        <w:behaviors>
          <w:behavior w:val="content"/>
        </w:behaviors>
        <w:guid w:val="{38BA713C-1527-4E9D-8467-BC5CA719BF70}"/>
      </w:docPartPr>
      <w:docPartBody>
        <w:p w:rsidR="00231EC3" w:rsidRDefault="00231EC3" w:rsidP="00231EC3">
          <w:pPr>
            <w:pStyle w:val="3E851CE94C8146DF8CF1ED306CA24169"/>
          </w:pPr>
          <w:r w:rsidRPr="003D58FC">
            <w:rPr>
              <w:rStyle w:val="PlaceholderText"/>
            </w:rPr>
            <w:t>[Keywords]</w:t>
          </w:r>
        </w:p>
      </w:docPartBody>
    </w:docPart>
    <w:docPart>
      <w:docPartPr>
        <w:name w:val="99BE7B61725545E694FF0C8A791BB157"/>
        <w:category>
          <w:name w:val="General"/>
          <w:gallery w:val="placeholder"/>
        </w:category>
        <w:types>
          <w:type w:val="bbPlcHdr"/>
        </w:types>
        <w:behaviors>
          <w:behavior w:val="content"/>
        </w:behaviors>
        <w:guid w:val="{778FF32D-00B8-4505-B714-8D049AC02F09}"/>
      </w:docPartPr>
      <w:docPartBody>
        <w:p w:rsidR="00231EC3" w:rsidRDefault="00231EC3" w:rsidP="00231EC3">
          <w:pPr>
            <w:pStyle w:val="99BE7B61725545E694FF0C8A791BB157"/>
          </w:pPr>
          <w:r w:rsidRPr="003D58FC">
            <w:rPr>
              <w:rStyle w:val="PlaceholderText"/>
            </w:rPr>
            <w:t>[Keywords]</w:t>
          </w:r>
        </w:p>
      </w:docPartBody>
    </w:docPart>
    <w:docPart>
      <w:docPartPr>
        <w:name w:val="5ED17D8AD7A945AC8D710EB67D35C0BF"/>
        <w:category>
          <w:name w:val="General"/>
          <w:gallery w:val="placeholder"/>
        </w:category>
        <w:types>
          <w:type w:val="bbPlcHdr"/>
        </w:types>
        <w:behaviors>
          <w:behavior w:val="content"/>
        </w:behaviors>
        <w:guid w:val="{65AEE466-2881-4595-9A65-F2B8181D4A1C}"/>
      </w:docPartPr>
      <w:docPartBody>
        <w:p w:rsidR="00231EC3" w:rsidRDefault="00231EC3" w:rsidP="00231EC3">
          <w:pPr>
            <w:pStyle w:val="5ED17D8AD7A945AC8D710EB67D35C0BF"/>
          </w:pPr>
          <w:r w:rsidRPr="003D58FC">
            <w:rPr>
              <w:rStyle w:val="PlaceholderText"/>
            </w:rPr>
            <w:t>[Keywords]</w:t>
          </w:r>
        </w:p>
      </w:docPartBody>
    </w:docPart>
    <w:docPart>
      <w:docPartPr>
        <w:name w:val="28D967697AC04A299FCCEF5B617F316D"/>
        <w:category>
          <w:name w:val="General"/>
          <w:gallery w:val="placeholder"/>
        </w:category>
        <w:types>
          <w:type w:val="bbPlcHdr"/>
        </w:types>
        <w:behaviors>
          <w:behavior w:val="content"/>
        </w:behaviors>
        <w:guid w:val="{BBFF146E-F37E-4A26-AC94-835C2DF48C4E}"/>
      </w:docPartPr>
      <w:docPartBody>
        <w:p w:rsidR="00231EC3" w:rsidRDefault="00231EC3" w:rsidP="00231EC3">
          <w:pPr>
            <w:pStyle w:val="28D967697AC04A299FCCEF5B617F316D"/>
          </w:pPr>
          <w:r w:rsidRPr="003D58FC">
            <w:rPr>
              <w:rStyle w:val="PlaceholderText"/>
            </w:rPr>
            <w:t>[Keywords]</w:t>
          </w:r>
        </w:p>
      </w:docPartBody>
    </w:docPart>
    <w:docPart>
      <w:docPartPr>
        <w:name w:val="D2714DA9DDD94687A69045B44836329D"/>
        <w:category>
          <w:name w:val="General"/>
          <w:gallery w:val="placeholder"/>
        </w:category>
        <w:types>
          <w:type w:val="bbPlcHdr"/>
        </w:types>
        <w:behaviors>
          <w:behavior w:val="content"/>
        </w:behaviors>
        <w:guid w:val="{B86C363C-C2BB-4D7C-AD3E-D326102CEA05}"/>
      </w:docPartPr>
      <w:docPartBody>
        <w:p w:rsidR="00231EC3" w:rsidRDefault="00231EC3" w:rsidP="00231EC3">
          <w:pPr>
            <w:pStyle w:val="D2714DA9DDD94687A69045B44836329D"/>
          </w:pPr>
          <w:r w:rsidRPr="003D58FC">
            <w:rPr>
              <w:rStyle w:val="PlaceholderText"/>
            </w:rPr>
            <w:t>[Keywords]</w:t>
          </w:r>
        </w:p>
      </w:docPartBody>
    </w:docPart>
    <w:docPart>
      <w:docPartPr>
        <w:name w:val="D3DD20D9BB4A485DA92619F61E6CC1D8"/>
        <w:category>
          <w:name w:val="General"/>
          <w:gallery w:val="placeholder"/>
        </w:category>
        <w:types>
          <w:type w:val="bbPlcHdr"/>
        </w:types>
        <w:behaviors>
          <w:behavior w:val="content"/>
        </w:behaviors>
        <w:guid w:val="{2A08FCDA-57C1-48AA-AA35-B1DECC6CB638}"/>
      </w:docPartPr>
      <w:docPartBody>
        <w:p w:rsidR="00231EC3" w:rsidRDefault="00231EC3" w:rsidP="00231EC3">
          <w:pPr>
            <w:pStyle w:val="D3DD20D9BB4A485DA92619F61E6CC1D8"/>
          </w:pPr>
          <w:r w:rsidRPr="003D58FC">
            <w:rPr>
              <w:rStyle w:val="PlaceholderText"/>
            </w:rPr>
            <w:t>[Keywords]</w:t>
          </w:r>
        </w:p>
      </w:docPartBody>
    </w:docPart>
    <w:docPart>
      <w:docPartPr>
        <w:name w:val="B4901FE29B594DF59EAA8BCD2C5F965C"/>
        <w:category>
          <w:name w:val="General"/>
          <w:gallery w:val="placeholder"/>
        </w:category>
        <w:types>
          <w:type w:val="bbPlcHdr"/>
        </w:types>
        <w:behaviors>
          <w:behavior w:val="content"/>
        </w:behaviors>
        <w:guid w:val="{BA1865E7-ABF0-4CF7-BD51-AC57464E8067}"/>
      </w:docPartPr>
      <w:docPartBody>
        <w:p w:rsidR="00231EC3" w:rsidRDefault="00231EC3" w:rsidP="00231EC3">
          <w:pPr>
            <w:pStyle w:val="B4901FE29B594DF59EAA8BCD2C5F965C"/>
          </w:pPr>
          <w:r w:rsidRPr="003D58FC">
            <w:rPr>
              <w:rStyle w:val="PlaceholderText"/>
            </w:rPr>
            <w:t>[Keywords]</w:t>
          </w:r>
        </w:p>
      </w:docPartBody>
    </w:docPart>
    <w:docPart>
      <w:docPartPr>
        <w:name w:val="A08B8169DDED4A3A9B46A829BD1A479E"/>
        <w:category>
          <w:name w:val="General"/>
          <w:gallery w:val="placeholder"/>
        </w:category>
        <w:types>
          <w:type w:val="bbPlcHdr"/>
        </w:types>
        <w:behaviors>
          <w:behavior w:val="content"/>
        </w:behaviors>
        <w:guid w:val="{2D311033-CEE1-4C64-9B8B-E2CAD2D2AD5D}"/>
      </w:docPartPr>
      <w:docPartBody>
        <w:p w:rsidR="00231EC3" w:rsidRDefault="00231EC3" w:rsidP="00231EC3">
          <w:pPr>
            <w:pStyle w:val="A08B8169DDED4A3A9B46A829BD1A479E"/>
          </w:pPr>
          <w:r w:rsidRPr="003D58FC">
            <w:rPr>
              <w:rStyle w:val="PlaceholderText"/>
            </w:rPr>
            <w:t>[Keywords]</w:t>
          </w:r>
        </w:p>
      </w:docPartBody>
    </w:docPart>
    <w:docPart>
      <w:docPartPr>
        <w:name w:val="971B73DFF7D44E158FBB449D0EE1A23A"/>
        <w:category>
          <w:name w:val="General"/>
          <w:gallery w:val="placeholder"/>
        </w:category>
        <w:types>
          <w:type w:val="bbPlcHdr"/>
        </w:types>
        <w:behaviors>
          <w:behavior w:val="content"/>
        </w:behaviors>
        <w:guid w:val="{F5764341-163D-4D87-9CD1-4080B3618C88}"/>
      </w:docPartPr>
      <w:docPartBody>
        <w:p w:rsidR="00231EC3" w:rsidRDefault="00231EC3" w:rsidP="00231EC3">
          <w:pPr>
            <w:pStyle w:val="971B73DFF7D44E158FBB449D0EE1A23A"/>
          </w:pPr>
          <w:r w:rsidRPr="003D58FC">
            <w:rPr>
              <w:rStyle w:val="PlaceholderText"/>
            </w:rPr>
            <w:t>[Keywords]</w:t>
          </w:r>
        </w:p>
      </w:docPartBody>
    </w:docPart>
    <w:docPart>
      <w:docPartPr>
        <w:name w:val="2ADF5B31942B413DBEB2B875F5A39063"/>
        <w:category>
          <w:name w:val="General"/>
          <w:gallery w:val="placeholder"/>
        </w:category>
        <w:types>
          <w:type w:val="bbPlcHdr"/>
        </w:types>
        <w:behaviors>
          <w:behavior w:val="content"/>
        </w:behaviors>
        <w:guid w:val="{BDFFA2A4-390A-45B0-9CCB-CEBA649D505E}"/>
      </w:docPartPr>
      <w:docPartBody>
        <w:p w:rsidR="00231EC3" w:rsidRDefault="00231EC3" w:rsidP="00231EC3">
          <w:pPr>
            <w:pStyle w:val="2ADF5B31942B413DBEB2B875F5A39063"/>
          </w:pPr>
          <w:r w:rsidRPr="003D58FC">
            <w:rPr>
              <w:rStyle w:val="PlaceholderText"/>
            </w:rPr>
            <w:t>[Keywords]</w:t>
          </w:r>
        </w:p>
      </w:docPartBody>
    </w:docPart>
    <w:docPart>
      <w:docPartPr>
        <w:name w:val="33AEE96B92554A2498822986138DD0D0"/>
        <w:category>
          <w:name w:val="General"/>
          <w:gallery w:val="placeholder"/>
        </w:category>
        <w:types>
          <w:type w:val="bbPlcHdr"/>
        </w:types>
        <w:behaviors>
          <w:behavior w:val="content"/>
        </w:behaviors>
        <w:guid w:val="{900C8584-E4F4-45BE-A67C-80E913FC64B9}"/>
      </w:docPartPr>
      <w:docPartBody>
        <w:p w:rsidR="00231EC3" w:rsidRDefault="00231EC3" w:rsidP="00231EC3">
          <w:pPr>
            <w:pStyle w:val="33AEE96B92554A2498822986138DD0D0"/>
          </w:pPr>
          <w:r w:rsidRPr="003D58FC">
            <w:rPr>
              <w:rStyle w:val="PlaceholderText"/>
            </w:rPr>
            <w:t>[Keywords]</w:t>
          </w:r>
        </w:p>
      </w:docPartBody>
    </w:docPart>
    <w:docPart>
      <w:docPartPr>
        <w:name w:val="3AE8449698B9485EA20401183F7CC7F9"/>
        <w:category>
          <w:name w:val="General"/>
          <w:gallery w:val="placeholder"/>
        </w:category>
        <w:types>
          <w:type w:val="bbPlcHdr"/>
        </w:types>
        <w:behaviors>
          <w:behavior w:val="content"/>
        </w:behaviors>
        <w:guid w:val="{278F0CD2-F183-43F4-92AD-3A3743A80F7B}"/>
      </w:docPartPr>
      <w:docPartBody>
        <w:p w:rsidR="00231EC3" w:rsidRDefault="00231EC3" w:rsidP="00231EC3">
          <w:pPr>
            <w:pStyle w:val="3AE8449698B9485EA20401183F7CC7F9"/>
          </w:pPr>
          <w:r w:rsidRPr="003D58FC">
            <w:rPr>
              <w:rStyle w:val="PlaceholderText"/>
            </w:rPr>
            <w:t>[Keywords]</w:t>
          </w:r>
        </w:p>
      </w:docPartBody>
    </w:docPart>
    <w:docPart>
      <w:docPartPr>
        <w:name w:val="57114767A0CF43268AD7A0438F96984A"/>
        <w:category>
          <w:name w:val="General"/>
          <w:gallery w:val="placeholder"/>
        </w:category>
        <w:types>
          <w:type w:val="bbPlcHdr"/>
        </w:types>
        <w:behaviors>
          <w:behavior w:val="content"/>
        </w:behaviors>
        <w:guid w:val="{5BA7523A-AB1D-428D-9B73-A1452B8D6469}"/>
      </w:docPartPr>
      <w:docPartBody>
        <w:p w:rsidR="00231EC3" w:rsidRDefault="00231EC3" w:rsidP="00231EC3">
          <w:pPr>
            <w:pStyle w:val="57114767A0CF43268AD7A0438F96984A"/>
          </w:pPr>
          <w:r w:rsidRPr="003D58FC">
            <w:rPr>
              <w:rStyle w:val="PlaceholderText"/>
            </w:rPr>
            <w:t>[Keywords]</w:t>
          </w:r>
        </w:p>
      </w:docPartBody>
    </w:docPart>
    <w:docPart>
      <w:docPartPr>
        <w:name w:val="4521FB5BAE10458D885778369A443C79"/>
        <w:category>
          <w:name w:val="General"/>
          <w:gallery w:val="placeholder"/>
        </w:category>
        <w:types>
          <w:type w:val="bbPlcHdr"/>
        </w:types>
        <w:behaviors>
          <w:behavior w:val="content"/>
        </w:behaviors>
        <w:guid w:val="{3A22F2AD-C6D8-40BD-B5C5-018709593D3F}"/>
      </w:docPartPr>
      <w:docPartBody>
        <w:p w:rsidR="00231EC3" w:rsidRDefault="00231EC3" w:rsidP="00231EC3">
          <w:pPr>
            <w:pStyle w:val="4521FB5BAE10458D885778369A443C79"/>
          </w:pPr>
          <w:r w:rsidRPr="003D58FC">
            <w:rPr>
              <w:rStyle w:val="PlaceholderText"/>
            </w:rPr>
            <w:t>[Keywords]</w:t>
          </w:r>
        </w:p>
      </w:docPartBody>
    </w:docPart>
    <w:docPart>
      <w:docPartPr>
        <w:name w:val="58FD5E20D9334E808AB53BA800221821"/>
        <w:category>
          <w:name w:val="General"/>
          <w:gallery w:val="placeholder"/>
        </w:category>
        <w:types>
          <w:type w:val="bbPlcHdr"/>
        </w:types>
        <w:behaviors>
          <w:behavior w:val="content"/>
        </w:behaviors>
        <w:guid w:val="{49021F9D-8AEF-429D-B4DF-7316DA4531FB}"/>
      </w:docPartPr>
      <w:docPartBody>
        <w:p w:rsidR="00231EC3" w:rsidRDefault="00231EC3" w:rsidP="00231EC3">
          <w:pPr>
            <w:pStyle w:val="58FD5E20D9334E808AB53BA800221821"/>
          </w:pPr>
          <w:r w:rsidRPr="003D58FC">
            <w:rPr>
              <w:rStyle w:val="PlaceholderText"/>
            </w:rPr>
            <w:t>[Keywords]</w:t>
          </w:r>
        </w:p>
      </w:docPartBody>
    </w:docPart>
    <w:docPart>
      <w:docPartPr>
        <w:name w:val="DF287ED9D2CD459BA492E6386D08CA73"/>
        <w:category>
          <w:name w:val="General"/>
          <w:gallery w:val="placeholder"/>
        </w:category>
        <w:types>
          <w:type w:val="bbPlcHdr"/>
        </w:types>
        <w:behaviors>
          <w:behavior w:val="content"/>
        </w:behaviors>
        <w:guid w:val="{D8473099-96B3-446C-AD2A-2AC04520E886}"/>
      </w:docPartPr>
      <w:docPartBody>
        <w:p w:rsidR="00231EC3" w:rsidRDefault="00231EC3" w:rsidP="00231EC3">
          <w:pPr>
            <w:pStyle w:val="DF287ED9D2CD459BA492E6386D08CA73"/>
          </w:pPr>
          <w:r w:rsidRPr="003D58FC">
            <w:rPr>
              <w:rStyle w:val="PlaceholderText"/>
            </w:rPr>
            <w:t>[Keywords]</w:t>
          </w:r>
        </w:p>
      </w:docPartBody>
    </w:docPart>
    <w:docPart>
      <w:docPartPr>
        <w:name w:val="269F8688F0C14A5D8F92748C0FA360A4"/>
        <w:category>
          <w:name w:val="General"/>
          <w:gallery w:val="placeholder"/>
        </w:category>
        <w:types>
          <w:type w:val="bbPlcHdr"/>
        </w:types>
        <w:behaviors>
          <w:behavior w:val="content"/>
        </w:behaviors>
        <w:guid w:val="{CDD4FFF0-CE6C-49F4-8035-0DB0349306FC}"/>
      </w:docPartPr>
      <w:docPartBody>
        <w:p w:rsidR="00231EC3" w:rsidRDefault="00231EC3" w:rsidP="00231EC3">
          <w:pPr>
            <w:pStyle w:val="269F8688F0C14A5D8F92748C0FA360A4"/>
          </w:pPr>
          <w:r w:rsidRPr="003D58FC">
            <w:rPr>
              <w:rStyle w:val="PlaceholderText"/>
            </w:rPr>
            <w:t>[Keywords]</w:t>
          </w:r>
        </w:p>
      </w:docPartBody>
    </w:docPart>
    <w:docPart>
      <w:docPartPr>
        <w:name w:val="992E68EDB9084FCC9D7475D62799EF6D"/>
        <w:category>
          <w:name w:val="General"/>
          <w:gallery w:val="placeholder"/>
        </w:category>
        <w:types>
          <w:type w:val="bbPlcHdr"/>
        </w:types>
        <w:behaviors>
          <w:behavior w:val="content"/>
        </w:behaviors>
        <w:guid w:val="{528E00B2-A852-4D92-87A5-08EBE157CEE4}"/>
      </w:docPartPr>
      <w:docPartBody>
        <w:p w:rsidR="00231EC3" w:rsidRDefault="00231EC3" w:rsidP="00231EC3">
          <w:pPr>
            <w:pStyle w:val="992E68EDB9084FCC9D7475D62799EF6D"/>
          </w:pPr>
          <w:r w:rsidRPr="003D58FC">
            <w:rPr>
              <w:rStyle w:val="PlaceholderText"/>
            </w:rPr>
            <w:t>[Keywords]</w:t>
          </w:r>
        </w:p>
      </w:docPartBody>
    </w:docPart>
    <w:docPart>
      <w:docPartPr>
        <w:name w:val="6FE73701008E48169CE4A2694BA4A107"/>
        <w:category>
          <w:name w:val="General"/>
          <w:gallery w:val="placeholder"/>
        </w:category>
        <w:types>
          <w:type w:val="bbPlcHdr"/>
        </w:types>
        <w:behaviors>
          <w:behavior w:val="content"/>
        </w:behaviors>
        <w:guid w:val="{367814B0-0233-4F05-8D31-FFFCA3B37841}"/>
      </w:docPartPr>
      <w:docPartBody>
        <w:p w:rsidR="00231EC3" w:rsidRDefault="00231EC3" w:rsidP="00231EC3">
          <w:pPr>
            <w:pStyle w:val="6FE73701008E48169CE4A2694BA4A107"/>
          </w:pPr>
          <w:r w:rsidRPr="003D58FC">
            <w:rPr>
              <w:rStyle w:val="PlaceholderText"/>
            </w:rPr>
            <w:t>[Keywords]</w:t>
          </w:r>
        </w:p>
      </w:docPartBody>
    </w:docPart>
    <w:docPart>
      <w:docPartPr>
        <w:name w:val="682E90829A634D6EBB7F5C056FE7B328"/>
        <w:category>
          <w:name w:val="General"/>
          <w:gallery w:val="placeholder"/>
        </w:category>
        <w:types>
          <w:type w:val="bbPlcHdr"/>
        </w:types>
        <w:behaviors>
          <w:behavior w:val="content"/>
        </w:behaviors>
        <w:guid w:val="{004D0FCE-87C1-4954-9CAC-905FA1868BC1}"/>
      </w:docPartPr>
      <w:docPartBody>
        <w:p w:rsidR="00231EC3" w:rsidRDefault="00231EC3" w:rsidP="00231EC3">
          <w:pPr>
            <w:pStyle w:val="682E90829A634D6EBB7F5C056FE7B328"/>
          </w:pPr>
          <w:r w:rsidRPr="003D58FC">
            <w:rPr>
              <w:rStyle w:val="PlaceholderText"/>
            </w:rPr>
            <w:t>[Keywords]</w:t>
          </w:r>
        </w:p>
      </w:docPartBody>
    </w:docPart>
    <w:docPart>
      <w:docPartPr>
        <w:name w:val="7F442D738F6741C2AF34FDED46F4AF31"/>
        <w:category>
          <w:name w:val="General"/>
          <w:gallery w:val="placeholder"/>
        </w:category>
        <w:types>
          <w:type w:val="bbPlcHdr"/>
        </w:types>
        <w:behaviors>
          <w:behavior w:val="content"/>
        </w:behaviors>
        <w:guid w:val="{301AE926-A896-4B05-8EF8-247BA3C76C8C}"/>
      </w:docPartPr>
      <w:docPartBody>
        <w:p w:rsidR="00231EC3" w:rsidRDefault="00231EC3" w:rsidP="00231EC3">
          <w:pPr>
            <w:pStyle w:val="7F442D738F6741C2AF34FDED46F4AF31"/>
          </w:pPr>
          <w:r w:rsidRPr="003D58FC">
            <w:rPr>
              <w:rStyle w:val="PlaceholderText"/>
            </w:rPr>
            <w:t>[Keywords]</w:t>
          </w:r>
        </w:p>
      </w:docPartBody>
    </w:docPart>
    <w:docPart>
      <w:docPartPr>
        <w:name w:val="2FE24B45156441FDA7154A4DCA6009BE"/>
        <w:category>
          <w:name w:val="General"/>
          <w:gallery w:val="placeholder"/>
        </w:category>
        <w:types>
          <w:type w:val="bbPlcHdr"/>
        </w:types>
        <w:behaviors>
          <w:behavior w:val="content"/>
        </w:behaviors>
        <w:guid w:val="{2B36DE78-3D13-4BBF-BD50-FC0D15953F43}"/>
      </w:docPartPr>
      <w:docPartBody>
        <w:p w:rsidR="00231EC3" w:rsidRDefault="00231EC3" w:rsidP="00231EC3">
          <w:pPr>
            <w:pStyle w:val="2FE24B45156441FDA7154A4DCA6009BE"/>
          </w:pPr>
          <w:r w:rsidRPr="003D58FC">
            <w:rPr>
              <w:rStyle w:val="PlaceholderText"/>
            </w:rPr>
            <w:t>[Keywords]</w:t>
          </w:r>
        </w:p>
      </w:docPartBody>
    </w:docPart>
    <w:docPart>
      <w:docPartPr>
        <w:name w:val="F53C2CFDB7FB426E930C813CA005990A"/>
        <w:category>
          <w:name w:val="General"/>
          <w:gallery w:val="placeholder"/>
        </w:category>
        <w:types>
          <w:type w:val="bbPlcHdr"/>
        </w:types>
        <w:behaviors>
          <w:behavior w:val="content"/>
        </w:behaviors>
        <w:guid w:val="{7B7FFFFE-584F-46B7-A62F-A29F67F45D9E}"/>
      </w:docPartPr>
      <w:docPartBody>
        <w:p w:rsidR="00231EC3" w:rsidRDefault="00231EC3" w:rsidP="00231EC3">
          <w:pPr>
            <w:pStyle w:val="F53C2CFDB7FB426E930C813CA005990A"/>
          </w:pPr>
          <w:r w:rsidRPr="003D58FC">
            <w:rPr>
              <w:rStyle w:val="PlaceholderText"/>
            </w:rPr>
            <w:t>[Keywords]</w:t>
          </w:r>
        </w:p>
      </w:docPartBody>
    </w:docPart>
    <w:docPart>
      <w:docPartPr>
        <w:name w:val="869994CAF8894EBDA2F66CF40BBE93D1"/>
        <w:category>
          <w:name w:val="General"/>
          <w:gallery w:val="placeholder"/>
        </w:category>
        <w:types>
          <w:type w:val="bbPlcHdr"/>
        </w:types>
        <w:behaviors>
          <w:behavior w:val="content"/>
        </w:behaviors>
        <w:guid w:val="{77EC75AA-E419-474A-BBE7-AE90D4D822B7}"/>
      </w:docPartPr>
      <w:docPartBody>
        <w:p w:rsidR="00231EC3" w:rsidRDefault="00231EC3" w:rsidP="00231EC3">
          <w:pPr>
            <w:pStyle w:val="869994CAF8894EBDA2F66CF40BBE93D1"/>
          </w:pPr>
          <w:r w:rsidRPr="003D58FC">
            <w:rPr>
              <w:rStyle w:val="PlaceholderText"/>
            </w:rPr>
            <w:t>[Keywords]</w:t>
          </w:r>
        </w:p>
      </w:docPartBody>
    </w:docPart>
    <w:docPart>
      <w:docPartPr>
        <w:name w:val="91A5C3829DA44F59969DC96F69016550"/>
        <w:category>
          <w:name w:val="General"/>
          <w:gallery w:val="placeholder"/>
        </w:category>
        <w:types>
          <w:type w:val="bbPlcHdr"/>
        </w:types>
        <w:behaviors>
          <w:behavior w:val="content"/>
        </w:behaviors>
        <w:guid w:val="{5AD517A7-BE7A-4121-9195-9141316D7084}"/>
      </w:docPartPr>
      <w:docPartBody>
        <w:p w:rsidR="00231EC3" w:rsidRDefault="00231EC3" w:rsidP="00231EC3">
          <w:pPr>
            <w:pStyle w:val="91A5C3829DA44F59969DC96F69016550"/>
          </w:pPr>
          <w:r w:rsidRPr="003D58FC">
            <w:rPr>
              <w:rStyle w:val="PlaceholderText"/>
            </w:rPr>
            <w:t>[Keywords]</w:t>
          </w:r>
        </w:p>
      </w:docPartBody>
    </w:docPart>
    <w:docPart>
      <w:docPartPr>
        <w:name w:val="A02085FB70D84BCDBD5DB4398F2267F7"/>
        <w:category>
          <w:name w:val="General"/>
          <w:gallery w:val="placeholder"/>
        </w:category>
        <w:types>
          <w:type w:val="bbPlcHdr"/>
        </w:types>
        <w:behaviors>
          <w:behavior w:val="content"/>
        </w:behaviors>
        <w:guid w:val="{C2B0A0FC-D74E-4B78-A47E-09795A009B0C}"/>
      </w:docPartPr>
      <w:docPartBody>
        <w:p w:rsidR="00231EC3" w:rsidRDefault="00231EC3" w:rsidP="00231EC3">
          <w:pPr>
            <w:pStyle w:val="A02085FB70D84BCDBD5DB4398F2267F7"/>
          </w:pPr>
          <w:r w:rsidRPr="003D58FC">
            <w:rPr>
              <w:rStyle w:val="PlaceholderText"/>
            </w:rPr>
            <w:t>[Keywords]</w:t>
          </w:r>
        </w:p>
      </w:docPartBody>
    </w:docPart>
    <w:docPart>
      <w:docPartPr>
        <w:name w:val="B229A05713EB40EE89F38C66A71D8DE3"/>
        <w:category>
          <w:name w:val="General"/>
          <w:gallery w:val="placeholder"/>
        </w:category>
        <w:types>
          <w:type w:val="bbPlcHdr"/>
        </w:types>
        <w:behaviors>
          <w:behavior w:val="content"/>
        </w:behaviors>
        <w:guid w:val="{50C0D711-E606-4849-9A6F-067201D64519}"/>
      </w:docPartPr>
      <w:docPartBody>
        <w:p w:rsidR="00231EC3" w:rsidRDefault="00231EC3" w:rsidP="00231EC3">
          <w:pPr>
            <w:pStyle w:val="B229A05713EB40EE89F38C66A71D8DE3"/>
          </w:pPr>
          <w:r w:rsidRPr="003D58FC">
            <w:rPr>
              <w:rStyle w:val="PlaceholderText"/>
            </w:rPr>
            <w:t>[Keywords]</w:t>
          </w:r>
        </w:p>
      </w:docPartBody>
    </w:docPart>
    <w:docPart>
      <w:docPartPr>
        <w:name w:val="3605DBF4FB60438C8753E919A3248B7F"/>
        <w:category>
          <w:name w:val="General"/>
          <w:gallery w:val="placeholder"/>
        </w:category>
        <w:types>
          <w:type w:val="bbPlcHdr"/>
        </w:types>
        <w:behaviors>
          <w:behavior w:val="content"/>
        </w:behaviors>
        <w:guid w:val="{92F1DF06-6C6B-4CA1-8F0E-A0AEEFC585CE}"/>
      </w:docPartPr>
      <w:docPartBody>
        <w:p w:rsidR="00231EC3" w:rsidRDefault="00231EC3" w:rsidP="00231EC3">
          <w:pPr>
            <w:pStyle w:val="3605DBF4FB60438C8753E919A3248B7F"/>
          </w:pPr>
          <w:r w:rsidRPr="003D58FC">
            <w:rPr>
              <w:rStyle w:val="PlaceholderText"/>
            </w:rPr>
            <w:t>[Keywords]</w:t>
          </w:r>
        </w:p>
      </w:docPartBody>
    </w:docPart>
    <w:docPart>
      <w:docPartPr>
        <w:name w:val="C425FDCD254040ABA5FFCCB1F7E6536D"/>
        <w:category>
          <w:name w:val="General"/>
          <w:gallery w:val="placeholder"/>
        </w:category>
        <w:types>
          <w:type w:val="bbPlcHdr"/>
        </w:types>
        <w:behaviors>
          <w:behavior w:val="content"/>
        </w:behaviors>
        <w:guid w:val="{E5F31474-3ACA-4AD8-ABA3-C5912B8C3B3E}"/>
      </w:docPartPr>
      <w:docPartBody>
        <w:p w:rsidR="00231EC3" w:rsidRDefault="00231EC3" w:rsidP="00231EC3">
          <w:pPr>
            <w:pStyle w:val="C425FDCD254040ABA5FFCCB1F7E6536D"/>
          </w:pPr>
          <w:r w:rsidRPr="003D58FC">
            <w:rPr>
              <w:rStyle w:val="PlaceholderText"/>
            </w:rPr>
            <w:t>[Keywords]</w:t>
          </w:r>
        </w:p>
      </w:docPartBody>
    </w:docPart>
    <w:docPart>
      <w:docPartPr>
        <w:name w:val="015C4875D63A4DE28FECFED4BACCF98B"/>
        <w:category>
          <w:name w:val="General"/>
          <w:gallery w:val="placeholder"/>
        </w:category>
        <w:types>
          <w:type w:val="bbPlcHdr"/>
        </w:types>
        <w:behaviors>
          <w:behavior w:val="content"/>
        </w:behaviors>
        <w:guid w:val="{930E6C97-0FD9-446F-8E3E-07A0874C2BCB}"/>
      </w:docPartPr>
      <w:docPartBody>
        <w:p w:rsidR="00231EC3" w:rsidRDefault="00231EC3" w:rsidP="00231EC3">
          <w:pPr>
            <w:pStyle w:val="015C4875D63A4DE28FECFED4BACCF98B"/>
          </w:pPr>
          <w:r w:rsidRPr="003D58FC">
            <w:rPr>
              <w:rStyle w:val="PlaceholderText"/>
            </w:rPr>
            <w:t>[Keywords]</w:t>
          </w:r>
        </w:p>
      </w:docPartBody>
    </w:docPart>
    <w:docPart>
      <w:docPartPr>
        <w:name w:val="79E1DB0EC6A449F0A2E0E678A0FDE729"/>
        <w:category>
          <w:name w:val="General"/>
          <w:gallery w:val="placeholder"/>
        </w:category>
        <w:types>
          <w:type w:val="bbPlcHdr"/>
        </w:types>
        <w:behaviors>
          <w:behavior w:val="content"/>
        </w:behaviors>
        <w:guid w:val="{F46872D7-F849-4A48-B499-EDFFA82AB0FA}"/>
      </w:docPartPr>
      <w:docPartBody>
        <w:p w:rsidR="00231EC3" w:rsidRDefault="00231EC3" w:rsidP="00231EC3">
          <w:pPr>
            <w:pStyle w:val="79E1DB0EC6A449F0A2E0E678A0FDE729"/>
          </w:pPr>
          <w:r w:rsidRPr="003D58FC">
            <w:rPr>
              <w:rStyle w:val="PlaceholderText"/>
            </w:rPr>
            <w:t>[Keywords]</w:t>
          </w:r>
        </w:p>
      </w:docPartBody>
    </w:docPart>
    <w:docPart>
      <w:docPartPr>
        <w:name w:val="9CADC44806184D868F08E6FD73CDD10A"/>
        <w:category>
          <w:name w:val="General"/>
          <w:gallery w:val="placeholder"/>
        </w:category>
        <w:types>
          <w:type w:val="bbPlcHdr"/>
        </w:types>
        <w:behaviors>
          <w:behavior w:val="content"/>
        </w:behaviors>
        <w:guid w:val="{2EFC2FEC-4CFE-4057-82B7-A4B676EB3A12}"/>
      </w:docPartPr>
      <w:docPartBody>
        <w:p w:rsidR="00231EC3" w:rsidRDefault="00231EC3" w:rsidP="00231EC3">
          <w:pPr>
            <w:pStyle w:val="9CADC44806184D868F08E6FD73CDD10A"/>
          </w:pPr>
          <w:r w:rsidRPr="003D58FC">
            <w:rPr>
              <w:rStyle w:val="PlaceholderText"/>
            </w:rPr>
            <w:t>[Keywords]</w:t>
          </w:r>
        </w:p>
      </w:docPartBody>
    </w:docPart>
    <w:docPart>
      <w:docPartPr>
        <w:name w:val="05AE09E1D0884BC0A7EFEAD25FDDC78C"/>
        <w:category>
          <w:name w:val="General"/>
          <w:gallery w:val="placeholder"/>
        </w:category>
        <w:types>
          <w:type w:val="bbPlcHdr"/>
        </w:types>
        <w:behaviors>
          <w:behavior w:val="content"/>
        </w:behaviors>
        <w:guid w:val="{B3056501-B95C-4846-8F6D-33B0911A8C7A}"/>
      </w:docPartPr>
      <w:docPartBody>
        <w:p w:rsidR="00231EC3" w:rsidRDefault="00231EC3" w:rsidP="00231EC3">
          <w:pPr>
            <w:pStyle w:val="05AE09E1D0884BC0A7EFEAD25FDDC78C"/>
          </w:pPr>
          <w:r w:rsidRPr="003D58FC">
            <w:rPr>
              <w:rStyle w:val="PlaceholderText"/>
            </w:rPr>
            <w:t>[Keywords]</w:t>
          </w:r>
        </w:p>
      </w:docPartBody>
    </w:docPart>
    <w:docPart>
      <w:docPartPr>
        <w:name w:val="8593B7D5F39545BA890180E5937271B2"/>
        <w:category>
          <w:name w:val="General"/>
          <w:gallery w:val="placeholder"/>
        </w:category>
        <w:types>
          <w:type w:val="bbPlcHdr"/>
        </w:types>
        <w:behaviors>
          <w:behavior w:val="content"/>
        </w:behaviors>
        <w:guid w:val="{404C5874-7E58-44F3-9EC5-A102F1638620}"/>
      </w:docPartPr>
      <w:docPartBody>
        <w:p w:rsidR="00231EC3" w:rsidRDefault="00231EC3" w:rsidP="00231EC3">
          <w:pPr>
            <w:pStyle w:val="8593B7D5F39545BA890180E5937271B2"/>
          </w:pPr>
          <w:r w:rsidRPr="003D58FC">
            <w:rPr>
              <w:rStyle w:val="PlaceholderText"/>
            </w:rPr>
            <w:t>[Keywords]</w:t>
          </w:r>
        </w:p>
      </w:docPartBody>
    </w:docPart>
    <w:docPart>
      <w:docPartPr>
        <w:name w:val="40C466BC85CC4BA7BA1576DBAB1D1AAE"/>
        <w:category>
          <w:name w:val="General"/>
          <w:gallery w:val="placeholder"/>
        </w:category>
        <w:types>
          <w:type w:val="bbPlcHdr"/>
        </w:types>
        <w:behaviors>
          <w:behavior w:val="content"/>
        </w:behaviors>
        <w:guid w:val="{4CA84F91-080C-40B1-A06E-8F42379A623D}"/>
      </w:docPartPr>
      <w:docPartBody>
        <w:p w:rsidR="00231EC3" w:rsidRDefault="00231EC3" w:rsidP="00231EC3">
          <w:pPr>
            <w:pStyle w:val="40C466BC85CC4BA7BA1576DBAB1D1AAE"/>
          </w:pPr>
          <w:r w:rsidRPr="003D58FC">
            <w:rPr>
              <w:rStyle w:val="PlaceholderText"/>
            </w:rPr>
            <w:t>[Keywords]</w:t>
          </w:r>
        </w:p>
      </w:docPartBody>
    </w:docPart>
    <w:docPart>
      <w:docPartPr>
        <w:name w:val="F5BC424EB47443EEA75ED7B2901121AB"/>
        <w:category>
          <w:name w:val="General"/>
          <w:gallery w:val="placeholder"/>
        </w:category>
        <w:types>
          <w:type w:val="bbPlcHdr"/>
        </w:types>
        <w:behaviors>
          <w:behavior w:val="content"/>
        </w:behaviors>
        <w:guid w:val="{A4A427A6-287C-4141-8B60-861C616E3B35}"/>
      </w:docPartPr>
      <w:docPartBody>
        <w:p w:rsidR="00231EC3" w:rsidRDefault="00231EC3" w:rsidP="00231EC3">
          <w:pPr>
            <w:pStyle w:val="F5BC424EB47443EEA75ED7B2901121AB"/>
          </w:pPr>
          <w:r w:rsidRPr="003D58FC">
            <w:rPr>
              <w:rStyle w:val="PlaceholderText"/>
            </w:rPr>
            <w:t>[Keywords]</w:t>
          </w:r>
        </w:p>
      </w:docPartBody>
    </w:docPart>
    <w:docPart>
      <w:docPartPr>
        <w:name w:val="CF3A4C62B80942ED8A277B977B23DE0D"/>
        <w:category>
          <w:name w:val="General"/>
          <w:gallery w:val="placeholder"/>
        </w:category>
        <w:types>
          <w:type w:val="bbPlcHdr"/>
        </w:types>
        <w:behaviors>
          <w:behavior w:val="content"/>
        </w:behaviors>
        <w:guid w:val="{EB7C98BB-58AF-409E-9536-E92DA9FE53A1}"/>
      </w:docPartPr>
      <w:docPartBody>
        <w:p w:rsidR="00231EC3" w:rsidRDefault="00231EC3" w:rsidP="00231EC3">
          <w:pPr>
            <w:pStyle w:val="CF3A4C62B80942ED8A277B977B23DE0D"/>
          </w:pPr>
          <w:r w:rsidRPr="003D58FC">
            <w:rPr>
              <w:rStyle w:val="PlaceholderText"/>
            </w:rPr>
            <w:t>[Keywords]</w:t>
          </w:r>
        </w:p>
      </w:docPartBody>
    </w:docPart>
    <w:docPart>
      <w:docPartPr>
        <w:name w:val="217585F0D53A428EB7CC5C89DBA1984C"/>
        <w:category>
          <w:name w:val="General"/>
          <w:gallery w:val="placeholder"/>
        </w:category>
        <w:types>
          <w:type w:val="bbPlcHdr"/>
        </w:types>
        <w:behaviors>
          <w:behavior w:val="content"/>
        </w:behaviors>
        <w:guid w:val="{55881402-2C96-4E9F-AC64-F8B53FD009CC}"/>
      </w:docPartPr>
      <w:docPartBody>
        <w:p w:rsidR="00231EC3" w:rsidRDefault="00231EC3" w:rsidP="00231EC3">
          <w:pPr>
            <w:pStyle w:val="217585F0D53A428EB7CC5C89DBA1984C"/>
          </w:pPr>
          <w:r w:rsidRPr="003D58FC">
            <w:rPr>
              <w:rStyle w:val="PlaceholderText"/>
            </w:rPr>
            <w:t>[Keywords]</w:t>
          </w:r>
        </w:p>
      </w:docPartBody>
    </w:docPart>
    <w:docPart>
      <w:docPartPr>
        <w:name w:val="EBE6A3F1C54F464581EABA8CD416A499"/>
        <w:category>
          <w:name w:val="General"/>
          <w:gallery w:val="placeholder"/>
        </w:category>
        <w:types>
          <w:type w:val="bbPlcHdr"/>
        </w:types>
        <w:behaviors>
          <w:behavior w:val="content"/>
        </w:behaviors>
        <w:guid w:val="{E02B1BEF-6E20-44BE-9CC5-2158F8B27D5A}"/>
      </w:docPartPr>
      <w:docPartBody>
        <w:p w:rsidR="00231EC3" w:rsidRDefault="00231EC3" w:rsidP="00231EC3">
          <w:pPr>
            <w:pStyle w:val="EBE6A3F1C54F464581EABA8CD416A499"/>
          </w:pPr>
          <w:r w:rsidRPr="003D58FC">
            <w:rPr>
              <w:rStyle w:val="PlaceholderText"/>
            </w:rPr>
            <w:t>[Keywords]</w:t>
          </w:r>
        </w:p>
      </w:docPartBody>
    </w:docPart>
    <w:docPart>
      <w:docPartPr>
        <w:name w:val="D9C99314024D454999954D202F8D7C05"/>
        <w:category>
          <w:name w:val="General"/>
          <w:gallery w:val="placeholder"/>
        </w:category>
        <w:types>
          <w:type w:val="bbPlcHdr"/>
        </w:types>
        <w:behaviors>
          <w:behavior w:val="content"/>
        </w:behaviors>
        <w:guid w:val="{9AD9475B-06A3-491C-AEA4-5A0616E3CA26}"/>
      </w:docPartPr>
      <w:docPartBody>
        <w:p w:rsidR="00231EC3" w:rsidRDefault="00231EC3" w:rsidP="00231EC3">
          <w:pPr>
            <w:pStyle w:val="D9C99314024D454999954D202F8D7C05"/>
          </w:pPr>
          <w:r w:rsidRPr="003D58FC">
            <w:rPr>
              <w:rStyle w:val="PlaceholderText"/>
            </w:rPr>
            <w:t>[Keywords]</w:t>
          </w:r>
        </w:p>
      </w:docPartBody>
    </w:docPart>
    <w:docPart>
      <w:docPartPr>
        <w:name w:val="E01C66232FD446DBADCF21761F0089FB"/>
        <w:category>
          <w:name w:val="General"/>
          <w:gallery w:val="placeholder"/>
        </w:category>
        <w:types>
          <w:type w:val="bbPlcHdr"/>
        </w:types>
        <w:behaviors>
          <w:behavior w:val="content"/>
        </w:behaviors>
        <w:guid w:val="{B375311A-E418-426D-B235-AA187DC48E61}"/>
      </w:docPartPr>
      <w:docPartBody>
        <w:p w:rsidR="00231EC3" w:rsidRDefault="00231EC3" w:rsidP="00231EC3">
          <w:pPr>
            <w:pStyle w:val="E01C66232FD446DBADCF21761F0089FB"/>
          </w:pPr>
          <w:r w:rsidRPr="003D58FC">
            <w:rPr>
              <w:rStyle w:val="PlaceholderText"/>
            </w:rPr>
            <w:t>[Keywords]</w:t>
          </w:r>
        </w:p>
      </w:docPartBody>
    </w:docPart>
    <w:docPart>
      <w:docPartPr>
        <w:name w:val="3275DF354BF24966861685033D225E63"/>
        <w:category>
          <w:name w:val="General"/>
          <w:gallery w:val="placeholder"/>
        </w:category>
        <w:types>
          <w:type w:val="bbPlcHdr"/>
        </w:types>
        <w:behaviors>
          <w:behavior w:val="content"/>
        </w:behaviors>
        <w:guid w:val="{5AD9BC3C-7EB9-41E3-BC9F-DAD94CDA8133}"/>
      </w:docPartPr>
      <w:docPartBody>
        <w:p w:rsidR="00231EC3" w:rsidRDefault="00231EC3" w:rsidP="00231EC3">
          <w:pPr>
            <w:pStyle w:val="3275DF354BF24966861685033D225E63"/>
          </w:pPr>
          <w:r w:rsidRPr="003D58FC">
            <w:rPr>
              <w:rStyle w:val="PlaceholderText"/>
            </w:rPr>
            <w:t>[Keywords]</w:t>
          </w:r>
        </w:p>
      </w:docPartBody>
    </w:docPart>
    <w:docPart>
      <w:docPartPr>
        <w:name w:val="8997A7D6D96144F5840B4B1AAB294180"/>
        <w:category>
          <w:name w:val="General"/>
          <w:gallery w:val="placeholder"/>
        </w:category>
        <w:types>
          <w:type w:val="bbPlcHdr"/>
        </w:types>
        <w:behaviors>
          <w:behavior w:val="content"/>
        </w:behaviors>
        <w:guid w:val="{AA12E330-D331-4D92-BB3A-11D384C5369A}"/>
      </w:docPartPr>
      <w:docPartBody>
        <w:p w:rsidR="00231EC3" w:rsidRDefault="00231EC3" w:rsidP="00231EC3">
          <w:pPr>
            <w:pStyle w:val="8997A7D6D96144F5840B4B1AAB294180"/>
          </w:pPr>
          <w:r w:rsidRPr="003D58FC">
            <w:rPr>
              <w:rStyle w:val="PlaceholderText"/>
            </w:rPr>
            <w:t>[Keywords]</w:t>
          </w:r>
        </w:p>
      </w:docPartBody>
    </w:docPart>
    <w:docPart>
      <w:docPartPr>
        <w:name w:val="2737EE3A79AA418A9C95AA2A4B99F35F"/>
        <w:category>
          <w:name w:val="General"/>
          <w:gallery w:val="placeholder"/>
        </w:category>
        <w:types>
          <w:type w:val="bbPlcHdr"/>
        </w:types>
        <w:behaviors>
          <w:behavior w:val="content"/>
        </w:behaviors>
        <w:guid w:val="{A4F04CDE-2891-4043-AC21-D94967E4F658}"/>
      </w:docPartPr>
      <w:docPartBody>
        <w:p w:rsidR="00231EC3" w:rsidRDefault="00231EC3" w:rsidP="00231EC3">
          <w:pPr>
            <w:pStyle w:val="2737EE3A79AA418A9C95AA2A4B99F35F"/>
          </w:pPr>
          <w:r w:rsidRPr="003D58FC">
            <w:rPr>
              <w:rStyle w:val="PlaceholderText"/>
            </w:rPr>
            <w:t>[Keywords]</w:t>
          </w:r>
        </w:p>
      </w:docPartBody>
    </w:docPart>
    <w:docPart>
      <w:docPartPr>
        <w:name w:val="B52BE505341D42428A75C2A28CF30B52"/>
        <w:category>
          <w:name w:val="General"/>
          <w:gallery w:val="placeholder"/>
        </w:category>
        <w:types>
          <w:type w:val="bbPlcHdr"/>
        </w:types>
        <w:behaviors>
          <w:behavior w:val="content"/>
        </w:behaviors>
        <w:guid w:val="{00195DE4-BBC8-4D2F-8E12-BB34B8A4E711}"/>
      </w:docPartPr>
      <w:docPartBody>
        <w:p w:rsidR="00231EC3" w:rsidRDefault="00231EC3" w:rsidP="00231EC3">
          <w:pPr>
            <w:pStyle w:val="B52BE505341D42428A75C2A28CF30B52"/>
          </w:pPr>
          <w:r w:rsidRPr="003D58FC">
            <w:rPr>
              <w:rStyle w:val="PlaceholderText"/>
            </w:rPr>
            <w:t>[Keywords]</w:t>
          </w:r>
        </w:p>
      </w:docPartBody>
    </w:docPart>
    <w:docPart>
      <w:docPartPr>
        <w:name w:val="B261B4FA9F1747D2B70CA5046585A854"/>
        <w:category>
          <w:name w:val="General"/>
          <w:gallery w:val="placeholder"/>
        </w:category>
        <w:types>
          <w:type w:val="bbPlcHdr"/>
        </w:types>
        <w:behaviors>
          <w:behavior w:val="content"/>
        </w:behaviors>
        <w:guid w:val="{BD11A45B-8DE5-4333-A2E5-E9E375C8F9FF}"/>
      </w:docPartPr>
      <w:docPartBody>
        <w:p w:rsidR="00231EC3" w:rsidRDefault="00231EC3" w:rsidP="00231EC3">
          <w:pPr>
            <w:pStyle w:val="B261B4FA9F1747D2B70CA5046585A854"/>
          </w:pPr>
          <w:r w:rsidRPr="003D58FC">
            <w:rPr>
              <w:rStyle w:val="PlaceholderText"/>
            </w:rPr>
            <w:t>[Keywords]</w:t>
          </w:r>
        </w:p>
      </w:docPartBody>
    </w:docPart>
    <w:docPart>
      <w:docPartPr>
        <w:name w:val="1282EECD672A49C19D1F4079691DB802"/>
        <w:category>
          <w:name w:val="General"/>
          <w:gallery w:val="placeholder"/>
        </w:category>
        <w:types>
          <w:type w:val="bbPlcHdr"/>
        </w:types>
        <w:behaviors>
          <w:behavior w:val="content"/>
        </w:behaviors>
        <w:guid w:val="{40A12700-85B0-404F-BD8C-DB5259E6786A}"/>
      </w:docPartPr>
      <w:docPartBody>
        <w:p w:rsidR="00231EC3" w:rsidRDefault="00231EC3" w:rsidP="00231EC3">
          <w:pPr>
            <w:pStyle w:val="1282EECD672A49C19D1F4079691DB802"/>
          </w:pPr>
          <w:r w:rsidRPr="003D58FC">
            <w:rPr>
              <w:rStyle w:val="PlaceholderText"/>
            </w:rPr>
            <w:t>[Keywords]</w:t>
          </w:r>
        </w:p>
      </w:docPartBody>
    </w:docPart>
    <w:docPart>
      <w:docPartPr>
        <w:name w:val="61BFF19CED1A48E49886EC2363982E34"/>
        <w:category>
          <w:name w:val="General"/>
          <w:gallery w:val="placeholder"/>
        </w:category>
        <w:types>
          <w:type w:val="bbPlcHdr"/>
        </w:types>
        <w:behaviors>
          <w:behavior w:val="content"/>
        </w:behaviors>
        <w:guid w:val="{7343FCAC-23DE-4702-8EF7-8CEA9C2E6166}"/>
      </w:docPartPr>
      <w:docPartBody>
        <w:p w:rsidR="00231EC3" w:rsidRDefault="00231EC3" w:rsidP="00231EC3">
          <w:pPr>
            <w:pStyle w:val="61BFF19CED1A48E49886EC2363982E34"/>
          </w:pPr>
          <w:r w:rsidRPr="003D58FC">
            <w:rPr>
              <w:rStyle w:val="PlaceholderText"/>
            </w:rPr>
            <w:t>[Keywords]</w:t>
          </w:r>
        </w:p>
      </w:docPartBody>
    </w:docPart>
    <w:docPart>
      <w:docPartPr>
        <w:name w:val="88174B30E8534B4093EB7F21544AC4A7"/>
        <w:category>
          <w:name w:val="General"/>
          <w:gallery w:val="placeholder"/>
        </w:category>
        <w:types>
          <w:type w:val="bbPlcHdr"/>
        </w:types>
        <w:behaviors>
          <w:behavior w:val="content"/>
        </w:behaviors>
        <w:guid w:val="{5DE92ACF-D2A2-4D4E-82FA-C8A5510D1BC2}"/>
      </w:docPartPr>
      <w:docPartBody>
        <w:p w:rsidR="00231EC3" w:rsidRDefault="00231EC3" w:rsidP="00231EC3">
          <w:pPr>
            <w:pStyle w:val="88174B30E8534B4093EB7F21544AC4A7"/>
          </w:pPr>
          <w:r w:rsidRPr="003D58FC">
            <w:rPr>
              <w:rStyle w:val="PlaceholderText"/>
            </w:rPr>
            <w:t>[Keywords]</w:t>
          </w:r>
        </w:p>
      </w:docPartBody>
    </w:docPart>
    <w:docPart>
      <w:docPartPr>
        <w:name w:val="C333007B754C4B6799789AD8BAE5A65D"/>
        <w:category>
          <w:name w:val="General"/>
          <w:gallery w:val="placeholder"/>
        </w:category>
        <w:types>
          <w:type w:val="bbPlcHdr"/>
        </w:types>
        <w:behaviors>
          <w:behavior w:val="content"/>
        </w:behaviors>
        <w:guid w:val="{6252EF17-5C86-4D13-8B37-28A18212425C}"/>
      </w:docPartPr>
      <w:docPartBody>
        <w:p w:rsidR="00231EC3" w:rsidRDefault="00231EC3" w:rsidP="00231EC3">
          <w:pPr>
            <w:pStyle w:val="C333007B754C4B6799789AD8BAE5A65D"/>
          </w:pPr>
          <w:r w:rsidRPr="003D58FC">
            <w:rPr>
              <w:rStyle w:val="PlaceholderText"/>
            </w:rPr>
            <w:t>[Keywords]</w:t>
          </w:r>
        </w:p>
      </w:docPartBody>
    </w:docPart>
    <w:docPart>
      <w:docPartPr>
        <w:name w:val="58BE74DD2BA6449C907A51118CACB74A"/>
        <w:category>
          <w:name w:val="General"/>
          <w:gallery w:val="placeholder"/>
        </w:category>
        <w:types>
          <w:type w:val="bbPlcHdr"/>
        </w:types>
        <w:behaviors>
          <w:behavior w:val="content"/>
        </w:behaviors>
        <w:guid w:val="{1E3513AF-5C0A-4074-8CDF-3D7CB5D54293}"/>
      </w:docPartPr>
      <w:docPartBody>
        <w:p w:rsidR="00231EC3" w:rsidRDefault="00231EC3" w:rsidP="00231EC3">
          <w:pPr>
            <w:pStyle w:val="58BE74DD2BA6449C907A51118CACB74A"/>
          </w:pPr>
          <w:r w:rsidRPr="003D58FC">
            <w:rPr>
              <w:rStyle w:val="PlaceholderText"/>
            </w:rPr>
            <w:t>[Keywords]</w:t>
          </w:r>
        </w:p>
      </w:docPartBody>
    </w:docPart>
    <w:docPart>
      <w:docPartPr>
        <w:name w:val="E01C1C03F98445C58E1F4128CC1BD5E4"/>
        <w:category>
          <w:name w:val="General"/>
          <w:gallery w:val="placeholder"/>
        </w:category>
        <w:types>
          <w:type w:val="bbPlcHdr"/>
        </w:types>
        <w:behaviors>
          <w:behavior w:val="content"/>
        </w:behaviors>
        <w:guid w:val="{7BBEEED3-D2F7-405A-BCCE-BC93EA36D38A}"/>
      </w:docPartPr>
      <w:docPartBody>
        <w:p w:rsidR="00231EC3" w:rsidRDefault="00231EC3" w:rsidP="00231EC3">
          <w:pPr>
            <w:pStyle w:val="E01C1C03F98445C58E1F4128CC1BD5E4"/>
          </w:pPr>
          <w:r w:rsidRPr="003D58FC">
            <w:rPr>
              <w:rStyle w:val="PlaceholderText"/>
            </w:rPr>
            <w:t>[Keywords]</w:t>
          </w:r>
        </w:p>
      </w:docPartBody>
    </w:docPart>
    <w:docPart>
      <w:docPartPr>
        <w:name w:val="6D916F2300144F6BACF15947FDD11CDD"/>
        <w:category>
          <w:name w:val="General"/>
          <w:gallery w:val="placeholder"/>
        </w:category>
        <w:types>
          <w:type w:val="bbPlcHdr"/>
        </w:types>
        <w:behaviors>
          <w:behavior w:val="content"/>
        </w:behaviors>
        <w:guid w:val="{6F9A3856-DCCA-437C-BC10-F0C0E4ECB917}"/>
      </w:docPartPr>
      <w:docPartBody>
        <w:p w:rsidR="00231EC3" w:rsidRDefault="00231EC3" w:rsidP="00231EC3">
          <w:pPr>
            <w:pStyle w:val="6D916F2300144F6BACF15947FDD11CDD"/>
          </w:pPr>
          <w:r w:rsidRPr="003D58FC">
            <w:rPr>
              <w:rStyle w:val="PlaceholderText"/>
            </w:rPr>
            <w:t>[Keywords]</w:t>
          </w:r>
        </w:p>
      </w:docPartBody>
    </w:docPart>
    <w:docPart>
      <w:docPartPr>
        <w:name w:val="7FB75481CF894FDC8CBF107AB1E43AD2"/>
        <w:category>
          <w:name w:val="General"/>
          <w:gallery w:val="placeholder"/>
        </w:category>
        <w:types>
          <w:type w:val="bbPlcHdr"/>
        </w:types>
        <w:behaviors>
          <w:behavior w:val="content"/>
        </w:behaviors>
        <w:guid w:val="{22F8E879-722B-4D6C-B527-4780A5E5EE8F}"/>
      </w:docPartPr>
      <w:docPartBody>
        <w:p w:rsidR="00231EC3" w:rsidRDefault="00231EC3" w:rsidP="00231EC3">
          <w:pPr>
            <w:pStyle w:val="7FB75481CF894FDC8CBF107AB1E43AD2"/>
          </w:pPr>
          <w:r w:rsidRPr="003D58FC">
            <w:rPr>
              <w:rStyle w:val="PlaceholderText"/>
            </w:rPr>
            <w:t>[Keywords]</w:t>
          </w:r>
        </w:p>
      </w:docPartBody>
    </w:docPart>
    <w:docPart>
      <w:docPartPr>
        <w:name w:val="3171448D5C0446F2A60F16CFC1341897"/>
        <w:category>
          <w:name w:val="General"/>
          <w:gallery w:val="placeholder"/>
        </w:category>
        <w:types>
          <w:type w:val="bbPlcHdr"/>
        </w:types>
        <w:behaviors>
          <w:behavior w:val="content"/>
        </w:behaviors>
        <w:guid w:val="{C317A366-07AB-43E1-B804-54257E2BF9CF}"/>
      </w:docPartPr>
      <w:docPartBody>
        <w:p w:rsidR="00231EC3" w:rsidRDefault="00231EC3" w:rsidP="00231EC3">
          <w:pPr>
            <w:pStyle w:val="3171448D5C0446F2A60F16CFC1341897"/>
          </w:pPr>
          <w:r w:rsidRPr="003D58FC">
            <w:rPr>
              <w:rStyle w:val="PlaceholderText"/>
            </w:rPr>
            <w:t>[Keywords]</w:t>
          </w:r>
        </w:p>
      </w:docPartBody>
    </w:docPart>
    <w:docPart>
      <w:docPartPr>
        <w:name w:val="BBE0E2434B5B4C5C95A01F0757692FF6"/>
        <w:category>
          <w:name w:val="General"/>
          <w:gallery w:val="placeholder"/>
        </w:category>
        <w:types>
          <w:type w:val="bbPlcHdr"/>
        </w:types>
        <w:behaviors>
          <w:behavior w:val="content"/>
        </w:behaviors>
        <w:guid w:val="{A9143CD5-F665-4A6C-8C91-524F9C8D3FEC}"/>
      </w:docPartPr>
      <w:docPartBody>
        <w:p w:rsidR="00231EC3" w:rsidRDefault="00231EC3" w:rsidP="00231EC3">
          <w:pPr>
            <w:pStyle w:val="BBE0E2434B5B4C5C95A01F0757692FF6"/>
          </w:pPr>
          <w:r w:rsidRPr="003D58FC">
            <w:rPr>
              <w:rStyle w:val="PlaceholderText"/>
            </w:rPr>
            <w:t>[Keywords]</w:t>
          </w:r>
        </w:p>
      </w:docPartBody>
    </w:docPart>
    <w:docPart>
      <w:docPartPr>
        <w:name w:val="EEB5ED2F32ED4111B111765655E7ECBA"/>
        <w:category>
          <w:name w:val="General"/>
          <w:gallery w:val="placeholder"/>
        </w:category>
        <w:types>
          <w:type w:val="bbPlcHdr"/>
        </w:types>
        <w:behaviors>
          <w:behavior w:val="content"/>
        </w:behaviors>
        <w:guid w:val="{A01DA470-9BE8-486B-BBC8-D168BA92986E}"/>
      </w:docPartPr>
      <w:docPartBody>
        <w:p w:rsidR="00231EC3" w:rsidRDefault="00231EC3" w:rsidP="00231EC3">
          <w:pPr>
            <w:pStyle w:val="EEB5ED2F32ED4111B111765655E7ECBA"/>
          </w:pPr>
          <w:r w:rsidRPr="003D58FC">
            <w:rPr>
              <w:rStyle w:val="PlaceholderText"/>
            </w:rPr>
            <w:t>[Keywords]</w:t>
          </w:r>
        </w:p>
      </w:docPartBody>
    </w:docPart>
    <w:docPart>
      <w:docPartPr>
        <w:name w:val="D42FEF7531DB4A0AB8BEB344E35978B4"/>
        <w:category>
          <w:name w:val="General"/>
          <w:gallery w:val="placeholder"/>
        </w:category>
        <w:types>
          <w:type w:val="bbPlcHdr"/>
        </w:types>
        <w:behaviors>
          <w:behavior w:val="content"/>
        </w:behaviors>
        <w:guid w:val="{095CF87B-F8ED-403B-A06A-F1F99989425F}"/>
      </w:docPartPr>
      <w:docPartBody>
        <w:p w:rsidR="00231EC3" w:rsidRDefault="00231EC3" w:rsidP="00231EC3">
          <w:pPr>
            <w:pStyle w:val="D42FEF7531DB4A0AB8BEB344E35978B4"/>
          </w:pPr>
          <w:r w:rsidRPr="003D58FC">
            <w:rPr>
              <w:rStyle w:val="PlaceholderText"/>
            </w:rPr>
            <w:t>[Keywords]</w:t>
          </w:r>
        </w:p>
      </w:docPartBody>
    </w:docPart>
    <w:docPart>
      <w:docPartPr>
        <w:name w:val="D3F922E187894FCCB0FBF8F6B38C18F5"/>
        <w:category>
          <w:name w:val="General"/>
          <w:gallery w:val="placeholder"/>
        </w:category>
        <w:types>
          <w:type w:val="bbPlcHdr"/>
        </w:types>
        <w:behaviors>
          <w:behavior w:val="content"/>
        </w:behaviors>
        <w:guid w:val="{9F4C1285-DB4B-4989-A629-0338088847FA}"/>
      </w:docPartPr>
      <w:docPartBody>
        <w:p w:rsidR="00231EC3" w:rsidRDefault="00231EC3" w:rsidP="00231EC3">
          <w:pPr>
            <w:pStyle w:val="D3F922E187894FCCB0FBF8F6B38C18F5"/>
          </w:pPr>
          <w:r w:rsidRPr="003D58FC">
            <w:rPr>
              <w:rStyle w:val="PlaceholderText"/>
            </w:rPr>
            <w:t>[Keywords]</w:t>
          </w:r>
        </w:p>
      </w:docPartBody>
    </w:docPart>
    <w:docPart>
      <w:docPartPr>
        <w:name w:val="66AFAD4AAFB2471B90574625D4F04D5D"/>
        <w:category>
          <w:name w:val="General"/>
          <w:gallery w:val="placeholder"/>
        </w:category>
        <w:types>
          <w:type w:val="bbPlcHdr"/>
        </w:types>
        <w:behaviors>
          <w:behavior w:val="content"/>
        </w:behaviors>
        <w:guid w:val="{812375BE-B9DF-4CCE-8F27-BF3736F8340E}"/>
      </w:docPartPr>
      <w:docPartBody>
        <w:p w:rsidR="00231EC3" w:rsidRDefault="00231EC3" w:rsidP="00231EC3">
          <w:pPr>
            <w:pStyle w:val="66AFAD4AAFB2471B90574625D4F04D5D"/>
          </w:pPr>
          <w:r w:rsidRPr="003D58FC">
            <w:rPr>
              <w:rStyle w:val="PlaceholderText"/>
            </w:rPr>
            <w:t>[Keywords]</w:t>
          </w:r>
        </w:p>
      </w:docPartBody>
    </w:docPart>
    <w:docPart>
      <w:docPartPr>
        <w:name w:val="400E96BC203A49E58FBC23DCAAA4F76B"/>
        <w:category>
          <w:name w:val="General"/>
          <w:gallery w:val="placeholder"/>
        </w:category>
        <w:types>
          <w:type w:val="bbPlcHdr"/>
        </w:types>
        <w:behaviors>
          <w:behavior w:val="content"/>
        </w:behaviors>
        <w:guid w:val="{BA527A95-9D99-451D-B750-85700FF7D443}"/>
      </w:docPartPr>
      <w:docPartBody>
        <w:p w:rsidR="00231EC3" w:rsidRDefault="00231EC3" w:rsidP="00231EC3">
          <w:pPr>
            <w:pStyle w:val="400E96BC203A49E58FBC23DCAAA4F76B"/>
          </w:pPr>
          <w:r w:rsidRPr="003D58FC">
            <w:rPr>
              <w:rStyle w:val="PlaceholderText"/>
            </w:rPr>
            <w:t>[Keywords]</w:t>
          </w:r>
        </w:p>
      </w:docPartBody>
    </w:docPart>
    <w:docPart>
      <w:docPartPr>
        <w:name w:val="40BD895126D0417596B5A0DDA5F3801B"/>
        <w:category>
          <w:name w:val="General"/>
          <w:gallery w:val="placeholder"/>
        </w:category>
        <w:types>
          <w:type w:val="bbPlcHdr"/>
        </w:types>
        <w:behaviors>
          <w:behavior w:val="content"/>
        </w:behaviors>
        <w:guid w:val="{1AA2B4DB-56AA-48F9-9763-CD4E8448D755}"/>
      </w:docPartPr>
      <w:docPartBody>
        <w:p w:rsidR="00231EC3" w:rsidRDefault="00231EC3" w:rsidP="00231EC3">
          <w:pPr>
            <w:pStyle w:val="40BD895126D0417596B5A0DDA5F3801B"/>
          </w:pPr>
          <w:r w:rsidRPr="003D58FC">
            <w:rPr>
              <w:rStyle w:val="PlaceholderText"/>
            </w:rPr>
            <w:t>[Keywords]</w:t>
          </w:r>
        </w:p>
      </w:docPartBody>
    </w:docPart>
    <w:docPart>
      <w:docPartPr>
        <w:name w:val="4AF4C4DE192B4B968BEB59338D8E195A"/>
        <w:category>
          <w:name w:val="General"/>
          <w:gallery w:val="placeholder"/>
        </w:category>
        <w:types>
          <w:type w:val="bbPlcHdr"/>
        </w:types>
        <w:behaviors>
          <w:behavior w:val="content"/>
        </w:behaviors>
        <w:guid w:val="{1175AE88-4B04-4C79-A27A-58F43674D4B2}"/>
      </w:docPartPr>
      <w:docPartBody>
        <w:p w:rsidR="00231EC3" w:rsidRDefault="00231EC3" w:rsidP="00231EC3">
          <w:pPr>
            <w:pStyle w:val="4AF4C4DE192B4B968BEB59338D8E195A"/>
          </w:pPr>
          <w:r w:rsidRPr="003D58FC">
            <w:rPr>
              <w:rStyle w:val="PlaceholderText"/>
            </w:rPr>
            <w:t>[Keywords]</w:t>
          </w:r>
        </w:p>
      </w:docPartBody>
    </w:docPart>
    <w:docPart>
      <w:docPartPr>
        <w:name w:val="3636640320F442C1995D6DF8B80D6E78"/>
        <w:category>
          <w:name w:val="General"/>
          <w:gallery w:val="placeholder"/>
        </w:category>
        <w:types>
          <w:type w:val="bbPlcHdr"/>
        </w:types>
        <w:behaviors>
          <w:behavior w:val="content"/>
        </w:behaviors>
        <w:guid w:val="{0D8218A8-817F-41B9-949A-27C90B06127D}"/>
      </w:docPartPr>
      <w:docPartBody>
        <w:p w:rsidR="00231EC3" w:rsidRDefault="00231EC3" w:rsidP="00231EC3">
          <w:pPr>
            <w:pStyle w:val="3636640320F442C1995D6DF8B80D6E78"/>
          </w:pPr>
          <w:r w:rsidRPr="003D58FC">
            <w:rPr>
              <w:rStyle w:val="PlaceholderText"/>
            </w:rPr>
            <w:t>[Keywords]</w:t>
          </w:r>
        </w:p>
      </w:docPartBody>
    </w:docPart>
    <w:docPart>
      <w:docPartPr>
        <w:name w:val="B3D25EFBA34B4AF19CCCA01068C6021B"/>
        <w:category>
          <w:name w:val="General"/>
          <w:gallery w:val="placeholder"/>
        </w:category>
        <w:types>
          <w:type w:val="bbPlcHdr"/>
        </w:types>
        <w:behaviors>
          <w:behavior w:val="content"/>
        </w:behaviors>
        <w:guid w:val="{CA3A693E-906E-42EA-964A-5B224548B685}"/>
      </w:docPartPr>
      <w:docPartBody>
        <w:p w:rsidR="00231EC3" w:rsidRDefault="00231EC3" w:rsidP="00231EC3">
          <w:pPr>
            <w:pStyle w:val="B3D25EFBA34B4AF19CCCA01068C6021B"/>
          </w:pPr>
          <w:r w:rsidRPr="003D58FC">
            <w:rPr>
              <w:rStyle w:val="PlaceholderText"/>
            </w:rPr>
            <w:t>[Keywords]</w:t>
          </w:r>
        </w:p>
      </w:docPartBody>
    </w:docPart>
    <w:docPart>
      <w:docPartPr>
        <w:name w:val="1736FC93F3B3452BA522FDC693038A9B"/>
        <w:category>
          <w:name w:val="General"/>
          <w:gallery w:val="placeholder"/>
        </w:category>
        <w:types>
          <w:type w:val="bbPlcHdr"/>
        </w:types>
        <w:behaviors>
          <w:behavior w:val="content"/>
        </w:behaviors>
        <w:guid w:val="{5EB8EE45-397B-4061-AC3F-19DD2B5AFF1C}"/>
      </w:docPartPr>
      <w:docPartBody>
        <w:p w:rsidR="00231EC3" w:rsidRDefault="00231EC3" w:rsidP="00231EC3">
          <w:pPr>
            <w:pStyle w:val="1736FC93F3B3452BA522FDC693038A9B"/>
          </w:pPr>
          <w:r w:rsidRPr="003D58FC">
            <w:rPr>
              <w:rStyle w:val="PlaceholderText"/>
            </w:rPr>
            <w:t>[Keywords]</w:t>
          </w:r>
        </w:p>
      </w:docPartBody>
    </w:docPart>
    <w:docPart>
      <w:docPartPr>
        <w:name w:val="31C254462C4247CAADAB8220ECAB5C09"/>
        <w:category>
          <w:name w:val="General"/>
          <w:gallery w:val="placeholder"/>
        </w:category>
        <w:types>
          <w:type w:val="bbPlcHdr"/>
        </w:types>
        <w:behaviors>
          <w:behavior w:val="content"/>
        </w:behaviors>
        <w:guid w:val="{9D2F8024-B050-481C-B746-9DE45B9E7D0B}"/>
      </w:docPartPr>
      <w:docPartBody>
        <w:p w:rsidR="00231EC3" w:rsidRDefault="00231EC3" w:rsidP="00231EC3">
          <w:pPr>
            <w:pStyle w:val="31C254462C4247CAADAB8220ECAB5C09"/>
          </w:pPr>
          <w:r w:rsidRPr="003D58FC">
            <w:rPr>
              <w:rStyle w:val="PlaceholderText"/>
            </w:rPr>
            <w:t>[Keywords]</w:t>
          </w:r>
        </w:p>
      </w:docPartBody>
    </w:docPart>
    <w:docPart>
      <w:docPartPr>
        <w:name w:val="65D98FA6D88E4B5C917C7363AA33F378"/>
        <w:category>
          <w:name w:val="General"/>
          <w:gallery w:val="placeholder"/>
        </w:category>
        <w:types>
          <w:type w:val="bbPlcHdr"/>
        </w:types>
        <w:behaviors>
          <w:behavior w:val="content"/>
        </w:behaviors>
        <w:guid w:val="{0D45E01B-A952-42A6-AD63-DE968CEF3EC1}"/>
      </w:docPartPr>
      <w:docPartBody>
        <w:p w:rsidR="00231EC3" w:rsidRDefault="00231EC3" w:rsidP="00231EC3">
          <w:pPr>
            <w:pStyle w:val="65D98FA6D88E4B5C917C7363AA33F378"/>
          </w:pPr>
          <w:r w:rsidRPr="003D58FC">
            <w:rPr>
              <w:rStyle w:val="PlaceholderText"/>
            </w:rPr>
            <w:t>[Keywords]</w:t>
          </w:r>
        </w:p>
      </w:docPartBody>
    </w:docPart>
    <w:docPart>
      <w:docPartPr>
        <w:name w:val="E02720CEBCAF4D4AA4D07EECFF6D9151"/>
        <w:category>
          <w:name w:val="General"/>
          <w:gallery w:val="placeholder"/>
        </w:category>
        <w:types>
          <w:type w:val="bbPlcHdr"/>
        </w:types>
        <w:behaviors>
          <w:behavior w:val="content"/>
        </w:behaviors>
        <w:guid w:val="{03188F0B-9300-4CB2-B394-E4086D1F1A81}"/>
      </w:docPartPr>
      <w:docPartBody>
        <w:p w:rsidR="00231EC3" w:rsidRDefault="00231EC3" w:rsidP="00231EC3">
          <w:pPr>
            <w:pStyle w:val="E02720CEBCAF4D4AA4D07EECFF6D9151"/>
          </w:pPr>
          <w:r w:rsidRPr="003D58FC">
            <w:rPr>
              <w:rStyle w:val="PlaceholderText"/>
            </w:rPr>
            <w:t>[Keywords]</w:t>
          </w:r>
        </w:p>
      </w:docPartBody>
    </w:docPart>
    <w:docPart>
      <w:docPartPr>
        <w:name w:val="5B364645E0444C26905BA9ACE29EAC77"/>
        <w:category>
          <w:name w:val="General"/>
          <w:gallery w:val="placeholder"/>
        </w:category>
        <w:types>
          <w:type w:val="bbPlcHdr"/>
        </w:types>
        <w:behaviors>
          <w:behavior w:val="content"/>
        </w:behaviors>
        <w:guid w:val="{07178CCB-FF99-4190-8F6C-5C691E0ACE0B}"/>
      </w:docPartPr>
      <w:docPartBody>
        <w:p w:rsidR="00231EC3" w:rsidRDefault="00231EC3" w:rsidP="00231EC3">
          <w:pPr>
            <w:pStyle w:val="5B364645E0444C26905BA9ACE29EAC77"/>
          </w:pPr>
          <w:r w:rsidRPr="003D58FC">
            <w:rPr>
              <w:rStyle w:val="PlaceholderText"/>
            </w:rPr>
            <w:t>[Keywords]</w:t>
          </w:r>
        </w:p>
      </w:docPartBody>
    </w:docPart>
    <w:docPart>
      <w:docPartPr>
        <w:name w:val="BA3570BB06AE498780581257A8CB4D86"/>
        <w:category>
          <w:name w:val="General"/>
          <w:gallery w:val="placeholder"/>
        </w:category>
        <w:types>
          <w:type w:val="bbPlcHdr"/>
        </w:types>
        <w:behaviors>
          <w:behavior w:val="content"/>
        </w:behaviors>
        <w:guid w:val="{02B77DAF-6D65-442B-BECC-0EAFC6BFE789}"/>
      </w:docPartPr>
      <w:docPartBody>
        <w:p w:rsidR="00231EC3" w:rsidRDefault="00231EC3" w:rsidP="00231EC3">
          <w:pPr>
            <w:pStyle w:val="BA3570BB06AE498780581257A8CB4D86"/>
          </w:pPr>
          <w:r w:rsidRPr="003D58FC">
            <w:rPr>
              <w:rStyle w:val="PlaceholderText"/>
            </w:rPr>
            <w:t>[Keywords]</w:t>
          </w:r>
        </w:p>
      </w:docPartBody>
    </w:docPart>
    <w:docPart>
      <w:docPartPr>
        <w:name w:val="A3D9648EC1B142339D33B7E043B65B4D"/>
        <w:category>
          <w:name w:val="General"/>
          <w:gallery w:val="placeholder"/>
        </w:category>
        <w:types>
          <w:type w:val="bbPlcHdr"/>
        </w:types>
        <w:behaviors>
          <w:behavior w:val="content"/>
        </w:behaviors>
        <w:guid w:val="{68885920-F976-4963-A606-85A1EBDBBAE2}"/>
      </w:docPartPr>
      <w:docPartBody>
        <w:p w:rsidR="00231EC3" w:rsidRDefault="00231EC3" w:rsidP="00231EC3">
          <w:pPr>
            <w:pStyle w:val="A3D9648EC1B142339D33B7E043B65B4D"/>
          </w:pPr>
          <w:r w:rsidRPr="003D58FC">
            <w:rPr>
              <w:rStyle w:val="PlaceholderText"/>
            </w:rPr>
            <w:t>[Keywords]</w:t>
          </w:r>
        </w:p>
      </w:docPartBody>
    </w:docPart>
    <w:docPart>
      <w:docPartPr>
        <w:name w:val="635E6F0E596D43C594B1533FDFAFA69B"/>
        <w:category>
          <w:name w:val="General"/>
          <w:gallery w:val="placeholder"/>
        </w:category>
        <w:types>
          <w:type w:val="bbPlcHdr"/>
        </w:types>
        <w:behaviors>
          <w:behavior w:val="content"/>
        </w:behaviors>
        <w:guid w:val="{C3DC30CC-BAA8-475E-B83A-B6065E1F1FB0}"/>
      </w:docPartPr>
      <w:docPartBody>
        <w:p w:rsidR="00231EC3" w:rsidRDefault="00231EC3" w:rsidP="00231EC3">
          <w:pPr>
            <w:pStyle w:val="635E6F0E596D43C594B1533FDFAFA69B"/>
          </w:pPr>
          <w:r w:rsidRPr="003D58FC">
            <w:rPr>
              <w:rStyle w:val="PlaceholderText"/>
            </w:rPr>
            <w:t>[Keywords]</w:t>
          </w:r>
        </w:p>
      </w:docPartBody>
    </w:docPart>
    <w:docPart>
      <w:docPartPr>
        <w:name w:val="B83845313352443F9903F08A3AA0534F"/>
        <w:category>
          <w:name w:val="General"/>
          <w:gallery w:val="placeholder"/>
        </w:category>
        <w:types>
          <w:type w:val="bbPlcHdr"/>
        </w:types>
        <w:behaviors>
          <w:behavior w:val="content"/>
        </w:behaviors>
        <w:guid w:val="{B85C9960-A0BE-4EAD-AA1A-620E0B39FFF9}"/>
      </w:docPartPr>
      <w:docPartBody>
        <w:p w:rsidR="00231EC3" w:rsidRDefault="00231EC3" w:rsidP="00231EC3">
          <w:pPr>
            <w:pStyle w:val="B83845313352443F9903F08A3AA0534F"/>
          </w:pPr>
          <w:r w:rsidRPr="003D58FC">
            <w:rPr>
              <w:rStyle w:val="PlaceholderText"/>
            </w:rPr>
            <w:t>[Keywords]</w:t>
          </w:r>
        </w:p>
      </w:docPartBody>
    </w:docPart>
    <w:docPart>
      <w:docPartPr>
        <w:name w:val="39C1B596172A47C190E2273F5EE0EEA0"/>
        <w:category>
          <w:name w:val="General"/>
          <w:gallery w:val="placeholder"/>
        </w:category>
        <w:types>
          <w:type w:val="bbPlcHdr"/>
        </w:types>
        <w:behaviors>
          <w:behavior w:val="content"/>
        </w:behaviors>
        <w:guid w:val="{ACA500D9-E504-47EC-8E61-C074FA7C2EDF}"/>
      </w:docPartPr>
      <w:docPartBody>
        <w:p w:rsidR="00231EC3" w:rsidRDefault="00231EC3" w:rsidP="00231EC3">
          <w:pPr>
            <w:pStyle w:val="39C1B596172A47C190E2273F5EE0EEA0"/>
          </w:pPr>
          <w:r w:rsidRPr="003D58FC">
            <w:rPr>
              <w:rStyle w:val="PlaceholderText"/>
            </w:rPr>
            <w:t>[Keywords]</w:t>
          </w:r>
        </w:p>
      </w:docPartBody>
    </w:docPart>
    <w:docPart>
      <w:docPartPr>
        <w:name w:val="76C658E88C2648CFBE2B0B0D489044A3"/>
        <w:category>
          <w:name w:val="General"/>
          <w:gallery w:val="placeholder"/>
        </w:category>
        <w:types>
          <w:type w:val="bbPlcHdr"/>
        </w:types>
        <w:behaviors>
          <w:behavior w:val="content"/>
        </w:behaviors>
        <w:guid w:val="{5135814C-F262-41CE-8D36-98F418019041}"/>
      </w:docPartPr>
      <w:docPartBody>
        <w:p w:rsidR="00231EC3" w:rsidRDefault="00231EC3" w:rsidP="00231EC3">
          <w:pPr>
            <w:pStyle w:val="76C658E88C2648CFBE2B0B0D489044A3"/>
          </w:pPr>
          <w:r w:rsidRPr="003D58FC">
            <w:rPr>
              <w:rStyle w:val="PlaceholderText"/>
            </w:rPr>
            <w:t>[Keywords]</w:t>
          </w:r>
        </w:p>
      </w:docPartBody>
    </w:docPart>
    <w:docPart>
      <w:docPartPr>
        <w:name w:val="D9BBC57B51E74F339FF7733BC31D90F1"/>
        <w:category>
          <w:name w:val="General"/>
          <w:gallery w:val="placeholder"/>
        </w:category>
        <w:types>
          <w:type w:val="bbPlcHdr"/>
        </w:types>
        <w:behaviors>
          <w:behavior w:val="content"/>
        </w:behaviors>
        <w:guid w:val="{D80BE79D-E2E9-4E02-8C60-7660583004F4}"/>
      </w:docPartPr>
      <w:docPartBody>
        <w:p w:rsidR="00231EC3" w:rsidRDefault="00231EC3" w:rsidP="00231EC3">
          <w:pPr>
            <w:pStyle w:val="D9BBC57B51E74F339FF7733BC31D90F1"/>
          </w:pPr>
          <w:r w:rsidRPr="003D58FC">
            <w:rPr>
              <w:rStyle w:val="PlaceholderText"/>
            </w:rPr>
            <w:t>[Keywords]</w:t>
          </w:r>
        </w:p>
      </w:docPartBody>
    </w:docPart>
    <w:docPart>
      <w:docPartPr>
        <w:name w:val="4E11113C1C4246FAABD4058D10915FBB"/>
        <w:category>
          <w:name w:val="General"/>
          <w:gallery w:val="placeholder"/>
        </w:category>
        <w:types>
          <w:type w:val="bbPlcHdr"/>
        </w:types>
        <w:behaviors>
          <w:behavior w:val="content"/>
        </w:behaviors>
        <w:guid w:val="{754F245C-B539-4B2F-8879-C075D45175FC}"/>
      </w:docPartPr>
      <w:docPartBody>
        <w:p w:rsidR="00231EC3" w:rsidRDefault="00231EC3" w:rsidP="00231EC3">
          <w:pPr>
            <w:pStyle w:val="4E11113C1C4246FAABD4058D10915FBB"/>
          </w:pPr>
          <w:r w:rsidRPr="003D58FC">
            <w:rPr>
              <w:rStyle w:val="PlaceholderText"/>
            </w:rPr>
            <w:t>[Keywords]</w:t>
          </w:r>
        </w:p>
      </w:docPartBody>
    </w:docPart>
    <w:docPart>
      <w:docPartPr>
        <w:name w:val="5384EF8C9CA54E2A875F303A66E6E3D0"/>
        <w:category>
          <w:name w:val="General"/>
          <w:gallery w:val="placeholder"/>
        </w:category>
        <w:types>
          <w:type w:val="bbPlcHdr"/>
        </w:types>
        <w:behaviors>
          <w:behavior w:val="content"/>
        </w:behaviors>
        <w:guid w:val="{2ABB9282-078C-4DA2-96E1-7BF083994B6C}"/>
      </w:docPartPr>
      <w:docPartBody>
        <w:p w:rsidR="00231EC3" w:rsidRDefault="00231EC3" w:rsidP="00231EC3">
          <w:pPr>
            <w:pStyle w:val="5384EF8C9CA54E2A875F303A66E6E3D0"/>
          </w:pPr>
          <w:r w:rsidRPr="003D58FC">
            <w:rPr>
              <w:rStyle w:val="PlaceholderText"/>
            </w:rPr>
            <w:t>[Keywords]</w:t>
          </w:r>
        </w:p>
      </w:docPartBody>
    </w:docPart>
    <w:docPart>
      <w:docPartPr>
        <w:name w:val="64B78456AE9D44F3A75E0F3BDD8985DF"/>
        <w:category>
          <w:name w:val="General"/>
          <w:gallery w:val="placeholder"/>
        </w:category>
        <w:types>
          <w:type w:val="bbPlcHdr"/>
        </w:types>
        <w:behaviors>
          <w:behavior w:val="content"/>
        </w:behaviors>
        <w:guid w:val="{A2A59C14-C964-4266-B4F7-9D6236FDE722}"/>
      </w:docPartPr>
      <w:docPartBody>
        <w:p w:rsidR="00231EC3" w:rsidRDefault="00231EC3" w:rsidP="00231EC3">
          <w:pPr>
            <w:pStyle w:val="64B78456AE9D44F3A75E0F3BDD8985DF"/>
          </w:pPr>
          <w:r w:rsidRPr="003D58FC">
            <w:rPr>
              <w:rStyle w:val="PlaceholderText"/>
            </w:rPr>
            <w:t>[Keywords]</w:t>
          </w:r>
        </w:p>
      </w:docPartBody>
    </w:docPart>
    <w:docPart>
      <w:docPartPr>
        <w:name w:val="A6245FC15DB349B282755E62A4484F55"/>
        <w:category>
          <w:name w:val="General"/>
          <w:gallery w:val="placeholder"/>
        </w:category>
        <w:types>
          <w:type w:val="bbPlcHdr"/>
        </w:types>
        <w:behaviors>
          <w:behavior w:val="content"/>
        </w:behaviors>
        <w:guid w:val="{B23999B2-4228-48B5-B07D-08007D64E4A8}"/>
      </w:docPartPr>
      <w:docPartBody>
        <w:p w:rsidR="00231EC3" w:rsidRDefault="00231EC3" w:rsidP="00231EC3">
          <w:pPr>
            <w:pStyle w:val="A6245FC15DB349B282755E62A4484F55"/>
          </w:pPr>
          <w:r w:rsidRPr="003D58FC">
            <w:rPr>
              <w:rStyle w:val="PlaceholderText"/>
            </w:rPr>
            <w:t>[Keywords]</w:t>
          </w:r>
        </w:p>
      </w:docPartBody>
    </w:docPart>
    <w:docPart>
      <w:docPartPr>
        <w:name w:val="05F50752BACE48DE8B87DDA02C013D46"/>
        <w:category>
          <w:name w:val="General"/>
          <w:gallery w:val="placeholder"/>
        </w:category>
        <w:types>
          <w:type w:val="bbPlcHdr"/>
        </w:types>
        <w:behaviors>
          <w:behavior w:val="content"/>
        </w:behaviors>
        <w:guid w:val="{29500295-7A28-473A-A030-ACC9220F81F1}"/>
      </w:docPartPr>
      <w:docPartBody>
        <w:p w:rsidR="00231EC3" w:rsidRDefault="00231EC3" w:rsidP="00231EC3">
          <w:pPr>
            <w:pStyle w:val="05F50752BACE48DE8B87DDA02C013D46"/>
          </w:pPr>
          <w:r w:rsidRPr="003D58FC">
            <w:rPr>
              <w:rStyle w:val="PlaceholderText"/>
            </w:rPr>
            <w:t>[Keywords]</w:t>
          </w:r>
        </w:p>
      </w:docPartBody>
    </w:docPart>
    <w:docPart>
      <w:docPartPr>
        <w:name w:val="EA5A472455BD4E9C9DA9C764831CC877"/>
        <w:category>
          <w:name w:val="General"/>
          <w:gallery w:val="placeholder"/>
        </w:category>
        <w:types>
          <w:type w:val="bbPlcHdr"/>
        </w:types>
        <w:behaviors>
          <w:behavior w:val="content"/>
        </w:behaviors>
        <w:guid w:val="{64E610FB-0C48-4138-86EC-5CA97DEF7E99}"/>
      </w:docPartPr>
      <w:docPartBody>
        <w:p w:rsidR="00231EC3" w:rsidRDefault="00231EC3" w:rsidP="00231EC3">
          <w:pPr>
            <w:pStyle w:val="EA5A472455BD4E9C9DA9C764831CC877"/>
          </w:pPr>
          <w:r w:rsidRPr="003D58FC">
            <w:rPr>
              <w:rStyle w:val="PlaceholderText"/>
            </w:rPr>
            <w:t>[Keywords]</w:t>
          </w:r>
        </w:p>
      </w:docPartBody>
    </w:docPart>
    <w:docPart>
      <w:docPartPr>
        <w:name w:val="DE6D814A7D524DE4B3E8D9F0DAD0214A"/>
        <w:category>
          <w:name w:val="General"/>
          <w:gallery w:val="placeholder"/>
        </w:category>
        <w:types>
          <w:type w:val="bbPlcHdr"/>
        </w:types>
        <w:behaviors>
          <w:behavior w:val="content"/>
        </w:behaviors>
        <w:guid w:val="{BC648F3E-A6A5-4FE0-980E-F2E5BD411FC7}"/>
      </w:docPartPr>
      <w:docPartBody>
        <w:p w:rsidR="00231EC3" w:rsidRDefault="00231EC3" w:rsidP="00231EC3">
          <w:pPr>
            <w:pStyle w:val="DE6D814A7D524DE4B3E8D9F0DAD0214A"/>
          </w:pPr>
          <w:r w:rsidRPr="003D58FC">
            <w:rPr>
              <w:rStyle w:val="PlaceholderText"/>
            </w:rPr>
            <w:t>[Keywords]</w:t>
          </w:r>
        </w:p>
      </w:docPartBody>
    </w:docPart>
    <w:docPart>
      <w:docPartPr>
        <w:name w:val="DAEBFA94E61D4414A71EFC32BC662A48"/>
        <w:category>
          <w:name w:val="General"/>
          <w:gallery w:val="placeholder"/>
        </w:category>
        <w:types>
          <w:type w:val="bbPlcHdr"/>
        </w:types>
        <w:behaviors>
          <w:behavior w:val="content"/>
        </w:behaviors>
        <w:guid w:val="{12C16A13-02E6-4218-9298-FCFFAB53675C}"/>
      </w:docPartPr>
      <w:docPartBody>
        <w:p w:rsidR="00231EC3" w:rsidRDefault="00231EC3" w:rsidP="00231EC3">
          <w:pPr>
            <w:pStyle w:val="DAEBFA94E61D4414A71EFC32BC662A48"/>
          </w:pPr>
          <w:r w:rsidRPr="003D58FC">
            <w:rPr>
              <w:rStyle w:val="PlaceholderText"/>
            </w:rPr>
            <w:t>[Keywords]</w:t>
          </w:r>
        </w:p>
      </w:docPartBody>
    </w:docPart>
    <w:docPart>
      <w:docPartPr>
        <w:name w:val="1AC0288092694303B1AB38981A53BF4D"/>
        <w:category>
          <w:name w:val="General"/>
          <w:gallery w:val="placeholder"/>
        </w:category>
        <w:types>
          <w:type w:val="bbPlcHdr"/>
        </w:types>
        <w:behaviors>
          <w:behavior w:val="content"/>
        </w:behaviors>
        <w:guid w:val="{904A52A3-CD64-4C2B-A589-C67DEFEB6CCE}"/>
      </w:docPartPr>
      <w:docPartBody>
        <w:p w:rsidR="00231EC3" w:rsidRDefault="00231EC3" w:rsidP="00231EC3">
          <w:pPr>
            <w:pStyle w:val="1AC0288092694303B1AB38981A53BF4D"/>
          </w:pPr>
          <w:r w:rsidRPr="003D58FC">
            <w:rPr>
              <w:rStyle w:val="PlaceholderText"/>
            </w:rPr>
            <w:t>[Keywords]</w:t>
          </w:r>
        </w:p>
      </w:docPartBody>
    </w:docPart>
    <w:docPart>
      <w:docPartPr>
        <w:name w:val="FA91743F86AD4194A4E9640D726FD5C2"/>
        <w:category>
          <w:name w:val="General"/>
          <w:gallery w:val="placeholder"/>
        </w:category>
        <w:types>
          <w:type w:val="bbPlcHdr"/>
        </w:types>
        <w:behaviors>
          <w:behavior w:val="content"/>
        </w:behaviors>
        <w:guid w:val="{3DE58711-90B0-4FEF-B841-746D7BA72990}"/>
      </w:docPartPr>
      <w:docPartBody>
        <w:p w:rsidR="00231EC3" w:rsidRDefault="00231EC3" w:rsidP="00231EC3">
          <w:pPr>
            <w:pStyle w:val="FA91743F86AD4194A4E9640D726FD5C2"/>
          </w:pPr>
          <w:r w:rsidRPr="003D58FC">
            <w:rPr>
              <w:rStyle w:val="PlaceholderText"/>
            </w:rPr>
            <w:t>[Keywords]</w:t>
          </w:r>
        </w:p>
      </w:docPartBody>
    </w:docPart>
    <w:docPart>
      <w:docPartPr>
        <w:name w:val="6F778BCAABBE4A399AC7D9C5BA69963F"/>
        <w:category>
          <w:name w:val="General"/>
          <w:gallery w:val="placeholder"/>
        </w:category>
        <w:types>
          <w:type w:val="bbPlcHdr"/>
        </w:types>
        <w:behaviors>
          <w:behavior w:val="content"/>
        </w:behaviors>
        <w:guid w:val="{3819B758-5944-4988-B036-CE809EE2A5EB}"/>
      </w:docPartPr>
      <w:docPartBody>
        <w:p w:rsidR="00231EC3" w:rsidRDefault="00231EC3" w:rsidP="00231EC3">
          <w:pPr>
            <w:pStyle w:val="6F778BCAABBE4A399AC7D9C5BA69963F"/>
          </w:pPr>
          <w:r w:rsidRPr="003D58FC">
            <w:rPr>
              <w:rStyle w:val="PlaceholderText"/>
            </w:rPr>
            <w:t>[Keywords]</w:t>
          </w:r>
        </w:p>
      </w:docPartBody>
    </w:docPart>
    <w:docPart>
      <w:docPartPr>
        <w:name w:val="ED5990BF0DE2425D971F080721C14309"/>
        <w:category>
          <w:name w:val="General"/>
          <w:gallery w:val="placeholder"/>
        </w:category>
        <w:types>
          <w:type w:val="bbPlcHdr"/>
        </w:types>
        <w:behaviors>
          <w:behavior w:val="content"/>
        </w:behaviors>
        <w:guid w:val="{7C097104-828C-404A-84AF-6C4FBBB8A59B}"/>
      </w:docPartPr>
      <w:docPartBody>
        <w:p w:rsidR="00231EC3" w:rsidRDefault="00231EC3" w:rsidP="00231EC3">
          <w:pPr>
            <w:pStyle w:val="ED5990BF0DE2425D971F080721C14309"/>
          </w:pPr>
          <w:r w:rsidRPr="003D58FC">
            <w:rPr>
              <w:rStyle w:val="PlaceholderText"/>
            </w:rPr>
            <w:t>[Keywords]</w:t>
          </w:r>
        </w:p>
      </w:docPartBody>
    </w:docPart>
    <w:docPart>
      <w:docPartPr>
        <w:name w:val="A42E5E68B0004E2A9A8BDD70A1126CE3"/>
        <w:category>
          <w:name w:val="General"/>
          <w:gallery w:val="placeholder"/>
        </w:category>
        <w:types>
          <w:type w:val="bbPlcHdr"/>
        </w:types>
        <w:behaviors>
          <w:behavior w:val="content"/>
        </w:behaviors>
        <w:guid w:val="{9D97E323-17DB-4663-9041-A696AD72DA74}"/>
      </w:docPartPr>
      <w:docPartBody>
        <w:p w:rsidR="00231EC3" w:rsidRDefault="00231EC3" w:rsidP="00231EC3">
          <w:pPr>
            <w:pStyle w:val="A42E5E68B0004E2A9A8BDD70A1126CE3"/>
          </w:pPr>
          <w:r w:rsidRPr="003D58FC">
            <w:rPr>
              <w:rStyle w:val="PlaceholderText"/>
            </w:rPr>
            <w:t>[Keywords]</w:t>
          </w:r>
        </w:p>
      </w:docPartBody>
    </w:docPart>
    <w:docPart>
      <w:docPartPr>
        <w:name w:val="A8B8487117F84EB7AC7D8D08E327194A"/>
        <w:category>
          <w:name w:val="General"/>
          <w:gallery w:val="placeholder"/>
        </w:category>
        <w:types>
          <w:type w:val="bbPlcHdr"/>
        </w:types>
        <w:behaviors>
          <w:behavior w:val="content"/>
        </w:behaviors>
        <w:guid w:val="{ADFFB6AD-E02C-4E63-96F6-1AFF4ABD3011}"/>
      </w:docPartPr>
      <w:docPartBody>
        <w:p w:rsidR="00231EC3" w:rsidRDefault="00231EC3" w:rsidP="00231EC3">
          <w:pPr>
            <w:pStyle w:val="A8B8487117F84EB7AC7D8D08E327194A"/>
          </w:pPr>
          <w:r w:rsidRPr="003D58FC">
            <w:rPr>
              <w:rStyle w:val="PlaceholderText"/>
            </w:rPr>
            <w:t>[Keywords]</w:t>
          </w:r>
        </w:p>
      </w:docPartBody>
    </w:docPart>
    <w:docPart>
      <w:docPartPr>
        <w:name w:val="3E1C1D38FCED4F2BA05BE8F6416D2B08"/>
        <w:category>
          <w:name w:val="General"/>
          <w:gallery w:val="placeholder"/>
        </w:category>
        <w:types>
          <w:type w:val="bbPlcHdr"/>
        </w:types>
        <w:behaviors>
          <w:behavior w:val="content"/>
        </w:behaviors>
        <w:guid w:val="{0A5332A2-2FF6-4E78-B6E3-0AD3FF575F38}"/>
      </w:docPartPr>
      <w:docPartBody>
        <w:p w:rsidR="00231EC3" w:rsidRDefault="00231EC3" w:rsidP="00231EC3">
          <w:pPr>
            <w:pStyle w:val="3E1C1D38FCED4F2BA05BE8F6416D2B08"/>
          </w:pPr>
          <w:r w:rsidRPr="003D58FC">
            <w:rPr>
              <w:rStyle w:val="PlaceholderText"/>
            </w:rPr>
            <w:t>[Keywords]</w:t>
          </w:r>
        </w:p>
      </w:docPartBody>
    </w:docPart>
    <w:docPart>
      <w:docPartPr>
        <w:name w:val="F07EEFA7F5B54C7FB3CF1071BD35DA59"/>
        <w:category>
          <w:name w:val="General"/>
          <w:gallery w:val="placeholder"/>
        </w:category>
        <w:types>
          <w:type w:val="bbPlcHdr"/>
        </w:types>
        <w:behaviors>
          <w:behavior w:val="content"/>
        </w:behaviors>
        <w:guid w:val="{B7EBD43F-41C5-43B8-906A-D75F99DFB08D}"/>
      </w:docPartPr>
      <w:docPartBody>
        <w:p w:rsidR="00231EC3" w:rsidRDefault="00231EC3" w:rsidP="00231EC3">
          <w:pPr>
            <w:pStyle w:val="F07EEFA7F5B54C7FB3CF1071BD35DA59"/>
          </w:pPr>
          <w:r w:rsidRPr="003D58FC">
            <w:rPr>
              <w:rStyle w:val="PlaceholderText"/>
            </w:rPr>
            <w:t>[Keywords]</w:t>
          </w:r>
        </w:p>
      </w:docPartBody>
    </w:docPart>
    <w:docPart>
      <w:docPartPr>
        <w:name w:val="CC5C0F34F19C4432AA897EA8266861F5"/>
        <w:category>
          <w:name w:val="General"/>
          <w:gallery w:val="placeholder"/>
        </w:category>
        <w:types>
          <w:type w:val="bbPlcHdr"/>
        </w:types>
        <w:behaviors>
          <w:behavior w:val="content"/>
        </w:behaviors>
        <w:guid w:val="{A5A1B3AB-10E6-4F5C-A6E9-4B8D19F9D813}"/>
      </w:docPartPr>
      <w:docPartBody>
        <w:p w:rsidR="00231EC3" w:rsidRDefault="00231EC3" w:rsidP="00231EC3">
          <w:pPr>
            <w:pStyle w:val="CC5C0F34F19C4432AA897EA8266861F5"/>
          </w:pPr>
          <w:r w:rsidRPr="003D58FC">
            <w:rPr>
              <w:rStyle w:val="PlaceholderText"/>
            </w:rPr>
            <w:t>[Keywords]</w:t>
          </w:r>
        </w:p>
      </w:docPartBody>
    </w:docPart>
    <w:docPart>
      <w:docPartPr>
        <w:name w:val="8F286EB91BF047C7A33E0D5B7CF6B665"/>
        <w:category>
          <w:name w:val="General"/>
          <w:gallery w:val="placeholder"/>
        </w:category>
        <w:types>
          <w:type w:val="bbPlcHdr"/>
        </w:types>
        <w:behaviors>
          <w:behavior w:val="content"/>
        </w:behaviors>
        <w:guid w:val="{9AC5F37D-4ABE-4A77-89CA-C55A1432D691}"/>
      </w:docPartPr>
      <w:docPartBody>
        <w:p w:rsidR="00231EC3" w:rsidRDefault="00231EC3" w:rsidP="00231EC3">
          <w:pPr>
            <w:pStyle w:val="8F286EB91BF047C7A33E0D5B7CF6B665"/>
          </w:pPr>
          <w:r w:rsidRPr="003D58FC">
            <w:rPr>
              <w:rStyle w:val="PlaceholderText"/>
            </w:rPr>
            <w:t>[Keywords]</w:t>
          </w:r>
        </w:p>
      </w:docPartBody>
    </w:docPart>
    <w:docPart>
      <w:docPartPr>
        <w:name w:val="597940928E114A2EADEA188EECF82C8B"/>
        <w:category>
          <w:name w:val="General"/>
          <w:gallery w:val="placeholder"/>
        </w:category>
        <w:types>
          <w:type w:val="bbPlcHdr"/>
        </w:types>
        <w:behaviors>
          <w:behavior w:val="content"/>
        </w:behaviors>
        <w:guid w:val="{5E1E5149-9B91-442A-B01D-5B19FC67CD4D}"/>
      </w:docPartPr>
      <w:docPartBody>
        <w:p w:rsidR="00231EC3" w:rsidRDefault="00231EC3" w:rsidP="00231EC3">
          <w:pPr>
            <w:pStyle w:val="597940928E114A2EADEA188EECF82C8B"/>
          </w:pPr>
          <w:r w:rsidRPr="003D58FC">
            <w:rPr>
              <w:rStyle w:val="PlaceholderText"/>
            </w:rPr>
            <w:t>[Keywords]</w:t>
          </w:r>
        </w:p>
      </w:docPartBody>
    </w:docPart>
    <w:docPart>
      <w:docPartPr>
        <w:name w:val="D19DA1FD785D43C590AD3D2A9766D046"/>
        <w:category>
          <w:name w:val="General"/>
          <w:gallery w:val="placeholder"/>
        </w:category>
        <w:types>
          <w:type w:val="bbPlcHdr"/>
        </w:types>
        <w:behaviors>
          <w:behavior w:val="content"/>
        </w:behaviors>
        <w:guid w:val="{81458E9D-F2C8-4B62-9374-DD2B3836D6F0}"/>
      </w:docPartPr>
      <w:docPartBody>
        <w:p w:rsidR="00231EC3" w:rsidRDefault="00231EC3" w:rsidP="00231EC3">
          <w:pPr>
            <w:pStyle w:val="D19DA1FD785D43C590AD3D2A9766D046"/>
          </w:pPr>
          <w:r w:rsidRPr="003D58FC">
            <w:rPr>
              <w:rStyle w:val="PlaceholderText"/>
            </w:rPr>
            <w:t>[Keywords]</w:t>
          </w:r>
        </w:p>
      </w:docPartBody>
    </w:docPart>
    <w:docPart>
      <w:docPartPr>
        <w:name w:val="C189880B1DF24469A9732C9900E1D101"/>
        <w:category>
          <w:name w:val="General"/>
          <w:gallery w:val="placeholder"/>
        </w:category>
        <w:types>
          <w:type w:val="bbPlcHdr"/>
        </w:types>
        <w:behaviors>
          <w:behavior w:val="content"/>
        </w:behaviors>
        <w:guid w:val="{6F716753-C9AD-4AD5-BEE5-D0416E84407F}"/>
      </w:docPartPr>
      <w:docPartBody>
        <w:p w:rsidR="00231EC3" w:rsidRDefault="00231EC3" w:rsidP="00231EC3">
          <w:pPr>
            <w:pStyle w:val="C189880B1DF24469A9732C9900E1D101"/>
          </w:pPr>
          <w:r w:rsidRPr="003D58FC">
            <w:rPr>
              <w:rStyle w:val="PlaceholderText"/>
            </w:rPr>
            <w:t>[Keywords]</w:t>
          </w:r>
        </w:p>
      </w:docPartBody>
    </w:docPart>
    <w:docPart>
      <w:docPartPr>
        <w:name w:val="EF9F3449C9E24658B0AEA035145ADF57"/>
        <w:category>
          <w:name w:val="General"/>
          <w:gallery w:val="placeholder"/>
        </w:category>
        <w:types>
          <w:type w:val="bbPlcHdr"/>
        </w:types>
        <w:behaviors>
          <w:behavior w:val="content"/>
        </w:behaviors>
        <w:guid w:val="{C0975C00-B7B4-4579-B0F9-C9FB90CBA479}"/>
      </w:docPartPr>
      <w:docPartBody>
        <w:p w:rsidR="00231EC3" w:rsidRDefault="00231EC3" w:rsidP="00231EC3">
          <w:pPr>
            <w:pStyle w:val="EF9F3449C9E24658B0AEA035145ADF57"/>
          </w:pPr>
          <w:r w:rsidRPr="003D58FC">
            <w:rPr>
              <w:rStyle w:val="PlaceholderText"/>
            </w:rPr>
            <w:t>[Keywords]</w:t>
          </w:r>
        </w:p>
      </w:docPartBody>
    </w:docPart>
    <w:docPart>
      <w:docPartPr>
        <w:name w:val="85B633A37DBE428EB51EEE1101A6B587"/>
        <w:category>
          <w:name w:val="General"/>
          <w:gallery w:val="placeholder"/>
        </w:category>
        <w:types>
          <w:type w:val="bbPlcHdr"/>
        </w:types>
        <w:behaviors>
          <w:behavior w:val="content"/>
        </w:behaviors>
        <w:guid w:val="{C2115E7D-6373-4E9E-8E98-7471478CD492}"/>
      </w:docPartPr>
      <w:docPartBody>
        <w:p w:rsidR="00231EC3" w:rsidRDefault="00231EC3" w:rsidP="00231EC3">
          <w:pPr>
            <w:pStyle w:val="85B633A37DBE428EB51EEE1101A6B587"/>
          </w:pPr>
          <w:r w:rsidRPr="007A01CF">
            <w:rPr>
              <w:rStyle w:val="PlaceholderText"/>
            </w:rPr>
            <w:t>[Title]</w:t>
          </w:r>
        </w:p>
      </w:docPartBody>
    </w:docPart>
    <w:docPart>
      <w:docPartPr>
        <w:name w:val="85C83712C5CF4020991FC0D2B19A8E9E"/>
        <w:category>
          <w:name w:val="General"/>
          <w:gallery w:val="placeholder"/>
        </w:category>
        <w:types>
          <w:type w:val="bbPlcHdr"/>
        </w:types>
        <w:behaviors>
          <w:behavior w:val="content"/>
        </w:behaviors>
        <w:guid w:val="{7727A57D-C804-46D8-81A8-A0708B41EA47}"/>
      </w:docPartPr>
      <w:docPartBody>
        <w:p w:rsidR="00231EC3" w:rsidRDefault="00231EC3" w:rsidP="00231EC3">
          <w:pPr>
            <w:pStyle w:val="85C83712C5CF4020991FC0D2B19A8E9E"/>
          </w:pPr>
          <w:r w:rsidRPr="003D58FC">
            <w:rPr>
              <w:rStyle w:val="PlaceholderText"/>
            </w:rPr>
            <w:t>[Keywords]</w:t>
          </w:r>
        </w:p>
      </w:docPartBody>
    </w:docPart>
    <w:docPart>
      <w:docPartPr>
        <w:name w:val="AC4E409EFF3F4AAFBAA077413D07432A"/>
        <w:category>
          <w:name w:val="General"/>
          <w:gallery w:val="placeholder"/>
        </w:category>
        <w:types>
          <w:type w:val="bbPlcHdr"/>
        </w:types>
        <w:behaviors>
          <w:behavior w:val="content"/>
        </w:behaviors>
        <w:guid w:val="{4CF8EB05-1BB9-45DE-A280-773F00EF8F6B}"/>
      </w:docPartPr>
      <w:docPartBody>
        <w:p w:rsidR="00E06BDB" w:rsidRDefault="00E06BDB" w:rsidP="00E06BDB">
          <w:pPr>
            <w:pStyle w:val="AC4E409EFF3F4AAFBAA077413D07432A"/>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31EC3"/>
    <w:rsid w:val="00266E53"/>
    <w:rsid w:val="0034708A"/>
    <w:rsid w:val="004567A0"/>
    <w:rsid w:val="00472EE5"/>
    <w:rsid w:val="0079377F"/>
    <w:rsid w:val="00827393"/>
    <w:rsid w:val="00A67188"/>
    <w:rsid w:val="00A96180"/>
    <w:rsid w:val="00E06BDB"/>
    <w:rsid w:val="00ED0E52"/>
    <w:rsid w:val="00F85DF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06BDB"/>
    <w:rPr>
      <w:color w:val="808080"/>
    </w:rPr>
  </w:style>
  <w:style w:type="paragraph" w:customStyle="1" w:styleId="75BD38B864049E4CB05FD22C1CB75C76">
    <w:name w:val="75BD38B864049E4CB05FD22C1CB75C76"/>
  </w:style>
  <w:style w:type="paragraph" w:customStyle="1" w:styleId="AC4E409EFF3F4AAFBAA077413D07432A">
    <w:name w:val="AC4E409EFF3F4AAFBAA077413D07432A"/>
    <w:rsid w:val="00E06BDB"/>
    <w:pPr>
      <w:spacing w:after="160" w:line="259" w:lineRule="auto"/>
    </w:pPr>
    <w:rPr>
      <w:kern w:val="2"/>
      <w:sz w:val="22"/>
      <w:szCs w:val="22"/>
      <w:lang w:eastAsia="en-AU"/>
      <w14:ligatures w14:val="standardContextual"/>
    </w:rPr>
  </w:style>
  <w:style w:type="paragraph" w:customStyle="1" w:styleId="379D27D056194F9AB6268D729DFCFBAD">
    <w:name w:val="379D27D056194F9AB6268D729DFCFBAD"/>
    <w:rsid w:val="00231EC3"/>
    <w:pPr>
      <w:spacing w:after="160" w:line="259" w:lineRule="auto"/>
    </w:pPr>
    <w:rPr>
      <w:kern w:val="2"/>
      <w:sz w:val="22"/>
      <w:szCs w:val="22"/>
      <w:lang w:eastAsia="en-AU"/>
      <w14:ligatures w14:val="standardContextual"/>
    </w:rPr>
  </w:style>
  <w:style w:type="paragraph" w:customStyle="1" w:styleId="29C7D61492ED4BE2B477D13572F7C074">
    <w:name w:val="29C7D61492ED4BE2B477D13572F7C074"/>
    <w:rsid w:val="00231EC3"/>
    <w:pPr>
      <w:spacing w:after="160" w:line="259" w:lineRule="auto"/>
    </w:pPr>
    <w:rPr>
      <w:kern w:val="2"/>
      <w:sz w:val="22"/>
      <w:szCs w:val="22"/>
      <w:lang w:eastAsia="en-AU"/>
      <w14:ligatures w14:val="standardContextual"/>
    </w:rPr>
  </w:style>
  <w:style w:type="paragraph" w:customStyle="1" w:styleId="953BD36D2FDD4209B20A5F1155CB300F">
    <w:name w:val="953BD36D2FDD4209B20A5F1155CB300F"/>
    <w:rsid w:val="00231EC3"/>
    <w:pPr>
      <w:spacing w:after="160" w:line="259" w:lineRule="auto"/>
    </w:pPr>
    <w:rPr>
      <w:kern w:val="2"/>
      <w:sz w:val="22"/>
      <w:szCs w:val="22"/>
      <w:lang w:eastAsia="en-AU"/>
      <w14:ligatures w14:val="standardContextual"/>
    </w:rPr>
  </w:style>
  <w:style w:type="paragraph" w:customStyle="1" w:styleId="AD4C016B96794B47AB4F45145E177398">
    <w:name w:val="AD4C016B96794B47AB4F45145E177398"/>
    <w:rsid w:val="00231EC3"/>
    <w:pPr>
      <w:spacing w:after="160" w:line="259" w:lineRule="auto"/>
    </w:pPr>
    <w:rPr>
      <w:kern w:val="2"/>
      <w:sz w:val="22"/>
      <w:szCs w:val="22"/>
      <w:lang w:eastAsia="en-AU"/>
      <w14:ligatures w14:val="standardContextual"/>
    </w:rPr>
  </w:style>
  <w:style w:type="paragraph" w:customStyle="1" w:styleId="61DD7EB6ABF1421B82CB73622CB3034E">
    <w:name w:val="61DD7EB6ABF1421B82CB73622CB3034E"/>
    <w:rsid w:val="00231EC3"/>
    <w:pPr>
      <w:spacing w:after="160" w:line="259" w:lineRule="auto"/>
    </w:pPr>
    <w:rPr>
      <w:kern w:val="2"/>
      <w:sz w:val="22"/>
      <w:szCs w:val="22"/>
      <w:lang w:eastAsia="en-AU"/>
      <w14:ligatures w14:val="standardContextual"/>
    </w:rPr>
  </w:style>
  <w:style w:type="paragraph" w:customStyle="1" w:styleId="711930BA3EFE4851926B1020BDE89891">
    <w:name w:val="711930BA3EFE4851926B1020BDE89891"/>
    <w:rsid w:val="00231EC3"/>
    <w:pPr>
      <w:spacing w:after="160" w:line="259" w:lineRule="auto"/>
    </w:pPr>
    <w:rPr>
      <w:kern w:val="2"/>
      <w:sz w:val="22"/>
      <w:szCs w:val="22"/>
      <w:lang w:eastAsia="en-AU"/>
      <w14:ligatures w14:val="standardContextual"/>
    </w:rPr>
  </w:style>
  <w:style w:type="paragraph" w:customStyle="1" w:styleId="E2AE202847EE4DEAAF8498D8549956C2">
    <w:name w:val="E2AE202847EE4DEAAF8498D8549956C2"/>
    <w:rsid w:val="00231EC3"/>
    <w:pPr>
      <w:spacing w:after="160" w:line="259" w:lineRule="auto"/>
    </w:pPr>
    <w:rPr>
      <w:kern w:val="2"/>
      <w:sz w:val="22"/>
      <w:szCs w:val="22"/>
      <w:lang w:eastAsia="en-AU"/>
      <w14:ligatures w14:val="standardContextual"/>
    </w:rPr>
  </w:style>
  <w:style w:type="paragraph" w:customStyle="1" w:styleId="9E411F26CFDB46CEBA057F8AEDDAB212">
    <w:name w:val="9E411F26CFDB46CEBA057F8AEDDAB212"/>
    <w:rsid w:val="00231EC3"/>
    <w:pPr>
      <w:spacing w:after="160" w:line="259" w:lineRule="auto"/>
    </w:pPr>
    <w:rPr>
      <w:kern w:val="2"/>
      <w:sz w:val="22"/>
      <w:szCs w:val="22"/>
      <w:lang w:eastAsia="en-AU"/>
      <w14:ligatures w14:val="standardContextual"/>
    </w:rPr>
  </w:style>
  <w:style w:type="paragraph" w:customStyle="1" w:styleId="94B137A707D04EADB4E40712A9051D16">
    <w:name w:val="94B137A707D04EADB4E40712A9051D16"/>
    <w:rsid w:val="00231EC3"/>
    <w:pPr>
      <w:spacing w:after="160" w:line="259" w:lineRule="auto"/>
    </w:pPr>
    <w:rPr>
      <w:kern w:val="2"/>
      <w:sz w:val="22"/>
      <w:szCs w:val="22"/>
      <w:lang w:eastAsia="en-AU"/>
      <w14:ligatures w14:val="standardContextual"/>
    </w:rPr>
  </w:style>
  <w:style w:type="paragraph" w:customStyle="1" w:styleId="D848F1132EE949128362026C531A7F43">
    <w:name w:val="D848F1132EE949128362026C531A7F43"/>
    <w:rsid w:val="00231EC3"/>
    <w:pPr>
      <w:spacing w:after="160" w:line="259" w:lineRule="auto"/>
    </w:pPr>
    <w:rPr>
      <w:kern w:val="2"/>
      <w:sz w:val="22"/>
      <w:szCs w:val="22"/>
      <w:lang w:eastAsia="en-AU"/>
      <w14:ligatures w14:val="standardContextual"/>
    </w:rPr>
  </w:style>
  <w:style w:type="paragraph" w:customStyle="1" w:styleId="12219B539DA04AB0AB7A9F44052252F7">
    <w:name w:val="12219B539DA04AB0AB7A9F44052252F7"/>
    <w:rsid w:val="00231EC3"/>
    <w:pPr>
      <w:spacing w:after="160" w:line="259" w:lineRule="auto"/>
    </w:pPr>
    <w:rPr>
      <w:kern w:val="2"/>
      <w:sz w:val="22"/>
      <w:szCs w:val="22"/>
      <w:lang w:eastAsia="en-AU"/>
      <w14:ligatures w14:val="standardContextual"/>
    </w:rPr>
  </w:style>
  <w:style w:type="paragraph" w:customStyle="1" w:styleId="ACA519FA436745E083655CEB2558EF4F">
    <w:name w:val="ACA519FA436745E083655CEB2558EF4F"/>
    <w:rsid w:val="00231EC3"/>
    <w:pPr>
      <w:spacing w:after="160" w:line="259" w:lineRule="auto"/>
    </w:pPr>
    <w:rPr>
      <w:kern w:val="2"/>
      <w:sz w:val="22"/>
      <w:szCs w:val="22"/>
      <w:lang w:eastAsia="en-AU"/>
      <w14:ligatures w14:val="standardContextual"/>
    </w:rPr>
  </w:style>
  <w:style w:type="paragraph" w:customStyle="1" w:styleId="2BC4B76BD5204A0FBD42F8931CCB6A65">
    <w:name w:val="2BC4B76BD5204A0FBD42F8931CCB6A65"/>
    <w:rsid w:val="00231EC3"/>
    <w:pPr>
      <w:spacing w:after="160" w:line="259" w:lineRule="auto"/>
    </w:pPr>
    <w:rPr>
      <w:kern w:val="2"/>
      <w:sz w:val="22"/>
      <w:szCs w:val="22"/>
      <w:lang w:eastAsia="en-AU"/>
      <w14:ligatures w14:val="standardContextual"/>
    </w:rPr>
  </w:style>
  <w:style w:type="paragraph" w:customStyle="1" w:styleId="0804899B6E294668B1EC75844D824E99">
    <w:name w:val="0804899B6E294668B1EC75844D824E99"/>
    <w:rsid w:val="00231EC3"/>
    <w:pPr>
      <w:spacing w:after="160" w:line="259" w:lineRule="auto"/>
    </w:pPr>
    <w:rPr>
      <w:kern w:val="2"/>
      <w:sz w:val="22"/>
      <w:szCs w:val="22"/>
      <w:lang w:eastAsia="en-AU"/>
      <w14:ligatures w14:val="standardContextual"/>
    </w:rPr>
  </w:style>
  <w:style w:type="paragraph" w:customStyle="1" w:styleId="155765BBB12A476A8171D3E5553D3272">
    <w:name w:val="155765BBB12A476A8171D3E5553D3272"/>
    <w:rsid w:val="00231EC3"/>
    <w:pPr>
      <w:spacing w:after="160" w:line="259" w:lineRule="auto"/>
    </w:pPr>
    <w:rPr>
      <w:kern w:val="2"/>
      <w:sz w:val="22"/>
      <w:szCs w:val="22"/>
      <w:lang w:eastAsia="en-AU"/>
      <w14:ligatures w14:val="standardContextual"/>
    </w:rPr>
  </w:style>
  <w:style w:type="paragraph" w:customStyle="1" w:styleId="EE30CD6946C149C990BFC41BAE8017CB">
    <w:name w:val="EE30CD6946C149C990BFC41BAE8017CB"/>
    <w:rsid w:val="00231EC3"/>
    <w:pPr>
      <w:spacing w:after="160" w:line="259" w:lineRule="auto"/>
    </w:pPr>
    <w:rPr>
      <w:kern w:val="2"/>
      <w:sz w:val="22"/>
      <w:szCs w:val="22"/>
      <w:lang w:eastAsia="en-AU"/>
      <w14:ligatures w14:val="standardContextual"/>
    </w:rPr>
  </w:style>
  <w:style w:type="paragraph" w:customStyle="1" w:styleId="C2DECA6300C04AAF95E89858FD5E1003">
    <w:name w:val="C2DECA6300C04AAF95E89858FD5E1003"/>
    <w:rsid w:val="00231EC3"/>
    <w:pPr>
      <w:spacing w:after="160" w:line="259" w:lineRule="auto"/>
    </w:pPr>
    <w:rPr>
      <w:kern w:val="2"/>
      <w:sz w:val="22"/>
      <w:szCs w:val="22"/>
      <w:lang w:eastAsia="en-AU"/>
      <w14:ligatures w14:val="standardContextual"/>
    </w:rPr>
  </w:style>
  <w:style w:type="paragraph" w:customStyle="1" w:styleId="FDF88C5987E34A579DB1A13232771976">
    <w:name w:val="FDF88C5987E34A579DB1A13232771976"/>
    <w:rsid w:val="00231EC3"/>
    <w:pPr>
      <w:spacing w:after="160" w:line="259" w:lineRule="auto"/>
    </w:pPr>
    <w:rPr>
      <w:kern w:val="2"/>
      <w:sz w:val="22"/>
      <w:szCs w:val="22"/>
      <w:lang w:eastAsia="en-AU"/>
      <w14:ligatures w14:val="standardContextual"/>
    </w:rPr>
  </w:style>
  <w:style w:type="paragraph" w:customStyle="1" w:styleId="1C291902B3B14200890F5BADF48DA3BB">
    <w:name w:val="1C291902B3B14200890F5BADF48DA3BB"/>
    <w:rsid w:val="00231EC3"/>
    <w:pPr>
      <w:spacing w:after="160" w:line="259" w:lineRule="auto"/>
    </w:pPr>
    <w:rPr>
      <w:kern w:val="2"/>
      <w:sz w:val="22"/>
      <w:szCs w:val="22"/>
      <w:lang w:eastAsia="en-AU"/>
      <w14:ligatures w14:val="standardContextual"/>
    </w:rPr>
  </w:style>
  <w:style w:type="paragraph" w:customStyle="1" w:styleId="E9BFB78766D849649F446056AA69C9DE">
    <w:name w:val="E9BFB78766D849649F446056AA69C9DE"/>
    <w:rsid w:val="00231EC3"/>
    <w:pPr>
      <w:spacing w:after="160" w:line="259" w:lineRule="auto"/>
    </w:pPr>
    <w:rPr>
      <w:kern w:val="2"/>
      <w:sz w:val="22"/>
      <w:szCs w:val="22"/>
      <w:lang w:eastAsia="en-AU"/>
      <w14:ligatures w14:val="standardContextual"/>
    </w:rPr>
  </w:style>
  <w:style w:type="paragraph" w:customStyle="1" w:styleId="5179DE36293A4CB2A16AEE1B5CF1F59E">
    <w:name w:val="5179DE36293A4CB2A16AEE1B5CF1F59E"/>
    <w:rsid w:val="00231EC3"/>
    <w:pPr>
      <w:spacing w:after="160" w:line="259" w:lineRule="auto"/>
    </w:pPr>
    <w:rPr>
      <w:kern w:val="2"/>
      <w:sz w:val="22"/>
      <w:szCs w:val="22"/>
      <w:lang w:eastAsia="en-AU"/>
      <w14:ligatures w14:val="standardContextual"/>
    </w:rPr>
  </w:style>
  <w:style w:type="paragraph" w:customStyle="1" w:styleId="AF67DAA3D4A44B3182ECE1AF994AEE52">
    <w:name w:val="AF67DAA3D4A44B3182ECE1AF994AEE52"/>
    <w:rsid w:val="00231EC3"/>
    <w:pPr>
      <w:spacing w:after="160" w:line="259" w:lineRule="auto"/>
    </w:pPr>
    <w:rPr>
      <w:kern w:val="2"/>
      <w:sz w:val="22"/>
      <w:szCs w:val="22"/>
      <w:lang w:eastAsia="en-AU"/>
      <w14:ligatures w14:val="standardContextual"/>
    </w:rPr>
  </w:style>
  <w:style w:type="paragraph" w:customStyle="1" w:styleId="205F5EB44E484D1CBE2E8509DF444F19">
    <w:name w:val="205F5EB44E484D1CBE2E8509DF444F19"/>
    <w:rsid w:val="00231EC3"/>
    <w:pPr>
      <w:spacing w:after="160" w:line="259" w:lineRule="auto"/>
    </w:pPr>
    <w:rPr>
      <w:kern w:val="2"/>
      <w:sz w:val="22"/>
      <w:szCs w:val="22"/>
      <w:lang w:eastAsia="en-AU"/>
      <w14:ligatures w14:val="standardContextual"/>
    </w:rPr>
  </w:style>
  <w:style w:type="paragraph" w:customStyle="1" w:styleId="BB82C3D21C064FCE9D471CAEAE5412F9">
    <w:name w:val="BB82C3D21C064FCE9D471CAEAE5412F9"/>
    <w:rsid w:val="00231EC3"/>
    <w:pPr>
      <w:spacing w:after="160" w:line="259" w:lineRule="auto"/>
    </w:pPr>
    <w:rPr>
      <w:kern w:val="2"/>
      <w:sz w:val="22"/>
      <w:szCs w:val="22"/>
      <w:lang w:eastAsia="en-AU"/>
      <w14:ligatures w14:val="standardContextual"/>
    </w:rPr>
  </w:style>
  <w:style w:type="paragraph" w:customStyle="1" w:styleId="66E04A9BF397483192835D638BDBC2C1">
    <w:name w:val="66E04A9BF397483192835D638BDBC2C1"/>
    <w:rsid w:val="00231EC3"/>
    <w:pPr>
      <w:spacing w:after="160" w:line="259" w:lineRule="auto"/>
    </w:pPr>
    <w:rPr>
      <w:kern w:val="2"/>
      <w:sz w:val="22"/>
      <w:szCs w:val="22"/>
      <w:lang w:eastAsia="en-AU"/>
      <w14:ligatures w14:val="standardContextual"/>
    </w:rPr>
  </w:style>
  <w:style w:type="paragraph" w:customStyle="1" w:styleId="6970D28B4A834A8082B45BF6BDE929FA">
    <w:name w:val="6970D28B4A834A8082B45BF6BDE929FA"/>
    <w:rsid w:val="00231EC3"/>
    <w:pPr>
      <w:spacing w:after="160" w:line="259" w:lineRule="auto"/>
    </w:pPr>
    <w:rPr>
      <w:kern w:val="2"/>
      <w:sz w:val="22"/>
      <w:szCs w:val="22"/>
      <w:lang w:eastAsia="en-AU"/>
      <w14:ligatures w14:val="standardContextual"/>
    </w:rPr>
  </w:style>
  <w:style w:type="paragraph" w:customStyle="1" w:styleId="F73CF149696D442DA941D547E062E8BA">
    <w:name w:val="F73CF149696D442DA941D547E062E8BA"/>
    <w:rsid w:val="00231EC3"/>
    <w:pPr>
      <w:spacing w:after="160" w:line="259" w:lineRule="auto"/>
    </w:pPr>
    <w:rPr>
      <w:kern w:val="2"/>
      <w:sz w:val="22"/>
      <w:szCs w:val="22"/>
      <w:lang w:eastAsia="en-AU"/>
      <w14:ligatures w14:val="standardContextual"/>
    </w:rPr>
  </w:style>
  <w:style w:type="paragraph" w:customStyle="1" w:styleId="88FDDB6FF9864EE4A63CA5F6490B6ECC">
    <w:name w:val="88FDDB6FF9864EE4A63CA5F6490B6ECC"/>
    <w:rsid w:val="00231EC3"/>
    <w:pPr>
      <w:spacing w:after="160" w:line="259" w:lineRule="auto"/>
    </w:pPr>
    <w:rPr>
      <w:kern w:val="2"/>
      <w:sz w:val="22"/>
      <w:szCs w:val="22"/>
      <w:lang w:eastAsia="en-AU"/>
      <w14:ligatures w14:val="standardContextual"/>
    </w:rPr>
  </w:style>
  <w:style w:type="paragraph" w:customStyle="1" w:styleId="23B7B77F00044861A01837CFAC66988E">
    <w:name w:val="23B7B77F00044861A01837CFAC66988E"/>
    <w:rsid w:val="00231EC3"/>
    <w:pPr>
      <w:spacing w:after="160" w:line="259" w:lineRule="auto"/>
    </w:pPr>
    <w:rPr>
      <w:kern w:val="2"/>
      <w:sz w:val="22"/>
      <w:szCs w:val="22"/>
      <w:lang w:eastAsia="en-AU"/>
      <w14:ligatures w14:val="standardContextual"/>
    </w:rPr>
  </w:style>
  <w:style w:type="paragraph" w:customStyle="1" w:styleId="DEBA18D1300E4B6A93906DDC6190DF17">
    <w:name w:val="DEBA18D1300E4B6A93906DDC6190DF17"/>
    <w:rsid w:val="00231EC3"/>
    <w:pPr>
      <w:spacing w:after="160" w:line="259" w:lineRule="auto"/>
    </w:pPr>
    <w:rPr>
      <w:kern w:val="2"/>
      <w:sz w:val="22"/>
      <w:szCs w:val="22"/>
      <w:lang w:eastAsia="en-AU"/>
      <w14:ligatures w14:val="standardContextual"/>
    </w:rPr>
  </w:style>
  <w:style w:type="paragraph" w:customStyle="1" w:styleId="E54E5C5F62D847539A894086AE9551A9">
    <w:name w:val="E54E5C5F62D847539A894086AE9551A9"/>
    <w:rsid w:val="00231EC3"/>
    <w:pPr>
      <w:spacing w:after="160" w:line="259" w:lineRule="auto"/>
    </w:pPr>
    <w:rPr>
      <w:kern w:val="2"/>
      <w:sz w:val="22"/>
      <w:szCs w:val="22"/>
      <w:lang w:eastAsia="en-AU"/>
      <w14:ligatures w14:val="standardContextual"/>
    </w:rPr>
  </w:style>
  <w:style w:type="paragraph" w:customStyle="1" w:styleId="8F9ADB6C08654F61A20C7B9940B04C75">
    <w:name w:val="8F9ADB6C08654F61A20C7B9940B04C75"/>
    <w:rsid w:val="00231EC3"/>
    <w:pPr>
      <w:spacing w:after="160" w:line="259" w:lineRule="auto"/>
    </w:pPr>
    <w:rPr>
      <w:kern w:val="2"/>
      <w:sz w:val="22"/>
      <w:szCs w:val="22"/>
      <w:lang w:eastAsia="en-AU"/>
      <w14:ligatures w14:val="standardContextual"/>
    </w:rPr>
  </w:style>
  <w:style w:type="paragraph" w:customStyle="1" w:styleId="FE557B88B274484CA68DE0EC96DF4BA6">
    <w:name w:val="FE557B88B274484CA68DE0EC96DF4BA6"/>
    <w:rsid w:val="00231EC3"/>
    <w:pPr>
      <w:spacing w:after="160" w:line="259" w:lineRule="auto"/>
    </w:pPr>
    <w:rPr>
      <w:kern w:val="2"/>
      <w:sz w:val="22"/>
      <w:szCs w:val="22"/>
      <w:lang w:eastAsia="en-AU"/>
      <w14:ligatures w14:val="standardContextual"/>
    </w:rPr>
  </w:style>
  <w:style w:type="paragraph" w:customStyle="1" w:styleId="96D41A6401214305B6D809F58C59481E">
    <w:name w:val="96D41A6401214305B6D809F58C59481E"/>
    <w:rsid w:val="00231EC3"/>
    <w:pPr>
      <w:spacing w:after="160" w:line="259" w:lineRule="auto"/>
    </w:pPr>
    <w:rPr>
      <w:kern w:val="2"/>
      <w:sz w:val="22"/>
      <w:szCs w:val="22"/>
      <w:lang w:eastAsia="en-AU"/>
      <w14:ligatures w14:val="standardContextual"/>
    </w:rPr>
  </w:style>
  <w:style w:type="paragraph" w:customStyle="1" w:styleId="9783E41120E240FC816D6381EA210489">
    <w:name w:val="9783E41120E240FC816D6381EA210489"/>
    <w:rsid w:val="00231EC3"/>
    <w:pPr>
      <w:spacing w:after="160" w:line="259" w:lineRule="auto"/>
    </w:pPr>
    <w:rPr>
      <w:kern w:val="2"/>
      <w:sz w:val="22"/>
      <w:szCs w:val="22"/>
      <w:lang w:eastAsia="en-AU"/>
      <w14:ligatures w14:val="standardContextual"/>
    </w:rPr>
  </w:style>
  <w:style w:type="paragraph" w:customStyle="1" w:styleId="237F6BED20A94B12ACD3E14E92354025">
    <w:name w:val="237F6BED20A94B12ACD3E14E92354025"/>
    <w:rsid w:val="00231EC3"/>
    <w:pPr>
      <w:spacing w:after="160" w:line="259" w:lineRule="auto"/>
    </w:pPr>
    <w:rPr>
      <w:kern w:val="2"/>
      <w:sz w:val="22"/>
      <w:szCs w:val="22"/>
      <w:lang w:eastAsia="en-AU"/>
      <w14:ligatures w14:val="standardContextual"/>
    </w:rPr>
  </w:style>
  <w:style w:type="paragraph" w:customStyle="1" w:styleId="EB47E9E1CDC7443FA34D2AFF69964AF1">
    <w:name w:val="EB47E9E1CDC7443FA34D2AFF69964AF1"/>
    <w:rsid w:val="00231EC3"/>
    <w:pPr>
      <w:spacing w:after="160" w:line="259" w:lineRule="auto"/>
    </w:pPr>
    <w:rPr>
      <w:kern w:val="2"/>
      <w:sz w:val="22"/>
      <w:szCs w:val="22"/>
      <w:lang w:eastAsia="en-AU"/>
      <w14:ligatures w14:val="standardContextual"/>
    </w:rPr>
  </w:style>
  <w:style w:type="paragraph" w:customStyle="1" w:styleId="767356A6E8844A5DBF8EE017D6D9E0BB">
    <w:name w:val="767356A6E8844A5DBF8EE017D6D9E0BB"/>
    <w:rsid w:val="00231EC3"/>
    <w:pPr>
      <w:spacing w:after="160" w:line="259" w:lineRule="auto"/>
    </w:pPr>
    <w:rPr>
      <w:kern w:val="2"/>
      <w:sz w:val="22"/>
      <w:szCs w:val="22"/>
      <w:lang w:eastAsia="en-AU"/>
      <w14:ligatures w14:val="standardContextual"/>
    </w:rPr>
  </w:style>
  <w:style w:type="paragraph" w:customStyle="1" w:styleId="BF53CC0C57614D87B08769CC80194968">
    <w:name w:val="BF53CC0C57614D87B08769CC80194968"/>
    <w:rsid w:val="00231EC3"/>
    <w:pPr>
      <w:spacing w:after="160" w:line="259" w:lineRule="auto"/>
    </w:pPr>
    <w:rPr>
      <w:kern w:val="2"/>
      <w:sz w:val="22"/>
      <w:szCs w:val="22"/>
      <w:lang w:eastAsia="en-AU"/>
      <w14:ligatures w14:val="standardContextual"/>
    </w:rPr>
  </w:style>
  <w:style w:type="paragraph" w:customStyle="1" w:styleId="3D1D220E72DE49DBB25220A034E92590">
    <w:name w:val="3D1D220E72DE49DBB25220A034E92590"/>
    <w:rsid w:val="00231EC3"/>
    <w:pPr>
      <w:spacing w:after="160" w:line="259" w:lineRule="auto"/>
    </w:pPr>
    <w:rPr>
      <w:kern w:val="2"/>
      <w:sz w:val="22"/>
      <w:szCs w:val="22"/>
      <w:lang w:eastAsia="en-AU"/>
      <w14:ligatures w14:val="standardContextual"/>
    </w:rPr>
  </w:style>
  <w:style w:type="paragraph" w:customStyle="1" w:styleId="E9D82D398A0B440ABFDC42DF54E8AE71">
    <w:name w:val="E9D82D398A0B440ABFDC42DF54E8AE71"/>
    <w:rsid w:val="00231EC3"/>
    <w:pPr>
      <w:spacing w:after="160" w:line="259" w:lineRule="auto"/>
    </w:pPr>
    <w:rPr>
      <w:kern w:val="2"/>
      <w:sz w:val="22"/>
      <w:szCs w:val="22"/>
      <w:lang w:eastAsia="en-AU"/>
      <w14:ligatures w14:val="standardContextual"/>
    </w:rPr>
  </w:style>
  <w:style w:type="paragraph" w:customStyle="1" w:styleId="3BCDA7DB126B4A51AF89BAD0D5B550D3">
    <w:name w:val="3BCDA7DB126B4A51AF89BAD0D5B550D3"/>
    <w:rsid w:val="00231EC3"/>
    <w:pPr>
      <w:spacing w:after="160" w:line="259" w:lineRule="auto"/>
    </w:pPr>
    <w:rPr>
      <w:kern w:val="2"/>
      <w:sz w:val="22"/>
      <w:szCs w:val="22"/>
      <w:lang w:eastAsia="en-AU"/>
      <w14:ligatures w14:val="standardContextual"/>
    </w:rPr>
  </w:style>
  <w:style w:type="paragraph" w:customStyle="1" w:styleId="1A634E104E3B41F59DF44EC4E24F915A">
    <w:name w:val="1A634E104E3B41F59DF44EC4E24F915A"/>
    <w:rsid w:val="00231EC3"/>
    <w:pPr>
      <w:spacing w:after="160" w:line="259" w:lineRule="auto"/>
    </w:pPr>
    <w:rPr>
      <w:kern w:val="2"/>
      <w:sz w:val="22"/>
      <w:szCs w:val="22"/>
      <w:lang w:eastAsia="en-AU"/>
      <w14:ligatures w14:val="standardContextual"/>
    </w:rPr>
  </w:style>
  <w:style w:type="paragraph" w:customStyle="1" w:styleId="139BD26B89974204A322C7190B21C3B0">
    <w:name w:val="139BD26B89974204A322C7190B21C3B0"/>
    <w:rsid w:val="00231EC3"/>
    <w:pPr>
      <w:spacing w:after="160" w:line="259" w:lineRule="auto"/>
    </w:pPr>
    <w:rPr>
      <w:kern w:val="2"/>
      <w:sz w:val="22"/>
      <w:szCs w:val="22"/>
      <w:lang w:eastAsia="en-AU"/>
      <w14:ligatures w14:val="standardContextual"/>
    </w:rPr>
  </w:style>
  <w:style w:type="paragraph" w:customStyle="1" w:styleId="E4729E7C7CCA49B1AE92E0878E6B6568">
    <w:name w:val="E4729E7C7CCA49B1AE92E0878E6B6568"/>
    <w:rsid w:val="00231EC3"/>
    <w:pPr>
      <w:spacing w:after="160" w:line="259" w:lineRule="auto"/>
    </w:pPr>
    <w:rPr>
      <w:kern w:val="2"/>
      <w:sz w:val="22"/>
      <w:szCs w:val="22"/>
      <w:lang w:eastAsia="en-AU"/>
      <w14:ligatures w14:val="standardContextual"/>
    </w:rPr>
  </w:style>
  <w:style w:type="paragraph" w:customStyle="1" w:styleId="30372114E7A44A0F86B0C7C2BF37A68D">
    <w:name w:val="30372114E7A44A0F86B0C7C2BF37A68D"/>
    <w:rsid w:val="00231EC3"/>
    <w:pPr>
      <w:spacing w:after="160" w:line="259" w:lineRule="auto"/>
    </w:pPr>
    <w:rPr>
      <w:kern w:val="2"/>
      <w:sz w:val="22"/>
      <w:szCs w:val="22"/>
      <w:lang w:eastAsia="en-AU"/>
      <w14:ligatures w14:val="standardContextual"/>
    </w:rPr>
  </w:style>
  <w:style w:type="paragraph" w:customStyle="1" w:styleId="B8D5F73592C34F3CA1EE71F4220CCDF7">
    <w:name w:val="B8D5F73592C34F3CA1EE71F4220CCDF7"/>
    <w:rsid w:val="00231EC3"/>
    <w:pPr>
      <w:spacing w:after="160" w:line="259" w:lineRule="auto"/>
    </w:pPr>
    <w:rPr>
      <w:kern w:val="2"/>
      <w:sz w:val="22"/>
      <w:szCs w:val="22"/>
      <w:lang w:eastAsia="en-AU"/>
      <w14:ligatures w14:val="standardContextual"/>
    </w:rPr>
  </w:style>
  <w:style w:type="paragraph" w:customStyle="1" w:styleId="DBE206AA13824153B4242CFF5F0F8AB0">
    <w:name w:val="DBE206AA13824153B4242CFF5F0F8AB0"/>
    <w:rsid w:val="00231EC3"/>
    <w:pPr>
      <w:spacing w:after="160" w:line="259" w:lineRule="auto"/>
    </w:pPr>
    <w:rPr>
      <w:kern w:val="2"/>
      <w:sz w:val="22"/>
      <w:szCs w:val="22"/>
      <w:lang w:eastAsia="en-AU"/>
      <w14:ligatures w14:val="standardContextual"/>
    </w:rPr>
  </w:style>
  <w:style w:type="paragraph" w:customStyle="1" w:styleId="8B0B259603CC4B04936FCEADB2C468E3">
    <w:name w:val="8B0B259603CC4B04936FCEADB2C468E3"/>
    <w:rsid w:val="00231EC3"/>
    <w:pPr>
      <w:spacing w:after="160" w:line="259" w:lineRule="auto"/>
    </w:pPr>
    <w:rPr>
      <w:kern w:val="2"/>
      <w:sz w:val="22"/>
      <w:szCs w:val="22"/>
      <w:lang w:eastAsia="en-AU"/>
      <w14:ligatures w14:val="standardContextual"/>
    </w:rPr>
  </w:style>
  <w:style w:type="paragraph" w:customStyle="1" w:styleId="09FA814697284D319943CF61E866DD06">
    <w:name w:val="09FA814697284D319943CF61E866DD06"/>
    <w:rsid w:val="00231EC3"/>
    <w:pPr>
      <w:spacing w:after="160" w:line="259" w:lineRule="auto"/>
    </w:pPr>
    <w:rPr>
      <w:kern w:val="2"/>
      <w:sz w:val="22"/>
      <w:szCs w:val="22"/>
      <w:lang w:eastAsia="en-AU"/>
      <w14:ligatures w14:val="standardContextual"/>
    </w:rPr>
  </w:style>
  <w:style w:type="paragraph" w:customStyle="1" w:styleId="E50A642A7FE6435FAD775AF36F596E9F">
    <w:name w:val="E50A642A7FE6435FAD775AF36F596E9F"/>
    <w:rsid w:val="00231EC3"/>
    <w:pPr>
      <w:spacing w:after="160" w:line="259" w:lineRule="auto"/>
    </w:pPr>
    <w:rPr>
      <w:kern w:val="2"/>
      <w:sz w:val="22"/>
      <w:szCs w:val="22"/>
      <w:lang w:eastAsia="en-AU"/>
      <w14:ligatures w14:val="standardContextual"/>
    </w:rPr>
  </w:style>
  <w:style w:type="paragraph" w:customStyle="1" w:styleId="B5E252CFE3754BCCB0DC71A62B2B16C0">
    <w:name w:val="B5E252CFE3754BCCB0DC71A62B2B16C0"/>
    <w:rsid w:val="00231EC3"/>
    <w:pPr>
      <w:spacing w:after="160" w:line="259" w:lineRule="auto"/>
    </w:pPr>
    <w:rPr>
      <w:kern w:val="2"/>
      <w:sz w:val="22"/>
      <w:szCs w:val="22"/>
      <w:lang w:eastAsia="en-AU"/>
      <w14:ligatures w14:val="standardContextual"/>
    </w:rPr>
  </w:style>
  <w:style w:type="paragraph" w:customStyle="1" w:styleId="BD4D29AD5D92416397B50847A8CAB290">
    <w:name w:val="BD4D29AD5D92416397B50847A8CAB290"/>
    <w:rsid w:val="00231EC3"/>
    <w:pPr>
      <w:spacing w:after="160" w:line="259" w:lineRule="auto"/>
    </w:pPr>
    <w:rPr>
      <w:kern w:val="2"/>
      <w:sz w:val="22"/>
      <w:szCs w:val="22"/>
      <w:lang w:eastAsia="en-AU"/>
      <w14:ligatures w14:val="standardContextual"/>
    </w:rPr>
  </w:style>
  <w:style w:type="paragraph" w:customStyle="1" w:styleId="F774ECAD1EDC402EBC4430D886C53FB4">
    <w:name w:val="F774ECAD1EDC402EBC4430D886C53FB4"/>
    <w:rsid w:val="00231EC3"/>
    <w:pPr>
      <w:spacing w:after="160" w:line="259" w:lineRule="auto"/>
    </w:pPr>
    <w:rPr>
      <w:kern w:val="2"/>
      <w:sz w:val="22"/>
      <w:szCs w:val="22"/>
      <w:lang w:eastAsia="en-AU"/>
      <w14:ligatures w14:val="standardContextual"/>
    </w:rPr>
  </w:style>
  <w:style w:type="paragraph" w:customStyle="1" w:styleId="F8AB3DAD28AC414FBF2CD34241A21530">
    <w:name w:val="F8AB3DAD28AC414FBF2CD34241A21530"/>
    <w:rsid w:val="00231EC3"/>
    <w:pPr>
      <w:spacing w:after="160" w:line="259" w:lineRule="auto"/>
    </w:pPr>
    <w:rPr>
      <w:kern w:val="2"/>
      <w:sz w:val="22"/>
      <w:szCs w:val="22"/>
      <w:lang w:eastAsia="en-AU"/>
      <w14:ligatures w14:val="standardContextual"/>
    </w:rPr>
  </w:style>
  <w:style w:type="paragraph" w:customStyle="1" w:styleId="A99A34E907804B80B16ACC890474972F">
    <w:name w:val="A99A34E907804B80B16ACC890474972F"/>
    <w:rsid w:val="00231EC3"/>
    <w:pPr>
      <w:spacing w:after="160" w:line="259" w:lineRule="auto"/>
    </w:pPr>
    <w:rPr>
      <w:kern w:val="2"/>
      <w:sz w:val="22"/>
      <w:szCs w:val="22"/>
      <w:lang w:eastAsia="en-AU"/>
      <w14:ligatures w14:val="standardContextual"/>
    </w:rPr>
  </w:style>
  <w:style w:type="paragraph" w:customStyle="1" w:styleId="AA1031A146A94324A9DA32099C1C87E1">
    <w:name w:val="AA1031A146A94324A9DA32099C1C87E1"/>
    <w:rsid w:val="00231EC3"/>
    <w:pPr>
      <w:spacing w:after="160" w:line="259" w:lineRule="auto"/>
    </w:pPr>
    <w:rPr>
      <w:kern w:val="2"/>
      <w:sz w:val="22"/>
      <w:szCs w:val="22"/>
      <w:lang w:eastAsia="en-AU"/>
      <w14:ligatures w14:val="standardContextual"/>
    </w:rPr>
  </w:style>
  <w:style w:type="paragraph" w:customStyle="1" w:styleId="9A59AB9815934DC396198A9013A2F85F">
    <w:name w:val="9A59AB9815934DC396198A9013A2F85F"/>
    <w:rsid w:val="00231EC3"/>
    <w:pPr>
      <w:spacing w:after="160" w:line="259" w:lineRule="auto"/>
    </w:pPr>
    <w:rPr>
      <w:kern w:val="2"/>
      <w:sz w:val="22"/>
      <w:szCs w:val="22"/>
      <w:lang w:eastAsia="en-AU"/>
      <w14:ligatures w14:val="standardContextual"/>
    </w:rPr>
  </w:style>
  <w:style w:type="paragraph" w:customStyle="1" w:styleId="5F664CE3F5F44030A6E93EEDAAD55E97">
    <w:name w:val="5F664CE3F5F44030A6E93EEDAAD55E97"/>
    <w:rsid w:val="00231EC3"/>
    <w:pPr>
      <w:spacing w:after="160" w:line="259" w:lineRule="auto"/>
    </w:pPr>
    <w:rPr>
      <w:kern w:val="2"/>
      <w:sz w:val="22"/>
      <w:szCs w:val="22"/>
      <w:lang w:eastAsia="en-AU"/>
      <w14:ligatures w14:val="standardContextual"/>
    </w:rPr>
  </w:style>
  <w:style w:type="paragraph" w:customStyle="1" w:styleId="4B9EC4AC43B0439BA1FD914799B2BE5E">
    <w:name w:val="4B9EC4AC43B0439BA1FD914799B2BE5E"/>
    <w:rsid w:val="00231EC3"/>
    <w:pPr>
      <w:spacing w:after="160" w:line="259" w:lineRule="auto"/>
    </w:pPr>
    <w:rPr>
      <w:kern w:val="2"/>
      <w:sz w:val="22"/>
      <w:szCs w:val="22"/>
      <w:lang w:eastAsia="en-AU"/>
      <w14:ligatures w14:val="standardContextual"/>
    </w:rPr>
  </w:style>
  <w:style w:type="paragraph" w:customStyle="1" w:styleId="3AD0E172915143928787FAF280FAAD74">
    <w:name w:val="3AD0E172915143928787FAF280FAAD74"/>
    <w:rsid w:val="00231EC3"/>
    <w:pPr>
      <w:spacing w:after="160" w:line="259" w:lineRule="auto"/>
    </w:pPr>
    <w:rPr>
      <w:kern w:val="2"/>
      <w:sz w:val="22"/>
      <w:szCs w:val="22"/>
      <w:lang w:eastAsia="en-AU"/>
      <w14:ligatures w14:val="standardContextual"/>
    </w:rPr>
  </w:style>
  <w:style w:type="paragraph" w:customStyle="1" w:styleId="60287729A802427D862490FC83809148">
    <w:name w:val="60287729A802427D862490FC83809148"/>
    <w:rsid w:val="00231EC3"/>
    <w:pPr>
      <w:spacing w:after="160" w:line="259" w:lineRule="auto"/>
    </w:pPr>
    <w:rPr>
      <w:kern w:val="2"/>
      <w:sz w:val="22"/>
      <w:szCs w:val="22"/>
      <w:lang w:eastAsia="en-AU"/>
      <w14:ligatures w14:val="standardContextual"/>
    </w:rPr>
  </w:style>
  <w:style w:type="paragraph" w:customStyle="1" w:styleId="C2B367EA08A14E95BE9CA22A77D4CEF0">
    <w:name w:val="C2B367EA08A14E95BE9CA22A77D4CEF0"/>
    <w:rsid w:val="00231EC3"/>
    <w:pPr>
      <w:spacing w:after="160" w:line="259" w:lineRule="auto"/>
    </w:pPr>
    <w:rPr>
      <w:kern w:val="2"/>
      <w:sz w:val="22"/>
      <w:szCs w:val="22"/>
      <w:lang w:eastAsia="en-AU"/>
      <w14:ligatures w14:val="standardContextual"/>
    </w:rPr>
  </w:style>
  <w:style w:type="paragraph" w:customStyle="1" w:styleId="12F20C8968A446CD863303A831DA610F">
    <w:name w:val="12F20C8968A446CD863303A831DA610F"/>
    <w:rsid w:val="00231EC3"/>
    <w:pPr>
      <w:spacing w:after="160" w:line="259" w:lineRule="auto"/>
    </w:pPr>
    <w:rPr>
      <w:kern w:val="2"/>
      <w:sz w:val="22"/>
      <w:szCs w:val="22"/>
      <w:lang w:eastAsia="en-AU"/>
      <w14:ligatures w14:val="standardContextual"/>
    </w:rPr>
  </w:style>
  <w:style w:type="paragraph" w:customStyle="1" w:styleId="DED28ED3AF7B4B85BA7B368A4C4AD65C">
    <w:name w:val="DED28ED3AF7B4B85BA7B368A4C4AD65C"/>
    <w:rsid w:val="00231EC3"/>
    <w:pPr>
      <w:spacing w:after="160" w:line="259" w:lineRule="auto"/>
    </w:pPr>
    <w:rPr>
      <w:kern w:val="2"/>
      <w:sz w:val="22"/>
      <w:szCs w:val="22"/>
      <w:lang w:eastAsia="en-AU"/>
      <w14:ligatures w14:val="standardContextual"/>
    </w:rPr>
  </w:style>
  <w:style w:type="paragraph" w:customStyle="1" w:styleId="07935E94AAFA49CF984F36B9B3BC925A">
    <w:name w:val="07935E94AAFA49CF984F36B9B3BC925A"/>
    <w:rsid w:val="00231EC3"/>
    <w:pPr>
      <w:spacing w:after="160" w:line="259" w:lineRule="auto"/>
    </w:pPr>
    <w:rPr>
      <w:kern w:val="2"/>
      <w:sz w:val="22"/>
      <w:szCs w:val="22"/>
      <w:lang w:eastAsia="en-AU"/>
      <w14:ligatures w14:val="standardContextual"/>
    </w:rPr>
  </w:style>
  <w:style w:type="paragraph" w:customStyle="1" w:styleId="1295D8B8C5B142C18FF0DC6F66B96206">
    <w:name w:val="1295D8B8C5B142C18FF0DC6F66B96206"/>
    <w:rsid w:val="00231EC3"/>
    <w:pPr>
      <w:spacing w:after="160" w:line="259" w:lineRule="auto"/>
    </w:pPr>
    <w:rPr>
      <w:kern w:val="2"/>
      <w:sz w:val="22"/>
      <w:szCs w:val="22"/>
      <w:lang w:eastAsia="en-AU"/>
      <w14:ligatures w14:val="standardContextual"/>
    </w:rPr>
  </w:style>
  <w:style w:type="paragraph" w:customStyle="1" w:styleId="B94551795DC44D06972599EDBFB27F7D">
    <w:name w:val="B94551795DC44D06972599EDBFB27F7D"/>
    <w:rsid w:val="00231EC3"/>
    <w:pPr>
      <w:spacing w:after="160" w:line="259" w:lineRule="auto"/>
    </w:pPr>
    <w:rPr>
      <w:kern w:val="2"/>
      <w:sz w:val="22"/>
      <w:szCs w:val="22"/>
      <w:lang w:eastAsia="en-AU"/>
      <w14:ligatures w14:val="standardContextual"/>
    </w:rPr>
  </w:style>
  <w:style w:type="paragraph" w:customStyle="1" w:styleId="FDD424879A6F42F2B3C435DA665646E1">
    <w:name w:val="FDD424879A6F42F2B3C435DA665646E1"/>
    <w:rsid w:val="00231EC3"/>
    <w:pPr>
      <w:spacing w:after="160" w:line="259" w:lineRule="auto"/>
    </w:pPr>
    <w:rPr>
      <w:kern w:val="2"/>
      <w:sz w:val="22"/>
      <w:szCs w:val="22"/>
      <w:lang w:eastAsia="en-AU"/>
      <w14:ligatures w14:val="standardContextual"/>
    </w:rPr>
  </w:style>
  <w:style w:type="paragraph" w:customStyle="1" w:styleId="FF9B0A8E31DD46BD8D73D556812FCA25">
    <w:name w:val="FF9B0A8E31DD46BD8D73D556812FCA25"/>
    <w:rsid w:val="00231EC3"/>
    <w:pPr>
      <w:spacing w:after="160" w:line="259" w:lineRule="auto"/>
    </w:pPr>
    <w:rPr>
      <w:kern w:val="2"/>
      <w:sz w:val="22"/>
      <w:szCs w:val="22"/>
      <w:lang w:eastAsia="en-AU"/>
      <w14:ligatures w14:val="standardContextual"/>
    </w:rPr>
  </w:style>
  <w:style w:type="paragraph" w:customStyle="1" w:styleId="7DB3313840D04FB286F89038E642CE7D">
    <w:name w:val="7DB3313840D04FB286F89038E642CE7D"/>
    <w:rsid w:val="00231EC3"/>
    <w:pPr>
      <w:spacing w:after="160" w:line="259" w:lineRule="auto"/>
    </w:pPr>
    <w:rPr>
      <w:kern w:val="2"/>
      <w:sz w:val="22"/>
      <w:szCs w:val="22"/>
      <w:lang w:eastAsia="en-AU"/>
      <w14:ligatures w14:val="standardContextual"/>
    </w:rPr>
  </w:style>
  <w:style w:type="paragraph" w:customStyle="1" w:styleId="E165A4FA19BF4BB68B54786D36B9CDA7">
    <w:name w:val="E165A4FA19BF4BB68B54786D36B9CDA7"/>
    <w:rsid w:val="00231EC3"/>
    <w:pPr>
      <w:spacing w:after="160" w:line="259" w:lineRule="auto"/>
    </w:pPr>
    <w:rPr>
      <w:kern w:val="2"/>
      <w:sz w:val="22"/>
      <w:szCs w:val="22"/>
      <w:lang w:eastAsia="en-AU"/>
      <w14:ligatures w14:val="standardContextual"/>
    </w:rPr>
  </w:style>
  <w:style w:type="paragraph" w:customStyle="1" w:styleId="5D6FEC4AAE1A4DA0B264CBB548555BBA">
    <w:name w:val="5D6FEC4AAE1A4DA0B264CBB548555BBA"/>
    <w:rsid w:val="00231EC3"/>
    <w:pPr>
      <w:spacing w:after="160" w:line="259" w:lineRule="auto"/>
    </w:pPr>
    <w:rPr>
      <w:kern w:val="2"/>
      <w:sz w:val="22"/>
      <w:szCs w:val="22"/>
      <w:lang w:eastAsia="en-AU"/>
      <w14:ligatures w14:val="standardContextual"/>
    </w:rPr>
  </w:style>
  <w:style w:type="paragraph" w:customStyle="1" w:styleId="640C5F95A9E7400EBA51258FF84A818E">
    <w:name w:val="640C5F95A9E7400EBA51258FF84A818E"/>
    <w:rsid w:val="00231EC3"/>
    <w:pPr>
      <w:spacing w:after="160" w:line="259" w:lineRule="auto"/>
    </w:pPr>
    <w:rPr>
      <w:kern w:val="2"/>
      <w:sz w:val="22"/>
      <w:szCs w:val="22"/>
      <w:lang w:eastAsia="en-AU"/>
      <w14:ligatures w14:val="standardContextual"/>
    </w:rPr>
  </w:style>
  <w:style w:type="paragraph" w:customStyle="1" w:styleId="B8DA47EF3F784156A29DC2156FB21E66">
    <w:name w:val="B8DA47EF3F784156A29DC2156FB21E66"/>
    <w:rsid w:val="00231EC3"/>
    <w:pPr>
      <w:spacing w:after="160" w:line="259" w:lineRule="auto"/>
    </w:pPr>
    <w:rPr>
      <w:kern w:val="2"/>
      <w:sz w:val="22"/>
      <w:szCs w:val="22"/>
      <w:lang w:eastAsia="en-AU"/>
      <w14:ligatures w14:val="standardContextual"/>
    </w:rPr>
  </w:style>
  <w:style w:type="paragraph" w:customStyle="1" w:styleId="3D248A0C41474979B0F0BD27233489CB">
    <w:name w:val="3D248A0C41474979B0F0BD27233489CB"/>
    <w:rsid w:val="00231EC3"/>
    <w:pPr>
      <w:spacing w:after="160" w:line="259" w:lineRule="auto"/>
    </w:pPr>
    <w:rPr>
      <w:kern w:val="2"/>
      <w:sz w:val="22"/>
      <w:szCs w:val="22"/>
      <w:lang w:eastAsia="en-AU"/>
      <w14:ligatures w14:val="standardContextual"/>
    </w:rPr>
  </w:style>
  <w:style w:type="paragraph" w:customStyle="1" w:styleId="D6A09D33084742C28E4947565C66D1E9">
    <w:name w:val="D6A09D33084742C28E4947565C66D1E9"/>
    <w:rsid w:val="00231EC3"/>
    <w:pPr>
      <w:spacing w:after="160" w:line="259" w:lineRule="auto"/>
    </w:pPr>
    <w:rPr>
      <w:kern w:val="2"/>
      <w:sz w:val="22"/>
      <w:szCs w:val="22"/>
      <w:lang w:eastAsia="en-AU"/>
      <w14:ligatures w14:val="standardContextual"/>
    </w:rPr>
  </w:style>
  <w:style w:type="paragraph" w:customStyle="1" w:styleId="A32CB489108346B2B6ABDB0FE8DDCF13">
    <w:name w:val="A32CB489108346B2B6ABDB0FE8DDCF13"/>
    <w:rsid w:val="00231EC3"/>
    <w:pPr>
      <w:spacing w:after="160" w:line="259" w:lineRule="auto"/>
    </w:pPr>
    <w:rPr>
      <w:kern w:val="2"/>
      <w:sz w:val="22"/>
      <w:szCs w:val="22"/>
      <w:lang w:eastAsia="en-AU"/>
      <w14:ligatures w14:val="standardContextual"/>
    </w:rPr>
  </w:style>
  <w:style w:type="paragraph" w:customStyle="1" w:styleId="6B0985CFFD2949D8BD1A15F7DD266D27">
    <w:name w:val="6B0985CFFD2949D8BD1A15F7DD266D27"/>
    <w:rsid w:val="00231EC3"/>
    <w:pPr>
      <w:spacing w:after="160" w:line="259" w:lineRule="auto"/>
    </w:pPr>
    <w:rPr>
      <w:kern w:val="2"/>
      <w:sz w:val="22"/>
      <w:szCs w:val="22"/>
      <w:lang w:eastAsia="en-AU"/>
      <w14:ligatures w14:val="standardContextual"/>
    </w:rPr>
  </w:style>
  <w:style w:type="paragraph" w:customStyle="1" w:styleId="8CDCDB8BB79641F383966679B9703C0F">
    <w:name w:val="8CDCDB8BB79641F383966679B9703C0F"/>
    <w:rsid w:val="00231EC3"/>
    <w:pPr>
      <w:spacing w:after="160" w:line="259" w:lineRule="auto"/>
    </w:pPr>
    <w:rPr>
      <w:kern w:val="2"/>
      <w:sz w:val="22"/>
      <w:szCs w:val="22"/>
      <w:lang w:eastAsia="en-AU"/>
      <w14:ligatures w14:val="standardContextual"/>
    </w:rPr>
  </w:style>
  <w:style w:type="paragraph" w:customStyle="1" w:styleId="A73FEB34ADE242699E8AFC74E15361A9">
    <w:name w:val="A73FEB34ADE242699E8AFC74E15361A9"/>
    <w:rsid w:val="00231EC3"/>
    <w:pPr>
      <w:spacing w:after="160" w:line="259" w:lineRule="auto"/>
    </w:pPr>
    <w:rPr>
      <w:kern w:val="2"/>
      <w:sz w:val="22"/>
      <w:szCs w:val="22"/>
      <w:lang w:eastAsia="en-AU"/>
      <w14:ligatures w14:val="standardContextual"/>
    </w:rPr>
  </w:style>
  <w:style w:type="paragraph" w:customStyle="1" w:styleId="FE05C3C58CD7412EB0E05718A11689DB">
    <w:name w:val="FE05C3C58CD7412EB0E05718A11689DB"/>
    <w:rsid w:val="00231EC3"/>
    <w:pPr>
      <w:spacing w:after="160" w:line="259" w:lineRule="auto"/>
    </w:pPr>
    <w:rPr>
      <w:kern w:val="2"/>
      <w:sz w:val="22"/>
      <w:szCs w:val="22"/>
      <w:lang w:eastAsia="en-AU"/>
      <w14:ligatures w14:val="standardContextual"/>
    </w:rPr>
  </w:style>
  <w:style w:type="paragraph" w:customStyle="1" w:styleId="EB2D9D2FEE534A4CB5BEBC6FD1F7A38B">
    <w:name w:val="EB2D9D2FEE534A4CB5BEBC6FD1F7A38B"/>
    <w:rsid w:val="00231EC3"/>
    <w:pPr>
      <w:spacing w:after="160" w:line="259" w:lineRule="auto"/>
    </w:pPr>
    <w:rPr>
      <w:kern w:val="2"/>
      <w:sz w:val="22"/>
      <w:szCs w:val="22"/>
      <w:lang w:eastAsia="en-AU"/>
      <w14:ligatures w14:val="standardContextual"/>
    </w:rPr>
  </w:style>
  <w:style w:type="paragraph" w:customStyle="1" w:styleId="D45216949F0A408497CA4879E5A7A2DE">
    <w:name w:val="D45216949F0A408497CA4879E5A7A2DE"/>
    <w:rsid w:val="00231EC3"/>
    <w:pPr>
      <w:spacing w:after="160" w:line="259" w:lineRule="auto"/>
    </w:pPr>
    <w:rPr>
      <w:kern w:val="2"/>
      <w:sz w:val="22"/>
      <w:szCs w:val="22"/>
      <w:lang w:eastAsia="en-AU"/>
      <w14:ligatures w14:val="standardContextual"/>
    </w:rPr>
  </w:style>
  <w:style w:type="paragraph" w:customStyle="1" w:styleId="3153902077154D6194D5FAFB815DC6B0">
    <w:name w:val="3153902077154D6194D5FAFB815DC6B0"/>
    <w:rsid w:val="00231EC3"/>
    <w:pPr>
      <w:spacing w:after="160" w:line="259" w:lineRule="auto"/>
    </w:pPr>
    <w:rPr>
      <w:kern w:val="2"/>
      <w:sz w:val="22"/>
      <w:szCs w:val="22"/>
      <w:lang w:eastAsia="en-AU"/>
      <w14:ligatures w14:val="standardContextual"/>
    </w:rPr>
  </w:style>
  <w:style w:type="paragraph" w:customStyle="1" w:styleId="3E851CE94C8146DF8CF1ED306CA24169">
    <w:name w:val="3E851CE94C8146DF8CF1ED306CA24169"/>
    <w:rsid w:val="00231EC3"/>
    <w:pPr>
      <w:spacing w:after="160" w:line="259" w:lineRule="auto"/>
    </w:pPr>
    <w:rPr>
      <w:kern w:val="2"/>
      <w:sz w:val="22"/>
      <w:szCs w:val="22"/>
      <w:lang w:eastAsia="en-AU"/>
      <w14:ligatures w14:val="standardContextual"/>
    </w:rPr>
  </w:style>
  <w:style w:type="paragraph" w:customStyle="1" w:styleId="99BE7B61725545E694FF0C8A791BB157">
    <w:name w:val="99BE7B61725545E694FF0C8A791BB157"/>
    <w:rsid w:val="00231EC3"/>
    <w:pPr>
      <w:spacing w:after="160" w:line="259" w:lineRule="auto"/>
    </w:pPr>
    <w:rPr>
      <w:kern w:val="2"/>
      <w:sz w:val="22"/>
      <w:szCs w:val="22"/>
      <w:lang w:eastAsia="en-AU"/>
      <w14:ligatures w14:val="standardContextual"/>
    </w:rPr>
  </w:style>
  <w:style w:type="paragraph" w:customStyle="1" w:styleId="5ED17D8AD7A945AC8D710EB67D35C0BF">
    <w:name w:val="5ED17D8AD7A945AC8D710EB67D35C0BF"/>
    <w:rsid w:val="00231EC3"/>
    <w:pPr>
      <w:spacing w:after="160" w:line="259" w:lineRule="auto"/>
    </w:pPr>
    <w:rPr>
      <w:kern w:val="2"/>
      <w:sz w:val="22"/>
      <w:szCs w:val="22"/>
      <w:lang w:eastAsia="en-AU"/>
      <w14:ligatures w14:val="standardContextual"/>
    </w:rPr>
  </w:style>
  <w:style w:type="paragraph" w:customStyle="1" w:styleId="28D967697AC04A299FCCEF5B617F316D">
    <w:name w:val="28D967697AC04A299FCCEF5B617F316D"/>
    <w:rsid w:val="00231EC3"/>
    <w:pPr>
      <w:spacing w:after="160" w:line="259" w:lineRule="auto"/>
    </w:pPr>
    <w:rPr>
      <w:kern w:val="2"/>
      <w:sz w:val="22"/>
      <w:szCs w:val="22"/>
      <w:lang w:eastAsia="en-AU"/>
      <w14:ligatures w14:val="standardContextual"/>
    </w:rPr>
  </w:style>
  <w:style w:type="paragraph" w:customStyle="1" w:styleId="D2714DA9DDD94687A69045B44836329D">
    <w:name w:val="D2714DA9DDD94687A69045B44836329D"/>
    <w:rsid w:val="00231EC3"/>
    <w:pPr>
      <w:spacing w:after="160" w:line="259" w:lineRule="auto"/>
    </w:pPr>
    <w:rPr>
      <w:kern w:val="2"/>
      <w:sz w:val="22"/>
      <w:szCs w:val="22"/>
      <w:lang w:eastAsia="en-AU"/>
      <w14:ligatures w14:val="standardContextual"/>
    </w:rPr>
  </w:style>
  <w:style w:type="paragraph" w:customStyle="1" w:styleId="D3DD20D9BB4A485DA92619F61E6CC1D8">
    <w:name w:val="D3DD20D9BB4A485DA92619F61E6CC1D8"/>
    <w:rsid w:val="00231EC3"/>
    <w:pPr>
      <w:spacing w:after="160" w:line="259" w:lineRule="auto"/>
    </w:pPr>
    <w:rPr>
      <w:kern w:val="2"/>
      <w:sz w:val="22"/>
      <w:szCs w:val="22"/>
      <w:lang w:eastAsia="en-AU"/>
      <w14:ligatures w14:val="standardContextual"/>
    </w:rPr>
  </w:style>
  <w:style w:type="paragraph" w:customStyle="1" w:styleId="B4901FE29B594DF59EAA8BCD2C5F965C">
    <w:name w:val="B4901FE29B594DF59EAA8BCD2C5F965C"/>
    <w:rsid w:val="00231EC3"/>
    <w:pPr>
      <w:spacing w:after="160" w:line="259" w:lineRule="auto"/>
    </w:pPr>
    <w:rPr>
      <w:kern w:val="2"/>
      <w:sz w:val="22"/>
      <w:szCs w:val="22"/>
      <w:lang w:eastAsia="en-AU"/>
      <w14:ligatures w14:val="standardContextual"/>
    </w:rPr>
  </w:style>
  <w:style w:type="paragraph" w:customStyle="1" w:styleId="A08B8169DDED4A3A9B46A829BD1A479E">
    <w:name w:val="A08B8169DDED4A3A9B46A829BD1A479E"/>
    <w:rsid w:val="00231EC3"/>
    <w:pPr>
      <w:spacing w:after="160" w:line="259" w:lineRule="auto"/>
    </w:pPr>
    <w:rPr>
      <w:kern w:val="2"/>
      <w:sz w:val="22"/>
      <w:szCs w:val="22"/>
      <w:lang w:eastAsia="en-AU"/>
      <w14:ligatures w14:val="standardContextual"/>
    </w:rPr>
  </w:style>
  <w:style w:type="paragraph" w:customStyle="1" w:styleId="971B73DFF7D44E158FBB449D0EE1A23A">
    <w:name w:val="971B73DFF7D44E158FBB449D0EE1A23A"/>
    <w:rsid w:val="00231EC3"/>
    <w:pPr>
      <w:spacing w:after="160" w:line="259" w:lineRule="auto"/>
    </w:pPr>
    <w:rPr>
      <w:kern w:val="2"/>
      <w:sz w:val="22"/>
      <w:szCs w:val="22"/>
      <w:lang w:eastAsia="en-AU"/>
      <w14:ligatures w14:val="standardContextual"/>
    </w:rPr>
  </w:style>
  <w:style w:type="paragraph" w:customStyle="1" w:styleId="2ADF5B31942B413DBEB2B875F5A39063">
    <w:name w:val="2ADF5B31942B413DBEB2B875F5A39063"/>
    <w:rsid w:val="00231EC3"/>
    <w:pPr>
      <w:spacing w:after="160" w:line="259" w:lineRule="auto"/>
    </w:pPr>
    <w:rPr>
      <w:kern w:val="2"/>
      <w:sz w:val="22"/>
      <w:szCs w:val="22"/>
      <w:lang w:eastAsia="en-AU"/>
      <w14:ligatures w14:val="standardContextual"/>
    </w:rPr>
  </w:style>
  <w:style w:type="paragraph" w:customStyle="1" w:styleId="33AEE96B92554A2498822986138DD0D0">
    <w:name w:val="33AEE96B92554A2498822986138DD0D0"/>
    <w:rsid w:val="00231EC3"/>
    <w:pPr>
      <w:spacing w:after="160" w:line="259" w:lineRule="auto"/>
    </w:pPr>
    <w:rPr>
      <w:kern w:val="2"/>
      <w:sz w:val="22"/>
      <w:szCs w:val="22"/>
      <w:lang w:eastAsia="en-AU"/>
      <w14:ligatures w14:val="standardContextual"/>
    </w:rPr>
  </w:style>
  <w:style w:type="paragraph" w:customStyle="1" w:styleId="3AE8449698B9485EA20401183F7CC7F9">
    <w:name w:val="3AE8449698B9485EA20401183F7CC7F9"/>
    <w:rsid w:val="00231EC3"/>
    <w:pPr>
      <w:spacing w:after="160" w:line="259" w:lineRule="auto"/>
    </w:pPr>
    <w:rPr>
      <w:kern w:val="2"/>
      <w:sz w:val="22"/>
      <w:szCs w:val="22"/>
      <w:lang w:eastAsia="en-AU"/>
      <w14:ligatures w14:val="standardContextual"/>
    </w:rPr>
  </w:style>
  <w:style w:type="paragraph" w:customStyle="1" w:styleId="57114767A0CF43268AD7A0438F96984A">
    <w:name w:val="57114767A0CF43268AD7A0438F96984A"/>
    <w:rsid w:val="00231EC3"/>
    <w:pPr>
      <w:spacing w:after="160" w:line="259" w:lineRule="auto"/>
    </w:pPr>
    <w:rPr>
      <w:kern w:val="2"/>
      <w:sz w:val="22"/>
      <w:szCs w:val="22"/>
      <w:lang w:eastAsia="en-AU"/>
      <w14:ligatures w14:val="standardContextual"/>
    </w:rPr>
  </w:style>
  <w:style w:type="paragraph" w:customStyle="1" w:styleId="4521FB5BAE10458D885778369A443C79">
    <w:name w:val="4521FB5BAE10458D885778369A443C79"/>
    <w:rsid w:val="00231EC3"/>
    <w:pPr>
      <w:spacing w:after="160" w:line="259" w:lineRule="auto"/>
    </w:pPr>
    <w:rPr>
      <w:kern w:val="2"/>
      <w:sz w:val="22"/>
      <w:szCs w:val="22"/>
      <w:lang w:eastAsia="en-AU"/>
      <w14:ligatures w14:val="standardContextual"/>
    </w:rPr>
  </w:style>
  <w:style w:type="paragraph" w:customStyle="1" w:styleId="58FD5E20D9334E808AB53BA800221821">
    <w:name w:val="58FD5E20D9334E808AB53BA800221821"/>
    <w:rsid w:val="00231EC3"/>
    <w:pPr>
      <w:spacing w:after="160" w:line="259" w:lineRule="auto"/>
    </w:pPr>
    <w:rPr>
      <w:kern w:val="2"/>
      <w:sz w:val="22"/>
      <w:szCs w:val="22"/>
      <w:lang w:eastAsia="en-AU"/>
      <w14:ligatures w14:val="standardContextual"/>
    </w:rPr>
  </w:style>
  <w:style w:type="paragraph" w:customStyle="1" w:styleId="DF287ED9D2CD459BA492E6386D08CA73">
    <w:name w:val="DF287ED9D2CD459BA492E6386D08CA73"/>
    <w:rsid w:val="00231EC3"/>
    <w:pPr>
      <w:spacing w:after="160" w:line="259" w:lineRule="auto"/>
    </w:pPr>
    <w:rPr>
      <w:kern w:val="2"/>
      <w:sz w:val="22"/>
      <w:szCs w:val="22"/>
      <w:lang w:eastAsia="en-AU"/>
      <w14:ligatures w14:val="standardContextual"/>
    </w:rPr>
  </w:style>
  <w:style w:type="paragraph" w:customStyle="1" w:styleId="269F8688F0C14A5D8F92748C0FA360A4">
    <w:name w:val="269F8688F0C14A5D8F92748C0FA360A4"/>
    <w:rsid w:val="00231EC3"/>
    <w:pPr>
      <w:spacing w:after="160" w:line="259" w:lineRule="auto"/>
    </w:pPr>
    <w:rPr>
      <w:kern w:val="2"/>
      <w:sz w:val="22"/>
      <w:szCs w:val="22"/>
      <w:lang w:eastAsia="en-AU"/>
      <w14:ligatures w14:val="standardContextual"/>
    </w:rPr>
  </w:style>
  <w:style w:type="paragraph" w:customStyle="1" w:styleId="992E68EDB9084FCC9D7475D62799EF6D">
    <w:name w:val="992E68EDB9084FCC9D7475D62799EF6D"/>
    <w:rsid w:val="00231EC3"/>
    <w:pPr>
      <w:spacing w:after="160" w:line="259" w:lineRule="auto"/>
    </w:pPr>
    <w:rPr>
      <w:kern w:val="2"/>
      <w:sz w:val="22"/>
      <w:szCs w:val="22"/>
      <w:lang w:eastAsia="en-AU"/>
      <w14:ligatures w14:val="standardContextual"/>
    </w:rPr>
  </w:style>
  <w:style w:type="paragraph" w:customStyle="1" w:styleId="6FE73701008E48169CE4A2694BA4A107">
    <w:name w:val="6FE73701008E48169CE4A2694BA4A107"/>
    <w:rsid w:val="00231EC3"/>
    <w:pPr>
      <w:spacing w:after="160" w:line="259" w:lineRule="auto"/>
    </w:pPr>
    <w:rPr>
      <w:kern w:val="2"/>
      <w:sz w:val="22"/>
      <w:szCs w:val="22"/>
      <w:lang w:eastAsia="en-AU"/>
      <w14:ligatures w14:val="standardContextual"/>
    </w:rPr>
  </w:style>
  <w:style w:type="paragraph" w:customStyle="1" w:styleId="682E90829A634D6EBB7F5C056FE7B328">
    <w:name w:val="682E90829A634D6EBB7F5C056FE7B328"/>
    <w:rsid w:val="00231EC3"/>
    <w:pPr>
      <w:spacing w:after="160" w:line="259" w:lineRule="auto"/>
    </w:pPr>
    <w:rPr>
      <w:kern w:val="2"/>
      <w:sz w:val="22"/>
      <w:szCs w:val="22"/>
      <w:lang w:eastAsia="en-AU"/>
      <w14:ligatures w14:val="standardContextual"/>
    </w:rPr>
  </w:style>
  <w:style w:type="paragraph" w:customStyle="1" w:styleId="7F442D738F6741C2AF34FDED46F4AF31">
    <w:name w:val="7F442D738F6741C2AF34FDED46F4AF31"/>
    <w:rsid w:val="00231EC3"/>
    <w:pPr>
      <w:spacing w:after="160" w:line="259" w:lineRule="auto"/>
    </w:pPr>
    <w:rPr>
      <w:kern w:val="2"/>
      <w:sz w:val="22"/>
      <w:szCs w:val="22"/>
      <w:lang w:eastAsia="en-AU"/>
      <w14:ligatures w14:val="standardContextual"/>
    </w:rPr>
  </w:style>
  <w:style w:type="paragraph" w:customStyle="1" w:styleId="2FE24B45156441FDA7154A4DCA6009BE">
    <w:name w:val="2FE24B45156441FDA7154A4DCA6009BE"/>
    <w:rsid w:val="00231EC3"/>
    <w:pPr>
      <w:spacing w:after="160" w:line="259" w:lineRule="auto"/>
    </w:pPr>
    <w:rPr>
      <w:kern w:val="2"/>
      <w:sz w:val="22"/>
      <w:szCs w:val="22"/>
      <w:lang w:eastAsia="en-AU"/>
      <w14:ligatures w14:val="standardContextual"/>
    </w:rPr>
  </w:style>
  <w:style w:type="paragraph" w:customStyle="1" w:styleId="F53C2CFDB7FB426E930C813CA005990A">
    <w:name w:val="F53C2CFDB7FB426E930C813CA005990A"/>
    <w:rsid w:val="00231EC3"/>
    <w:pPr>
      <w:spacing w:after="160" w:line="259" w:lineRule="auto"/>
    </w:pPr>
    <w:rPr>
      <w:kern w:val="2"/>
      <w:sz w:val="22"/>
      <w:szCs w:val="22"/>
      <w:lang w:eastAsia="en-AU"/>
      <w14:ligatures w14:val="standardContextual"/>
    </w:rPr>
  </w:style>
  <w:style w:type="paragraph" w:customStyle="1" w:styleId="869994CAF8894EBDA2F66CF40BBE93D1">
    <w:name w:val="869994CAF8894EBDA2F66CF40BBE93D1"/>
    <w:rsid w:val="00231EC3"/>
    <w:pPr>
      <w:spacing w:after="160" w:line="259" w:lineRule="auto"/>
    </w:pPr>
    <w:rPr>
      <w:kern w:val="2"/>
      <w:sz w:val="22"/>
      <w:szCs w:val="22"/>
      <w:lang w:eastAsia="en-AU"/>
      <w14:ligatures w14:val="standardContextual"/>
    </w:rPr>
  </w:style>
  <w:style w:type="paragraph" w:customStyle="1" w:styleId="91A5C3829DA44F59969DC96F69016550">
    <w:name w:val="91A5C3829DA44F59969DC96F69016550"/>
    <w:rsid w:val="00231EC3"/>
    <w:pPr>
      <w:spacing w:after="160" w:line="259" w:lineRule="auto"/>
    </w:pPr>
    <w:rPr>
      <w:kern w:val="2"/>
      <w:sz w:val="22"/>
      <w:szCs w:val="22"/>
      <w:lang w:eastAsia="en-AU"/>
      <w14:ligatures w14:val="standardContextual"/>
    </w:rPr>
  </w:style>
  <w:style w:type="paragraph" w:customStyle="1" w:styleId="A02085FB70D84BCDBD5DB4398F2267F7">
    <w:name w:val="A02085FB70D84BCDBD5DB4398F2267F7"/>
    <w:rsid w:val="00231EC3"/>
    <w:pPr>
      <w:spacing w:after="160" w:line="259" w:lineRule="auto"/>
    </w:pPr>
    <w:rPr>
      <w:kern w:val="2"/>
      <w:sz w:val="22"/>
      <w:szCs w:val="22"/>
      <w:lang w:eastAsia="en-AU"/>
      <w14:ligatures w14:val="standardContextual"/>
    </w:rPr>
  </w:style>
  <w:style w:type="paragraph" w:customStyle="1" w:styleId="B229A05713EB40EE89F38C66A71D8DE3">
    <w:name w:val="B229A05713EB40EE89F38C66A71D8DE3"/>
    <w:rsid w:val="00231EC3"/>
    <w:pPr>
      <w:spacing w:after="160" w:line="259" w:lineRule="auto"/>
    </w:pPr>
    <w:rPr>
      <w:kern w:val="2"/>
      <w:sz w:val="22"/>
      <w:szCs w:val="22"/>
      <w:lang w:eastAsia="en-AU"/>
      <w14:ligatures w14:val="standardContextual"/>
    </w:rPr>
  </w:style>
  <w:style w:type="paragraph" w:customStyle="1" w:styleId="3605DBF4FB60438C8753E919A3248B7F">
    <w:name w:val="3605DBF4FB60438C8753E919A3248B7F"/>
    <w:rsid w:val="00231EC3"/>
    <w:pPr>
      <w:spacing w:after="160" w:line="259" w:lineRule="auto"/>
    </w:pPr>
    <w:rPr>
      <w:kern w:val="2"/>
      <w:sz w:val="22"/>
      <w:szCs w:val="22"/>
      <w:lang w:eastAsia="en-AU"/>
      <w14:ligatures w14:val="standardContextual"/>
    </w:rPr>
  </w:style>
  <w:style w:type="paragraph" w:customStyle="1" w:styleId="C425FDCD254040ABA5FFCCB1F7E6536D">
    <w:name w:val="C425FDCD254040ABA5FFCCB1F7E6536D"/>
    <w:rsid w:val="00231EC3"/>
    <w:pPr>
      <w:spacing w:after="160" w:line="259" w:lineRule="auto"/>
    </w:pPr>
    <w:rPr>
      <w:kern w:val="2"/>
      <w:sz w:val="22"/>
      <w:szCs w:val="22"/>
      <w:lang w:eastAsia="en-AU"/>
      <w14:ligatures w14:val="standardContextual"/>
    </w:rPr>
  </w:style>
  <w:style w:type="paragraph" w:customStyle="1" w:styleId="015C4875D63A4DE28FECFED4BACCF98B">
    <w:name w:val="015C4875D63A4DE28FECFED4BACCF98B"/>
    <w:rsid w:val="00231EC3"/>
    <w:pPr>
      <w:spacing w:after="160" w:line="259" w:lineRule="auto"/>
    </w:pPr>
    <w:rPr>
      <w:kern w:val="2"/>
      <w:sz w:val="22"/>
      <w:szCs w:val="22"/>
      <w:lang w:eastAsia="en-AU"/>
      <w14:ligatures w14:val="standardContextual"/>
    </w:rPr>
  </w:style>
  <w:style w:type="paragraph" w:customStyle="1" w:styleId="79E1DB0EC6A449F0A2E0E678A0FDE729">
    <w:name w:val="79E1DB0EC6A449F0A2E0E678A0FDE729"/>
    <w:rsid w:val="00231EC3"/>
    <w:pPr>
      <w:spacing w:after="160" w:line="259" w:lineRule="auto"/>
    </w:pPr>
    <w:rPr>
      <w:kern w:val="2"/>
      <w:sz w:val="22"/>
      <w:szCs w:val="22"/>
      <w:lang w:eastAsia="en-AU"/>
      <w14:ligatures w14:val="standardContextual"/>
    </w:rPr>
  </w:style>
  <w:style w:type="paragraph" w:customStyle="1" w:styleId="9CADC44806184D868F08E6FD73CDD10A">
    <w:name w:val="9CADC44806184D868F08E6FD73CDD10A"/>
    <w:rsid w:val="00231EC3"/>
    <w:pPr>
      <w:spacing w:after="160" w:line="259" w:lineRule="auto"/>
    </w:pPr>
    <w:rPr>
      <w:kern w:val="2"/>
      <w:sz w:val="22"/>
      <w:szCs w:val="22"/>
      <w:lang w:eastAsia="en-AU"/>
      <w14:ligatures w14:val="standardContextual"/>
    </w:rPr>
  </w:style>
  <w:style w:type="paragraph" w:customStyle="1" w:styleId="05AE09E1D0884BC0A7EFEAD25FDDC78C">
    <w:name w:val="05AE09E1D0884BC0A7EFEAD25FDDC78C"/>
    <w:rsid w:val="00231EC3"/>
    <w:pPr>
      <w:spacing w:after="160" w:line="259" w:lineRule="auto"/>
    </w:pPr>
    <w:rPr>
      <w:kern w:val="2"/>
      <w:sz w:val="22"/>
      <w:szCs w:val="22"/>
      <w:lang w:eastAsia="en-AU"/>
      <w14:ligatures w14:val="standardContextual"/>
    </w:rPr>
  </w:style>
  <w:style w:type="paragraph" w:customStyle="1" w:styleId="8593B7D5F39545BA890180E5937271B2">
    <w:name w:val="8593B7D5F39545BA890180E5937271B2"/>
    <w:rsid w:val="00231EC3"/>
    <w:pPr>
      <w:spacing w:after="160" w:line="259" w:lineRule="auto"/>
    </w:pPr>
    <w:rPr>
      <w:kern w:val="2"/>
      <w:sz w:val="22"/>
      <w:szCs w:val="22"/>
      <w:lang w:eastAsia="en-AU"/>
      <w14:ligatures w14:val="standardContextual"/>
    </w:rPr>
  </w:style>
  <w:style w:type="paragraph" w:customStyle="1" w:styleId="40C466BC85CC4BA7BA1576DBAB1D1AAE">
    <w:name w:val="40C466BC85CC4BA7BA1576DBAB1D1AAE"/>
    <w:rsid w:val="00231EC3"/>
    <w:pPr>
      <w:spacing w:after="160" w:line="259" w:lineRule="auto"/>
    </w:pPr>
    <w:rPr>
      <w:kern w:val="2"/>
      <w:sz w:val="22"/>
      <w:szCs w:val="22"/>
      <w:lang w:eastAsia="en-AU"/>
      <w14:ligatures w14:val="standardContextual"/>
    </w:rPr>
  </w:style>
  <w:style w:type="paragraph" w:customStyle="1" w:styleId="F5BC424EB47443EEA75ED7B2901121AB">
    <w:name w:val="F5BC424EB47443EEA75ED7B2901121AB"/>
    <w:rsid w:val="00231EC3"/>
    <w:pPr>
      <w:spacing w:after="160" w:line="259" w:lineRule="auto"/>
    </w:pPr>
    <w:rPr>
      <w:kern w:val="2"/>
      <w:sz w:val="22"/>
      <w:szCs w:val="22"/>
      <w:lang w:eastAsia="en-AU"/>
      <w14:ligatures w14:val="standardContextual"/>
    </w:rPr>
  </w:style>
  <w:style w:type="paragraph" w:customStyle="1" w:styleId="CF3A4C62B80942ED8A277B977B23DE0D">
    <w:name w:val="CF3A4C62B80942ED8A277B977B23DE0D"/>
    <w:rsid w:val="00231EC3"/>
    <w:pPr>
      <w:spacing w:after="160" w:line="259" w:lineRule="auto"/>
    </w:pPr>
    <w:rPr>
      <w:kern w:val="2"/>
      <w:sz w:val="22"/>
      <w:szCs w:val="22"/>
      <w:lang w:eastAsia="en-AU"/>
      <w14:ligatures w14:val="standardContextual"/>
    </w:rPr>
  </w:style>
  <w:style w:type="paragraph" w:customStyle="1" w:styleId="217585F0D53A428EB7CC5C89DBA1984C">
    <w:name w:val="217585F0D53A428EB7CC5C89DBA1984C"/>
    <w:rsid w:val="00231EC3"/>
    <w:pPr>
      <w:spacing w:after="160" w:line="259" w:lineRule="auto"/>
    </w:pPr>
    <w:rPr>
      <w:kern w:val="2"/>
      <w:sz w:val="22"/>
      <w:szCs w:val="22"/>
      <w:lang w:eastAsia="en-AU"/>
      <w14:ligatures w14:val="standardContextual"/>
    </w:rPr>
  </w:style>
  <w:style w:type="paragraph" w:customStyle="1" w:styleId="EBE6A3F1C54F464581EABA8CD416A499">
    <w:name w:val="EBE6A3F1C54F464581EABA8CD416A499"/>
    <w:rsid w:val="00231EC3"/>
    <w:pPr>
      <w:spacing w:after="160" w:line="259" w:lineRule="auto"/>
    </w:pPr>
    <w:rPr>
      <w:kern w:val="2"/>
      <w:sz w:val="22"/>
      <w:szCs w:val="22"/>
      <w:lang w:eastAsia="en-AU"/>
      <w14:ligatures w14:val="standardContextual"/>
    </w:rPr>
  </w:style>
  <w:style w:type="paragraph" w:customStyle="1" w:styleId="D9C99314024D454999954D202F8D7C05">
    <w:name w:val="D9C99314024D454999954D202F8D7C05"/>
    <w:rsid w:val="00231EC3"/>
    <w:pPr>
      <w:spacing w:after="160" w:line="259" w:lineRule="auto"/>
    </w:pPr>
    <w:rPr>
      <w:kern w:val="2"/>
      <w:sz w:val="22"/>
      <w:szCs w:val="22"/>
      <w:lang w:eastAsia="en-AU"/>
      <w14:ligatures w14:val="standardContextual"/>
    </w:rPr>
  </w:style>
  <w:style w:type="paragraph" w:customStyle="1" w:styleId="E01C66232FD446DBADCF21761F0089FB">
    <w:name w:val="E01C66232FD446DBADCF21761F0089FB"/>
    <w:rsid w:val="00231EC3"/>
    <w:pPr>
      <w:spacing w:after="160" w:line="259" w:lineRule="auto"/>
    </w:pPr>
    <w:rPr>
      <w:kern w:val="2"/>
      <w:sz w:val="22"/>
      <w:szCs w:val="22"/>
      <w:lang w:eastAsia="en-AU"/>
      <w14:ligatures w14:val="standardContextual"/>
    </w:rPr>
  </w:style>
  <w:style w:type="paragraph" w:customStyle="1" w:styleId="3275DF354BF24966861685033D225E63">
    <w:name w:val="3275DF354BF24966861685033D225E63"/>
    <w:rsid w:val="00231EC3"/>
    <w:pPr>
      <w:spacing w:after="160" w:line="259" w:lineRule="auto"/>
    </w:pPr>
    <w:rPr>
      <w:kern w:val="2"/>
      <w:sz w:val="22"/>
      <w:szCs w:val="22"/>
      <w:lang w:eastAsia="en-AU"/>
      <w14:ligatures w14:val="standardContextual"/>
    </w:rPr>
  </w:style>
  <w:style w:type="paragraph" w:customStyle="1" w:styleId="8997A7D6D96144F5840B4B1AAB294180">
    <w:name w:val="8997A7D6D96144F5840B4B1AAB294180"/>
    <w:rsid w:val="00231EC3"/>
    <w:pPr>
      <w:spacing w:after="160" w:line="259" w:lineRule="auto"/>
    </w:pPr>
    <w:rPr>
      <w:kern w:val="2"/>
      <w:sz w:val="22"/>
      <w:szCs w:val="22"/>
      <w:lang w:eastAsia="en-AU"/>
      <w14:ligatures w14:val="standardContextual"/>
    </w:rPr>
  </w:style>
  <w:style w:type="paragraph" w:customStyle="1" w:styleId="2737EE3A79AA418A9C95AA2A4B99F35F">
    <w:name w:val="2737EE3A79AA418A9C95AA2A4B99F35F"/>
    <w:rsid w:val="00231EC3"/>
    <w:pPr>
      <w:spacing w:after="160" w:line="259" w:lineRule="auto"/>
    </w:pPr>
    <w:rPr>
      <w:kern w:val="2"/>
      <w:sz w:val="22"/>
      <w:szCs w:val="22"/>
      <w:lang w:eastAsia="en-AU"/>
      <w14:ligatures w14:val="standardContextual"/>
    </w:rPr>
  </w:style>
  <w:style w:type="paragraph" w:customStyle="1" w:styleId="B52BE505341D42428A75C2A28CF30B52">
    <w:name w:val="B52BE505341D42428A75C2A28CF30B52"/>
    <w:rsid w:val="00231EC3"/>
    <w:pPr>
      <w:spacing w:after="160" w:line="259" w:lineRule="auto"/>
    </w:pPr>
    <w:rPr>
      <w:kern w:val="2"/>
      <w:sz w:val="22"/>
      <w:szCs w:val="22"/>
      <w:lang w:eastAsia="en-AU"/>
      <w14:ligatures w14:val="standardContextual"/>
    </w:rPr>
  </w:style>
  <w:style w:type="paragraph" w:customStyle="1" w:styleId="B261B4FA9F1747D2B70CA5046585A854">
    <w:name w:val="B261B4FA9F1747D2B70CA5046585A854"/>
    <w:rsid w:val="00231EC3"/>
    <w:pPr>
      <w:spacing w:after="160" w:line="259" w:lineRule="auto"/>
    </w:pPr>
    <w:rPr>
      <w:kern w:val="2"/>
      <w:sz w:val="22"/>
      <w:szCs w:val="22"/>
      <w:lang w:eastAsia="en-AU"/>
      <w14:ligatures w14:val="standardContextual"/>
    </w:rPr>
  </w:style>
  <w:style w:type="paragraph" w:customStyle="1" w:styleId="1282EECD672A49C19D1F4079691DB802">
    <w:name w:val="1282EECD672A49C19D1F4079691DB802"/>
    <w:rsid w:val="00231EC3"/>
    <w:pPr>
      <w:spacing w:after="160" w:line="259" w:lineRule="auto"/>
    </w:pPr>
    <w:rPr>
      <w:kern w:val="2"/>
      <w:sz w:val="22"/>
      <w:szCs w:val="22"/>
      <w:lang w:eastAsia="en-AU"/>
      <w14:ligatures w14:val="standardContextual"/>
    </w:rPr>
  </w:style>
  <w:style w:type="paragraph" w:customStyle="1" w:styleId="61BFF19CED1A48E49886EC2363982E34">
    <w:name w:val="61BFF19CED1A48E49886EC2363982E34"/>
    <w:rsid w:val="00231EC3"/>
    <w:pPr>
      <w:spacing w:after="160" w:line="259" w:lineRule="auto"/>
    </w:pPr>
    <w:rPr>
      <w:kern w:val="2"/>
      <w:sz w:val="22"/>
      <w:szCs w:val="22"/>
      <w:lang w:eastAsia="en-AU"/>
      <w14:ligatures w14:val="standardContextual"/>
    </w:rPr>
  </w:style>
  <w:style w:type="paragraph" w:customStyle="1" w:styleId="88174B30E8534B4093EB7F21544AC4A7">
    <w:name w:val="88174B30E8534B4093EB7F21544AC4A7"/>
    <w:rsid w:val="00231EC3"/>
    <w:pPr>
      <w:spacing w:after="160" w:line="259" w:lineRule="auto"/>
    </w:pPr>
    <w:rPr>
      <w:kern w:val="2"/>
      <w:sz w:val="22"/>
      <w:szCs w:val="22"/>
      <w:lang w:eastAsia="en-AU"/>
      <w14:ligatures w14:val="standardContextual"/>
    </w:rPr>
  </w:style>
  <w:style w:type="paragraph" w:customStyle="1" w:styleId="C333007B754C4B6799789AD8BAE5A65D">
    <w:name w:val="C333007B754C4B6799789AD8BAE5A65D"/>
    <w:rsid w:val="00231EC3"/>
    <w:pPr>
      <w:spacing w:after="160" w:line="259" w:lineRule="auto"/>
    </w:pPr>
    <w:rPr>
      <w:kern w:val="2"/>
      <w:sz w:val="22"/>
      <w:szCs w:val="22"/>
      <w:lang w:eastAsia="en-AU"/>
      <w14:ligatures w14:val="standardContextual"/>
    </w:rPr>
  </w:style>
  <w:style w:type="paragraph" w:customStyle="1" w:styleId="58BE74DD2BA6449C907A51118CACB74A">
    <w:name w:val="58BE74DD2BA6449C907A51118CACB74A"/>
    <w:rsid w:val="00231EC3"/>
    <w:pPr>
      <w:spacing w:after="160" w:line="259" w:lineRule="auto"/>
    </w:pPr>
    <w:rPr>
      <w:kern w:val="2"/>
      <w:sz w:val="22"/>
      <w:szCs w:val="22"/>
      <w:lang w:eastAsia="en-AU"/>
      <w14:ligatures w14:val="standardContextual"/>
    </w:rPr>
  </w:style>
  <w:style w:type="paragraph" w:customStyle="1" w:styleId="E01C1C03F98445C58E1F4128CC1BD5E4">
    <w:name w:val="E01C1C03F98445C58E1F4128CC1BD5E4"/>
    <w:rsid w:val="00231EC3"/>
    <w:pPr>
      <w:spacing w:after="160" w:line="259" w:lineRule="auto"/>
    </w:pPr>
    <w:rPr>
      <w:kern w:val="2"/>
      <w:sz w:val="22"/>
      <w:szCs w:val="22"/>
      <w:lang w:eastAsia="en-AU"/>
      <w14:ligatures w14:val="standardContextual"/>
    </w:rPr>
  </w:style>
  <w:style w:type="paragraph" w:customStyle="1" w:styleId="6D916F2300144F6BACF15947FDD11CDD">
    <w:name w:val="6D916F2300144F6BACF15947FDD11CDD"/>
    <w:rsid w:val="00231EC3"/>
    <w:pPr>
      <w:spacing w:after="160" w:line="259" w:lineRule="auto"/>
    </w:pPr>
    <w:rPr>
      <w:kern w:val="2"/>
      <w:sz w:val="22"/>
      <w:szCs w:val="22"/>
      <w:lang w:eastAsia="en-AU"/>
      <w14:ligatures w14:val="standardContextual"/>
    </w:rPr>
  </w:style>
  <w:style w:type="paragraph" w:customStyle="1" w:styleId="7FB75481CF894FDC8CBF107AB1E43AD2">
    <w:name w:val="7FB75481CF894FDC8CBF107AB1E43AD2"/>
    <w:rsid w:val="00231EC3"/>
    <w:pPr>
      <w:spacing w:after="160" w:line="259" w:lineRule="auto"/>
    </w:pPr>
    <w:rPr>
      <w:kern w:val="2"/>
      <w:sz w:val="22"/>
      <w:szCs w:val="22"/>
      <w:lang w:eastAsia="en-AU"/>
      <w14:ligatures w14:val="standardContextual"/>
    </w:rPr>
  </w:style>
  <w:style w:type="paragraph" w:customStyle="1" w:styleId="3171448D5C0446F2A60F16CFC1341897">
    <w:name w:val="3171448D5C0446F2A60F16CFC1341897"/>
    <w:rsid w:val="00231EC3"/>
    <w:pPr>
      <w:spacing w:after="160" w:line="259" w:lineRule="auto"/>
    </w:pPr>
    <w:rPr>
      <w:kern w:val="2"/>
      <w:sz w:val="22"/>
      <w:szCs w:val="22"/>
      <w:lang w:eastAsia="en-AU"/>
      <w14:ligatures w14:val="standardContextual"/>
    </w:rPr>
  </w:style>
  <w:style w:type="paragraph" w:customStyle="1" w:styleId="BBE0E2434B5B4C5C95A01F0757692FF6">
    <w:name w:val="BBE0E2434B5B4C5C95A01F0757692FF6"/>
    <w:rsid w:val="00231EC3"/>
    <w:pPr>
      <w:spacing w:after="160" w:line="259" w:lineRule="auto"/>
    </w:pPr>
    <w:rPr>
      <w:kern w:val="2"/>
      <w:sz w:val="22"/>
      <w:szCs w:val="22"/>
      <w:lang w:eastAsia="en-AU"/>
      <w14:ligatures w14:val="standardContextual"/>
    </w:rPr>
  </w:style>
  <w:style w:type="paragraph" w:customStyle="1" w:styleId="EEB5ED2F32ED4111B111765655E7ECBA">
    <w:name w:val="EEB5ED2F32ED4111B111765655E7ECBA"/>
    <w:rsid w:val="00231EC3"/>
    <w:pPr>
      <w:spacing w:after="160" w:line="259" w:lineRule="auto"/>
    </w:pPr>
    <w:rPr>
      <w:kern w:val="2"/>
      <w:sz w:val="22"/>
      <w:szCs w:val="22"/>
      <w:lang w:eastAsia="en-AU"/>
      <w14:ligatures w14:val="standardContextual"/>
    </w:rPr>
  </w:style>
  <w:style w:type="paragraph" w:customStyle="1" w:styleId="D42FEF7531DB4A0AB8BEB344E35978B4">
    <w:name w:val="D42FEF7531DB4A0AB8BEB344E35978B4"/>
    <w:rsid w:val="00231EC3"/>
    <w:pPr>
      <w:spacing w:after="160" w:line="259" w:lineRule="auto"/>
    </w:pPr>
    <w:rPr>
      <w:kern w:val="2"/>
      <w:sz w:val="22"/>
      <w:szCs w:val="22"/>
      <w:lang w:eastAsia="en-AU"/>
      <w14:ligatures w14:val="standardContextual"/>
    </w:rPr>
  </w:style>
  <w:style w:type="paragraph" w:customStyle="1" w:styleId="D3F922E187894FCCB0FBF8F6B38C18F5">
    <w:name w:val="D3F922E187894FCCB0FBF8F6B38C18F5"/>
    <w:rsid w:val="00231EC3"/>
    <w:pPr>
      <w:spacing w:after="160" w:line="259" w:lineRule="auto"/>
    </w:pPr>
    <w:rPr>
      <w:kern w:val="2"/>
      <w:sz w:val="22"/>
      <w:szCs w:val="22"/>
      <w:lang w:eastAsia="en-AU"/>
      <w14:ligatures w14:val="standardContextual"/>
    </w:rPr>
  </w:style>
  <w:style w:type="paragraph" w:customStyle="1" w:styleId="66AFAD4AAFB2471B90574625D4F04D5D">
    <w:name w:val="66AFAD4AAFB2471B90574625D4F04D5D"/>
    <w:rsid w:val="00231EC3"/>
    <w:pPr>
      <w:spacing w:after="160" w:line="259" w:lineRule="auto"/>
    </w:pPr>
    <w:rPr>
      <w:kern w:val="2"/>
      <w:sz w:val="22"/>
      <w:szCs w:val="22"/>
      <w:lang w:eastAsia="en-AU"/>
      <w14:ligatures w14:val="standardContextual"/>
    </w:rPr>
  </w:style>
  <w:style w:type="paragraph" w:customStyle="1" w:styleId="400E96BC203A49E58FBC23DCAAA4F76B">
    <w:name w:val="400E96BC203A49E58FBC23DCAAA4F76B"/>
    <w:rsid w:val="00231EC3"/>
    <w:pPr>
      <w:spacing w:after="160" w:line="259" w:lineRule="auto"/>
    </w:pPr>
    <w:rPr>
      <w:kern w:val="2"/>
      <w:sz w:val="22"/>
      <w:szCs w:val="22"/>
      <w:lang w:eastAsia="en-AU"/>
      <w14:ligatures w14:val="standardContextual"/>
    </w:rPr>
  </w:style>
  <w:style w:type="paragraph" w:customStyle="1" w:styleId="40BD895126D0417596B5A0DDA5F3801B">
    <w:name w:val="40BD895126D0417596B5A0DDA5F3801B"/>
    <w:rsid w:val="00231EC3"/>
    <w:pPr>
      <w:spacing w:after="160" w:line="259" w:lineRule="auto"/>
    </w:pPr>
    <w:rPr>
      <w:kern w:val="2"/>
      <w:sz w:val="22"/>
      <w:szCs w:val="22"/>
      <w:lang w:eastAsia="en-AU"/>
      <w14:ligatures w14:val="standardContextual"/>
    </w:rPr>
  </w:style>
  <w:style w:type="paragraph" w:customStyle="1" w:styleId="4AF4C4DE192B4B968BEB59338D8E195A">
    <w:name w:val="4AF4C4DE192B4B968BEB59338D8E195A"/>
    <w:rsid w:val="00231EC3"/>
    <w:pPr>
      <w:spacing w:after="160" w:line="259" w:lineRule="auto"/>
    </w:pPr>
    <w:rPr>
      <w:kern w:val="2"/>
      <w:sz w:val="22"/>
      <w:szCs w:val="22"/>
      <w:lang w:eastAsia="en-AU"/>
      <w14:ligatures w14:val="standardContextual"/>
    </w:rPr>
  </w:style>
  <w:style w:type="paragraph" w:customStyle="1" w:styleId="3636640320F442C1995D6DF8B80D6E78">
    <w:name w:val="3636640320F442C1995D6DF8B80D6E78"/>
    <w:rsid w:val="00231EC3"/>
    <w:pPr>
      <w:spacing w:after="160" w:line="259" w:lineRule="auto"/>
    </w:pPr>
    <w:rPr>
      <w:kern w:val="2"/>
      <w:sz w:val="22"/>
      <w:szCs w:val="22"/>
      <w:lang w:eastAsia="en-AU"/>
      <w14:ligatures w14:val="standardContextual"/>
    </w:rPr>
  </w:style>
  <w:style w:type="paragraph" w:customStyle="1" w:styleId="B3D25EFBA34B4AF19CCCA01068C6021B">
    <w:name w:val="B3D25EFBA34B4AF19CCCA01068C6021B"/>
    <w:rsid w:val="00231EC3"/>
    <w:pPr>
      <w:spacing w:after="160" w:line="259" w:lineRule="auto"/>
    </w:pPr>
    <w:rPr>
      <w:kern w:val="2"/>
      <w:sz w:val="22"/>
      <w:szCs w:val="22"/>
      <w:lang w:eastAsia="en-AU"/>
      <w14:ligatures w14:val="standardContextual"/>
    </w:rPr>
  </w:style>
  <w:style w:type="paragraph" w:customStyle="1" w:styleId="1736FC93F3B3452BA522FDC693038A9B">
    <w:name w:val="1736FC93F3B3452BA522FDC693038A9B"/>
    <w:rsid w:val="00231EC3"/>
    <w:pPr>
      <w:spacing w:after="160" w:line="259" w:lineRule="auto"/>
    </w:pPr>
    <w:rPr>
      <w:kern w:val="2"/>
      <w:sz w:val="22"/>
      <w:szCs w:val="22"/>
      <w:lang w:eastAsia="en-AU"/>
      <w14:ligatures w14:val="standardContextual"/>
    </w:rPr>
  </w:style>
  <w:style w:type="paragraph" w:customStyle="1" w:styleId="31C254462C4247CAADAB8220ECAB5C09">
    <w:name w:val="31C254462C4247CAADAB8220ECAB5C09"/>
    <w:rsid w:val="00231EC3"/>
    <w:pPr>
      <w:spacing w:after="160" w:line="259" w:lineRule="auto"/>
    </w:pPr>
    <w:rPr>
      <w:kern w:val="2"/>
      <w:sz w:val="22"/>
      <w:szCs w:val="22"/>
      <w:lang w:eastAsia="en-AU"/>
      <w14:ligatures w14:val="standardContextual"/>
    </w:rPr>
  </w:style>
  <w:style w:type="paragraph" w:customStyle="1" w:styleId="65D98FA6D88E4B5C917C7363AA33F378">
    <w:name w:val="65D98FA6D88E4B5C917C7363AA33F378"/>
    <w:rsid w:val="00231EC3"/>
    <w:pPr>
      <w:spacing w:after="160" w:line="259" w:lineRule="auto"/>
    </w:pPr>
    <w:rPr>
      <w:kern w:val="2"/>
      <w:sz w:val="22"/>
      <w:szCs w:val="22"/>
      <w:lang w:eastAsia="en-AU"/>
      <w14:ligatures w14:val="standardContextual"/>
    </w:rPr>
  </w:style>
  <w:style w:type="paragraph" w:customStyle="1" w:styleId="E02720CEBCAF4D4AA4D07EECFF6D9151">
    <w:name w:val="E02720CEBCAF4D4AA4D07EECFF6D9151"/>
    <w:rsid w:val="00231EC3"/>
    <w:pPr>
      <w:spacing w:after="160" w:line="259" w:lineRule="auto"/>
    </w:pPr>
    <w:rPr>
      <w:kern w:val="2"/>
      <w:sz w:val="22"/>
      <w:szCs w:val="22"/>
      <w:lang w:eastAsia="en-AU"/>
      <w14:ligatures w14:val="standardContextual"/>
    </w:rPr>
  </w:style>
  <w:style w:type="paragraph" w:customStyle="1" w:styleId="5B364645E0444C26905BA9ACE29EAC77">
    <w:name w:val="5B364645E0444C26905BA9ACE29EAC77"/>
    <w:rsid w:val="00231EC3"/>
    <w:pPr>
      <w:spacing w:after="160" w:line="259" w:lineRule="auto"/>
    </w:pPr>
    <w:rPr>
      <w:kern w:val="2"/>
      <w:sz w:val="22"/>
      <w:szCs w:val="22"/>
      <w:lang w:eastAsia="en-AU"/>
      <w14:ligatures w14:val="standardContextual"/>
    </w:rPr>
  </w:style>
  <w:style w:type="paragraph" w:customStyle="1" w:styleId="BA3570BB06AE498780581257A8CB4D86">
    <w:name w:val="BA3570BB06AE498780581257A8CB4D86"/>
    <w:rsid w:val="00231EC3"/>
    <w:pPr>
      <w:spacing w:after="160" w:line="259" w:lineRule="auto"/>
    </w:pPr>
    <w:rPr>
      <w:kern w:val="2"/>
      <w:sz w:val="22"/>
      <w:szCs w:val="22"/>
      <w:lang w:eastAsia="en-AU"/>
      <w14:ligatures w14:val="standardContextual"/>
    </w:rPr>
  </w:style>
  <w:style w:type="paragraph" w:customStyle="1" w:styleId="A3D9648EC1B142339D33B7E043B65B4D">
    <w:name w:val="A3D9648EC1B142339D33B7E043B65B4D"/>
    <w:rsid w:val="00231EC3"/>
    <w:pPr>
      <w:spacing w:after="160" w:line="259" w:lineRule="auto"/>
    </w:pPr>
    <w:rPr>
      <w:kern w:val="2"/>
      <w:sz w:val="22"/>
      <w:szCs w:val="22"/>
      <w:lang w:eastAsia="en-AU"/>
      <w14:ligatures w14:val="standardContextual"/>
    </w:rPr>
  </w:style>
  <w:style w:type="paragraph" w:customStyle="1" w:styleId="635E6F0E596D43C594B1533FDFAFA69B">
    <w:name w:val="635E6F0E596D43C594B1533FDFAFA69B"/>
    <w:rsid w:val="00231EC3"/>
    <w:pPr>
      <w:spacing w:after="160" w:line="259" w:lineRule="auto"/>
    </w:pPr>
    <w:rPr>
      <w:kern w:val="2"/>
      <w:sz w:val="22"/>
      <w:szCs w:val="22"/>
      <w:lang w:eastAsia="en-AU"/>
      <w14:ligatures w14:val="standardContextual"/>
    </w:rPr>
  </w:style>
  <w:style w:type="paragraph" w:customStyle="1" w:styleId="B83845313352443F9903F08A3AA0534F">
    <w:name w:val="B83845313352443F9903F08A3AA0534F"/>
    <w:rsid w:val="00231EC3"/>
    <w:pPr>
      <w:spacing w:after="160" w:line="259" w:lineRule="auto"/>
    </w:pPr>
    <w:rPr>
      <w:kern w:val="2"/>
      <w:sz w:val="22"/>
      <w:szCs w:val="22"/>
      <w:lang w:eastAsia="en-AU"/>
      <w14:ligatures w14:val="standardContextual"/>
    </w:rPr>
  </w:style>
  <w:style w:type="paragraph" w:customStyle="1" w:styleId="39C1B596172A47C190E2273F5EE0EEA0">
    <w:name w:val="39C1B596172A47C190E2273F5EE0EEA0"/>
    <w:rsid w:val="00231EC3"/>
    <w:pPr>
      <w:spacing w:after="160" w:line="259" w:lineRule="auto"/>
    </w:pPr>
    <w:rPr>
      <w:kern w:val="2"/>
      <w:sz w:val="22"/>
      <w:szCs w:val="22"/>
      <w:lang w:eastAsia="en-AU"/>
      <w14:ligatures w14:val="standardContextual"/>
    </w:rPr>
  </w:style>
  <w:style w:type="paragraph" w:customStyle="1" w:styleId="76C658E88C2648CFBE2B0B0D489044A3">
    <w:name w:val="76C658E88C2648CFBE2B0B0D489044A3"/>
    <w:rsid w:val="00231EC3"/>
    <w:pPr>
      <w:spacing w:after="160" w:line="259" w:lineRule="auto"/>
    </w:pPr>
    <w:rPr>
      <w:kern w:val="2"/>
      <w:sz w:val="22"/>
      <w:szCs w:val="22"/>
      <w:lang w:eastAsia="en-AU"/>
      <w14:ligatures w14:val="standardContextual"/>
    </w:rPr>
  </w:style>
  <w:style w:type="paragraph" w:customStyle="1" w:styleId="D9BBC57B51E74F339FF7733BC31D90F1">
    <w:name w:val="D9BBC57B51E74F339FF7733BC31D90F1"/>
    <w:rsid w:val="00231EC3"/>
    <w:pPr>
      <w:spacing w:after="160" w:line="259" w:lineRule="auto"/>
    </w:pPr>
    <w:rPr>
      <w:kern w:val="2"/>
      <w:sz w:val="22"/>
      <w:szCs w:val="22"/>
      <w:lang w:eastAsia="en-AU"/>
      <w14:ligatures w14:val="standardContextual"/>
    </w:rPr>
  </w:style>
  <w:style w:type="paragraph" w:customStyle="1" w:styleId="4E11113C1C4246FAABD4058D10915FBB">
    <w:name w:val="4E11113C1C4246FAABD4058D10915FBB"/>
    <w:rsid w:val="00231EC3"/>
    <w:pPr>
      <w:spacing w:after="160" w:line="259" w:lineRule="auto"/>
    </w:pPr>
    <w:rPr>
      <w:kern w:val="2"/>
      <w:sz w:val="22"/>
      <w:szCs w:val="22"/>
      <w:lang w:eastAsia="en-AU"/>
      <w14:ligatures w14:val="standardContextual"/>
    </w:rPr>
  </w:style>
  <w:style w:type="paragraph" w:customStyle="1" w:styleId="5384EF8C9CA54E2A875F303A66E6E3D0">
    <w:name w:val="5384EF8C9CA54E2A875F303A66E6E3D0"/>
    <w:rsid w:val="00231EC3"/>
    <w:pPr>
      <w:spacing w:after="160" w:line="259" w:lineRule="auto"/>
    </w:pPr>
    <w:rPr>
      <w:kern w:val="2"/>
      <w:sz w:val="22"/>
      <w:szCs w:val="22"/>
      <w:lang w:eastAsia="en-AU"/>
      <w14:ligatures w14:val="standardContextual"/>
    </w:rPr>
  </w:style>
  <w:style w:type="paragraph" w:customStyle="1" w:styleId="64B78456AE9D44F3A75E0F3BDD8985DF">
    <w:name w:val="64B78456AE9D44F3A75E0F3BDD8985DF"/>
    <w:rsid w:val="00231EC3"/>
    <w:pPr>
      <w:spacing w:after="160" w:line="259" w:lineRule="auto"/>
    </w:pPr>
    <w:rPr>
      <w:kern w:val="2"/>
      <w:sz w:val="22"/>
      <w:szCs w:val="22"/>
      <w:lang w:eastAsia="en-AU"/>
      <w14:ligatures w14:val="standardContextual"/>
    </w:rPr>
  </w:style>
  <w:style w:type="paragraph" w:customStyle="1" w:styleId="A6245FC15DB349B282755E62A4484F55">
    <w:name w:val="A6245FC15DB349B282755E62A4484F55"/>
    <w:rsid w:val="00231EC3"/>
    <w:pPr>
      <w:spacing w:after="160" w:line="259" w:lineRule="auto"/>
    </w:pPr>
    <w:rPr>
      <w:kern w:val="2"/>
      <w:sz w:val="22"/>
      <w:szCs w:val="22"/>
      <w:lang w:eastAsia="en-AU"/>
      <w14:ligatures w14:val="standardContextual"/>
    </w:rPr>
  </w:style>
  <w:style w:type="paragraph" w:customStyle="1" w:styleId="05F50752BACE48DE8B87DDA02C013D46">
    <w:name w:val="05F50752BACE48DE8B87DDA02C013D46"/>
    <w:rsid w:val="00231EC3"/>
    <w:pPr>
      <w:spacing w:after="160" w:line="259" w:lineRule="auto"/>
    </w:pPr>
    <w:rPr>
      <w:kern w:val="2"/>
      <w:sz w:val="22"/>
      <w:szCs w:val="22"/>
      <w:lang w:eastAsia="en-AU"/>
      <w14:ligatures w14:val="standardContextual"/>
    </w:rPr>
  </w:style>
  <w:style w:type="paragraph" w:customStyle="1" w:styleId="EA5A472455BD4E9C9DA9C764831CC877">
    <w:name w:val="EA5A472455BD4E9C9DA9C764831CC877"/>
    <w:rsid w:val="00231EC3"/>
    <w:pPr>
      <w:spacing w:after="160" w:line="259" w:lineRule="auto"/>
    </w:pPr>
    <w:rPr>
      <w:kern w:val="2"/>
      <w:sz w:val="22"/>
      <w:szCs w:val="22"/>
      <w:lang w:eastAsia="en-AU"/>
      <w14:ligatures w14:val="standardContextual"/>
    </w:rPr>
  </w:style>
  <w:style w:type="paragraph" w:customStyle="1" w:styleId="DE6D814A7D524DE4B3E8D9F0DAD0214A">
    <w:name w:val="DE6D814A7D524DE4B3E8D9F0DAD0214A"/>
    <w:rsid w:val="00231EC3"/>
    <w:pPr>
      <w:spacing w:after="160" w:line="259" w:lineRule="auto"/>
    </w:pPr>
    <w:rPr>
      <w:kern w:val="2"/>
      <w:sz w:val="22"/>
      <w:szCs w:val="22"/>
      <w:lang w:eastAsia="en-AU"/>
      <w14:ligatures w14:val="standardContextual"/>
    </w:rPr>
  </w:style>
  <w:style w:type="paragraph" w:customStyle="1" w:styleId="DAEBFA94E61D4414A71EFC32BC662A48">
    <w:name w:val="DAEBFA94E61D4414A71EFC32BC662A48"/>
    <w:rsid w:val="00231EC3"/>
    <w:pPr>
      <w:spacing w:after="160" w:line="259" w:lineRule="auto"/>
    </w:pPr>
    <w:rPr>
      <w:kern w:val="2"/>
      <w:sz w:val="22"/>
      <w:szCs w:val="22"/>
      <w:lang w:eastAsia="en-AU"/>
      <w14:ligatures w14:val="standardContextual"/>
    </w:rPr>
  </w:style>
  <w:style w:type="paragraph" w:customStyle="1" w:styleId="1AC0288092694303B1AB38981A53BF4D">
    <w:name w:val="1AC0288092694303B1AB38981A53BF4D"/>
    <w:rsid w:val="00231EC3"/>
    <w:pPr>
      <w:spacing w:after="160" w:line="259" w:lineRule="auto"/>
    </w:pPr>
    <w:rPr>
      <w:kern w:val="2"/>
      <w:sz w:val="22"/>
      <w:szCs w:val="22"/>
      <w:lang w:eastAsia="en-AU"/>
      <w14:ligatures w14:val="standardContextual"/>
    </w:rPr>
  </w:style>
  <w:style w:type="paragraph" w:customStyle="1" w:styleId="FA91743F86AD4194A4E9640D726FD5C2">
    <w:name w:val="FA91743F86AD4194A4E9640D726FD5C2"/>
    <w:rsid w:val="00231EC3"/>
    <w:pPr>
      <w:spacing w:after="160" w:line="259" w:lineRule="auto"/>
    </w:pPr>
    <w:rPr>
      <w:kern w:val="2"/>
      <w:sz w:val="22"/>
      <w:szCs w:val="22"/>
      <w:lang w:eastAsia="en-AU"/>
      <w14:ligatures w14:val="standardContextual"/>
    </w:rPr>
  </w:style>
  <w:style w:type="paragraph" w:customStyle="1" w:styleId="6F778BCAABBE4A399AC7D9C5BA69963F">
    <w:name w:val="6F778BCAABBE4A399AC7D9C5BA69963F"/>
    <w:rsid w:val="00231EC3"/>
    <w:pPr>
      <w:spacing w:after="160" w:line="259" w:lineRule="auto"/>
    </w:pPr>
    <w:rPr>
      <w:kern w:val="2"/>
      <w:sz w:val="22"/>
      <w:szCs w:val="22"/>
      <w:lang w:eastAsia="en-AU"/>
      <w14:ligatures w14:val="standardContextual"/>
    </w:rPr>
  </w:style>
  <w:style w:type="paragraph" w:customStyle="1" w:styleId="ED5990BF0DE2425D971F080721C14309">
    <w:name w:val="ED5990BF0DE2425D971F080721C14309"/>
    <w:rsid w:val="00231EC3"/>
    <w:pPr>
      <w:spacing w:after="160" w:line="259" w:lineRule="auto"/>
    </w:pPr>
    <w:rPr>
      <w:kern w:val="2"/>
      <w:sz w:val="22"/>
      <w:szCs w:val="22"/>
      <w:lang w:eastAsia="en-AU"/>
      <w14:ligatures w14:val="standardContextual"/>
    </w:rPr>
  </w:style>
  <w:style w:type="paragraph" w:customStyle="1" w:styleId="A42E5E68B0004E2A9A8BDD70A1126CE3">
    <w:name w:val="A42E5E68B0004E2A9A8BDD70A1126CE3"/>
    <w:rsid w:val="00231EC3"/>
    <w:pPr>
      <w:spacing w:after="160" w:line="259" w:lineRule="auto"/>
    </w:pPr>
    <w:rPr>
      <w:kern w:val="2"/>
      <w:sz w:val="22"/>
      <w:szCs w:val="22"/>
      <w:lang w:eastAsia="en-AU"/>
      <w14:ligatures w14:val="standardContextual"/>
    </w:rPr>
  </w:style>
  <w:style w:type="paragraph" w:customStyle="1" w:styleId="A8B8487117F84EB7AC7D8D08E327194A">
    <w:name w:val="A8B8487117F84EB7AC7D8D08E327194A"/>
    <w:rsid w:val="00231EC3"/>
    <w:pPr>
      <w:spacing w:after="160" w:line="259" w:lineRule="auto"/>
    </w:pPr>
    <w:rPr>
      <w:kern w:val="2"/>
      <w:sz w:val="22"/>
      <w:szCs w:val="22"/>
      <w:lang w:eastAsia="en-AU"/>
      <w14:ligatures w14:val="standardContextual"/>
    </w:rPr>
  </w:style>
  <w:style w:type="paragraph" w:customStyle="1" w:styleId="3E1C1D38FCED4F2BA05BE8F6416D2B08">
    <w:name w:val="3E1C1D38FCED4F2BA05BE8F6416D2B08"/>
    <w:rsid w:val="00231EC3"/>
    <w:pPr>
      <w:spacing w:after="160" w:line="259" w:lineRule="auto"/>
    </w:pPr>
    <w:rPr>
      <w:kern w:val="2"/>
      <w:sz w:val="22"/>
      <w:szCs w:val="22"/>
      <w:lang w:eastAsia="en-AU"/>
      <w14:ligatures w14:val="standardContextual"/>
    </w:rPr>
  </w:style>
  <w:style w:type="paragraph" w:customStyle="1" w:styleId="F07EEFA7F5B54C7FB3CF1071BD35DA59">
    <w:name w:val="F07EEFA7F5B54C7FB3CF1071BD35DA59"/>
    <w:rsid w:val="00231EC3"/>
    <w:pPr>
      <w:spacing w:after="160" w:line="259" w:lineRule="auto"/>
    </w:pPr>
    <w:rPr>
      <w:kern w:val="2"/>
      <w:sz w:val="22"/>
      <w:szCs w:val="22"/>
      <w:lang w:eastAsia="en-AU"/>
      <w14:ligatures w14:val="standardContextual"/>
    </w:rPr>
  </w:style>
  <w:style w:type="paragraph" w:customStyle="1" w:styleId="CC5C0F34F19C4432AA897EA8266861F5">
    <w:name w:val="CC5C0F34F19C4432AA897EA8266861F5"/>
    <w:rsid w:val="00231EC3"/>
    <w:pPr>
      <w:spacing w:after="160" w:line="259" w:lineRule="auto"/>
    </w:pPr>
    <w:rPr>
      <w:kern w:val="2"/>
      <w:sz w:val="22"/>
      <w:szCs w:val="22"/>
      <w:lang w:eastAsia="en-AU"/>
      <w14:ligatures w14:val="standardContextual"/>
    </w:rPr>
  </w:style>
  <w:style w:type="paragraph" w:customStyle="1" w:styleId="8F286EB91BF047C7A33E0D5B7CF6B665">
    <w:name w:val="8F286EB91BF047C7A33E0D5B7CF6B665"/>
    <w:rsid w:val="00231EC3"/>
    <w:pPr>
      <w:spacing w:after="160" w:line="259" w:lineRule="auto"/>
    </w:pPr>
    <w:rPr>
      <w:kern w:val="2"/>
      <w:sz w:val="22"/>
      <w:szCs w:val="22"/>
      <w:lang w:eastAsia="en-AU"/>
      <w14:ligatures w14:val="standardContextual"/>
    </w:rPr>
  </w:style>
  <w:style w:type="paragraph" w:customStyle="1" w:styleId="597940928E114A2EADEA188EECF82C8B">
    <w:name w:val="597940928E114A2EADEA188EECF82C8B"/>
    <w:rsid w:val="00231EC3"/>
    <w:pPr>
      <w:spacing w:after="160" w:line="259" w:lineRule="auto"/>
    </w:pPr>
    <w:rPr>
      <w:kern w:val="2"/>
      <w:sz w:val="22"/>
      <w:szCs w:val="22"/>
      <w:lang w:eastAsia="en-AU"/>
      <w14:ligatures w14:val="standardContextual"/>
    </w:rPr>
  </w:style>
  <w:style w:type="paragraph" w:customStyle="1" w:styleId="D19DA1FD785D43C590AD3D2A9766D046">
    <w:name w:val="D19DA1FD785D43C590AD3D2A9766D046"/>
    <w:rsid w:val="00231EC3"/>
    <w:pPr>
      <w:spacing w:after="160" w:line="259" w:lineRule="auto"/>
    </w:pPr>
    <w:rPr>
      <w:kern w:val="2"/>
      <w:sz w:val="22"/>
      <w:szCs w:val="22"/>
      <w:lang w:eastAsia="en-AU"/>
      <w14:ligatures w14:val="standardContextual"/>
    </w:rPr>
  </w:style>
  <w:style w:type="paragraph" w:customStyle="1" w:styleId="C189880B1DF24469A9732C9900E1D101">
    <w:name w:val="C189880B1DF24469A9732C9900E1D101"/>
    <w:rsid w:val="00231EC3"/>
    <w:pPr>
      <w:spacing w:after="160" w:line="259" w:lineRule="auto"/>
    </w:pPr>
    <w:rPr>
      <w:kern w:val="2"/>
      <w:sz w:val="22"/>
      <w:szCs w:val="22"/>
      <w:lang w:eastAsia="en-AU"/>
      <w14:ligatures w14:val="standardContextual"/>
    </w:rPr>
  </w:style>
  <w:style w:type="paragraph" w:customStyle="1" w:styleId="EF9F3449C9E24658B0AEA035145ADF57">
    <w:name w:val="EF9F3449C9E24658B0AEA035145ADF57"/>
    <w:rsid w:val="00231EC3"/>
    <w:pPr>
      <w:spacing w:after="160" w:line="259" w:lineRule="auto"/>
    </w:pPr>
    <w:rPr>
      <w:kern w:val="2"/>
      <w:sz w:val="22"/>
      <w:szCs w:val="22"/>
      <w:lang w:eastAsia="en-AU"/>
      <w14:ligatures w14:val="standardContextual"/>
    </w:rPr>
  </w:style>
  <w:style w:type="paragraph" w:customStyle="1" w:styleId="85B633A37DBE428EB51EEE1101A6B587">
    <w:name w:val="85B633A37DBE428EB51EEE1101A6B587"/>
    <w:rsid w:val="00231EC3"/>
    <w:pPr>
      <w:spacing w:after="160" w:line="259" w:lineRule="auto"/>
    </w:pPr>
    <w:rPr>
      <w:kern w:val="2"/>
      <w:sz w:val="22"/>
      <w:szCs w:val="22"/>
      <w:lang w:eastAsia="en-AU"/>
      <w14:ligatures w14:val="standardContextual"/>
    </w:rPr>
  </w:style>
  <w:style w:type="paragraph" w:customStyle="1" w:styleId="85C83712C5CF4020991FC0D2B19A8E9E">
    <w:name w:val="85C83712C5CF4020991FC0D2B19A8E9E"/>
    <w:rsid w:val="00231EC3"/>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Props1.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10EFE470-DB48-432F-8E1F-8BAF60C197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E30330C-F8D0-4B95-8BB4-BF4D057658BF}">
  <ds:schemaRefs>
    <ds:schemaRef ds:uri="http://purl.org/dc/elements/1.1/"/>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dcmitype/"/>
    <ds:schemaRef ds:uri="1aab662d-a6b2-42d6-996b-a574723d1ad8"/>
    <ds:schemaRef ds:uri="http://schemas.microsoft.com/sharepoint/v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43</Pages>
  <Words>14155</Words>
  <Characters>80688</Characters>
  <Application>Microsoft Office Word</Application>
  <DocSecurity>0</DocSecurity>
  <Lines>672</Lines>
  <Paragraphs>189</Paragraphs>
  <ScaleCrop>false</ScaleCrop>
  <HeadingPairs>
    <vt:vector size="2" baseType="variant">
      <vt:variant>
        <vt:lpstr>Title</vt:lpstr>
      </vt:variant>
      <vt:variant>
        <vt:i4>1</vt:i4>
      </vt:variant>
    </vt:vector>
  </HeadingPairs>
  <TitlesOfParts>
    <vt:vector size="1" baseType="lpstr">
      <vt:lpstr>2025 VCE Polish</vt:lpstr>
    </vt:vector>
  </TitlesOfParts>
  <LinksUpToDate>false</LinksUpToDate>
  <CharactersWithSpaces>94654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Polish</dc:title>
  <dc:creator/>
  <cp:keywords>Polish</cp:keywords>
  <cp:lastModifiedBy/>
  <cp:revision>1</cp:revision>
  <dcterms:created xsi:type="dcterms:W3CDTF">2024-07-09T05:30:00Z</dcterms:created>
  <dcterms:modified xsi:type="dcterms:W3CDTF">2025-03-03T04:09:00Z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