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doc_title" w:displacedByCustomXml="next"/>
    <w:bookmarkStart w:id="1" w:name="_Toc398032444" w:displacedByCustomXml="next"/>
    <w:bookmarkStart w:id="2" w:name="_Toc398032631" w:displacedByCustomXml="next"/>
    <w:bookmarkStart w:id="3" w:name="_Hlk190703656" w:displacedByCustomXml="next"/>
    <w:sdt>
      <w:sdtPr>
        <w:id w:val="-426587749"/>
        <w:lock w:val="contentLocked"/>
        <w:placeholder>
          <w:docPart w:val="5F36318030D0451BBC0E32807BE0ADED"/>
        </w:placeholder>
        <w:group/>
      </w:sdtPr>
      <w:sdtEndPr/>
      <w:sdtContent>
        <w:p w14:paraId="4EB44FA9" w14:textId="32BFB89F" w:rsidR="00EE63EE" w:rsidRPr="004A22BC" w:rsidRDefault="004832CB" w:rsidP="00C015FD">
          <w:pPr>
            <w:pStyle w:val="Title"/>
          </w:pPr>
          <w:sdt>
            <w:sdtPr>
              <w:alias w:val="Title"/>
              <w:tag w:val=""/>
              <w:id w:val="1621577399"/>
              <w:placeholder>
                <w:docPart w:val="15C9593D9E4947B5B8F903404A8903FA"/>
              </w:placeholder>
              <w:dataBinding w:prefixMappings="xmlns:ns0='http://purl.org/dc/elements/1.1/' xmlns:ns1='http://schemas.openxmlformats.org/package/2006/metadata/core-properties' " w:xpath="/ns1:coreProperties[1]/ns0:title[1]" w:storeItemID="{6C3C8BC8-F283-45AE-878A-BAB7291924A1}"/>
              <w:text/>
            </w:sdtPr>
            <w:sdtEndPr/>
            <w:sdtContent>
              <w:r w:rsidR="00EE63EE">
                <w:t>2025 VCE Portuguese</w:t>
              </w:r>
            </w:sdtContent>
          </w:sdt>
        </w:p>
      </w:sdtContent>
    </w:sdt>
    <w:bookmarkEnd w:id="2"/>
    <w:bookmarkEnd w:id="1"/>
    <w:bookmarkEnd w:id="0"/>
    <w:p w14:paraId="7660F31D" w14:textId="77777777" w:rsidR="00EE63EE" w:rsidRPr="004A22BC" w:rsidRDefault="00EE63EE" w:rsidP="00C015FD">
      <w:pPr>
        <w:pStyle w:val="Documentsubtitle"/>
        <w:ind w:right="3543"/>
      </w:pPr>
      <w:r w:rsidRPr="004A22BC">
        <w:drawing>
          <wp:anchor distT="0" distB="0" distL="114300" distR="114300" simplePos="0" relativeHeight="251682816" behindDoc="1" locked="1" layoutInCell="0" allowOverlap="0" wp14:anchorId="58EBA548" wp14:editId="6330A82D">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005B8EE2" w14:textId="77777777" w:rsidR="00EE63EE" w:rsidRPr="00210AB7" w:rsidRDefault="00EE63EE" w:rsidP="00C015FD">
      <w:pPr>
        <w:jc w:val="center"/>
        <w:rPr>
          <w:lang w:val="en-AU"/>
        </w:rPr>
        <w:sectPr w:rsidR="00EE63EE" w:rsidRPr="00210AB7" w:rsidSect="00EE63EE">
          <w:headerReference w:type="default" r:id="rId12"/>
          <w:footerReference w:type="first" r:id="rId13"/>
          <w:pgSz w:w="11907" w:h="16840" w:code="9"/>
          <w:pgMar w:top="0" w:right="567" w:bottom="567" w:left="567" w:header="794" w:footer="686" w:gutter="0"/>
          <w:cols w:space="708"/>
          <w:titlePg/>
          <w:docGrid w:linePitch="360"/>
        </w:sectPr>
      </w:pPr>
    </w:p>
    <w:p w14:paraId="53852494" w14:textId="77777777" w:rsidR="00EE63EE" w:rsidRPr="000F5CEC" w:rsidRDefault="00EE63EE" w:rsidP="00C015FD">
      <w:pPr>
        <w:rPr>
          <w:color w:val="0F7EB4"/>
          <w:sz w:val="48"/>
          <w:lang w:val="en-AU"/>
        </w:rPr>
      </w:pPr>
      <w:r>
        <w:rPr>
          <w:color w:val="0F7EB4"/>
          <w:sz w:val="48"/>
          <w:lang w:val="en-AU"/>
        </w:rPr>
        <w:lastRenderedPageBreak/>
        <w:t>C</w:t>
      </w:r>
      <w:r w:rsidRPr="000F5CEC">
        <w:rPr>
          <w:color w:val="0F7EB4"/>
          <w:sz w:val="48"/>
          <w:lang w:val="en-AU"/>
        </w:rPr>
        <w:t>ontents</w:t>
      </w:r>
    </w:p>
    <w:p w14:paraId="1E5F9B9A" w14:textId="797447C6" w:rsidR="004832CB" w:rsidRDefault="00EE63EE">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907157" w:history="1">
        <w:r w:rsidR="004832CB" w:rsidRPr="00A26641">
          <w:rPr>
            <w:rStyle w:val="Hyperlink"/>
          </w:rPr>
          <w:t>VCE Portuguese: Teaching and Learning Activities</w:t>
        </w:r>
        <w:r w:rsidR="004832CB">
          <w:rPr>
            <w:webHidden/>
          </w:rPr>
          <w:tab/>
        </w:r>
        <w:r w:rsidR="004832CB">
          <w:rPr>
            <w:webHidden/>
          </w:rPr>
          <w:fldChar w:fldCharType="begin"/>
        </w:r>
        <w:r w:rsidR="004832CB">
          <w:rPr>
            <w:webHidden/>
          </w:rPr>
          <w:instrText xml:space="preserve"> PAGEREF _Toc191907157 \h </w:instrText>
        </w:r>
        <w:r w:rsidR="004832CB">
          <w:rPr>
            <w:webHidden/>
          </w:rPr>
        </w:r>
        <w:r w:rsidR="004832CB">
          <w:rPr>
            <w:webHidden/>
          </w:rPr>
          <w:fldChar w:fldCharType="separate"/>
        </w:r>
        <w:r w:rsidR="004832CB">
          <w:rPr>
            <w:webHidden/>
          </w:rPr>
          <w:t>1</w:t>
        </w:r>
        <w:r w:rsidR="004832CB">
          <w:rPr>
            <w:webHidden/>
          </w:rPr>
          <w:fldChar w:fldCharType="end"/>
        </w:r>
      </w:hyperlink>
    </w:p>
    <w:p w14:paraId="54E125EE" w14:textId="5CFCC85C" w:rsidR="004832CB" w:rsidRDefault="004832CB">
      <w:pPr>
        <w:pStyle w:val="TOC3"/>
        <w:rPr>
          <w:rFonts w:eastAsiaTheme="minorEastAsia"/>
          <w:kern w:val="2"/>
          <w:sz w:val="22"/>
          <w:lang w:val="en-AU" w:eastAsia="en-AU"/>
          <w14:ligatures w14:val="standardContextual"/>
        </w:rPr>
      </w:pPr>
      <w:hyperlink w:anchor="_Toc191907158" w:history="1">
        <w:r w:rsidRPr="00A26641">
          <w:rPr>
            <w:rStyle w:val="Hyperlink"/>
          </w:rPr>
          <w:t>Unit 1</w:t>
        </w:r>
        <w:r>
          <w:rPr>
            <w:webHidden/>
          </w:rPr>
          <w:tab/>
        </w:r>
        <w:r>
          <w:rPr>
            <w:webHidden/>
          </w:rPr>
          <w:fldChar w:fldCharType="begin"/>
        </w:r>
        <w:r>
          <w:rPr>
            <w:webHidden/>
          </w:rPr>
          <w:instrText xml:space="preserve"> PAGEREF _Toc191907158 \h </w:instrText>
        </w:r>
        <w:r>
          <w:rPr>
            <w:webHidden/>
          </w:rPr>
        </w:r>
        <w:r>
          <w:rPr>
            <w:webHidden/>
          </w:rPr>
          <w:fldChar w:fldCharType="separate"/>
        </w:r>
        <w:r>
          <w:rPr>
            <w:webHidden/>
          </w:rPr>
          <w:t>1</w:t>
        </w:r>
        <w:r>
          <w:rPr>
            <w:webHidden/>
          </w:rPr>
          <w:fldChar w:fldCharType="end"/>
        </w:r>
      </w:hyperlink>
    </w:p>
    <w:p w14:paraId="5C790422" w14:textId="6BCEB763" w:rsidR="004832CB" w:rsidRDefault="004832CB">
      <w:pPr>
        <w:pStyle w:val="TOC2"/>
        <w:rPr>
          <w:rFonts w:asciiTheme="minorHAnsi" w:eastAsiaTheme="minorEastAsia" w:hAnsiTheme="minorHAnsi" w:cstheme="minorBidi"/>
          <w:kern w:val="2"/>
          <w:sz w:val="22"/>
          <w:szCs w:val="22"/>
          <w14:ligatures w14:val="standardContextual"/>
        </w:rPr>
      </w:pPr>
      <w:hyperlink w:anchor="_Toc191907159" w:history="1">
        <w:r w:rsidRPr="00A26641">
          <w:rPr>
            <w:rStyle w:val="Hyperlink"/>
          </w:rPr>
          <w:t>Outcome 1</w:t>
        </w:r>
        <w:r>
          <w:rPr>
            <w:webHidden/>
          </w:rPr>
          <w:tab/>
        </w:r>
        <w:r>
          <w:rPr>
            <w:webHidden/>
          </w:rPr>
          <w:fldChar w:fldCharType="begin"/>
        </w:r>
        <w:r>
          <w:rPr>
            <w:webHidden/>
          </w:rPr>
          <w:instrText xml:space="preserve"> PAGEREF _Toc191907159 \h </w:instrText>
        </w:r>
        <w:r>
          <w:rPr>
            <w:webHidden/>
          </w:rPr>
        </w:r>
        <w:r>
          <w:rPr>
            <w:webHidden/>
          </w:rPr>
          <w:fldChar w:fldCharType="separate"/>
        </w:r>
        <w:r>
          <w:rPr>
            <w:webHidden/>
          </w:rPr>
          <w:t>1</w:t>
        </w:r>
        <w:r>
          <w:rPr>
            <w:webHidden/>
          </w:rPr>
          <w:fldChar w:fldCharType="end"/>
        </w:r>
      </w:hyperlink>
    </w:p>
    <w:p w14:paraId="29A0830A" w14:textId="4C38ECED" w:rsidR="004832CB" w:rsidRDefault="004832CB">
      <w:pPr>
        <w:pStyle w:val="TOC2"/>
        <w:rPr>
          <w:rFonts w:asciiTheme="minorHAnsi" w:eastAsiaTheme="minorEastAsia" w:hAnsiTheme="minorHAnsi" w:cstheme="minorBidi"/>
          <w:kern w:val="2"/>
          <w:sz w:val="22"/>
          <w:szCs w:val="22"/>
          <w14:ligatures w14:val="standardContextual"/>
        </w:rPr>
      </w:pPr>
      <w:hyperlink w:anchor="_Toc191907160" w:history="1">
        <w:r w:rsidRPr="00A26641">
          <w:rPr>
            <w:rStyle w:val="Hyperlink"/>
          </w:rPr>
          <w:t>Examples of learning activities</w:t>
        </w:r>
        <w:r>
          <w:rPr>
            <w:webHidden/>
          </w:rPr>
          <w:tab/>
        </w:r>
        <w:r>
          <w:rPr>
            <w:webHidden/>
          </w:rPr>
          <w:fldChar w:fldCharType="begin"/>
        </w:r>
        <w:r>
          <w:rPr>
            <w:webHidden/>
          </w:rPr>
          <w:instrText xml:space="preserve"> PAGEREF _Toc191907160 \h </w:instrText>
        </w:r>
        <w:r>
          <w:rPr>
            <w:webHidden/>
          </w:rPr>
        </w:r>
        <w:r>
          <w:rPr>
            <w:webHidden/>
          </w:rPr>
          <w:fldChar w:fldCharType="separate"/>
        </w:r>
        <w:r>
          <w:rPr>
            <w:webHidden/>
          </w:rPr>
          <w:t>1</w:t>
        </w:r>
        <w:r>
          <w:rPr>
            <w:webHidden/>
          </w:rPr>
          <w:fldChar w:fldCharType="end"/>
        </w:r>
      </w:hyperlink>
    </w:p>
    <w:p w14:paraId="0DCFE5B0" w14:textId="046D0D8C" w:rsidR="004832CB" w:rsidRDefault="004832CB">
      <w:pPr>
        <w:pStyle w:val="TOC2"/>
        <w:rPr>
          <w:rFonts w:asciiTheme="minorHAnsi" w:eastAsiaTheme="minorEastAsia" w:hAnsiTheme="minorHAnsi" w:cstheme="minorBidi"/>
          <w:kern w:val="2"/>
          <w:sz w:val="22"/>
          <w:szCs w:val="22"/>
          <w14:ligatures w14:val="standardContextual"/>
        </w:rPr>
      </w:pPr>
      <w:hyperlink w:anchor="_Toc191907161" w:history="1">
        <w:r w:rsidRPr="00A26641">
          <w:rPr>
            <w:rStyle w:val="Hyperlink"/>
            <w:b/>
            <w:bCs/>
          </w:rPr>
          <w:t>Detailed example</w:t>
        </w:r>
        <w:r>
          <w:rPr>
            <w:webHidden/>
          </w:rPr>
          <w:tab/>
        </w:r>
        <w:r>
          <w:rPr>
            <w:webHidden/>
          </w:rPr>
          <w:fldChar w:fldCharType="begin"/>
        </w:r>
        <w:r>
          <w:rPr>
            <w:webHidden/>
          </w:rPr>
          <w:instrText xml:space="preserve"> PAGEREF _Toc191907161 \h </w:instrText>
        </w:r>
        <w:r>
          <w:rPr>
            <w:webHidden/>
          </w:rPr>
        </w:r>
        <w:r>
          <w:rPr>
            <w:webHidden/>
          </w:rPr>
          <w:fldChar w:fldCharType="separate"/>
        </w:r>
        <w:r>
          <w:rPr>
            <w:webHidden/>
          </w:rPr>
          <w:t>3</w:t>
        </w:r>
        <w:r>
          <w:rPr>
            <w:webHidden/>
          </w:rPr>
          <w:fldChar w:fldCharType="end"/>
        </w:r>
      </w:hyperlink>
    </w:p>
    <w:p w14:paraId="7BAB3640" w14:textId="6C389883" w:rsidR="004832CB" w:rsidRDefault="004832CB">
      <w:pPr>
        <w:pStyle w:val="TOC2"/>
        <w:rPr>
          <w:rFonts w:asciiTheme="minorHAnsi" w:eastAsiaTheme="minorEastAsia" w:hAnsiTheme="minorHAnsi" w:cstheme="minorBidi"/>
          <w:kern w:val="2"/>
          <w:sz w:val="22"/>
          <w:szCs w:val="22"/>
          <w14:ligatures w14:val="standardContextual"/>
        </w:rPr>
      </w:pPr>
      <w:hyperlink w:anchor="_Toc191907162" w:history="1">
        <w:r w:rsidRPr="00A26641">
          <w:rPr>
            <w:rStyle w:val="Hyperlink"/>
          </w:rPr>
          <w:t>Outcome 2</w:t>
        </w:r>
        <w:r>
          <w:rPr>
            <w:webHidden/>
          </w:rPr>
          <w:tab/>
        </w:r>
        <w:r>
          <w:rPr>
            <w:webHidden/>
          </w:rPr>
          <w:fldChar w:fldCharType="begin"/>
        </w:r>
        <w:r>
          <w:rPr>
            <w:webHidden/>
          </w:rPr>
          <w:instrText xml:space="preserve"> PAGEREF _Toc191907162 \h </w:instrText>
        </w:r>
        <w:r>
          <w:rPr>
            <w:webHidden/>
          </w:rPr>
        </w:r>
        <w:r>
          <w:rPr>
            <w:webHidden/>
          </w:rPr>
          <w:fldChar w:fldCharType="separate"/>
        </w:r>
        <w:r>
          <w:rPr>
            <w:webHidden/>
          </w:rPr>
          <w:t>3</w:t>
        </w:r>
        <w:r>
          <w:rPr>
            <w:webHidden/>
          </w:rPr>
          <w:fldChar w:fldCharType="end"/>
        </w:r>
      </w:hyperlink>
    </w:p>
    <w:p w14:paraId="724D209F" w14:textId="332AF6D3" w:rsidR="004832CB" w:rsidRDefault="004832CB">
      <w:pPr>
        <w:pStyle w:val="TOC2"/>
        <w:rPr>
          <w:rFonts w:asciiTheme="minorHAnsi" w:eastAsiaTheme="minorEastAsia" w:hAnsiTheme="minorHAnsi" w:cstheme="minorBidi"/>
          <w:kern w:val="2"/>
          <w:sz w:val="22"/>
          <w:szCs w:val="22"/>
          <w14:ligatures w14:val="standardContextual"/>
        </w:rPr>
      </w:pPr>
      <w:hyperlink w:anchor="_Toc191907163" w:history="1">
        <w:r w:rsidRPr="00A26641">
          <w:rPr>
            <w:rStyle w:val="Hyperlink"/>
          </w:rPr>
          <w:t>Examples of learning activities</w:t>
        </w:r>
        <w:r>
          <w:rPr>
            <w:webHidden/>
          </w:rPr>
          <w:tab/>
        </w:r>
        <w:r>
          <w:rPr>
            <w:webHidden/>
          </w:rPr>
          <w:fldChar w:fldCharType="begin"/>
        </w:r>
        <w:r>
          <w:rPr>
            <w:webHidden/>
          </w:rPr>
          <w:instrText xml:space="preserve"> PAGEREF _Toc191907163 \h </w:instrText>
        </w:r>
        <w:r>
          <w:rPr>
            <w:webHidden/>
          </w:rPr>
        </w:r>
        <w:r>
          <w:rPr>
            <w:webHidden/>
          </w:rPr>
          <w:fldChar w:fldCharType="separate"/>
        </w:r>
        <w:r>
          <w:rPr>
            <w:webHidden/>
          </w:rPr>
          <w:t>4</w:t>
        </w:r>
        <w:r>
          <w:rPr>
            <w:webHidden/>
          </w:rPr>
          <w:fldChar w:fldCharType="end"/>
        </w:r>
      </w:hyperlink>
    </w:p>
    <w:p w14:paraId="13E958D8" w14:textId="69BD876E" w:rsidR="004832CB" w:rsidRDefault="004832CB">
      <w:pPr>
        <w:pStyle w:val="TOC2"/>
        <w:rPr>
          <w:rFonts w:asciiTheme="minorHAnsi" w:eastAsiaTheme="minorEastAsia" w:hAnsiTheme="minorHAnsi" w:cstheme="minorBidi"/>
          <w:kern w:val="2"/>
          <w:sz w:val="22"/>
          <w:szCs w:val="22"/>
          <w14:ligatures w14:val="standardContextual"/>
        </w:rPr>
      </w:pPr>
      <w:hyperlink w:anchor="_Toc191907164" w:history="1">
        <w:r w:rsidRPr="00A26641">
          <w:rPr>
            <w:rStyle w:val="Hyperlink"/>
            <w:b/>
            <w:bCs/>
          </w:rPr>
          <w:t>Detailed example</w:t>
        </w:r>
        <w:r>
          <w:rPr>
            <w:webHidden/>
          </w:rPr>
          <w:tab/>
        </w:r>
        <w:r>
          <w:rPr>
            <w:webHidden/>
          </w:rPr>
          <w:fldChar w:fldCharType="begin"/>
        </w:r>
        <w:r>
          <w:rPr>
            <w:webHidden/>
          </w:rPr>
          <w:instrText xml:space="preserve"> PAGEREF _Toc191907164 \h </w:instrText>
        </w:r>
        <w:r>
          <w:rPr>
            <w:webHidden/>
          </w:rPr>
        </w:r>
        <w:r>
          <w:rPr>
            <w:webHidden/>
          </w:rPr>
          <w:fldChar w:fldCharType="separate"/>
        </w:r>
        <w:r>
          <w:rPr>
            <w:webHidden/>
          </w:rPr>
          <w:t>5</w:t>
        </w:r>
        <w:r>
          <w:rPr>
            <w:webHidden/>
          </w:rPr>
          <w:fldChar w:fldCharType="end"/>
        </w:r>
      </w:hyperlink>
    </w:p>
    <w:p w14:paraId="7A020B4A" w14:textId="1A26FC36" w:rsidR="004832CB" w:rsidRDefault="004832CB">
      <w:pPr>
        <w:pStyle w:val="TOC2"/>
        <w:rPr>
          <w:rFonts w:asciiTheme="minorHAnsi" w:eastAsiaTheme="minorEastAsia" w:hAnsiTheme="minorHAnsi" w:cstheme="minorBidi"/>
          <w:kern w:val="2"/>
          <w:sz w:val="22"/>
          <w:szCs w:val="22"/>
          <w14:ligatures w14:val="standardContextual"/>
        </w:rPr>
      </w:pPr>
      <w:hyperlink w:anchor="_Toc191907165" w:history="1">
        <w:r w:rsidRPr="00A26641">
          <w:rPr>
            <w:rStyle w:val="Hyperlink"/>
          </w:rPr>
          <w:t>Outcome 3</w:t>
        </w:r>
        <w:r>
          <w:rPr>
            <w:webHidden/>
          </w:rPr>
          <w:tab/>
        </w:r>
        <w:r>
          <w:rPr>
            <w:webHidden/>
          </w:rPr>
          <w:fldChar w:fldCharType="begin"/>
        </w:r>
        <w:r>
          <w:rPr>
            <w:webHidden/>
          </w:rPr>
          <w:instrText xml:space="preserve"> PAGEREF _Toc191907165 \h </w:instrText>
        </w:r>
        <w:r>
          <w:rPr>
            <w:webHidden/>
          </w:rPr>
        </w:r>
        <w:r>
          <w:rPr>
            <w:webHidden/>
          </w:rPr>
          <w:fldChar w:fldCharType="separate"/>
        </w:r>
        <w:r>
          <w:rPr>
            <w:webHidden/>
          </w:rPr>
          <w:t>6</w:t>
        </w:r>
        <w:r>
          <w:rPr>
            <w:webHidden/>
          </w:rPr>
          <w:fldChar w:fldCharType="end"/>
        </w:r>
      </w:hyperlink>
    </w:p>
    <w:p w14:paraId="3B781842" w14:textId="703191C0" w:rsidR="004832CB" w:rsidRDefault="004832CB">
      <w:pPr>
        <w:pStyle w:val="TOC2"/>
        <w:rPr>
          <w:rFonts w:asciiTheme="minorHAnsi" w:eastAsiaTheme="minorEastAsia" w:hAnsiTheme="minorHAnsi" w:cstheme="minorBidi"/>
          <w:kern w:val="2"/>
          <w:sz w:val="22"/>
          <w:szCs w:val="22"/>
          <w14:ligatures w14:val="standardContextual"/>
        </w:rPr>
      </w:pPr>
      <w:hyperlink w:anchor="_Toc191907166" w:history="1">
        <w:r w:rsidRPr="00A26641">
          <w:rPr>
            <w:rStyle w:val="Hyperlink"/>
          </w:rPr>
          <w:t>Examples of learning activities</w:t>
        </w:r>
        <w:r>
          <w:rPr>
            <w:webHidden/>
          </w:rPr>
          <w:tab/>
        </w:r>
        <w:r>
          <w:rPr>
            <w:webHidden/>
          </w:rPr>
          <w:fldChar w:fldCharType="begin"/>
        </w:r>
        <w:r>
          <w:rPr>
            <w:webHidden/>
          </w:rPr>
          <w:instrText xml:space="preserve"> PAGEREF _Toc191907166 \h </w:instrText>
        </w:r>
        <w:r>
          <w:rPr>
            <w:webHidden/>
          </w:rPr>
        </w:r>
        <w:r>
          <w:rPr>
            <w:webHidden/>
          </w:rPr>
          <w:fldChar w:fldCharType="separate"/>
        </w:r>
        <w:r>
          <w:rPr>
            <w:webHidden/>
          </w:rPr>
          <w:t>6</w:t>
        </w:r>
        <w:r>
          <w:rPr>
            <w:webHidden/>
          </w:rPr>
          <w:fldChar w:fldCharType="end"/>
        </w:r>
      </w:hyperlink>
    </w:p>
    <w:p w14:paraId="094777EB" w14:textId="2E67644B" w:rsidR="004832CB" w:rsidRDefault="004832CB">
      <w:pPr>
        <w:pStyle w:val="TOC2"/>
        <w:rPr>
          <w:rFonts w:asciiTheme="minorHAnsi" w:eastAsiaTheme="minorEastAsia" w:hAnsiTheme="minorHAnsi" w:cstheme="minorBidi"/>
          <w:kern w:val="2"/>
          <w:sz w:val="22"/>
          <w:szCs w:val="22"/>
          <w14:ligatures w14:val="standardContextual"/>
        </w:rPr>
      </w:pPr>
      <w:hyperlink w:anchor="_Toc191907167" w:history="1">
        <w:r w:rsidRPr="00A26641">
          <w:rPr>
            <w:rStyle w:val="Hyperlink"/>
            <w:b/>
            <w:bCs/>
          </w:rPr>
          <w:t>Detailed example</w:t>
        </w:r>
        <w:r>
          <w:rPr>
            <w:webHidden/>
          </w:rPr>
          <w:tab/>
        </w:r>
        <w:r>
          <w:rPr>
            <w:webHidden/>
          </w:rPr>
          <w:fldChar w:fldCharType="begin"/>
        </w:r>
        <w:r>
          <w:rPr>
            <w:webHidden/>
          </w:rPr>
          <w:instrText xml:space="preserve"> PAGEREF _Toc191907167 \h </w:instrText>
        </w:r>
        <w:r>
          <w:rPr>
            <w:webHidden/>
          </w:rPr>
        </w:r>
        <w:r>
          <w:rPr>
            <w:webHidden/>
          </w:rPr>
          <w:fldChar w:fldCharType="separate"/>
        </w:r>
        <w:r>
          <w:rPr>
            <w:webHidden/>
          </w:rPr>
          <w:t>8</w:t>
        </w:r>
        <w:r>
          <w:rPr>
            <w:webHidden/>
          </w:rPr>
          <w:fldChar w:fldCharType="end"/>
        </w:r>
      </w:hyperlink>
    </w:p>
    <w:p w14:paraId="15D020FB" w14:textId="1E7F14AE" w:rsidR="004832CB" w:rsidRDefault="004832CB">
      <w:pPr>
        <w:pStyle w:val="TOC3"/>
        <w:rPr>
          <w:rFonts w:eastAsiaTheme="minorEastAsia"/>
          <w:kern w:val="2"/>
          <w:sz w:val="22"/>
          <w:lang w:val="en-AU" w:eastAsia="en-AU"/>
          <w14:ligatures w14:val="standardContextual"/>
        </w:rPr>
      </w:pPr>
      <w:hyperlink w:anchor="_Toc191907168" w:history="1">
        <w:r w:rsidRPr="00A26641">
          <w:rPr>
            <w:rStyle w:val="Hyperlink"/>
          </w:rPr>
          <w:t>Unit 2</w:t>
        </w:r>
        <w:r>
          <w:rPr>
            <w:webHidden/>
          </w:rPr>
          <w:tab/>
        </w:r>
        <w:r>
          <w:rPr>
            <w:webHidden/>
          </w:rPr>
          <w:fldChar w:fldCharType="begin"/>
        </w:r>
        <w:r>
          <w:rPr>
            <w:webHidden/>
          </w:rPr>
          <w:instrText xml:space="preserve"> PAGEREF _Toc191907168 \h </w:instrText>
        </w:r>
        <w:r>
          <w:rPr>
            <w:webHidden/>
          </w:rPr>
        </w:r>
        <w:r>
          <w:rPr>
            <w:webHidden/>
          </w:rPr>
          <w:fldChar w:fldCharType="separate"/>
        </w:r>
        <w:r>
          <w:rPr>
            <w:webHidden/>
          </w:rPr>
          <w:t>10</w:t>
        </w:r>
        <w:r>
          <w:rPr>
            <w:webHidden/>
          </w:rPr>
          <w:fldChar w:fldCharType="end"/>
        </w:r>
      </w:hyperlink>
    </w:p>
    <w:p w14:paraId="6C8DEFE8" w14:textId="725297AE" w:rsidR="004832CB" w:rsidRDefault="004832CB">
      <w:pPr>
        <w:pStyle w:val="TOC2"/>
        <w:rPr>
          <w:rFonts w:asciiTheme="minorHAnsi" w:eastAsiaTheme="minorEastAsia" w:hAnsiTheme="minorHAnsi" w:cstheme="minorBidi"/>
          <w:kern w:val="2"/>
          <w:sz w:val="22"/>
          <w:szCs w:val="22"/>
          <w14:ligatures w14:val="standardContextual"/>
        </w:rPr>
      </w:pPr>
      <w:hyperlink w:anchor="_Toc191907169" w:history="1">
        <w:r w:rsidRPr="00A26641">
          <w:rPr>
            <w:rStyle w:val="Hyperlink"/>
          </w:rPr>
          <w:t>Outcome 1</w:t>
        </w:r>
        <w:r>
          <w:rPr>
            <w:webHidden/>
          </w:rPr>
          <w:tab/>
        </w:r>
        <w:r>
          <w:rPr>
            <w:webHidden/>
          </w:rPr>
          <w:fldChar w:fldCharType="begin"/>
        </w:r>
        <w:r>
          <w:rPr>
            <w:webHidden/>
          </w:rPr>
          <w:instrText xml:space="preserve"> PAGEREF _Toc191907169 \h </w:instrText>
        </w:r>
        <w:r>
          <w:rPr>
            <w:webHidden/>
          </w:rPr>
        </w:r>
        <w:r>
          <w:rPr>
            <w:webHidden/>
          </w:rPr>
          <w:fldChar w:fldCharType="separate"/>
        </w:r>
        <w:r>
          <w:rPr>
            <w:webHidden/>
          </w:rPr>
          <w:t>10</w:t>
        </w:r>
        <w:r>
          <w:rPr>
            <w:webHidden/>
          </w:rPr>
          <w:fldChar w:fldCharType="end"/>
        </w:r>
      </w:hyperlink>
    </w:p>
    <w:p w14:paraId="1C39965D" w14:textId="7F1BFBF5" w:rsidR="004832CB" w:rsidRDefault="004832CB">
      <w:pPr>
        <w:pStyle w:val="TOC2"/>
        <w:rPr>
          <w:rFonts w:asciiTheme="minorHAnsi" w:eastAsiaTheme="minorEastAsia" w:hAnsiTheme="minorHAnsi" w:cstheme="minorBidi"/>
          <w:kern w:val="2"/>
          <w:sz w:val="22"/>
          <w:szCs w:val="22"/>
          <w14:ligatures w14:val="standardContextual"/>
        </w:rPr>
      </w:pPr>
      <w:hyperlink w:anchor="_Toc191907170" w:history="1">
        <w:r w:rsidRPr="00A26641">
          <w:rPr>
            <w:rStyle w:val="Hyperlink"/>
          </w:rPr>
          <w:t>Examples of learning activities</w:t>
        </w:r>
        <w:r>
          <w:rPr>
            <w:webHidden/>
          </w:rPr>
          <w:tab/>
        </w:r>
        <w:r>
          <w:rPr>
            <w:webHidden/>
          </w:rPr>
          <w:fldChar w:fldCharType="begin"/>
        </w:r>
        <w:r>
          <w:rPr>
            <w:webHidden/>
          </w:rPr>
          <w:instrText xml:space="preserve"> PAGEREF _Toc191907170 \h </w:instrText>
        </w:r>
        <w:r>
          <w:rPr>
            <w:webHidden/>
          </w:rPr>
        </w:r>
        <w:r>
          <w:rPr>
            <w:webHidden/>
          </w:rPr>
          <w:fldChar w:fldCharType="separate"/>
        </w:r>
        <w:r>
          <w:rPr>
            <w:webHidden/>
          </w:rPr>
          <w:t>10</w:t>
        </w:r>
        <w:r>
          <w:rPr>
            <w:webHidden/>
          </w:rPr>
          <w:fldChar w:fldCharType="end"/>
        </w:r>
      </w:hyperlink>
    </w:p>
    <w:p w14:paraId="684A23A8" w14:textId="26F85468" w:rsidR="004832CB" w:rsidRDefault="004832CB">
      <w:pPr>
        <w:pStyle w:val="TOC2"/>
        <w:rPr>
          <w:rFonts w:asciiTheme="minorHAnsi" w:eastAsiaTheme="minorEastAsia" w:hAnsiTheme="minorHAnsi" w:cstheme="minorBidi"/>
          <w:kern w:val="2"/>
          <w:sz w:val="22"/>
          <w:szCs w:val="22"/>
          <w14:ligatures w14:val="standardContextual"/>
        </w:rPr>
      </w:pPr>
      <w:hyperlink w:anchor="_Toc191907171" w:history="1">
        <w:r w:rsidRPr="00A26641">
          <w:rPr>
            <w:rStyle w:val="Hyperlink"/>
            <w:b/>
            <w:bCs/>
          </w:rPr>
          <w:t>Detailed example</w:t>
        </w:r>
        <w:r>
          <w:rPr>
            <w:webHidden/>
          </w:rPr>
          <w:tab/>
        </w:r>
        <w:r>
          <w:rPr>
            <w:webHidden/>
          </w:rPr>
          <w:fldChar w:fldCharType="begin"/>
        </w:r>
        <w:r>
          <w:rPr>
            <w:webHidden/>
          </w:rPr>
          <w:instrText xml:space="preserve"> PAGEREF _Toc191907171 \h </w:instrText>
        </w:r>
        <w:r>
          <w:rPr>
            <w:webHidden/>
          </w:rPr>
        </w:r>
        <w:r>
          <w:rPr>
            <w:webHidden/>
          </w:rPr>
          <w:fldChar w:fldCharType="separate"/>
        </w:r>
        <w:r>
          <w:rPr>
            <w:webHidden/>
          </w:rPr>
          <w:t>12</w:t>
        </w:r>
        <w:r>
          <w:rPr>
            <w:webHidden/>
          </w:rPr>
          <w:fldChar w:fldCharType="end"/>
        </w:r>
      </w:hyperlink>
    </w:p>
    <w:p w14:paraId="7F46D4DF" w14:textId="20EC2D57" w:rsidR="004832CB" w:rsidRDefault="004832CB">
      <w:pPr>
        <w:pStyle w:val="TOC2"/>
        <w:rPr>
          <w:rFonts w:asciiTheme="minorHAnsi" w:eastAsiaTheme="minorEastAsia" w:hAnsiTheme="minorHAnsi" w:cstheme="minorBidi"/>
          <w:kern w:val="2"/>
          <w:sz w:val="22"/>
          <w:szCs w:val="22"/>
          <w14:ligatures w14:val="standardContextual"/>
        </w:rPr>
      </w:pPr>
      <w:hyperlink w:anchor="_Toc191907172" w:history="1">
        <w:r w:rsidRPr="00A26641">
          <w:rPr>
            <w:rStyle w:val="Hyperlink"/>
          </w:rPr>
          <w:t>Outcome 2</w:t>
        </w:r>
        <w:r>
          <w:rPr>
            <w:webHidden/>
          </w:rPr>
          <w:tab/>
        </w:r>
        <w:r>
          <w:rPr>
            <w:webHidden/>
          </w:rPr>
          <w:fldChar w:fldCharType="begin"/>
        </w:r>
        <w:r>
          <w:rPr>
            <w:webHidden/>
          </w:rPr>
          <w:instrText xml:space="preserve"> PAGEREF _Toc191907172 \h </w:instrText>
        </w:r>
        <w:r>
          <w:rPr>
            <w:webHidden/>
          </w:rPr>
        </w:r>
        <w:r>
          <w:rPr>
            <w:webHidden/>
          </w:rPr>
          <w:fldChar w:fldCharType="separate"/>
        </w:r>
        <w:r>
          <w:rPr>
            <w:webHidden/>
          </w:rPr>
          <w:t>13</w:t>
        </w:r>
        <w:r>
          <w:rPr>
            <w:webHidden/>
          </w:rPr>
          <w:fldChar w:fldCharType="end"/>
        </w:r>
      </w:hyperlink>
    </w:p>
    <w:p w14:paraId="5B615DFB" w14:textId="74D7FB88" w:rsidR="004832CB" w:rsidRDefault="004832CB">
      <w:pPr>
        <w:pStyle w:val="TOC2"/>
        <w:rPr>
          <w:rFonts w:asciiTheme="minorHAnsi" w:eastAsiaTheme="minorEastAsia" w:hAnsiTheme="minorHAnsi" w:cstheme="minorBidi"/>
          <w:kern w:val="2"/>
          <w:sz w:val="22"/>
          <w:szCs w:val="22"/>
          <w14:ligatures w14:val="standardContextual"/>
        </w:rPr>
      </w:pPr>
      <w:hyperlink w:anchor="_Toc191907173" w:history="1">
        <w:r w:rsidRPr="00A26641">
          <w:rPr>
            <w:rStyle w:val="Hyperlink"/>
          </w:rPr>
          <w:t>Examples of learning activities</w:t>
        </w:r>
        <w:r>
          <w:rPr>
            <w:webHidden/>
          </w:rPr>
          <w:tab/>
        </w:r>
        <w:r>
          <w:rPr>
            <w:webHidden/>
          </w:rPr>
          <w:fldChar w:fldCharType="begin"/>
        </w:r>
        <w:r>
          <w:rPr>
            <w:webHidden/>
          </w:rPr>
          <w:instrText xml:space="preserve"> PAGEREF _Toc191907173 \h </w:instrText>
        </w:r>
        <w:r>
          <w:rPr>
            <w:webHidden/>
          </w:rPr>
        </w:r>
        <w:r>
          <w:rPr>
            <w:webHidden/>
          </w:rPr>
          <w:fldChar w:fldCharType="separate"/>
        </w:r>
        <w:r>
          <w:rPr>
            <w:webHidden/>
          </w:rPr>
          <w:t>13</w:t>
        </w:r>
        <w:r>
          <w:rPr>
            <w:webHidden/>
          </w:rPr>
          <w:fldChar w:fldCharType="end"/>
        </w:r>
      </w:hyperlink>
    </w:p>
    <w:p w14:paraId="415F4079" w14:textId="24BEB9D5" w:rsidR="004832CB" w:rsidRDefault="004832CB">
      <w:pPr>
        <w:pStyle w:val="TOC2"/>
        <w:rPr>
          <w:rFonts w:asciiTheme="minorHAnsi" w:eastAsiaTheme="minorEastAsia" w:hAnsiTheme="minorHAnsi" w:cstheme="minorBidi"/>
          <w:kern w:val="2"/>
          <w:sz w:val="22"/>
          <w:szCs w:val="22"/>
          <w14:ligatures w14:val="standardContextual"/>
        </w:rPr>
      </w:pPr>
      <w:hyperlink w:anchor="_Toc191907174" w:history="1">
        <w:r w:rsidRPr="00A26641">
          <w:rPr>
            <w:rStyle w:val="Hyperlink"/>
            <w:b/>
            <w:bCs/>
          </w:rPr>
          <w:t>Detailed example</w:t>
        </w:r>
        <w:r>
          <w:rPr>
            <w:webHidden/>
          </w:rPr>
          <w:tab/>
        </w:r>
        <w:r>
          <w:rPr>
            <w:webHidden/>
          </w:rPr>
          <w:fldChar w:fldCharType="begin"/>
        </w:r>
        <w:r>
          <w:rPr>
            <w:webHidden/>
          </w:rPr>
          <w:instrText xml:space="preserve"> PAGEREF _Toc191907174 \h </w:instrText>
        </w:r>
        <w:r>
          <w:rPr>
            <w:webHidden/>
          </w:rPr>
        </w:r>
        <w:r>
          <w:rPr>
            <w:webHidden/>
          </w:rPr>
          <w:fldChar w:fldCharType="separate"/>
        </w:r>
        <w:r>
          <w:rPr>
            <w:webHidden/>
          </w:rPr>
          <w:t>15</w:t>
        </w:r>
        <w:r>
          <w:rPr>
            <w:webHidden/>
          </w:rPr>
          <w:fldChar w:fldCharType="end"/>
        </w:r>
      </w:hyperlink>
    </w:p>
    <w:p w14:paraId="7E393712" w14:textId="0725177C" w:rsidR="004832CB" w:rsidRDefault="004832CB">
      <w:pPr>
        <w:pStyle w:val="TOC2"/>
        <w:rPr>
          <w:rFonts w:asciiTheme="minorHAnsi" w:eastAsiaTheme="minorEastAsia" w:hAnsiTheme="minorHAnsi" w:cstheme="minorBidi"/>
          <w:kern w:val="2"/>
          <w:sz w:val="22"/>
          <w:szCs w:val="22"/>
          <w14:ligatures w14:val="standardContextual"/>
        </w:rPr>
      </w:pPr>
      <w:hyperlink w:anchor="_Toc191907175" w:history="1">
        <w:r w:rsidRPr="00A26641">
          <w:rPr>
            <w:rStyle w:val="Hyperlink"/>
          </w:rPr>
          <w:t>Outcome 3</w:t>
        </w:r>
        <w:r>
          <w:rPr>
            <w:webHidden/>
          </w:rPr>
          <w:tab/>
        </w:r>
        <w:r>
          <w:rPr>
            <w:webHidden/>
          </w:rPr>
          <w:fldChar w:fldCharType="begin"/>
        </w:r>
        <w:r>
          <w:rPr>
            <w:webHidden/>
          </w:rPr>
          <w:instrText xml:space="preserve"> PAGEREF _Toc191907175 \h </w:instrText>
        </w:r>
        <w:r>
          <w:rPr>
            <w:webHidden/>
          </w:rPr>
        </w:r>
        <w:r>
          <w:rPr>
            <w:webHidden/>
          </w:rPr>
          <w:fldChar w:fldCharType="separate"/>
        </w:r>
        <w:r>
          <w:rPr>
            <w:webHidden/>
          </w:rPr>
          <w:t>16</w:t>
        </w:r>
        <w:r>
          <w:rPr>
            <w:webHidden/>
          </w:rPr>
          <w:fldChar w:fldCharType="end"/>
        </w:r>
      </w:hyperlink>
    </w:p>
    <w:p w14:paraId="7402BAED" w14:textId="55B85950" w:rsidR="004832CB" w:rsidRDefault="004832CB">
      <w:pPr>
        <w:pStyle w:val="TOC2"/>
        <w:rPr>
          <w:rFonts w:asciiTheme="minorHAnsi" w:eastAsiaTheme="minorEastAsia" w:hAnsiTheme="minorHAnsi" w:cstheme="minorBidi"/>
          <w:kern w:val="2"/>
          <w:sz w:val="22"/>
          <w:szCs w:val="22"/>
          <w14:ligatures w14:val="standardContextual"/>
        </w:rPr>
      </w:pPr>
      <w:hyperlink w:anchor="_Toc191907176" w:history="1">
        <w:r w:rsidRPr="00A26641">
          <w:rPr>
            <w:rStyle w:val="Hyperlink"/>
          </w:rPr>
          <w:t>Examples of learning activities</w:t>
        </w:r>
        <w:r>
          <w:rPr>
            <w:webHidden/>
          </w:rPr>
          <w:tab/>
        </w:r>
        <w:r>
          <w:rPr>
            <w:webHidden/>
          </w:rPr>
          <w:fldChar w:fldCharType="begin"/>
        </w:r>
        <w:r>
          <w:rPr>
            <w:webHidden/>
          </w:rPr>
          <w:instrText xml:space="preserve"> PAGEREF _Toc191907176 \h </w:instrText>
        </w:r>
        <w:r>
          <w:rPr>
            <w:webHidden/>
          </w:rPr>
        </w:r>
        <w:r>
          <w:rPr>
            <w:webHidden/>
          </w:rPr>
          <w:fldChar w:fldCharType="separate"/>
        </w:r>
        <w:r>
          <w:rPr>
            <w:webHidden/>
          </w:rPr>
          <w:t>16</w:t>
        </w:r>
        <w:r>
          <w:rPr>
            <w:webHidden/>
          </w:rPr>
          <w:fldChar w:fldCharType="end"/>
        </w:r>
      </w:hyperlink>
    </w:p>
    <w:p w14:paraId="27CA0D03" w14:textId="3A11665E" w:rsidR="004832CB" w:rsidRDefault="004832CB">
      <w:pPr>
        <w:pStyle w:val="TOC2"/>
        <w:rPr>
          <w:rFonts w:asciiTheme="minorHAnsi" w:eastAsiaTheme="minorEastAsia" w:hAnsiTheme="minorHAnsi" w:cstheme="minorBidi"/>
          <w:kern w:val="2"/>
          <w:sz w:val="22"/>
          <w:szCs w:val="22"/>
          <w14:ligatures w14:val="standardContextual"/>
        </w:rPr>
      </w:pPr>
      <w:hyperlink w:anchor="_Toc191907177" w:history="1">
        <w:r w:rsidRPr="00A26641">
          <w:rPr>
            <w:rStyle w:val="Hyperlink"/>
            <w:b/>
            <w:bCs/>
          </w:rPr>
          <w:t>Detailed example</w:t>
        </w:r>
        <w:r>
          <w:rPr>
            <w:webHidden/>
          </w:rPr>
          <w:tab/>
        </w:r>
        <w:r>
          <w:rPr>
            <w:webHidden/>
          </w:rPr>
          <w:fldChar w:fldCharType="begin"/>
        </w:r>
        <w:r>
          <w:rPr>
            <w:webHidden/>
          </w:rPr>
          <w:instrText xml:space="preserve"> PAGEREF _Toc191907177 \h </w:instrText>
        </w:r>
        <w:r>
          <w:rPr>
            <w:webHidden/>
          </w:rPr>
        </w:r>
        <w:r>
          <w:rPr>
            <w:webHidden/>
          </w:rPr>
          <w:fldChar w:fldCharType="separate"/>
        </w:r>
        <w:r>
          <w:rPr>
            <w:webHidden/>
          </w:rPr>
          <w:t>18</w:t>
        </w:r>
        <w:r>
          <w:rPr>
            <w:webHidden/>
          </w:rPr>
          <w:fldChar w:fldCharType="end"/>
        </w:r>
      </w:hyperlink>
    </w:p>
    <w:p w14:paraId="0D61E9C2" w14:textId="656704FD" w:rsidR="004832CB" w:rsidRDefault="004832CB">
      <w:pPr>
        <w:pStyle w:val="TOC3"/>
        <w:rPr>
          <w:rFonts w:eastAsiaTheme="minorEastAsia"/>
          <w:kern w:val="2"/>
          <w:sz w:val="22"/>
          <w:lang w:val="en-AU" w:eastAsia="en-AU"/>
          <w14:ligatures w14:val="standardContextual"/>
        </w:rPr>
      </w:pPr>
      <w:hyperlink w:anchor="_Toc191907178" w:history="1">
        <w:r w:rsidRPr="00A26641">
          <w:rPr>
            <w:rStyle w:val="Hyperlink"/>
          </w:rPr>
          <w:t>Unit 3</w:t>
        </w:r>
        <w:r>
          <w:rPr>
            <w:webHidden/>
          </w:rPr>
          <w:tab/>
        </w:r>
        <w:r>
          <w:rPr>
            <w:webHidden/>
          </w:rPr>
          <w:fldChar w:fldCharType="begin"/>
        </w:r>
        <w:r>
          <w:rPr>
            <w:webHidden/>
          </w:rPr>
          <w:instrText xml:space="preserve"> PAGEREF _Toc191907178 \h </w:instrText>
        </w:r>
        <w:r>
          <w:rPr>
            <w:webHidden/>
          </w:rPr>
        </w:r>
        <w:r>
          <w:rPr>
            <w:webHidden/>
          </w:rPr>
          <w:fldChar w:fldCharType="separate"/>
        </w:r>
        <w:r>
          <w:rPr>
            <w:webHidden/>
          </w:rPr>
          <w:t>20</w:t>
        </w:r>
        <w:r>
          <w:rPr>
            <w:webHidden/>
          </w:rPr>
          <w:fldChar w:fldCharType="end"/>
        </w:r>
      </w:hyperlink>
    </w:p>
    <w:p w14:paraId="00517DC3" w14:textId="6281B0D2" w:rsidR="004832CB" w:rsidRDefault="004832CB">
      <w:pPr>
        <w:pStyle w:val="TOC2"/>
        <w:rPr>
          <w:rFonts w:asciiTheme="minorHAnsi" w:eastAsiaTheme="minorEastAsia" w:hAnsiTheme="minorHAnsi" w:cstheme="minorBidi"/>
          <w:kern w:val="2"/>
          <w:sz w:val="22"/>
          <w:szCs w:val="22"/>
          <w14:ligatures w14:val="standardContextual"/>
        </w:rPr>
      </w:pPr>
      <w:hyperlink w:anchor="_Toc191907179" w:history="1">
        <w:r w:rsidRPr="00A26641">
          <w:rPr>
            <w:rStyle w:val="Hyperlink"/>
          </w:rPr>
          <w:t>Outcome 1</w:t>
        </w:r>
        <w:r>
          <w:rPr>
            <w:webHidden/>
          </w:rPr>
          <w:tab/>
        </w:r>
        <w:r>
          <w:rPr>
            <w:webHidden/>
          </w:rPr>
          <w:fldChar w:fldCharType="begin"/>
        </w:r>
        <w:r>
          <w:rPr>
            <w:webHidden/>
          </w:rPr>
          <w:instrText xml:space="preserve"> PAGEREF _Toc191907179 \h </w:instrText>
        </w:r>
        <w:r>
          <w:rPr>
            <w:webHidden/>
          </w:rPr>
        </w:r>
        <w:r>
          <w:rPr>
            <w:webHidden/>
          </w:rPr>
          <w:fldChar w:fldCharType="separate"/>
        </w:r>
        <w:r>
          <w:rPr>
            <w:webHidden/>
          </w:rPr>
          <w:t>20</w:t>
        </w:r>
        <w:r>
          <w:rPr>
            <w:webHidden/>
          </w:rPr>
          <w:fldChar w:fldCharType="end"/>
        </w:r>
      </w:hyperlink>
    </w:p>
    <w:p w14:paraId="515263DA" w14:textId="0C313FAE" w:rsidR="004832CB" w:rsidRDefault="004832CB">
      <w:pPr>
        <w:pStyle w:val="TOC2"/>
        <w:rPr>
          <w:rFonts w:asciiTheme="minorHAnsi" w:eastAsiaTheme="minorEastAsia" w:hAnsiTheme="minorHAnsi" w:cstheme="minorBidi"/>
          <w:kern w:val="2"/>
          <w:sz w:val="22"/>
          <w:szCs w:val="22"/>
          <w14:ligatures w14:val="standardContextual"/>
        </w:rPr>
      </w:pPr>
      <w:hyperlink w:anchor="_Toc191907180" w:history="1">
        <w:r w:rsidRPr="00A26641">
          <w:rPr>
            <w:rStyle w:val="Hyperlink"/>
          </w:rPr>
          <w:t>Examples of learning activities</w:t>
        </w:r>
        <w:r>
          <w:rPr>
            <w:webHidden/>
          </w:rPr>
          <w:tab/>
        </w:r>
        <w:r>
          <w:rPr>
            <w:webHidden/>
          </w:rPr>
          <w:fldChar w:fldCharType="begin"/>
        </w:r>
        <w:r>
          <w:rPr>
            <w:webHidden/>
          </w:rPr>
          <w:instrText xml:space="preserve"> PAGEREF _Toc191907180 \h </w:instrText>
        </w:r>
        <w:r>
          <w:rPr>
            <w:webHidden/>
          </w:rPr>
        </w:r>
        <w:r>
          <w:rPr>
            <w:webHidden/>
          </w:rPr>
          <w:fldChar w:fldCharType="separate"/>
        </w:r>
        <w:r>
          <w:rPr>
            <w:webHidden/>
          </w:rPr>
          <w:t>20</w:t>
        </w:r>
        <w:r>
          <w:rPr>
            <w:webHidden/>
          </w:rPr>
          <w:fldChar w:fldCharType="end"/>
        </w:r>
      </w:hyperlink>
    </w:p>
    <w:p w14:paraId="60CD7D02" w14:textId="57BF803E" w:rsidR="004832CB" w:rsidRDefault="004832CB">
      <w:pPr>
        <w:pStyle w:val="TOC2"/>
        <w:rPr>
          <w:rFonts w:asciiTheme="minorHAnsi" w:eastAsiaTheme="minorEastAsia" w:hAnsiTheme="minorHAnsi" w:cstheme="minorBidi"/>
          <w:kern w:val="2"/>
          <w:sz w:val="22"/>
          <w:szCs w:val="22"/>
          <w14:ligatures w14:val="standardContextual"/>
        </w:rPr>
      </w:pPr>
      <w:hyperlink w:anchor="_Toc191907181" w:history="1">
        <w:r w:rsidRPr="00A26641">
          <w:rPr>
            <w:rStyle w:val="Hyperlink"/>
            <w:b/>
            <w:bCs/>
          </w:rPr>
          <w:t>Detailed example</w:t>
        </w:r>
        <w:r>
          <w:rPr>
            <w:webHidden/>
          </w:rPr>
          <w:tab/>
        </w:r>
        <w:r>
          <w:rPr>
            <w:webHidden/>
          </w:rPr>
          <w:fldChar w:fldCharType="begin"/>
        </w:r>
        <w:r>
          <w:rPr>
            <w:webHidden/>
          </w:rPr>
          <w:instrText xml:space="preserve"> PAGEREF _Toc191907181 \h </w:instrText>
        </w:r>
        <w:r>
          <w:rPr>
            <w:webHidden/>
          </w:rPr>
        </w:r>
        <w:r>
          <w:rPr>
            <w:webHidden/>
          </w:rPr>
          <w:fldChar w:fldCharType="separate"/>
        </w:r>
        <w:r>
          <w:rPr>
            <w:webHidden/>
          </w:rPr>
          <w:t>21</w:t>
        </w:r>
        <w:r>
          <w:rPr>
            <w:webHidden/>
          </w:rPr>
          <w:fldChar w:fldCharType="end"/>
        </w:r>
      </w:hyperlink>
    </w:p>
    <w:p w14:paraId="4641A3A5" w14:textId="49AB9ECA" w:rsidR="004832CB" w:rsidRDefault="004832CB">
      <w:pPr>
        <w:pStyle w:val="TOC2"/>
        <w:rPr>
          <w:rFonts w:asciiTheme="minorHAnsi" w:eastAsiaTheme="minorEastAsia" w:hAnsiTheme="minorHAnsi" w:cstheme="minorBidi"/>
          <w:kern w:val="2"/>
          <w:sz w:val="22"/>
          <w:szCs w:val="22"/>
          <w14:ligatures w14:val="standardContextual"/>
        </w:rPr>
      </w:pPr>
      <w:hyperlink w:anchor="_Toc191907182" w:history="1">
        <w:r w:rsidRPr="00A26641">
          <w:rPr>
            <w:rStyle w:val="Hyperlink"/>
          </w:rPr>
          <w:t>Outcome 2</w:t>
        </w:r>
        <w:r>
          <w:rPr>
            <w:webHidden/>
          </w:rPr>
          <w:tab/>
        </w:r>
        <w:r>
          <w:rPr>
            <w:webHidden/>
          </w:rPr>
          <w:fldChar w:fldCharType="begin"/>
        </w:r>
        <w:r>
          <w:rPr>
            <w:webHidden/>
          </w:rPr>
          <w:instrText xml:space="preserve"> PAGEREF _Toc191907182 \h </w:instrText>
        </w:r>
        <w:r>
          <w:rPr>
            <w:webHidden/>
          </w:rPr>
        </w:r>
        <w:r>
          <w:rPr>
            <w:webHidden/>
          </w:rPr>
          <w:fldChar w:fldCharType="separate"/>
        </w:r>
        <w:r>
          <w:rPr>
            <w:webHidden/>
          </w:rPr>
          <w:t>22</w:t>
        </w:r>
        <w:r>
          <w:rPr>
            <w:webHidden/>
          </w:rPr>
          <w:fldChar w:fldCharType="end"/>
        </w:r>
      </w:hyperlink>
    </w:p>
    <w:p w14:paraId="5F2FDCB0" w14:textId="2D012209" w:rsidR="004832CB" w:rsidRDefault="004832CB">
      <w:pPr>
        <w:pStyle w:val="TOC2"/>
        <w:rPr>
          <w:rFonts w:asciiTheme="minorHAnsi" w:eastAsiaTheme="minorEastAsia" w:hAnsiTheme="minorHAnsi" w:cstheme="minorBidi"/>
          <w:kern w:val="2"/>
          <w:sz w:val="22"/>
          <w:szCs w:val="22"/>
          <w14:ligatures w14:val="standardContextual"/>
        </w:rPr>
      </w:pPr>
      <w:hyperlink w:anchor="_Toc191907183" w:history="1">
        <w:r w:rsidRPr="00A26641">
          <w:rPr>
            <w:rStyle w:val="Hyperlink"/>
          </w:rPr>
          <w:t>Examples of learning activities</w:t>
        </w:r>
        <w:r>
          <w:rPr>
            <w:webHidden/>
          </w:rPr>
          <w:tab/>
        </w:r>
        <w:r>
          <w:rPr>
            <w:webHidden/>
          </w:rPr>
          <w:fldChar w:fldCharType="begin"/>
        </w:r>
        <w:r>
          <w:rPr>
            <w:webHidden/>
          </w:rPr>
          <w:instrText xml:space="preserve"> PAGEREF _Toc191907183 \h </w:instrText>
        </w:r>
        <w:r>
          <w:rPr>
            <w:webHidden/>
          </w:rPr>
        </w:r>
        <w:r>
          <w:rPr>
            <w:webHidden/>
          </w:rPr>
          <w:fldChar w:fldCharType="separate"/>
        </w:r>
        <w:r>
          <w:rPr>
            <w:webHidden/>
          </w:rPr>
          <w:t>23</w:t>
        </w:r>
        <w:r>
          <w:rPr>
            <w:webHidden/>
          </w:rPr>
          <w:fldChar w:fldCharType="end"/>
        </w:r>
      </w:hyperlink>
    </w:p>
    <w:p w14:paraId="4A322D6B" w14:textId="604C66D5" w:rsidR="004832CB" w:rsidRDefault="004832CB">
      <w:pPr>
        <w:pStyle w:val="TOC2"/>
        <w:rPr>
          <w:rFonts w:asciiTheme="minorHAnsi" w:eastAsiaTheme="minorEastAsia" w:hAnsiTheme="minorHAnsi" w:cstheme="minorBidi"/>
          <w:kern w:val="2"/>
          <w:sz w:val="22"/>
          <w:szCs w:val="22"/>
          <w14:ligatures w14:val="standardContextual"/>
        </w:rPr>
      </w:pPr>
      <w:hyperlink w:anchor="_Toc191907184" w:history="1">
        <w:r w:rsidRPr="00A26641">
          <w:rPr>
            <w:rStyle w:val="Hyperlink"/>
            <w:b/>
            <w:bCs/>
          </w:rPr>
          <w:t>Detailed example</w:t>
        </w:r>
        <w:r>
          <w:rPr>
            <w:webHidden/>
          </w:rPr>
          <w:tab/>
        </w:r>
        <w:r>
          <w:rPr>
            <w:webHidden/>
          </w:rPr>
          <w:fldChar w:fldCharType="begin"/>
        </w:r>
        <w:r>
          <w:rPr>
            <w:webHidden/>
          </w:rPr>
          <w:instrText xml:space="preserve"> PAGEREF _Toc191907184 \h </w:instrText>
        </w:r>
        <w:r>
          <w:rPr>
            <w:webHidden/>
          </w:rPr>
        </w:r>
        <w:r>
          <w:rPr>
            <w:webHidden/>
          </w:rPr>
          <w:fldChar w:fldCharType="separate"/>
        </w:r>
        <w:r>
          <w:rPr>
            <w:webHidden/>
          </w:rPr>
          <w:t>25</w:t>
        </w:r>
        <w:r>
          <w:rPr>
            <w:webHidden/>
          </w:rPr>
          <w:fldChar w:fldCharType="end"/>
        </w:r>
      </w:hyperlink>
    </w:p>
    <w:p w14:paraId="020547C7" w14:textId="38F2E5DF" w:rsidR="004832CB" w:rsidRDefault="004832CB">
      <w:pPr>
        <w:pStyle w:val="TOC2"/>
        <w:rPr>
          <w:rFonts w:asciiTheme="minorHAnsi" w:eastAsiaTheme="minorEastAsia" w:hAnsiTheme="minorHAnsi" w:cstheme="minorBidi"/>
          <w:kern w:val="2"/>
          <w:sz w:val="22"/>
          <w:szCs w:val="22"/>
          <w14:ligatures w14:val="standardContextual"/>
        </w:rPr>
      </w:pPr>
      <w:hyperlink w:anchor="_Toc191907185" w:history="1">
        <w:r w:rsidRPr="00A26641">
          <w:rPr>
            <w:rStyle w:val="Hyperlink"/>
          </w:rPr>
          <w:t>Outcome 3</w:t>
        </w:r>
        <w:r>
          <w:rPr>
            <w:webHidden/>
          </w:rPr>
          <w:tab/>
        </w:r>
        <w:r>
          <w:rPr>
            <w:webHidden/>
          </w:rPr>
          <w:fldChar w:fldCharType="begin"/>
        </w:r>
        <w:r>
          <w:rPr>
            <w:webHidden/>
          </w:rPr>
          <w:instrText xml:space="preserve"> PAGEREF _Toc191907185 \h </w:instrText>
        </w:r>
        <w:r>
          <w:rPr>
            <w:webHidden/>
          </w:rPr>
        </w:r>
        <w:r>
          <w:rPr>
            <w:webHidden/>
          </w:rPr>
          <w:fldChar w:fldCharType="separate"/>
        </w:r>
        <w:r>
          <w:rPr>
            <w:webHidden/>
          </w:rPr>
          <w:t>26</w:t>
        </w:r>
        <w:r>
          <w:rPr>
            <w:webHidden/>
          </w:rPr>
          <w:fldChar w:fldCharType="end"/>
        </w:r>
      </w:hyperlink>
    </w:p>
    <w:p w14:paraId="1F9F51F8" w14:textId="0000E305" w:rsidR="004832CB" w:rsidRDefault="004832CB">
      <w:pPr>
        <w:pStyle w:val="TOC2"/>
        <w:rPr>
          <w:rFonts w:asciiTheme="minorHAnsi" w:eastAsiaTheme="minorEastAsia" w:hAnsiTheme="minorHAnsi" w:cstheme="minorBidi"/>
          <w:kern w:val="2"/>
          <w:sz w:val="22"/>
          <w:szCs w:val="22"/>
          <w14:ligatures w14:val="standardContextual"/>
        </w:rPr>
      </w:pPr>
      <w:hyperlink w:anchor="_Toc191907186" w:history="1">
        <w:r w:rsidRPr="00A26641">
          <w:rPr>
            <w:rStyle w:val="Hyperlink"/>
          </w:rPr>
          <w:t>Examples of learning activities</w:t>
        </w:r>
        <w:r>
          <w:rPr>
            <w:webHidden/>
          </w:rPr>
          <w:tab/>
        </w:r>
        <w:r>
          <w:rPr>
            <w:webHidden/>
          </w:rPr>
          <w:fldChar w:fldCharType="begin"/>
        </w:r>
        <w:r>
          <w:rPr>
            <w:webHidden/>
          </w:rPr>
          <w:instrText xml:space="preserve"> PAGEREF _Toc191907186 \h </w:instrText>
        </w:r>
        <w:r>
          <w:rPr>
            <w:webHidden/>
          </w:rPr>
        </w:r>
        <w:r>
          <w:rPr>
            <w:webHidden/>
          </w:rPr>
          <w:fldChar w:fldCharType="separate"/>
        </w:r>
        <w:r>
          <w:rPr>
            <w:webHidden/>
          </w:rPr>
          <w:t>26</w:t>
        </w:r>
        <w:r>
          <w:rPr>
            <w:webHidden/>
          </w:rPr>
          <w:fldChar w:fldCharType="end"/>
        </w:r>
      </w:hyperlink>
    </w:p>
    <w:p w14:paraId="3E18652C" w14:textId="326BAD6B" w:rsidR="004832CB" w:rsidRDefault="004832CB">
      <w:pPr>
        <w:pStyle w:val="TOC2"/>
        <w:rPr>
          <w:rFonts w:asciiTheme="minorHAnsi" w:eastAsiaTheme="minorEastAsia" w:hAnsiTheme="minorHAnsi" w:cstheme="minorBidi"/>
          <w:kern w:val="2"/>
          <w:sz w:val="22"/>
          <w:szCs w:val="22"/>
          <w14:ligatures w14:val="standardContextual"/>
        </w:rPr>
      </w:pPr>
      <w:hyperlink w:anchor="_Toc191907187" w:history="1">
        <w:r w:rsidRPr="00A26641">
          <w:rPr>
            <w:rStyle w:val="Hyperlink"/>
            <w:b/>
            <w:bCs/>
          </w:rPr>
          <w:t>Detailed example</w:t>
        </w:r>
        <w:r>
          <w:rPr>
            <w:webHidden/>
          </w:rPr>
          <w:tab/>
        </w:r>
        <w:r>
          <w:rPr>
            <w:webHidden/>
          </w:rPr>
          <w:fldChar w:fldCharType="begin"/>
        </w:r>
        <w:r>
          <w:rPr>
            <w:webHidden/>
          </w:rPr>
          <w:instrText xml:space="preserve"> PAGEREF _Toc191907187 \h </w:instrText>
        </w:r>
        <w:r>
          <w:rPr>
            <w:webHidden/>
          </w:rPr>
        </w:r>
        <w:r>
          <w:rPr>
            <w:webHidden/>
          </w:rPr>
          <w:fldChar w:fldCharType="separate"/>
        </w:r>
        <w:r>
          <w:rPr>
            <w:webHidden/>
          </w:rPr>
          <w:t>27</w:t>
        </w:r>
        <w:r>
          <w:rPr>
            <w:webHidden/>
          </w:rPr>
          <w:fldChar w:fldCharType="end"/>
        </w:r>
      </w:hyperlink>
    </w:p>
    <w:p w14:paraId="48EE1DCE" w14:textId="2FC7745D" w:rsidR="004832CB" w:rsidRDefault="004832CB">
      <w:pPr>
        <w:pStyle w:val="TOC3"/>
        <w:rPr>
          <w:rFonts w:eastAsiaTheme="minorEastAsia"/>
          <w:kern w:val="2"/>
          <w:sz w:val="22"/>
          <w:lang w:val="en-AU" w:eastAsia="en-AU"/>
          <w14:ligatures w14:val="standardContextual"/>
        </w:rPr>
      </w:pPr>
      <w:hyperlink w:anchor="_Toc191907188" w:history="1">
        <w:r w:rsidRPr="00A26641">
          <w:rPr>
            <w:rStyle w:val="Hyperlink"/>
          </w:rPr>
          <w:t>Unit 4</w:t>
        </w:r>
        <w:r>
          <w:rPr>
            <w:webHidden/>
          </w:rPr>
          <w:tab/>
        </w:r>
        <w:r>
          <w:rPr>
            <w:webHidden/>
          </w:rPr>
          <w:fldChar w:fldCharType="begin"/>
        </w:r>
        <w:r>
          <w:rPr>
            <w:webHidden/>
          </w:rPr>
          <w:instrText xml:space="preserve"> PAGEREF _Toc191907188 \h </w:instrText>
        </w:r>
        <w:r>
          <w:rPr>
            <w:webHidden/>
          </w:rPr>
        </w:r>
        <w:r>
          <w:rPr>
            <w:webHidden/>
          </w:rPr>
          <w:fldChar w:fldCharType="separate"/>
        </w:r>
        <w:r>
          <w:rPr>
            <w:webHidden/>
          </w:rPr>
          <w:t>29</w:t>
        </w:r>
        <w:r>
          <w:rPr>
            <w:webHidden/>
          </w:rPr>
          <w:fldChar w:fldCharType="end"/>
        </w:r>
      </w:hyperlink>
    </w:p>
    <w:p w14:paraId="71FA32FC" w14:textId="4B07B06A" w:rsidR="004832CB" w:rsidRDefault="004832CB">
      <w:pPr>
        <w:pStyle w:val="TOC2"/>
        <w:rPr>
          <w:rFonts w:asciiTheme="minorHAnsi" w:eastAsiaTheme="minorEastAsia" w:hAnsiTheme="minorHAnsi" w:cstheme="minorBidi"/>
          <w:kern w:val="2"/>
          <w:sz w:val="22"/>
          <w:szCs w:val="22"/>
          <w14:ligatures w14:val="standardContextual"/>
        </w:rPr>
      </w:pPr>
      <w:hyperlink w:anchor="_Toc191907189" w:history="1">
        <w:r w:rsidRPr="00A26641">
          <w:rPr>
            <w:rStyle w:val="Hyperlink"/>
          </w:rPr>
          <w:t>Outcome 1</w:t>
        </w:r>
        <w:r>
          <w:rPr>
            <w:webHidden/>
          </w:rPr>
          <w:tab/>
        </w:r>
        <w:r>
          <w:rPr>
            <w:webHidden/>
          </w:rPr>
          <w:fldChar w:fldCharType="begin"/>
        </w:r>
        <w:r>
          <w:rPr>
            <w:webHidden/>
          </w:rPr>
          <w:instrText xml:space="preserve"> PAGEREF _Toc191907189 \h </w:instrText>
        </w:r>
        <w:r>
          <w:rPr>
            <w:webHidden/>
          </w:rPr>
        </w:r>
        <w:r>
          <w:rPr>
            <w:webHidden/>
          </w:rPr>
          <w:fldChar w:fldCharType="separate"/>
        </w:r>
        <w:r>
          <w:rPr>
            <w:webHidden/>
          </w:rPr>
          <w:t>29</w:t>
        </w:r>
        <w:r>
          <w:rPr>
            <w:webHidden/>
          </w:rPr>
          <w:fldChar w:fldCharType="end"/>
        </w:r>
      </w:hyperlink>
    </w:p>
    <w:p w14:paraId="2682F4DF" w14:textId="5B993B51" w:rsidR="004832CB" w:rsidRDefault="004832CB">
      <w:pPr>
        <w:pStyle w:val="TOC2"/>
        <w:rPr>
          <w:rFonts w:asciiTheme="minorHAnsi" w:eastAsiaTheme="minorEastAsia" w:hAnsiTheme="minorHAnsi" w:cstheme="minorBidi"/>
          <w:kern w:val="2"/>
          <w:sz w:val="22"/>
          <w:szCs w:val="22"/>
          <w14:ligatures w14:val="standardContextual"/>
        </w:rPr>
      </w:pPr>
      <w:hyperlink w:anchor="_Toc191907190" w:history="1">
        <w:r w:rsidRPr="00A26641">
          <w:rPr>
            <w:rStyle w:val="Hyperlink"/>
          </w:rPr>
          <w:t>Examples of learning activities</w:t>
        </w:r>
        <w:r>
          <w:rPr>
            <w:webHidden/>
          </w:rPr>
          <w:tab/>
        </w:r>
        <w:r>
          <w:rPr>
            <w:webHidden/>
          </w:rPr>
          <w:fldChar w:fldCharType="begin"/>
        </w:r>
        <w:r>
          <w:rPr>
            <w:webHidden/>
          </w:rPr>
          <w:instrText xml:space="preserve"> PAGEREF _Toc191907190 \h </w:instrText>
        </w:r>
        <w:r>
          <w:rPr>
            <w:webHidden/>
          </w:rPr>
        </w:r>
        <w:r>
          <w:rPr>
            <w:webHidden/>
          </w:rPr>
          <w:fldChar w:fldCharType="separate"/>
        </w:r>
        <w:r>
          <w:rPr>
            <w:webHidden/>
          </w:rPr>
          <w:t>29</w:t>
        </w:r>
        <w:r>
          <w:rPr>
            <w:webHidden/>
          </w:rPr>
          <w:fldChar w:fldCharType="end"/>
        </w:r>
      </w:hyperlink>
    </w:p>
    <w:p w14:paraId="08F8C44A" w14:textId="7255F94E" w:rsidR="004832CB" w:rsidRDefault="004832CB">
      <w:pPr>
        <w:pStyle w:val="TOC2"/>
        <w:rPr>
          <w:rFonts w:asciiTheme="minorHAnsi" w:eastAsiaTheme="minorEastAsia" w:hAnsiTheme="minorHAnsi" w:cstheme="minorBidi"/>
          <w:kern w:val="2"/>
          <w:sz w:val="22"/>
          <w:szCs w:val="22"/>
          <w14:ligatures w14:val="standardContextual"/>
        </w:rPr>
      </w:pPr>
      <w:hyperlink w:anchor="_Toc191907191" w:history="1">
        <w:r w:rsidRPr="00A26641">
          <w:rPr>
            <w:rStyle w:val="Hyperlink"/>
            <w:b/>
            <w:bCs/>
          </w:rPr>
          <w:t>Detailed example</w:t>
        </w:r>
        <w:r>
          <w:rPr>
            <w:webHidden/>
          </w:rPr>
          <w:tab/>
        </w:r>
        <w:r>
          <w:rPr>
            <w:webHidden/>
          </w:rPr>
          <w:fldChar w:fldCharType="begin"/>
        </w:r>
        <w:r>
          <w:rPr>
            <w:webHidden/>
          </w:rPr>
          <w:instrText xml:space="preserve"> PAGEREF _Toc191907191 \h </w:instrText>
        </w:r>
        <w:r>
          <w:rPr>
            <w:webHidden/>
          </w:rPr>
        </w:r>
        <w:r>
          <w:rPr>
            <w:webHidden/>
          </w:rPr>
          <w:fldChar w:fldCharType="separate"/>
        </w:r>
        <w:r>
          <w:rPr>
            <w:webHidden/>
          </w:rPr>
          <w:t>31</w:t>
        </w:r>
        <w:r>
          <w:rPr>
            <w:webHidden/>
          </w:rPr>
          <w:fldChar w:fldCharType="end"/>
        </w:r>
      </w:hyperlink>
    </w:p>
    <w:p w14:paraId="4A8F03FA" w14:textId="06AE8A0C" w:rsidR="004832CB" w:rsidRDefault="004832CB">
      <w:pPr>
        <w:pStyle w:val="TOC2"/>
        <w:rPr>
          <w:rFonts w:asciiTheme="minorHAnsi" w:eastAsiaTheme="minorEastAsia" w:hAnsiTheme="minorHAnsi" w:cstheme="minorBidi"/>
          <w:kern w:val="2"/>
          <w:sz w:val="22"/>
          <w:szCs w:val="22"/>
          <w14:ligatures w14:val="standardContextual"/>
        </w:rPr>
      </w:pPr>
      <w:hyperlink w:anchor="_Toc191907192" w:history="1">
        <w:r w:rsidRPr="00A26641">
          <w:rPr>
            <w:rStyle w:val="Hyperlink"/>
          </w:rPr>
          <w:t>Outcome 2</w:t>
        </w:r>
        <w:r>
          <w:rPr>
            <w:webHidden/>
          </w:rPr>
          <w:tab/>
        </w:r>
        <w:r>
          <w:rPr>
            <w:webHidden/>
          </w:rPr>
          <w:fldChar w:fldCharType="begin"/>
        </w:r>
        <w:r>
          <w:rPr>
            <w:webHidden/>
          </w:rPr>
          <w:instrText xml:space="preserve"> PAGEREF _Toc191907192 \h </w:instrText>
        </w:r>
        <w:r>
          <w:rPr>
            <w:webHidden/>
          </w:rPr>
        </w:r>
        <w:r>
          <w:rPr>
            <w:webHidden/>
          </w:rPr>
          <w:fldChar w:fldCharType="separate"/>
        </w:r>
        <w:r>
          <w:rPr>
            <w:webHidden/>
          </w:rPr>
          <w:t>32</w:t>
        </w:r>
        <w:r>
          <w:rPr>
            <w:webHidden/>
          </w:rPr>
          <w:fldChar w:fldCharType="end"/>
        </w:r>
      </w:hyperlink>
    </w:p>
    <w:p w14:paraId="6B987764" w14:textId="321FFFFD" w:rsidR="004832CB" w:rsidRDefault="004832CB">
      <w:pPr>
        <w:pStyle w:val="TOC2"/>
        <w:rPr>
          <w:rFonts w:asciiTheme="minorHAnsi" w:eastAsiaTheme="minorEastAsia" w:hAnsiTheme="minorHAnsi" w:cstheme="minorBidi"/>
          <w:kern w:val="2"/>
          <w:sz w:val="22"/>
          <w:szCs w:val="22"/>
          <w14:ligatures w14:val="standardContextual"/>
        </w:rPr>
      </w:pPr>
      <w:hyperlink w:anchor="_Toc191907193" w:history="1">
        <w:r w:rsidRPr="00A26641">
          <w:rPr>
            <w:rStyle w:val="Hyperlink"/>
          </w:rPr>
          <w:t>Examples of learning activities</w:t>
        </w:r>
        <w:r>
          <w:rPr>
            <w:webHidden/>
          </w:rPr>
          <w:tab/>
        </w:r>
        <w:r>
          <w:rPr>
            <w:webHidden/>
          </w:rPr>
          <w:fldChar w:fldCharType="begin"/>
        </w:r>
        <w:r>
          <w:rPr>
            <w:webHidden/>
          </w:rPr>
          <w:instrText xml:space="preserve"> PAGEREF _Toc191907193 \h </w:instrText>
        </w:r>
        <w:r>
          <w:rPr>
            <w:webHidden/>
          </w:rPr>
        </w:r>
        <w:r>
          <w:rPr>
            <w:webHidden/>
          </w:rPr>
          <w:fldChar w:fldCharType="separate"/>
        </w:r>
        <w:r>
          <w:rPr>
            <w:webHidden/>
          </w:rPr>
          <w:t>32</w:t>
        </w:r>
        <w:r>
          <w:rPr>
            <w:webHidden/>
          </w:rPr>
          <w:fldChar w:fldCharType="end"/>
        </w:r>
      </w:hyperlink>
    </w:p>
    <w:p w14:paraId="532934E8" w14:textId="04B9990D" w:rsidR="004832CB" w:rsidRDefault="004832CB">
      <w:pPr>
        <w:pStyle w:val="TOC2"/>
        <w:rPr>
          <w:rFonts w:asciiTheme="minorHAnsi" w:eastAsiaTheme="minorEastAsia" w:hAnsiTheme="minorHAnsi" w:cstheme="minorBidi"/>
          <w:kern w:val="2"/>
          <w:sz w:val="22"/>
          <w:szCs w:val="22"/>
          <w14:ligatures w14:val="standardContextual"/>
        </w:rPr>
      </w:pPr>
      <w:hyperlink w:anchor="_Toc191907194" w:history="1">
        <w:r w:rsidRPr="00A26641">
          <w:rPr>
            <w:rStyle w:val="Hyperlink"/>
            <w:b/>
            <w:bCs/>
          </w:rPr>
          <w:t>Detailed example</w:t>
        </w:r>
        <w:r>
          <w:rPr>
            <w:webHidden/>
          </w:rPr>
          <w:tab/>
        </w:r>
        <w:r>
          <w:rPr>
            <w:webHidden/>
          </w:rPr>
          <w:fldChar w:fldCharType="begin"/>
        </w:r>
        <w:r>
          <w:rPr>
            <w:webHidden/>
          </w:rPr>
          <w:instrText xml:space="preserve"> PAGEREF _Toc191907194 \h </w:instrText>
        </w:r>
        <w:r>
          <w:rPr>
            <w:webHidden/>
          </w:rPr>
        </w:r>
        <w:r>
          <w:rPr>
            <w:webHidden/>
          </w:rPr>
          <w:fldChar w:fldCharType="separate"/>
        </w:r>
        <w:r>
          <w:rPr>
            <w:webHidden/>
          </w:rPr>
          <w:t>34</w:t>
        </w:r>
        <w:r>
          <w:rPr>
            <w:webHidden/>
          </w:rPr>
          <w:fldChar w:fldCharType="end"/>
        </w:r>
      </w:hyperlink>
    </w:p>
    <w:p w14:paraId="6EDF929A" w14:textId="51BAAEF8" w:rsidR="004832CB" w:rsidRDefault="004832CB">
      <w:pPr>
        <w:pStyle w:val="TOC2"/>
        <w:rPr>
          <w:rFonts w:asciiTheme="minorHAnsi" w:eastAsiaTheme="minorEastAsia" w:hAnsiTheme="minorHAnsi" w:cstheme="minorBidi"/>
          <w:kern w:val="2"/>
          <w:sz w:val="22"/>
          <w:szCs w:val="22"/>
          <w14:ligatures w14:val="standardContextual"/>
        </w:rPr>
      </w:pPr>
      <w:hyperlink w:anchor="_Toc191907195" w:history="1">
        <w:r w:rsidRPr="00A26641">
          <w:rPr>
            <w:rStyle w:val="Hyperlink"/>
          </w:rPr>
          <w:t>Outcome 3</w:t>
        </w:r>
        <w:r>
          <w:rPr>
            <w:webHidden/>
          </w:rPr>
          <w:tab/>
        </w:r>
        <w:r>
          <w:rPr>
            <w:webHidden/>
          </w:rPr>
          <w:fldChar w:fldCharType="begin"/>
        </w:r>
        <w:r>
          <w:rPr>
            <w:webHidden/>
          </w:rPr>
          <w:instrText xml:space="preserve"> PAGEREF _Toc191907195 \h </w:instrText>
        </w:r>
        <w:r>
          <w:rPr>
            <w:webHidden/>
          </w:rPr>
        </w:r>
        <w:r>
          <w:rPr>
            <w:webHidden/>
          </w:rPr>
          <w:fldChar w:fldCharType="separate"/>
        </w:r>
        <w:r>
          <w:rPr>
            <w:webHidden/>
          </w:rPr>
          <w:t>35</w:t>
        </w:r>
        <w:r>
          <w:rPr>
            <w:webHidden/>
          </w:rPr>
          <w:fldChar w:fldCharType="end"/>
        </w:r>
      </w:hyperlink>
    </w:p>
    <w:p w14:paraId="1208147C" w14:textId="0B7821B3" w:rsidR="004832CB" w:rsidRDefault="004832CB">
      <w:pPr>
        <w:pStyle w:val="TOC2"/>
        <w:rPr>
          <w:rFonts w:asciiTheme="minorHAnsi" w:eastAsiaTheme="minorEastAsia" w:hAnsiTheme="minorHAnsi" w:cstheme="minorBidi"/>
          <w:kern w:val="2"/>
          <w:sz w:val="22"/>
          <w:szCs w:val="22"/>
          <w14:ligatures w14:val="standardContextual"/>
        </w:rPr>
      </w:pPr>
      <w:hyperlink w:anchor="_Toc191907196" w:history="1">
        <w:r w:rsidRPr="00A26641">
          <w:rPr>
            <w:rStyle w:val="Hyperlink"/>
          </w:rPr>
          <w:t>Examples of learning activities</w:t>
        </w:r>
        <w:r>
          <w:rPr>
            <w:webHidden/>
          </w:rPr>
          <w:tab/>
        </w:r>
        <w:r>
          <w:rPr>
            <w:webHidden/>
          </w:rPr>
          <w:fldChar w:fldCharType="begin"/>
        </w:r>
        <w:r>
          <w:rPr>
            <w:webHidden/>
          </w:rPr>
          <w:instrText xml:space="preserve"> PAGEREF _Toc191907196 \h </w:instrText>
        </w:r>
        <w:r>
          <w:rPr>
            <w:webHidden/>
          </w:rPr>
        </w:r>
        <w:r>
          <w:rPr>
            <w:webHidden/>
          </w:rPr>
          <w:fldChar w:fldCharType="separate"/>
        </w:r>
        <w:r>
          <w:rPr>
            <w:webHidden/>
          </w:rPr>
          <w:t>35</w:t>
        </w:r>
        <w:r>
          <w:rPr>
            <w:webHidden/>
          </w:rPr>
          <w:fldChar w:fldCharType="end"/>
        </w:r>
      </w:hyperlink>
    </w:p>
    <w:p w14:paraId="5B069A4F" w14:textId="2EB0CB51" w:rsidR="004832CB" w:rsidRDefault="004832CB">
      <w:pPr>
        <w:pStyle w:val="TOC2"/>
        <w:rPr>
          <w:rFonts w:asciiTheme="minorHAnsi" w:eastAsiaTheme="minorEastAsia" w:hAnsiTheme="minorHAnsi" w:cstheme="minorBidi"/>
          <w:kern w:val="2"/>
          <w:sz w:val="22"/>
          <w:szCs w:val="22"/>
          <w14:ligatures w14:val="standardContextual"/>
        </w:rPr>
      </w:pPr>
      <w:hyperlink w:anchor="_Toc191907197" w:history="1">
        <w:r w:rsidRPr="00A26641">
          <w:rPr>
            <w:rStyle w:val="Hyperlink"/>
            <w:b/>
            <w:bCs/>
          </w:rPr>
          <w:t>Detailed example</w:t>
        </w:r>
        <w:r>
          <w:rPr>
            <w:webHidden/>
          </w:rPr>
          <w:tab/>
        </w:r>
        <w:r>
          <w:rPr>
            <w:webHidden/>
          </w:rPr>
          <w:fldChar w:fldCharType="begin"/>
        </w:r>
        <w:r>
          <w:rPr>
            <w:webHidden/>
          </w:rPr>
          <w:instrText xml:space="preserve"> PAGEREF _Toc191907197 \h </w:instrText>
        </w:r>
        <w:r>
          <w:rPr>
            <w:webHidden/>
          </w:rPr>
        </w:r>
        <w:r>
          <w:rPr>
            <w:webHidden/>
          </w:rPr>
          <w:fldChar w:fldCharType="separate"/>
        </w:r>
        <w:r>
          <w:rPr>
            <w:webHidden/>
          </w:rPr>
          <w:t>38</w:t>
        </w:r>
        <w:r>
          <w:rPr>
            <w:webHidden/>
          </w:rPr>
          <w:fldChar w:fldCharType="end"/>
        </w:r>
      </w:hyperlink>
    </w:p>
    <w:p w14:paraId="3EC06BF7" w14:textId="275AAA8F" w:rsidR="00EE63EE" w:rsidRPr="000F5CEC" w:rsidRDefault="00EE63EE" w:rsidP="00C015FD">
      <w:r>
        <w:rPr>
          <w:rFonts w:ascii="Arial" w:eastAsia="Times New Roman" w:hAnsi="Arial" w:cs="Arial"/>
          <w:b/>
          <w:bCs/>
          <w:noProof/>
          <w:sz w:val="24"/>
          <w:szCs w:val="24"/>
          <w:lang w:val="en-AU" w:eastAsia="en-AU"/>
        </w:rPr>
        <w:fldChar w:fldCharType="end"/>
      </w:r>
    </w:p>
    <w:p w14:paraId="76FABBD1" w14:textId="77777777" w:rsidR="00EE63EE" w:rsidRPr="000F5CEC" w:rsidRDefault="00EE63EE" w:rsidP="00C015FD">
      <w:pPr>
        <w:rPr>
          <w:lang w:val="en-AU" w:eastAsia="en-AU"/>
        </w:rPr>
        <w:sectPr w:rsidR="00EE63EE" w:rsidRPr="000F5CEC" w:rsidSect="00EE63EE">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0C044002" w14:textId="4031A718" w:rsidR="00EE63EE" w:rsidRPr="000F5CEC" w:rsidRDefault="00EE63EE" w:rsidP="00C015FD">
      <w:pPr>
        <w:pStyle w:val="Heading1"/>
      </w:pPr>
      <w:bookmarkStart w:id="4" w:name="_Toc191907157"/>
      <w:r>
        <w:lastRenderedPageBreak/>
        <w:t>VCE Portuguese: Teaching and Learning Activities</w:t>
      </w:r>
      <w:bookmarkEnd w:id="4"/>
    </w:p>
    <w:p w14:paraId="1A18429A" w14:textId="77777777" w:rsidR="00EE63EE" w:rsidRDefault="00EE63EE" w:rsidP="00C015FD">
      <w:pPr>
        <w:pStyle w:val="Heading3"/>
      </w:pPr>
      <w:bookmarkStart w:id="5" w:name="_Toc191907158"/>
      <w:r>
        <w:t>Unit 1</w:t>
      </w:r>
      <w:bookmarkEnd w:id="5"/>
    </w:p>
    <w:p w14:paraId="2FBFD86D" w14:textId="77777777" w:rsidR="00EE63EE" w:rsidRPr="00B13D9B" w:rsidRDefault="00EE63EE" w:rsidP="00C015FD">
      <w:pPr>
        <w:pStyle w:val="Heading4"/>
      </w:pPr>
      <w:bookmarkStart w:id="6"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EE63EE" w:rsidRPr="00F040C4" w14:paraId="19F79245" w14:textId="77777777" w:rsidTr="00C015FD">
        <w:trPr>
          <w:trHeight w:val="274"/>
        </w:trPr>
        <w:tc>
          <w:tcPr>
            <w:tcW w:w="2197" w:type="dxa"/>
            <w:shd w:val="clear" w:color="auto" w:fill="0F7EB4"/>
          </w:tcPr>
          <w:bookmarkEnd w:id="6"/>
          <w:p w14:paraId="6DDE9633" w14:textId="77777777" w:rsidR="00EE63EE" w:rsidRPr="00F040C4" w:rsidRDefault="00EE63EE" w:rsidP="00C015FD">
            <w:pPr>
              <w:pStyle w:val="VCAAtablecondensedheading"/>
              <w:rPr>
                <w:b w:val="0"/>
              </w:rPr>
            </w:pPr>
            <w:r w:rsidRPr="00F040C4">
              <w:t xml:space="preserve">Concept </w:t>
            </w:r>
          </w:p>
        </w:tc>
        <w:tc>
          <w:tcPr>
            <w:tcW w:w="2197" w:type="dxa"/>
            <w:shd w:val="clear" w:color="auto" w:fill="0F7EB4"/>
          </w:tcPr>
          <w:p w14:paraId="0F35231C" w14:textId="77777777" w:rsidR="00EE63EE" w:rsidRPr="00F040C4" w:rsidRDefault="00EE63EE" w:rsidP="00C015FD">
            <w:pPr>
              <w:pStyle w:val="VCAAtablecondensedheading"/>
              <w:rPr>
                <w:b w:val="0"/>
              </w:rPr>
            </w:pPr>
            <w:r w:rsidRPr="00F040C4">
              <w:t>Perspective</w:t>
            </w:r>
          </w:p>
        </w:tc>
        <w:tc>
          <w:tcPr>
            <w:tcW w:w="2197" w:type="dxa"/>
            <w:shd w:val="clear" w:color="auto" w:fill="0F7EB4"/>
          </w:tcPr>
          <w:p w14:paraId="049090F6" w14:textId="77777777" w:rsidR="00EE63EE" w:rsidRPr="00F040C4" w:rsidRDefault="00EE63EE" w:rsidP="00C015FD">
            <w:pPr>
              <w:pStyle w:val="VCAAtablecondensedheading"/>
              <w:rPr>
                <w:b w:val="0"/>
              </w:rPr>
            </w:pPr>
            <w:r w:rsidRPr="00F040C4">
              <w:t>Topic</w:t>
            </w:r>
          </w:p>
        </w:tc>
        <w:tc>
          <w:tcPr>
            <w:tcW w:w="2198" w:type="dxa"/>
            <w:shd w:val="clear" w:color="auto" w:fill="0F7EB4"/>
          </w:tcPr>
          <w:p w14:paraId="3915F227" w14:textId="77777777" w:rsidR="00EE63EE" w:rsidRPr="00F040C4" w:rsidRDefault="00EE63EE" w:rsidP="00C015FD">
            <w:pPr>
              <w:pStyle w:val="VCAAtablecondensedheading"/>
              <w:rPr>
                <w:b w:val="0"/>
              </w:rPr>
            </w:pPr>
            <w:r w:rsidRPr="00F040C4">
              <w:t>Subtopic</w:t>
            </w:r>
          </w:p>
        </w:tc>
      </w:tr>
      <w:tr w:rsidR="00EE63EE" w:rsidRPr="00F040C4" w14:paraId="059CA0C4" w14:textId="77777777" w:rsidTr="004832CB">
        <w:trPr>
          <w:trHeight w:val="1701"/>
        </w:trPr>
        <w:tc>
          <w:tcPr>
            <w:tcW w:w="2197" w:type="dxa"/>
            <w:vAlign w:val="center"/>
          </w:tcPr>
          <w:p w14:paraId="49B31B36" w14:textId="77777777" w:rsidR="00EE63EE" w:rsidRPr="0094696C" w:rsidRDefault="00EE63EE" w:rsidP="00C015FD">
            <w:pPr>
              <w:pStyle w:val="VCAAbody"/>
              <w:jc w:val="center"/>
            </w:pPr>
            <w:r w:rsidRPr="0094696C">
              <w:t>Identity</w:t>
            </w:r>
          </w:p>
        </w:tc>
        <w:tc>
          <w:tcPr>
            <w:tcW w:w="2197" w:type="dxa"/>
            <w:vAlign w:val="center"/>
          </w:tcPr>
          <w:p w14:paraId="7727BEA8" w14:textId="77777777" w:rsidR="00EE63EE" w:rsidRPr="000A7273" w:rsidRDefault="00EE63EE" w:rsidP="00C015FD">
            <w:pPr>
              <w:pStyle w:val="VCAAbody"/>
              <w:jc w:val="center"/>
            </w:pPr>
            <w:r w:rsidRPr="000A7273">
              <w:t>Personal</w:t>
            </w:r>
          </w:p>
        </w:tc>
        <w:tc>
          <w:tcPr>
            <w:tcW w:w="2197" w:type="dxa"/>
            <w:vAlign w:val="center"/>
          </w:tcPr>
          <w:p w14:paraId="4ACA1D47" w14:textId="77777777" w:rsidR="00EE63EE" w:rsidRPr="0094696C" w:rsidRDefault="00EE63EE" w:rsidP="00C015FD">
            <w:pPr>
              <w:pStyle w:val="VCAAbody"/>
              <w:jc w:val="center"/>
            </w:pPr>
            <w:r w:rsidRPr="000A7273">
              <w:t>Inclusivity, Diversity and Belonging</w:t>
            </w:r>
            <w:r w:rsidRPr="0094696C">
              <w:t xml:space="preserve"> </w:t>
            </w:r>
          </w:p>
        </w:tc>
        <w:tc>
          <w:tcPr>
            <w:tcW w:w="2198" w:type="dxa"/>
            <w:vAlign w:val="center"/>
          </w:tcPr>
          <w:p w14:paraId="46D21C83" w14:textId="77777777" w:rsidR="00EE63EE" w:rsidRPr="0094696C" w:rsidRDefault="00EE63EE" w:rsidP="00C015FD">
            <w:pPr>
              <w:pStyle w:val="VCAAbody"/>
              <w:jc w:val="center"/>
            </w:pPr>
            <w:r w:rsidRPr="0094696C">
              <w:t>Watch your language! Impact of language use on personal image</w:t>
            </w:r>
          </w:p>
        </w:tc>
      </w:tr>
    </w:tbl>
    <w:p w14:paraId="64D02424" w14:textId="77777777" w:rsidR="00EE63EE" w:rsidRPr="00B13D9B" w:rsidRDefault="00EE63EE" w:rsidP="00EE63EE">
      <w:pPr>
        <w:pStyle w:val="Heading2"/>
        <w:rPr>
          <w:sz w:val="28"/>
        </w:rPr>
      </w:pPr>
      <w:bookmarkStart w:id="7" w:name="_Hlk179222526"/>
      <w:bookmarkStart w:id="8" w:name="_Toc191907159"/>
      <w:r w:rsidRPr="00B13D9B">
        <w:rPr>
          <w:sz w:val="28"/>
        </w:rPr>
        <w:t>Outcome 1</w:t>
      </w:r>
      <w:bookmarkEnd w:id="8"/>
    </w:p>
    <w:bookmarkEnd w:id="7"/>
    <w:p w14:paraId="200767F9" w14:textId="5B515563" w:rsidR="00EE63EE" w:rsidRDefault="00EE63EE" w:rsidP="00EE63EE">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8458F2C90869414ABF1C593C0C2F3123"/>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BB1912">
        <w:rPr>
          <w:shd w:val="clear" w:color="auto" w:fill="FFFFFF"/>
        </w:rPr>
        <w:t xml:space="preserve">. </w:t>
      </w:r>
    </w:p>
    <w:p w14:paraId="572C8EB4" w14:textId="77777777" w:rsidR="00EE63EE" w:rsidRPr="00753F1C" w:rsidRDefault="00EE63EE" w:rsidP="00EE63EE">
      <w:pPr>
        <w:pStyle w:val="Heading2"/>
        <w:rPr>
          <w:sz w:val="24"/>
          <w:szCs w:val="24"/>
        </w:rPr>
      </w:pPr>
      <w:bookmarkStart w:id="9" w:name="_Toc191907160"/>
      <w:r w:rsidRPr="00753F1C">
        <w:rPr>
          <w:sz w:val="24"/>
          <w:szCs w:val="24"/>
        </w:rPr>
        <w:t>Examples of learning activities</w:t>
      </w:r>
      <w:bookmarkEnd w:id="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EE63EE" w14:paraId="298E7B2B" w14:textId="77777777" w:rsidTr="00C015FD">
        <w:trPr>
          <w:cantSplit/>
        </w:trPr>
        <w:tc>
          <w:tcPr>
            <w:tcW w:w="9634" w:type="dxa"/>
          </w:tcPr>
          <w:p w14:paraId="636B61A9" w14:textId="77777777" w:rsidR="00EE63EE" w:rsidRPr="00F66F92" w:rsidRDefault="00EE63EE" w:rsidP="00C015FD">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EE63EE" w14:paraId="6401BD45" w14:textId="77777777" w:rsidTr="00C015FD">
        <w:trPr>
          <w:cantSplit/>
        </w:trPr>
        <w:tc>
          <w:tcPr>
            <w:tcW w:w="9634" w:type="dxa"/>
          </w:tcPr>
          <w:p w14:paraId="5A17F43D" w14:textId="77777777" w:rsidR="00EE63EE" w:rsidRPr="00F66F92" w:rsidRDefault="00EE63EE" w:rsidP="00C015FD">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EE63EE" w14:paraId="39D54F13" w14:textId="77777777" w:rsidTr="00C015FD">
        <w:trPr>
          <w:cantSplit/>
        </w:trPr>
        <w:tc>
          <w:tcPr>
            <w:tcW w:w="9634" w:type="dxa"/>
          </w:tcPr>
          <w:p w14:paraId="31C6FC99" w14:textId="77777777" w:rsidR="00EE63EE" w:rsidRPr="00F66F92" w:rsidRDefault="00EE63EE" w:rsidP="00C015FD">
            <w:pPr>
              <w:pStyle w:val="VCAAbulletlevel2"/>
              <w:spacing w:after="0"/>
            </w:pPr>
            <w:r w:rsidRPr="00A76523">
              <w:t>Share a personal story or experience using the descriptive language and engaging storytelling techniques you have brainstormed as a class.</w:t>
            </w:r>
          </w:p>
        </w:tc>
      </w:tr>
      <w:tr w:rsidR="00EE63EE" w14:paraId="1A89CB04" w14:textId="77777777" w:rsidTr="00C015FD">
        <w:trPr>
          <w:cantSplit/>
        </w:trPr>
        <w:tc>
          <w:tcPr>
            <w:tcW w:w="9634" w:type="dxa"/>
          </w:tcPr>
          <w:p w14:paraId="47476F68" w14:textId="53B1C7DA" w:rsidR="00EE63EE" w:rsidRPr="00F66F92" w:rsidRDefault="00EE63EE" w:rsidP="00C015FD">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76F25F2B7C824B27A8E6321742A1F3E0"/>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A76523">
              <w:t xml:space="preserve"> on a </w:t>
            </w:r>
            <w:r>
              <w:t>sticky</w:t>
            </w:r>
            <w:r w:rsidRPr="00A76523">
              <w:t xml:space="preserve"> note and stick these around the p</w:t>
            </w:r>
            <w:r>
              <w:t>ortraits</w:t>
            </w:r>
            <w:r w:rsidRPr="00A76523">
              <w:t>.</w:t>
            </w:r>
          </w:p>
        </w:tc>
      </w:tr>
      <w:tr w:rsidR="00EE63EE" w14:paraId="6F1D1277" w14:textId="77777777" w:rsidTr="00C015FD">
        <w:trPr>
          <w:cantSplit/>
        </w:trPr>
        <w:tc>
          <w:tcPr>
            <w:tcW w:w="9634" w:type="dxa"/>
          </w:tcPr>
          <w:p w14:paraId="333E10F3" w14:textId="77777777" w:rsidR="00EE63EE" w:rsidRPr="00F66F92" w:rsidRDefault="00EE63EE" w:rsidP="00C015FD">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EE63EE" w14:paraId="29D864D6" w14:textId="77777777" w:rsidTr="00C015FD">
        <w:trPr>
          <w:cantSplit/>
        </w:trPr>
        <w:tc>
          <w:tcPr>
            <w:tcW w:w="9634" w:type="dxa"/>
          </w:tcPr>
          <w:p w14:paraId="495A576A" w14:textId="77777777" w:rsidR="00EE63EE" w:rsidRPr="00F66F92" w:rsidRDefault="00EE63EE" w:rsidP="00C015FD">
            <w:pPr>
              <w:pStyle w:val="VCAAbulletlevel2"/>
            </w:pPr>
            <w:r w:rsidRPr="00633101">
              <w:rPr>
                <w:lang w:val="en-US"/>
              </w:rPr>
              <w:t>Write a reflective text on your personal identity and its relationship to language.</w:t>
            </w:r>
          </w:p>
        </w:tc>
      </w:tr>
      <w:tr w:rsidR="00EE63EE" w14:paraId="5B174B12" w14:textId="77777777" w:rsidTr="00C015FD">
        <w:trPr>
          <w:cantSplit/>
        </w:trPr>
        <w:tc>
          <w:tcPr>
            <w:tcW w:w="9634" w:type="dxa"/>
          </w:tcPr>
          <w:p w14:paraId="6DA12BB9" w14:textId="77777777" w:rsidR="00EE63EE" w:rsidRPr="00F66F92" w:rsidRDefault="00EE63EE" w:rsidP="00C015FD">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EE63EE" w14:paraId="6DD2BBA5" w14:textId="77777777" w:rsidTr="00C015FD">
        <w:trPr>
          <w:cantSplit/>
        </w:trPr>
        <w:tc>
          <w:tcPr>
            <w:tcW w:w="9634" w:type="dxa"/>
          </w:tcPr>
          <w:p w14:paraId="27A7DCEA" w14:textId="25F35781" w:rsidR="00EE63EE" w:rsidRPr="00F66F92" w:rsidRDefault="00EE63EE" w:rsidP="00C015FD">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61D8B7AE9D4E417FA6C16EC19CC91CE1"/>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A76523">
              <w:t>.</w:t>
            </w:r>
          </w:p>
        </w:tc>
      </w:tr>
      <w:tr w:rsidR="00EE63EE" w14:paraId="640C4C04" w14:textId="77777777" w:rsidTr="00C015FD">
        <w:trPr>
          <w:cantSplit/>
        </w:trPr>
        <w:tc>
          <w:tcPr>
            <w:tcW w:w="9634" w:type="dxa"/>
          </w:tcPr>
          <w:p w14:paraId="4875A373" w14:textId="77777777" w:rsidR="00EE63EE" w:rsidRDefault="00EE63EE" w:rsidP="00C015FD">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EE63EE" w14:paraId="45BC0BCE" w14:textId="77777777" w:rsidTr="00C015FD">
        <w:trPr>
          <w:cantSplit/>
        </w:trPr>
        <w:tc>
          <w:tcPr>
            <w:tcW w:w="9634" w:type="dxa"/>
          </w:tcPr>
          <w:p w14:paraId="46CD1C1B" w14:textId="77777777" w:rsidR="00EE63EE" w:rsidRPr="00A76523" w:rsidRDefault="00EE63EE" w:rsidP="00C015FD">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EE63EE" w14:paraId="3EEBB2BD" w14:textId="77777777" w:rsidTr="00C015FD">
        <w:trPr>
          <w:cantSplit/>
        </w:trPr>
        <w:tc>
          <w:tcPr>
            <w:tcW w:w="9634" w:type="dxa"/>
          </w:tcPr>
          <w:p w14:paraId="5A1DA910" w14:textId="77777777" w:rsidR="00EE63EE" w:rsidRPr="00A76523" w:rsidRDefault="00EE63EE" w:rsidP="00C015FD">
            <w:pPr>
              <w:pStyle w:val="VCAAbulletlevel2"/>
              <w:spacing w:after="0"/>
            </w:pPr>
            <w:r>
              <w:t>I</w:t>
            </w:r>
            <w:r w:rsidRPr="00A76523">
              <w:t>n small groups</w:t>
            </w:r>
            <w:r>
              <w:t>, c</w:t>
            </w:r>
            <w:r w:rsidRPr="00A76523">
              <w:t>reate posters that unpack and promote more inclusive and respectful communication.</w:t>
            </w:r>
          </w:p>
        </w:tc>
      </w:tr>
      <w:tr w:rsidR="00EE63EE" w14:paraId="4CB6E270" w14:textId="77777777" w:rsidTr="00C015FD">
        <w:trPr>
          <w:cantSplit/>
        </w:trPr>
        <w:tc>
          <w:tcPr>
            <w:tcW w:w="9634" w:type="dxa"/>
          </w:tcPr>
          <w:p w14:paraId="7334D406" w14:textId="77777777" w:rsidR="00EE63EE" w:rsidRPr="00A76523" w:rsidRDefault="00EE63EE" w:rsidP="00C015FD">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EE63EE" w14:paraId="3C75F548" w14:textId="77777777" w:rsidTr="00C015FD">
        <w:trPr>
          <w:cantSplit/>
        </w:trPr>
        <w:tc>
          <w:tcPr>
            <w:tcW w:w="9634" w:type="dxa"/>
          </w:tcPr>
          <w:p w14:paraId="1F19D10F" w14:textId="2B5132A7" w:rsidR="00EE63EE" w:rsidRPr="00A76523" w:rsidRDefault="00EE63EE" w:rsidP="00C015FD">
            <w:pPr>
              <w:pStyle w:val="VCAAbulletlevel2"/>
              <w:spacing w:after="0"/>
            </w:pPr>
            <w:bookmarkStart w:id="10" w:name="_Hlk139633649"/>
            <w:r w:rsidRPr="00A76523">
              <w:t xml:space="preserve">Discuss the use of </w:t>
            </w:r>
            <w:sdt>
              <w:sdtPr>
                <w:alias w:val="Keywords"/>
                <w:tag w:val=""/>
                <w:id w:val="125903447"/>
                <w:placeholder>
                  <w:docPart w:val="B080CC880CC043398CB8528F19354351"/>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A76523">
              <w:t xml:space="preserve"> between </w:t>
            </w:r>
            <w:r>
              <w:t>2</w:t>
            </w:r>
            <w:r w:rsidRPr="00A76523">
              <w:t xml:space="preserve"> different groups in </w:t>
            </w:r>
            <w:sdt>
              <w:sdtPr>
                <w:alias w:val="Keywords"/>
                <w:tag w:val=""/>
                <w:id w:val="667834847"/>
                <w:placeholder>
                  <w:docPart w:val="E4D301101C3C43E5BFC344991F01F4DC"/>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A76523">
              <w:t>-speaking communities and reflect on their</w:t>
            </w:r>
            <w:r>
              <w:t xml:space="preserve"> language</w:t>
            </w:r>
            <w:r w:rsidRPr="00A76523">
              <w:t xml:space="preserve"> norms and standards. </w:t>
            </w:r>
            <w:bookmarkEnd w:id="10"/>
          </w:p>
        </w:tc>
      </w:tr>
      <w:tr w:rsidR="00EE63EE" w14:paraId="4BEA39CB" w14:textId="77777777" w:rsidTr="00C015FD">
        <w:trPr>
          <w:cantSplit/>
        </w:trPr>
        <w:tc>
          <w:tcPr>
            <w:tcW w:w="9634" w:type="dxa"/>
          </w:tcPr>
          <w:p w14:paraId="144F93EA" w14:textId="77777777" w:rsidR="00EE63EE" w:rsidRPr="00A76523" w:rsidRDefault="00EE63EE" w:rsidP="00C015FD">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EE63EE" w14:paraId="76D83E59" w14:textId="77777777" w:rsidTr="00C015FD">
        <w:trPr>
          <w:cantSplit/>
        </w:trPr>
        <w:tc>
          <w:tcPr>
            <w:tcW w:w="9634" w:type="dxa"/>
          </w:tcPr>
          <w:p w14:paraId="73B80D04" w14:textId="77777777" w:rsidR="00EE63EE" w:rsidRPr="00A76523" w:rsidRDefault="00EE63EE" w:rsidP="00C015FD">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EE63EE" w14:paraId="1181627D" w14:textId="77777777" w:rsidTr="00C015FD">
        <w:trPr>
          <w:cantSplit/>
        </w:trPr>
        <w:tc>
          <w:tcPr>
            <w:tcW w:w="9634" w:type="dxa"/>
          </w:tcPr>
          <w:p w14:paraId="60DCCBC0" w14:textId="77777777" w:rsidR="00EE63EE" w:rsidRPr="00A76523" w:rsidRDefault="00EE63EE" w:rsidP="00C015FD">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EE63EE" w14:paraId="0333CEC0" w14:textId="77777777" w:rsidTr="00C015FD">
        <w:trPr>
          <w:cantSplit/>
        </w:trPr>
        <w:tc>
          <w:tcPr>
            <w:tcW w:w="9634" w:type="dxa"/>
          </w:tcPr>
          <w:p w14:paraId="2BAC11CE" w14:textId="77777777" w:rsidR="00EE63EE" w:rsidRPr="00A76523" w:rsidRDefault="00EE63EE" w:rsidP="00C015FD">
            <w:pPr>
              <w:pStyle w:val="VCAAbulletlevel2"/>
              <w:spacing w:after="0"/>
            </w:pPr>
            <w:r w:rsidRPr="00A76523">
              <w:t xml:space="preserve">Listen to a guest speaker sharing personal experiences related to language and personal image, then ask questions and share your personal experiences. </w:t>
            </w:r>
          </w:p>
        </w:tc>
      </w:tr>
      <w:tr w:rsidR="00EE63EE" w14:paraId="170D082B" w14:textId="77777777" w:rsidTr="00C015FD">
        <w:trPr>
          <w:cantSplit/>
        </w:trPr>
        <w:tc>
          <w:tcPr>
            <w:tcW w:w="9634" w:type="dxa"/>
            <w:shd w:val="clear" w:color="auto" w:fill="D9D9D9" w:themeFill="background1" w:themeFillShade="D9"/>
          </w:tcPr>
          <w:p w14:paraId="758F5717" w14:textId="77777777" w:rsidR="00EE63EE" w:rsidRPr="00875BC2" w:rsidRDefault="00EE63EE" w:rsidP="00C015FD">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5CB0AB33" wp14:editId="00A4B01A">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EE63EE" w14:paraId="2DDDA53B" w14:textId="77777777" w:rsidTr="00C015FD">
        <w:tc>
          <w:tcPr>
            <w:tcW w:w="9634" w:type="dxa"/>
            <w:tcBorders>
              <w:bottom w:val="single" w:sz="4" w:space="0" w:color="C6ECFF" w:themeColor="accent1" w:themeTint="33"/>
            </w:tcBorders>
            <w:shd w:val="clear" w:color="auto" w:fill="auto"/>
          </w:tcPr>
          <w:p w14:paraId="69FF18EF" w14:textId="77777777" w:rsidR="00EE63EE" w:rsidRDefault="00EE63EE" w:rsidP="00C015FD">
            <w:pPr>
              <w:pStyle w:val="VCAAbulletlevel2"/>
              <w:numPr>
                <w:ilvl w:val="0"/>
                <w:numId w:val="0"/>
              </w:numPr>
              <w:spacing w:after="0"/>
              <w:ind w:left="360"/>
            </w:pPr>
          </w:p>
          <w:p w14:paraId="7A6C7551" w14:textId="77777777" w:rsidR="00EE63EE" w:rsidRPr="00BB1912" w:rsidRDefault="00EE63EE" w:rsidP="00C015FD">
            <w:pPr>
              <w:pStyle w:val="VCAAbulletlevel2"/>
              <w:numPr>
                <w:ilvl w:val="0"/>
                <w:numId w:val="0"/>
              </w:numPr>
              <w:spacing w:after="0"/>
              <w:ind w:left="360"/>
            </w:pPr>
          </w:p>
        </w:tc>
      </w:tr>
      <w:tr w:rsidR="00EE63EE" w14:paraId="7CE5B6EF" w14:textId="77777777" w:rsidTr="00C015FD">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B188534" w14:textId="77777777" w:rsidR="00EE63EE" w:rsidRPr="00AC53F0" w:rsidRDefault="00EE63EE" w:rsidP="00C015FD">
            <w:pPr>
              <w:pStyle w:val="Heading2"/>
            </w:pPr>
            <w:bookmarkStart w:id="11" w:name="_Toc191907161"/>
            <w:r w:rsidRPr="00B13D9B">
              <w:rPr>
                <w:b/>
                <w:bCs/>
                <w:noProof/>
                <w:color w:val="004EA8"/>
              </w:rPr>
              <w:drawing>
                <wp:anchor distT="0" distB="0" distL="114300" distR="114300" simplePos="0" relativeHeight="251660288" behindDoc="0" locked="0" layoutInCell="1" allowOverlap="1" wp14:anchorId="4904907D" wp14:editId="4F27EA58">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1"/>
            <w:r w:rsidRPr="00B13D9B">
              <w:rPr>
                <w:b/>
                <w:bCs/>
                <w:color w:val="004EA8"/>
              </w:rPr>
              <w:t xml:space="preserve"> </w:t>
            </w:r>
          </w:p>
          <w:p w14:paraId="66BADB47" w14:textId="77777777" w:rsidR="00EE63EE" w:rsidRDefault="00EE63EE" w:rsidP="00C015FD">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297B2642" w14:textId="77777777" w:rsidR="00EE63EE" w:rsidRDefault="00EE63EE" w:rsidP="00C015FD">
            <w:pPr>
              <w:pStyle w:val="VCAAbulletlevel2"/>
              <w:numPr>
                <w:ilvl w:val="0"/>
                <w:numId w:val="0"/>
              </w:numPr>
              <w:rPr>
                <w:b/>
                <w:bCs/>
                <w:color w:val="004EA8"/>
                <w:sz w:val="32"/>
                <w:szCs w:val="32"/>
              </w:rPr>
            </w:pPr>
          </w:p>
          <w:p w14:paraId="7477884B" w14:textId="77777777" w:rsidR="00EE63EE" w:rsidRPr="00A76523" w:rsidRDefault="00EE63EE" w:rsidP="00C015FD">
            <w:pPr>
              <w:pStyle w:val="VCAAbulletlevel2"/>
              <w:spacing w:after="0"/>
            </w:pPr>
            <w:r w:rsidRPr="00A76523">
              <w:t>Watch a video of a debate and record useful expressions to use in your group’s debate.</w:t>
            </w:r>
            <w:r>
              <w:br/>
            </w:r>
          </w:p>
          <w:p w14:paraId="28B488AD" w14:textId="77777777" w:rsidR="00EE63EE" w:rsidRPr="00A76523" w:rsidRDefault="00EE63EE" w:rsidP="00C015FD">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30EC3030" w14:textId="77777777" w:rsidR="00EE63EE" w:rsidRPr="00A76523" w:rsidRDefault="00EE63EE" w:rsidP="00C015FD">
            <w:pPr>
              <w:pStyle w:val="VCAAbulletlevel2"/>
              <w:spacing w:after="0"/>
            </w:pPr>
            <w:r w:rsidRPr="00A76523">
              <w:t>Collect a debate discussion card for your group and research the topic, taking notes and creating a glossary of key terms.</w:t>
            </w:r>
            <w:r>
              <w:br/>
            </w:r>
          </w:p>
          <w:p w14:paraId="70016505" w14:textId="77777777" w:rsidR="00EE63EE" w:rsidRPr="00A76523" w:rsidRDefault="00EE63EE" w:rsidP="00C015FD">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008D6AE1" w14:textId="77777777" w:rsidR="00EE63EE" w:rsidRPr="00A76523" w:rsidRDefault="00EE63EE" w:rsidP="00C015FD">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4C49E92B" w14:textId="77777777" w:rsidR="00EE63EE" w:rsidRPr="00A76523" w:rsidRDefault="00EE63EE" w:rsidP="00C015FD">
            <w:pPr>
              <w:pStyle w:val="VCAAbulletlevel2"/>
              <w:spacing w:after="0"/>
            </w:pPr>
            <w:r w:rsidRPr="00A76523">
              <w:t>Prepare arguments supporting your position and challenging the other team’s possible arguments.</w:t>
            </w:r>
            <w:r>
              <w:br/>
            </w:r>
          </w:p>
          <w:p w14:paraId="4A82EFA3" w14:textId="77777777" w:rsidR="00EE63EE" w:rsidRPr="00A76523" w:rsidRDefault="00EE63EE" w:rsidP="00C015FD">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1C301D6E" w14:textId="77777777" w:rsidR="00EE63EE" w:rsidRPr="0066155E" w:rsidRDefault="00EE63EE" w:rsidP="00C015FD">
            <w:pPr>
              <w:pStyle w:val="VCAAbulletlevel2"/>
              <w:spacing w:after="0"/>
            </w:pPr>
            <w:r w:rsidRPr="00A76523">
              <w:t xml:space="preserve">Engage in a structured </w:t>
            </w:r>
            <w:hyperlink r:id="rId23" w:history="1">
              <w:r w:rsidRPr="00392B0A">
                <w:rPr>
                  <w:rStyle w:val="Hyperlink"/>
                </w:rPr>
                <w:t>debate</w:t>
              </w:r>
            </w:hyperlink>
            <w:r w:rsidRPr="00A76523">
              <w:t xml:space="preserve">. </w:t>
            </w:r>
          </w:p>
        </w:tc>
      </w:tr>
    </w:tbl>
    <w:p w14:paraId="13A7F4F3" w14:textId="77777777" w:rsidR="00EE63EE" w:rsidRDefault="00EE63EE" w:rsidP="00EE63EE"/>
    <w:p w14:paraId="2D6CC726" w14:textId="77777777" w:rsidR="00EE63EE" w:rsidRDefault="00EE63EE" w:rsidP="00EE63EE"/>
    <w:p w14:paraId="4120D179" w14:textId="77777777" w:rsidR="00EE63EE" w:rsidRDefault="00EE63EE" w:rsidP="00EE63EE">
      <w:pPr>
        <w:pStyle w:val="Heading4"/>
      </w:pPr>
      <w:r>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EE63EE" w:rsidRPr="00F201FE" w14:paraId="0BF9CF38" w14:textId="77777777" w:rsidTr="00C015FD">
        <w:trPr>
          <w:trHeight w:val="274"/>
        </w:trPr>
        <w:tc>
          <w:tcPr>
            <w:tcW w:w="2197" w:type="dxa"/>
            <w:shd w:val="clear" w:color="auto" w:fill="0F7EB4"/>
          </w:tcPr>
          <w:p w14:paraId="2310F28A" w14:textId="77777777" w:rsidR="00EE63EE" w:rsidRPr="00F040C4" w:rsidRDefault="00EE63EE" w:rsidP="00C015FD">
            <w:pPr>
              <w:pStyle w:val="VCAAtablecondensedheading"/>
              <w:rPr>
                <w:b w:val="0"/>
              </w:rPr>
            </w:pPr>
            <w:r w:rsidRPr="00F040C4">
              <w:t xml:space="preserve">Concept </w:t>
            </w:r>
          </w:p>
        </w:tc>
        <w:tc>
          <w:tcPr>
            <w:tcW w:w="2197" w:type="dxa"/>
            <w:shd w:val="clear" w:color="auto" w:fill="0F7EB4"/>
          </w:tcPr>
          <w:p w14:paraId="5C355AF8" w14:textId="77777777" w:rsidR="00EE63EE" w:rsidRPr="00F040C4" w:rsidRDefault="00EE63EE" w:rsidP="00C015FD">
            <w:pPr>
              <w:pStyle w:val="VCAAtablecondensedheading"/>
              <w:rPr>
                <w:b w:val="0"/>
              </w:rPr>
            </w:pPr>
            <w:r w:rsidRPr="00F040C4">
              <w:t>Perspective</w:t>
            </w:r>
          </w:p>
        </w:tc>
        <w:tc>
          <w:tcPr>
            <w:tcW w:w="2197" w:type="dxa"/>
            <w:shd w:val="clear" w:color="auto" w:fill="0F7EB4"/>
          </w:tcPr>
          <w:p w14:paraId="05EFB6D6" w14:textId="77777777" w:rsidR="00EE63EE" w:rsidRPr="00F040C4" w:rsidRDefault="00EE63EE" w:rsidP="00C015FD">
            <w:pPr>
              <w:pStyle w:val="VCAAtablecondensedheading"/>
              <w:rPr>
                <w:b w:val="0"/>
              </w:rPr>
            </w:pPr>
            <w:r w:rsidRPr="00F040C4">
              <w:t>Topic</w:t>
            </w:r>
          </w:p>
        </w:tc>
        <w:tc>
          <w:tcPr>
            <w:tcW w:w="2198" w:type="dxa"/>
            <w:shd w:val="clear" w:color="auto" w:fill="0F7EB4"/>
          </w:tcPr>
          <w:p w14:paraId="5845E1F1" w14:textId="77777777" w:rsidR="00EE63EE" w:rsidRPr="00F040C4" w:rsidRDefault="00EE63EE" w:rsidP="00C015FD">
            <w:pPr>
              <w:pStyle w:val="VCAAtablecondensedheading"/>
              <w:rPr>
                <w:b w:val="0"/>
              </w:rPr>
            </w:pPr>
            <w:r w:rsidRPr="00F040C4">
              <w:t>Subtopic</w:t>
            </w:r>
          </w:p>
        </w:tc>
      </w:tr>
      <w:tr w:rsidR="00EE63EE" w:rsidRPr="00990040" w14:paraId="12FAF617" w14:textId="77777777" w:rsidTr="004832CB">
        <w:trPr>
          <w:trHeight w:val="1701"/>
        </w:trPr>
        <w:tc>
          <w:tcPr>
            <w:tcW w:w="2197" w:type="dxa"/>
            <w:vAlign w:val="center"/>
          </w:tcPr>
          <w:p w14:paraId="098F43B4" w14:textId="77777777" w:rsidR="00EE63EE" w:rsidRPr="002256A5" w:rsidRDefault="00EE63EE" w:rsidP="00C015FD">
            <w:pPr>
              <w:pStyle w:val="VCAAbody"/>
              <w:jc w:val="center"/>
            </w:pPr>
            <w:r w:rsidRPr="002256A5">
              <w:t>Sustainability</w:t>
            </w:r>
          </w:p>
        </w:tc>
        <w:tc>
          <w:tcPr>
            <w:tcW w:w="2197" w:type="dxa"/>
            <w:vAlign w:val="center"/>
          </w:tcPr>
          <w:p w14:paraId="5825183F" w14:textId="77777777" w:rsidR="00EE63EE" w:rsidRPr="00F040C4" w:rsidRDefault="00EE63EE" w:rsidP="00C015FD">
            <w:pPr>
              <w:pStyle w:val="VCAAbody"/>
              <w:jc w:val="center"/>
            </w:pPr>
            <w:r>
              <w:t>Community</w:t>
            </w:r>
          </w:p>
        </w:tc>
        <w:tc>
          <w:tcPr>
            <w:tcW w:w="2197" w:type="dxa"/>
            <w:vAlign w:val="center"/>
          </w:tcPr>
          <w:p w14:paraId="22200A25" w14:textId="77777777" w:rsidR="00EE63EE" w:rsidRPr="00F040C4" w:rsidRDefault="00EE63EE" w:rsidP="00C015FD">
            <w:pPr>
              <w:pStyle w:val="VCAAbody"/>
              <w:jc w:val="center"/>
            </w:pPr>
            <w:r w:rsidRPr="002256A5">
              <w:t>Sustaining language and culture</w:t>
            </w:r>
          </w:p>
        </w:tc>
        <w:tc>
          <w:tcPr>
            <w:tcW w:w="2198" w:type="dxa"/>
            <w:vAlign w:val="center"/>
          </w:tcPr>
          <w:p w14:paraId="4231FE70" w14:textId="77777777" w:rsidR="00EE63EE" w:rsidRPr="00F040C4" w:rsidRDefault="00EE63EE" w:rsidP="00C015FD">
            <w:pPr>
              <w:pStyle w:val="VCAAbody"/>
              <w:jc w:val="center"/>
            </w:pPr>
            <w:r w:rsidRPr="002256A5">
              <w:t>Celebrating culture– specific community events</w:t>
            </w:r>
          </w:p>
        </w:tc>
      </w:tr>
    </w:tbl>
    <w:p w14:paraId="40BF9D4F" w14:textId="77777777" w:rsidR="00EE63EE" w:rsidRPr="00B13D9B" w:rsidRDefault="00EE63EE" w:rsidP="00EE63EE">
      <w:pPr>
        <w:pStyle w:val="Heading2"/>
        <w:rPr>
          <w:sz w:val="28"/>
        </w:rPr>
      </w:pPr>
      <w:bookmarkStart w:id="12" w:name="_Toc191907162"/>
      <w:r w:rsidRPr="1AB6DD3E">
        <w:rPr>
          <w:sz w:val="28"/>
        </w:rPr>
        <w:t>Outcome 2</w:t>
      </w:r>
      <w:bookmarkEnd w:id="12"/>
    </w:p>
    <w:p w14:paraId="1202A815" w14:textId="3D06F447" w:rsidR="00EE63EE" w:rsidRPr="00FD4DAA" w:rsidRDefault="00EE63EE" w:rsidP="00EE63EE">
      <w:pPr>
        <w:pStyle w:val="VCAAbody"/>
        <w:rPr>
          <w:shd w:val="clear" w:color="auto" w:fill="FFFFFF"/>
        </w:rPr>
      </w:pPr>
      <w:r w:rsidRPr="00FD4DAA">
        <w:rPr>
          <w:shd w:val="clear" w:color="auto" w:fill="FFFFFF"/>
        </w:rPr>
        <w:lastRenderedPageBreak/>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C64B3A82EFC046F0A12A73500ECA5994"/>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D4DAA">
        <w:rPr>
          <w:shd w:val="clear" w:color="auto" w:fill="FFFFFF"/>
        </w:rPr>
        <w:t xml:space="preserve"> related to different aspects of the subtopic studied and respond in writing to short-answer</w:t>
      </w:r>
      <w:r w:rsidR="007C1A69">
        <w:rPr>
          <w:shd w:val="clear" w:color="auto" w:fill="FFFFFF"/>
        </w:rPr>
        <w:t>-</w:t>
      </w:r>
      <w:r w:rsidRPr="00FD4DAA">
        <w:rPr>
          <w:shd w:val="clear" w:color="auto" w:fill="FFFFFF"/>
        </w:rPr>
        <w:t>questions about the texts in English.</w:t>
      </w:r>
    </w:p>
    <w:p w14:paraId="0AF6F2F1" w14:textId="77777777" w:rsidR="00EE63EE" w:rsidRPr="00753F1C" w:rsidRDefault="00EE63EE" w:rsidP="00EE63EE">
      <w:pPr>
        <w:pStyle w:val="Heading2"/>
        <w:rPr>
          <w:sz w:val="24"/>
          <w:szCs w:val="24"/>
        </w:rPr>
      </w:pPr>
      <w:bookmarkStart w:id="13" w:name="_Toc191907163"/>
      <w:r w:rsidRPr="00633101">
        <w:rPr>
          <w:sz w:val="24"/>
          <w:szCs w:val="24"/>
        </w:rPr>
        <w:t>Examples of learning activities</w:t>
      </w:r>
      <w:bookmarkEnd w:id="1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EE63EE" w14:paraId="3577AC0D" w14:textId="77777777" w:rsidTr="00C015FD">
        <w:trPr>
          <w:cantSplit/>
        </w:trPr>
        <w:tc>
          <w:tcPr>
            <w:tcW w:w="8783" w:type="dxa"/>
          </w:tcPr>
          <w:p w14:paraId="3ED2BBB4" w14:textId="77777777" w:rsidR="00EE63EE" w:rsidRPr="00F66F92" w:rsidRDefault="00EE63EE" w:rsidP="00C015FD">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EE63EE" w14:paraId="4ADC2C90" w14:textId="77777777" w:rsidTr="00C015FD">
        <w:trPr>
          <w:cantSplit/>
        </w:trPr>
        <w:tc>
          <w:tcPr>
            <w:tcW w:w="8783" w:type="dxa"/>
          </w:tcPr>
          <w:p w14:paraId="4B104963" w14:textId="2BC146EF" w:rsidR="00EE63EE" w:rsidRPr="00F66F92" w:rsidRDefault="00EE63EE" w:rsidP="00C015FD">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C3239950076A426493A8FDB93824B49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Portuguese</w:t>
                </w:r>
              </w:sdtContent>
            </w:sdt>
            <w:r>
              <w:t xml:space="preserve">. </w:t>
            </w:r>
          </w:p>
        </w:tc>
      </w:tr>
      <w:tr w:rsidR="00EE63EE" w14:paraId="392698A5" w14:textId="77777777" w:rsidTr="00C015FD">
        <w:trPr>
          <w:cantSplit/>
        </w:trPr>
        <w:tc>
          <w:tcPr>
            <w:tcW w:w="8783" w:type="dxa"/>
          </w:tcPr>
          <w:p w14:paraId="7BA662BB" w14:textId="77777777" w:rsidR="00EE63EE" w:rsidRPr="00F66F92" w:rsidRDefault="00EE63EE" w:rsidP="00C015FD">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EE63EE" w14:paraId="4F00A228" w14:textId="77777777" w:rsidTr="00C015FD">
        <w:trPr>
          <w:cantSplit/>
        </w:trPr>
        <w:tc>
          <w:tcPr>
            <w:tcW w:w="8783" w:type="dxa"/>
          </w:tcPr>
          <w:p w14:paraId="18BABD66" w14:textId="78981E8F" w:rsidR="00EE63EE" w:rsidRPr="00F66F92" w:rsidRDefault="00EE63EE" w:rsidP="00C015FD">
            <w:pPr>
              <w:pStyle w:val="VCAAbulletlevel2"/>
              <w:spacing w:after="0"/>
            </w:pPr>
            <w:r>
              <w:t xml:space="preserve">In pairs, look at an image related to a cultural celebration in a </w:t>
            </w:r>
            <w:sdt>
              <w:sdtPr>
                <w:rPr>
                  <w:lang w:val="en-AU"/>
                </w:rPr>
                <w:alias w:val="Keywords"/>
                <w:tag w:val=""/>
                <w:id w:val="-681590336"/>
                <w:placeholder>
                  <w:docPart w:val="6F69897E386645269266DE4FE35CE185"/>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Portuguese</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FE87B48F86BE4CA1B8B74EE8E1F7CA3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Portuguese</w:t>
                </w:r>
              </w:sdtContent>
            </w:sdt>
            <w:r>
              <w:t xml:space="preserve"> from the perspective of one of the people in the image.</w:t>
            </w:r>
          </w:p>
        </w:tc>
      </w:tr>
      <w:tr w:rsidR="00EE63EE" w14:paraId="1DA34F94" w14:textId="77777777" w:rsidTr="00C015FD">
        <w:trPr>
          <w:cantSplit/>
        </w:trPr>
        <w:tc>
          <w:tcPr>
            <w:tcW w:w="8783" w:type="dxa"/>
          </w:tcPr>
          <w:p w14:paraId="6659C9E5" w14:textId="69E53BD6" w:rsidR="00EE63EE" w:rsidRPr="00F66F92" w:rsidRDefault="00EE63EE" w:rsidP="00C015FD">
            <w:pPr>
              <w:pStyle w:val="VCAAbulletlevel2"/>
              <w:spacing w:after="0"/>
            </w:pPr>
            <w:r>
              <w:t xml:space="preserve">Listen to a podcast in </w:t>
            </w:r>
            <w:sdt>
              <w:sdtPr>
                <w:rPr>
                  <w:lang w:val="en-AU"/>
                </w:rPr>
                <w:alias w:val="Keywords"/>
                <w:tag w:val=""/>
                <w:id w:val="1697965787"/>
                <w:placeholder>
                  <w:docPart w:val="E59853C390BE4D1BA6BCDFCEC2D385A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Portuguese</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C6E04CFDF56F4E3C9E8081690249DAE2"/>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 xml:space="preserve"> using the selected interrogatives, then answer the comprehension questions in </w:t>
            </w:r>
            <w:sdt>
              <w:sdtPr>
                <w:rPr>
                  <w:lang w:val="en-AU"/>
                </w:rPr>
                <w:alias w:val="Keywords"/>
                <w:tag w:val=""/>
                <w:id w:val="2098287835"/>
                <w:placeholder>
                  <w:docPart w:val="880C5E3F099945C6BAE4BC1225ECF112"/>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Portuguese</w:t>
                </w:r>
              </w:sdtContent>
            </w:sdt>
            <w:r>
              <w:t xml:space="preserve">. </w:t>
            </w:r>
          </w:p>
        </w:tc>
      </w:tr>
      <w:tr w:rsidR="00EE63EE" w14:paraId="6D2F4F1F" w14:textId="77777777" w:rsidTr="00C015FD">
        <w:trPr>
          <w:cantSplit/>
        </w:trPr>
        <w:tc>
          <w:tcPr>
            <w:tcW w:w="8783" w:type="dxa"/>
          </w:tcPr>
          <w:p w14:paraId="1D309E22" w14:textId="77777777" w:rsidR="00EE63EE" w:rsidRPr="00F66F92" w:rsidRDefault="00EE63EE" w:rsidP="00C015FD">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EE63EE" w14:paraId="2663EBA7" w14:textId="77777777" w:rsidTr="00C015FD">
        <w:trPr>
          <w:cantSplit/>
        </w:trPr>
        <w:tc>
          <w:tcPr>
            <w:tcW w:w="8783" w:type="dxa"/>
          </w:tcPr>
          <w:p w14:paraId="4AFB511F" w14:textId="77777777" w:rsidR="00EE63EE" w:rsidRPr="00F66F92" w:rsidRDefault="00EE63EE" w:rsidP="00C015FD">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EE63EE" w14:paraId="643946E4" w14:textId="77777777" w:rsidTr="00C015FD">
        <w:trPr>
          <w:cantSplit/>
        </w:trPr>
        <w:tc>
          <w:tcPr>
            <w:tcW w:w="8783" w:type="dxa"/>
            <w:shd w:val="clear" w:color="auto" w:fill="D9D9D9" w:themeFill="background1" w:themeFillShade="D9"/>
          </w:tcPr>
          <w:p w14:paraId="625433E4" w14:textId="7ED95040" w:rsidR="00EE63EE" w:rsidRPr="00875BC2" w:rsidRDefault="00EE63EE" w:rsidP="00C015FD">
            <w:pPr>
              <w:pStyle w:val="VCAAbulletlevel2"/>
              <w:spacing w:after="0"/>
              <w:rPr>
                <w:b/>
                <w:bCs/>
              </w:rPr>
            </w:pPr>
            <w:r w:rsidRPr="00875BC2">
              <w:rPr>
                <w:b/>
                <w:noProof/>
              </w:rPr>
              <w:drawing>
                <wp:anchor distT="0" distB="0" distL="114300" distR="114300" simplePos="0" relativeHeight="251661312" behindDoc="0" locked="0" layoutInCell="1" allowOverlap="1" wp14:anchorId="49561C97" wp14:editId="0793B8E8">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 xml:space="preserve">Present a 1 to 2–minute speech to the class about a cultural celebration in a </w:t>
            </w:r>
            <w:sdt>
              <w:sdtPr>
                <w:rPr>
                  <w:b/>
                </w:rPr>
                <w:alias w:val="Keywords"/>
                <w:tag w:val=""/>
                <w:id w:val="-1834751869"/>
                <w:placeholder>
                  <w:docPart w:val="CF630BB5773D45D39344DE0B1366C037"/>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Portuguese</w:t>
                </w:r>
              </w:sdtContent>
            </w:sdt>
            <w:r w:rsidRPr="00875BC2">
              <w:rPr>
                <w:b/>
              </w:rPr>
              <w:t>-speaking community.</w:t>
            </w:r>
            <w:r w:rsidRPr="00875BC2">
              <w:rPr>
                <w:b/>
                <w:bCs/>
              </w:rPr>
              <w:t xml:space="preserve"> </w:t>
            </w:r>
          </w:p>
          <w:p w14:paraId="5357A3F1" w14:textId="77777777" w:rsidR="00EE63EE" w:rsidRPr="00BB1912" w:rsidRDefault="00EE63EE" w:rsidP="00C015FD">
            <w:pPr>
              <w:pStyle w:val="VCAAbulletlevel2"/>
              <w:numPr>
                <w:ilvl w:val="0"/>
                <w:numId w:val="0"/>
              </w:numPr>
              <w:shd w:val="clear" w:color="auto" w:fill="D9D9D9" w:themeFill="background1" w:themeFillShade="D9"/>
              <w:spacing w:after="0"/>
              <w:ind w:left="360"/>
            </w:pPr>
          </w:p>
        </w:tc>
      </w:tr>
      <w:tr w:rsidR="00EE63EE" w14:paraId="2A870FA3" w14:textId="77777777" w:rsidTr="00C015FD">
        <w:trPr>
          <w:cantSplit/>
        </w:trPr>
        <w:tc>
          <w:tcPr>
            <w:tcW w:w="8783" w:type="dxa"/>
            <w:shd w:val="clear" w:color="auto" w:fill="FFFFFF" w:themeFill="background1"/>
          </w:tcPr>
          <w:p w14:paraId="046179B7" w14:textId="77777777" w:rsidR="00EE63EE" w:rsidRPr="00BB1912" w:rsidRDefault="00EE63EE" w:rsidP="00C015FD">
            <w:pPr>
              <w:pStyle w:val="VCAAbulletlevel2"/>
              <w:spacing w:after="0"/>
            </w:pPr>
            <w:r>
              <w:t xml:space="preserve">Brainstorm useful </w:t>
            </w:r>
            <w:hyperlink r:id="rId24"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EE63EE" w14:paraId="4AA08400" w14:textId="77777777" w:rsidTr="00C015FD">
        <w:trPr>
          <w:cantSplit/>
        </w:trPr>
        <w:tc>
          <w:tcPr>
            <w:tcW w:w="8783" w:type="dxa"/>
            <w:shd w:val="clear" w:color="auto" w:fill="FFFFFF" w:themeFill="background1"/>
          </w:tcPr>
          <w:p w14:paraId="1A6FB5DC" w14:textId="3FD2B186" w:rsidR="00EE63EE" w:rsidRDefault="00EE63EE" w:rsidP="00C015FD">
            <w:pPr>
              <w:pStyle w:val="VCAAbulletlevel2"/>
              <w:spacing w:after="0"/>
            </w:pPr>
            <w:r>
              <w:t xml:space="preserve">Write a script for an interview with a local </w:t>
            </w:r>
            <w:sdt>
              <w:sdtPr>
                <w:rPr>
                  <w:lang w:val="en-AU"/>
                </w:rPr>
                <w:alias w:val="Keywords"/>
                <w:tag w:val=""/>
                <w:id w:val="-843475448"/>
                <w:placeholder>
                  <w:docPart w:val="E2C1BEFD33CE4F0B9346AC1D27B91B18"/>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Portuguese</w:t>
                </w:r>
              </w:sdtContent>
            </w:sdt>
            <w:r>
              <w:t xml:space="preserve">-speaking community member asking them about an important cultural celebration. </w:t>
            </w:r>
          </w:p>
        </w:tc>
      </w:tr>
      <w:tr w:rsidR="00EE63EE" w14:paraId="6C8F4284" w14:textId="77777777" w:rsidTr="00C015FD">
        <w:trPr>
          <w:cantSplit/>
        </w:trPr>
        <w:tc>
          <w:tcPr>
            <w:tcW w:w="8783" w:type="dxa"/>
            <w:tcBorders>
              <w:bottom w:val="single" w:sz="4" w:space="0" w:color="auto"/>
            </w:tcBorders>
            <w:shd w:val="clear" w:color="auto" w:fill="FFFFFF" w:themeFill="background1"/>
          </w:tcPr>
          <w:p w14:paraId="0AF4CDFE" w14:textId="71E8B4A3" w:rsidR="00EE63EE" w:rsidRDefault="00EE63EE" w:rsidP="00C015FD">
            <w:pPr>
              <w:pStyle w:val="VCAAbulletlevel2"/>
              <w:spacing w:after="0"/>
            </w:pPr>
            <w:r>
              <w:lastRenderedPageBreak/>
              <w:t xml:space="preserve">Complete a </w:t>
            </w:r>
            <w:hyperlink r:id="rId25" w:history="1">
              <w:r w:rsidRPr="007D2E7A">
                <w:rPr>
                  <w:rStyle w:val="Hyperlink"/>
                  <w:lang w:val="en-AU"/>
                </w:rPr>
                <w:t>PMI chart</w:t>
              </w:r>
            </w:hyperlink>
            <w:r>
              <w:t xml:space="preserve"> about preserving a </w:t>
            </w:r>
            <w:sdt>
              <w:sdtPr>
                <w:rPr>
                  <w:lang w:val="en-AU"/>
                </w:rPr>
                <w:alias w:val="Keywords"/>
                <w:tag w:val=""/>
                <w:id w:val="842674756"/>
                <w:placeholder>
                  <w:docPart w:val="EFA38B7FE9964AE586C0DEF995F2EE9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Portuguese</w:t>
                </w:r>
              </w:sdtContent>
            </w:sdt>
            <w:r>
              <w:t xml:space="preserve">-speaking celebration in the local community. Write an informative article in </w:t>
            </w:r>
            <w:sdt>
              <w:sdtPr>
                <w:rPr>
                  <w:lang w:val="en-AU"/>
                </w:rPr>
                <w:alias w:val="Keywords"/>
                <w:tag w:val=""/>
                <w:id w:val="-208812138"/>
                <w:placeholder>
                  <w:docPart w:val="BD072C2ACB57402DA448BBADFE82956A"/>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Portuguese</w:t>
                </w:r>
              </w:sdtContent>
            </w:sdt>
            <w:r>
              <w:t xml:space="preserve"> for the local community paper outlining the advantages and disadvantages of continuing to hold this event.</w:t>
            </w:r>
          </w:p>
        </w:tc>
      </w:tr>
      <w:tr w:rsidR="0047655E" w14:paraId="79E78E50" w14:textId="77777777" w:rsidTr="00C015FD">
        <w:trPr>
          <w:cantSplit/>
        </w:trPr>
        <w:tc>
          <w:tcPr>
            <w:tcW w:w="8783" w:type="dxa"/>
            <w:tcBorders>
              <w:bottom w:val="single" w:sz="4" w:space="0" w:color="auto"/>
            </w:tcBorders>
            <w:shd w:val="clear" w:color="auto" w:fill="FFFFFF" w:themeFill="background1"/>
          </w:tcPr>
          <w:p w14:paraId="0D1857A8" w14:textId="3CCF3BAD" w:rsidR="0047655E" w:rsidRDefault="0047655E" w:rsidP="00C015FD">
            <w:pPr>
              <w:pStyle w:val="VCAAbulletlevel2"/>
              <w:spacing w:after="0"/>
            </w:pPr>
            <w:r w:rsidRPr="0047655E">
              <w:t>Choose a cultural celebration and, in small groups, develop a plan to host this celebration at your school. Write a persuasive letter to your school principal providing the details of the event and outlining why it would be a valuable experience for students.</w:t>
            </w:r>
          </w:p>
        </w:tc>
      </w:tr>
      <w:tr w:rsidR="00EE63EE" w14:paraId="6CA66AD5" w14:textId="77777777" w:rsidTr="00C015FD">
        <w:tc>
          <w:tcPr>
            <w:tcW w:w="8783" w:type="dxa"/>
            <w:tcBorders>
              <w:bottom w:val="single" w:sz="4" w:space="0" w:color="B5E2F1"/>
            </w:tcBorders>
            <w:shd w:val="clear" w:color="auto" w:fill="FFFFFF" w:themeFill="background1"/>
          </w:tcPr>
          <w:p w14:paraId="4EF7B977" w14:textId="77777777" w:rsidR="00EE63EE" w:rsidRDefault="00EE63EE" w:rsidP="00C015FD">
            <w:pPr>
              <w:pStyle w:val="VCAAbulletlevel2"/>
              <w:numPr>
                <w:ilvl w:val="0"/>
                <w:numId w:val="0"/>
              </w:numPr>
              <w:spacing w:after="0"/>
              <w:ind w:left="360"/>
            </w:pPr>
          </w:p>
          <w:p w14:paraId="1092D948" w14:textId="77777777" w:rsidR="00EE63EE" w:rsidRDefault="00EE63EE" w:rsidP="00C015FD">
            <w:pPr>
              <w:pStyle w:val="VCAAbulletlevel2"/>
              <w:numPr>
                <w:ilvl w:val="0"/>
                <w:numId w:val="0"/>
              </w:numPr>
              <w:spacing w:after="0"/>
              <w:ind w:left="360" w:hanging="360"/>
            </w:pPr>
          </w:p>
        </w:tc>
      </w:tr>
      <w:tr w:rsidR="00EE63EE" w14:paraId="16966892" w14:textId="77777777" w:rsidTr="00C015FD">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475D58C0" w14:textId="77777777" w:rsidR="00EE63EE" w:rsidRPr="0094696C" w:rsidRDefault="00EE63EE" w:rsidP="00C015FD">
            <w:pPr>
              <w:pStyle w:val="Heading2"/>
              <w:rPr>
                <w:b/>
                <w:bCs/>
                <w:color w:val="004EA8"/>
              </w:rPr>
            </w:pPr>
            <w:bookmarkStart w:id="14" w:name="_Toc191907164"/>
            <w:r w:rsidRPr="00B13D9B">
              <w:rPr>
                <w:b/>
                <w:bCs/>
                <w:noProof/>
                <w:color w:val="004EA8"/>
              </w:rPr>
              <w:drawing>
                <wp:anchor distT="0" distB="0" distL="114300" distR="114300" simplePos="0" relativeHeight="251668480" behindDoc="0" locked="0" layoutInCell="1" allowOverlap="1" wp14:anchorId="49294CE9" wp14:editId="50785C10">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4"/>
            <w:r w:rsidRPr="00B13D9B">
              <w:rPr>
                <w:b/>
                <w:bCs/>
                <w:color w:val="004EA8"/>
              </w:rPr>
              <w:t xml:space="preserve"> </w:t>
            </w:r>
          </w:p>
          <w:p w14:paraId="6322A2D4" w14:textId="61B683A5" w:rsidR="00EE63EE" w:rsidRDefault="00EE63EE" w:rsidP="00C015FD">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FE78A6522F4B4176926131B52AB83AE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Portuguese</w:t>
                </w:r>
              </w:sdtContent>
            </w:sdt>
            <w:r w:rsidRPr="40C49421">
              <w:rPr>
                <w:b/>
                <w:bCs/>
                <w:color w:val="004EA8"/>
                <w:sz w:val="32"/>
                <w:szCs w:val="32"/>
              </w:rPr>
              <w:t xml:space="preserve">-speaking community. </w:t>
            </w:r>
          </w:p>
          <w:p w14:paraId="42CD7A21" w14:textId="77777777" w:rsidR="00EE63EE" w:rsidRDefault="00EE63EE" w:rsidP="00C015FD">
            <w:pPr>
              <w:pStyle w:val="VCAAbulletlevel2"/>
              <w:numPr>
                <w:ilvl w:val="0"/>
                <w:numId w:val="0"/>
              </w:numPr>
              <w:rPr>
                <w:b/>
                <w:bCs/>
                <w:color w:val="004EA8"/>
                <w:sz w:val="32"/>
                <w:szCs w:val="32"/>
              </w:rPr>
            </w:pPr>
          </w:p>
          <w:p w14:paraId="5FD31908" w14:textId="31E53A11" w:rsidR="00EE63EE" w:rsidRDefault="00EE63EE" w:rsidP="00C015FD">
            <w:pPr>
              <w:pStyle w:val="VCAAbulletlevel2"/>
              <w:spacing w:after="0"/>
            </w:pPr>
            <w:r>
              <w:t xml:space="preserve">Choose a cultural celebration from a </w:t>
            </w:r>
            <w:sdt>
              <w:sdtPr>
                <w:rPr>
                  <w:lang w:val="en-AU"/>
                </w:rPr>
                <w:alias w:val="Keywords"/>
                <w:tag w:val=""/>
                <w:id w:val="-878237751"/>
                <w:placeholder>
                  <w:docPart w:val="D6A0379C5371404694F56EFD840B3CF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Portuguese</w:t>
                </w:r>
              </w:sdtContent>
            </w:sdt>
            <w:r>
              <w:t>-speaking community and complete a ‘Know, wonder, learn’ table.</w:t>
            </w:r>
          </w:p>
          <w:p w14:paraId="407427F7" w14:textId="77777777" w:rsidR="00EE63EE" w:rsidRDefault="00EE63EE" w:rsidP="00C015FD">
            <w:pPr>
              <w:pStyle w:val="VCAAbulletlevel2"/>
              <w:numPr>
                <w:ilvl w:val="0"/>
                <w:numId w:val="0"/>
              </w:numPr>
              <w:spacing w:after="0"/>
              <w:ind w:left="360"/>
            </w:pPr>
          </w:p>
          <w:p w14:paraId="432E0353" w14:textId="77777777" w:rsidR="00EE63EE" w:rsidRPr="00A76523" w:rsidRDefault="00EE63EE" w:rsidP="00C015FD">
            <w:pPr>
              <w:pStyle w:val="VCAAbulletlevel2"/>
              <w:spacing w:after="0"/>
            </w:pPr>
            <w:r>
              <w:t>Brainstorm target vocabulary required to present a speech to the class about the celebration. Create and run an online revision activity.</w:t>
            </w:r>
            <w:r>
              <w:br/>
            </w:r>
          </w:p>
          <w:p w14:paraId="574263C3" w14:textId="1A9D3E97" w:rsidR="00EE63EE" w:rsidRPr="00A76523" w:rsidRDefault="00EE63EE" w:rsidP="00C015FD">
            <w:pPr>
              <w:pStyle w:val="VCAAbulletlevel2"/>
              <w:spacing w:after="0"/>
            </w:pPr>
            <w:r>
              <w:t xml:space="preserve">Design and create a </w:t>
            </w:r>
            <w:hyperlink r:id="rId26" w:history="1">
              <w:r w:rsidRPr="00EC36CA">
                <w:rPr>
                  <w:rStyle w:val="Hyperlink"/>
                </w:rPr>
                <w:t>mind map</w:t>
              </w:r>
            </w:hyperlink>
            <w:r>
              <w:t xml:space="preserve"> in </w:t>
            </w:r>
            <w:sdt>
              <w:sdtPr>
                <w:rPr>
                  <w:lang w:val="en-AU"/>
                </w:rPr>
                <w:alias w:val="Keywords"/>
                <w:tag w:val=""/>
                <w:id w:val="-1807236649"/>
                <w:placeholder>
                  <w:docPart w:val="E992F1B2335F4A79B9B9453C8C8CC312"/>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Portuguese</w:t>
                </w:r>
              </w:sdtContent>
            </w:sdt>
            <w:r w:rsidRPr="007D2E7A">
              <w:rPr>
                <w:lang w:val="en-AU"/>
              </w:rPr>
              <w:t>,</w:t>
            </w:r>
            <w:r>
              <w:t xml:space="preserve"> identifying the different types of information you will require for your presentation.  </w:t>
            </w:r>
            <w:r>
              <w:br/>
            </w:r>
          </w:p>
          <w:p w14:paraId="28FA1D29" w14:textId="6E349357" w:rsidR="00EE63EE" w:rsidRDefault="00EE63EE" w:rsidP="00C015FD">
            <w:pPr>
              <w:pStyle w:val="VCAAbulletlevel2"/>
              <w:spacing w:after="0"/>
            </w:pPr>
            <w:r>
              <w:t xml:space="preserve">Watch a documentary, video or film about the cultural celebration or event in </w:t>
            </w:r>
            <w:sdt>
              <w:sdtPr>
                <w:rPr>
                  <w:lang w:val="en-AU"/>
                </w:rPr>
                <w:alias w:val="Keywords"/>
                <w:tag w:val=""/>
                <w:id w:val="-2039040853"/>
                <w:placeholder>
                  <w:docPart w:val="8D01668F05824D94BBD21916B30E015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Portuguese</w:t>
                </w:r>
              </w:sdtContent>
            </w:sdt>
            <w:r>
              <w:t xml:space="preserve"> and identify the target vocabulary and main points conveyed in the text. Add this to your mind map.</w:t>
            </w:r>
          </w:p>
          <w:p w14:paraId="1E3D8843" w14:textId="77777777" w:rsidR="00EE63EE" w:rsidRDefault="00EE63EE" w:rsidP="00C015FD">
            <w:pPr>
              <w:pStyle w:val="VCAAbulletlevel2"/>
              <w:numPr>
                <w:ilvl w:val="0"/>
                <w:numId w:val="0"/>
              </w:numPr>
              <w:spacing w:after="0"/>
            </w:pPr>
          </w:p>
          <w:p w14:paraId="39A12810" w14:textId="41F171F2" w:rsidR="00EE63EE" w:rsidRDefault="00EE63EE" w:rsidP="00C015FD">
            <w:pPr>
              <w:pStyle w:val="VCAAbulletlevel2"/>
              <w:spacing w:after="0"/>
            </w:pPr>
            <w:r>
              <w:t xml:space="preserve">Revise question words in </w:t>
            </w:r>
            <w:sdt>
              <w:sdtPr>
                <w:rPr>
                  <w:lang w:val="en-AU"/>
                </w:rPr>
                <w:alias w:val="Keywords"/>
                <w:tag w:val=""/>
                <w:id w:val="-270709121"/>
                <w:placeholder>
                  <w:docPart w:val="FF584A3B8BD5494D9033C43004295874"/>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Portuguese</w:t>
                </w:r>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17D5CF6900AD42FCB50B254361F940D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Portuguese</w:t>
                </w:r>
              </w:sdtContent>
            </w:sdt>
            <w:r>
              <w:t>-speaking community.</w:t>
            </w:r>
          </w:p>
          <w:p w14:paraId="768AD0B7" w14:textId="77777777" w:rsidR="00EE63EE" w:rsidRDefault="00EE63EE" w:rsidP="00C015FD">
            <w:pPr>
              <w:pStyle w:val="VCAAbulletlevel2"/>
              <w:numPr>
                <w:ilvl w:val="0"/>
                <w:numId w:val="0"/>
              </w:numPr>
              <w:spacing w:after="0"/>
            </w:pPr>
          </w:p>
          <w:p w14:paraId="4675F3B1" w14:textId="77777777" w:rsidR="00EE63EE" w:rsidRPr="00A76523" w:rsidRDefault="00EE63EE" w:rsidP="00C015FD">
            <w:pPr>
              <w:pStyle w:val="VCAAbulletlevel2"/>
              <w:spacing w:after="0"/>
            </w:pPr>
            <w:r w:rsidRPr="005450E3">
              <w:t>Identify other students</w:t>
            </w:r>
            <w:r>
              <w:t xml:space="preserve"> who have chosen the same cultural celebration. In pairs or groups, complete </w:t>
            </w:r>
            <w:bookmarkStart w:id="15" w:name="_Int_3ieTZmd5"/>
            <w:r>
              <w:t>a</w:t>
            </w:r>
            <w:bookmarkEnd w:id="15"/>
            <w:r>
              <w:t xml:space="preserve"> </w:t>
            </w:r>
            <w:hyperlink r:id="rId27">
              <w:r w:rsidRPr="6F702DB1">
                <w:rPr>
                  <w:rStyle w:val="Hyperlink"/>
                </w:rPr>
                <w:t>question quadrants</w:t>
              </w:r>
            </w:hyperlink>
            <w:r>
              <w:t xml:space="preserve"> activity to analyse and select the most appropriate questions for an interview about a cultural celebration. Think about questioning techniques, interview format, </w:t>
            </w:r>
            <w:proofErr w:type="gramStart"/>
            <w:r>
              <w:t>style</w:t>
            </w:r>
            <w:proofErr w:type="gramEnd"/>
            <w:r>
              <w:t xml:space="preserve"> and the information you want to elicit. </w:t>
            </w:r>
            <w:r>
              <w:br/>
            </w:r>
          </w:p>
          <w:p w14:paraId="3612A6D7" w14:textId="77777777" w:rsidR="00EE63EE" w:rsidRPr="00A76523" w:rsidRDefault="00EE63EE" w:rsidP="00C015FD">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04976245" w14:textId="77777777" w:rsidR="00EE63EE" w:rsidRDefault="00EE63EE" w:rsidP="00C015FD">
            <w:pPr>
              <w:pStyle w:val="VCAAbulletlevel2"/>
              <w:spacing w:after="0"/>
            </w:pPr>
            <w:r>
              <w:t xml:space="preserve">Reflect on your own part in the mock interview using a </w:t>
            </w:r>
            <w:hyperlink r:id="rId28"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3EA1B494" w14:textId="77777777" w:rsidR="00EE63EE" w:rsidRDefault="00EE63EE" w:rsidP="00C015FD">
            <w:pPr>
              <w:pStyle w:val="VCAAbulletlevel2"/>
              <w:numPr>
                <w:ilvl w:val="0"/>
                <w:numId w:val="0"/>
              </w:numPr>
              <w:spacing w:after="0"/>
              <w:ind w:left="360" w:hanging="360"/>
            </w:pPr>
          </w:p>
          <w:p w14:paraId="5C995E7E" w14:textId="4C2B7427" w:rsidR="00EE63EE" w:rsidRDefault="00EE63EE" w:rsidP="00C015FD">
            <w:pPr>
              <w:pStyle w:val="VCAAbulletlevel2"/>
              <w:spacing w:after="0"/>
            </w:pPr>
            <w:r>
              <w:lastRenderedPageBreak/>
              <w:t xml:space="preserve">Record your interview about the cultural celebration with a local </w:t>
            </w:r>
            <w:sdt>
              <w:sdtPr>
                <w:rPr>
                  <w:lang w:val="en-AU"/>
                </w:rPr>
                <w:alias w:val="Keywords"/>
                <w:tag w:val=""/>
                <w:id w:val="-696237148"/>
                <w:placeholder>
                  <w:docPart w:val="73DE5C48E776499A924DFF03DAE0138B"/>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Portuguese</w:t>
                </w:r>
              </w:sdtContent>
            </w:sdt>
            <w:r>
              <w:t>-speaking community member, using the questions you have generated and actively listening and participating in the conversation.</w:t>
            </w:r>
          </w:p>
          <w:p w14:paraId="02CAE19E" w14:textId="77777777" w:rsidR="00EE63EE" w:rsidRDefault="00EE63EE" w:rsidP="00C015FD">
            <w:pPr>
              <w:pStyle w:val="VCAAbulletlevel2"/>
              <w:numPr>
                <w:ilvl w:val="0"/>
                <w:numId w:val="0"/>
              </w:numPr>
              <w:spacing w:after="0"/>
              <w:ind w:left="360" w:hanging="360"/>
            </w:pPr>
          </w:p>
          <w:p w14:paraId="3C3E15B5" w14:textId="77777777" w:rsidR="00EE63EE" w:rsidRDefault="00EE63EE" w:rsidP="00C015FD">
            <w:pPr>
              <w:pStyle w:val="VCAAbulletlevel2"/>
              <w:spacing w:after="0"/>
            </w:pPr>
            <w:r>
              <w:t>Watch the recording of the interview, making notes about key pieces of information, then write several quotes or anecdotes that can be incorporated into your presentation.</w:t>
            </w:r>
          </w:p>
          <w:p w14:paraId="34D39A26" w14:textId="77777777" w:rsidR="00EE63EE" w:rsidRDefault="00EE63EE" w:rsidP="00C015FD">
            <w:pPr>
              <w:pStyle w:val="VCAAbulletlevel2"/>
              <w:numPr>
                <w:ilvl w:val="0"/>
                <w:numId w:val="0"/>
              </w:numPr>
              <w:spacing w:after="0"/>
            </w:pPr>
          </w:p>
          <w:p w14:paraId="34CD62AC" w14:textId="77777777" w:rsidR="00EE63EE" w:rsidRDefault="00EE63EE" w:rsidP="00C015FD">
            <w:pPr>
              <w:pStyle w:val="VCAAbulletlevel2"/>
              <w:spacing w:after="0"/>
            </w:pPr>
            <w:r>
              <w:t>Write a draft script for your 1 to 2–minute speech and respond to feedback from your teacher to further improve your work.</w:t>
            </w:r>
          </w:p>
          <w:p w14:paraId="464F232C" w14:textId="77777777" w:rsidR="00EE63EE" w:rsidRDefault="00EE63EE" w:rsidP="00C015FD">
            <w:pPr>
              <w:pStyle w:val="VCAAbulletlevel2"/>
              <w:numPr>
                <w:ilvl w:val="0"/>
                <w:numId w:val="0"/>
              </w:numPr>
              <w:spacing w:after="0"/>
              <w:ind w:left="360"/>
            </w:pPr>
          </w:p>
          <w:p w14:paraId="65051BC9" w14:textId="66AD2D99" w:rsidR="00EE63EE" w:rsidRDefault="00EE63EE" w:rsidP="00C015FD">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B69E112073E642FE83C1DBD9581FF49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Portuguese</w:t>
                </w:r>
              </w:sdtContent>
            </w:sdt>
            <w:r>
              <w:t>-speaking community.</w:t>
            </w:r>
          </w:p>
          <w:p w14:paraId="1007CED5" w14:textId="77777777" w:rsidR="00EE63EE" w:rsidRPr="0066155E" w:rsidRDefault="00EE63EE" w:rsidP="00C015FD">
            <w:pPr>
              <w:pStyle w:val="VCAAbulletlevel2"/>
              <w:numPr>
                <w:ilvl w:val="0"/>
                <w:numId w:val="0"/>
              </w:numPr>
              <w:spacing w:after="0"/>
              <w:ind w:left="360" w:hanging="360"/>
            </w:pPr>
          </w:p>
        </w:tc>
      </w:tr>
    </w:tbl>
    <w:p w14:paraId="23365C71" w14:textId="77777777" w:rsidR="00EE63EE" w:rsidRDefault="00EE63EE" w:rsidP="00EE63EE"/>
    <w:p w14:paraId="778525C0" w14:textId="77777777" w:rsidR="00EE63EE" w:rsidRDefault="00EE63EE" w:rsidP="00EE63EE"/>
    <w:p w14:paraId="4A063AA0" w14:textId="77777777" w:rsidR="00EE63EE" w:rsidRDefault="00EE63EE" w:rsidP="00EE63EE">
      <w:pPr>
        <w:pStyle w:val="Heading4"/>
      </w:pPr>
      <w:r>
        <w:t>Unit 1 - Area of Study 3</w:t>
      </w:r>
    </w:p>
    <w:tbl>
      <w:tblPr>
        <w:tblStyle w:val="TableGrid"/>
        <w:tblW w:w="0" w:type="auto"/>
        <w:tblInd w:w="-5" w:type="dxa"/>
        <w:tblLook w:val="04A0" w:firstRow="1" w:lastRow="0" w:firstColumn="1" w:lastColumn="0" w:noHBand="0" w:noVBand="1"/>
      </w:tblPr>
      <w:tblGrid>
        <w:gridCol w:w="2195"/>
        <w:gridCol w:w="2195"/>
        <w:gridCol w:w="2196"/>
        <w:gridCol w:w="2197"/>
      </w:tblGrid>
      <w:tr w:rsidR="00EE63EE" w14:paraId="7B728709" w14:textId="77777777" w:rsidTr="00C015FD">
        <w:trPr>
          <w:trHeight w:val="274"/>
        </w:trPr>
        <w:tc>
          <w:tcPr>
            <w:tcW w:w="2197" w:type="dxa"/>
            <w:shd w:val="clear" w:color="auto" w:fill="0F7EB4"/>
          </w:tcPr>
          <w:p w14:paraId="6C03D9F9" w14:textId="77777777" w:rsidR="00EE63EE" w:rsidRDefault="00EE63EE" w:rsidP="00C015FD">
            <w:pPr>
              <w:pStyle w:val="VCAAtablecondensedheading"/>
              <w:rPr>
                <w:b w:val="0"/>
              </w:rPr>
            </w:pPr>
            <w:r>
              <w:t xml:space="preserve">Concept </w:t>
            </w:r>
          </w:p>
        </w:tc>
        <w:tc>
          <w:tcPr>
            <w:tcW w:w="2197" w:type="dxa"/>
            <w:shd w:val="clear" w:color="auto" w:fill="0F7EB4"/>
          </w:tcPr>
          <w:p w14:paraId="6ACE1B18" w14:textId="77777777" w:rsidR="00EE63EE" w:rsidRDefault="00EE63EE" w:rsidP="00C015FD">
            <w:pPr>
              <w:pStyle w:val="VCAAtablecondensedheading"/>
              <w:rPr>
                <w:b w:val="0"/>
              </w:rPr>
            </w:pPr>
            <w:r>
              <w:t>Perspective</w:t>
            </w:r>
          </w:p>
        </w:tc>
        <w:tc>
          <w:tcPr>
            <w:tcW w:w="2197" w:type="dxa"/>
            <w:shd w:val="clear" w:color="auto" w:fill="0F7EB4"/>
          </w:tcPr>
          <w:p w14:paraId="7FF24873" w14:textId="77777777" w:rsidR="00EE63EE" w:rsidRDefault="00EE63EE" w:rsidP="00C015FD">
            <w:pPr>
              <w:pStyle w:val="VCAAtablecondensedheading"/>
              <w:rPr>
                <w:b w:val="0"/>
              </w:rPr>
            </w:pPr>
            <w:r>
              <w:t>Topic</w:t>
            </w:r>
          </w:p>
        </w:tc>
        <w:tc>
          <w:tcPr>
            <w:tcW w:w="2198" w:type="dxa"/>
            <w:shd w:val="clear" w:color="auto" w:fill="0F7EB4"/>
          </w:tcPr>
          <w:p w14:paraId="0CD250CD" w14:textId="77777777" w:rsidR="00EE63EE" w:rsidRDefault="00EE63EE" w:rsidP="00C015FD">
            <w:pPr>
              <w:pStyle w:val="VCAAtablecondensedheading"/>
              <w:rPr>
                <w:b w:val="0"/>
              </w:rPr>
            </w:pPr>
            <w:r>
              <w:t>Subtopic</w:t>
            </w:r>
          </w:p>
        </w:tc>
      </w:tr>
      <w:tr w:rsidR="00EE63EE" w14:paraId="7B86E16A" w14:textId="77777777" w:rsidTr="004832CB">
        <w:trPr>
          <w:trHeight w:val="1701"/>
        </w:trPr>
        <w:tc>
          <w:tcPr>
            <w:tcW w:w="2197" w:type="dxa"/>
            <w:vAlign w:val="center"/>
          </w:tcPr>
          <w:p w14:paraId="73B357CE" w14:textId="77777777" w:rsidR="00EE63EE" w:rsidRPr="000A7273" w:rsidRDefault="00EE63EE" w:rsidP="00C015FD">
            <w:pPr>
              <w:pStyle w:val="VCAAbody"/>
              <w:jc w:val="center"/>
            </w:pPr>
            <w:r w:rsidRPr="000A7273">
              <w:t>Community</w:t>
            </w:r>
          </w:p>
        </w:tc>
        <w:tc>
          <w:tcPr>
            <w:tcW w:w="2197" w:type="dxa"/>
            <w:vAlign w:val="center"/>
          </w:tcPr>
          <w:p w14:paraId="423C7DA3" w14:textId="77777777" w:rsidR="00EE63EE" w:rsidRDefault="00EE63EE" w:rsidP="00C015FD">
            <w:pPr>
              <w:pStyle w:val="VCAAbody"/>
              <w:jc w:val="center"/>
            </w:pPr>
            <w:r w:rsidRPr="000A7273">
              <w:t>Identity</w:t>
            </w:r>
          </w:p>
        </w:tc>
        <w:tc>
          <w:tcPr>
            <w:tcW w:w="2197" w:type="dxa"/>
            <w:vAlign w:val="center"/>
          </w:tcPr>
          <w:p w14:paraId="25AC9D2D" w14:textId="77777777" w:rsidR="00EE63EE" w:rsidRPr="000A7273" w:rsidRDefault="00EE63EE" w:rsidP="00C015FD">
            <w:pPr>
              <w:pStyle w:val="VCAAbody"/>
              <w:jc w:val="center"/>
            </w:pPr>
            <w:r w:rsidRPr="000A7273">
              <w:t>Relationsh</w:t>
            </w:r>
            <w:r>
              <w:t>i</w:t>
            </w:r>
            <w:r w:rsidRPr="000A7273">
              <w:t>ps and Human Interaction</w:t>
            </w:r>
          </w:p>
        </w:tc>
        <w:tc>
          <w:tcPr>
            <w:tcW w:w="2198" w:type="dxa"/>
            <w:vAlign w:val="center"/>
          </w:tcPr>
          <w:p w14:paraId="6A167B58" w14:textId="77777777" w:rsidR="00EE63EE" w:rsidRPr="000A7273" w:rsidRDefault="00EE63EE" w:rsidP="00C015FD">
            <w:pPr>
              <w:pStyle w:val="VCAAbody"/>
              <w:jc w:val="center"/>
            </w:pPr>
            <w:r w:rsidRPr="000A7273">
              <w:t>Cultural perspectives reflected in everyday interactions</w:t>
            </w:r>
          </w:p>
        </w:tc>
      </w:tr>
    </w:tbl>
    <w:p w14:paraId="0082A8C8" w14:textId="77777777" w:rsidR="00EE63EE" w:rsidRDefault="00EE63EE" w:rsidP="00EE63EE">
      <w:pPr>
        <w:pStyle w:val="Heading2"/>
        <w:rPr>
          <w:sz w:val="28"/>
        </w:rPr>
      </w:pPr>
      <w:bookmarkStart w:id="16" w:name="_Toc191907165"/>
      <w:r w:rsidRPr="1AB6DD3E">
        <w:rPr>
          <w:sz w:val="28"/>
        </w:rPr>
        <w:t>Outcome 3</w:t>
      </w:r>
      <w:bookmarkEnd w:id="16"/>
    </w:p>
    <w:p w14:paraId="2F91AB24" w14:textId="65EE269F" w:rsidR="00EE63EE" w:rsidRPr="007F1876" w:rsidRDefault="00EE63EE" w:rsidP="00EE63EE">
      <w:pPr>
        <w:pStyle w:val="VCAAbody"/>
      </w:pPr>
      <w:r w:rsidRPr="00990040">
        <w:t xml:space="preserve">On completion of this unit the student should be able to produce original writing in </w:t>
      </w:r>
      <w:sdt>
        <w:sdtPr>
          <w:alias w:val="Keywords"/>
          <w:tag w:val=""/>
          <w:id w:val="-577818625"/>
          <w:placeholder>
            <w:docPart w:val="DDC2CB914A3D4EE082B7813530F13032"/>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990040">
        <w:t xml:space="preserve"> on the subtopic studied that includes information to support ideas and opinions.</w:t>
      </w:r>
    </w:p>
    <w:p w14:paraId="025F5D8C" w14:textId="77777777" w:rsidR="00EE63EE" w:rsidRPr="00753F1C" w:rsidRDefault="00EE63EE" w:rsidP="00EE63EE">
      <w:pPr>
        <w:pStyle w:val="Heading2"/>
        <w:rPr>
          <w:sz w:val="24"/>
          <w:szCs w:val="24"/>
        </w:rPr>
      </w:pPr>
      <w:bookmarkStart w:id="17" w:name="_Toc191907166"/>
      <w:r w:rsidRPr="00633101">
        <w:rPr>
          <w:sz w:val="24"/>
          <w:szCs w:val="24"/>
        </w:rPr>
        <w:t>Examples of learning activities</w:t>
      </w:r>
      <w:bookmarkEnd w:id="17"/>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EE63EE" w14:paraId="1EB9F416" w14:textId="77777777" w:rsidTr="00C015FD">
        <w:trPr>
          <w:cantSplit/>
        </w:trPr>
        <w:tc>
          <w:tcPr>
            <w:tcW w:w="8783" w:type="dxa"/>
          </w:tcPr>
          <w:p w14:paraId="1F947E31" w14:textId="77777777" w:rsidR="00EE63EE" w:rsidRPr="00F66F92" w:rsidRDefault="00EE63EE" w:rsidP="00C015FD">
            <w:pPr>
              <w:pStyle w:val="VCAAbulletlevel2"/>
            </w:pPr>
            <w:r>
              <w:t xml:space="preserve">Explore your own identity through a visual text by creating a </w:t>
            </w:r>
            <w:hyperlink r:id="rId29">
              <w:r w:rsidRPr="6F702DB1">
                <w:rPr>
                  <w:rStyle w:val="Hyperlink"/>
                </w:rPr>
                <w:t>language portrait</w:t>
              </w:r>
            </w:hyperlink>
            <w:r>
              <w:t xml:space="preserve"> representing the languages you understand, are familiar with and/or speak. Write a short paragraph explaining why you have placed each language in a specific area and how this affects the ways in which you interact with others.</w:t>
            </w:r>
          </w:p>
        </w:tc>
      </w:tr>
      <w:tr w:rsidR="00EE63EE" w14:paraId="4669E321" w14:textId="77777777" w:rsidTr="00C015FD">
        <w:trPr>
          <w:cantSplit/>
        </w:trPr>
        <w:tc>
          <w:tcPr>
            <w:tcW w:w="8783" w:type="dxa"/>
          </w:tcPr>
          <w:p w14:paraId="5ED5AD65" w14:textId="77777777" w:rsidR="00EE63EE" w:rsidRPr="00F66F92" w:rsidRDefault="00EE63EE" w:rsidP="00C015FD">
            <w:pPr>
              <w:pStyle w:val="VCAAbulletlevel2"/>
            </w:pPr>
            <w:r>
              <w:t xml:space="preserve">View the language portraits during a </w:t>
            </w:r>
            <w:hyperlink r:id="rId30">
              <w:r w:rsidRPr="6F702DB1">
                <w:rPr>
                  <w:rStyle w:val="Hyperlink"/>
                  <w:lang w:val="en" w:eastAsia="en-AU"/>
                </w:rPr>
                <w:t>'gallery walk'</w:t>
              </w:r>
            </w:hyperlink>
            <w:r>
              <w:t>.</w:t>
            </w:r>
            <w:r w:rsidRPr="00FE2551">
              <w:t xml:space="preserve"> Write down your observations</w:t>
            </w:r>
            <w:r>
              <w:t xml:space="preserve"> about your classmates’ language identity and/or experiences and compare them to your own</w:t>
            </w:r>
            <w:r w:rsidRPr="00FE2551">
              <w:t xml:space="preserve"> in a </w:t>
            </w:r>
            <w:r>
              <w:t>‘</w:t>
            </w:r>
            <w:r w:rsidRPr="00FE2551">
              <w:t>S</w:t>
            </w:r>
            <w:r>
              <w:t>ee, think, wonder’</w:t>
            </w:r>
            <w:r w:rsidRPr="00FE2551">
              <w:t xml:space="preserve"> chart or </w:t>
            </w:r>
            <w:hyperlink r:id="rId31">
              <w:r w:rsidRPr="6F702DB1">
                <w:rPr>
                  <w:rStyle w:val="Hyperlink"/>
                  <w:lang w:val="en" w:eastAsia="en-AU"/>
                </w:rPr>
                <w:t>Cornell note taking sheet</w:t>
              </w:r>
            </w:hyperlink>
            <w:r>
              <w:t>.</w:t>
            </w:r>
          </w:p>
        </w:tc>
      </w:tr>
      <w:tr w:rsidR="00EE63EE" w14:paraId="68F81FBE" w14:textId="77777777" w:rsidTr="00C015FD">
        <w:trPr>
          <w:cantSplit/>
        </w:trPr>
        <w:tc>
          <w:tcPr>
            <w:tcW w:w="8783" w:type="dxa"/>
          </w:tcPr>
          <w:p w14:paraId="673B4CA4" w14:textId="1B317C0D" w:rsidR="00EE63EE" w:rsidRPr="00F66F92" w:rsidRDefault="00EE63EE" w:rsidP="00C015FD">
            <w:pPr>
              <w:pStyle w:val="VCAAbulletlevel2"/>
            </w:pPr>
            <w:r>
              <w:t>Research and/or b</w:t>
            </w:r>
            <w:r w:rsidRPr="1BEE84A6">
              <w:t>rainstorm key values</w:t>
            </w:r>
            <w:r>
              <w:t xml:space="preserve"> (e.g. kindness, courage, fairness, community, gratitude)</w:t>
            </w:r>
            <w:r w:rsidRPr="1BEE84A6">
              <w:t xml:space="preserve"> held by the members of the </w:t>
            </w:r>
            <w:sdt>
              <w:sdtPr>
                <w:alias w:val="Keywords"/>
                <w:tag w:val=""/>
                <w:id w:val="1766028607"/>
                <w:placeholder>
                  <w:docPart w:val="771BB0B7C5044275826F8A3AF977A231"/>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1BEE84A6">
              <w:t xml:space="preserve">-speaking community in Australia </w:t>
            </w:r>
            <w:r>
              <w:t xml:space="preserve">and create a class </w:t>
            </w:r>
            <w:proofErr w:type="gramStart"/>
            <w:r>
              <w:t>word</w:t>
            </w:r>
            <w:proofErr w:type="gramEnd"/>
            <w:r>
              <w:t xml:space="preserve"> wall. Participate in a word association activity, writing words on sticky notes and placing them around the appropriate value, and then use an online quiz generator or game to revise any new vocabulary.</w:t>
            </w:r>
          </w:p>
        </w:tc>
      </w:tr>
      <w:tr w:rsidR="00EE63EE" w14:paraId="5B54344D" w14:textId="77777777" w:rsidTr="00C015FD">
        <w:trPr>
          <w:cantSplit/>
        </w:trPr>
        <w:tc>
          <w:tcPr>
            <w:tcW w:w="8783" w:type="dxa"/>
          </w:tcPr>
          <w:p w14:paraId="11E6B902" w14:textId="087981DE" w:rsidR="00EE63EE" w:rsidRPr="00F66F92" w:rsidRDefault="00EE63EE" w:rsidP="00C015FD">
            <w:pPr>
              <w:pStyle w:val="VCAAbulletlevel2"/>
            </w:pPr>
            <w:r>
              <w:lastRenderedPageBreak/>
              <w:t xml:space="preserve">Find a series of images from the </w:t>
            </w:r>
            <w:sdt>
              <w:sdtPr>
                <w:alias w:val="Keywords"/>
                <w:tag w:val=""/>
                <w:id w:val="-1416078902"/>
                <w:placeholder>
                  <w:docPart w:val="32254A3081CB498D9B3930AF7B35ACBD"/>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 xml:space="preserve">-speaking community that relate to the key values. Annotate </w:t>
            </w:r>
            <w:r w:rsidRPr="1BEE84A6">
              <w:t xml:space="preserve">how they impact the ways in which relationships are formed and maintained within </w:t>
            </w:r>
            <w:r>
              <w:t>the</w:t>
            </w:r>
            <w:r w:rsidRPr="1BEE84A6">
              <w:t xml:space="preserve"> family,</w:t>
            </w:r>
            <w:r>
              <w:t xml:space="preserve"> friendship groups</w:t>
            </w:r>
            <w:r w:rsidRPr="1BEE84A6">
              <w:t xml:space="preserve"> and the broader community. Create a mind</w:t>
            </w:r>
            <w:r>
              <w:t>-</w:t>
            </w:r>
            <w:r w:rsidRPr="1BEE84A6">
              <w:t>map and elaborate on how these key values are connected to your own personal identity.</w:t>
            </w:r>
          </w:p>
        </w:tc>
      </w:tr>
      <w:tr w:rsidR="00EE63EE" w14:paraId="40B8C004" w14:textId="77777777" w:rsidTr="00C015FD">
        <w:trPr>
          <w:cantSplit/>
        </w:trPr>
        <w:tc>
          <w:tcPr>
            <w:tcW w:w="8783" w:type="dxa"/>
          </w:tcPr>
          <w:p w14:paraId="48675F1D" w14:textId="0BDCDF34" w:rsidR="00EE63EE" w:rsidRPr="00F66F92" w:rsidRDefault="00EE63EE" w:rsidP="00C015FD">
            <w:pPr>
              <w:pStyle w:val="VCAAbulletlevel2"/>
            </w:pPr>
            <w:r>
              <w:t xml:space="preserve">Participate in a dictionary race where the teacher reads words for comparing and contrasting (e.g. conjunctions, comparative and superlative adjectives) aloud in </w:t>
            </w:r>
            <w:sdt>
              <w:sdtPr>
                <w:alias w:val="Keywords"/>
                <w:tag w:val=""/>
                <w:id w:val="-46467164"/>
                <w:placeholder>
                  <w:docPart w:val="C895E0DFEE144F01BEC72C9FC9525839"/>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 xml:space="preserve"> and students race to locate the word in the dictionary. Create a list of new vocabulary from the activity in your notes.</w:t>
            </w:r>
          </w:p>
        </w:tc>
      </w:tr>
      <w:tr w:rsidR="00EE63EE" w14:paraId="627191B9" w14:textId="77777777" w:rsidTr="00C015FD">
        <w:trPr>
          <w:cantSplit/>
        </w:trPr>
        <w:tc>
          <w:tcPr>
            <w:tcW w:w="8783" w:type="dxa"/>
          </w:tcPr>
          <w:p w14:paraId="0AAB2330" w14:textId="19079551" w:rsidR="00EE63EE" w:rsidRPr="00F66F92" w:rsidRDefault="00EE63EE" w:rsidP="00C015FD">
            <w:pPr>
              <w:pStyle w:val="VCAAbulletlevel2"/>
            </w:pPr>
            <w:r>
              <w:t>Discuss the</w:t>
            </w:r>
            <w:r w:rsidRPr="0A225E86">
              <w:t xml:space="preserve"> values of </w:t>
            </w:r>
            <w:sdt>
              <w:sdtPr>
                <w:alias w:val="Keywords"/>
                <w:tag w:val=""/>
                <w:id w:val="-8685646"/>
                <w:placeholder>
                  <w:docPart w:val="FF6FC43A387548FDB544B64CC54B7EAC"/>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w:t>
            </w:r>
            <w:r w:rsidRPr="0A225E86">
              <w:t>speaking</w:t>
            </w:r>
            <w:r>
              <w:t xml:space="preserve"> countries or</w:t>
            </w:r>
            <w:r w:rsidRPr="0A225E86">
              <w:t xml:space="preserve"> communit</w:t>
            </w:r>
            <w:r>
              <w:t>ies in Australia and around the world and compare them to the values reflected in a range of other Australian</w:t>
            </w:r>
            <w:r w:rsidRPr="0A225E86">
              <w:t xml:space="preserve"> communit</w:t>
            </w:r>
            <w:r>
              <w:t xml:space="preserve">ies </w:t>
            </w:r>
            <w:r w:rsidRPr="0A225E86">
              <w:t xml:space="preserve">using a </w:t>
            </w:r>
            <w:hyperlink r:id="rId32" w:anchor=":~:text=analytical%20or%20creative).-,Venn%20diagram,-Purpose%3A%0ATo" w:history="1">
              <w:r w:rsidRPr="000E50AC">
                <w:rPr>
                  <w:rStyle w:val="Hyperlink"/>
                  <w:lang w:eastAsia="en-AU"/>
                </w:rPr>
                <w:t>Venn diagram</w:t>
              </w:r>
            </w:hyperlink>
            <w:r w:rsidRPr="0A225E86">
              <w:t>. Write a paragraph using real or hypothetical examples from everyday interactions to elaborate on one of the similarities or differences you observed.</w:t>
            </w:r>
          </w:p>
        </w:tc>
      </w:tr>
      <w:tr w:rsidR="00EE63EE" w14:paraId="51517878" w14:textId="77777777" w:rsidTr="00C015FD">
        <w:trPr>
          <w:cantSplit/>
        </w:trPr>
        <w:tc>
          <w:tcPr>
            <w:tcW w:w="8783" w:type="dxa"/>
          </w:tcPr>
          <w:p w14:paraId="39F04345" w14:textId="77777777" w:rsidR="00EE63EE" w:rsidRPr="00F66F92" w:rsidRDefault="00EE63EE" w:rsidP="00C015FD">
            <w:pPr>
              <w:pStyle w:val="VCAAbulletlevel2"/>
            </w:pPr>
            <w:r>
              <w:t>Identify different types of relationships</w:t>
            </w:r>
            <w:r w:rsidRPr="1BEE84A6">
              <w:t xml:space="preserve"> </w:t>
            </w:r>
            <w:r>
              <w:t xml:space="preserve">in </w:t>
            </w:r>
            <w:r w:rsidRPr="1BEE84A6">
              <w:t xml:space="preserve">Aboriginal and Torres Strait Islander </w:t>
            </w:r>
            <w:r>
              <w:t>cultures, why these relationships are important</w:t>
            </w:r>
            <w:r w:rsidRPr="1BEE84A6">
              <w:t xml:space="preserve"> and</w:t>
            </w:r>
            <w:r>
              <w:t xml:space="preserve"> how these relationships are</w:t>
            </w:r>
            <w:r w:rsidRPr="1BEE84A6">
              <w:t xml:space="preserve"> maintain</w:t>
            </w:r>
            <w:r>
              <w:t>ed</w:t>
            </w:r>
            <w:r w:rsidRPr="1BEE84A6">
              <w:t xml:space="preserve">. </w:t>
            </w:r>
            <w:r>
              <w:t>U</w:t>
            </w:r>
            <w:r w:rsidRPr="1BEE84A6">
              <w:t>s</w:t>
            </w:r>
            <w:r>
              <w:t>ing</w:t>
            </w:r>
            <w:r w:rsidRPr="1BEE84A6">
              <w:t xml:space="preserve"> an online </w:t>
            </w:r>
            <w:r>
              <w:t>collaboration</w:t>
            </w:r>
            <w:r w:rsidRPr="1BEE84A6">
              <w:t xml:space="preserve"> tool</w:t>
            </w:r>
            <w:r>
              <w:t>, collate what you learnt and what you would like to learn more about</w:t>
            </w:r>
            <w:r w:rsidRPr="1BEE84A6">
              <w:t xml:space="preserve">. </w:t>
            </w:r>
          </w:p>
        </w:tc>
      </w:tr>
      <w:tr w:rsidR="00EE63EE" w14:paraId="119D548E" w14:textId="77777777" w:rsidTr="00C015FD">
        <w:trPr>
          <w:cantSplit/>
        </w:trPr>
        <w:tc>
          <w:tcPr>
            <w:tcW w:w="8783" w:type="dxa"/>
          </w:tcPr>
          <w:p w14:paraId="3D877B98" w14:textId="715ED9E3" w:rsidR="00EE63EE" w:rsidRPr="00952BE2" w:rsidRDefault="00EE63EE" w:rsidP="00C015FD">
            <w:pPr>
              <w:pStyle w:val="VCAAbulletlevel2"/>
              <w:rPr>
                <w:color w:val="000000" w:themeColor="text1"/>
              </w:rPr>
            </w:pPr>
            <w:r w:rsidRPr="1BEE84A6">
              <w:t>Read texts or view short video clips</w:t>
            </w:r>
            <w:r>
              <w:t xml:space="preserve"> in </w:t>
            </w:r>
            <w:sdt>
              <w:sdtPr>
                <w:alias w:val="Keywords"/>
                <w:tag w:val=""/>
                <w:id w:val="1041637982"/>
                <w:placeholder>
                  <w:docPart w:val="3E9D4AE956A64ED9A8CBB65A564CC5E3"/>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 xml:space="preserve"> and</w:t>
            </w:r>
            <w:r w:rsidRPr="1BEE84A6">
              <w:t xml:space="preserve"> discuss how living in a multicultural society directly impacts identity and affects the way in which people interact with each other. </w:t>
            </w:r>
            <w:r w:rsidRPr="00183BDC">
              <w:t xml:space="preserve">Discuss the information presented in the texts or video clips in a ‘Think, pair, share’ activity, then participate in a </w:t>
            </w:r>
            <w:hyperlink r:id="rId33" w:history="1">
              <w:r w:rsidRPr="00183BDC">
                <w:rPr>
                  <w:rStyle w:val="Hyperlink"/>
                </w:rPr>
                <w:t>fishbowl activity</w:t>
              </w:r>
            </w:hyperlink>
            <w:r w:rsidRPr="00183BDC">
              <w:t>, facilitating discussions and sharing your knowledge.</w:t>
            </w:r>
          </w:p>
        </w:tc>
      </w:tr>
      <w:tr w:rsidR="00EE63EE" w14:paraId="2D254D18" w14:textId="77777777" w:rsidTr="00C015FD">
        <w:trPr>
          <w:cantSplit/>
        </w:trPr>
        <w:tc>
          <w:tcPr>
            <w:tcW w:w="8783" w:type="dxa"/>
          </w:tcPr>
          <w:p w14:paraId="5BC1995C" w14:textId="4F33E5A8" w:rsidR="00EE63EE" w:rsidRPr="009F023C" w:rsidRDefault="00EE63EE" w:rsidP="00C015FD">
            <w:pPr>
              <w:pStyle w:val="VCAAbulletlevel2"/>
              <w:rPr>
                <w:b/>
                <w:bCs/>
              </w:rPr>
            </w:pPr>
            <w:r>
              <w:t>In small groups, research</w:t>
            </w:r>
            <w:r w:rsidRPr="00FE2551">
              <w:t xml:space="preserve"> how levels of formality are </w:t>
            </w:r>
            <w:r>
              <w:t>represented</w:t>
            </w:r>
            <w:r w:rsidRPr="00FE2551">
              <w:t xml:space="preserve"> within the </w:t>
            </w:r>
            <w:sdt>
              <w:sdtPr>
                <w:alias w:val="Keywords"/>
                <w:tag w:val=""/>
                <w:id w:val="256335659"/>
                <w:placeholder>
                  <w:docPart w:val="A87BF2E50C1B4E14956488DB31532B09"/>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w:t>
            </w:r>
            <w:r w:rsidRPr="00FE2551">
              <w:t>speaking community</w:t>
            </w:r>
            <w:r>
              <w:t xml:space="preserve"> (e.g. vocabulary choices, grammatical structures, body language, use of silence)</w:t>
            </w:r>
            <w:r w:rsidRPr="00FE2551">
              <w:t xml:space="preserve"> and contrast these </w:t>
            </w:r>
            <w:r>
              <w:t>with other communities within</w:t>
            </w:r>
            <w:r w:rsidRPr="00FE2551">
              <w:t xml:space="preserve"> Australia. Create a series of video clips that </w:t>
            </w:r>
            <w:r>
              <w:t>demonstrate</w:t>
            </w:r>
            <w:r w:rsidRPr="00FE2551">
              <w:t xml:space="preserve"> the varying degrees of formality within the </w:t>
            </w:r>
            <w:sdt>
              <w:sdtPr>
                <w:alias w:val="Keywords"/>
                <w:tag w:val=""/>
                <w:id w:val="1589570807"/>
                <w:placeholder>
                  <w:docPart w:val="6A095A28CA73407AA182B6C42AF49410"/>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E2551">
              <w:t>-speaking community</w:t>
            </w:r>
            <w:r>
              <w:t xml:space="preserve"> and other communities within Australia, using </w:t>
            </w:r>
            <w:sdt>
              <w:sdtPr>
                <w:alias w:val="Keywords"/>
                <w:tag w:val=""/>
                <w:id w:val="1526368590"/>
                <w:placeholder>
                  <w:docPart w:val="1DF6B20EB35D4A11B9B10CE376720E98"/>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 xml:space="preserve"> where appropriate</w:t>
            </w:r>
            <w:r w:rsidRPr="00FE2551">
              <w:t>.</w:t>
            </w:r>
          </w:p>
        </w:tc>
      </w:tr>
      <w:tr w:rsidR="00EE63EE" w14:paraId="4C0B2E15" w14:textId="77777777" w:rsidTr="00C015FD">
        <w:trPr>
          <w:cantSplit/>
        </w:trPr>
        <w:tc>
          <w:tcPr>
            <w:tcW w:w="8783" w:type="dxa"/>
          </w:tcPr>
          <w:p w14:paraId="0B0B5010" w14:textId="77777777" w:rsidR="00EE63EE" w:rsidRPr="1BEE84A6" w:rsidRDefault="00EE63EE" w:rsidP="00C015FD">
            <w:pPr>
              <w:pStyle w:val="VCAAbulletlevel2"/>
            </w:pPr>
            <w:r w:rsidRPr="6E4FEFD0">
              <w:t xml:space="preserve">Brainstorm a class definition of ‘cultural perspectives’ and compare this to definitions found in dictionaries and online sources, then identify examples of cultural perspectives (e.g. </w:t>
            </w:r>
            <w:r w:rsidRPr="50F41FF4">
              <w:t>communication styles, body language</w:t>
            </w:r>
            <w:r w:rsidRPr="6E4FEFD0">
              <w:t xml:space="preserve">, etiquette, </w:t>
            </w:r>
            <w:r w:rsidRPr="50F41FF4">
              <w:t>individualism vs collectivism).</w:t>
            </w:r>
            <w:r w:rsidRPr="6E4FEFD0">
              <w:t xml:space="preserve"> Discuss the importance of understanding a wide variety of cultural perspectives.</w:t>
            </w:r>
          </w:p>
        </w:tc>
      </w:tr>
      <w:tr w:rsidR="00EE63EE" w14:paraId="19E412FB" w14:textId="77777777" w:rsidTr="00C015FD">
        <w:trPr>
          <w:cantSplit/>
        </w:trPr>
        <w:tc>
          <w:tcPr>
            <w:tcW w:w="8783" w:type="dxa"/>
          </w:tcPr>
          <w:p w14:paraId="63F3C547" w14:textId="23EB2BE2" w:rsidR="00EE63EE" w:rsidRPr="1BEE84A6" w:rsidRDefault="00EE63EE" w:rsidP="00C015FD">
            <w:pPr>
              <w:pStyle w:val="VCAAbulletlevel2"/>
              <w:rPr>
                <w:lang w:eastAsia="en-AU"/>
              </w:rPr>
            </w:pPr>
            <w:r w:rsidRPr="1BEE84A6">
              <w:rPr>
                <w:lang w:eastAsia="en-AU"/>
              </w:rPr>
              <w:t>Listen to</w:t>
            </w:r>
            <w:r>
              <w:rPr>
                <w:lang w:eastAsia="en-AU"/>
              </w:rPr>
              <w:t xml:space="preserve"> an</w:t>
            </w:r>
            <w:r w:rsidRPr="1BEE84A6">
              <w:rPr>
                <w:lang w:eastAsia="en-AU"/>
              </w:rPr>
              <w:t xml:space="preserve"> Australian song focus</w:t>
            </w:r>
            <w:r>
              <w:rPr>
                <w:lang w:eastAsia="en-AU"/>
              </w:rPr>
              <w:t>ing</w:t>
            </w:r>
            <w:r w:rsidRPr="1BEE84A6">
              <w:rPr>
                <w:lang w:eastAsia="en-AU"/>
              </w:rPr>
              <w:t xml:space="preserve"> on identity </w:t>
            </w:r>
            <w:r>
              <w:rPr>
                <w:lang w:eastAsia="en-AU"/>
              </w:rPr>
              <w:t>(</w:t>
            </w:r>
            <w:r w:rsidRPr="1BEE84A6">
              <w:rPr>
                <w:lang w:eastAsia="en-AU"/>
              </w:rPr>
              <w:t>such as ‘</w:t>
            </w:r>
            <w:r w:rsidRPr="00983481">
              <w:rPr>
                <w:i/>
                <w:iCs/>
                <w:lang w:eastAsia="en-AU"/>
              </w:rPr>
              <w:t>I am Australian’</w:t>
            </w:r>
            <w:r>
              <w:rPr>
                <w:lang w:eastAsia="en-AU"/>
              </w:rPr>
              <w:t>)</w:t>
            </w:r>
            <w:r w:rsidRPr="1BEE84A6">
              <w:rPr>
                <w:lang w:eastAsia="en-AU"/>
              </w:rPr>
              <w:t xml:space="preserve"> and </w:t>
            </w:r>
            <w:r>
              <w:rPr>
                <w:lang w:eastAsia="en-AU"/>
              </w:rPr>
              <w:t xml:space="preserve">compare this to a song in </w:t>
            </w:r>
            <w:sdt>
              <w:sdtPr>
                <w:alias w:val="Keywords"/>
                <w:tag w:val=""/>
                <w:id w:val="-1760369517"/>
                <w:placeholder>
                  <w:docPart w:val="F5ED6425BDC549E885E55FA2803028A1"/>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Pr>
                <w:lang w:eastAsia="en-AU"/>
              </w:rPr>
              <w:t xml:space="preserve">, then </w:t>
            </w:r>
            <w:r w:rsidRPr="1BEE84A6">
              <w:rPr>
                <w:lang w:eastAsia="en-AU"/>
              </w:rPr>
              <w:t xml:space="preserve">use a </w:t>
            </w:r>
            <w:hyperlink r:id="rId34" w:anchor=":~:text=for%20further%20investigation.-,T%2Dchart,-Purpose%3A%0ATo" w:history="1">
              <w:r w:rsidRPr="003D432A">
                <w:rPr>
                  <w:rStyle w:val="Hyperlink"/>
                  <w:lang w:eastAsia="en-AU"/>
                </w:rPr>
                <w:t>T-chart</w:t>
              </w:r>
            </w:hyperlink>
            <w:r w:rsidRPr="1BEE84A6">
              <w:rPr>
                <w:lang w:eastAsia="en-AU"/>
              </w:rPr>
              <w:t xml:space="preserve"> to note the different perspectives</w:t>
            </w:r>
            <w:r>
              <w:rPr>
                <w:lang w:eastAsia="en-AU"/>
              </w:rPr>
              <w:t xml:space="preserve"> within each of the songs</w:t>
            </w:r>
            <w:r w:rsidRPr="1BEE84A6">
              <w:rPr>
                <w:lang w:eastAsia="en-AU"/>
              </w:rPr>
              <w:t xml:space="preserve">. </w:t>
            </w:r>
            <w:r>
              <w:rPr>
                <w:lang w:eastAsia="en-AU"/>
              </w:rPr>
              <w:t>W</w:t>
            </w:r>
            <w:r w:rsidRPr="1BEE84A6">
              <w:rPr>
                <w:lang w:eastAsia="en-AU"/>
              </w:rPr>
              <w:t>rite a paragraph</w:t>
            </w:r>
            <w:r>
              <w:rPr>
                <w:lang w:eastAsia="en-AU"/>
              </w:rPr>
              <w:t xml:space="preserve"> in </w:t>
            </w:r>
            <w:sdt>
              <w:sdtPr>
                <w:alias w:val="Keywords"/>
                <w:tag w:val=""/>
                <w:id w:val="1090662696"/>
                <w:placeholder>
                  <w:docPart w:val="5270BAB5E4694F558A20B15950B3ADD0"/>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1BEE84A6">
              <w:rPr>
                <w:lang w:eastAsia="en-AU"/>
              </w:rPr>
              <w:t xml:space="preserve"> about how</w:t>
            </w:r>
            <w:r>
              <w:rPr>
                <w:lang w:eastAsia="en-AU"/>
              </w:rPr>
              <w:t xml:space="preserve"> diverse</w:t>
            </w:r>
            <w:r w:rsidRPr="1BEE84A6">
              <w:rPr>
                <w:lang w:eastAsia="en-AU"/>
              </w:rPr>
              <w:t xml:space="preserve"> cultural perspectives might impact on the way </w:t>
            </w:r>
            <w:r>
              <w:rPr>
                <w:lang w:eastAsia="en-AU"/>
              </w:rPr>
              <w:t>we</w:t>
            </w:r>
            <w:r w:rsidRPr="1BEE84A6">
              <w:rPr>
                <w:lang w:eastAsia="en-AU"/>
              </w:rPr>
              <w:t xml:space="preserve"> interact with </w:t>
            </w:r>
            <w:r>
              <w:rPr>
                <w:lang w:eastAsia="en-AU"/>
              </w:rPr>
              <w:t>people from diverse cultural backgrounds,</w:t>
            </w:r>
            <w:r w:rsidRPr="00243AAB">
              <w:rPr>
                <w:lang w:eastAsia="en-AU"/>
              </w:rPr>
              <w:t xml:space="preserve"> </w:t>
            </w:r>
            <w:r>
              <w:rPr>
                <w:lang w:eastAsia="en-AU"/>
              </w:rPr>
              <w:t>u</w:t>
            </w:r>
            <w:r w:rsidRPr="1BEE84A6">
              <w:rPr>
                <w:lang w:eastAsia="en-AU"/>
              </w:rPr>
              <w:t>s</w:t>
            </w:r>
            <w:r>
              <w:rPr>
                <w:lang w:eastAsia="en-AU"/>
              </w:rPr>
              <w:t>ing</w:t>
            </w:r>
            <w:r w:rsidRPr="1BEE84A6">
              <w:rPr>
                <w:lang w:eastAsia="en-AU"/>
              </w:rPr>
              <w:t xml:space="preserve"> the information in the T-chart.</w:t>
            </w:r>
          </w:p>
        </w:tc>
      </w:tr>
      <w:tr w:rsidR="00EE63EE" w14:paraId="1983A1BB" w14:textId="77777777" w:rsidTr="00C015FD">
        <w:trPr>
          <w:cantSplit/>
        </w:trPr>
        <w:tc>
          <w:tcPr>
            <w:tcW w:w="8783" w:type="dxa"/>
          </w:tcPr>
          <w:p w14:paraId="5DB8E705" w14:textId="6AF84481" w:rsidR="00EE63EE" w:rsidRPr="1BEE84A6" w:rsidRDefault="00EE63EE" w:rsidP="00C015FD">
            <w:pPr>
              <w:pStyle w:val="VCAAbulletlevel2"/>
            </w:pPr>
            <w:r w:rsidRPr="1BEE84A6">
              <w:lastRenderedPageBreak/>
              <w:t xml:space="preserve">Write a journal entry, diary, or blog post </w:t>
            </w:r>
            <w:r>
              <w:t>reflecting on</w:t>
            </w:r>
            <w:r w:rsidRPr="1BEE84A6">
              <w:t xml:space="preserve"> how </w:t>
            </w:r>
            <w:sdt>
              <w:sdtPr>
                <w:alias w:val="Keywords"/>
                <w:tag w:val=""/>
                <w:id w:val="-863830768"/>
                <w:placeholder>
                  <w:docPart w:val="1EC89AC7F381402593CB5A77CCC281CD"/>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1BEE84A6">
              <w:t xml:space="preserve"> has impacted the way in which you communicate with others, noting the positive </w:t>
            </w:r>
            <w:r>
              <w:t>experiences</w:t>
            </w:r>
            <w:r w:rsidRPr="1BEE84A6">
              <w:t xml:space="preserve"> and </w:t>
            </w:r>
            <w:r>
              <w:t>the challenges</w:t>
            </w:r>
            <w:r w:rsidRPr="1BEE84A6">
              <w:t xml:space="preserve"> you have encountered. Share your </w:t>
            </w:r>
            <w:r>
              <w:t>text</w:t>
            </w:r>
            <w:r w:rsidRPr="1BEE84A6">
              <w:t xml:space="preserve"> with a </w:t>
            </w:r>
            <w:r>
              <w:t>partner</w:t>
            </w:r>
            <w:r w:rsidRPr="1BEE84A6">
              <w:t xml:space="preserve"> and make connections between your own experiences and theirs.</w:t>
            </w:r>
          </w:p>
        </w:tc>
      </w:tr>
      <w:tr w:rsidR="00EE63EE" w14:paraId="5B183A5B" w14:textId="77777777" w:rsidTr="00C015FD">
        <w:trPr>
          <w:cantSplit/>
        </w:trPr>
        <w:tc>
          <w:tcPr>
            <w:tcW w:w="8783" w:type="dxa"/>
          </w:tcPr>
          <w:p w14:paraId="69E04086" w14:textId="77777777" w:rsidR="00EE63EE" w:rsidRPr="1BEE84A6" w:rsidRDefault="00EE63EE" w:rsidP="00C015FD">
            <w:pPr>
              <w:pStyle w:val="VCAAbulletlevel2"/>
            </w:pPr>
            <w:r w:rsidRPr="00FE2551">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p>
        </w:tc>
      </w:tr>
      <w:tr w:rsidR="00EE63EE" w14:paraId="13D99F07" w14:textId="77777777" w:rsidTr="00C015FD">
        <w:trPr>
          <w:cantSplit/>
        </w:trPr>
        <w:tc>
          <w:tcPr>
            <w:tcW w:w="8783" w:type="dxa"/>
          </w:tcPr>
          <w:p w14:paraId="4B83A18E" w14:textId="43480F72" w:rsidR="00EE63EE" w:rsidRPr="1BEE84A6" w:rsidRDefault="00EE63EE" w:rsidP="00C015FD">
            <w:pPr>
              <w:pStyle w:val="VCAAbulletlevel2"/>
            </w:pPr>
            <w:r>
              <w:t>Discuss different question types and question words; then, as a class, c</w:t>
            </w:r>
            <w:r w:rsidRPr="00FE2551">
              <w:t xml:space="preserve">reate a series of </w:t>
            </w:r>
            <w:r>
              <w:t xml:space="preserve">open-ended </w:t>
            </w:r>
            <w:r w:rsidRPr="00FE2551">
              <w:t>questions</w:t>
            </w:r>
            <w:r>
              <w:t xml:space="preserve"> </w:t>
            </w:r>
            <w:r w:rsidRPr="00FE2551">
              <w:t xml:space="preserve">to </w:t>
            </w:r>
            <w:r>
              <w:t>use when</w:t>
            </w:r>
            <w:r w:rsidRPr="00FE2551">
              <w:t xml:space="preserve"> interview</w:t>
            </w:r>
            <w:r>
              <w:t>ing</w:t>
            </w:r>
            <w:r w:rsidRPr="00FE2551">
              <w:t xml:space="preserve"> individuals </w:t>
            </w:r>
            <w:r>
              <w:t>of</w:t>
            </w:r>
            <w:r w:rsidRPr="00FE2551">
              <w:t xml:space="preserve"> diverse backgrounds living in Australia about their experiences </w:t>
            </w:r>
            <w:r>
              <w:t>of</w:t>
            </w:r>
            <w:r w:rsidRPr="00FE2551">
              <w:t xml:space="preserve"> everyday interactions.</w:t>
            </w:r>
            <w:r>
              <w:t xml:space="preserve"> Interview a partner and note their responses in </w:t>
            </w:r>
            <w:sdt>
              <w:sdtPr>
                <w:alias w:val="Keywords"/>
                <w:tag w:val=""/>
                <w:id w:val="-716037412"/>
                <w:placeholder>
                  <w:docPart w:val="B403106F72924998BDA32931A084CE82"/>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 xml:space="preserve"> to test the validity of the interview questions. With a partner, discuss how the interview questions could be refined or what follow-up questions could be asked to prompt more detail.</w:t>
            </w:r>
          </w:p>
        </w:tc>
      </w:tr>
      <w:tr w:rsidR="00EE63EE" w14:paraId="5C2EB894" w14:textId="77777777" w:rsidTr="00C015FD">
        <w:trPr>
          <w:cantSplit/>
        </w:trPr>
        <w:tc>
          <w:tcPr>
            <w:tcW w:w="8783" w:type="dxa"/>
          </w:tcPr>
          <w:p w14:paraId="1EB68C3D" w14:textId="0919B08B" w:rsidR="00EE63EE" w:rsidRPr="1BEE84A6" w:rsidRDefault="00EE63EE" w:rsidP="00C015FD">
            <w:pPr>
              <w:pStyle w:val="VCAAbulletlevel2"/>
            </w:pPr>
            <w:r w:rsidRPr="00FE2551">
              <w:t>Conduct interviews with individuals from diverse backgrounds living in Australia</w:t>
            </w:r>
            <w:r>
              <w:t xml:space="preserve"> using the questions you have created</w:t>
            </w:r>
            <w:r w:rsidRPr="00FE2551">
              <w:t xml:space="preserve">. </w:t>
            </w:r>
            <w:r>
              <w:t>Write notes in</w:t>
            </w:r>
            <w:r w:rsidRPr="00FE2551">
              <w:t xml:space="preserve"> </w:t>
            </w:r>
            <w:sdt>
              <w:sdtPr>
                <w:alias w:val="Keywords"/>
                <w:tag w:val=""/>
                <w:id w:val="295874986"/>
                <w:placeholder>
                  <w:docPart w:val="8BBE8462771E4C4E816084D554155A03"/>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E2551">
              <w:t xml:space="preserve"> </w:t>
            </w:r>
            <w:r>
              <w:t>summarising</w:t>
            </w:r>
            <w:r w:rsidRPr="00FE2551">
              <w:t xml:space="preserve"> how people’s lives in Australia</w:t>
            </w:r>
            <w:r>
              <w:t xml:space="preserve"> may</w:t>
            </w:r>
            <w:r w:rsidRPr="00FE2551">
              <w:t xml:space="preserve"> have shaped their perspectives, </w:t>
            </w:r>
            <w:proofErr w:type="gramStart"/>
            <w:r w:rsidRPr="00FE2551">
              <w:t>experiences</w:t>
            </w:r>
            <w:proofErr w:type="gramEnd"/>
            <w:r w:rsidRPr="00FE2551">
              <w:t xml:space="preserve"> and identities.</w:t>
            </w:r>
          </w:p>
        </w:tc>
      </w:tr>
      <w:tr w:rsidR="00EE63EE" w14:paraId="54E33BA3" w14:textId="77777777" w:rsidTr="00C015FD">
        <w:trPr>
          <w:cantSplit/>
        </w:trPr>
        <w:tc>
          <w:tcPr>
            <w:tcW w:w="8783" w:type="dxa"/>
          </w:tcPr>
          <w:p w14:paraId="076BFD5B" w14:textId="0FC4FA9A" w:rsidR="00EE63EE" w:rsidRPr="002E4CED" w:rsidRDefault="00EE63EE" w:rsidP="00C015FD">
            <w:pPr>
              <w:pStyle w:val="VCAAbulletlevel2"/>
            </w:pPr>
            <w:r>
              <w:t>Plan</w:t>
            </w:r>
            <w:r w:rsidRPr="00E113EE">
              <w:t xml:space="preserve"> a report exploring how language and culture encourage the creation of strong relationships, identifying links between </w:t>
            </w:r>
            <w:sdt>
              <w:sdtPr>
                <w:alias w:val="Keywords"/>
                <w:tag w:val=""/>
                <w:id w:val="1519888602"/>
                <w:placeholder>
                  <w:docPart w:val="06AF30D7786F4612A21B701604401847"/>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E113EE">
              <w:t>-speaking communities in Australia and around the world.</w:t>
            </w:r>
            <w:r>
              <w:t xml:space="preserve"> Show your work to a partner and</w:t>
            </w:r>
            <w:r w:rsidRPr="00E113EE">
              <w:t xml:space="preserve"> </w:t>
            </w:r>
            <w:r>
              <w:t>use the</w:t>
            </w:r>
            <w:r w:rsidRPr="002E4CED">
              <w:t xml:space="preserve"> </w:t>
            </w:r>
            <w:hyperlink r:id="rId35" w:anchor=":~:text=obstacles%20to%20improvement.-,Ladder%20of%20feedback,-Step%201%20%2D%20involves" w:history="1">
              <w:r w:rsidRPr="002E4CED">
                <w:rPr>
                  <w:rStyle w:val="Hyperlink"/>
                </w:rPr>
                <w:t>ladder of feedback</w:t>
              </w:r>
            </w:hyperlink>
            <w:r w:rsidRPr="002E4CED">
              <w:t xml:space="preserve"> to</w:t>
            </w:r>
            <w:r>
              <w:t xml:space="preserve"> obtain feedback on strengths and areas for improvement in your writing.</w:t>
            </w:r>
          </w:p>
        </w:tc>
      </w:tr>
      <w:tr w:rsidR="00EE63EE" w14:paraId="70131220" w14:textId="77777777" w:rsidTr="00C015FD">
        <w:trPr>
          <w:cantSplit/>
        </w:trPr>
        <w:tc>
          <w:tcPr>
            <w:tcW w:w="8783" w:type="dxa"/>
            <w:shd w:val="clear" w:color="auto" w:fill="D9D9D9" w:themeFill="background1" w:themeFillShade="D9"/>
          </w:tcPr>
          <w:p w14:paraId="2C73C32B" w14:textId="77777777" w:rsidR="00EE63EE" w:rsidRPr="002E4CED" w:rsidRDefault="00EE63EE" w:rsidP="00C015FD">
            <w:pPr>
              <w:pStyle w:val="VCAAbulletlevel2"/>
              <w:rPr>
                <w:b/>
              </w:rPr>
            </w:pPr>
            <w:r w:rsidRPr="002E4CED">
              <w:rPr>
                <w:b/>
                <w:noProof/>
              </w:rPr>
              <w:drawing>
                <wp:anchor distT="0" distB="0" distL="114300" distR="114300" simplePos="0" relativeHeight="251666432" behindDoc="0" locked="0" layoutInCell="1" allowOverlap="1" wp14:anchorId="3470AE5A" wp14:editId="61DD72AF">
                  <wp:simplePos x="0" y="0"/>
                  <wp:positionH relativeFrom="column">
                    <wp:posOffset>4839077</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782329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Create a presentation explaining how language influences the way you perceive yourself and others with a focus on Australia’s multicultural society and how this impacts your interactions in everyday life.</w:t>
            </w:r>
          </w:p>
        </w:tc>
      </w:tr>
      <w:tr w:rsidR="00EE63EE" w14:paraId="19BECBB4" w14:textId="77777777" w:rsidTr="00C015FD">
        <w:tc>
          <w:tcPr>
            <w:tcW w:w="8783" w:type="dxa"/>
            <w:tcBorders>
              <w:bottom w:val="single" w:sz="4" w:space="0" w:color="B5E2F1"/>
            </w:tcBorders>
            <w:shd w:val="clear" w:color="auto" w:fill="FFFFFF" w:themeFill="background1"/>
          </w:tcPr>
          <w:p w14:paraId="26AB36BC" w14:textId="77777777" w:rsidR="00EE63EE" w:rsidRDefault="00EE63EE" w:rsidP="00C015FD">
            <w:pPr>
              <w:pStyle w:val="VCAAbulletlevel2"/>
              <w:numPr>
                <w:ilvl w:val="0"/>
                <w:numId w:val="0"/>
              </w:numPr>
              <w:ind w:left="360"/>
            </w:pPr>
          </w:p>
          <w:p w14:paraId="115F8D5C" w14:textId="77777777" w:rsidR="00EE63EE" w:rsidRDefault="00EE63EE" w:rsidP="00C015FD">
            <w:pPr>
              <w:pStyle w:val="VCAAbulletlevel2"/>
              <w:numPr>
                <w:ilvl w:val="0"/>
                <w:numId w:val="0"/>
              </w:numPr>
              <w:ind w:left="360"/>
            </w:pPr>
          </w:p>
        </w:tc>
      </w:tr>
      <w:tr w:rsidR="00EE63EE" w14:paraId="4ADAFCF6" w14:textId="77777777" w:rsidTr="00C015FD">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47998498" w14:textId="77777777" w:rsidR="00EE63EE" w:rsidRPr="0094696C" w:rsidRDefault="00EE63EE" w:rsidP="00C015FD">
            <w:pPr>
              <w:pStyle w:val="Heading2"/>
              <w:rPr>
                <w:b/>
                <w:bCs/>
                <w:color w:val="004EA8"/>
              </w:rPr>
            </w:pPr>
            <w:bookmarkStart w:id="18" w:name="_Toc191907167"/>
            <w:r w:rsidRPr="00B13D9B">
              <w:rPr>
                <w:b/>
                <w:bCs/>
                <w:noProof/>
                <w:color w:val="004EA8"/>
              </w:rPr>
              <w:drawing>
                <wp:anchor distT="0" distB="0" distL="114300" distR="114300" simplePos="0" relativeHeight="251667456" behindDoc="0" locked="0" layoutInCell="1" allowOverlap="1" wp14:anchorId="07858210" wp14:editId="27DB552A">
                  <wp:simplePos x="0" y="0"/>
                  <wp:positionH relativeFrom="column">
                    <wp:posOffset>4625755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42785380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8"/>
            <w:r w:rsidRPr="00B13D9B">
              <w:rPr>
                <w:b/>
                <w:bCs/>
                <w:color w:val="004EA8"/>
              </w:rPr>
              <w:t xml:space="preserve"> </w:t>
            </w:r>
          </w:p>
          <w:p w14:paraId="67808AA4" w14:textId="77777777" w:rsidR="00EE63EE" w:rsidRDefault="00EE63EE" w:rsidP="00C015FD">
            <w:pPr>
              <w:pStyle w:val="VCAAbulletlevel2"/>
              <w:numPr>
                <w:ilvl w:val="0"/>
                <w:numId w:val="0"/>
              </w:numPr>
              <w:spacing w:line="240" w:lineRule="auto"/>
              <w:rPr>
                <w:b/>
                <w:bCs/>
                <w:color w:val="004EA8"/>
                <w:sz w:val="32"/>
                <w:szCs w:val="32"/>
              </w:rPr>
            </w:pPr>
            <w:r w:rsidRPr="009F023C">
              <w:rPr>
                <w:b/>
                <w:bCs/>
                <w:color w:val="004EA8"/>
                <w:sz w:val="32"/>
                <w:szCs w:val="32"/>
              </w:rPr>
              <w:t>A presentation explaining how language influences the way you perceive yourself and others with a focus on Australia’s multicultural society and how this impacts your interactions in everyday life</w:t>
            </w:r>
            <w:r w:rsidRPr="40C49421">
              <w:rPr>
                <w:b/>
                <w:bCs/>
                <w:color w:val="004EA8"/>
                <w:sz w:val="32"/>
                <w:szCs w:val="32"/>
              </w:rPr>
              <w:t xml:space="preserve">. </w:t>
            </w:r>
          </w:p>
          <w:p w14:paraId="4953A419" w14:textId="77777777" w:rsidR="00EE63EE" w:rsidRDefault="00EE63EE" w:rsidP="00C015FD">
            <w:pPr>
              <w:pStyle w:val="VCAAbulletlevel2"/>
              <w:numPr>
                <w:ilvl w:val="0"/>
                <w:numId w:val="0"/>
              </w:numPr>
              <w:rPr>
                <w:b/>
                <w:bCs/>
                <w:color w:val="004EA8"/>
                <w:sz w:val="32"/>
                <w:szCs w:val="32"/>
              </w:rPr>
            </w:pPr>
          </w:p>
          <w:p w14:paraId="28CB29DA" w14:textId="3BD5026D" w:rsidR="00EE63EE" w:rsidRDefault="00EE63EE" w:rsidP="00C015FD">
            <w:pPr>
              <w:pStyle w:val="VCAAbulletlevel2"/>
            </w:pPr>
            <w:r>
              <w:t xml:space="preserve">Watch a video about a person who lives in Australia and speaks </w:t>
            </w:r>
            <w:sdt>
              <w:sdtPr>
                <w:alias w:val="Keywords"/>
                <w:tag w:val=""/>
                <w:id w:val="-563867975"/>
                <w:placeholder>
                  <w:docPart w:val="0847FC28689243E48A957462F62FCF24"/>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 xml:space="preserve"> and </w:t>
            </w:r>
            <w:r w:rsidRPr="00990040">
              <w:t>how their identity is impacted by their languages and cultures.</w:t>
            </w:r>
            <w:r>
              <w:t xml:space="preserve"> Write notes about your thoughts, observations and questions from the video and discuss these in small groups.</w:t>
            </w:r>
          </w:p>
          <w:p w14:paraId="151150B6" w14:textId="77777777" w:rsidR="00EE63EE" w:rsidRDefault="00EE63EE" w:rsidP="00C015FD">
            <w:pPr>
              <w:pStyle w:val="VCAAbulletlevel2"/>
              <w:numPr>
                <w:ilvl w:val="0"/>
                <w:numId w:val="0"/>
              </w:numPr>
              <w:spacing w:after="0"/>
              <w:ind w:left="360"/>
            </w:pPr>
          </w:p>
          <w:p w14:paraId="545218A7" w14:textId="6C475CD0" w:rsidR="00EE63EE" w:rsidRPr="00A76523" w:rsidRDefault="00EE63EE" w:rsidP="00C015FD">
            <w:pPr>
              <w:pStyle w:val="VCAAbulletlevel2"/>
            </w:pPr>
            <w:r>
              <w:t xml:space="preserve">Reflect on your own connections to different languages and cultures, and how they have influenced your interactions with others. Summarise your reflections using key words or </w:t>
            </w:r>
            <w:r>
              <w:lastRenderedPageBreak/>
              <w:t>dot-points</w:t>
            </w:r>
            <w:r w:rsidRPr="003A0EB1">
              <w:t xml:space="preserve"> </w:t>
            </w:r>
            <w:r>
              <w:t xml:space="preserve">in </w:t>
            </w:r>
            <w:sdt>
              <w:sdtPr>
                <w:alias w:val="Keywords"/>
                <w:tag w:val=""/>
                <w:id w:val="-1566792794"/>
                <w:placeholder>
                  <w:docPart w:val="4466744129B94E4AA47DC26B595ABAAE"/>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 and then participate in a ‘Think, pair, share’ activity.</w:t>
            </w:r>
            <w:r>
              <w:br/>
            </w:r>
          </w:p>
          <w:p w14:paraId="6C88A3E5" w14:textId="77777777" w:rsidR="00EE63EE" w:rsidRDefault="00EE63EE" w:rsidP="00C015FD">
            <w:pPr>
              <w:pStyle w:val="VCAAbulletlevel2"/>
            </w:pPr>
            <w:r>
              <w:t>Write a short paragraph, diary entry, or personal reflection about how understanding different cultures has impacted the way you interact with others, making connections to the ideas from and discussions with your peers, and with information from the video.</w:t>
            </w:r>
            <w:r>
              <w:br/>
            </w:r>
          </w:p>
          <w:p w14:paraId="5104713D" w14:textId="77777777" w:rsidR="00EE63EE" w:rsidRDefault="00EE63EE" w:rsidP="00C015FD">
            <w:pPr>
              <w:pStyle w:val="VCAAbulletlevel2"/>
            </w:pPr>
            <w:r>
              <w:t>As a class, brainstorm what multiculturalism means and how it may be demonstrated in different areas of Australian society. Collate the ideas on a word cloud to be displayed in the classroom.</w:t>
            </w:r>
          </w:p>
          <w:p w14:paraId="3279247A" w14:textId="77777777" w:rsidR="00EE63EE" w:rsidRDefault="00EE63EE" w:rsidP="00C015FD">
            <w:pPr>
              <w:pStyle w:val="VCAAbulletlevel2"/>
              <w:numPr>
                <w:ilvl w:val="0"/>
                <w:numId w:val="0"/>
              </w:numPr>
              <w:ind w:left="360"/>
            </w:pPr>
          </w:p>
          <w:p w14:paraId="6C7924B3" w14:textId="2680C459" w:rsidR="00EE63EE" w:rsidRDefault="00EE63EE" w:rsidP="00C015FD">
            <w:pPr>
              <w:pStyle w:val="VCAAbulletlevel2"/>
            </w:pPr>
            <w:r>
              <w:t xml:space="preserve">Discuss the positive aspects and the challenges surrounding multiculturalism in Australia and the impacts they may have on interactions for people living in Australia, including the </w:t>
            </w:r>
            <w:sdt>
              <w:sdtPr>
                <w:alias w:val="Keywords"/>
                <w:tag w:val=""/>
                <w:id w:val="1556268663"/>
                <w:placeholder>
                  <w:docPart w:val="60B44C4A813345F4BE1B8078A13A60CF"/>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-speaking community.</w:t>
            </w:r>
          </w:p>
          <w:p w14:paraId="7E81D2B2" w14:textId="77777777" w:rsidR="00EE63EE" w:rsidRDefault="00EE63EE" w:rsidP="00C015FD">
            <w:pPr>
              <w:pStyle w:val="VCAAbulletlevel2"/>
              <w:numPr>
                <w:ilvl w:val="0"/>
                <w:numId w:val="0"/>
              </w:numPr>
              <w:ind w:left="360"/>
            </w:pPr>
          </w:p>
          <w:p w14:paraId="557CF79D" w14:textId="77777777" w:rsidR="00EE63EE" w:rsidRPr="00A76523" w:rsidRDefault="00EE63EE" w:rsidP="00C015FD">
            <w:pPr>
              <w:pStyle w:val="VCAAbulletlevel2"/>
            </w:pPr>
            <w:r>
              <w:t xml:space="preserve">Brainstorm a list of questions about the impacts of culture in everyday interactions. Work in small groups to research answers to your group’s </w:t>
            </w:r>
            <w:proofErr w:type="gramStart"/>
            <w:r>
              <w:t>questions, and</w:t>
            </w:r>
            <w:proofErr w:type="gramEnd"/>
            <w:r>
              <w:t xml:space="preserve"> consider the different ways cultural awareness can be improved. Use a </w:t>
            </w:r>
            <w:hyperlink r:id="rId36" w:anchor=":~:text=important%20nor%20unimportant.-,Fishbone%20diagram,-Purpose%3A%0ATo" w:history="1">
              <w:r w:rsidRPr="00AA309A">
                <w:rPr>
                  <w:rStyle w:val="Hyperlink"/>
                </w:rPr>
                <w:t>fishbone diagram</w:t>
              </w:r>
            </w:hyperlink>
            <w:r>
              <w:t xml:space="preserve"> to help guide your research, and then share your research with the group.</w:t>
            </w:r>
            <w:r>
              <w:br/>
            </w:r>
          </w:p>
          <w:p w14:paraId="3634331A" w14:textId="77777777" w:rsidR="00EE63EE" w:rsidRPr="00A76523" w:rsidRDefault="00EE63EE" w:rsidP="00C015FD">
            <w:pPr>
              <w:pStyle w:val="VCAAbulletlevel2"/>
            </w:pPr>
            <w:r>
              <w:t>Compile your research into appropriate subheadings and use the information to draft a speech about how language and culture influence the ways we interact with others, and introduce strategies to raise cultural awareness in everyday interactions</w:t>
            </w:r>
            <w:r>
              <w:br/>
            </w:r>
          </w:p>
          <w:p w14:paraId="0B9949F6" w14:textId="77777777" w:rsidR="00EE63EE" w:rsidRDefault="00EE63EE" w:rsidP="00C015FD">
            <w:pPr>
              <w:pStyle w:val="VCAAbulletlevel2"/>
              <w:spacing w:after="0"/>
            </w:pPr>
            <w:r>
              <w:t xml:space="preserve">Share your draft with members of your research group and use the </w:t>
            </w:r>
            <w:hyperlink r:id="rId37" w:anchor=":~:text=they%20can%20use.-,Traffic%20lights,-Green%20%2D%20shows%20the">
              <w:r w:rsidRPr="24192DA6">
                <w:rPr>
                  <w:rStyle w:val="Hyperlink"/>
                </w:rPr>
                <w:t>‘traffic light’</w:t>
              </w:r>
            </w:hyperlink>
            <w:r>
              <w:t xml:space="preserve"> feedback model to provide and receive strengths and areas of improvement for your speech.</w:t>
            </w:r>
          </w:p>
          <w:p w14:paraId="12B709DC" w14:textId="77777777" w:rsidR="00EE63EE" w:rsidRDefault="00EE63EE" w:rsidP="00C015FD">
            <w:pPr>
              <w:pStyle w:val="VCAAbulletlevel2"/>
              <w:numPr>
                <w:ilvl w:val="0"/>
                <w:numId w:val="0"/>
              </w:numPr>
              <w:spacing w:after="0"/>
              <w:ind w:left="360"/>
            </w:pPr>
          </w:p>
          <w:p w14:paraId="1301E5D6" w14:textId="77777777" w:rsidR="00EE63EE" w:rsidRPr="0066155E" w:rsidRDefault="00EE63EE" w:rsidP="00C015FD">
            <w:pPr>
              <w:pStyle w:val="VCAAbulletlevel2"/>
              <w:spacing w:after="0"/>
            </w:pPr>
            <w:r>
              <w:t>Record your speech and present it to the class. View and listen to your peers’ speeches and write down a strategy that you can use to help develop your own or others’ cultural awareness in the future.</w:t>
            </w:r>
          </w:p>
        </w:tc>
      </w:tr>
    </w:tbl>
    <w:p w14:paraId="4E274860" w14:textId="77777777" w:rsidR="00EE63EE" w:rsidRDefault="00EE63EE" w:rsidP="00EE63EE">
      <w:pPr>
        <w:pStyle w:val="Figures"/>
        <w:jc w:val="left"/>
        <w:rPr>
          <w:lang w:val="en-AU"/>
        </w:rPr>
      </w:pPr>
    </w:p>
    <w:p w14:paraId="417F6C45" w14:textId="77777777" w:rsidR="00EE63EE" w:rsidRDefault="00EE63EE" w:rsidP="00EE63EE">
      <w:pPr>
        <w:pStyle w:val="Figures"/>
        <w:jc w:val="left"/>
        <w:rPr>
          <w:lang w:val="en-AU"/>
        </w:rPr>
      </w:pPr>
    </w:p>
    <w:p w14:paraId="50697B71" w14:textId="77777777" w:rsidR="00EE63EE" w:rsidRDefault="00EE63EE" w:rsidP="00EE63EE">
      <w:pPr>
        <w:pStyle w:val="Figures"/>
        <w:jc w:val="left"/>
        <w:rPr>
          <w:lang w:val="en-AU"/>
        </w:rPr>
      </w:pPr>
    </w:p>
    <w:p w14:paraId="79B178DC" w14:textId="77777777" w:rsidR="00EE63EE" w:rsidRDefault="00EE63EE" w:rsidP="00EE63EE">
      <w:pPr>
        <w:pStyle w:val="Figures"/>
        <w:jc w:val="left"/>
        <w:rPr>
          <w:lang w:val="en-AU"/>
        </w:rPr>
      </w:pPr>
    </w:p>
    <w:p w14:paraId="287695D2" w14:textId="77777777" w:rsidR="00EE63EE" w:rsidRDefault="00EE63EE" w:rsidP="00EE63EE">
      <w:pPr>
        <w:pStyle w:val="Figures"/>
        <w:jc w:val="left"/>
        <w:rPr>
          <w:lang w:val="en-AU"/>
        </w:rPr>
      </w:pPr>
    </w:p>
    <w:p w14:paraId="685E638A" w14:textId="77777777" w:rsidR="00EE63EE" w:rsidRDefault="00EE63EE" w:rsidP="00EE63EE">
      <w:pPr>
        <w:pStyle w:val="Figures"/>
        <w:jc w:val="left"/>
        <w:rPr>
          <w:lang w:val="en-AU"/>
        </w:rPr>
      </w:pPr>
    </w:p>
    <w:p w14:paraId="081DA590" w14:textId="77777777" w:rsidR="00EE63EE" w:rsidRDefault="00EE63EE" w:rsidP="00EE63EE">
      <w:pPr>
        <w:pStyle w:val="Figures"/>
        <w:jc w:val="left"/>
        <w:rPr>
          <w:lang w:val="en-AU"/>
        </w:rPr>
      </w:pPr>
    </w:p>
    <w:p w14:paraId="74654586" w14:textId="77777777" w:rsidR="00EE63EE" w:rsidRDefault="00EE63EE" w:rsidP="00EE63EE">
      <w:pPr>
        <w:pStyle w:val="Figures"/>
        <w:jc w:val="left"/>
        <w:rPr>
          <w:lang w:val="en-AU"/>
        </w:rPr>
        <w:sectPr w:rsidR="00EE63EE" w:rsidSect="00EE63EE">
          <w:headerReference w:type="default" r:id="rId38"/>
          <w:footerReference w:type="default" r:id="rId39"/>
          <w:headerReference w:type="first" r:id="rId40"/>
          <w:footerReference w:type="first" r:id="rId41"/>
          <w:pgSz w:w="11907" w:h="16840" w:code="9"/>
          <w:pgMar w:top="1430" w:right="1134" w:bottom="993" w:left="1985" w:header="392" w:footer="273" w:gutter="0"/>
          <w:pgNumType w:start="1"/>
          <w:cols w:space="708"/>
          <w:docGrid w:linePitch="360"/>
        </w:sectPr>
      </w:pPr>
    </w:p>
    <w:p w14:paraId="6C291911" w14:textId="77777777" w:rsidR="00EE63EE" w:rsidRPr="00B13D9B" w:rsidRDefault="00EE63EE" w:rsidP="00EE63EE">
      <w:pPr>
        <w:pStyle w:val="Heading3"/>
      </w:pPr>
      <w:bookmarkStart w:id="19" w:name="_Hlk179272074"/>
      <w:bookmarkStart w:id="20" w:name="_Toc191907168"/>
      <w:r w:rsidRPr="00B13D9B">
        <w:lastRenderedPageBreak/>
        <w:t>Unit 2</w:t>
      </w:r>
      <w:bookmarkEnd w:id="20"/>
    </w:p>
    <w:p w14:paraId="7FB396E2" w14:textId="77777777" w:rsidR="00EE63EE" w:rsidRDefault="00EE63EE" w:rsidP="00EE63EE">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EE63EE" w:rsidRPr="00F040C4" w14:paraId="441A287A" w14:textId="77777777" w:rsidTr="00C015FD">
        <w:trPr>
          <w:trHeight w:val="274"/>
        </w:trPr>
        <w:tc>
          <w:tcPr>
            <w:tcW w:w="2161" w:type="dxa"/>
            <w:shd w:val="clear" w:color="auto" w:fill="0F7EB4"/>
          </w:tcPr>
          <w:p w14:paraId="27B06A18" w14:textId="77777777" w:rsidR="00EE63EE" w:rsidRPr="00F040C4" w:rsidRDefault="00EE63EE" w:rsidP="00C015FD">
            <w:pPr>
              <w:pStyle w:val="VCAAtablecondensedheading"/>
              <w:rPr>
                <w:b w:val="0"/>
              </w:rPr>
            </w:pPr>
            <w:r w:rsidRPr="00F040C4">
              <w:t xml:space="preserve">Concept </w:t>
            </w:r>
          </w:p>
        </w:tc>
        <w:tc>
          <w:tcPr>
            <w:tcW w:w="2162" w:type="dxa"/>
            <w:shd w:val="clear" w:color="auto" w:fill="0F7EB4"/>
          </w:tcPr>
          <w:p w14:paraId="35E2D64A" w14:textId="77777777" w:rsidR="00EE63EE" w:rsidRPr="00F040C4" w:rsidRDefault="00EE63EE" w:rsidP="00C015FD">
            <w:pPr>
              <w:pStyle w:val="VCAAtablecondensedheading"/>
              <w:rPr>
                <w:b w:val="0"/>
              </w:rPr>
            </w:pPr>
            <w:r w:rsidRPr="00F040C4">
              <w:t>Perspective</w:t>
            </w:r>
          </w:p>
        </w:tc>
        <w:tc>
          <w:tcPr>
            <w:tcW w:w="2162" w:type="dxa"/>
            <w:shd w:val="clear" w:color="auto" w:fill="0F7EB4"/>
          </w:tcPr>
          <w:p w14:paraId="5A4397DE" w14:textId="77777777" w:rsidR="00EE63EE" w:rsidRPr="00F040C4" w:rsidRDefault="00EE63EE" w:rsidP="00C015FD">
            <w:pPr>
              <w:pStyle w:val="VCAAtablecondensedheading"/>
              <w:rPr>
                <w:b w:val="0"/>
              </w:rPr>
            </w:pPr>
            <w:r w:rsidRPr="00F040C4">
              <w:t>Topic</w:t>
            </w:r>
          </w:p>
        </w:tc>
        <w:tc>
          <w:tcPr>
            <w:tcW w:w="2162" w:type="dxa"/>
            <w:shd w:val="clear" w:color="auto" w:fill="0F7EB4"/>
          </w:tcPr>
          <w:p w14:paraId="6E260852" w14:textId="77777777" w:rsidR="00EE63EE" w:rsidRPr="00F040C4" w:rsidRDefault="00EE63EE" w:rsidP="00C015FD">
            <w:pPr>
              <w:pStyle w:val="VCAAtablecondensedheading"/>
              <w:rPr>
                <w:b w:val="0"/>
              </w:rPr>
            </w:pPr>
            <w:r w:rsidRPr="00F040C4">
              <w:t>Subtopic</w:t>
            </w:r>
          </w:p>
        </w:tc>
      </w:tr>
      <w:tr w:rsidR="00EE63EE" w:rsidRPr="00F040C4" w14:paraId="6CAAF66F" w14:textId="77777777" w:rsidTr="004832CB">
        <w:trPr>
          <w:trHeight w:val="1701"/>
        </w:trPr>
        <w:tc>
          <w:tcPr>
            <w:tcW w:w="2161" w:type="dxa"/>
            <w:vAlign w:val="center"/>
          </w:tcPr>
          <w:p w14:paraId="32E1CB31" w14:textId="00B7C5F3" w:rsidR="00EE63EE" w:rsidRPr="0094696C" w:rsidRDefault="00EE63EE" w:rsidP="004832CB">
            <w:pPr>
              <w:pStyle w:val="VCAAbody"/>
              <w:jc w:val="center"/>
            </w:pPr>
            <w:r w:rsidRPr="0094696C">
              <w:t>Legacy</w:t>
            </w:r>
          </w:p>
        </w:tc>
        <w:tc>
          <w:tcPr>
            <w:tcW w:w="2162" w:type="dxa"/>
            <w:vAlign w:val="center"/>
          </w:tcPr>
          <w:p w14:paraId="1B3CDBD0" w14:textId="77777777" w:rsidR="00EE63EE" w:rsidRPr="0094696C" w:rsidRDefault="00EE63EE" w:rsidP="004832CB">
            <w:pPr>
              <w:pStyle w:val="VCAAbody"/>
              <w:jc w:val="center"/>
            </w:pPr>
            <w:r w:rsidRPr="0094696C">
              <w:t>Personal</w:t>
            </w:r>
          </w:p>
        </w:tc>
        <w:tc>
          <w:tcPr>
            <w:tcW w:w="2162" w:type="dxa"/>
            <w:vAlign w:val="center"/>
          </w:tcPr>
          <w:p w14:paraId="08C97935" w14:textId="77777777" w:rsidR="00EE63EE" w:rsidRPr="0094696C" w:rsidRDefault="00EE63EE" w:rsidP="004832CB">
            <w:pPr>
              <w:pStyle w:val="VCAAbody"/>
              <w:jc w:val="center"/>
            </w:pPr>
            <w:r w:rsidRPr="005A0EDD">
              <w:t>Innovation</w:t>
            </w:r>
          </w:p>
        </w:tc>
        <w:tc>
          <w:tcPr>
            <w:tcW w:w="2162" w:type="dxa"/>
            <w:vAlign w:val="center"/>
          </w:tcPr>
          <w:p w14:paraId="343B9409" w14:textId="77777777" w:rsidR="00EE63EE" w:rsidRPr="0094696C" w:rsidRDefault="00EE63EE" w:rsidP="004832CB">
            <w:pPr>
              <w:pStyle w:val="VCAAbody"/>
              <w:jc w:val="center"/>
            </w:pPr>
            <w:r w:rsidRPr="005A0EDD">
              <w:t>Innovations I can’t live without</w:t>
            </w:r>
          </w:p>
        </w:tc>
      </w:tr>
    </w:tbl>
    <w:p w14:paraId="75BCE001" w14:textId="77777777" w:rsidR="00EE63EE" w:rsidRPr="00B13D9B" w:rsidRDefault="00EE63EE" w:rsidP="00EE63EE">
      <w:pPr>
        <w:pStyle w:val="Heading2"/>
        <w:rPr>
          <w:sz w:val="28"/>
        </w:rPr>
      </w:pPr>
      <w:bookmarkStart w:id="21" w:name="_Toc191907169"/>
      <w:r w:rsidRPr="00633101">
        <w:rPr>
          <w:sz w:val="28"/>
        </w:rPr>
        <w:t xml:space="preserve">Outcome </w:t>
      </w:r>
      <w:r>
        <w:rPr>
          <w:sz w:val="28"/>
        </w:rPr>
        <w:t>1</w:t>
      </w:r>
      <w:bookmarkEnd w:id="21"/>
      <w:r w:rsidRPr="00B13D9B">
        <w:rPr>
          <w:sz w:val="28"/>
        </w:rPr>
        <w:tab/>
      </w:r>
    </w:p>
    <w:p w14:paraId="69EA84EA" w14:textId="38AFF424" w:rsidR="00EE63EE" w:rsidRPr="00FD4DAA" w:rsidRDefault="00EE63EE" w:rsidP="00EE63EE">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D3E2B4B68B294818B62238512753E84E"/>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Portuguese</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2295CADD4A004D2F975A58ECEE7E5885"/>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Portuguese</w:t>
          </w:r>
        </w:sdtContent>
      </w:sdt>
      <w:r w:rsidRPr="00FD4DAA">
        <w:rPr>
          <w:shd w:val="clear" w:color="auto" w:fill="FFFFFF"/>
        </w:rPr>
        <w:t xml:space="preserve">. </w:t>
      </w:r>
    </w:p>
    <w:p w14:paraId="64F9FD44" w14:textId="77777777" w:rsidR="00EE63EE" w:rsidRPr="00753F1C" w:rsidRDefault="00EE63EE" w:rsidP="00EE63EE">
      <w:pPr>
        <w:pStyle w:val="Heading2"/>
        <w:rPr>
          <w:sz w:val="24"/>
          <w:szCs w:val="24"/>
        </w:rPr>
      </w:pPr>
      <w:bookmarkStart w:id="22" w:name="_Toc191907170"/>
      <w:r w:rsidRPr="00633101">
        <w:rPr>
          <w:sz w:val="24"/>
          <w:szCs w:val="24"/>
        </w:rPr>
        <w:t>Examples of learning activities</w:t>
      </w:r>
      <w:bookmarkEnd w:id="22"/>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EE63EE" w14:paraId="7C1DA9DC" w14:textId="77777777" w:rsidTr="00C015FD">
        <w:trPr>
          <w:cantSplit/>
        </w:trPr>
        <w:tc>
          <w:tcPr>
            <w:tcW w:w="8783" w:type="dxa"/>
          </w:tcPr>
          <w:p w14:paraId="657607FF" w14:textId="18E51EDA" w:rsidR="00EE63EE" w:rsidRPr="00F66F92" w:rsidRDefault="00EE63EE" w:rsidP="00C015FD">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699BF9E9B05046B6AB9D71A6E9C25145"/>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530117">
              <w:t xml:space="preserve"> and explain</w:t>
            </w:r>
            <w:r>
              <w:t xml:space="preserve"> why</w:t>
            </w:r>
            <w:r w:rsidRPr="00530117">
              <w:t xml:space="preserve"> they are essential to your life.</w:t>
            </w:r>
          </w:p>
        </w:tc>
      </w:tr>
      <w:tr w:rsidR="00EE63EE" w14:paraId="3BB21CD2" w14:textId="77777777" w:rsidTr="00C015FD">
        <w:trPr>
          <w:cantSplit/>
        </w:trPr>
        <w:tc>
          <w:tcPr>
            <w:tcW w:w="8783" w:type="dxa"/>
          </w:tcPr>
          <w:p w14:paraId="190A502A" w14:textId="4C1BE698" w:rsidR="00EE63EE" w:rsidRPr="00F66F92" w:rsidRDefault="00EE63EE" w:rsidP="00C015FD">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5203F345F5DB4BFA96F8D05DAFEAD002"/>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 Discuss why some words may not feature in your print dictionary. Learn and revise the words using an online revision tool.</w:t>
            </w:r>
          </w:p>
        </w:tc>
      </w:tr>
      <w:tr w:rsidR="00EE63EE" w14:paraId="4F7CADED" w14:textId="77777777" w:rsidTr="00C015FD">
        <w:trPr>
          <w:cantSplit/>
        </w:trPr>
        <w:tc>
          <w:tcPr>
            <w:tcW w:w="8783" w:type="dxa"/>
          </w:tcPr>
          <w:p w14:paraId="3B087BA8" w14:textId="37BB6BAE" w:rsidR="00EE63EE" w:rsidRPr="00F66F92" w:rsidRDefault="00EE63EE" w:rsidP="00C015FD">
            <w:pPr>
              <w:pStyle w:val="VCAAbulletlevel2"/>
              <w:spacing w:after="0"/>
            </w:pPr>
            <w:r w:rsidRPr="00530117">
              <w:t xml:space="preserve">Watch </w:t>
            </w:r>
            <w:r>
              <w:t>online</w:t>
            </w:r>
            <w:r w:rsidRPr="00530117">
              <w:t xml:space="preserve"> videos in </w:t>
            </w:r>
            <w:sdt>
              <w:sdtPr>
                <w:alias w:val="Keywords"/>
                <w:tag w:val=""/>
                <w:id w:val="-1080907557"/>
                <w:placeholder>
                  <w:docPart w:val="F4C22D7586A042C8AB46421A72B6FAA0"/>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EE63EE" w14:paraId="343E238E" w14:textId="77777777" w:rsidTr="00C015FD">
        <w:trPr>
          <w:cantSplit/>
        </w:trPr>
        <w:tc>
          <w:tcPr>
            <w:tcW w:w="8783" w:type="dxa"/>
          </w:tcPr>
          <w:p w14:paraId="7D294B64" w14:textId="32B81538" w:rsidR="00EE63EE" w:rsidRPr="00F66F92" w:rsidRDefault="00EE63EE" w:rsidP="00C015FD">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77C2BA0AED414D808AA20EF66C8FB82C"/>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EE63EE" w14:paraId="071B3584" w14:textId="77777777" w:rsidTr="00C015FD">
        <w:trPr>
          <w:cantSplit/>
        </w:trPr>
        <w:tc>
          <w:tcPr>
            <w:tcW w:w="8783" w:type="dxa"/>
          </w:tcPr>
          <w:p w14:paraId="4EE6CB89" w14:textId="77777777" w:rsidR="00EE63EE" w:rsidRPr="00F66F92" w:rsidRDefault="00EE63EE" w:rsidP="00C015FD">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EE63EE" w14:paraId="0055BADC" w14:textId="77777777" w:rsidTr="00C015FD">
        <w:trPr>
          <w:cantSplit/>
        </w:trPr>
        <w:tc>
          <w:tcPr>
            <w:tcW w:w="8783" w:type="dxa"/>
          </w:tcPr>
          <w:p w14:paraId="39E0CE43" w14:textId="77777777" w:rsidR="00EE63EE" w:rsidRPr="00F66F92" w:rsidRDefault="00EE63EE" w:rsidP="00C015FD">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EE63EE" w14:paraId="12636A03" w14:textId="77777777" w:rsidTr="00C015FD">
        <w:trPr>
          <w:cantSplit/>
        </w:trPr>
        <w:tc>
          <w:tcPr>
            <w:tcW w:w="8783" w:type="dxa"/>
          </w:tcPr>
          <w:p w14:paraId="73EE2737" w14:textId="79E9EF35" w:rsidR="00EE63EE" w:rsidRPr="00F66F92" w:rsidRDefault="00EE63EE" w:rsidP="00C015FD">
            <w:pPr>
              <w:pStyle w:val="VCAAbulletlevel2"/>
              <w:spacing w:after="0"/>
            </w:pPr>
            <w:bookmarkStart w:id="23" w:name="_Hlk144760449"/>
            <w:r>
              <w:lastRenderedPageBreak/>
              <w:t xml:space="preserve">Discuss vocabulary and grammatical structures that could be useful when expressing opinions in </w:t>
            </w:r>
            <w:sdt>
              <w:sdtPr>
                <w:alias w:val="Keywords"/>
                <w:tag w:val=""/>
                <w:id w:val="996622927"/>
                <w:placeholder>
                  <w:docPart w:val="ADBF12AB876C40A3A3B3606BA5CC7F35"/>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 then participate in a ‘running dictation’ activity, focusing on revising this information.</w:t>
            </w:r>
            <w:bookmarkEnd w:id="23"/>
          </w:p>
        </w:tc>
      </w:tr>
      <w:tr w:rsidR="00EE63EE" w14:paraId="4EC949BE" w14:textId="77777777" w:rsidTr="00C015FD">
        <w:trPr>
          <w:cantSplit/>
        </w:trPr>
        <w:tc>
          <w:tcPr>
            <w:tcW w:w="8783" w:type="dxa"/>
          </w:tcPr>
          <w:p w14:paraId="0AE6AEB7" w14:textId="77777777" w:rsidR="00EE63EE" w:rsidRPr="00F66F92" w:rsidRDefault="00EE63EE" w:rsidP="00C015FD">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EE63EE" w14:paraId="0A547F10" w14:textId="77777777" w:rsidTr="00C015FD">
        <w:trPr>
          <w:cantSplit/>
        </w:trPr>
        <w:tc>
          <w:tcPr>
            <w:tcW w:w="8783" w:type="dxa"/>
          </w:tcPr>
          <w:p w14:paraId="1B1EDEC2" w14:textId="77777777" w:rsidR="00EE63EE" w:rsidRDefault="00EE63EE" w:rsidP="00C015FD">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EE63EE" w14:paraId="6CFFED92" w14:textId="77777777" w:rsidTr="00C015FD">
        <w:trPr>
          <w:cantSplit/>
        </w:trPr>
        <w:tc>
          <w:tcPr>
            <w:tcW w:w="8783" w:type="dxa"/>
          </w:tcPr>
          <w:p w14:paraId="669B4055" w14:textId="493E5541" w:rsidR="00EE63EE" w:rsidRDefault="00EE63EE" w:rsidP="00C015FD">
            <w:pPr>
              <w:pStyle w:val="VCAAbulletlevel2"/>
              <w:spacing w:after="0"/>
            </w:pPr>
            <w:r>
              <w:t xml:space="preserve">Identify different ways of asking questions in </w:t>
            </w:r>
            <w:sdt>
              <w:sdtPr>
                <w:alias w:val="Keywords"/>
                <w:tag w:val=""/>
                <w:id w:val="45804127"/>
                <w:placeholder>
                  <w:docPart w:val="4F6C55B0168642ADA26C827800049D74"/>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 discussing both open and closed questions. Participate in a ‘</w:t>
            </w:r>
            <w:hyperlink r:id="rId42"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EE63EE" w14:paraId="79662411" w14:textId="77777777" w:rsidTr="00C015FD">
        <w:trPr>
          <w:cantSplit/>
        </w:trPr>
        <w:tc>
          <w:tcPr>
            <w:tcW w:w="8783" w:type="dxa"/>
          </w:tcPr>
          <w:p w14:paraId="3149DB13" w14:textId="77777777" w:rsidR="00EE63EE" w:rsidRDefault="00EE63EE" w:rsidP="00C015FD">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EE63EE" w14:paraId="537DA480" w14:textId="77777777" w:rsidTr="00C015FD">
        <w:trPr>
          <w:cantSplit/>
        </w:trPr>
        <w:tc>
          <w:tcPr>
            <w:tcW w:w="8783" w:type="dxa"/>
          </w:tcPr>
          <w:p w14:paraId="5E829AE8" w14:textId="3CA000A2" w:rsidR="00EE63EE" w:rsidRDefault="00EE63EE" w:rsidP="00C015FD">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25723FA3E282442DB08A5AA7EE0FB954"/>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 xml:space="preserve"> about</w:t>
            </w:r>
            <w:r w:rsidRPr="00530117">
              <w:t xml:space="preserve"> sustainable innovations and discuss their potential to create a positive impact on the world.</w:t>
            </w:r>
          </w:p>
        </w:tc>
      </w:tr>
      <w:tr w:rsidR="00EE63EE" w14:paraId="63C31A79" w14:textId="77777777" w:rsidTr="00C015FD">
        <w:trPr>
          <w:cantSplit/>
        </w:trPr>
        <w:tc>
          <w:tcPr>
            <w:tcW w:w="8783" w:type="dxa"/>
          </w:tcPr>
          <w:p w14:paraId="161CA3C3" w14:textId="77777777" w:rsidR="00EE63EE" w:rsidRDefault="00EE63EE" w:rsidP="00C015FD">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EE63EE" w14:paraId="5518455F" w14:textId="77777777" w:rsidTr="00C015FD">
        <w:trPr>
          <w:cantSplit/>
        </w:trPr>
        <w:tc>
          <w:tcPr>
            <w:tcW w:w="8783" w:type="dxa"/>
          </w:tcPr>
          <w:p w14:paraId="4EDB7B5C" w14:textId="77777777" w:rsidR="00EE63EE" w:rsidRDefault="00EE63EE" w:rsidP="00C015FD">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EE63EE" w14:paraId="32567549" w14:textId="77777777" w:rsidTr="00C015FD">
        <w:trPr>
          <w:cantSplit/>
        </w:trPr>
        <w:tc>
          <w:tcPr>
            <w:tcW w:w="8783" w:type="dxa"/>
          </w:tcPr>
          <w:p w14:paraId="1F2A3C42" w14:textId="77777777" w:rsidR="00EE63EE" w:rsidRDefault="00EE63EE" w:rsidP="00C015FD">
            <w:pPr>
              <w:pStyle w:val="VCAAbulletlevel2"/>
              <w:spacing w:after="0"/>
            </w:pPr>
            <w:r w:rsidRPr="0009120F">
              <w:t>Read a letter to the editor, focusing on the negative impact of technology in schools.</w:t>
            </w:r>
          </w:p>
        </w:tc>
      </w:tr>
      <w:tr w:rsidR="00EE63EE" w14:paraId="2017B8EF" w14:textId="77777777" w:rsidTr="00C015FD">
        <w:trPr>
          <w:cantSplit/>
        </w:trPr>
        <w:tc>
          <w:tcPr>
            <w:tcW w:w="8783" w:type="dxa"/>
            <w:tcBorders>
              <w:bottom w:val="single" w:sz="4" w:space="0" w:color="auto"/>
            </w:tcBorders>
            <w:shd w:val="clear" w:color="auto" w:fill="D9D9D9" w:themeFill="background1" w:themeFillShade="D9"/>
          </w:tcPr>
          <w:p w14:paraId="39DE4C09" w14:textId="77777777" w:rsidR="00EE63EE" w:rsidRPr="002E4CED" w:rsidRDefault="00EE63EE" w:rsidP="00C015FD">
            <w:pPr>
              <w:pStyle w:val="VCAAbulletlevel2"/>
              <w:spacing w:after="0"/>
              <w:rPr>
                <w:b/>
                <w:noProof/>
              </w:rPr>
            </w:pPr>
            <w:r w:rsidRPr="002E4CED">
              <w:rPr>
                <w:b/>
                <w:noProof/>
              </w:rPr>
              <w:drawing>
                <wp:anchor distT="0" distB="0" distL="114300" distR="114300" simplePos="0" relativeHeight="251662336" behindDoc="0" locked="0" layoutInCell="1" allowOverlap="1" wp14:anchorId="4CDAF12C" wp14:editId="06630E56">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EE63EE" w14:paraId="2CE76639" w14:textId="77777777" w:rsidTr="00C015FD">
        <w:trPr>
          <w:cantSplit/>
        </w:trPr>
        <w:tc>
          <w:tcPr>
            <w:tcW w:w="8783" w:type="dxa"/>
            <w:tcBorders>
              <w:bottom w:val="single" w:sz="4" w:space="0" w:color="B5E2F1"/>
            </w:tcBorders>
            <w:shd w:val="clear" w:color="auto" w:fill="FFFFFF" w:themeFill="background1"/>
          </w:tcPr>
          <w:p w14:paraId="491E5D20" w14:textId="77777777" w:rsidR="00EE63EE" w:rsidRDefault="00EE63EE" w:rsidP="00C015FD">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43"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EE63EE" w14:paraId="3A49E59F" w14:textId="77777777" w:rsidTr="00C015FD">
        <w:trPr>
          <w:cantSplit/>
        </w:trPr>
        <w:tc>
          <w:tcPr>
            <w:tcW w:w="8783" w:type="dxa"/>
            <w:tcBorders>
              <w:bottom w:val="single" w:sz="4" w:space="0" w:color="B5E2F1"/>
            </w:tcBorders>
            <w:shd w:val="clear" w:color="auto" w:fill="FFFFFF" w:themeFill="background1"/>
          </w:tcPr>
          <w:p w14:paraId="44496B21" w14:textId="77777777" w:rsidR="00EE63EE" w:rsidRDefault="00EE63EE" w:rsidP="00C015FD">
            <w:pPr>
              <w:pStyle w:val="VCAAbulletlevel2"/>
              <w:numPr>
                <w:ilvl w:val="0"/>
                <w:numId w:val="0"/>
              </w:numPr>
            </w:pPr>
          </w:p>
          <w:p w14:paraId="4F9FA355" w14:textId="77777777" w:rsidR="00EE63EE" w:rsidRPr="00530117" w:rsidRDefault="00EE63EE" w:rsidP="00C015FD">
            <w:pPr>
              <w:pStyle w:val="VCAAbulletlevel2"/>
              <w:numPr>
                <w:ilvl w:val="0"/>
                <w:numId w:val="0"/>
              </w:numPr>
            </w:pPr>
          </w:p>
        </w:tc>
      </w:tr>
      <w:tr w:rsidR="00EE63EE" w14:paraId="05E3FE9D" w14:textId="77777777" w:rsidTr="00C015FD">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3FFAD443" w14:textId="77777777" w:rsidR="00EE63EE" w:rsidRPr="00C836A8" w:rsidRDefault="00EE63EE" w:rsidP="00C015FD">
            <w:pPr>
              <w:pStyle w:val="Heading2"/>
              <w:rPr>
                <w:b/>
                <w:bCs/>
                <w:color w:val="004EA8"/>
              </w:rPr>
            </w:pPr>
            <w:bookmarkStart w:id="24" w:name="_Toc191907171"/>
            <w:r w:rsidRPr="00B13D9B">
              <w:rPr>
                <w:b/>
                <w:bCs/>
                <w:noProof/>
                <w:color w:val="004EA8"/>
              </w:rPr>
              <w:lastRenderedPageBreak/>
              <w:drawing>
                <wp:anchor distT="0" distB="0" distL="114300" distR="114300" simplePos="0" relativeHeight="251669504" behindDoc="0" locked="0" layoutInCell="1" allowOverlap="1" wp14:anchorId="2129BB8E" wp14:editId="590D06E8">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4"/>
            <w:r w:rsidRPr="00B13D9B">
              <w:rPr>
                <w:b/>
                <w:bCs/>
                <w:color w:val="004EA8"/>
              </w:rPr>
              <w:t xml:space="preserve"> </w:t>
            </w:r>
          </w:p>
          <w:p w14:paraId="14ADDD78" w14:textId="675CC113" w:rsidR="00EE63EE" w:rsidRDefault="00EE63EE" w:rsidP="00C015FD">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w:t>
            </w:r>
            <w:proofErr w:type="spellStart"/>
            <w:proofErr w:type="gramStart"/>
            <w:r w:rsidRPr="00236B0A">
              <w:rPr>
                <w:b/>
                <w:bCs/>
                <w:color w:val="004EA8"/>
                <w:sz w:val="32"/>
                <w:szCs w:val="32"/>
              </w:rPr>
              <w:t>a</w:t>
            </w:r>
            <w:proofErr w:type="spellEnd"/>
            <w:proofErr w:type="gramEnd"/>
            <w:r w:rsidRPr="00236B0A">
              <w:rPr>
                <w:b/>
                <w:bCs/>
                <w:color w:val="004EA8"/>
                <w:sz w:val="32"/>
                <w:szCs w:val="32"/>
              </w:rPr>
              <w:t xml:space="preserve"> innovation has had and the role it has played in shaping the future. </w:t>
            </w:r>
          </w:p>
          <w:p w14:paraId="6D15F0E0" w14:textId="77777777" w:rsidR="00EE63EE" w:rsidRDefault="00EE63EE" w:rsidP="00C015FD">
            <w:pPr>
              <w:pStyle w:val="VCAAbulletlevel2"/>
              <w:numPr>
                <w:ilvl w:val="0"/>
                <w:numId w:val="0"/>
              </w:numPr>
              <w:rPr>
                <w:b/>
                <w:bCs/>
                <w:color w:val="004EA8"/>
                <w:sz w:val="32"/>
                <w:szCs w:val="32"/>
              </w:rPr>
            </w:pPr>
          </w:p>
          <w:p w14:paraId="7DC6A89F" w14:textId="77777777" w:rsidR="00EE63EE" w:rsidRDefault="00EE63EE" w:rsidP="00C015FD">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493FE7A7" w14:textId="77777777" w:rsidR="00EE63EE" w:rsidRPr="002D4607" w:rsidRDefault="00EE63EE" w:rsidP="00C015FD">
            <w:pPr>
              <w:pStyle w:val="VCAAbulletlevel2"/>
              <w:numPr>
                <w:ilvl w:val="0"/>
                <w:numId w:val="0"/>
              </w:numPr>
              <w:spacing w:after="0"/>
              <w:ind w:left="360"/>
            </w:pPr>
          </w:p>
          <w:p w14:paraId="33A6D04E" w14:textId="77777777" w:rsidR="00EE63EE" w:rsidRDefault="00EE63EE" w:rsidP="00C015FD">
            <w:pPr>
              <w:pStyle w:val="VCAAbulletlevel2"/>
              <w:spacing w:after="0"/>
            </w:pPr>
            <w:r w:rsidRPr="002D4607">
              <w:t>Watch online talks about innovations and take notes using guided note-taking sheets.</w:t>
            </w:r>
          </w:p>
          <w:p w14:paraId="219203A0" w14:textId="77777777" w:rsidR="00EE63EE" w:rsidRPr="002D4607" w:rsidRDefault="00EE63EE" w:rsidP="00C015FD">
            <w:pPr>
              <w:pStyle w:val="VCAAbulletlevel2"/>
              <w:numPr>
                <w:ilvl w:val="0"/>
                <w:numId w:val="0"/>
              </w:numPr>
              <w:spacing w:after="0"/>
            </w:pPr>
          </w:p>
          <w:p w14:paraId="79A1C8F2" w14:textId="55CE5341" w:rsidR="00EE63EE" w:rsidRDefault="00EE63EE" w:rsidP="00C015FD">
            <w:pPr>
              <w:pStyle w:val="VCAAbulletlevel2"/>
              <w:spacing w:after="0"/>
            </w:pPr>
            <w:r w:rsidRPr="002D4607">
              <w:t xml:space="preserve">Discuss key information, memorable quotes and any new ideas or perspectives you gained from the online talks, then organise your notes using a mind map or </w:t>
            </w:r>
            <w:r>
              <w:t>‘</w:t>
            </w:r>
            <w:r w:rsidR="0047655E">
              <w:t>P</w:t>
            </w:r>
            <w:r w:rsidRPr="002D4607">
              <w:t>lus, minus, interesting</w:t>
            </w:r>
            <w:r>
              <w:t>’</w:t>
            </w:r>
            <w:r w:rsidRPr="002D4607">
              <w:t xml:space="preserve"> chart.</w:t>
            </w:r>
          </w:p>
          <w:p w14:paraId="4EA6D21E" w14:textId="77777777" w:rsidR="00EE63EE" w:rsidRPr="002D4607" w:rsidRDefault="00EE63EE" w:rsidP="00C015FD">
            <w:pPr>
              <w:pStyle w:val="VCAAbulletlevel2"/>
              <w:numPr>
                <w:ilvl w:val="0"/>
                <w:numId w:val="0"/>
              </w:numPr>
              <w:spacing w:after="0"/>
            </w:pPr>
          </w:p>
          <w:p w14:paraId="70D79972" w14:textId="77777777" w:rsidR="00EE63EE" w:rsidRDefault="00EE63EE" w:rsidP="00C015FD">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1A268E5F" w14:textId="77777777" w:rsidR="00EE63EE" w:rsidRPr="002D4607" w:rsidRDefault="00EE63EE" w:rsidP="00C015FD">
            <w:pPr>
              <w:pStyle w:val="VCAAbulletlevel2"/>
              <w:numPr>
                <w:ilvl w:val="0"/>
                <w:numId w:val="0"/>
              </w:numPr>
              <w:spacing w:after="0"/>
            </w:pPr>
          </w:p>
          <w:p w14:paraId="543091FA" w14:textId="77777777" w:rsidR="00EE63EE" w:rsidRDefault="00EE63EE" w:rsidP="00C015FD">
            <w:pPr>
              <w:pStyle w:val="VCAAbulletlevel2"/>
              <w:spacing w:after="0"/>
            </w:pPr>
            <w:r w:rsidRPr="002D4607">
              <w:t>Complete a class survey, identifying the innovations you couldn’t live without and</w:t>
            </w:r>
            <w:r>
              <w:t xml:space="preserve"> identify </w:t>
            </w:r>
            <w:r w:rsidRPr="002D4607">
              <w:t>trends in the data.</w:t>
            </w:r>
          </w:p>
          <w:p w14:paraId="665CF7E3" w14:textId="77777777" w:rsidR="00EE63EE" w:rsidRPr="002D4607" w:rsidRDefault="00EE63EE" w:rsidP="00C015FD">
            <w:pPr>
              <w:pStyle w:val="VCAAbulletlevel2"/>
              <w:numPr>
                <w:ilvl w:val="0"/>
                <w:numId w:val="0"/>
              </w:numPr>
              <w:spacing w:after="0"/>
            </w:pPr>
          </w:p>
          <w:p w14:paraId="179EB807" w14:textId="77777777" w:rsidR="00EE63EE" w:rsidRDefault="00EE63EE" w:rsidP="00C015FD">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3F06A1FC" w14:textId="77777777" w:rsidR="00EE63EE" w:rsidRPr="002D4607" w:rsidRDefault="00EE63EE" w:rsidP="00C015FD">
            <w:pPr>
              <w:pStyle w:val="VCAAbulletlevel2"/>
              <w:numPr>
                <w:ilvl w:val="0"/>
                <w:numId w:val="0"/>
              </w:numPr>
              <w:spacing w:after="0"/>
            </w:pPr>
          </w:p>
          <w:p w14:paraId="7C811849" w14:textId="77777777" w:rsidR="00EE63EE" w:rsidRDefault="00EE63EE" w:rsidP="00C015FD">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7F8D9D41" w14:textId="77777777" w:rsidR="00EE63EE" w:rsidRPr="002D4607" w:rsidRDefault="00EE63EE" w:rsidP="00C015FD">
            <w:pPr>
              <w:pStyle w:val="VCAAbulletlevel2"/>
              <w:numPr>
                <w:ilvl w:val="0"/>
                <w:numId w:val="0"/>
              </w:numPr>
              <w:spacing w:after="0"/>
            </w:pPr>
          </w:p>
          <w:p w14:paraId="76D6C6D0" w14:textId="77777777" w:rsidR="00EE63EE" w:rsidRDefault="00EE63EE" w:rsidP="00C015FD">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289611AD" w14:textId="77777777" w:rsidR="00EE63EE" w:rsidRPr="002D4607" w:rsidRDefault="00EE63EE" w:rsidP="00C015FD">
            <w:pPr>
              <w:pStyle w:val="VCAAbulletlevel2"/>
              <w:numPr>
                <w:ilvl w:val="0"/>
                <w:numId w:val="0"/>
              </w:numPr>
              <w:spacing w:after="0"/>
            </w:pPr>
          </w:p>
          <w:p w14:paraId="2030D3EB" w14:textId="77777777" w:rsidR="00EE63EE" w:rsidRDefault="00EE63EE" w:rsidP="00C015FD">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0C3EAF72" w14:textId="77777777" w:rsidR="00EE63EE" w:rsidRPr="002D4607" w:rsidRDefault="00EE63EE" w:rsidP="00C015FD">
            <w:pPr>
              <w:pStyle w:val="VCAAbulletlevel2"/>
              <w:numPr>
                <w:ilvl w:val="0"/>
                <w:numId w:val="0"/>
              </w:numPr>
              <w:spacing w:after="0"/>
            </w:pPr>
          </w:p>
          <w:p w14:paraId="5BDD706B" w14:textId="77777777" w:rsidR="00EE63EE" w:rsidRDefault="00EE63EE" w:rsidP="00C015FD">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592EA810" w14:textId="77777777" w:rsidR="00EE63EE" w:rsidRPr="002D4607" w:rsidRDefault="00EE63EE" w:rsidP="00C015FD">
            <w:pPr>
              <w:pStyle w:val="VCAAbulletlevel2"/>
              <w:numPr>
                <w:ilvl w:val="0"/>
                <w:numId w:val="0"/>
              </w:numPr>
              <w:spacing w:after="0"/>
            </w:pPr>
          </w:p>
          <w:p w14:paraId="6DF25CEE" w14:textId="77777777" w:rsidR="00EE63EE" w:rsidRPr="0066155E" w:rsidRDefault="00EE63EE" w:rsidP="00C015FD">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19"/>
    </w:tbl>
    <w:p w14:paraId="16AB9319" w14:textId="77777777" w:rsidR="00EE63EE" w:rsidRDefault="00EE63EE" w:rsidP="00EE63EE"/>
    <w:p w14:paraId="4F36D330" w14:textId="77777777" w:rsidR="00EE63EE" w:rsidRDefault="00EE63EE" w:rsidP="00EE63EE"/>
    <w:p w14:paraId="0550BF9E" w14:textId="77777777" w:rsidR="00EE63EE" w:rsidRDefault="00EE63EE" w:rsidP="00EE63EE">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EE63EE" w:rsidRPr="00F040C4" w14:paraId="1659AA16" w14:textId="77777777" w:rsidTr="00C015FD">
        <w:trPr>
          <w:trHeight w:val="274"/>
        </w:trPr>
        <w:tc>
          <w:tcPr>
            <w:tcW w:w="2197" w:type="dxa"/>
            <w:shd w:val="clear" w:color="auto" w:fill="0F7EB4"/>
          </w:tcPr>
          <w:p w14:paraId="05D3C873" w14:textId="77777777" w:rsidR="00EE63EE" w:rsidRPr="00F040C4" w:rsidRDefault="00EE63EE" w:rsidP="00C015FD">
            <w:pPr>
              <w:pStyle w:val="VCAAtablecondensedheading"/>
              <w:rPr>
                <w:b w:val="0"/>
              </w:rPr>
            </w:pPr>
            <w:r w:rsidRPr="00F040C4">
              <w:t xml:space="preserve">Concept </w:t>
            </w:r>
          </w:p>
        </w:tc>
        <w:tc>
          <w:tcPr>
            <w:tcW w:w="2197" w:type="dxa"/>
            <w:shd w:val="clear" w:color="auto" w:fill="0F7EB4"/>
          </w:tcPr>
          <w:p w14:paraId="28BD9229" w14:textId="77777777" w:rsidR="00EE63EE" w:rsidRPr="00F040C4" w:rsidRDefault="00EE63EE" w:rsidP="00C015FD">
            <w:pPr>
              <w:pStyle w:val="VCAAtablecondensedheading"/>
              <w:rPr>
                <w:b w:val="0"/>
              </w:rPr>
            </w:pPr>
            <w:r w:rsidRPr="00F040C4">
              <w:t>Perspective</w:t>
            </w:r>
          </w:p>
        </w:tc>
        <w:tc>
          <w:tcPr>
            <w:tcW w:w="2197" w:type="dxa"/>
            <w:shd w:val="clear" w:color="auto" w:fill="0F7EB4"/>
          </w:tcPr>
          <w:p w14:paraId="0B9CF315" w14:textId="77777777" w:rsidR="00EE63EE" w:rsidRPr="00F040C4" w:rsidRDefault="00EE63EE" w:rsidP="00C015FD">
            <w:pPr>
              <w:pStyle w:val="VCAAtablecondensedheading"/>
              <w:rPr>
                <w:b w:val="0"/>
              </w:rPr>
            </w:pPr>
            <w:r w:rsidRPr="00F040C4">
              <w:t>Topic</w:t>
            </w:r>
          </w:p>
        </w:tc>
        <w:tc>
          <w:tcPr>
            <w:tcW w:w="2198" w:type="dxa"/>
            <w:shd w:val="clear" w:color="auto" w:fill="0F7EB4"/>
          </w:tcPr>
          <w:p w14:paraId="1F262B59" w14:textId="77777777" w:rsidR="00EE63EE" w:rsidRPr="00F040C4" w:rsidRDefault="00EE63EE" w:rsidP="00C015FD">
            <w:pPr>
              <w:pStyle w:val="VCAAtablecondensedheading"/>
              <w:rPr>
                <w:b w:val="0"/>
              </w:rPr>
            </w:pPr>
            <w:r w:rsidRPr="00F040C4">
              <w:t>Subtopic</w:t>
            </w:r>
          </w:p>
        </w:tc>
      </w:tr>
      <w:tr w:rsidR="00EE63EE" w:rsidRPr="00F040C4" w14:paraId="00D1B20E" w14:textId="77777777" w:rsidTr="004832CB">
        <w:trPr>
          <w:trHeight w:val="1701"/>
        </w:trPr>
        <w:tc>
          <w:tcPr>
            <w:tcW w:w="2197" w:type="dxa"/>
            <w:vAlign w:val="center"/>
          </w:tcPr>
          <w:p w14:paraId="08DEBCAD" w14:textId="77777777" w:rsidR="00EE63EE" w:rsidRPr="005A0EDD" w:rsidRDefault="00EE63EE" w:rsidP="00C015FD">
            <w:pPr>
              <w:pStyle w:val="VCAAbody"/>
              <w:jc w:val="center"/>
            </w:pPr>
            <w:r w:rsidRPr="005A0EDD">
              <w:t>Responsibility</w:t>
            </w:r>
          </w:p>
        </w:tc>
        <w:tc>
          <w:tcPr>
            <w:tcW w:w="2197" w:type="dxa"/>
            <w:vAlign w:val="center"/>
          </w:tcPr>
          <w:p w14:paraId="63F8F28A" w14:textId="77777777" w:rsidR="00EE63EE" w:rsidRPr="005A0EDD" w:rsidRDefault="00EE63EE" w:rsidP="00C015FD">
            <w:pPr>
              <w:pStyle w:val="VCAAbody"/>
              <w:jc w:val="center"/>
            </w:pPr>
            <w:r w:rsidRPr="005A0EDD">
              <w:t>Community</w:t>
            </w:r>
          </w:p>
        </w:tc>
        <w:tc>
          <w:tcPr>
            <w:tcW w:w="2197" w:type="dxa"/>
            <w:vAlign w:val="center"/>
          </w:tcPr>
          <w:p w14:paraId="607D9317" w14:textId="77777777" w:rsidR="00EE63EE" w:rsidRPr="005A0EDD" w:rsidRDefault="00EE63EE" w:rsidP="00C015FD">
            <w:pPr>
              <w:pStyle w:val="VCAAbody"/>
              <w:jc w:val="center"/>
            </w:pPr>
            <w:r w:rsidRPr="005A0EDD">
              <w:t>Society</w:t>
            </w:r>
          </w:p>
        </w:tc>
        <w:tc>
          <w:tcPr>
            <w:tcW w:w="2198" w:type="dxa"/>
            <w:vAlign w:val="center"/>
          </w:tcPr>
          <w:p w14:paraId="4C80B5F7" w14:textId="77777777" w:rsidR="00EE63EE" w:rsidRPr="005A0EDD" w:rsidRDefault="00EE63EE" w:rsidP="00C015FD">
            <w:pPr>
              <w:pStyle w:val="VCAAbody"/>
              <w:jc w:val="center"/>
            </w:pPr>
            <w:r w:rsidRPr="005A0EDD">
              <w:t>Attitudes to an aging population</w:t>
            </w:r>
          </w:p>
        </w:tc>
      </w:tr>
    </w:tbl>
    <w:p w14:paraId="07A87717" w14:textId="77777777" w:rsidR="00EE63EE" w:rsidRPr="00633101" w:rsidRDefault="00EE63EE" w:rsidP="00EE63EE">
      <w:pPr>
        <w:pStyle w:val="Heading2"/>
        <w:rPr>
          <w:color w:val="004EA8"/>
          <w:sz w:val="28"/>
        </w:rPr>
      </w:pPr>
      <w:bookmarkStart w:id="25" w:name="_Toc191907172"/>
      <w:r w:rsidRPr="00633101">
        <w:rPr>
          <w:sz w:val="28"/>
        </w:rPr>
        <w:t xml:space="preserve">Outcome </w:t>
      </w:r>
      <w:r>
        <w:rPr>
          <w:sz w:val="28"/>
        </w:rPr>
        <w:t>2</w:t>
      </w:r>
      <w:bookmarkEnd w:id="25"/>
      <w:r w:rsidRPr="00633101">
        <w:rPr>
          <w:color w:val="004EA8"/>
          <w:sz w:val="28"/>
        </w:rPr>
        <w:tab/>
      </w:r>
    </w:p>
    <w:p w14:paraId="64ED6314" w14:textId="49D67548" w:rsidR="00EE63EE" w:rsidRPr="00FD4DAA" w:rsidRDefault="00EE63EE" w:rsidP="00EE63EE">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5DFC8888CC4F43F6BD055AD33E07C52B"/>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DCA217E56EB4499BAE70151F6CD2177D"/>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w:t>
      </w:r>
    </w:p>
    <w:p w14:paraId="01FEE4AD" w14:textId="77777777" w:rsidR="00EE63EE" w:rsidRPr="00753F1C" w:rsidRDefault="00EE63EE" w:rsidP="00EE63EE">
      <w:pPr>
        <w:pStyle w:val="Heading2"/>
        <w:rPr>
          <w:sz w:val="24"/>
          <w:szCs w:val="24"/>
        </w:rPr>
      </w:pPr>
      <w:bookmarkStart w:id="26" w:name="_Toc191907173"/>
      <w:r w:rsidRPr="00633101">
        <w:rPr>
          <w:sz w:val="24"/>
          <w:szCs w:val="24"/>
        </w:rPr>
        <w:t>Examples of learning activities</w:t>
      </w:r>
      <w:bookmarkEnd w:id="26"/>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EE63EE" w14:paraId="102DFC21" w14:textId="77777777" w:rsidTr="00C015FD">
        <w:trPr>
          <w:cantSplit/>
        </w:trPr>
        <w:tc>
          <w:tcPr>
            <w:tcW w:w="8783" w:type="dxa"/>
          </w:tcPr>
          <w:p w14:paraId="2A9779F2" w14:textId="77777777" w:rsidR="00EE63EE" w:rsidRPr="00F66F92" w:rsidRDefault="00EE63EE" w:rsidP="00C015FD">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EE63EE" w14:paraId="3D3A50BA" w14:textId="77777777" w:rsidTr="00C015FD">
        <w:trPr>
          <w:cantSplit/>
        </w:trPr>
        <w:tc>
          <w:tcPr>
            <w:tcW w:w="8783" w:type="dxa"/>
          </w:tcPr>
          <w:p w14:paraId="4F2E45D8" w14:textId="77777777" w:rsidR="00EE63EE" w:rsidRPr="00F66F92" w:rsidRDefault="00EE63EE" w:rsidP="00C015FD">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EE63EE" w14:paraId="52E36213" w14:textId="77777777" w:rsidTr="00C015FD">
        <w:trPr>
          <w:cantSplit/>
        </w:trPr>
        <w:tc>
          <w:tcPr>
            <w:tcW w:w="8783" w:type="dxa"/>
          </w:tcPr>
          <w:p w14:paraId="0137C092" w14:textId="77777777" w:rsidR="00EE63EE" w:rsidRPr="00F66F92" w:rsidRDefault="00EE63EE" w:rsidP="00C015FD">
            <w:pPr>
              <w:pStyle w:val="VCAAbulletlevel2"/>
            </w:pPr>
            <w:r w:rsidRPr="008C6AA2">
              <w:t>Create a list of common myths about aging, then research and present evidence-based arguments to counter these misconceptions.</w:t>
            </w:r>
          </w:p>
        </w:tc>
      </w:tr>
      <w:tr w:rsidR="00EE63EE" w14:paraId="59FC4630" w14:textId="77777777" w:rsidTr="00C015FD">
        <w:trPr>
          <w:cantSplit/>
        </w:trPr>
        <w:tc>
          <w:tcPr>
            <w:tcW w:w="8783" w:type="dxa"/>
          </w:tcPr>
          <w:p w14:paraId="78366637" w14:textId="77777777" w:rsidR="00EE63EE" w:rsidRPr="00F66F92" w:rsidRDefault="00EE63EE" w:rsidP="00C015FD">
            <w:pPr>
              <w:pStyle w:val="VCAAbulletlevel2"/>
              <w:spacing w:after="0"/>
            </w:pPr>
            <w:r w:rsidRPr="00FE7AA7">
              <w:t xml:space="preserve">View images that reflect attitudes to an aging population from different perspectives. </w:t>
            </w:r>
          </w:p>
        </w:tc>
      </w:tr>
      <w:tr w:rsidR="00EE63EE" w14:paraId="0D3DD966" w14:textId="77777777" w:rsidTr="00C015FD">
        <w:trPr>
          <w:cantSplit/>
        </w:trPr>
        <w:tc>
          <w:tcPr>
            <w:tcW w:w="8783" w:type="dxa"/>
          </w:tcPr>
          <w:p w14:paraId="3E1D832B" w14:textId="77777777" w:rsidR="00EE63EE" w:rsidRPr="00F66F92" w:rsidRDefault="00EE63EE" w:rsidP="00C015FD">
            <w:pPr>
              <w:pStyle w:val="VCAAbulletlevel2"/>
              <w:spacing w:after="0"/>
            </w:pPr>
            <w:r>
              <w:t xml:space="preserve">In pairs, choose one image, </w:t>
            </w:r>
            <w:r w:rsidRPr="00FE7AA7">
              <w:t>brainstorm</w:t>
            </w:r>
            <w:r>
              <w:t xml:space="preserve"> </w:t>
            </w:r>
            <w:r w:rsidRPr="00FE7AA7">
              <w:t>the vocabulary required to describe the image, then complete a ‘</w:t>
            </w:r>
            <w:r>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EE63EE" w14:paraId="105E6CC1" w14:textId="77777777" w:rsidTr="00C015FD">
        <w:trPr>
          <w:cantSplit/>
        </w:trPr>
        <w:tc>
          <w:tcPr>
            <w:tcW w:w="8783" w:type="dxa"/>
          </w:tcPr>
          <w:p w14:paraId="18C9CA31" w14:textId="77777777" w:rsidR="00EE63EE" w:rsidRPr="00F66F92" w:rsidRDefault="00EE63EE" w:rsidP="00C015FD">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EE63EE" w14:paraId="4DB1DF63" w14:textId="77777777" w:rsidTr="00C015FD">
        <w:trPr>
          <w:cantSplit/>
        </w:trPr>
        <w:tc>
          <w:tcPr>
            <w:tcW w:w="8783" w:type="dxa"/>
          </w:tcPr>
          <w:p w14:paraId="117EEF60" w14:textId="5068CE3B" w:rsidR="00EE63EE" w:rsidRPr="00F66F92" w:rsidRDefault="00EE63EE" w:rsidP="00C015FD">
            <w:pPr>
              <w:pStyle w:val="VCAAbulletlevel2"/>
              <w:spacing w:after="0"/>
            </w:pPr>
            <w:r w:rsidRPr="00FE7AA7">
              <w:lastRenderedPageBreak/>
              <w:t xml:space="preserve">Read texts about </w:t>
            </w:r>
            <w:sdt>
              <w:sdtPr>
                <w:alias w:val="Keywords"/>
                <w:tag w:val=""/>
                <w:id w:val="1382205414"/>
                <w:placeholder>
                  <w:docPart w:val="4CA37DA312724CDF8D621B95A7338348"/>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EE63EE" w14:paraId="415D3314" w14:textId="77777777" w:rsidTr="00C015FD">
        <w:trPr>
          <w:cantSplit/>
        </w:trPr>
        <w:tc>
          <w:tcPr>
            <w:tcW w:w="8783" w:type="dxa"/>
          </w:tcPr>
          <w:p w14:paraId="3BD3A491" w14:textId="279AB1FD" w:rsidR="00EE63EE" w:rsidRPr="00F66F92" w:rsidRDefault="00EE63EE" w:rsidP="00C015FD">
            <w:pPr>
              <w:pStyle w:val="VCAAbulletlevel2"/>
              <w:spacing w:after="0"/>
            </w:pPr>
            <w:r w:rsidRPr="00FE7AA7">
              <w:t>View examples of media texts (e.g. advertisements, articles, TV shows) in</w:t>
            </w:r>
            <w:r>
              <w:t xml:space="preserve"> </w:t>
            </w:r>
            <w:sdt>
              <w:sdtPr>
                <w:alias w:val="Keywords"/>
                <w:tag w:val=""/>
                <w:id w:val="1023206853"/>
                <w:placeholder>
                  <w:docPart w:val="12B9DA9401B349C7B7BE2F37AD66CE56"/>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E7AA7">
              <w:t xml:space="preserve"> that feature older adults and analyse the messages, stereotypes and attitudes conveyed in these representations.</w:t>
            </w:r>
          </w:p>
        </w:tc>
      </w:tr>
      <w:tr w:rsidR="00EE63EE" w14:paraId="7A272318" w14:textId="77777777" w:rsidTr="00C015FD">
        <w:trPr>
          <w:cantSplit/>
        </w:trPr>
        <w:tc>
          <w:tcPr>
            <w:tcW w:w="8783" w:type="dxa"/>
          </w:tcPr>
          <w:p w14:paraId="2F7D6F64" w14:textId="77777777" w:rsidR="00EE63EE" w:rsidRDefault="00EE63EE" w:rsidP="00C015FD">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EE63EE" w14:paraId="51C61D91" w14:textId="77777777" w:rsidTr="00C015FD">
        <w:trPr>
          <w:cantSplit/>
        </w:trPr>
        <w:tc>
          <w:tcPr>
            <w:tcW w:w="8783" w:type="dxa"/>
          </w:tcPr>
          <w:p w14:paraId="4A7A52C5" w14:textId="77777777" w:rsidR="00EE63EE" w:rsidRDefault="00EE63EE" w:rsidP="00C015FD">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EE63EE" w14:paraId="341F7CCE" w14:textId="77777777" w:rsidTr="00C015FD">
        <w:trPr>
          <w:cantSplit/>
        </w:trPr>
        <w:tc>
          <w:tcPr>
            <w:tcW w:w="8783" w:type="dxa"/>
          </w:tcPr>
          <w:p w14:paraId="386920E3" w14:textId="77777777" w:rsidR="00EE63EE" w:rsidRDefault="00EE63EE" w:rsidP="00C015FD">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EE63EE" w14:paraId="2780084E" w14:textId="77777777" w:rsidTr="00C015FD">
        <w:trPr>
          <w:cantSplit/>
        </w:trPr>
        <w:tc>
          <w:tcPr>
            <w:tcW w:w="8783" w:type="dxa"/>
            <w:tcBorders>
              <w:bottom w:val="single" w:sz="4" w:space="0" w:color="auto"/>
            </w:tcBorders>
            <w:shd w:val="clear" w:color="auto" w:fill="D9D9D9" w:themeFill="background1" w:themeFillShade="D9"/>
          </w:tcPr>
          <w:p w14:paraId="3703CA98" w14:textId="6A0302C5" w:rsidR="00EE63EE" w:rsidRPr="008C6AA2" w:rsidRDefault="00EE63EE" w:rsidP="00C015FD">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63CEE7B1" wp14:editId="139B6358">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27" w:name="_Hlk142083761"/>
            <w:r w:rsidRPr="00FE7AA7">
              <w:rPr>
                <w:b/>
                <w:bCs/>
              </w:rPr>
              <w:t xml:space="preserve">Organise an intergenerational dialogue event with older adults from the </w:t>
            </w:r>
            <w:sdt>
              <w:sdtPr>
                <w:rPr>
                  <w:b/>
                  <w:bCs/>
                </w:rPr>
                <w:alias w:val="Keywords"/>
                <w:tag w:val=""/>
                <w:id w:val="143407084"/>
                <w:placeholder>
                  <w:docPart w:val="C2EA20D1C3BD484D825B6F9D2219E5F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Portuguese</w:t>
                </w:r>
              </w:sdtContent>
            </w:sdt>
            <w:r w:rsidRPr="00FE7AA7">
              <w:rPr>
                <w:b/>
                <w:bCs/>
              </w:rPr>
              <w:t>-speaking community and discuss how their lives have changed over time.</w:t>
            </w:r>
            <w:bookmarkEnd w:id="27"/>
          </w:p>
        </w:tc>
      </w:tr>
      <w:tr w:rsidR="00EE63EE" w14:paraId="160AFB00" w14:textId="77777777" w:rsidTr="00C015FD">
        <w:trPr>
          <w:cantSplit/>
        </w:trPr>
        <w:tc>
          <w:tcPr>
            <w:tcW w:w="8783" w:type="dxa"/>
            <w:tcBorders>
              <w:bottom w:val="single" w:sz="4" w:space="0" w:color="auto"/>
            </w:tcBorders>
            <w:shd w:val="clear" w:color="auto" w:fill="auto"/>
          </w:tcPr>
          <w:p w14:paraId="75CB5F11" w14:textId="77777777" w:rsidR="00EE63EE" w:rsidRDefault="00EE63EE" w:rsidP="00C015FD">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EE63EE" w14:paraId="026F9AA6" w14:textId="77777777" w:rsidTr="00C015FD">
        <w:trPr>
          <w:cantSplit/>
        </w:trPr>
        <w:tc>
          <w:tcPr>
            <w:tcW w:w="8783" w:type="dxa"/>
            <w:tcBorders>
              <w:bottom w:val="single" w:sz="4" w:space="0" w:color="auto"/>
            </w:tcBorders>
            <w:shd w:val="clear" w:color="auto" w:fill="auto"/>
          </w:tcPr>
          <w:p w14:paraId="3E4BF12A" w14:textId="755FC881" w:rsidR="00EE63EE" w:rsidRPr="00FE7AA7" w:rsidRDefault="00EE63EE" w:rsidP="00C015FD">
            <w:pPr>
              <w:pStyle w:val="VCAAbulletlevel2"/>
              <w:spacing w:after="0"/>
            </w:pPr>
            <w:r w:rsidRPr="00FE7AA7">
              <w:t xml:space="preserve">Analyse examples of ageist language in </w:t>
            </w:r>
            <w:sdt>
              <w:sdtPr>
                <w:alias w:val="Keywords"/>
                <w:tag w:val=""/>
                <w:id w:val="1144856130"/>
                <w:placeholder>
                  <w:docPart w:val="A2D87AD25C0B49828E7E84E7C5273CB2"/>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E7AA7">
              <w:t xml:space="preserve"> and discuss how these linguistic choices perpetuate stereotypes. Suggest alternative, respectful ways to refer to older adults.</w:t>
            </w:r>
          </w:p>
        </w:tc>
      </w:tr>
      <w:tr w:rsidR="00EE63EE" w14:paraId="3F935FBA" w14:textId="77777777" w:rsidTr="00C015FD">
        <w:trPr>
          <w:cantSplit/>
        </w:trPr>
        <w:tc>
          <w:tcPr>
            <w:tcW w:w="8783" w:type="dxa"/>
            <w:tcBorders>
              <w:bottom w:val="single" w:sz="4" w:space="0" w:color="auto"/>
            </w:tcBorders>
            <w:shd w:val="clear" w:color="auto" w:fill="auto"/>
          </w:tcPr>
          <w:p w14:paraId="0E8C833C" w14:textId="77777777" w:rsidR="00EE63EE" w:rsidRPr="00FE7AA7" w:rsidRDefault="00EE63EE" w:rsidP="00C015FD">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EE63EE" w14:paraId="1E97E9E9" w14:textId="77777777" w:rsidTr="00C015FD">
        <w:trPr>
          <w:cantSplit/>
        </w:trPr>
        <w:tc>
          <w:tcPr>
            <w:tcW w:w="8783" w:type="dxa"/>
            <w:tcBorders>
              <w:bottom w:val="single" w:sz="4" w:space="0" w:color="auto"/>
            </w:tcBorders>
            <w:shd w:val="clear" w:color="auto" w:fill="auto"/>
          </w:tcPr>
          <w:p w14:paraId="13CC45A1" w14:textId="00AA283C" w:rsidR="00EE63EE" w:rsidRPr="00FE7AA7" w:rsidRDefault="00EE63EE" w:rsidP="00C015FD">
            <w:pPr>
              <w:pStyle w:val="VCAAbulletlevel2"/>
              <w:spacing w:after="0"/>
            </w:pPr>
            <w:r w:rsidRPr="00FE7AA7">
              <w:t>Reflect on what you have learned</w:t>
            </w:r>
            <w:r w:rsidR="007E251F">
              <w:t xml:space="preserve"> throughout this unit or work </w:t>
            </w:r>
            <w:r w:rsidRPr="00FE7AA7">
              <w:t xml:space="preserve">by completing a </w:t>
            </w:r>
            <w:hyperlink r:id="rId44"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EE63EE" w14:paraId="1491FA98" w14:textId="77777777" w:rsidTr="00C015FD">
        <w:trPr>
          <w:cantSplit/>
        </w:trPr>
        <w:tc>
          <w:tcPr>
            <w:tcW w:w="8783" w:type="dxa"/>
            <w:tcBorders>
              <w:bottom w:val="single" w:sz="4" w:space="0" w:color="auto"/>
            </w:tcBorders>
            <w:shd w:val="clear" w:color="auto" w:fill="auto"/>
          </w:tcPr>
          <w:p w14:paraId="44F560DE" w14:textId="1A91CD1E" w:rsidR="00EE63EE" w:rsidRPr="00FE7AA7" w:rsidRDefault="00EE63EE" w:rsidP="00C015FD">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781042DA1245488196F8AB2609A46FFB"/>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EE63EE" w14:paraId="2F4D23B5" w14:textId="77777777" w:rsidTr="00C015FD">
        <w:trPr>
          <w:cantSplit/>
          <w:trHeight w:val="851"/>
        </w:trPr>
        <w:tc>
          <w:tcPr>
            <w:tcW w:w="8783" w:type="dxa"/>
            <w:tcBorders>
              <w:bottom w:val="single" w:sz="4" w:space="0" w:color="auto"/>
            </w:tcBorders>
            <w:shd w:val="clear" w:color="auto" w:fill="auto"/>
          </w:tcPr>
          <w:p w14:paraId="3F4759CF" w14:textId="77777777" w:rsidR="00EE63EE" w:rsidRPr="00FE7AA7" w:rsidRDefault="00EE63EE" w:rsidP="00C015FD">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EE63EE" w14:paraId="165D9E90" w14:textId="77777777" w:rsidTr="00C015FD">
        <w:trPr>
          <w:cantSplit/>
        </w:trPr>
        <w:tc>
          <w:tcPr>
            <w:tcW w:w="8783" w:type="dxa"/>
            <w:tcBorders>
              <w:bottom w:val="nil"/>
            </w:tcBorders>
            <w:shd w:val="clear" w:color="auto" w:fill="FFFFFF" w:themeFill="background1"/>
          </w:tcPr>
          <w:p w14:paraId="3D5F9180" w14:textId="77777777" w:rsidR="00EE63EE" w:rsidRDefault="00EE63EE" w:rsidP="00C015FD">
            <w:pPr>
              <w:pStyle w:val="VCAAbulletlevel2"/>
              <w:spacing w:after="0"/>
            </w:pPr>
            <w:r w:rsidRPr="00FE7AA7">
              <w:t xml:space="preserve">Write a short story envisioning how society may change as the population ages. </w:t>
            </w:r>
          </w:p>
        </w:tc>
      </w:tr>
      <w:tr w:rsidR="00EE63EE" w14:paraId="1BC380A9" w14:textId="77777777" w:rsidTr="00C015FD">
        <w:tc>
          <w:tcPr>
            <w:tcW w:w="8783" w:type="dxa"/>
            <w:tcBorders>
              <w:bottom w:val="single" w:sz="4" w:space="0" w:color="C6ECFF" w:themeColor="accent1" w:themeTint="33"/>
            </w:tcBorders>
            <w:shd w:val="clear" w:color="auto" w:fill="FFFFFF" w:themeFill="background1"/>
          </w:tcPr>
          <w:p w14:paraId="2098C398" w14:textId="77777777" w:rsidR="00EE63EE" w:rsidRDefault="00EE63EE" w:rsidP="00C015FD">
            <w:pPr>
              <w:pStyle w:val="VCAAbulletlevel2"/>
              <w:numPr>
                <w:ilvl w:val="0"/>
                <w:numId w:val="0"/>
              </w:numPr>
              <w:spacing w:after="0"/>
              <w:ind w:left="360"/>
            </w:pPr>
          </w:p>
          <w:p w14:paraId="1F946A6C" w14:textId="77777777" w:rsidR="00EE63EE" w:rsidRPr="00FE7AA7" w:rsidRDefault="00EE63EE" w:rsidP="00C015FD">
            <w:pPr>
              <w:pStyle w:val="VCAAbulletlevel2"/>
              <w:numPr>
                <w:ilvl w:val="0"/>
                <w:numId w:val="0"/>
              </w:numPr>
              <w:spacing w:after="0"/>
              <w:ind w:left="360" w:hanging="360"/>
            </w:pPr>
          </w:p>
        </w:tc>
      </w:tr>
      <w:tr w:rsidR="00EE63EE" w14:paraId="7B68C457" w14:textId="77777777" w:rsidTr="00C015FD">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62B9B8D" w14:textId="77777777" w:rsidR="00EE63EE" w:rsidRPr="000A7273" w:rsidRDefault="00EE63EE" w:rsidP="00C015FD">
            <w:pPr>
              <w:pStyle w:val="Heading2"/>
              <w:rPr>
                <w:b/>
                <w:bCs/>
                <w:color w:val="004EA8"/>
              </w:rPr>
            </w:pPr>
            <w:bookmarkStart w:id="28" w:name="_Toc191907174"/>
            <w:r>
              <w:rPr>
                <w:noProof/>
              </w:rPr>
              <w:drawing>
                <wp:anchor distT="0" distB="0" distL="114300" distR="114300" simplePos="0" relativeHeight="251670528" behindDoc="0" locked="0" layoutInCell="1" allowOverlap="1" wp14:anchorId="4B3EEBFA" wp14:editId="47EFBAD3">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8"/>
            <w:r>
              <w:t xml:space="preserve"> </w:t>
            </w:r>
          </w:p>
          <w:p w14:paraId="41FB46FD" w14:textId="6C67D549" w:rsidR="00EE63EE" w:rsidRDefault="00EE63EE" w:rsidP="00C015FD">
            <w:pPr>
              <w:pStyle w:val="VCAAbulletlevel2"/>
              <w:numPr>
                <w:ilvl w:val="0"/>
                <w:numId w:val="0"/>
              </w:numPr>
              <w:spacing w:line="240" w:lineRule="auto"/>
              <w:rPr>
                <w:b/>
                <w:bCs/>
                <w:color w:val="004EA8"/>
                <w:sz w:val="32"/>
                <w:szCs w:val="32"/>
              </w:rPr>
            </w:pPr>
            <w:r w:rsidRPr="008C6AA2">
              <w:rPr>
                <w:b/>
                <w:bCs/>
                <w:color w:val="004EA8"/>
                <w:sz w:val="32"/>
                <w:szCs w:val="32"/>
              </w:rPr>
              <w:t xml:space="preserve">An intergenerational dialogue event with older adults from a </w:t>
            </w:r>
            <w:sdt>
              <w:sdtPr>
                <w:rPr>
                  <w:b/>
                  <w:bCs/>
                  <w:color w:val="004EA8"/>
                  <w:sz w:val="32"/>
                  <w:szCs w:val="32"/>
                </w:rPr>
                <w:alias w:val="Keywords"/>
                <w:tag w:val=""/>
                <w:id w:val="-2050284306"/>
                <w:placeholder>
                  <w:docPart w:val="F6E57C5C45D64012929D217F4892C9E9"/>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Portuguese</w:t>
                </w:r>
              </w:sdtContent>
            </w:sdt>
            <w:r w:rsidRPr="008C6AA2">
              <w:rPr>
                <w:b/>
                <w:bCs/>
                <w:color w:val="004EA8"/>
                <w:sz w:val="32"/>
                <w:szCs w:val="32"/>
              </w:rPr>
              <w:t>-speaking community, discussing how their lives have changed over time.</w:t>
            </w:r>
          </w:p>
          <w:p w14:paraId="5FDF3EC9" w14:textId="77777777" w:rsidR="00EE63EE" w:rsidRDefault="00EE63EE" w:rsidP="00C015FD">
            <w:pPr>
              <w:pStyle w:val="VCAAbulletlevel2"/>
              <w:numPr>
                <w:ilvl w:val="0"/>
                <w:numId w:val="0"/>
              </w:numPr>
              <w:rPr>
                <w:b/>
                <w:bCs/>
                <w:color w:val="004EA8"/>
                <w:sz w:val="32"/>
                <w:szCs w:val="32"/>
              </w:rPr>
            </w:pPr>
          </w:p>
          <w:p w14:paraId="12788DEC" w14:textId="77777777" w:rsidR="00EE63EE" w:rsidRDefault="00EE63EE" w:rsidP="00C015FD">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35E9559A" w14:textId="77777777" w:rsidR="00EE63EE" w:rsidRPr="00FE7AA7" w:rsidRDefault="00EE63EE" w:rsidP="00C015FD">
            <w:pPr>
              <w:pStyle w:val="VCAAbulletlevel2"/>
              <w:numPr>
                <w:ilvl w:val="0"/>
                <w:numId w:val="0"/>
              </w:numPr>
              <w:spacing w:after="0"/>
              <w:ind w:left="360"/>
            </w:pPr>
          </w:p>
          <w:p w14:paraId="5385B7A1" w14:textId="77777777" w:rsidR="00EE63EE" w:rsidRDefault="00EE63EE" w:rsidP="00C015FD">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4BE28EA7" w14:textId="77777777" w:rsidR="00EE63EE" w:rsidRPr="00FE7AA7" w:rsidRDefault="00EE63EE" w:rsidP="00C015FD">
            <w:pPr>
              <w:pStyle w:val="VCAAbulletlevel2"/>
              <w:numPr>
                <w:ilvl w:val="0"/>
                <w:numId w:val="0"/>
              </w:numPr>
              <w:spacing w:after="0"/>
            </w:pPr>
          </w:p>
          <w:p w14:paraId="4D877D7A" w14:textId="5DDF63F1" w:rsidR="00EE63EE" w:rsidRDefault="00EE63EE" w:rsidP="00C015FD">
            <w:pPr>
              <w:pStyle w:val="VCAAbulletlevel2"/>
              <w:spacing w:after="0"/>
            </w:pPr>
            <w:r w:rsidRPr="00FE7AA7">
              <w:t xml:space="preserve">Select and write a set of questions in </w:t>
            </w:r>
            <w:sdt>
              <w:sdtPr>
                <w:alias w:val="Keywords"/>
                <w:tag w:val=""/>
                <w:id w:val="-1920397118"/>
                <w:placeholder>
                  <w:docPart w:val="248BCCB3700842EE9B0DED2697029D8F"/>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61E57EDF" w14:textId="77777777" w:rsidR="00EE63EE" w:rsidRPr="00FE7AA7" w:rsidRDefault="00EE63EE" w:rsidP="00C015FD">
            <w:pPr>
              <w:pStyle w:val="VCAAbulletlevel2"/>
              <w:numPr>
                <w:ilvl w:val="0"/>
                <w:numId w:val="0"/>
              </w:numPr>
              <w:spacing w:after="0"/>
            </w:pPr>
          </w:p>
          <w:p w14:paraId="3C410AC7" w14:textId="77777777" w:rsidR="00EE63EE" w:rsidRDefault="00EE63EE" w:rsidP="00C015FD">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26473F00" w14:textId="77777777" w:rsidR="00EE63EE" w:rsidRPr="00FE7AA7" w:rsidRDefault="00EE63EE" w:rsidP="00C015FD">
            <w:pPr>
              <w:pStyle w:val="VCAAbulletlevel2"/>
              <w:numPr>
                <w:ilvl w:val="0"/>
                <w:numId w:val="0"/>
              </w:numPr>
              <w:spacing w:after="0"/>
            </w:pPr>
          </w:p>
          <w:p w14:paraId="16489A26" w14:textId="65DBE1C2" w:rsidR="00EE63EE" w:rsidRDefault="00EE63EE" w:rsidP="00C015FD">
            <w:pPr>
              <w:pStyle w:val="VCAAbulletlevel2"/>
              <w:spacing w:after="0"/>
            </w:pPr>
            <w:r w:rsidRPr="00FE7AA7">
              <w:t xml:space="preserve">Invite local </w:t>
            </w:r>
            <w:sdt>
              <w:sdtPr>
                <w:alias w:val="Keywords"/>
                <w:tag w:val=""/>
                <w:id w:val="-282423197"/>
                <w:placeholder>
                  <w:docPart w:val="B90A71F48B7E4A548384410DB2506C89"/>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E7AA7">
              <w:t>-speaking community members to attend an intergenerational dialogue event. Ask your prepared questions, listening actively to the responses, and ask follow-up questions to deepen the discussion.</w:t>
            </w:r>
          </w:p>
          <w:p w14:paraId="7A4E71A7" w14:textId="77777777" w:rsidR="00EE63EE" w:rsidRPr="00FE7AA7" w:rsidRDefault="00EE63EE" w:rsidP="00C015FD">
            <w:pPr>
              <w:pStyle w:val="VCAAbulletlevel2"/>
              <w:numPr>
                <w:ilvl w:val="0"/>
                <w:numId w:val="0"/>
              </w:numPr>
              <w:spacing w:after="0"/>
            </w:pPr>
          </w:p>
          <w:p w14:paraId="2E6B094F" w14:textId="77777777" w:rsidR="00EE63EE" w:rsidRDefault="00EE63EE" w:rsidP="00C015FD">
            <w:pPr>
              <w:pStyle w:val="VCAAbulletlevel2"/>
              <w:spacing w:after="0"/>
            </w:pPr>
            <w:r w:rsidRPr="00FE7AA7">
              <w:t xml:space="preserve">Take notes during the </w:t>
            </w:r>
            <w:r>
              <w:t>interview</w:t>
            </w:r>
            <w:r w:rsidRPr="00FE7AA7">
              <w:t xml:space="preserve"> to capture key insights, memorable anecdotes and lessons learned.</w:t>
            </w:r>
          </w:p>
          <w:p w14:paraId="5B50D611" w14:textId="77777777" w:rsidR="00EE63EE" w:rsidRPr="00FE7AA7" w:rsidRDefault="00EE63EE" w:rsidP="00C015FD">
            <w:pPr>
              <w:pStyle w:val="VCAAbulletlevel2"/>
              <w:numPr>
                <w:ilvl w:val="0"/>
                <w:numId w:val="0"/>
              </w:numPr>
              <w:spacing w:after="0"/>
            </w:pPr>
          </w:p>
          <w:p w14:paraId="4731371F" w14:textId="77777777" w:rsidR="00EE63EE" w:rsidRDefault="00EE63EE" w:rsidP="00C015FD">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461C7E26" w14:textId="77777777" w:rsidR="00EE63EE" w:rsidRPr="00FE7AA7" w:rsidRDefault="00EE63EE" w:rsidP="00C015FD">
            <w:pPr>
              <w:pStyle w:val="VCAAbulletlevel2"/>
              <w:numPr>
                <w:ilvl w:val="0"/>
                <w:numId w:val="0"/>
              </w:numPr>
              <w:spacing w:after="0"/>
            </w:pPr>
          </w:p>
          <w:p w14:paraId="4E204222" w14:textId="77777777" w:rsidR="00EE63EE" w:rsidRDefault="00EE63EE" w:rsidP="00C015FD">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4695F362" w14:textId="77777777" w:rsidR="00EE63EE" w:rsidRPr="00FE7AA7" w:rsidRDefault="00EE63EE" w:rsidP="00C015FD">
            <w:pPr>
              <w:pStyle w:val="VCAAbulletlevel2"/>
              <w:numPr>
                <w:ilvl w:val="0"/>
                <w:numId w:val="0"/>
              </w:numPr>
              <w:spacing w:after="0"/>
            </w:pPr>
          </w:p>
          <w:p w14:paraId="01A6D910" w14:textId="77777777" w:rsidR="00EE63EE" w:rsidRDefault="00EE63EE" w:rsidP="00C015FD">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78E1E1D9" w14:textId="77777777" w:rsidR="00EE63EE" w:rsidRPr="00FE7AA7" w:rsidRDefault="00EE63EE" w:rsidP="00C015FD">
            <w:pPr>
              <w:pStyle w:val="VCAAbulletlevel2"/>
              <w:numPr>
                <w:ilvl w:val="0"/>
                <w:numId w:val="0"/>
              </w:numPr>
              <w:spacing w:after="0"/>
            </w:pPr>
          </w:p>
          <w:p w14:paraId="0CA23407" w14:textId="77777777" w:rsidR="00EE63EE" w:rsidRDefault="00EE63EE" w:rsidP="00C015FD">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45B2A8AA" w14:textId="77777777" w:rsidR="00EE63EE" w:rsidRPr="00FE7AA7" w:rsidRDefault="00EE63EE" w:rsidP="00C015FD">
            <w:pPr>
              <w:pStyle w:val="VCAAbulletlevel2"/>
              <w:numPr>
                <w:ilvl w:val="0"/>
                <w:numId w:val="0"/>
              </w:numPr>
            </w:pPr>
          </w:p>
          <w:p w14:paraId="71FD5D78" w14:textId="77777777" w:rsidR="00EE63EE" w:rsidRDefault="00EE63EE" w:rsidP="00C015FD">
            <w:pPr>
              <w:pStyle w:val="VCAAbulletlevel2"/>
              <w:spacing w:after="0"/>
            </w:pPr>
            <w:r w:rsidRPr="00FE7AA7">
              <w:t>Share your reflections with the class, allowing for further discussions and insights.</w:t>
            </w:r>
          </w:p>
          <w:p w14:paraId="1FF7AB06" w14:textId="77777777" w:rsidR="00EE63EE" w:rsidRPr="0066155E" w:rsidRDefault="00EE63EE" w:rsidP="00C015FD">
            <w:pPr>
              <w:pStyle w:val="VCAAbulletlevel2"/>
              <w:numPr>
                <w:ilvl w:val="0"/>
                <w:numId w:val="0"/>
              </w:numPr>
              <w:spacing w:after="0"/>
            </w:pPr>
          </w:p>
        </w:tc>
      </w:tr>
    </w:tbl>
    <w:p w14:paraId="7D414286" w14:textId="77777777" w:rsidR="00EE63EE" w:rsidRDefault="00EE63EE" w:rsidP="00EE63EE">
      <w:bookmarkStart w:id="29" w:name="_Hlk179282842"/>
    </w:p>
    <w:p w14:paraId="0BC3F92C" w14:textId="77777777" w:rsidR="00EE63EE" w:rsidRDefault="00EE63EE" w:rsidP="00EE63EE"/>
    <w:p w14:paraId="783AB8D0" w14:textId="77777777" w:rsidR="00EE63EE" w:rsidRDefault="00EE63EE" w:rsidP="00EE63EE">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EE63EE" w:rsidRPr="00F040C4" w14:paraId="2CD28BD5" w14:textId="77777777" w:rsidTr="00C015FD">
        <w:trPr>
          <w:trHeight w:val="274"/>
        </w:trPr>
        <w:tc>
          <w:tcPr>
            <w:tcW w:w="2197" w:type="dxa"/>
            <w:shd w:val="clear" w:color="auto" w:fill="0F7EB4"/>
          </w:tcPr>
          <w:p w14:paraId="7FD10DBA" w14:textId="77777777" w:rsidR="00EE63EE" w:rsidRPr="00F040C4" w:rsidRDefault="00EE63EE" w:rsidP="00C015FD">
            <w:pPr>
              <w:pStyle w:val="VCAAtablecondensedheading"/>
              <w:rPr>
                <w:b w:val="0"/>
              </w:rPr>
            </w:pPr>
            <w:r w:rsidRPr="00F040C4">
              <w:t xml:space="preserve">Concept </w:t>
            </w:r>
          </w:p>
        </w:tc>
        <w:tc>
          <w:tcPr>
            <w:tcW w:w="2197" w:type="dxa"/>
            <w:shd w:val="clear" w:color="auto" w:fill="0F7EB4"/>
          </w:tcPr>
          <w:p w14:paraId="120896AE" w14:textId="77777777" w:rsidR="00EE63EE" w:rsidRPr="00F040C4" w:rsidRDefault="00EE63EE" w:rsidP="00C015FD">
            <w:pPr>
              <w:pStyle w:val="VCAAtablecondensedheading"/>
              <w:rPr>
                <w:b w:val="0"/>
              </w:rPr>
            </w:pPr>
            <w:r w:rsidRPr="00F040C4">
              <w:t>Perspective</w:t>
            </w:r>
          </w:p>
        </w:tc>
        <w:tc>
          <w:tcPr>
            <w:tcW w:w="2197" w:type="dxa"/>
            <w:shd w:val="clear" w:color="auto" w:fill="0F7EB4"/>
          </w:tcPr>
          <w:p w14:paraId="6E89394C" w14:textId="77777777" w:rsidR="00EE63EE" w:rsidRPr="00F040C4" w:rsidRDefault="00EE63EE" w:rsidP="00C015FD">
            <w:pPr>
              <w:pStyle w:val="VCAAtablecondensedheading"/>
              <w:rPr>
                <w:b w:val="0"/>
              </w:rPr>
            </w:pPr>
            <w:r w:rsidRPr="00F040C4">
              <w:t>Topic</w:t>
            </w:r>
          </w:p>
        </w:tc>
        <w:tc>
          <w:tcPr>
            <w:tcW w:w="2198" w:type="dxa"/>
            <w:shd w:val="clear" w:color="auto" w:fill="0F7EB4"/>
          </w:tcPr>
          <w:p w14:paraId="2167F945" w14:textId="77777777" w:rsidR="00EE63EE" w:rsidRPr="00F040C4" w:rsidRDefault="00EE63EE" w:rsidP="00C015FD">
            <w:pPr>
              <w:pStyle w:val="VCAAtablecondensedheading"/>
              <w:rPr>
                <w:b w:val="0"/>
              </w:rPr>
            </w:pPr>
            <w:r w:rsidRPr="00F040C4">
              <w:t>Subtopic</w:t>
            </w:r>
          </w:p>
        </w:tc>
      </w:tr>
      <w:tr w:rsidR="00EE63EE" w:rsidRPr="00F040C4" w14:paraId="4EE2F958" w14:textId="77777777" w:rsidTr="004832CB">
        <w:trPr>
          <w:trHeight w:val="1701"/>
        </w:trPr>
        <w:tc>
          <w:tcPr>
            <w:tcW w:w="2197" w:type="dxa"/>
            <w:vAlign w:val="center"/>
          </w:tcPr>
          <w:p w14:paraId="244B33F6" w14:textId="77777777" w:rsidR="00EE63EE" w:rsidRPr="002256A5" w:rsidRDefault="00EE63EE" w:rsidP="00C015FD">
            <w:pPr>
              <w:pStyle w:val="VCAAbody"/>
              <w:jc w:val="center"/>
            </w:pPr>
            <w:r>
              <w:t>Legacy</w:t>
            </w:r>
          </w:p>
        </w:tc>
        <w:tc>
          <w:tcPr>
            <w:tcW w:w="2197" w:type="dxa"/>
            <w:vAlign w:val="center"/>
          </w:tcPr>
          <w:p w14:paraId="74152614" w14:textId="77777777" w:rsidR="00EE63EE" w:rsidRPr="00F040C4" w:rsidRDefault="00EE63EE" w:rsidP="00C015FD">
            <w:pPr>
              <w:pStyle w:val="VCAAbody"/>
              <w:jc w:val="center"/>
            </w:pPr>
            <w:r>
              <w:t>Community</w:t>
            </w:r>
          </w:p>
        </w:tc>
        <w:tc>
          <w:tcPr>
            <w:tcW w:w="2197" w:type="dxa"/>
            <w:vAlign w:val="center"/>
          </w:tcPr>
          <w:p w14:paraId="6A62B291" w14:textId="2F6097D8" w:rsidR="00EE63EE" w:rsidRPr="00F040C4" w:rsidRDefault="004832CB" w:rsidP="00C015FD">
            <w:pPr>
              <w:pStyle w:val="VCAAbody"/>
              <w:jc w:val="center"/>
            </w:pPr>
            <w:sdt>
              <w:sdtPr>
                <w:alias w:val="Keywords"/>
                <w:tag w:val=""/>
                <w:id w:val="1821773208"/>
                <w:placeholder>
                  <w:docPart w:val="7ED8746771FC4AF1BDD4E2C1F44B9B41"/>
                </w:placeholder>
                <w:dataBinding w:prefixMappings="xmlns:ns0='http://purl.org/dc/elements/1.1/' xmlns:ns1='http://schemas.openxmlformats.org/package/2006/metadata/core-properties' " w:xpath="/ns1:coreProperties[1]/ns1:keywords[1]" w:storeItemID="{6C3C8BC8-F283-45AE-878A-BAB7291924A1}"/>
                <w:text/>
              </w:sdtPr>
              <w:sdtEndPr/>
              <w:sdtContent>
                <w:r w:rsidR="00EE63EE">
                  <w:t>Portuguese</w:t>
                </w:r>
              </w:sdtContent>
            </w:sdt>
            <w:r w:rsidR="00EE63EE" w:rsidRPr="005A0EDD">
              <w:t>-speaking culture</w:t>
            </w:r>
          </w:p>
        </w:tc>
        <w:tc>
          <w:tcPr>
            <w:tcW w:w="2198" w:type="dxa"/>
            <w:vAlign w:val="center"/>
          </w:tcPr>
          <w:p w14:paraId="676954B1" w14:textId="5878B9CA" w:rsidR="00EE63EE" w:rsidRPr="00F040C4" w:rsidRDefault="004832CB" w:rsidP="00C015FD">
            <w:pPr>
              <w:pStyle w:val="VCAAbody"/>
              <w:jc w:val="center"/>
            </w:pPr>
            <w:sdt>
              <w:sdtPr>
                <w:alias w:val="Keywords"/>
                <w:tag w:val=""/>
                <w:id w:val="1492602622"/>
                <w:placeholder>
                  <w:docPart w:val="40C9B5E21DDE4B0F9F697AFD63AAEB7E"/>
                </w:placeholder>
                <w:dataBinding w:prefixMappings="xmlns:ns0='http://purl.org/dc/elements/1.1/' xmlns:ns1='http://schemas.openxmlformats.org/package/2006/metadata/core-properties' " w:xpath="/ns1:coreProperties[1]/ns1:keywords[1]" w:storeItemID="{6C3C8BC8-F283-45AE-878A-BAB7291924A1}"/>
                <w:text/>
              </w:sdtPr>
              <w:sdtEndPr/>
              <w:sdtContent>
                <w:r w:rsidR="00EE63EE">
                  <w:t>Portuguese</w:t>
                </w:r>
              </w:sdtContent>
            </w:sdt>
            <w:r w:rsidR="00EE63EE">
              <w:t xml:space="preserve"> cuisine and its influence</w:t>
            </w:r>
          </w:p>
        </w:tc>
      </w:tr>
    </w:tbl>
    <w:p w14:paraId="74848626" w14:textId="77777777" w:rsidR="00EE63EE" w:rsidRPr="00633101" w:rsidRDefault="00EE63EE" w:rsidP="00EE63EE">
      <w:pPr>
        <w:pStyle w:val="Heading2"/>
        <w:rPr>
          <w:color w:val="004EA8"/>
          <w:sz w:val="28"/>
        </w:rPr>
      </w:pPr>
      <w:bookmarkStart w:id="30" w:name="_Toc191907175"/>
      <w:r w:rsidRPr="00633101">
        <w:rPr>
          <w:sz w:val="28"/>
        </w:rPr>
        <w:t xml:space="preserve">Outcome </w:t>
      </w:r>
      <w:r>
        <w:rPr>
          <w:sz w:val="28"/>
        </w:rPr>
        <w:t>3</w:t>
      </w:r>
      <w:bookmarkEnd w:id="30"/>
      <w:r w:rsidRPr="00633101">
        <w:rPr>
          <w:color w:val="004EA8"/>
          <w:sz w:val="28"/>
        </w:rPr>
        <w:tab/>
      </w:r>
    </w:p>
    <w:p w14:paraId="1B1B5033" w14:textId="5B5E1FE7" w:rsidR="00EE63EE" w:rsidRPr="000A7273" w:rsidRDefault="00EE63EE" w:rsidP="00EE63EE">
      <w:pPr>
        <w:pStyle w:val="VCAAbody"/>
        <w:rPr>
          <w:shd w:val="clear" w:color="auto" w:fill="FFFFFF"/>
        </w:rPr>
      </w:pPr>
      <w:r w:rsidRPr="000A7273">
        <w:rPr>
          <w:shd w:val="clear" w:color="auto" w:fill="FFFFFF"/>
        </w:rPr>
        <w:t xml:space="preserve">On completion of this unit the student should be able to deliver a spoken presentation in </w:t>
      </w:r>
      <w:sdt>
        <w:sdtPr>
          <w:alias w:val="Keywords"/>
          <w:tag w:val=""/>
          <w:id w:val="-1197918398"/>
          <w:placeholder>
            <w:docPart w:val="37E3FB255AC74C69B5BE6A001A205D71"/>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0A7273">
        <w:rPr>
          <w:shd w:val="clear" w:color="auto" w:fill="FFFFFF"/>
        </w:rPr>
        <w:t xml:space="preserve"> that accurately expresses meaning to </w:t>
      </w:r>
      <w:sdt>
        <w:sdtPr>
          <w:alias w:val="Keywords"/>
          <w:tag w:val=""/>
          <w:id w:val="-454098593"/>
          <w:placeholder>
            <w:docPart w:val="C570C45C1B9E4B30AD2E43367C4E549A"/>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0A7273">
        <w:rPr>
          <w:shd w:val="clear" w:color="auto" w:fill="FFFFFF"/>
        </w:rPr>
        <w:t>-speakers on the subtopic related to Australia that has been studied.</w:t>
      </w:r>
    </w:p>
    <w:p w14:paraId="01E079B1" w14:textId="77777777" w:rsidR="00EE63EE" w:rsidRPr="00753F1C" w:rsidRDefault="00EE63EE" w:rsidP="00EE63EE">
      <w:pPr>
        <w:pStyle w:val="Heading2"/>
        <w:rPr>
          <w:sz w:val="24"/>
          <w:szCs w:val="24"/>
        </w:rPr>
      </w:pPr>
      <w:bookmarkStart w:id="31" w:name="_Toc191907176"/>
      <w:r w:rsidRPr="00633101">
        <w:rPr>
          <w:sz w:val="24"/>
          <w:szCs w:val="24"/>
        </w:rPr>
        <w:t>Examples of learning activities</w:t>
      </w:r>
      <w:bookmarkEnd w:id="31"/>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EE63EE" w14:paraId="427790DC" w14:textId="77777777" w:rsidTr="00C015FD">
        <w:trPr>
          <w:cantSplit/>
        </w:trPr>
        <w:tc>
          <w:tcPr>
            <w:tcW w:w="8783" w:type="dxa"/>
          </w:tcPr>
          <w:p w14:paraId="1BA92184" w14:textId="77777777" w:rsidR="00EE63EE" w:rsidRPr="00F66F92" w:rsidRDefault="00EE63EE" w:rsidP="00C015FD">
            <w:pPr>
              <w:pStyle w:val="VCAAbulletlevel2"/>
              <w:spacing w:after="0"/>
            </w:pPr>
            <w:r w:rsidRPr="003530D2">
              <w:t xml:space="preserve">Research different communities, their languages, cultural practices and how cuisine is influenced by these factors. Present </w:t>
            </w:r>
            <w:r>
              <w:t xml:space="preserve">your </w:t>
            </w:r>
            <w:r w:rsidRPr="003530D2">
              <w:t xml:space="preserve">findings as annotated images or maps, written texts, </w:t>
            </w:r>
            <w:proofErr w:type="gramStart"/>
            <w:r w:rsidRPr="003530D2">
              <w:t>infographics</w:t>
            </w:r>
            <w:proofErr w:type="gramEnd"/>
            <w:r w:rsidRPr="003530D2">
              <w:t xml:space="preserve"> or videos.</w:t>
            </w:r>
          </w:p>
        </w:tc>
      </w:tr>
      <w:tr w:rsidR="00EE63EE" w14:paraId="2ABAA1E5" w14:textId="77777777" w:rsidTr="00C015FD">
        <w:trPr>
          <w:cantSplit/>
        </w:trPr>
        <w:tc>
          <w:tcPr>
            <w:tcW w:w="8783" w:type="dxa"/>
          </w:tcPr>
          <w:p w14:paraId="7FFD1279" w14:textId="77777777" w:rsidR="00EE63EE" w:rsidRPr="00F66F92" w:rsidRDefault="00EE63EE" w:rsidP="00C015FD">
            <w:pPr>
              <w:pStyle w:val="VCAAbulletlevel2"/>
              <w:spacing w:after="0"/>
            </w:pPr>
            <w:r w:rsidRPr="003530D2">
              <w:t xml:space="preserve">Discuss how language and culture play a role in the way food is prepared, </w:t>
            </w:r>
            <w:proofErr w:type="gramStart"/>
            <w:r w:rsidRPr="003530D2">
              <w:t>named</w:t>
            </w:r>
            <w:proofErr w:type="gramEnd"/>
            <w:r w:rsidRPr="003530D2">
              <w:t xml:space="preserve"> and shared in different cultures. </w:t>
            </w:r>
          </w:p>
        </w:tc>
      </w:tr>
      <w:tr w:rsidR="00EE63EE" w14:paraId="6F6E12C8" w14:textId="77777777" w:rsidTr="00C015FD">
        <w:trPr>
          <w:cantSplit/>
        </w:trPr>
        <w:tc>
          <w:tcPr>
            <w:tcW w:w="8783" w:type="dxa"/>
          </w:tcPr>
          <w:p w14:paraId="54E1A46F" w14:textId="653C85AF" w:rsidR="00EE63EE" w:rsidRPr="00F66F92" w:rsidRDefault="00EE63EE" w:rsidP="00C015FD">
            <w:pPr>
              <w:pStyle w:val="VCAAbulletlevel2"/>
              <w:spacing w:after="0"/>
            </w:pPr>
            <w:r>
              <w:t>I</w:t>
            </w:r>
            <w:r w:rsidRPr="003530D2">
              <w:t>n small groups</w:t>
            </w:r>
            <w:r>
              <w:t>, w</w:t>
            </w:r>
            <w:r w:rsidRPr="003530D2">
              <w:t>atch a video clip of a family</w:t>
            </w:r>
            <w:r>
              <w:t xml:space="preserve"> or </w:t>
            </w:r>
            <w:r w:rsidRPr="003530D2">
              <w:t>cultural group in Australia, focusing on what foods they make, how food is prepared and shared, and how language is used to express their food culture. In you</w:t>
            </w:r>
            <w:r>
              <w:t>r</w:t>
            </w:r>
            <w:r w:rsidRPr="003530D2">
              <w:t xml:space="preserve"> group, brainstorm the key words you would </w:t>
            </w:r>
            <w:r>
              <w:t>need</w:t>
            </w:r>
            <w:r w:rsidRPr="003530D2">
              <w:t xml:space="preserve"> to discuss this in </w:t>
            </w:r>
            <w:sdt>
              <w:sdtPr>
                <w:alias w:val="Keywords"/>
                <w:tag w:val=""/>
                <w:id w:val="553511546"/>
                <w:placeholder>
                  <w:docPart w:val="A53081EBC2644DCA883C014F95912B44"/>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w:t>
            </w:r>
            <w:r w:rsidRPr="003530D2">
              <w:t xml:space="preserve"> </w:t>
            </w:r>
            <w:r>
              <w:t>C</w:t>
            </w:r>
            <w:r w:rsidRPr="003530D2">
              <w:t xml:space="preserve">reate a vocabulary list and provide your class with the most important vocabulary in English and </w:t>
            </w:r>
            <w:sdt>
              <w:sdtPr>
                <w:alias w:val="Keywords"/>
                <w:tag w:val=""/>
                <w:id w:val="-376391775"/>
                <w:placeholder>
                  <w:docPart w:val="F3CCA5D1DFCE4F5FBF423504858C19C7"/>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3530D2">
              <w:t>.</w:t>
            </w:r>
          </w:p>
        </w:tc>
      </w:tr>
      <w:tr w:rsidR="00EE63EE" w14:paraId="0A24BA1A" w14:textId="77777777" w:rsidTr="00C015FD">
        <w:trPr>
          <w:cantSplit/>
        </w:trPr>
        <w:tc>
          <w:tcPr>
            <w:tcW w:w="8783" w:type="dxa"/>
          </w:tcPr>
          <w:p w14:paraId="6CD38867" w14:textId="77777777" w:rsidR="00EE63EE" w:rsidRPr="00F66F92" w:rsidRDefault="00EE63EE" w:rsidP="00C015FD">
            <w:pPr>
              <w:pStyle w:val="VCAAbulletlevel2"/>
              <w:spacing w:after="0"/>
            </w:pPr>
            <w:r w:rsidRPr="003530D2">
              <w:t>Examine the impact of different waves of migration on language and food culture in Australia</w:t>
            </w:r>
            <w:r>
              <w:t>. P</w:t>
            </w:r>
            <w:r w:rsidRPr="003530D2">
              <w:t xml:space="preserve">resent your findings through a digital presentation or a poster. </w:t>
            </w:r>
          </w:p>
        </w:tc>
      </w:tr>
      <w:tr w:rsidR="00EE63EE" w14:paraId="423722AA" w14:textId="77777777" w:rsidTr="00C015FD">
        <w:trPr>
          <w:cantSplit/>
        </w:trPr>
        <w:tc>
          <w:tcPr>
            <w:tcW w:w="8783" w:type="dxa"/>
          </w:tcPr>
          <w:p w14:paraId="3E043377" w14:textId="77777777" w:rsidR="00EE63EE" w:rsidRPr="00F66F92" w:rsidRDefault="00EE63EE" w:rsidP="00C015FD">
            <w:pPr>
              <w:pStyle w:val="VCAAbulletlevel2"/>
              <w:spacing w:after="0"/>
            </w:pPr>
            <w:r w:rsidRPr="003530D2">
              <w:lastRenderedPageBreak/>
              <w:t>View a video or presentation related to the significance of food in shaping cultural identity</w:t>
            </w:r>
            <w:r>
              <w:t>,</w:t>
            </w:r>
            <w:r w:rsidRPr="003530D2">
              <w:t xml:space="preserve"> which addresses points such as </w:t>
            </w:r>
            <w:r>
              <w:t>h</w:t>
            </w:r>
            <w:r w:rsidRPr="003530D2">
              <w:t>istorical influences</w:t>
            </w:r>
            <w:r>
              <w:t>,</w:t>
            </w:r>
            <w:r w:rsidRPr="003530D2">
              <w:t xml:space="preserve"> </w:t>
            </w:r>
            <w:r>
              <w:t>s</w:t>
            </w:r>
            <w:r w:rsidRPr="003530D2">
              <w:t>ymbolism</w:t>
            </w:r>
            <w:r>
              <w:t>,</w:t>
            </w:r>
            <w:r w:rsidRPr="003530D2">
              <w:t xml:space="preserve"> and </w:t>
            </w:r>
            <w:r>
              <w:t>f</w:t>
            </w:r>
            <w:r w:rsidRPr="003530D2">
              <w:t>amily and community connection. In groups, discuss the significance of food in shaping cultural identity</w:t>
            </w:r>
            <w:r>
              <w:t>,</w:t>
            </w:r>
            <w:r w:rsidRPr="003530D2">
              <w:t xml:space="preserve"> using a range of prompts (e.g. </w:t>
            </w:r>
            <w:r>
              <w:t>‘</w:t>
            </w:r>
            <w:r w:rsidRPr="003530D2">
              <w:t>How does your cultural background influence your food choices?</w:t>
            </w:r>
            <w:r>
              <w:t>’ or</w:t>
            </w:r>
            <w:r w:rsidRPr="003530D2">
              <w:t xml:space="preserve"> </w:t>
            </w:r>
            <w:r>
              <w:t>‘</w:t>
            </w:r>
            <w:r w:rsidRPr="003530D2">
              <w:t>Can you identify any unique culinary traditions in your culture?</w:t>
            </w:r>
            <w:r>
              <w:t>’</w:t>
            </w:r>
            <w:r w:rsidRPr="003530D2">
              <w:t>)</w:t>
            </w:r>
            <w:r>
              <w:t>.</w:t>
            </w:r>
            <w:r w:rsidRPr="003530D2">
              <w:t xml:space="preserve"> </w:t>
            </w:r>
          </w:p>
        </w:tc>
      </w:tr>
      <w:tr w:rsidR="00EE63EE" w14:paraId="364A2953" w14:textId="77777777" w:rsidTr="00C015FD">
        <w:trPr>
          <w:cantSplit/>
        </w:trPr>
        <w:tc>
          <w:tcPr>
            <w:tcW w:w="8783" w:type="dxa"/>
          </w:tcPr>
          <w:p w14:paraId="5839A3B5" w14:textId="2BFE1ADC" w:rsidR="00EE63EE" w:rsidRPr="00F66F92" w:rsidRDefault="00EE63EE" w:rsidP="00C015FD">
            <w:pPr>
              <w:pStyle w:val="VCAAbulletlevel2"/>
              <w:spacing w:after="0"/>
            </w:pPr>
            <w:r w:rsidRPr="003530D2">
              <w:t xml:space="preserve">Share personal experiences about how your food choices reflect your identity, and brainstorm questions in </w:t>
            </w:r>
            <w:sdt>
              <w:sdtPr>
                <w:alias w:val="Keywords"/>
                <w:tag w:val=""/>
                <w:id w:val="-1951009063"/>
                <w:placeholder>
                  <w:docPart w:val="ECE39D406F5C4E129114CE85D73DA4C8"/>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3530D2">
              <w:t xml:space="preserve"> that could be used when interviewing someone about their food, culture, </w:t>
            </w:r>
            <w:proofErr w:type="gramStart"/>
            <w:r w:rsidRPr="003530D2">
              <w:t>language</w:t>
            </w:r>
            <w:proofErr w:type="gramEnd"/>
            <w:r w:rsidRPr="003530D2">
              <w:t xml:space="preserve"> and identity.</w:t>
            </w:r>
          </w:p>
        </w:tc>
      </w:tr>
      <w:tr w:rsidR="00EE63EE" w14:paraId="2CAECCD3" w14:textId="77777777" w:rsidTr="00C015FD">
        <w:trPr>
          <w:cantSplit/>
        </w:trPr>
        <w:tc>
          <w:tcPr>
            <w:tcW w:w="8783" w:type="dxa"/>
          </w:tcPr>
          <w:p w14:paraId="5620356F" w14:textId="77777777" w:rsidR="00EE63EE" w:rsidRPr="00F66F92" w:rsidRDefault="00EE63EE" w:rsidP="00C015FD">
            <w:pPr>
              <w:pStyle w:val="VCAAbulletlevel2"/>
              <w:spacing w:after="0"/>
            </w:pPr>
            <w:r w:rsidRPr="003530D2">
              <w:t xml:space="preserve">Conduct interviews with </w:t>
            </w:r>
            <w:r>
              <w:t xml:space="preserve">a person or </w:t>
            </w:r>
            <w:r w:rsidRPr="003530D2">
              <w:t>people from diverse cultural backgrounds to understand how food choices reflect their identities and write a personal profile about the</w:t>
            </w:r>
            <w:r>
              <w:t>m</w:t>
            </w:r>
            <w:r w:rsidRPr="003530D2">
              <w:t>.</w:t>
            </w:r>
          </w:p>
        </w:tc>
      </w:tr>
      <w:tr w:rsidR="00EE63EE" w14:paraId="688187FF" w14:textId="77777777" w:rsidTr="00C015FD">
        <w:trPr>
          <w:cantSplit/>
        </w:trPr>
        <w:tc>
          <w:tcPr>
            <w:tcW w:w="8783" w:type="dxa"/>
          </w:tcPr>
          <w:p w14:paraId="48F48AE6" w14:textId="77777777" w:rsidR="00EE63EE" w:rsidRPr="00F66F92" w:rsidRDefault="00EE63EE" w:rsidP="00C015FD">
            <w:pPr>
              <w:pStyle w:val="VCAAbulletlevel2"/>
              <w:spacing w:after="0"/>
            </w:pPr>
            <w:r>
              <w:t>View</w:t>
            </w:r>
            <w:r w:rsidRPr="003530D2">
              <w:t xml:space="preserve"> examples of food advertisements and discuss the language techniques used to appeal to different target audiences. Create a display for the classroom, labelling the different techniques used.</w:t>
            </w:r>
          </w:p>
        </w:tc>
      </w:tr>
      <w:tr w:rsidR="00EE63EE" w14:paraId="7CA8781B" w14:textId="77777777" w:rsidTr="00C015FD">
        <w:trPr>
          <w:cantSplit/>
        </w:trPr>
        <w:tc>
          <w:tcPr>
            <w:tcW w:w="8783" w:type="dxa"/>
            <w:tcBorders>
              <w:bottom w:val="single" w:sz="4" w:space="0" w:color="auto"/>
            </w:tcBorders>
            <w:shd w:val="clear" w:color="auto" w:fill="D9D9D9" w:themeFill="background1" w:themeFillShade="D9"/>
          </w:tcPr>
          <w:p w14:paraId="4C4B37CC" w14:textId="77777777" w:rsidR="00EE63EE" w:rsidRPr="0018509F" w:rsidRDefault="00EE63EE" w:rsidP="00C015FD">
            <w:pPr>
              <w:pStyle w:val="VCAAbulletlevel2"/>
              <w:rPr>
                <w:b/>
                <w:bCs/>
              </w:rPr>
            </w:pPr>
            <w:r w:rsidRPr="0018509F">
              <w:rPr>
                <w:b/>
                <w:bCs/>
                <w:noProof/>
              </w:rPr>
              <w:drawing>
                <wp:anchor distT="0" distB="0" distL="114300" distR="114300" simplePos="0" relativeHeight="251664384" behindDoc="0" locked="0" layoutInCell="1" allowOverlap="1" wp14:anchorId="6CA4A185" wp14:editId="02D556C5">
                  <wp:simplePos x="0" y="0"/>
                  <wp:positionH relativeFrom="column">
                    <wp:posOffset>4915372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12779200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18509F">
              <w:rPr>
                <w:b/>
                <w:bCs/>
              </w:rPr>
              <w:t>Create a written food advertisement about a cuisine originating from a cultural group in Australia, encouraging people in your school community to try cooking or eating it.</w:t>
            </w:r>
          </w:p>
        </w:tc>
      </w:tr>
      <w:tr w:rsidR="00EE63EE" w14:paraId="3D5881B4" w14:textId="77777777" w:rsidTr="00C015FD">
        <w:trPr>
          <w:cantSplit/>
        </w:trPr>
        <w:tc>
          <w:tcPr>
            <w:tcW w:w="8783" w:type="dxa"/>
            <w:tcBorders>
              <w:bottom w:val="single" w:sz="4" w:space="0" w:color="auto"/>
            </w:tcBorders>
            <w:shd w:val="clear" w:color="auto" w:fill="auto"/>
          </w:tcPr>
          <w:p w14:paraId="66148C55" w14:textId="77777777" w:rsidR="00EE63EE" w:rsidRDefault="00EE63EE" w:rsidP="00C015FD">
            <w:pPr>
              <w:pStyle w:val="VCAAbulletlevel2"/>
              <w:spacing w:after="0"/>
            </w:pPr>
            <w:r w:rsidRPr="003530D2">
              <w:t>Observe or interview someone while they are cooking or baking. Note the specific language and communication patterns involved in the process and discuss your observations as a class.</w:t>
            </w:r>
          </w:p>
        </w:tc>
      </w:tr>
      <w:tr w:rsidR="00EE63EE" w14:paraId="2343317A" w14:textId="77777777" w:rsidTr="00C015FD">
        <w:trPr>
          <w:cantSplit/>
        </w:trPr>
        <w:tc>
          <w:tcPr>
            <w:tcW w:w="8783" w:type="dxa"/>
            <w:tcBorders>
              <w:bottom w:val="single" w:sz="4" w:space="0" w:color="auto"/>
            </w:tcBorders>
            <w:shd w:val="clear" w:color="auto" w:fill="auto"/>
          </w:tcPr>
          <w:p w14:paraId="0774B4A7" w14:textId="77777777" w:rsidR="00EE63EE" w:rsidRPr="00FE7AA7" w:rsidRDefault="00EE63EE" w:rsidP="00C015FD">
            <w:pPr>
              <w:pStyle w:val="VCAAbulletlevel2"/>
              <w:spacing w:after="0"/>
            </w:pPr>
            <w:r w:rsidRPr="003530D2">
              <w:t xml:space="preserve">Read </w:t>
            </w:r>
            <w:r>
              <w:t>a tran</w:t>
            </w:r>
            <w:r w:rsidRPr="003530D2">
              <w:t xml:space="preserve">script </w:t>
            </w:r>
            <w:r>
              <w:t xml:space="preserve">of </w:t>
            </w:r>
            <w:r w:rsidRPr="003530D2">
              <w:t>the interview and analyse the grammatical structures used (e.g. imperative</w:t>
            </w:r>
            <w:r>
              <w:t xml:space="preserve"> mood</w:t>
            </w:r>
            <w:r w:rsidRPr="003530D2">
              <w:t>)</w:t>
            </w:r>
            <w:r>
              <w:t>. W</w:t>
            </w:r>
            <w:r w:rsidRPr="003530D2">
              <w:t>rite a simple recipe or task list for something you make at home, using the grammatical structures you have learned or revised.</w:t>
            </w:r>
          </w:p>
        </w:tc>
      </w:tr>
      <w:tr w:rsidR="00EE63EE" w14:paraId="6C5A40B7" w14:textId="77777777" w:rsidTr="00C015FD">
        <w:trPr>
          <w:cantSplit/>
        </w:trPr>
        <w:tc>
          <w:tcPr>
            <w:tcW w:w="8783" w:type="dxa"/>
            <w:tcBorders>
              <w:bottom w:val="single" w:sz="4" w:space="0" w:color="auto"/>
            </w:tcBorders>
            <w:shd w:val="clear" w:color="auto" w:fill="auto"/>
          </w:tcPr>
          <w:p w14:paraId="63CDE1BF" w14:textId="77777777" w:rsidR="00EE63EE" w:rsidRPr="00FE7AA7" w:rsidRDefault="00EE63EE" w:rsidP="00C015FD">
            <w:pPr>
              <w:pStyle w:val="VCAAbulletlevel2"/>
              <w:spacing w:after="0"/>
            </w:pPr>
            <w:r w:rsidRPr="003530D2">
              <w:t>Research different cultural festivals celebrated in Australia, focusing on how language</w:t>
            </w:r>
            <w:r>
              <w:t xml:space="preserve"> and food</w:t>
            </w:r>
            <w:r w:rsidRPr="003530D2">
              <w:t xml:space="preserve"> </w:t>
            </w:r>
            <w:r>
              <w:t>are</w:t>
            </w:r>
            <w:r w:rsidRPr="003530D2">
              <w:t xml:space="preserve"> </w:t>
            </w:r>
            <w:r>
              <w:t>represented</w:t>
            </w:r>
            <w:r w:rsidRPr="003530D2">
              <w:t xml:space="preserve"> during these events to express traditions, rituals and meaning</w:t>
            </w:r>
            <w:r>
              <w:t>. W</w:t>
            </w:r>
            <w:r w:rsidRPr="003530D2">
              <w:t xml:space="preserve">rite a persuasive email to a friend, encouraging them to attend </w:t>
            </w:r>
            <w:r>
              <w:t>an</w:t>
            </w:r>
            <w:r w:rsidRPr="003530D2">
              <w:t xml:space="preserve"> event.</w:t>
            </w:r>
          </w:p>
        </w:tc>
      </w:tr>
      <w:tr w:rsidR="00EE63EE" w14:paraId="6879DB41" w14:textId="77777777" w:rsidTr="00C015FD">
        <w:trPr>
          <w:cantSplit/>
        </w:trPr>
        <w:tc>
          <w:tcPr>
            <w:tcW w:w="8783" w:type="dxa"/>
            <w:tcBorders>
              <w:bottom w:val="single" w:sz="4" w:space="0" w:color="auto"/>
            </w:tcBorders>
            <w:shd w:val="clear" w:color="auto" w:fill="auto"/>
          </w:tcPr>
          <w:p w14:paraId="5D718EA3" w14:textId="77777777" w:rsidR="00EE63EE" w:rsidRPr="00FE7AA7" w:rsidRDefault="00EE63EE" w:rsidP="00C015FD">
            <w:pPr>
              <w:pStyle w:val="VCAAbulletlevel2"/>
              <w:spacing w:after="0"/>
            </w:pPr>
            <w:r>
              <w:t>Organise</w:t>
            </w:r>
            <w:r w:rsidRPr="003530D2">
              <w:t xml:space="preserve"> a small culinary showcase featuring traditional dishes from the cultures discussed throughout the unit of work</w:t>
            </w:r>
            <w:r>
              <w:t>.</w:t>
            </w:r>
            <w:r w:rsidRPr="003530D2">
              <w:t xml:space="preserve"> </w:t>
            </w:r>
            <w:r>
              <w:t>T</w:t>
            </w:r>
            <w:r w:rsidRPr="003530D2">
              <w:t xml:space="preserve">aste </w:t>
            </w:r>
            <w:r>
              <w:t xml:space="preserve">the dishes </w:t>
            </w:r>
            <w:r w:rsidRPr="003530D2">
              <w:t>and appreciate the diversity of dishes and flavours.</w:t>
            </w:r>
          </w:p>
        </w:tc>
      </w:tr>
      <w:tr w:rsidR="00EE63EE" w14:paraId="328E857E" w14:textId="77777777" w:rsidTr="00C015FD">
        <w:trPr>
          <w:cantSplit/>
        </w:trPr>
        <w:tc>
          <w:tcPr>
            <w:tcW w:w="8783" w:type="dxa"/>
            <w:tcBorders>
              <w:bottom w:val="single" w:sz="4" w:space="0" w:color="auto"/>
            </w:tcBorders>
            <w:shd w:val="clear" w:color="auto" w:fill="auto"/>
          </w:tcPr>
          <w:p w14:paraId="25DD36DD" w14:textId="77777777" w:rsidR="00EE63EE" w:rsidRPr="00FE7AA7" w:rsidRDefault="00EE63EE" w:rsidP="00C015FD">
            <w:pPr>
              <w:pStyle w:val="VCAAbulletlevel2"/>
              <w:spacing w:after="0"/>
            </w:pPr>
            <w:r>
              <w:t xml:space="preserve">Reflect on what you have learned and how the food you cook or eat relates to your cultural identity. Express your reflections through drawings, </w:t>
            </w:r>
            <w:proofErr w:type="gramStart"/>
            <w:r>
              <w:t>poems</w:t>
            </w:r>
            <w:proofErr w:type="gramEnd"/>
            <w:r>
              <w:t xml:space="preserve"> or short texts.</w:t>
            </w:r>
          </w:p>
        </w:tc>
      </w:tr>
      <w:tr w:rsidR="00EE63EE" w14:paraId="4D6E3845" w14:textId="77777777" w:rsidTr="00C015FD">
        <w:trPr>
          <w:cantSplit/>
        </w:trPr>
        <w:tc>
          <w:tcPr>
            <w:tcW w:w="8783" w:type="dxa"/>
            <w:tcBorders>
              <w:bottom w:val="single" w:sz="4" w:space="0" w:color="auto"/>
            </w:tcBorders>
            <w:shd w:val="clear" w:color="auto" w:fill="auto"/>
          </w:tcPr>
          <w:p w14:paraId="20A3F802" w14:textId="5119468E" w:rsidR="00EE63EE" w:rsidRPr="00FE7AA7" w:rsidRDefault="00EE63EE" w:rsidP="00C015FD">
            <w:pPr>
              <w:pStyle w:val="VCAAbulletlevel2"/>
              <w:spacing w:after="0"/>
            </w:pPr>
            <w:r w:rsidRPr="003530D2">
              <w:t xml:space="preserve">Create an online class space where you can write short articles in small groups, highlighting the culinary traditions, language associated with food, and the cultural significance of certain dishes of </w:t>
            </w:r>
            <w:sdt>
              <w:sdtPr>
                <w:alias w:val="Keywords"/>
                <w:tag w:val=""/>
                <w:id w:val="2027058827"/>
                <w:placeholder>
                  <w:docPart w:val="10DB9185D0AF4E9A8ACF06A3FAC59BB3"/>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-speaking</w:t>
            </w:r>
            <w:r w:rsidRPr="003530D2">
              <w:t xml:space="preserve"> </w:t>
            </w:r>
            <w:r>
              <w:t>cultures and communities</w:t>
            </w:r>
            <w:r w:rsidRPr="003530D2">
              <w:t xml:space="preserve">. Post comments or engage in discussions about what you learn from different groups. </w:t>
            </w:r>
          </w:p>
        </w:tc>
      </w:tr>
      <w:tr w:rsidR="00EE63EE" w14:paraId="59A8FAE8" w14:textId="77777777" w:rsidTr="00C015FD">
        <w:trPr>
          <w:cantSplit/>
        </w:trPr>
        <w:tc>
          <w:tcPr>
            <w:tcW w:w="8783" w:type="dxa"/>
            <w:tcBorders>
              <w:bottom w:val="single" w:sz="4" w:space="0" w:color="auto"/>
            </w:tcBorders>
            <w:shd w:val="clear" w:color="auto" w:fill="auto"/>
          </w:tcPr>
          <w:p w14:paraId="18719D37" w14:textId="7DB8B32D" w:rsidR="00EE63EE" w:rsidRPr="003530D2" w:rsidRDefault="00EE63EE" w:rsidP="00C015FD">
            <w:pPr>
              <w:pStyle w:val="VCAAbulletlevel2"/>
              <w:spacing w:after="0"/>
            </w:pPr>
            <w:r w:rsidRPr="003530D2">
              <w:lastRenderedPageBreak/>
              <w:t xml:space="preserve">Create a food blog in </w:t>
            </w:r>
            <w:sdt>
              <w:sdtPr>
                <w:alias w:val="Keywords"/>
                <w:tag w:val=""/>
                <w:id w:val="225425434"/>
                <w:placeholder>
                  <w:docPart w:val="46FD372D13F34C0B83381C0085D3079C"/>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3530D2">
              <w:t xml:space="preserve"> that celebrates multicultural cuisine or that celebrates cuisine</w:t>
            </w:r>
            <w:r>
              <w:t xml:space="preserve"> from </w:t>
            </w:r>
            <w:sdt>
              <w:sdtPr>
                <w:alias w:val="Keywords"/>
                <w:tag w:val=""/>
                <w:id w:val="-1105734482"/>
                <w:placeholder>
                  <w:docPart w:val="61547F68624743BEB4AD18AC32C21CF7"/>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-speaking countries or communities</w:t>
            </w:r>
            <w:r w:rsidRPr="003530D2">
              <w:t>.</w:t>
            </w:r>
            <w:r>
              <w:t xml:space="preserve"> </w:t>
            </w:r>
            <w:r w:rsidRPr="003530D2">
              <w:t>Include language-related insights, stories behind the recipes</w:t>
            </w:r>
            <w:r>
              <w:t>,</w:t>
            </w:r>
            <w:r w:rsidRPr="003530D2">
              <w:t xml:space="preserve"> and cultural connections.</w:t>
            </w:r>
          </w:p>
        </w:tc>
      </w:tr>
      <w:tr w:rsidR="00EE63EE" w14:paraId="385B0F15" w14:textId="77777777" w:rsidTr="00C015FD">
        <w:trPr>
          <w:cantSplit/>
        </w:trPr>
        <w:tc>
          <w:tcPr>
            <w:tcW w:w="8783" w:type="dxa"/>
            <w:tcBorders>
              <w:bottom w:val="single" w:sz="4" w:space="0" w:color="auto"/>
            </w:tcBorders>
            <w:shd w:val="clear" w:color="auto" w:fill="auto"/>
          </w:tcPr>
          <w:p w14:paraId="42AE6B66" w14:textId="0048918E" w:rsidR="00EE63EE" w:rsidRPr="003530D2" w:rsidRDefault="00EE63EE" w:rsidP="00C015FD">
            <w:pPr>
              <w:pStyle w:val="VCAAbulletlevel2"/>
              <w:spacing w:after="0"/>
            </w:pPr>
            <w:r w:rsidRPr="003530D2">
              <w:t xml:space="preserve">Write a feature article in </w:t>
            </w:r>
            <w:sdt>
              <w:sdtPr>
                <w:alias w:val="Keywords"/>
                <w:tag w:val=""/>
                <w:id w:val="1436640382"/>
                <w:placeholder>
                  <w:docPart w:val="60C3D8172BC0475D8D1DEDEC3D446A30"/>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3530D2">
              <w:t xml:space="preserve"> for a food blog about a traditional recipe from your family</w:t>
            </w:r>
            <w:r>
              <w:t>. Identify</w:t>
            </w:r>
            <w:r w:rsidRPr="003530D2">
              <w:t xml:space="preserve"> the ingredients and </w:t>
            </w:r>
            <w:r>
              <w:t>explain</w:t>
            </w:r>
            <w:r w:rsidRPr="003530D2">
              <w:t xml:space="preserve"> the cultural significance of the dish.</w:t>
            </w:r>
          </w:p>
        </w:tc>
      </w:tr>
      <w:tr w:rsidR="00EE63EE" w14:paraId="78F2E76E" w14:textId="77777777" w:rsidTr="00C015FD">
        <w:trPr>
          <w:cantSplit/>
        </w:trPr>
        <w:tc>
          <w:tcPr>
            <w:tcW w:w="8783" w:type="dxa"/>
            <w:tcBorders>
              <w:bottom w:val="single" w:sz="4" w:space="0" w:color="B5E2F1"/>
            </w:tcBorders>
            <w:shd w:val="clear" w:color="auto" w:fill="FFFFFF" w:themeFill="background1"/>
          </w:tcPr>
          <w:p w14:paraId="185E691B" w14:textId="77777777" w:rsidR="00EE63EE" w:rsidRDefault="00EE63EE" w:rsidP="00C015FD">
            <w:pPr>
              <w:pStyle w:val="VCAAbulletlevel2"/>
              <w:spacing w:after="0"/>
            </w:pPr>
            <w:r w:rsidRPr="003530D2">
              <w:t>Choose a well-known dish that has evolved through different cultures</w:t>
            </w:r>
            <w:r>
              <w:t>.</w:t>
            </w:r>
            <w:r w:rsidRPr="003530D2">
              <w:t xml:space="preserve"> </w:t>
            </w:r>
            <w:r>
              <w:t>R</w:t>
            </w:r>
            <w:r w:rsidRPr="003530D2">
              <w:t xml:space="preserve">esearch and create a visual representation (e.g. map, timeline, infographic) of the dish's journey, highlighting language, cultural exchanges and </w:t>
            </w:r>
            <w:r>
              <w:t xml:space="preserve">the </w:t>
            </w:r>
            <w:r w:rsidRPr="003530D2">
              <w:t xml:space="preserve">modifications </w:t>
            </w:r>
            <w:r>
              <w:t>that have occurred</w:t>
            </w:r>
            <w:r w:rsidRPr="003530D2">
              <w:t>.</w:t>
            </w:r>
          </w:p>
        </w:tc>
      </w:tr>
      <w:tr w:rsidR="00EE63EE" w14:paraId="76180E98" w14:textId="77777777" w:rsidTr="00C015FD">
        <w:tc>
          <w:tcPr>
            <w:tcW w:w="8783" w:type="dxa"/>
            <w:tcBorders>
              <w:bottom w:val="single" w:sz="4" w:space="0" w:color="B5E2F1"/>
            </w:tcBorders>
            <w:shd w:val="clear" w:color="auto" w:fill="FFFFFF" w:themeFill="background1"/>
          </w:tcPr>
          <w:p w14:paraId="19A550C3" w14:textId="77777777" w:rsidR="00EE63EE" w:rsidRPr="003530D2" w:rsidRDefault="00EE63EE" w:rsidP="00C015FD">
            <w:pPr>
              <w:pStyle w:val="VCAAbulletlevel2"/>
              <w:numPr>
                <w:ilvl w:val="0"/>
                <w:numId w:val="0"/>
              </w:numPr>
              <w:spacing w:after="0"/>
            </w:pPr>
            <w:r>
              <w:br/>
            </w:r>
          </w:p>
        </w:tc>
      </w:tr>
      <w:tr w:rsidR="00EE63EE" w14:paraId="04D81BC9" w14:textId="77777777" w:rsidTr="00C015FD">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13F4E18C" w14:textId="77777777" w:rsidR="00EE63EE" w:rsidRPr="000A7273" w:rsidRDefault="00EE63EE" w:rsidP="00C015FD">
            <w:pPr>
              <w:pStyle w:val="Heading2"/>
              <w:rPr>
                <w:b/>
                <w:bCs/>
                <w:color w:val="004EA8"/>
              </w:rPr>
            </w:pPr>
            <w:bookmarkStart w:id="32" w:name="_Toc191907177"/>
            <w:r>
              <w:rPr>
                <w:noProof/>
              </w:rPr>
              <w:drawing>
                <wp:anchor distT="0" distB="0" distL="114300" distR="114300" simplePos="0" relativeHeight="251665408" behindDoc="0" locked="0" layoutInCell="1" allowOverlap="1" wp14:anchorId="4D6E62F6" wp14:editId="1ED75555">
                  <wp:simplePos x="0" y="0"/>
                  <wp:positionH relativeFrom="column">
                    <wp:posOffset>4552950</wp:posOffset>
                  </wp:positionH>
                  <wp:positionV relativeFrom="paragraph">
                    <wp:posOffset>102870</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209729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2"/>
            <w:r>
              <w:t xml:space="preserve"> </w:t>
            </w:r>
          </w:p>
          <w:p w14:paraId="347D62F2" w14:textId="77777777" w:rsidR="00EE63EE" w:rsidRDefault="00EE63EE" w:rsidP="00C015FD">
            <w:pPr>
              <w:pStyle w:val="VCAAbulletlevel2"/>
              <w:numPr>
                <w:ilvl w:val="0"/>
                <w:numId w:val="0"/>
              </w:numPr>
              <w:rPr>
                <w:b/>
                <w:bCs/>
                <w:color w:val="004EA8"/>
                <w:sz w:val="32"/>
                <w:szCs w:val="32"/>
              </w:rPr>
            </w:pPr>
            <w:r w:rsidRPr="0018509F">
              <w:rPr>
                <w:b/>
                <w:bCs/>
                <w:color w:val="004EA8"/>
                <w:sz w:val="32"/>
                <w:szCs w:val="32"/>
              </w:rPr>
              <w:t>A written food advertisement.</w:t>
            </w:r>
          </w:p>
          <w:p w14:paraId="4949A266" w14:textId="77777777" w:rsidR="00EE63EE" w:rsidRDefault="00EE63EE" w:rsidP="00C015FD">
            <w:pPr>
              <w:pStyle w:val="VCAAbulletlevel2"/>
              <w:numPr>
                <w:ilvl w:val="0"/>
                <w:numId w:val="0"/>
              </w:numPr>
              <w:rPr>
                <w:b/>
                <w:bCs/>
                <w:color w:val="004EA8"/>
                <w:sz w:val="32"/>
                <w:szCs w:val="32"/>
              </w:rPr>
            </w:pPr>
          </w:p>
          <w:p w14:paraId="28E7FDA5" w14:textId="77777777" w:rsidR="00EE63EE" w:rsidRDefault="00EE63EE" w:rsidP="00C015FD">
            <w:pPr>
              <w:pStyle w:val="VCAAbulletlevel2"/>
              <w:spacing w:after="0"/>
            </w:pPr>
            <w:r w:rsidRPr="003530D2">
              <w:t xml:space="preserve">Discuss the significance of </w:t>
            </w:r>
            <w:r>
              <w:t>language choice and visual representation</w:t>
            </w:r>
            <w:r w:rsidRPr="003530D2">
              <w:t xml:space="preserve"> in advertising. Share examples of food advertisements you have seen that cater to specific </w:t>
            </w:r>
            <w:r>
              <w:t>audiences</w:t>
            </w:r>
            <w:r w:rsidRPr="003530D2">
              <w:t>.</w:t>
            </w:r>
          </w:p>
          <w:p w14:paraId="66FA6D91" w14:textId="77777777" w:rsidR="00EE63EE" w:rsidRPr="003530D2" w:rsidRDefault="00EE63EE" w:rsidP="00C015FD">
            <w:pPr>
              <w:pStyle w:val="VCAAbulletlevel2"/>
              <w:numPr>
                <w:ilvl w:val="0"/>
                <w:numId w:val="0"/>
              </w:numPr>
              <w:spacing w:after="0"/>
              <w:ind w:left="360"/>
            </w:pPr>
          </w:p>
          <w:p w14:paraId="304A5095" w14:textId="77777777" w:rsidR="00EE63EE" w:rsidRDefault="00EE63EE" w:rsidP="00C015FD">
            <w:pPr>
              <w:pStyle w:val="VCAAbulletlevel2"/>
              <w:spacing w:after="0"/>
            </w:pPr>
            <w:r>
              <w:t xml:space="preserve">Watch </w:t>
            </w:r>
            <w:r w:rsidRPr="003530D2">
              <w:t xml:space="preserve">a </w:t>
            </w:r>
            <w:r>
              <w:t xml:space="preserve">video or </w:t>
            </w:r>
            <w:r w:rsidRPr="003530D2">
              <w:t xml:space="preserve">presentation </w:t>
            </w:r>
            <w:r>
              <w:t>about</w:t>
            </w:r>
            <w:r w:rsidRPr="003530D2">
              <w:t xml:space="preserve"> the importance of language use in advertising and how it </w:t>
            </w:r>
            <w:r w:rsidRPr="00FE2E48">
              <w:t>can influence the target audience's perception</w:t>
            </w:r>
            <w:r>
              <w:t xml:space="preserve"> of</w:t>
            </w:r>
            <w:r w:rsidRPr="00FE2E48">
              <w:t xml:space="preserve"> and connection with the product. Take notes.</w:t>
            </w:r>
          </w:p>
          <w:p w14:paraId="2E02361A" w14:textId="77777777" w:rsidR="00EE63EE" w:rsidRPr="00FE2E48" w:rsidRDefault="00EE63EE" w:rsidP="00C015FD">
            <w:pPr>
              <w:pStyle w:val="VCAAbulletlevel2"/>
              <w:numPr>
                <w:ilvl w:val="0"/>
                <w:numId w:val="0"/>
              </w:numPr>
              <w:spacing w:after="0"/>
            </w:pPr>
          </w:p>
          <w:p w14:paraId="25E25259" w14:textId="77777777" w:rsidR="00EE63EE" w:rsidRDefault="00EE63EE" w:rsidP="00C015FD">
            <w:pPr>
              <w:pStyle w:val="VCAAbulletlevel2"/>
              <w:spacing w:after="0"/>
            </w:pPr>
            <w:r w:rsidRPr="00FE2E48">
              <w:t>Discuss the role of visual elements such as images, colours and symbols in advertisements and annotate the key elements in a range of advertisements. Discuss how different visuals can resonate with different audiences.</w:t>
            </w:r>
          </w:p>
          <w:p w14:paraId="767DDE12" w14:textId="77777777" w:rsidR="00EE63EE" w:rsidRPr="00FE2E48" w:rsidRDefault="00EE63EE" w:rsidP="00C015FD">
            <w:pPr>
              <w:pStyle w:val="VCAAbulletlevel2"/>
              <w:numPr>
                <w:ilvl w:val="0"/>
                <w:numId w:val="0"/>
              </w:numPr>
              <w:spacing w:after="0"/>
            </w:pPr>
          </w:p>
          <w:p w14:paraId="55BD4C27" w14:textId="77777777" w:rsidR="00EE63EE" w:rsidRDefault="00EE63EE" w:rsidP="00C015FD">
            <w:pPr>
              <w:pStyle w:val="VCAAbulletlevel2"/>
              <w:spacing w:after="0"/>
            </w:pPr>
            <w:r w:rsidRPr="003530D2">
              <w:t>Critically analyse the language used in advertisements, identifying the relevant grammatical structures and use of persuasive techniques.</w:t>
            </w:r>
          </w:p>
          <w:p w14:paraId="5A1F587F" w14:textId="77777777" w:rsidR="00EE63EE" w:rsidRPr="003530D2" w:rsidRDefault="00EE63EE" w:rsidP="00C015FD">
            <w:pPr>
              <w:pStyle w:val="VCAAbulletlevel2"/>
              <w:numPr>
                <w:ilvl w:val="0"/>
                <w:numId w:val="0"/>
              </w:numPr>
              <w:spacing w:after="0"/>
            </w:pPr>
          </w:p>
          <w:p w14:paraId="7F92E24A" w14:textId="77777777" w:rsidR="00EE63EE" w:rsidRDefault="00EE63EE" w:rsidP="00C015FD">
            <w:pPr>
              <w:pStyle w:val="VCAAbulletlevel2"/>
              <w:spacing w:after="0"/>
            </w:pPr>
            <w:r>
              <w:t>Research a cuisine from a cultural group in Australia, including the history of the cuisine, and the values and traditions associated with the food culture. Brainstorm ideas for creating an advertisement for an imagined restaurant featuring this cuisine.</w:t>
            </w:r>
          </w:p>
          <w:p w14:paraId="41002F23" w14:textId="77777777" w:rsidR="00EE63EE" w:rsidRPr="003530D2" w:rsidRDefault="00EE63EE" w:rsidP="00C015FD">
            <w:pPr>
              <w:pStyle w:val="VCAAbulletlevel2"/>
              <w:numPr>
                <w:ilvl w:val="0"/>
                <w:numId w:val="0"/>
              </w:numPr>
              <w:spacing w:after="0"/>
            </w:pPr>
          </w:p>
          <w:p w14:paraId="3F1D2E1A" w14:textId="77777777" w:rsidR="00EE63EE" w:rsidRDefault="00EE63EE" w:rsidP="00C015FD">
            <w:pPr>
              <w:pStyle w:val="VCAAbulletlevel2"/>
              <w:spacing w:after="0"/>
            </w:pPr>
            <w:r w:rsidRPr="003530D2">
              <w:t>Create a draft of your food advertisement, focusing on language and visual elements that are culturally and contextually appropriate. Seek feedback from your teacher.</w:t>
            </w:r>
          </w:p>
          <w:p w14:paraId="5D7E73DC" w14:textId="77777777" w:rsidR="00EE63EE" w:rsidRPr="003530D2" w:rsidRDefault="00EE63EE" w:rsidP="00C015FD">
            <w:pPr>
              <w:pStyle w:val="VCAAbulletlevel2"/>
              <w:numPr>
                <w:ilvl w:val="0"/>
                <w:numId w:val="0"/>
              </w:numPr>
              <w:spacing w:after="0"/>
            </w:pPr>
          </w:p>
          <w:p w14:paraId="572FA5A6" w14:textId="77777777" w:rsidR="00EE63EE" w:rsidRDefault="00EE63EE" w:rsidP="00C015FD">
            <w:pPr>
              <w:pStyle w:val="VCAAbulletlevel2"/>
              <w:spacing w:after="0"/>
            </w:pPr>
            <w:r w:rsidRPr="003530D2">
              <w:t>Edit your work and incorporate feedback, then</w:t>
            </w:r>
            <w:r>
              <w:t xml:space="preserve"> write the final copy of</w:t>
            </w:r>
            <w:r w:rsidRPr="003530D2">
              <w:t xml:space="preserve"> your food advertisement.</w:t>
            </w:r>
          </w:p>
          <w:p w14:paraId="59F2AC44" w14:textId="77777777" w:rsidR="00EE63EE" w:rsidRPr="003530D2" w:rsidRDefault="00EE63EE" w:rsidP="00C015FD">
            <w:pPr>
              <w:pStyle w:val="VCAAbulletlevel2"/>
              <w:numPr>
                <w:ilvl w:val="0"/>
                <w:numId w:val="0"/>
              </w:numPr>
              <w:spacing w:after="0"/>
            </w:pPr>
          </w:p>
          <w:p w14:paraId="4DC79A2C" w14:textId="77777777" w:rsidR="00EE63EE" w:rsidRDefault="00EE63EE" w:rsidP="00C015FD">
            <w:pPr>
              <w:pStyle w:val="VCAAbulletlevel2"/>
              <w:spacing w:after="0"/>
            </w:pPr>
            <w:r>
              <w:t>Share</w:t>
            </w:r>
            <w:r w:rsidRPr="003530D2">
              <w:t xml:space="preserve"> your food advertisement </w:t>
            </w:r>
            <w:r>
              <w:t>with</w:t>
            </w:r>
            <w:r w:rsidRPr="003530D2">
              <w:t xml:space="preserve"> the class, explaining how your language choices are appropriate for the context, </w:t>
            </w:r>
            <w:proofErr w:type="gramStart"/>
            <w:r w:rsidRPr="003530D2">
              <w:t>purpose</w:t>
            </w:r>
            <w:proofErr w:type="gramEnd"/>
            <w:r w:rsidRPr="003530D2">
              <w:t xml:space="preserve"> and audience.</w:t>
            </w:r>
          </w:p>
          <w:p w14:paraId="7D727248" w14:textId="77777777" w:rsidR="00EE63EE" w:rsidRPr="003530D2" w:rsidRDefault="00EE63EE" w:rsidP="00C015FD">
            <w:pPr>
              <w:pStyle w:val="VCAAbulletlevel2"/>
              <w:numPr>
                <w:ilvl w:val="0"/>
                <w:numId w:val="0"/>
              </w:numPr>
              <w:spacing w:after="0"/>
            </w:pPr>
          </w:p>
          <w:p w14:paraId="2A972E5E" w14:textId="77777777" w:rsidR="00EE63EE" w:rsidRDefault="00EE63EE" w:rsidP="00C015FD">
            <w:pPr>
              <w:pStyle w:val="VCAAbulletlevel2"/>
              <w:spacing w:after="0"/>
            </w:pPr>
            <w:r w:rsidRPr="003530D2">
              <w:t>Provide constructive feedback for your peers and engage in discussions about the impact of the advertisements presented in your class.</w:t>
            </w:r>
          </w:p>
          <w:p w14:paraId="04DA8985" w14:textId="77777777" w:rsidR="00EE63EE" w:rsidRPr="003530D2" w:rsidRDefault="00EE63EE" w:rsidP="00C015FD">
            <w:pPr>
              <w:pStyle w:val="VCAAbulletlevel2"/>
              <w:numPr>
                <w:ilvl w:val="0"/>
                <w:numId w:val="0"/>
              </w:numPr>
              <w:spacing w:after="0"/>
            </w:pPr>
          </w:p>
          <w:p w14:paraId="4EDA5DBA" w14:textId="77777777" w:rsidR="00EE63EE" w:rsidRDefault="00EE63EE" w:rsidP="00C015FD">
            <w:pPr>
              <w:pStyle w:val="VCAAbulletlevel2"/>
              <w:spacing w:after="0"/>
            </w:pPr>
            <w:r>
              <w:lastRenderedPageBreak/>
              <w:t>Participate in</w:t>
            </w:r>
            <w:r w:rsidRPr="003530D2">
              <w:t xml:space="preserve"> a reflective </w:t>
            </w:r>
            <w:r>
              <w:t>discussion</w:t>
            </w:r>
            <w:r w:rsidRPr="003530D2">
              <w:t xml:space="preserve"> about your experience creating </w:t>
            </w:r>
            <w:r>
              <w:t xml:space="preserve">a </w:t>
            </w:r>
            <w:r w:rsidRPr="003530D2">
              <w:t xml:space="preserve">multicultural food advertisement, where you discuss the challenges, </w:t>
            </w:r>
            <w:proofErr w:type="gramStart"/>
            <w:r w:rsidRPr="003530D2">
              <w:t>insights</w:t>
            </w:r>
            <w:proofErr w:type="gramEnd"/>
            <w:r w:rsidRPr="003530D2">
              <w:t xml:space="preserve"> and the importance of cultural sensitivity in advertising.</w:t>
            </w:r>
          </w:p>
          <w:p w14:paraId="2A4A7B11" w14:textId="77777777" w:rsidR="00EE63EE" w:rsidRPr="003530D2" w:rsidRDefault="00EE63EE" w:rsidP="00C015FD">
            <w:pPr>
              <w:pStyle w:val="VCAAbulletlevel2"/>
              <w:numPr>
                <w:ilvl w:val="0"/>
                <w:numId w:val="0"/>
              </w:numPr>
              <w:spacing w:after="0"/>
            </w:pPr>
          </w:p>
          <w:p w14:paraId="0660147F" w14:textId="77777777" w:rsidR="00EE63EE" w:rsidRPr="003530D2" w:rsidRDefault="00EE63EE" w:rsidP="00C015FD">
            <w:pPr>
              <w:pStyle w:val="VCAAbulletlevel2"/>
              <w:spacing w:after="0"/>
            </w:pPr>
            <w:r>
              <w:t>Provide short-answer responses to a series of reflective questions, for example</w:t>
            </w:r>
            <w:r w:rsidRPr="003530D2">
              <w:t xml:space="preserve"> key learnings and insights on cultural diversity and inclusivity in advertising, and how cuisine can promote connection and understanding between people.</w:t>
            </w:r>
          </w:p>
          <w:p w14:paraId="2EFEED08" w14:textId="77777777" w:rsidR="00EE63EE" w:rsidRPr="0066155E" w:rsidRDefault="00EE63EE" w:rsidP="00C015FD">
            <w:pPr>
              <w:pStyle w:val="VCAAbulletlevel2"/>
              <w:numPr>
                <w:ilvl w:val="0"/>
                <w:numId w:val="0"/>
              </w:numPr>
              <w:spacing w:after="0"/>
            </w:pPr>
          </w:p>
        </w:tc>
      </w:tr>
    </w:tbl>
    <w:p w14:paraId="71AE9342" w14:textId="77777777" w:rsidR="00EE63EE" w:rsidRDefault="00EE63EE" w:rsidP="00EE63EE">
      <w:pPr>
        <w:pStyle w:val="Heading3"/>
        <w:sectPr w:rsidR="00EE63EE" w:rsidSect="00EF148A">
          <w:pgSz w:w="11907" w:h="16840" w:code="9"/>
          <w:pgMar w:top="1430" w:right="1134" w:bottom="993" w:left="1985" w:header="392" w:footer="273" w:gutter="0"/>
          <w:cols w:space="708"/>
          <w:docGrid w:linePitch="360"/>
        </w:sectPr>
      </w:pPr>
      <w:bookmarkStart w:id="33" w:name="_Toc188440469"/>
      <w:bookmarkEnd w:id="29"/>
      <w:r>
        <w:lastRenderedPageBreak/>
        <w:br/>
      </w:r>
      <w:r>
        <w:br/>
      </w:r>
      <w:r>
        <w:br/>
      </w:r>
    </w:p>
    <w:p w14:paraId="51542F61" w14:textId="77777777" w:rsidR="00EE63EE" w:rsidRDefault="00EE63EE" w:rsidP="00EE63EE">
      <w:pPr>
        <w:pStyle w:val="Heading3"/>
      </w:pPr>
      <w:bookmarkStart w:id="34" w:name="_Toc191907178"/>
      <w:r>
        <w:lastRenderedPageBreak/>
        <w:t>Unit 3</w:t>
      </w:r>
      <w:bookmarkEnd w:id="33"/>
      <w:bookmarkEnd w:id="34"/>
    </w:p>
    <w:p w14:paraId="25AA855D" w14:textId="77777777" w:rsidR="00EE63EE" w:rsidRDefault="00EE63EE" w:rsidP="00EE63EE">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EE63EE" w:rsidRPr="007B23FE" w14:paraId="71F7466E" w14:textId="77777777" w:rsidTr="00C015FD">
        <w:trPr>
          <w:trHeight w:val="274"/>
        </w:trPr>
        <w:tc>
          <w:tcPr>
            <w:tcW w:w="2197" w:type="dxa"/>
            <w:shd w:val="clear" w:color="auto" w:fill="0F7EB4"/>
          </w:tcPr>
          <w:p w14:paraId="19CB148F"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1EE06846"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220D135B"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6AAC604C"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EE63EE" w:rsidRPr="007B23FE" w14:paraId="45B9F27F" w14:textId="77777777" w:rsidTr="004832CB">
        <w:trPr>
          <w:trHeight w:val="1701"/>
        </w:trPr>
        <w:tc>
          <w:tcPr>
            <w:tcW w:w="2197" w:type="dxa"/>
            <w:vAlign w:val="center"/>
          </w:tcPr>
          <w:p w14:paraId="3655EFB5" w14:textId="77777777" w:rsidR="00EE63EE" w:rsidRPr="007B23FE" w:rsidRDefault="00EE63EE" w:rsidP="00C015FD">
            <w:pPr>
              <w:pStyle w:val="VCAAbody"/>
              <w:jc w:val="center"/>
            </w:pPr>
            <w:r w:rsidRPr="007B23FE">
              <w:t>Sustainability</w:t>
            </w:r>
          </w:p>
        </w:tc>
        <w:tc>
          <w:tcPr>
            <w:tcW w:w="2197" w:type="dxa"/>
            <w:vAlign w:val="center"/>
          </w:tcPr>
          <w:p w14:paraId="19D9D570" w14:textId="77777777" w:rsidR="00EE63EE" w:rsidRPr="007B23FE" w:rsidRDefault="00EE63EE" w:rsidP="00C015FD">
            <w:pPr>
              <w:pStyle w:val="VCAAbody"/>
              <w:jc w:val="center"/>
            </w:pPr>
            <w:r w:rsidRPr="00E4335C">
              <w:t>Personal</w:t>
            </w:r>
          </w:p>
        </w:tc>
        <w:tc>
          <w:tcPr>
            <w:tcW w:w="2197" w:type="dxa"/>
            <w:vAlign w:val="center"/>
          </w:tcPr>
          <w:p w14:paraId="54DDE5A1" w14:textId="77777777" w:rsidR="00EE63EE" w:rsidRPr="007B23FE" w:rsidRDefault="00EE63EE" w:rsidP="00C015FD">
            <w:pPr>
              <w:pStyle w:val="VCAAbody"/>
              <w:jc w:val="center"/>
            </w:pPr>
            <w:r w:rsidRPr="00E4335C">
              <w:t>Sustaining language and culture</w:t>
            </w:r>
          </w:p>
        </w:tc>
        <w:tc>
          <w:tcPr>
            <w:tcW w:w="2198" w:type="dxa"/>
            <w:vAlign w:val="center"/>
          </w:tcPr>
          <w:p w14:paraId="5FBF3750" w14:textId="77777777" w:rsidR="00EE63EE" w:rsidRPr="007B23FE" w:rsidRDefault="00EE63EE" w:rsidP="00C015FD">
            <w:pPr>
              <w:pStyle w:val="VCAAbody"/>
              <w:jc w:val="center"/>
            </w:pPr>
            <w:r w:rsidRPr="00E4335C">
              <w:t>A cultural tradition I will keep in the future</w:t>
            </w:r>
          </w:p>
        </w:tc>
      </w:tr>
    </w:tbl>
    <w:p w14:paraId="0998C456" w14:textId="77777777" w:rsidR="00EE63EE" w:rsidRPr="00B13D9B" w:rsidRDefault="00EE63EE" w:rsidP="00EE63EE">
      <w:pPr>
        <w:pStyle w:val="Heading2"/>
        <w:rPr>
          <w:sz w:val="28"/>
        </w:rPr>
      </w:pPr>
      <w:bookmarkStart w:id="35" w:name="_Toc188440470"/>
      <w:bookmarkStart w:id="36" w:name="_Toc191907179"/>
      <w:r w:rsidRPr="00B13D9B">
        <w:rPr>
          <w:sz w:val="28"/>
        </w:rPr>
        <w:t>Outcome 1</w:t>
      </w:r>
      <w:bookmarkEnd w:id="35"/>
      <w:bookmarkEnd w:id="36"/>
    </w:p>
    <w:p w14:paraId="44B0D4AF" w14:textId="05A17A24" w:rsidR="00EE63EE" w:rsidRDefault="00EE63EE" w:rsidP="00EE63EE">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BEAAA45617414DB4A24AD78F38B449FA"/>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Portuguese</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4EDC1551" w14:textId="77777777" w:rsidR="00EE63EE" w:rsidRPr="00753F1C" w:rsidRDefault="00EE63EE" w:rsidP="00EE63EE">
      <w:pPr>
        <w:pStyle w:val="Heading2"/>
        <w:rPr>
          <w:sz w:val="24"/>
          <w:szCs w:val="24"/>
        </w:rPr>
      </w:pPr>
      <w:bookmarkStart w:id="37" w:name="_Toc188440471"/>
      <w:bookmarkStart w:id="38" w:name="_Toc191907180"/>
      <w:r w:rsidRPr="00753F1C">
        <w:rPr>
          <w:sz w:val="24"/>
          <w:szCs w:val="24"/>
        </w:rPr>
        <w:t>Examples of learning activities</w:t>
      </w:r>
      <w:bookmarkEnd w:id="37"/>
      <w:bookmarkEnd w:id="38"/>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EE63EE" w14:paraId="384E9C2A" w14:textId="77777777" w:rsidTr="00C015FD">
        <w:trPr>
          <w:cantSplit/>
        </w:trPr>
        <w:tc>
          <w:tcPr>
            <w:tcW w:w="8783" w:type="dxa"/>
          </w:tcPr>
          <w:p w14:paraId="6C2A92CC" w14:textId="6013154A" w:rsidR="00EE63EE" w:rsidRPr="00F66F92" w:rsidRDefault="00EE63EE" w:rsidP="00C015FD">
            <w:pPr>
              <w:pStyle w:val="VCAAbulletlevel2"/>
            </w:pPr>
            <w:r w:rsidRPr="00E4335C">
              <w:t xml:space="preserve">Research a </w:t>
            </w:r>
            <w:sdt>
              <w:sdtPr>
                <w:rPr>
                  <w:shd w:val="clear" w:color="auto" w:fill="FFFFFF"/>
                </w:rPr>
                <w:alias w:val="Keywords"/>
                <w:tag w:val=""/>
                <w:id w:val="312455101"/>
                <w:placeholder>
                  <w:docPart w:val="923CEF97729C4C90883BE28453388B8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Portuguese</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EE63EE" w14:paraId="681A63C6" w14:textId="77777777" w:rsidTr="00C015FD">
        <w:trPr>
          <w:cantSplit/>
        </w:trPr>
        <w:tc>
          <w:tcPr>
            <w:tcW w:w="8783" w:type="dxa"/>
          </w:tcPr>
          <w:p w14:paraId="3AC9BB12" w14:textId="77777777" w:rsidR="00EE63EE" w:rsidRPr="00E4335C" w:rsidRDefault="00EE63EE" w:rsidP="00C015FD">
            <w:pPr>
              <w:pStyle w:val="VCAAbulletlevel2"/>
              <w:rPr>
                <w:color w:val="212121"/>
                <w:shd w:val="clear" w:color="auto" w:fill="FFFFFF"/>
              </w:rPr>
            </w:pPr>
            <w:r w:rsidRPr="00F40190">
              <w:rPr>
                <w:shd w:val="clear" w:color="auto" w:fill="FFFFFF"/>
              </w:rPr>
              <w:t xml:space="preserve">Participate in a </w:t>
            </w:r>
            <w:hyperlink r:id="rId45"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EE63EE" w14:paraId="6170BD79" w14:textId="77777777" w:rsidTr="00C015FD">
        <w:trPr>
          <w:cantSplit/>
        </w:trPr>
        <w:tc>
          <w:tcPr>
            <w:tcW w:w="8783" w:type="dxa"/>
          </w:tcPr>
          <w:p w14:paraId="577292A6" w14:textId="2F66915F" w:rsidR="00EE63EE" w:rsidRDefault="00EE63EE" w:rsidP="00C015FD">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9DED34FCBE304ABC813EEE32513139D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Portuguese</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EE63EE" w14:paraId="524E0EA8" w14:textId="77777777" w:rsidTr="00C015FD">
        <w:trPr>
          <w:cantSplit/>
        </w:trPr>
        <w:tc>
          <w:tcPr>
            <w:tcW w:w="8783" w:type="dxa"/>
          </w:tcPr>
          <w:p w14:paraId="3D21BCA0" w14:textId="572495C4" w:rsidR="00EE63EE" w:rsidRPr="00EF154E" w:rsidRDefault="00EE63EE" w:rsidP="00C015FD">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 </w:t>
            </w:r>
            <w:sdt>
              <w:sdtPr>
                <w:rPr>
                  <w:shd w:val="clear" w:color="auto" w:fill="FFFFFF"/>
                </w:rPr>
                <w:alias w:val="Keywords"/>
                <w:tag w:val=""/>
                <w:id w:val="-729604993"/>
                <w:placeholder>
                  <w:docPart w:val="142E7126AD254A0AA9698BB1E5F5C415"/>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Portuguese</w:t>
                </w:r>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EE63EE" w14:paraId="4D847410" w14:textId="77777777" w:rsidTr="00C015FD">
        <w:trPr>
          <w:cantSplit/>
        </w:trPr>
        <w:tc>
          <w:tcPr>
            <w:tcW w:w="8783" w:type="dxa"/>
          </w:tcPr>
          <w:p w14:paraId="17951648" w14:textId="77777777" w:rsidR="00EE63EE" w:rsidRPr="00F66F92" w:rsidRDefault="00EE63EE" w:rsidP="00C015FD">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EE63EE" w14:paraId="6836721C" w14:textId="77777777" w:rsidTr="00C015FD">
        <w:trPr>
          <w:cantSplit/>
        </w:trPr>
        <w:tc>
          <w:tcPr>
            <w:tcW w:w="8783" w:type="dxa"/>
          </w:tcPr>
          <w:p w14:paraId="6D657495" w14:textId="77777777" w:rsidR="00EE63EE" w:rsidRPr="00F66F92" w:rsidRDefault="00EE63EE" w:rsidP="00C015FD">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EE63EE" w14:paraId="0F0673B1" w14:textId="77777777" w:rsidTr="00C015FD">
        <w:trPr>
          <w:cantSplit/>
        </w:trPr>
        <w:tc>
          <w:tcPr>
            <w:tcW w:w="8783" w:type="dxa"/>
          </w:tcPr>
          <w:p w14:paraId="0BC4914A" w14:textId="77777777" w:rsidR="00EE63EE" w:rsidRPr="00F66F92" w:rsidRDefault="00EE63EE" w:rsidP="00C015FD">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EE63EE" w14:paraId="2630EB78" w14:textId="77777777" w:rsidTr="00C015FD">
        <w:trPr>
          <w:cantSplit/>
        </w:trPr>
        <w:tc>
          <w:tcPr>
            <w:tcW w:w="8783" w:type="dxa"/>
          </w:tcPr>
          <w:p w14:paraId="0590FC6F" w14:textId="319270E5" w:rsidR="00EE63EE" w:rsidRPr="00F66F92" w:rsidRDefault="00EE63EE" w:rsidP="00C015FD">
            <w:pPr>
              <w:pStyle w:val="VCAAbulletlevel2"/>
              <w:spacing w:after="0"/>
            </w:pPr>
            <w:r w:rsidRPr="00EF154E">
              <w:t>Plan a</w:t>
            </w:r>
            <w:r w:rsidRPr="00E4335C">
              <w:rPr>
                <w:shd w:val="clear" w:color="auto" w:fill="FFFFFF"/>
              </w:rPr>
              <w:t xml:space="preserve"> </w:t>
            </w:r>
            <w:sdt>
              <w:sdtPr>
                <w:rPr>
                  <w:shd w:val="clear" w:color="auto" w:fill="FFFFFF"/>
                </w:rPr>
                <w:alias w:val="Keywords"/>
                <w:tag w:val=""/>
                <w:id w:val="-711495874"/>
                <w:placeholder>
                  <w:docPart w:val="2FF5490FFB694B28B656333792310BBA"/>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Portuguese</w:t>
                </w:r>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DEDDD1D8E26F42E19D536DFA081928C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Portuguese</w:t>
                </w:r>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EE63EE" w14:paraId="73588BB9" w14:textId="77777777" w:rsidTr="00C015FD">
        <w:trPr>
          <w:cantSplit/>
        </w:trPr>
        <w:tc>
          <w:tcPr>
            <w:tcW w:w="8783" w:type="dxa"/>
          </w:tcPr>
          <w:p w14:paraId="3DC61676" w14:textId="77777777" w:rsidR="00EE63EE" w:rsidRPr="00EF154E" w:rsidRDefault="00EE63EE" w:rsidP="00C015FD">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EE63EE" w14:paraId="2842A8BD" w14:textId="77777777" w:rsidTr="00C015FD">
        <w:trPr>
          <w:cantSplit/>
        </w:trPr>
        <w:tc>
          <w:tcPr>
            <w:tcW w:w="8783" w:type="dxa"/>
            <w:shd w:val="clear" w:color="auto" w:fill="D9D9D9" w:themeFill="background1" w:themeFillShade="D9"/>
          </w:tcPr>
          <w:p w14:paraId="26F536C3" w14:textId="4ED61F02" w:rsidR="00EE63EE" w:rsidRPr="00875BC2" w:rsidRDefault="00EE63EE" w:rsidP="00C015FD">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45F15FD1" wp14:editId="57F5A8C5">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 xml:space="preserve">Prepare and participate in debates, arguing for or against the importance of preserving a </w:t>
            </w:r>
            <w:sdt>
              <w:sdtPr>
                <w:rPr>
                  <w:b/>
                  <w:bCs/>
                  <w:shd w:val="clear" w:color="auto" w:fill="D9D9D9" w:themeFill="background1" w:themeFillShade="D9"/>
                </w:rPr>
                <w:alias w:val="Keywords"/>
                <w:tag w:val=""/>
                <w:id w:val="-1052849022"/>
                <w:placeholder>
                  <w:docPart w:val="0696BCC40C4D4403AFA689AD790C3E2C"/>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Portuguese</w:t>
                </w:r>
              </w:sdtContent>
            </w:sdt>
            <w:r w:rsidRPr="00875BC2">
              <w:rPr>
                <w:b/>
                <w:bCs/>
              </w:rPr>
              <w:t xml:space="preserve"> cultural tradition, and </w:t>
            </w:r>
            <w:r>
              <w:rPr>
                <w:b/>
                <w:bCs/>
              </w:rPr>
              <w:t>e</w:t>
            </w:r>
            <w:r w:rsidRPr="00875BC2">
              <w:rPr>
                <w:b/>
                <w:bCs/>
              </w:rPr>
              <w:t xml:space="preserve">xpressing your opinion. </w:t>
            </w:r>
          </w:p>
        </w:tc>
      </w:tr>
      <w:tr w:rsidR="00EE63EE" w14:paraId="3D4BE315" w14:textId="77777777" w:rsidTr="00C015FD">
        <w:trPr>
          <w:cantSplit/>
        </w:trPr>
        <w:tc>
          <w:tcPr>
            <w:tcW w:w="8783" w:type="dxa"/>
            <w:shd w:val="clear" w:color="auto" w:fill="FFFFFF" w:themeFill="background1"/>
          </w:tcPr>
          <w:p w14:paraId="20502298" w14:textId="77777777" w:rsidR="00EE63EE" w:rsidRPr="006C0BD9" w:rsidRDefault="00EE63EE" w:rsidP="00C015FD">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EE63EE" w14:paraId="66C59A01" w14:textId="77777777" w:rsidTr="00C015FD">
        <w:tc>
          <w:tcPr>
            <w:tcW w:w="8783" w:type="dxa"/>
            <w:tcBorders>
              <w:bottom w:val="single" w:sz="4" w:space="0" w:color="C6ECFF" w:themeColor="accent1" w:themeTint="33"/>
            </w:tcBorders>
            <w:shd w:val="clear" w:color="auto" w:fill="auto"/>
          </w:tcPr>
          <w:p w14:paraId="23536982" w14:textId="77777777" w:rsidR="00EE63EE" w:rsidRDefault="00EE63EE" w:rsidP="00C015FD">
            <w:pPr>
              <w:pStyle w:val="VCAAbulletlevel2"/>
              <w:numPr>
                <w:ilvl w:val="0"/>
                <w:numId w:val="0"/>
              </w:numPr>
            </w:pPr>
          </w:p>
          <w:p w14:paraId="520361A3" w14:textId="77777777" w:rsidR="00EE63EE" w:rsidRPr="00BB1912" w:rsidRDefault="00EE63EE" w:rsidP="00C015FD">
            <w:pPr>
              <w:pStyle w:val="VCAAbulletlevel2"/>
              <w:numPr>
                <w:ilvl w:val="0"/>
                <w:numId w:val="0"/>
              </w:numPr>
            </w:pPr>
          </w:p>
        </w:tc>
      </w:tr>
      <w:tr w:rsidR="00EE63EE" w14:paraId="4FC124BB" w14:textId="77777777" w:rsidTr="00C015FD">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5B218DE" w14:textId="77777777" w:rsidR="00EE63EE" w:rsidRPr="002E4CED" w:rsidRDefault="00EE63EE" w:rsidP="00C015FD">
            <w:pPr>
              <w:pStyle w:val="Heading2"/>
              <w:rPr>
                <w:b/>
                <w:bCs/>
                <w:color w:val="004EA8"/>
              </w:rPr>
            </w:pPr>
            <w:bookmarkStart w:id="39" w:name="_Toc188440472"/>
            <w:bookmarkStart w:id="40" w:name="_Toc191907181"/>
            <w:r w:rsidRPr="00B13D9B">
              <w:rPr>
                <w:b/>
                <w:bCs/>
                <w:noProof/>
                <w:color w:val="004EA8"/>
              </w:rPr>
              <w:drawing>
                <wp:anchor distT="0" distB="0" distL="114300" distR="114300" simplePos="0" relativeHeight="251672576" behindDoc="0" locked="0" layoutInCell="1" allowOverlap="1" wp14:anchorId="0658713A" wp14:editId="09FC6184">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9"/>
            <w:bookmarkEnd w:id="40"/>
            <w:r w:rsidRPr="00B13D9B">
              <w:rPr>
                <w:b/>
                <w:bCs/>
                <w:color w:val="004EA8"/>
              </w:rPr>
              <w:t xml:space="preserve"> </w:t>
            </w:r>
          </w:p>
          <w:p w14:paraId="5C70C3D4" w14:textId="5A01E239" w:rsidR="00EE63EE" w:rsidRDefault="00EE63EE" w:rsidP="00C015FD">
            <w:pPr>
              <w:pStyle w:val="VCAAbulletlevel2"/>
              <w:numPr>
                <w:ilvl w:val="0"/>
                <w:numId w:val="0"/>
              </w:numPr>
              <w:spacing w:line="240" w:lineRule="auto"/>
              <w:rPr>
                <w:b/>
                <w:bCs/>
                <w:color w:val="004EA8"/>
                <w:sz w:val="32"/>
                <w:szCs w:val="32"/>
              </w:rPr>
            </w:pPr>
            <w:r w:rsidRPr="006C0BD9">
              <w:rPr>
                <w:b/>
                <w:bCs/>
                <w:color w:val="004EA8"/>
                <w:sz w:val="32"/>
                <w:szCs w:val="32"/>
              </w:rPr>
              <w:t xml:space="preserve">Prepare and participate in debates, arguing for or against the importance of preserving a </w:t>
            </w:r>
            <w:sdt>
              <w:sdtPr>
                <w:rPr>
                  <w:b/>
                  <w:bCs/>
                  <w:color w:val="004EA8"/>
                  <w:sz w:val="32"/>
                  <w:szCs w:val="32"/>
                </w:rPr>
                <w:alias w:val="Keywords"/>
                <w:tag w:val=""/>
                <w:id w:val="-1266992840"/>
                <w:placeholder>
                  <w:docPart w:val="F54FEE7F455A43ED9D29083D06C8414E"/>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Portuguese</w:t>
                </w:r>
              </w:sdtContent>
            </w:sdt>
            <w:r w:rsidRPr="006C0BD9">
              <w:rPr>
                <w:b/>
                <w:bCs/>
                <w:color w:val="004EA8"/>
                <w:sz w:val="32"/>
                <w:szCs w:val="32"/>
              </w:rPr>
              <w:t xml:space="preserve"> cultural tradition, and expressing your opinion</w:t>
            </w:r>
            <w:r w:rsidRPr="00BB1912">
              <w:rPr>
                <w:b/>
                <w:bCs/>
                <w:color w:val="004EA8"/>
                <w:sz w:val="32"/>
                <w:szCs w:val="32"/>
              </w:rPr>
              <w:t>.</w:t>
            </w:r>
          </w:p>
          <w:p w14:paraId="6D158B48" w14:textId="77777777" w:rsidR="00EE63EE" w:rsidRDefault="00EE63EE" w:rsidP="00C015FD">
            <w:pPr>
              <w:pStyle w:val="VCAAbulletlevel2"/>
              <w:numPr>
                <w:ilvl w:val="0"/>
                <w:numId w:val="0"/>
              </w:numPr>
              <w:rPr>
                <w:b/>
                <w:bCs/>
                <w:color w:val="004EA8"/>
                <w:sz w:val="32"/>
                <w:szCs w:val="32"/>
              </w:rPr>
            </w:pPr>
          </w:p>
          <w:p w14:paraId="6E8D3F3E" w14:textId="77777777" w:rsidR="00EE63EE" w:rsidRPr="00A76523" w:rsidRDefault="00EE63EE" w:rsidP="00C015FD">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3BC0118E" w14:textId="77777777" w:rsidR="00EE63EE" w:rsidRPr="00A76523" w:rsidRDefault="00EE63EE" w:rsidP="00C015FD">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526E3AF1" w14:textId="2958891D" w:rsidR="00EE63EE" w:rsidRPr="00A76523" w:rsidRDefault="00EE63EE" w:rsidP="00C015FD">
            <w:pPr>
              <w:pStyle w:val="VCAAbulletlevel2"/>
            </w:pPr>
            <w:r w:rsidRPr="00603480">
              <w:t>Create a chart, graph or diagram</w:t>
            </w:r>
            <w:r>
              <w:t xml:space="preserve"> </w:t>
            </w:r>
            <w:proofErr w:type="gramStart"/>
            <w:r w:rsidR="005A5D0F">
              <w:t>summarising</w:t>
            </w:r>
            <w:r w:rsidRPr="00603480">
              <w:t xml:space="preserve"> responses</w:t>
            </w:r>
            <w:proofErr w:type="gramEnd"/>
            <w:r w:rsidRPr="00603480">
              <w:t xml:space="preserve"> from your survey. Brainstorm phrases you could use in the debate to </w:t>
            </w:r>
            <w:r>
              <w:t xml:space="preserve">describe the visual aids you have created and </w:t>
            </w:r>
            <w:r>
              <w:lastRenderedPageBreak/>
              <w:t xml:space="preserve">use them to </w:t>
            </w:r>
            <w:r w:rsidRPr="00603480">
              <w:t xml:space="preserve">support your arguments. </w:t>
            </w:r>
            <w:r>
              <w:br/>
            </w:r>
          </w:p>
          <w:p w14:paraId="69D81EE4" w14:textId="77777777" w:rsidR="00EE63EE" w:rsidRPr="00A76523" w:rsidRDefault="00EE63EE" w:rsidP="00C015FD">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23260DE3" w14:textId="77777777" w:rsidR="00EE63EE" w:rsidRPr="00A76523" w:rsidRDefault="00EE63EE" w:rsidP="00C015FD">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05EF7703" w14:textId="77777777" w:rsidR="00EE63EE" w:rsidRPr="00A76523" w:rsidRDefault="00EE63EE" w:rsidP="00C015FD">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4EB574BF" w14:textId="77777777" w:rsidR="00EE63EE" w:rsidRPr="00A76523" w:rsidRDefault="00EE63EE" w:rsidP="00C015FD">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224CA83E" w14:textId="77777777" w:rsidR="00EE63EE" w:rsidRDefault="00EE63EE" w:rsidP="00C015FD">
            <w:pPr>
              <w:pStyle w:val="VCAAbulletlevel2"/>
            </w:pPr>
            <w:r>
              <w:t>Practise active listening in pairs: paraphrase what your partner says and/or ask questions to clarify understanding, then swap roles.</w:t>
            </w:r>
          </w:p>
          <w:p w14:paraId="71DF18BB" w14:textId="77777777" w:rsidR="00EE63EE" w:rsidRDefault="00EE63EE" w:rsidP="00C015FD">
            <w:pPr>
              <w:pStyle w:val="VCAAbulletlevel2"/>
              <w:numPr>
                <w:ilvl w:val="0"/>
                <w:numId w:val="0"/>
              </w:numPr>
              <w:ind w:left="360" w:hanging="360"/>
            </w:pPr>
          </w:p>
          <w:p w14:paraId="16C49F58" w14:textId="77777777" w:rsidR="00EE63EE" w:rsidRDefault="00EE63EE" w:rsidP="00C015FD">
            <w:pPr>
              <w:pStyle w:val="VCAAbulletlevel2"/>
            </w:pPr>
            <w:r w:rsidRPr="006B27C6">
              <w:t xml:space="preserve">Play negotiation games (e.g. </w:t>
            </w:r>
            <w:hyperlink r:id="rId46" w:history="1">
              <w:r w:rsidRPr="006B27C6">
                <w:rPr>
                  <w:rStyle w:val="Hyperlink"/>
                </w:rPr>
                <w:t>The 2-Dollar Game</w:t>
              </w:r>
            </w:hyperlink>
            <w:r w:rsidRPr="006B27C6">
              <w:t xml:space="preserve"> or </w:t>
            </w:r>
            <w:hyperlink r:id="rId47"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1021AB8B" w14:textId="77777777" w:rsidR="00EE63EE" w:rsidRDefault="00EE63EE" w:rsidP="00C015FD">
            <w:pPr>
              <w:pStyle w:val="VCAAbulletlevel2"/>
              <w:numPr>
                <w:ilvl w:val="0"/>
                <w:numId w:val="0"/>
              </w:numPr>
              <w:ind w:left="360" w:hanging="360"/>
            </w:pPr>
          </w:p>
          <w:p w14:paraId="76BEAC4A" w14:textId="77777777" w:rsidR="00EE63EE" w:rsidRDefault="00EE63EE" w:rsidP="00C015FD">
            <w:pPr>
              <w:pStyle w:val="VCAAbulletlevel2"/>
            </w:pPr>
            <w:r w:rsidRPr="006B27C6">
              <w:t>Brainstorm arguments both for and against the preservation of cultural traditions and provide supporting evidence to justify each position.</w:t>
            </w:r>
          </w:p>
          <w:p w14:paraId="0BE486F3" w14:textId="77777777" w:rsidR="00EE63EE" w:rsidRDefault="00EE63EE" w:rsidP="00C015FD">
            <w:pPr>
              <w:pStyle w:val="VCAAbulletlevel2"/>
              <w:numPr>
                <w:ilvl w:val="0"/>
                <w:numId w:val="0"/>
              </w:numPr>
              <w:ind w:left="360" w:hanging="360"/>
            </w:pPr>
          </w:p>
          <w:p w14:paraId="5919D9B0" w14:textId="77777777" w:rsidR="00EE63EE" w:rsidRPr="0066155E" w:rsidRDefault="00EE63EE" w:rsidP="00C015FD">
            <w:pPr>
              <w:pStyle w:val="VCAAbulletlevel2"/>
            </w:pPr>
            <w:r w:rsidRPr="006B27C6">
              <w:t>Participate in a debate</w:t>
            </w:r>
            <w:r>
              <w:t>.</w:t>
            </w:r>
          </w:p>
        </w:tc>
      </w:tr>
    </w:tbl>
    <w:p w14:paraId="3FAAF413" w14:textId="77777777" w:rsidR="00EE63EE" w:rsidRDefault="00EE63EE" w:rsidP="00EE63EE">
      <w:pPr>
        <w:rPr>
          <w:lang w:val="en-AU"/>
        </w:rPr>
      </w:pPr>
    </w:p>
    <w:p w14:paraId="1C624416" w14:textId="77777777" w:rsidR="00EE63EE" w:rsidRDefault="00EE63EE" w:rsidP="00EE63EE">
      <w:pPr>
        <w:rPr>
          <w:lang w:val="en-AU"/>
        </w:rPr>
      </w:pPr>
    </w:p>
    <w:p w14:paraId="00DAC8E7" w14:textId="77777777" w:rsidR="00EE63EE" w:rsidRDefault="00EE63EE" w:rsidP="00EE63EE">
      <w:pPr>
        <w:pStyle w:val="Heading4"/>
      </w:pPr>
      <w:r w:rsidRPr="00B13D9B">
        <w:t xml:space="preserve">Unit </w:t>
      </w:r>
      <w:r>
        <w:t xml:space="preserve">3 </w:t>
      </w:r>
      <w:r w:rsidRPr="00B13D9B">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EE63EE" w:rsidRPr="007B23FE" w14:paraId="018443C4" w14:textId="77777777" w:rsidTr="00C015FD">
        <w:trPr>
          <w:trHeight w:val="274"/>
        </w:trPr>
        <w:tc>
          <w:tcPr>
            <w:tcW w:w="2197" w:type="dxa"/>
            <w:shd w:val="clear" w:color="auto" w:fill="0F7EB4"/>
          </w:tcPr>
          <w:p w14:paraId="6459EF47"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693D5AD2"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71D22265"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57E836A"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EE63EE" w:rsidRPr="007B23FE" w14:paraId="468F6722" w14:textId="77777777" w:rsidTr="004832CB">
        <w:trPr>
          <w:trHeight w:val="1701"/>
        </w:trPr>
        <w:tc>
          <w:tcPr>
            <w:tcW w:w="2197" w:type="dxa"/>
            <w:vAlign w:val="center"/>
          </w:tcPr>
          <w:p w14:paraId="4A2869E7" w14:textId="77777777" w:rsidR="00EE63EE" w:rsidRPr="007B23FE" w:rsidRDefault="00EE63EE" w:rsidP="00C015FD">
            <w:pPr>
              <w:pStyle w:val="VCAAbody"/>
              <w:jc w:val="center"/>
            </w:pPr>
            <w:r>
              <w:t>Identity</w:t>
            </w:r>
          </w:p>
        </w:tc>
        <w:tc>
          <w:tcPr>
            <w:tcW w:w="2197" w:type="dxa"/>
            <w:vAlign w:val="center"/>
          </w:tcPr>
          <w:p w14:paraId="0B73A980" w14:textId="77777777" w:rsidR="00EE63EE" w:rsidRPr="007B23FE" w:rsidRDefault="00EE63EE" w:rsidP="00C015FD">
            <w:pPr>
              <w:pStyle w:val="VCAAbody"/>
              <w:jc w:val="center"/>
            </w:pPr>
            <w:r w:rsidRPr="00E4335C">
              <w:t>Personal</w:t>
            </w:r>
          </w:p>
        </w:tc>
        <w:tc>
          <w:tcPr>
            <w:tcW w:w="2197" w:type="dxa"/>
            <w:vAlign w:val="center"/>
          </w:tcPr>
          <w:p w14:paraId="6F3A45A0" w14:textId="77777777" w:rsidR="00EE63EE" w:rsidRPr="007B23FE" w:rsidRDefault="00EE63EE" w:rsidP="00C015FD">
            <w:pPr>
              <w:pStyle w:val="VCAAbody"/>
              <w:jc w:val="center"/>
            </w:pPr>
            <w:r w:rsidRPr="00D53EA2">
              <w:t>Relationships and human interactions</w:t>
            </w:r>
          </w:p>
        </w:tc>
        <w:tc>
          <w:tcPr>
            <w:tcW w:w="2198" w:type="dxa"/>
            <w:vAlign w:val="center"/>
          </w:tcPr>
          <w:p w14:paraId="298DF8D2" w14:textId="77777777" w:rsidR="00EE63EE" w:rsidRPr="007B23FE" w:rsidRDefault="00EE63EE" w:rsidP="00C015FD">
            <w:pPr>
              <w:pStyle w:val="VCAAbody"/>
              <w:jc w:val="center"/>
            </w:pPr>
            <w:r w:rsidRPr="00D53EA2">
              <w:t xml:space="preserve">Friends, </w:t>
            </w:r>
            <w:proofErr w:type="gramStart"/>
            <w:r w:rsidRPr="00D53EA2">
              <w:t>family</w:t>
            </w:r>
            <w:proofErr w:type="gramEnd"/>
            <w:r w:rsidRPr="00D53EA2">
              <w:t xml:space="preserve"> and community</w:t>
            </w:r>
          </w:p>
        </w:tc>
      </w:tr>
    </w:tbl>
    <w:p w14:paraId="06744AD6" w14:textId="77777777" w:rsidR="00EE63EE" w:rsidRPr="00B13D9B" w:rsidRDefault="00EE63EE" w:rsidP="00EE63EE">
      <w:pPr>
        <w:pStyle w:val="Heading2"/>
        <w:rPr>
          <w:sz w:val="28"/>
        </w:rPr>
      </w:pPr>
      <w:bookmarkStart w:id="41" w:name="_Toc188440473"/>
      <w:bookmarkStart w:id="42" w:name="_Toc191907182"/>
      <w:r w:rsidRPr="1AB6DD3E">
        <w:rPr>
          <w:sz w:val="28"/>
        </w:rPr>
        <w:t>Outcome 2</w:t>
      </w:r>
      <w:bookmarkEnd w:id="41"/>
      <w:bookmarkEnd w:id="42"/>
    </w:p>
    <w:p w14:paraId="3667B229" w14:textId="3922E946" w:rsidR="00EE63EE" w:rsidRDefault="00EE63EE" w:rsidP="00EE63EE">
      <w:pPr>
        <w:pStyle w:val="VCAAbody"/>
        <w:rPr>
          <w:shd w:val="clear" w:color="auto" w:fill="FFFFFF"/>
        </w:rPr>
      </w:pPr>
      <w:r w:rsidRPr="00D53EA2">
        <w:rPr>
          <w:shd w:val="clear" w:color="auto" w:fill="FFFFFF"/>
        </w:rPr>
        <w:lastRenderedPageBreak/>
        <w:t xml:space="preserve">On completion of this unit the student should be able to </w:t>
      </w:r>
      <w:proofErr w:type="spellStart"/>
      <w:r w:rsidRPr="00D53EA2">
        <w:rPr>
          <w:shd w:val="clear" w:color="auto" w:fill="FFFFFF"/>
        </w:rPr>
        <w:t>analyse</w:t>
      </w:r>
      <w:proofErr w:type="spellEnd"/>
      <w:r w:rsidRPr="00D53EA2">
        <w:rPr>
          <w:shd w:val="clear" w:color="auto" w:fill="FFFFFF"/>
        </w:rPr>
        <w:t xml:space="preserve"> and </w:t>
      </w:r>
      <w:proofErr w:type="spellStart"/>
      <w:r w:rsidRPr="00D53EA2">
        <w:rPr>
          <w:shd w:val="clear" w:color="auto" w:fill="FFFFFF"/>
        </w:rPr>
        <w:t>synthesise</w:t>
      </w:r>
      <w:proofErr w:type="spellEnd"/>
      <w:r w:rsidRPr="00D53EA2">
        <w:rPr>
          <w:shd w:val="clear" w:color="auto" w:fill="FFFFFF"/>
        </w:rPr>
        <w:t xml:space="preserve"> information from texts in </w:t>
      </w:r>
      <w:sdt>
        <w:sdtPr>
          <w:rPr>
            <w:shd w:val="clear" w:color="auto" w:fill="FFFFFF"/>
          </w:rPr>
          <w:alias w:val="Keywords"/>
          <w:tag w:val=""/>
          <w:id w:val="-1979749955"/>
          <w:placeholder>
            <w:docPart w:val="F5E9556E6AB341E38DA7D75C451088D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Portuguese</w:t>
          </w:r>
        </w:sdtContent>
      </w:sdt>
      <w:r>
        <w:rPr>
          <w:shd w:val="clear" w:color="auto" w:fill="FFFFFF"/>
        </w:rPr>
        <w:t xml:space="preserve"> </w:t>
      </w:r>
      <w:r w:rsidRPr="000A7273">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1341079157"/>
          <w:placeholder>
            <w:docPart w:val="F4AE51F715D54ED7AA1594C532855B8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Portuguese</w:t>
          </w:r>
        </w:sdtContent>
      </w:sdt>
      <w:r w:rsidRPr="000A7273">
        <w:rPr>
          <w:shd w:val="clear" w:color="auto" w:fill="FFFFFF"/>
        </w:rPr>
        <w:t>.</w:t>
      </w:r>
    </w:p>
    <w:p w14:paraId="432A8E22" w14:textId="77777777" w:rsidR="00EE63EE" w:rsidRDefault="00EE63EE" w:rsidP="00EE63EE">
      <w:pPr>
        <w:pStyle w:val="Heading2"/>
        <w:rPr>
          <w:sz w:val="24"/>
          <w:szCs w:val="24"/>
        </w:rPr>
      </w:pPr>
      <w:bookmarkStart w:id="43" w:name="_Toc188440474"/>
      <w:bookmarkStart w:id="44" w:name="_Toc191907183"/>
      <w:r w:rsidRPr="00753F1C">
        <w:rPr>
          <w:sz w:val="24"/>
          <w:szCs w:val="24"/>
        </w:rPr>
        <w:t>Examples of learning activities</w:t>
      </w:r>
      <w:bookmarkEnd w:id="43"/>
      <w:bookmarkEnd w:id="44"/>
    </w:p>
    <w:tbl>
      <w:tblPr>
        <w:tblStyle w:val="TableGrid"/>
        <w:tblpPr w:leftFromText="180" w:rightFromText="180" w:vertAnchor="text" w:tblpY="1"/>
        <w:tblOverlap w:val="never"/>
        <w:tblW w:w="0" w:type="auto"/>
        <w:tblBorders>
          <w:left w:val="none" w:sz="0" w:space="0" w:color="auto"/>
          <w:right w:val="none" w:sz="0" w:space="0" w:color="auto"/>
        </w:tblBorders>
        <w:tblLook w:val="04A0" w:firstRow="1" w:lastRow="0" w:firstColumn="1" w:lastColumn="0" w:noHBand="0" w:noVBand="1"/>
      </w:tblPr>
      <w:tblGrid>
        <w:gridCol w:w="8428"/>
      </w:tblGrid>
      <w:tr w:rsidR="00EE63EE" w:rsidRPr="006476F9" w14:paraId="3584FD4C" w14:textId="77777777" w:rsidTr="00C015FD">
        <w:trPr>
          <w:cantSplit/>
          <w:trHeight w:val="20"/>
        </w:trPr>
        <w:tc>
          <w:tcPr>
            <w:tcW w:w="8428" w:type="dxa"/>
          </w:tcPr>
          <w:p w14:paraId="529B93E1" w14:textId="77777777" w:rsidR="00EE63EE" w:rsidRPr="00D159A5" w:rsidRDefault="00EE63EE" w:rsidP="00C015FD">
            <w:pPr>
              <w:pStyle w:val="VCAAbulletlevel2"/>
            </w:pPr>
            <w:r w:rsidRPr="00D159A5">
              <w:t>Explore the concept of relationships and their significance in human interactions, by discussing a question assigned to your group (e.g. How do different cultures define and prioritise relationships? / What role does effective communication play in maintaining healthy relationships? / How have technological advancements impacted the way people interact in relationships?) and share key points with the class.</w:t>
            </w:r>
          </w:p>
        </w:tc>
      </w:tr>
      <w:tr w:rsidR="00EE63EE" w:rsidRPr="006476F9" w14:paraId="04810C31" w14:textId="77777777" w:rsidTr="00C015FD">
        <w:trPr>
          <w:cantSplit/>
          <w:trHeight w:val="20"/>
        </w:trPr>
        <w:tc>
          <w:tcPr>
            <w:tcW w:w="8428" w:type="dxa"/>
          </w:tcPr>
          <w:p w14:paraId="49F62F4A" w14:textId="77777777" w:rsidR="00EE63EE" w:rsidRPr="00D159A5" w:rsidRDefault="00EE63EE" w:rsidP="00C015FD">
            <w:pPr>
              <w:pStyle w:val="VCAAbulletlevel2"/>
            </w:pPr>
            <w:r w:rsidRPr="00D159A5">
              <w:t>Compare and contrast the definitions of relationships from different sources; identify key words and reflect on your understanding of what constitutes a positive relationship.</w:t>
            </w:r>
          </w:p>
        </w:tc>
      </w:tr>
      <w:tr w:rsidR="00EE63EE" w:rsidRPr="006476F9" w14:paraId="2FFBCBC6" w14:textId="77777777" w:rsidTr="00C015FD">
        <w:trPr>
          <w:cantSplit/>
          <w:trHeight w:val="20"/>
        </w:trPr>
        <w:tc>
          <w:tcPr>
            <w:tcW w:w="8428" w:type="dxa"/>
          </w:tcPr>
          <w:p w14:paraId="65BD7343" w14:textId="77777777" w:rsidR="00EE63EE" w:rsidRPr="00D159A5" w:rsidRDefault="00EE63EE" w:rsidP="00C015FD">
            <w:pPr>
              <w:pStyle w:val="VCAAbulletlevel2"/>
            </w:pPr>
            <w:r w:rsidRPr="00D159A5">
              <w:t>Brainstorm and compile a list of words, phrases and non-verbal communication that can foster positive interactions and build stronger relationships. Revise these by playing charades or matching games.</w:t>
            </w:r>
          </w:p>
        </w:tc>
      </w:tr>
      <w:tr w:rsidR="00EE63EE" w:rsidRPr="006476F9" w14:paraId="4EC6D86E" w14:textId="77777777" w:rsidTr="00C015FD">
        <w:trPr>
          <w:cantSplit/>
          <w:trHeight w:val="20"/>
        </w:trPr>
        <w:tc>
          <w:tcPr>
            <w:tcW w:w="8428" w:type="dxa"/>
          </w:tcPr>
          <w:p w14:paraId="69C53D20" w14:textId="77777777" w:rsidR="00EE63EE" w:rsidRPr="00D159A5" w:rsidRDefault="00EE63EE" w:rsidP="00C015FD">
            <w:pPr>
              <w:pStyle w:val="VCAAbulletlevel2"/>
            </w:pPr>
            <w:r w:rsidRPr="00D159A5">
              <w:t>Identify and discuss how cultural differences may affect communication styles and suggest strategies for effective cross-cultural communication based on movies, video clips, or audio or written texts involving individuals from different cultural backgrounds</w:t>
            </w:r>
          </w:p>
        </w:tc>
      </w:tr>
      <w:tr w:rsidR="00EE63EE" w:rsidRPr="006476F9" w14:paraId="1EB886C5" w14:textId="77777777" w:rsidTr="00C015FD">
        <w:trPr>
          <w:cantSplit/>
          <w:trHeight w:val="20"/>
        </w:trPr>
        <w:tc>
          <w:tcPr>
            <w:tcW w:w="8428" w:type="dxa"/>
          </w:tcPr>
          <w:p w14:paraId="3D69CBB4" w14:textId="77777777" w:rsidR="00EE63EE" w:rsidRPr="00D159A5" w:rsidRDefault="00EE63EE" w:rsidP="00C015FD">
            <w:pPr>
              <w:pStyle w:val="VCAAbulletlevel2"/>
            </w:pPr>
            <w:r>
              <w:t xml:space="preserve">Read texts or view video clips of conversations that showcase various linguistic features and communication styles in the target language. Then, use a mind map to visualise your analysis of each text, focusing on linguistic features (e.g. greetings, expressions, specific vocabulary or colloquial language, use of formal or informal language), gestures, cultural influences or norms, and communication patterns associated with different types of relationships. </w:t>
            </w:r>
          </w:p>
        </w:tc>
      </w:tr>
      <w:tr w:rsidR="00EE63EE" w:rsidRPr="006476F9" w14:paraId="11A4A2EE" w14:textId="77777777" w:rsidTr="00C015FD">
        <w:trPr>
          <w:cantSplit/>
          <w:trHeight w:val="20"/>
        </w:trPr>
        <w:tc>
          <w:tcPr>
            <w:tcW w:w="8428" w:type="dxa"/>
          </w:tcPr>
          <w:p w14:paraId="2816E6E5" w14:textId="77777777" w:rsidR="00EE63EE" w:rsidRPr="006476F9" w:rsidRDefault="00EE63EE" w:rsidP="00C015FD">
            <w:pPr>
              <w:pStyle w:val="VCAAbulletlevel2"/>
              <w:rPr>
                <w:shd w:val="clear" w:color="auto" w:fill="FFFFFF"/>
              </w:rPr>
            </w:pPr>
            <w:r w:rsidRPr="00D159A5">
              <w:t>Listen to audio recordings of different types of conversations (e.g. casual versus negotiation) and identify the relationships between the speakers, and the language features that contribute to effective communication or potential misunderstanding, such as tone, volume, communication styles or word choices. Then, answer comprehension questions.</w:t>
            </w:r>
          </w:p>
        </w:tc>
      </w:tr>
      <w:tr w:rsidR="00EE63EE" w:rsidRPr="006476F9" w14:paraId="6E98B668" w14:textId="77777777" w:rsidTr="00C015FD">
        <w:trPr>
          <w:cantSplit/>
          <w:trHeight w:val="20"/>
        </w:trPr>
        <w:tc>
          <w:tcPr>
            <w:tcW w:w="8428" w:type="dxa"/>
            <w:shd w:val="clear" w:color="auto" w:fill="D9D9D9" w:themeFill="background1" w:themeFillShade="D9"/>
          </w:tcPr>
          <w:p w14:paraId="740B3FBA" w14:textId="77777777" w:rsidR="00EE63EE" w:rsidRPr="00875BC2" w:rsidRDefault="00EE63EE" w:rsidP="00C015FD">
            <w:pPr>
              <w:pStyle w:val="VCAAbulletlevel2"/>
              <w:rPr>
                <w:b/>
                <w:bCs/>
                <w:shd w:val="clear" w:color="auto" w:fill="FFFFFF"/>
              </w:rPr>
            </w:pPr>
            <w:r w:rsidRPr="00875BC2">
              <w:rPr>
                <w:b/>
                <w:bCs/>
                <w:noProof/>
              </w:rPr>
              <w:drawing>
                <wp:anchor distT="0" distB="0" distL="114300" distR="114300" simplePos="0" relativeHeight="251673600" behindDoc="0" locked="0" layoutInCell="1" allowOverlap="1" wp14:anchorId="3235B535" wp14:editId="51758B31">
                  <wp:simplePos x="0" y="0"/>
                  <wp:positionH relativeFrom="column">
                    <wp:posOffset>4667250</wp:posOffset>
                  </wp:positionH>
                  <wp:positionV relativeFrom="paragraph">
                    <wp:posOffset>64770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769828628"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Analyse language use in conversations between friends, family members, or community members.</w:t>
            </w:r>
          </w:p>
        </w:tc>
      </w:tr>
      <w:tr w:rsidR="00EE63EE" w:rsidRPr="006476F9" w14:paraId="0FEF2832" w14:textId="77777777" w:rsidTr="00C015FD">
        <w:trPr>
          <w:cantSplit/>
          <w:trHeight w:val="20"/>
        </w:trPr>
        <w:tc>
          <w:tcPr>
            <w:tcW w:w="8428" w:type="dxa"/>
          </w:tcPr>
          <w:p w14:paraId="739AAD16" w14:textId="59B6FA09" w:rsidR="00EE63EE" w:rsidRPr="00D159A5" w:rsidRDefault="00EE63EE" w:rsidP="00C015FD">
            <w:pPr>
              <w:pStyle w:val="VCAAbulletlevel2"/>
            </w:pPr>
            <w:r w:rsidRPr="00D159A5">
              <w:t xml:space="preserve">Listen to a conversation or read a script of a conversation between a grandfather and grandchild about a family tradition or the use of technology. Then, answer a series of short-answer comprehension questions in </w:t>
            </w:r>
            <w:sdt>
              <w:sdtPr>
                <w:alias w:val="Keywords"/>
                <w:tag w:val=""/>
                <w:id w:val="2058356961"/>
                <w:placeholder>
                  <w:docPart w:val="83932E3B37674B99B9771889C314E46A"/>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D159A5">
              <w:t>, and compare your responses with a partner. Share responses with the class and identify strategies for responding effectively to</w:t>
            </w:r>
            <w:r>
              <w:t xml:space="preserve"> </w:t>
            </w:r>
            <w:r w:rsidR="007051D0">
              <w:t xml:space="preserve">a </w:t>
            </w:r>
            <w:r w:rsidRPr="00D159A5">
              <w:t xml:space="preserve">short-answer questions. As a class, brainstorm an ideal </w:t>
            </w:r>
            <w:r w:rsidRPr="00D159A5">
              <w:lastRenderedPageBreak/>
              <w:t>response. Compare this to your original response and make changes to improve your answer.</w:t>
            </w:r>
          </w:p>
        </w:tc>
      </w:tr>
      <w:tr w:rsidR="00EE63EE" w:rsidRPr="006476F9" w14:paraId="5C6016A1" w14:textId="77777777" w:rsidTr="00C015FD">
        <w:trPr>
          <w:cantSplit/>
          <w:trHeight w:val="20"/>
        </w:trPr>
        <w:tc>
          <w:tcPr>
            <w:tcW w:w="8428" w:type="dxa"/>
          </w:tcPr>
          <w:p w14:paraId="64E5BBBC" w14:textId="77777777" w:rsidR="00EE63EE" w:rsidRPr="00D159A5" w:rsidRDefault="00EE63EE" w:rsidP="00C015FD">
            <w:pPr>
              <w:pStyle w:val="VCAAbulletlevel2"/>
            </w:pPr>
            <w:r w:rsidRPr="00D159A5">
              <w:lastRenderedPageBreak/>
              <w:t xml:space="preserve">Watch video clips of friends interacting. Observe and analyse non-verbal cues such as body language, facial expressions, and gestures that contribute to your understanding of the emotions and feelings being portrayed. Discuss your understanding with a partner, reflecting on contextual clues and cultural influences that may impact interpretation. </w:t>
            </w:r>
          </w:p>
        </w:tc>
      </w:tr>
      <w:tr w:rsidR="00EE63EE" w:rsidRPr="006476F9" w14:paraId="5636C17B" w14:textId="77777777" w:rsidTr="00C015FD">
        <w:trPr>
          <w:cantSplit/>
          <w:trHeight w:val="20"/>
        </w:trPr>
        <w:tc>
          <w:tcPr>
            <w:tcW w:w="8428" w:type="dxa"/>
          </w:tcPr>
          <w:p w14:paraId="6D50F793" w14:textId="185A7A4F" w:rsidR="00EE63EE" w:rsidRPr="00D159A5" w:rsidRDefault="00EE63EE" w:rsidP="00C015FD">
            <w:pPr>
              <w:pStyle w:val="VCAAbulletlevel2"/>
            </w:pPr>
            <w:r w:rsidRPr="00D159A5">
              <w:t xml:space="preserve">Create a Venn Diagram reflecting on the body language, facial </w:t>
            </w:r>
            <w:proofErr w:type="gramStart"/>
            <w:r w:rsidRPr="00D159A5">
              <w:t>expressions</w:t>
            </w:r>
            <w:proofErr w:type="gramEnd"/>
            <w:r w:rsidRPr="00D159A5">
              <w:t xml:space="preserve"> and gestures you observed when watching video clips in </w:t>
            </w:r>
            <w:sdt>
              <w:sdtPr>
                <w:alias w:val="Keywords"/>
                <w:tag w:val=""/>
                <w:id w:val="2056816074"/>
                <w:placeholder>
                  <w:docPart w:val="EA73EABDB04047939B05567B4B3D4CC0"/>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D159A5">
              <w:t>, and compare these with your own peer group. Then, write a blog post identifying the similarities and differences.</w:t>
            </w:r>
          </w:p>
        </w:tc>
      </w:tr>
      <w:tr w:rsidR="00EE63EE" w:rsidRPr="006476F9" w14:paraId="37049337" w14:textId="77777777" w:rsidTr="00C015FD">
        <w:trPr>
          <w:cantSplit/>
          <w:trHeight w:val="20"/>
        </w:trPr>
        <w:tc>
          <w:tcPr>
            <w:tcW w:w="8428" w:type="dxa"/>
          </w:tcPr>
          <w:p w14:paraId="0DA967EC" w14:textId="77777777" w:rsidR="00EE63EE" w:rsidRPr="00D159A5" w:rsidRDefault="00EE63EE" w:rsidP="00C015FD">
            <w:pPr>
              <w:pStyle w:val="VCAAbulletlevel2"/>
            </w:pPr>
            <w:r w:rsidRPr="00D159A5">
              <w:t xml:space="preserve">View a poster promoting a cultural event and identify how language is used to persuade the viewer to attend. Highlight and/or annotate the poster, identifying different features (e.g. persuasive devices). </w:t>
            </w:r>
          </w:p>
        </w:tc>
      </w:tr>
      <w:tr w:rsidR="00EE63EE" w:rsidRPr="006476F9" w14:paraId="50C8EDB5" w14:textId="77777777" w:rsidTr="00C015FD">
        <w:trPr>
          <w:cantSplit/>
          <w:trHeight w:val="20"/>
        </w:trPr>
        <w:tc>
          <w:tcPr>
            <w:tcW w:w="8428" w:type="dxa"/>
          </w:tcPr>
          <w:p w14:paraId="45906D96" w14:textId="6968C9FC" w:rsidR="00EE63EE" w:rsidRPr="00D159A5" w:rsidRDefault="00EE63EE" w:rsidP="00C015FD">
            <w:pPr>
              <w:pStyle w:val="VCAAbulletlevel2"/>
            </w:pPr>
            <w:r w:rsidRPr="00D159A5">
              <w:t xml:space="preserve">Research and explore the dynamic nature of language and/or language innovation in </w:t>
            </w:r>
            <w:sdt>
              <w:sdtPr>
                <w:alias w:val="Keywords"/>
                <w:tag w:val=""/>
                <w:id w:val="1702127127"/>
                <w:placeholder>
                  <w:docPart w:val="0A6067CF8098433FB9881E9CF31E34A3"/>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D159A5">
              <w:t xml:space="preserve"> (e.g. colloquial language, gender-inclusive language, introduction of new words). Discuss how and why language may change over time and how language may be used differently depending on relationships (e.g. belonging to a particular age group or community) and compare this with other languages spoken by members of the class</w:t>
            </w:r>
          </w:p>
        </w:tc>
      </w:tr>
      <w:tr w:rsidR="00EE63EE" w:rsidRPr="006476F9" w14:paraId="7D99B710" w14:textId="77777777" w:rsidTr="00C015FD">
        <w:trPr>
          <w:cantSplit/>
          <w:trHeight w:val="20"/>
        </w:trPr>
        <w:tc>
          <w:tcPr>
            <w:tcW w:w="8428" w:type="dxa"/>
          </w:tcPr>
          <w:p w14:paraId="475406E7" w14:textId="5BA30196" w:rsidR="00EE63EE" w:rsidRPr="00D159A5" w:rsidRDefault="00EE63EE" w:rsidP="00C015FD">
            <w:pPr>
              <w:pStyle w:val="VCAAbulletlevel2"/>
            </w:pPr>
            <w:r w:rsidRPr="00D159A5">
              <w:t xml:space="preserve">Read a news article about a tradition or festival of a </w:t>
            </w:r>
            <w:sdt>
              <w:sdtPr>
                <w:alias w:val="Keywords"/>
                <w:tag w:val=""/>
                <w:id w:val="2058436836"/>
                <w:placeholder>
                  <w:docPart w:val="0D3114828F284A28B23CF9F37A254657"/>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D159A5">
              <w:t>-speaking country or community and view an image of the tradition or festival. Then, imagine you participated in the tradition or festival. Write a paragraph explaining what you did or saw, including information from both the text and the image</w:t>
            </w:r>
          </w:p>
        </w:tc>
      </w:tr>
      <w:tr w:rsidR="00EE63EE" w:rsidRPr="006476F9" w14:paraId="5A1F7903" w14:textId="77777777" w:rsidTr="00C015FD">
        <w:trPr>
          <w:cantSplit/>
          <w:trHeight w:val="20"/>
        </w:trPr>
        <w:tc>
          <w:tcPr>
            <w:tcW w:w="8428" w:type="dxa"/>
          </w:tcPr>
          <w:p w14:paraId="0D10D747" w14:textId="5B98B5C0" w:rsidR="00EE63EE" w:rsidRPr="00D159A5" w:rsidRDefault="00EE63EE" w:rsidP="00C015FD">
            <w:pPr>
              <w:pStyle w:val="VCAAbulletlevel2"/>
            </w:pPr>
            <w:r w:rsidRPr="00D159A5">
              <w:t>Participate in a ‘</w:t>
            </w:r>
            <w:hyperlink r:id="rId48" w:history="1">
              <w:r w:rsidRPr="00042D94">
                <w:rPr>
                  <w:rStyle w:val="Hyperlink"/>
                </w:rPr>
                <w:t>gallery walk’</w:t>
              </w:r>
            </w:hyperlink>
            <w:r w:rsidRPr="00D159A5">
              <w:t xml:space="preserve">, moving around the room and collecting explanations and/or examples of persuasive devices in </w:t>
            </w:r>
            <w:sdt>
              <w:sdtPr>
                <w:alias w:val="Keywords"/>
                <w:tag w:val=""/>
                <w:id w:val="1379439461"/>
                <w:placeholder>
                  <w:docPart w:val="F3DFA4BB4FBD4C1886F45E50153EC2EC"/>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D159A5">
              <w:t xml:space="preserve"> from posters displayed in the classroom. Write notes about each persuasive device.</w:t>
            </w:r>
          </w:p>
        </w:tc>
      </w:tr>
      <w:tr w:rsidR="00EE63EE" w:rsidRPr="006476F9" w14:paraId="2F1E7036" w14:textId="77777777" w:rsidTr="00C015FD">
        <w:trPr>
          <w:cantSplit/>
          <w:trHeight w:val="20"/>
        </w:trPr>
        <w:tc>
          <w:tcPr>
            <w:tcW w:w="8428" w:type="dxa"/>
          </w:tcPr>
          <w:p w14:paraId="0472471A" w14:textId="77777777" w:rsidR="00EE63EE" w:rsidRPr="00FD4DAA" w:rsidRDefault="00EE63EE" w:rsidP="00C015FD">
            <w:pPr>
              <w:pStyle w:val="VCAAbulletlevel2"/>
            </w:pPr>
            <w:r w:rsidRPr="00FD4DAA">
              <w:t>Research arguments for and against the use of technology to help maintain relationships. Work in teams to prepare the arguments and rebuttals for your part of the debate using persuasive devices. Then, participate in a class debate on the topic. Summarise the main arguments presented by both teams in the debate and reflect on the importance of critically examining technology's impact on relationships and encouraging mindful use of technology. Create a display board with your conclusions.</w:t>
            </w:r>
          </w:p>
        </w:tc>
      </w:tr>
      <w:tr w:rsidR="00EE63EE" w:rsidRPr="006476F9" w14:paraId="12A6133E" w14:textId="77777777" w:rsidTr="00C015FD">
        <w:trPr>
          <w:cantSplit/>
          <w:trHeight w:val="20"/>
        </w:trPr>
        <w:tc>
          <w:tcPr>
            <w:tcW w:w="8428" w:type="dxa"/>
          </w:tcPr>
          <w:p w14:paraId="3DC39132" w14:textId="77777777" w:rsidR="00EE63EE" w:rsidRPr="00FD4DAA" w:rsidRDefault="00EE63EE" w:rsidP="00C015FD">
            <w:pPr>
              <w:pStyle w:val="VCAAbulletlevel2"/>
            </w:pPr>
            <w:r w:rsidRPr="00FD4DAA">
              <w:t xml:space="preserve">Examine social media posts, </w:t>
            </w:r>
            <w:proofErr w:type="gramStart"/>
            <w:r w:rsidRPr="00FD4DAA">
              <w:t>comments</w:t>
            </w:r>
            <w:proofErr w:type="gramEnd"/>
            <w:r w:rsidRPr="00FD4DAA">
              <w:t xml:space="preserve"> and messages to identify language features and trends in online communication (e.g. language of belonging, exclusion and abbreviations), and reflect on the meaning of a range of these texts. Discuss how the lack of non-verbal cues in digital communication may influence relationships.</w:t>
            </w:r>
          </w:p>
        </w:tc>
      </w:tr>
      <w:tr w:rsidR="00EE63EE" w:rsidRPr="006476F9" w14:paraId="05CAA326" w14:textId="77777777" w:rsidTr="00C015FD">
        <w:trPr>
          <w:cantSplit/>
          <w:trHeight w:val="20"/>
        </w:trPr>
        <w:tc>
          <w:tcPr>
            <w:tcW w:w="8428" w:type="dxa"/>
          </w:tcPr>
          <w:p w14:paraId="083CF078" w14:textId="77777777" w:rsidR="00EE63EE" w:rsidRDefault="00EE63EE" w:rsidP="00C015FD">
            <w:pPr>
              <w:pStyle w:val="VCAAbulletlevel2"/>
            </w:pPr>
            <w:r w:rsidRPr="00FD4DAA">
              <w:lastRenderedPageBreak/>
              <w:t>Write a reflective article or journal entry about the importance of relationships and the impact of technology on relationships.</w:t>
            </w:r>
          </w:p>
          <w:p w14:paraId="24E1CEE3" w14:textId="77777777" w:rsidR="00EE63EE" w:rsidRPr="00FD4DAA" w:rsidRDefault="00EE63EE" w:rsidP="00C015FD">
            <w:pPr>
              <w:pStyle w:val="VCAAbulletlevel2"/>
              <w:numPr>
                <w:ilvl w:val="0"/>
                <w:numId w:val="0"/>
              </w:numPr>
              <w:ind w:left="360"/>
            </w:pPr>
          </w:p>
        </w:tc>
      </w:tr>
    </w:tbl>
    <w:p w14:paraId="49E1A3A0" w14:textId="77777777" w:rsidR="00EE63EE" w:rsidRPr="005A0EDD" w:rsidRDefault="00EE63EE" w:rsidP="00EE63EE">
      <w:pPr>
        <w:rPr>
          <w:lang w:val="en-AU"/>
        </w:rPr>
      </w:pPr>
      <w:bookmarkStart w:id="45" w:name="_Toc188440475"/>
      <w:r>
        <w:rPr>
          <w:lang w:val="en-AU"/>
        </w:rPr>
        <w:br/>
      </w:r>
    </w:p>
    <w:tbl>
      <w:tblPr>
        <w:tblStyle w:val="TableGrid"/>
        <w:tblpPr w:leftFromText="180" w:rightFromText="180" w:vertAnchor="text" w:tblpY="1"/>
        <w:tblOverlap w:val="never"/>
        <w:tblW w:w="8783" w:type="dxa"/>
        <w:tblLook w:val="04A0" w:firstRow="1" w:lastRow="0" w:firstColumn="1" w:lastColumn="0" w:noHBand="0" w:noVBand="1"/>
      </w:tblPr>
      <w:tblGrid>
        <w:gridCol w:w="8783"/>
      </w:tblGrid>
      <w:tr w:rsidR="00EE63EE" w14:paraId="5E2F7630" w14:textId="77777777" w:rsidTr="00C015FD">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704EFB27" w14:textId="77777777" w:rsidR="00EE63EE" w:rsidRPr="000A7273" w:rsidRDefault="00EE63EE" w:rsidP="00C015FD">
            <w:pPr>
              <w:pStyle w:val="Heading2"/>
              <w:rPr>
                <w:b/>
                <w:bCs/>
                <w:color w:val="004EA8"/>
              </w:rPr>
            </w:pPr>
            <w:bookmarkStart w:id="46" w:name="_Toc191907184"/>
            <w:r w:rsidRPr="00B13D9B">
              <w:rPr>
                <w:b/>
                <w:bCs/>
                <w:noProof/>
                <w:color w:val="004EA8"/>
              </w:rPr>
              <w:drawing>
                <wp:anchor distT="0" distB="0" distL="114300" distR="114300" simplePos="0" relativeHeight="251683840" behindDoc="0" locked="0" layoutInCell="1" allowOverlap="1" wp14:anchorId="2569C7F2" wp14:editId="66284D07">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64147624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6"/>
            <w:r w:rsidRPr="00B13D9B">
              <w:rPr>
                <w:b/>
                <w:bCs/>
                <w:color w:val="004EA8"/>
              </w:rPr>
              <w:t xml:space="preserve"> </w:t>
            </w:r>
          </w:p>
          <w:p w14:paraId="2105F2B1" w14:textId="77777777" w:rsidR="00EE63EE" w:rsidRDefault="00EE63EE" w:rsidP="00C015FD">
            <w:pPr>
              <w:pStyle w:val="VCAAbulletlevel2"/>
              <w:numPr>
                <w:ilvl w:val="0"/>
                <w:numId w:val="0"/>
              </w:numPr>
              <w:spacing w:line="240" w:lineRule="auto"/>
              <w:rPr>
                <w:b/>
                <w:bCs/>
                <w:color w:val="004EA8"/>
                <w:sz w:val="32"/>
                <w:szCs w:val="32"/>
              </w:rPr>
            </w:pPr>
            <w:r w:rsidRPr="006476F9">
              <w:rPr>
                <w:b/>
                <w:bCs/>
                <w:color w:val="004EA8"/>
                <w:sz w:val="32"/>
                <w:szCs w:val="32"/>
              </w:rPr>
              <w:t>Analyse language use in conversations between friends, family members, or community members.</w:t>
            </w:r>
          </w:p>
          <w:p w14:paraId="7C3C3CF3" w14:textId="77777777" w:rsidR="00EE63EE" w:rsidRDefault="00EE63EE" w:rsidP="00C015FD">
            <w:pPr>
              <w:pStyle w:val="VCAAbulletlevel2"/>
              <w:numPr>
                <w:ilvl w:val="0"/>
                <w:numId w:val="0"/>
              </w:numPr>
              <w:rPr>
                <w:b/>
                <w:bCs/>
                <w:color w:val="004EA8"/>
                <w:sz w:val="32"/>
                <w:szCs w:val="32"/>
              </w:rPr>
            </w:pPr>
          </w:p>
          <w:p w14:paraId="2DFB2F83" w14:textId="77777777" w:rsidR="00EE63EE" w:rsidRDefault="00EE63EE" w:rsidP="00C015FD">
            <w:pPr>
              <w:pStyle w:val="VCAAbulletlevel2"/>
            </w:pPr>
            <w:r>
              <w:t xml:space="preserve">Complete a ‘Know, wonder, learn’ activity, reflecting on how language (e.g. slang, colloquialisms, </w:t>
            </w:r>
            <w:proofErr w:type="gramStart"/>
            <w:r>
              <w:t>formality</w:t>
            </w:r>
            <w:proofErr w:type="gramEnd"/>
            <w:r>
              <w:t xml:space="preserve"> and register) can change depending on the relationship between speakers.</w:t>
            </w:r>
            <w:r>
              <w:br/>
            </w:r>
          </w:p>
          <w:p w14:paraId="185A8A89" w14:textId="77777777" w:rsidR="00EE63EE" w:rsidRDefault="00EE63EE" w:rsidP="00C015FD">
            <w:pPr>
              <w:pStyle w:val="VCAAbulletlevel2"/>
            </w:pPr>
            <w:r>
              <w:t>As a class, analyse the audio or transcript of a conversation between friends, family or community members discussing the impact of technology on relationships. Focus on language choice and use, and the potential effects on communication. Write notes or annotate the transcript, recording the class’s observations.</w:t>
            </w:r>
            <w:r>
              <w:br/>
            </w:r>
          </w:p>
          <w:p w14:paraId="64816A5B" w14:textId="77777777" w:rsidR="00EE63EE" w:rsidRDefault="00EE63EE" w:rsidP="00C015FD">
            <w:pPr>
              <w:pStyle w:val="VCAAbulletlevel2"/>
            </w:pPr>
            <w:r>
              <w:t>In small groups, repeat the analysis focusing on your group’s assigned conversation, identifying the purpose of the conversation, and the vocabulary, expressions or language structures that reflect the relationships.</w:t>
            </w:r>
            <w:r>
              <w:br/>
            </w:r>
          </w:p>
          <w:p w14:paraId="53DA14ED" w14:textId="77777777" w:rsidR="00EE63EE" w:rsidRDefault="00EE63EE" w:rsidP="00C015FD">
            <w:pPr>
              <w:pStyle w:val="VCAAbulletlevel2"/>
            </w:pPr>
            <w:r>
              <w:t xml:space="preserve">Swap groups, for example working with one person from each different </w:t>
            </w:r>
            <w:proofErr w:type="gramStart"/>
            <w:r>
              <w:t>group, and</w:t>
            </w:r>
            <w:proofErr w:type="gramEnd"/>
            <w:r>
              <w:t xml:space="preserve"> listen to or read the transcript of each group’s conversation together. Compare and contrast the conversations, identifying the relationships between the speakers, and the language used; then identify differences, similarities and/or common patterns.</w:t>
            </w:r>
            <w:r>
              <w:br/>
              <w:t xml:space="preserve"> </w:t>
            </w:r>
          </w:p>
          <w:p w14:paraId="7061A934" w14:textId="77777777" w:rsidR="00EE63EE" w:rsidRDefault="00EE63EE" w:rsidP="00C015FD">
            <w:pPr>
              <w:pStyle w:val="VCAAbulletlevel2"/>
            </w:pPr>
            <w:r>
              <w:t>Read an article or blog post; then participate in a ‘Think, pair, share’ activity identifying the key information, audience, purpose, and the features and conventions of the text type. Annotate the text.</w:t>
            </w:r>
            <w:r>
              <w:br/>
            </w:r>
          </w:p>
          <w:p w14:paraId="6DA51950" w14:textId="77777777" w:rsidR="00EE63EE" w:rsidRDefault="00EE63EE" w:rsidP="00C015FD">
            <w:pPr>
              <w:pStyle w:val="VCAAbulletlevel2"/>
            </w:pPr>
            <w:r>
              <w:t>View a graph presenting statistics or an image incorporating technology and complete a ‘See, think, wonder’ or ‘Word, phrase, sentence’ activity.</w:t>
            </w:r>
            <w:r>
              <w:br/>
            </w:r>
          </w:p>
          <w:p w14:paraId="71C901C7" w14:textId="77777777" w:rsidR="00EE63EE" w:rsidRDefault="00EE63EE" w:rsidP="00C015FD">
            <w:pPr>
              <w:pStyle w:val="VCAAbulletlevel2"/>
            </w:pPr>
            <w:r>
              <w:t>Write a reflective blog post or article about the impact of language and technology on relationships, incorporating examples and information from the blog post and the viewed text, and the features and conventions of the text type and writing style.</w:t>
            </w:r>
            <w:r>
              <w:br/>
              <w:t xml:space="preserve"> </w:t>
            </w:r>
          </w:p>
          <w:p w14:paraId="475628E7" w14:textId="77777777" w:rsidR="00EE63EE" w:rsidRDefault="00EE63EE" w:rsidP="00C015FD">
            <w:pPr>
              <w:pStyle w:val="VCAAbulletlevel2"/>
            </w:pPr>
            <w:r>
              <w:t xml:space="preserve">Research and discuss scenarios where misunderstandings or conflicts arise due to language </w:t>
            </w:r>
            <w:proofErr w:type="gramStart"/>
            <w:r>
              <w:t>choices, and</w:t>
            </w:r>
            <w:proofErr w:type="gramEnd"/>
            <w:r>
              <w:t xml:space="preserve"> analyse why these misunderstandings occur.</w:t>
            </w:r>
            <w:r>
              <w:br/>
            </w:r>
          </w:p>
          <w:p w14:paraId="4F6BF843" w14:textId="77777777" w:rsidR="00EE63EE" w:rsidRDefault="00EE63EE" w:rsidP="00C015FD">
            <w:pPr>
              <w:pStyle w:val="VCAAbulletlevel2"/>
            </w:pPr>
            <w:r>
              <w:t>Engage in role-played conversations, adopting different language styles based on the relationship (e.g. formal versus informal).</w:t>
            </w:r>
            <w:r>
              <w:br/>
            </w:r>
          </w:p>
          <w:p w14:paraId="7C201414" w14:textId="77777777" w:rsidR="00EE63EE" w:rsidRDefault="00EE63EE" w:rsidP="00C015FD">
            <w:pPr>
              <w:pStyle w:val="VCAAbulletlevel2"/>
            </w:pPr>
            <w:r>
              <w:lastRenderedPageBreak/>
              <w:t>Summarise the key insights and importance of understanding language variation in communication.</w:t>
            </w:r>
            <w:r>
              <w:br/>
            </w:r>
          </w:p>
          <w:p w14:paraId="75AF3920" w14:textId="0D2ADBD4" w:rsidR="00EE63EE" w:rsidRPr="0066155E" w:rsidRDefault="00EE63EE" w:rsidP="00C015FD">
            <w:pPr>
              <w:pStyle w:val="VCAAbulletlevel2"/>
            </w:pPr>
            <w:r w:rsidRPr="006476F9">
              <w:t xml:space="preserve">Film a conversation in </w:t>
            </w:r>
            <w:sdt>
              <w:sdtPr>
                <w:alias w:val="Keywords"/>
                <w:tag w:val=""/>
                <w:id w:val="1762413221"/>
                <w:placeholder>
                  <w:docPart w:val="2AB50298AB6A42369E410499022D4C4F"/>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6476F9">
              <w:t xml:space="preserve"> with someone you know, then analyse the language choices. Take notes on the use of vocabulary, grammatical structures, non-verbal </w:t>
            </w:r>
            <w:proofErr w:type="gramStart"/>
            <w:r w:rsidRPr="006476F9">
              <w:t>cues</w:t>
            </w:r>
            <w:proofErr w:type="gramEnd"/>
            <w:r w:rsidRPr="006476F9">
              <w:t xml:space="preserve"> and cultural influences. Organise your findings using examples from your conversation and present your analysis using a digital tool of your choice.</w:t>
            </w:r>
          </w:p>
        </w:tc>
      </w:tr>
    </w:tbl>
    <w:p w14:paraId="5DD5E920" w14:textId="77777777" w:rsidR="00EE63EE" w:rsidRDefault="00EE63EE" w:rsidP="00EE63EE">
      <w:pPr>
        <w:rPr>
          <w:lang w:val="en-AU"/>
        </w:rPr>
      </w:pPr>
    </w:p>
    <w:bookmarkEnd w:id="45"/>
    <w:p w14:paraId="3EFC6C61" w14:textId="77777777" w:rsidR="00EE63EE" w:rsidRDefault="00EE63EE" w:rsidP="00EE63EE">
      <w:pPr>
        <w:pStyle w:val="Heading4"/>
      </w:pPr>
      <w:r>
        <w:t>U</w:t>
      </w:r>
      <w:r w:rsidRPr="00B13D9B">
        <w:t xml:space="preserve">nit </w:t>
      </w:r>
      <w:r>
        <w:t xml:space="preserve">3 </w:t>
      </w:r>
      <w:r w:rsidRPr="00B13D9B">
        <w:t xml:space="preserve">- Area of Study </w:t>
      </w:r>
      <w:r>
        <w:t xml:space="preserve">3 </w:t>
      </w:r>
    </w:p>
    <w:tbl>
      <w:tblPr>
        <w:tblStyle w:val="TableGrid"/>
        <w:tblW w:w="8789" w:type="dxa"/>
        <w:tblInd w:w="-5" w:type="dxa"/>
        <w:tblLook w:val="04A0" w:firstRow="1" w:lastRow="0" w:firstColumn="1" w:lastColumn="0" w:noHBand="0" w:noVBand="1"/>
      </w:tblPr>
      <w:tblGrid>
        <w:gridCol w:w="2197"/>
        <w:gridCol w:w="2197"/>
        <w:gridCol w:w="2197"/>
        <w:gridCol w:w="2198"/>
      </w:tblGrid>
      <w:tr w:rsidR="00EE63EE" w:rsidRPr="007B23FE" w14:paraId="3E6E6E88" w14:textId="77777777" w:rsidTr="004832CB">
        <w:trPr>
          <w:trHeight w:val="274"/>
        </w:trPr>
        <w:tc>
          <w:tcPr>
            <w:tcW w:w="2197" w:type="dxa"/>
            <w:shd w:val="clear" w:color="auto" w:fill="0F7EB4"/>
          </w:tcPr>
          <w:p w14:paraId="74D68FCA"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66572E51"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3998D608"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3757CD5E"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EE63EE" w:rsidRPr="007B23FE" w14:paraId="45324A4E" w14:textId="77777777" w:rsidTr="004832CB">
        <w:trPr>
          <w:trHeight w:val="1701"/>
        </w:trPr>
        <w:tc>
          <w:tcPr>
            <w:tcW w:w="2197" w:type="dxa"/>
            <w:vAlign w:val="center"/>
          </w:tcPr>
          <w:p w14:paraId="2D933A03" w14:textId="77777777" w:rsidR="00EE63EE" w:rsidRPr="007B23FE" w:rsidRDefault="00EE63EE" w:rsidP="00C015FD">
            <w:pPr>
              <w:pStyle w:val="VCAAbody"/>
              <w:jc w:val="center"/>
            </w:pPr>
            <w:r>
              <w:t>Responsibility</w:t>
            </w:r>
          </w:p>
        </w:tc>
        <w:tc>
          <w:tcPr>
            <w:tcW w:w="2197" w:type="dxa"/>
            <w:vAlign w:val="center"/>
          </w:tcPr>
          <w:p w14:paraId="0425606E" w14:textId="77777777" w:rsidR="00EE63EE" w:rsidRPr="007B23FE" w:rsidRDefault="00EE63EE" w:rsidP="00C015FD">
            <w:pPr>
              <w:pStyle w:val="VCAAbody"/>
              <w:jc w:val="center"/>
            </w:pPr>
            <w:r>
              <w:t>Healthy Lifestyles</w:t>
            </w:r>
          </w:p>
        </w:tc>
        <w:tc>
          <w:tcPr>
            <w:tcW w:w="2197" w:type="dxa"/>
            <w:vAlign w:val="center"/>
          </w:tcPr>
          <w:p w14:paraId="28F11F8C" w14:textId="77777777" w:rsidR="00EE63EE" w:rsidRPr="007B23FE" w:rsidRDefault="00EE63EE" w:rsidP="00C015FD">
            <w:pPr>
              <w:pStyle w:val="VCAAbody"/>
              <w:jc w:val="center"/>
            </w:pPr>
            <w:r>
              <w:t>Youth</w:t>
            </w:r>
          </w:p>
        </w:tc>
        <w:tc>
          <w:tcPr>
            <w:tcW w:w="2198" w:type="dxa"/>
            <w:vAlign w:val="center"/>
          </w:tcPr>
          <w:p w14:paraId="4554118E" w14:textId="77777777" w:rsidR="00EE63EE" w:rsidRPr="007B23FE" w:rsidRDefault="00EE63EE" w:rsidP="00C015FD">
            <w:pPr>
              <w:pStyle w:val="VCAAbody"/>
              <w:jc w:val="center"/>
            </w:pPr>
            <w:r>
              <w:t>Personal</w:t>
            </w:r>
          </w:p>
        </w:tc>
      </w:tr>
    </w:tbl>
    <w:p w14:paraId="35596462" w14:textId="77777777" w:rsidR="00EE63EE" w:rsidRPr="00B13D9B" w:rsidRDefault="00EE63EE" w:rsidP="00EE63EE">
      <w:pPr>
        <w:pStyle w:val="Heading2"/>
        <w:rPr>
          <w:sz w:val="28"/>
        </w:rPr>
      </w:pPr>
      <w:bookmarkStart w:id="47" w:name="_Toc191907185"/>
      <w:r w:rsidRPr="00B13D9B">
        <w:rPr>
          <w:sz w:val="28"/>
        </w:rPr>
        <w:t xml:space="preserve">Outcome </w:t>
      </w:r>
      <w:r>
        <w:rPr>
          <w:sz w:val="28"/>
        </w:rPr>
        <w:t>3</w:t>
      </w:r>
      <w:bookmarkEnd w:id="47"/>
    </w:p>
    <w:p w14:paraId="416CD978" w14:textId="67F134B1" w:rsidR="00EE63EE" w:rsidRPr="000A7273" w:rsidRDefault="00EE63EE" w:rsidP="00EE63EE">
      <w:pPr>
        <w:pStyle w:val="VCAAbody"/>
        <w:rPr>
          <w:shd w:val="clear" w:color="auto" w:fill="FFFFFF"/>
        </w:rPr>
      </w:pPr>
      <w:r w:rsidRPr="000A7273">
        <w:rPr>
          <w:shd w:val="clear" w:color="auto" w:fill="FFFFFF"/>
        </w:rPr>
        <w:t xml:space="preserve">On completion of this unit the student should be able to write in </w:t>
      </w:r>
      <w:sdt>
        <w:sdtPr>
          <w:rPr>
            <w:shd w:val="clear" w:color="auto" w:fill="FFFFFF"/>
          </w:rPr>
          <w:alias w:val="Keywords"/>
          <w:tag w:val=""/>
          <w:id w:val="-528719201"/>
          <w:placeholder>
            <w:docPart w:val="709586B682F9467B8253F3129F2EC7F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Portuguese</w:t>
          </w:r>
        </w:sdtContent>
      </w:sdt>
      <w:r w:rsidRPr="000A7273">
        <w:rPr>
          <w:shd w:val="clear" w:color="auto" w:fill="FFFFFF"/>
        </w:rPr>
        <w:t xml:space="preserve"> for a specific context, </w:t>
      </w:r>
      <w:proofErr w:type="gramStart"/>
      <w:r w:rsidRPr="000A7273">
        <w:rPr>
          <w:shd w:val="clear" w:color="auto" w:fill="FFFFFF"/>
        </w:rPr>
        <w:t>purpose</w:t>
      </w:r>
      <w:proofErr w:type="gramEnd"/>
      <w:r w:rsidRPr="000A7273">
        <w:rPr>
          <w:shd w:val="clear" w:color="auto" w:fill="FFFFFF"/>
        </w:rPr>
        <w:t xml:space="preserve"> and audience, using appropriate text features and information to support ideas and opinions.</w:t>
      </w:r>
    </w:p>
    <w:p w14:paraId="07DFB095" w14:textId="77777777" w:rsidR="00EE63EE" w:rsidRDefault="00EE63EE" w:rsidP="00EE63EE">
      <w:pPr>
        <w:pStyle w:val="Heading2"/>
        <w:rPr>
          <w:sz w:val="24"/>
          <w:szCs w:val="24"/>
        </w:rPr>
      </w:pPr>
      <w:bookmarkStart w:id="48" w:name="_Toc191907186"/>
      <w:r w:rsidRPr="00753F1C">
        <w:rPr>
          <w:sz w:val="24"/>
          <w:szCs w:val="24"/>
        </w:rPr>
        <w:t>Examples of learning activities</w:t>
      </w:r>
      <w:bookmarkEnd w:id="48"/>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EE63EE" w:rsidRPr="006D4EF4" w14:paraId="4BA43C0F" w14:textId="77777777" w:rsidTr="00C015FD">
        <w:trPr>
          <w:cantSplit/>
        </w:trPr>
        <w:tc>
          <w:tcPr>
            <w:tcW w:w="8783" w:type="dxa"/>
          </w:tcPr>
          <w:p w14:paraId="2B85EB65" w14:textId="77777777" w:rsidR="00EE63EE" w:rsidRPr="00FD4DAA" w:rsidRDefault="00EE63EE" w:rsidP="00C015FD">
            <w:pPr>
              <w:pStyle w:val="VCAAbulletlevel2"/>
            </w:pPr>
            <w:r w:rsidRPr="00FD4DAA">
              <w:t xml:space="preserve">Research and collate information about different aspects of a healthy lifestyle. Use the findings to create a glossary that includes key terms and definitions related to nutrition, exercise, mental </w:t>
            </w:r>
            <w:proofErr w:type="gramStart"/>
            <w:r w:rsidRPr="00FD4DAA">
              <w:t>wellbeing</w:t>
            </w:r>
            <w:proofErr w:type="gramEnd"/>
            <w:r w:rsidRPr="00FD4DAA">
              <w:t xml:space="preserve"> and other relevant topics.</w:t>
            </w:r>
          </w:p>
        </w:tc>
      </w:tr>
      <w:tr w:rsidR="00EE63EE" w:rsidRPr="006D4EF4" w14:paraId="18661894" w14:textId="77777777" w:rsidTr="00C015FD">
        <w:trPr>
          <w:cantSplit/>
        </w:trPr>
        <w:tc>
          <w:tcPr>
            <w:tcW w:w="8783" w:type="dxa"/>
          </w:tcPr>
          <w:p w14:paraId="76A0F864" w14:textId="77777777" w:rsidR="00EE63EE" w:rsidRPr="00FD4DAA" w:rsidRDefault="00EE63EE" w:rsidP="00C015FD">
            <w:pPr>
              <w:pStyle w:val="VCAAbulletlevel2"/>
            </w:pPr>
            <w:r w:rsidRPr="00FD4DAA">
              <w:t>Use a vocabulary building worksheet or activity, focusing on health-related words and expressions; for example, matching games, fill-the-</w:t>
            </w:r>
            <w:proofErr w:type="gramStart"/>
            <w:r w:rsidRPr="00FD4DAA">
              <w:t>gap</w:t>
            </w:r>
            <w:proofErr w:type="gramEnd"/>
            <w:r w:rsidRPr="00FD4DAA">
              <w:t xml:space="preserve"> or word association exercises.</w:t>
            </w:r>
          </w:p>
        </w:tc>
      </w:tr>
      <w:tr w:rsidR="00EE63EE" w:rsidRPr="006D4EF4" w14:paraId="177849A0" w14:textId="77777777" w:rsidTr="00C015FD">
        <w:trPr>
          <w:cantSplit/>
        </w:trPr>
        <w:tc>
          <w:tcPr>
            <w:tcW w:w="8783" w:type="dxa"/>
          </w:tcPr>
          <w:p w14:paraId="1FC9B02C" w14:textId="77777777" w:rsidR="00EE63EE" w:rsidRPr="00555A56" w:rsidRDefault="00EE63EE" w:rsidP="00C015FD">
            <w:pPr>
              <w:pStyle w:val="VCAAbulletlevel2"/>
            </w:pPr>
            <w:r w:rsidRPr="00FD4DAA">
              <w:t xml:space="preserve">Participate in the </w:t>
            </w:r>
            <w:hyperlink r:id="rId49" w:history="1">
              <w:r w:rsidRPr="00FD4DAA">
                <w:rPr>
                  <w:rStyle w:val="Hyperlink"/>
                </w:rPr>
                <w:t>Snowball</w:t>
              </w:r>
            </w:hyperlink>
            <w:r w:rsidRPr="00FD4DAA">
              <w:t xml:space="preserve"> game where you build upon sentence prompts related to a healthy lifestyle. Begin by saying a sentence prompt, such as ‘I enjoy staying active by ...’ or ‘I manage stress by ...’, then adding your own idea to the sentence, before passing the sentence to the next person who repeats the previous ideas and adds their own. Continue the process, creating a collaborative chain of ideas that promote language practice and creativity in expressing personal thoughts about healthy living.</w:t>
            </w:r>
          </w:p>
        </w:tc>
      </w:tr>
      <w:tr w:rsidR="00EE63EE" w:rsidRPr="006D4EF4" w14:paraId="1C2787DC" w14:textId="77777777" w:rsidTr="00C015FD">
        <w:trPr>
          <w:cantSplit/>
        </w:trPr>
        <w:tc>
          <w:tcPr>
            <w:tcW w:w="8783" w:type="dxa"/>
          </w:tcPr>
          <w:p w14:paraId="7CAD3718" w14:textId="77777777" w:rsidR="00EE63EE" w:rsidRPr="00FD4DAA" w:rsidRDefault="00EE63EE" w:rsidP="00C015FD">
            <w:pPr>
              <w:pStyle w:val="VCAAbulletlevel2"/>
            </w:pPr>
            <w:r w:rsidRPr="00FD4DAA">
              <w:t xml:space="preserve">Listen to a podcast where young people discuss their experiences of juggling school commitments, recreational </w:t>
            </w:r>
            <w:proofErr w:type="gramStart"/>
            <w:r w:rsidRPr="00FD4DAA">
              <w:t>activities</w:t>
            </w:r>
            <w:proofErr w:type="gramEnd"/>
            <w:r w:rsidRPr="00FD4DAA">
              <w:t xml:space="preserve"> and part-time work. As you listen, compile a list of the valuable tips and insights shared by the speakers.</w:t>
            </w:r>
          </w:p>
        </w:tc>
      </w:tr>
      <w:tr w:rsidR="00EE63EE" w:rsidRPr="006D4EF4" w14:paraId="47EE1484" w14:textId="77777777" w:rsidTr="00C015FD">
        <w:trPr>
          <w:cantSplit/>
        </w:trPr>
        <w:tc>
          <w:tcPr>
            <w:tcW w:w="8783" w:type="dxa"/>
          </w:tcPr>
          <w:p w14:paraId="3393CB61" w14:textId="5DA1142A" w:rsidR="00EE63EE" w:rsidRPr="00FD4DAA" w:rsidRDefault="00EE63EE" w:rsidP="00C015FD">
            <w:pPr>
              <w:pStyle w:val="VCAAbulletlevel2"/>
            </w:pPr>
            <w:r w:rsidRPr="00FD4DAA">
              <w:lastRenderedPageBreak/>
              <w:t xml:space="preserve">Create a Healthy Lifestyle online space in </w:t>
            </w:r>
            <w:sdt>
              <w:sdtPr>
                <w:alias w:val="Keywords"/>
                <w:tag w:val=""/>
                <w:id w:val="253946069"/>
                <w:placeholder>
                  <w:docPart w:val="E481CCECB8334DE7B1FB70482AB02E67"/>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D4DAA">
              <w:t>, and share information and thoughts on various healthy lifestyle topics, such as healthy recipes, workout routines, stress management techniques or personal anecdotes related to maintaining a healthy lifestyle.</w:t>
            </w:r>
          </w:p>
        </w:tc>
      </w:tr>
      <w:tr w:rsidR="00EE63EE" w:rsidRPr="006D4EF4" w14:paraId="7819345D" w14:textId="77777777" w:rsidTr="00C015FD">
        <w:trPr>
          <w:cantSplit/>
        </w:trPr>
        <w:tc>
          <w:tcPr>
            <w:tcW w:w="8783" w:type="dxa"/>
          </w:tcPr>
          <w:p w14:paraId="1395E259" w14:textId="0F25A18C" w:rsidR="00EE63EE" w:rsidRPr="00FD4DAA" w:rsidRDefault="00EE63EE" w:rsidP="00C015FD">
            <w:pPr>
              <w:pStyle w:val="VCAAbulletlevel2"/>
            </w:pPr>
            <w:r w:rsidRPr="00FD4DAA">
              <w:t xml:space="preserve">Run a mini health fair exhibition in </w:t>
            </w:r>
            <w:sdt>
              <w:sdtPr>
                <w:alias w:val="Keywords"/>
                <w:tag w:val=""/>
                <w:id w:val="1886756325"/>
                <w:placeholder>
                  <w:docPart w:val="79A8CC19FB4F43DB9396870EB6A72456"/>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D4DAA">
              <w:t xml:space="preserve"> showcasing your knowledge of healthy living. Prepare informative displays, interactive </w:t>
            </w:r>
            <w:proofErr w:type="gramStart"/>
            <w:r w:rsidRPr="00FD4DAA">
              <w:t>activities</w:t>
            </w:r>
            <w:proofErr w:type="gramEnd"/>
            <w:r w:rsidRPr="00FD4DAA">
              <w:t xml:space="preserve"> or presentations on different aspects of a healthy lifestyle. Engage the class or </w:t>
            </w:r>
            <w:sdt>
              <w:sdtPr>
                <w:alias w:val="Keywords"/>
                <w:tag w:val=""/>
                <w:id w:val="130761833"/>
                <w:placeholder>
                  <w:docPart w:val="A8169494FD6341E6A0923188B9169CFA"/>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D4DAA">
              <w:t xml:space="preserve"> speaking visitors, explain key concepts and provide practical tips for incorporating healthy habits into daily life.</w:t>
            </w:r>
          </w:p>
        </w:tc>
      </w:tr>
      <w:tr w:rsidR="00EE63EE" w:rsidRPr="006D4EF4" w14:paraId="263BE751" w14:textId="77777777" w:rsidTr="00C015FD">
        <w:trPr>
          <w:cantSplit/>
        </w:trPr>
        <w:tc>
          <w:tcPr>
            <w:tcW w:w="8783" w:type="dxa"/>
          </w:tcPr>
          <w:p w14:paraId="79FAD149" w14:textId="7965963D" w:rsidR="00EE63EE" w:rsidRPr="00FD4DAA" w:rsidRDefault="00EE63EE" w:rsidP="00C015FD">
            <w:pPr>
              <w:pStyle w:val="VCAAbulletlevel2"/>
            </w:pPr>
            <w:r w:rsidRPr="00FD4DAA">
              <w:t xml:space="preserve">Create a personal health plan in </w:t>
            </w:r>
            <w:sdt>
              <w:sdtPr>
                <w:alias w:val="Keywords"/>
                <w:tag w:val=""/>
                <w:id w:val="-635173282"/>
                <w:placeholder>
                  <w:docPart w:val="7B4B0579A1CD472C866EAF90247E0406"/>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D4DAA">
              <w:t xml:space="preserve">. Reflect on your current habits and set realistic goals for improving your physical, </w:t>
            </w:r>
            <w:proofErr w:type="gramStart"/>
            <w:r w:rsidRPr="00FD4DAA">
              <w:t>mental</w:t>
            </w:r>
            <w:proofErr w:type="gramEnd"/>
            <w:r w:rsidRPr="00FD4DAA">
              <w:t xml:space="preserve"> or emotional wellbeing. Outline specific actions, create a </w:t>
            </w:r>
            <w:proofErr w:type="gramStart"/>
            <w:r w:rsidRPr="00FD4DAA">
              <w:t>timeline</w:t>
            </w:r>
            <w:proofErr w:type="gramEnd"/>
            <w:r w:rsidRPr="00FD4DAA">
              <w:t xml:space="preserve"> and track your progress throughout the unit or term.</w:t>
            </w:r>
          </w:p>
        </w:tc>
      </w:tr>
      <w:tr w:rsidR="00EE63EE" w:rsidRPr="006D4EF4" w14:paraId="3AC60A01" w14:textId="77777777" w:rsidTr="00C015FD">
        <w:trPr>
          <w:cantSplit/>
        </w:trPr>
        <w:tc>
          <w:tcPr>
            <w:tcW w:w="8783" w:type="dxa"/>
          </w:tcPr>
          <w:p w14:paraId="6325C366" w14:textId="3F286713" w:rsidR="00EE63EE" w:rsidRPr="00FD4DAA" w:rsidRDefault="00EE63EE" w:rsidP="00C015FD">
            <w:pPr>
              <w:pStyle w:val="VCAAbulletlevel2"/>
            </w:pPr>
            <w:r w:rsidRPr="00FD4DAA">
              <w:t xml:space="preserve">Research and gather evidence to support arguments about topics, such as the impact of technology on physical activity, then engage in a structured debate or open discussion presenting your viewpoints and counter arguments in </w:t>
            </w:r>
            <w:sdt>
              <w:sdtPr>
                <w:alias w:val="Keywords"/>
                <w:tag w:val=""/>
                <w:id w:val="1146779798"/>
                <w:placeholder>
                  <w:docPart w:val="9E74ACA423A9440093B739797FDDB95F"/>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D4DAA">
              <w:t>.</w:t>
            </w:r>
          </w:p>
        </w:tc>
      </w:tr>
      <w:tr w:rsidR="00EE63EE" w:rsidRPr="006D4EF4" w14:paraId="2CC1C12B" w14:textId="77777777" w:rsidTr="00C015FD">
        <w:trPr>
          <w:cantSplit/>
        </w:trPr>
        <w:tc>
          <w:tcPr>
            <w:tcW w:w="8783" w:type="dxa"/>
          </w:tcPr>
          <w:p w14:paraId="5A7A9C0F" w14:textId="1780BAED" w:rsidR="00EE63EE" w:rsidRPr="00555A56" w:rsidRDefault="00EE63EE" w:rsidP="00C015FD">
            <w:pPr>
              <w:pStyle w:val="VCAAbulletlevel2"/>
            </w:pPr>
            <w:r w:rsidRPr="00FD4DAA">
              <w:t xml:space="preserve">Collaborate with a </w:t>
            </w:r>
            <w:sdt>
              <w:sdtPr>
                <w:alias w:val="Keywords"/>
                <w:tag w:val=""/>
                <w:id w:val="619572478"/>
                <w:placeholder>
                  <w:docPart w:val="30064FCF423447088A484E1B84418102"/>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D4DAA">
              <w:t xml:space="preserve">-speaking fitness instructor or wellness professional and participate in a hands-on workshop or demonstration in </w:t>
            </w:r>
            <w:sdt>
              <w:sdtPr>
                <w:alias w:val="Keywords"/>
                <w:tag w:val=""/>
                <w:id w:val="-1348246523"/>
                <w:placeholder>
                  <w:docPart w:val="2DEA412CB4CA47BDB9FE4105BD87F4D9"/>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D4DAA">
              <w:t>. Write an email to the person thanking them for the session and explaining the benefits for your health.</w:t>
            </w:r>
          </w:p>
        </w:tc>
      </w:tr>
      <w:tr w:rsidR="00EE63EE" w:rsidRPr="006D4EF4" w14:paraId="7BB555FC" w14:textId="77777777" w:rsidTr="00C015FD">
        <w:trPr>
          <w:cantSplit/>
        </w:trPr>
        <w:tc>
          <w:tcPr>
            <w:tcW w:w="8783" w:type="dxa"/>
          </w:tcPr>
          <w:p w14:paraId="201C60AB" w14:textId="77777777" w:rsidR="00EE63EE" w:rsidRPr="00555A56" w:rsidRDefault="00EE63EE" w:rsidP="00C015FD">
            <w:pPr>
              <w:pStyle w:val="VCAAbulletlevel2"/>
            </w:pPr>
            <w:r w:rsidRPr="00FD4DAA">
              <w:t xml:space="preserve">Revise language and grammatical structures related to asking for and giving advice, and complete a </w:t>
            </w:r>
            <w:hyperlink r:id="rId50" w:history="1">
              <w:r w:rsidRPr="00FD4DAA">
                <w:rPr>
                  <w:rStyle w:val="Hyperlink"/>
                </w:rPr>
                <w:t>Running Dictation</w:t>
              </w:r>
            </w:hyperlink>
            <w:r w:rsidRPr="00FD4DAA">
              <w:t xml:space="preserve"> activity to practise using these elements in sentences. Then, collect cards featuring some healthy lifestyle challenges young people might face, such as stress or the impact of technology on physical activity, and work with a partner to role-play asking for and giving advice.</w:t>
            </w:r>
            <w:r w:rsidRPr="00555A56">
              <w:t xml:space="preserve"> </w:t>
            </w:r>
          </w:p>
        </w:tc>
      </w:tr>
      <w:tr w:rsidR="00EE63EE" w:rsidRPr="006D4EF4" w14:paraId="7298E0E4" w14:textId="77777777" w:rsidTr="00C015FD">
        <w:trPr>
          <w:cantSplit/>
        </w:trPr>
        <w:tc>
          <w:tcPr>
            <w:tcW w:w="8783" w:type="dxa"/>
          </w:tcPr>
          <w:p w14:paraId="76B0AAE4" w14:textId="408FCAFF" w:rsidR="00EE63EE" w:rsidRPr="00FD4DAA" w:rsidRDefault="00EE63EE" w:rsidP="00C015FD">
            <w:pPr>
              <w:pStyle w:val="VCAAbulletlevel2"/>
            </w:pPr>
            <w:r w:rsidRPr="00FD4DAA">
              <w:t xml:space="preserve">Prepare a list of interview questions in advance and then conduct a live or virtual interview with a </w:t>
            </w:r>
            <w:sdt>
              <w:sdtPr>
                <w:alias w:val="Keywords"/>
                <w:tag w:val=""/>
                <w:id w:val="-1019311490"/>
                <w:placeholder>
                  <w:docPart w:val="8D32A84818C446FAA7E9329D398E7DB0"/>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D4DAA">
              <w:t>-speaking health expert. Ask the expert about the importance of healthy living, effective strategies for maintaining a balanced lifestyle and the expert's personal insights and advice.</w:t>
            </w:r>
          </w:p>
        </w:tc>
      </w:tr>
      <w:tr w:rsidR="00EE63EE" w:rsidRPr="006D4EF4" w14:paraId="6F516DD0" w14:textId="77777777" w:rsidTr="00C015FD">
        <w:trPr>
          <w:cantSplit/>
        </w:trPr>
        <w:tc>
          <w:tcPr>
            <w:tcW w:w="8783" w:type="dxa"/>
            <w:shd w:val="clear" w:color="auto" w:fill="D9D9D9" w:themeFill="background1" w:themeFillShade="D9"/>
          </w:tcPr>
          <w:p w14:paraId="6DF8729A" w14:textId="7FF0C74C" w:rsidR="00EE63EE" w:rsidRPr="00FD4DAA" w:rsidRDefault="00EE63EE" w:rsidP="00C015FD">
            <w:pPr>
              <w:pStyle w:val="VCAAbulletlevel2"/>
              <w:rPr>
                <w:b/>
                <w:bCs/>
              </w:rPr>
            </w:pPr>
            <w:r w:rsidRPr="00FD4DAA">
              <w:rPr>
                <w:b/>
                <w:bCs/>
                <w:noProof/>
              </w:rPr>
              <w:drawing>
                <wp:anchor distT="0" distB="0" distL="114300" distR="114300" simplePos="0" relativeHeight="251681792" behindDoc="0" locked="0" layoutInCell="1" allowOverlap="1" wp14:anchorId="2E19B80A" wp14:editId="2BB62DBA">
                  <wp:simplePos x="0" y="0"/>
                  <wp:positionH relativeFrom="column">
                    <wp:posOffset>4752596</wp:posOffset>
                  </wp:positionH>
                  <wp:positionV relativeFrom="paragraph">
                    <wp:posOffset>100775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8189382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Create a reflective video-diary, ‘My Ideal Day’ in </w:t>
            </w:r>
            <w:sdt>
              <w:sdtPr>
                <w:rPr>
                  <w:b/>
                  <w:bCs/>
                </w:rPr>
                <w:alias w:val="Keywords"/>
                <w:tag w:val=""/>
                <w:id w:val="-1885007197"/>
                <w:placeholder>
                  <w:docPart w:val="4D5A24EEA7DB4D22B65E9EC332144C6D"/>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Portuguese</w:t>
                </w:r>
              </w:sdtContent>
            </w:sdt>
            <w:r w:rsidRPr="00FD4DAA">
              <w:rPr>
                <w:b/>
                <w:bCs/>
              </w:rPr>
              <w:t xml:space="preserve"> documenting and sharing your vision of a perfect day, incorporating healthy lifestyle choices. </w:t>
            </w:r>
          </w:p>
        </w:tc>
      </w:tr>
    </w:tbl>
    <w:p w14:paraId="21EEA5BF" w14:textId="77777777" w:rsidR="00EE63EE" w:rsidRDefault="00EE63EE" w:rsidP="00EE63EE">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EE63EE" w14:paraId="2CEBED6C" w14:textId="77777777" w:rsidTr="00C015FD">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5B595A7D" w14:textId="77777777" w:rsidR="00EE63EE" w:rsidRPr="000A7273" w:rsidRDefault="00EE63EE" w:rsidP="00C015FD">
            <w:pPr>
              <w:pStyle w:val="Heading2"/>
              <w:rPr>
                <w:b/>
                <w:bCs/>
                <w:color w:val="004EA8"/>
              </w:rPr>
            </w:pPr>
            <w:bookmarkStart w:id="49" w:name="_Toc191907187"/>
            <w:r w:rsidRPr="00B13D9B">
              <w:rPr>
                <w:b/>
                <w:bCs/>
                <w:noProof/>
                <w:color w:val="004EA8"/>
              </w:rPr>
              <w:drawing>
                <wp:anchor distT="0" distB="0" distL="114300" distR="114300" simplePos="0" relativeHeight="251674624" behindDoc="0" locked="0" layoutInCell="1" allowOverlap="1" wp14:anchorId="07050719" wp14:editId="66EE0B58">
                  <wp:simplePos x="0" y="0"/>
                  <wp:positionH relativeFrom="column">
                    <wp:posOffset>4594225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89296151"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9"/>
            <w:r w:rsidRPr="00B13D9B">
              <w:rPr>
                <w:b/>
                <w:bCs/>
                <w:color w:val="004EA8"/>
              </w:rPr>
              <w:t xml:space="preserve"> </w:t>
            </w:r>
          </w:p>
          <w:p w14:paraId="0DF15FE7" w14:textId="6BD68EEB" w:rsidR="00EE63EE" w:rsidRDefault="00EE63EE" w:rsidP="00C015FD">
            <w:pPr>
              <w:pStyle w:val="VCAAbulletlevel2"/>
              <w:numPr>
                <w:ilvl w:val="0"/>
                <w:numId w:val="0"/>
              </w:numPr>
              <w:spacing w:line="240" w:lineRule="auto"/>
              <w:rPr>
                <w:b/>
                <w:bCs/>
                <w:color w:val="004EA8"/>
                <w:sz w:val="32"/>
                <w:szCs w:val="32"/>
              </w:rPr>
            </w:pPr>
            <w:r w:rsidRPr="006D4EF4">
              <w:rPr>
                <w:b/>
                <w:bCs/>
                <w:color w:val="004EA8"/>
                <w:sz w:val="32"/>
                <w:szCs w:val="32"/>
              </w:rPr>
              <w:t xml:space="preserve">Create a reflective video-diary, </w:t>
            </w:r>
            <w:r>
              <w:rPr>
                <w:b/>
                <w:bCs/>
                <w:color w:val="004EA8"/>
                <w:sz w:val="32"/>
                <w:szCs w:val="32"/>
              </w:rPr>
              <w:t>‘</w:t>
            </w:r>
            <w:r w:rsidRPr="006D4EF4">
              <w:rPr>
                <w:b/>
                <w:bCs/>
                <w:color w:val="004EA8"/>
                <w:sz w:val="32"/>
                <w:szCs w:val="32"/>
              </w:rPr>
              <w:t>My Ideal Day</w:t>
            </w:r>
            <w:r>
              <w:rPr>
                <w:b/>
                <w:bCs/>
                <w:color w:val="004EA8"/>
                <w:sz w:val="32"/>
                <w:szCs w:val="32"/>
              </w:rPr>
              <w:t>’,</w:t>
            </w:r>
            <w:r w:rsidRPr="006D4EF4">
              <w:rPr>
                <w:b/>
                <w:bCs/>
                <w:color w:val="004EA8"/>
                <w:sz w:val="32"/>
                <w:szCs w:val="32"/>
              </w:rPr>
              <w:t xml:space="preserve"> in </w:t>
            </w:r>
            <w:r w:rsidRPr="00FD7181">
              <w:rPr>
                <w:b/>
                <w:bCs/>
                <w:color w:val="004EA8"/>
                <w:sz w:val="32"/>
                <w:szCs w:val="32"/>
              </w:rPr>
              <w:t xml:space="preserve"> </w:t>
            </w:r>
            <w:sdt>
              <w:sdtPr>
                <w:rPr>
                  <w:b/>
                  <w:bCs/>
                  <w:color w:val="004EA8"/>
                  <w:sz w:val="32"/>
                  <w:szCs w:val="32"/>
                </w:rPr>
                <w:alias w:val="Keywords"/>
                <w:tag w:val=""/>
                <w:id w:val="1423834120"/>
                <w:placeholder>
                  <w:docPart w:val="C6FA8AEE45754048A33F47B8BD101378"/>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Portuguese</w:t>
                </w:r>
              </w:sdtContent>
            </w:sdt>
            <w:r w:rsidRPr="006D4EF4">
              <w:rPr>
                <w:b/>
                <w:bCs/>
                <w:color w:val="004EA8"/>
                <w:sz w:val="32"/>
                <w:szCs w:val="32"/>
              </w:rPr>
              <w:t>, documenting and sharing your vision of a perfect day incorporating healthy lifestyle choices</w:t>
            </w:r>
            <w:r w:rsidRPr="00FD7181">
              <w:rPr>
                <w:b/>
                <w:bCs/>
                <w:color w:val="004EA8"/>
                <w:sz w:val="32"/>
                <w:szCs w:val="32"/>
              </w:rPr>
              <w:t>.</w:t>
            </w:r>
          </w:p>
          <w:p w14:paraId="7FF8E95F" w14:textId="77777777" w:rsidR="00EE63EE" w:rsidRDefault="00EE63EE" w:rsidP="00C015FD">
            <w:pPr>
              <w:pStyle w:val="VCAAbulletlevel2"/>
              <w:numPr>
                <w:ilvl w:val="0"/>
                <w:numId w:val="0"/>
              </w:numPr>
              <w:rPr>
                <w:b/>
                <w:bCs/>
                <w:color w:val="004EA8"/>
                <w:sz w:val="32"/>
                <w:szCs w:val="32"/>
              </w:rPr>
            </w:pPr>
          </w:p>
          <w:p w14:paraId="0B1DD428" w14:textId="77777777" w:rsidR="00EE63EE" w:rsidRDefault="00EE63EE" w:rsidP="00C015FD">
            <w:pPr>
              <w:pStyle w:val="VCAAbulletlevel2"/>
            </w:pPr>
            <w:r>
              <w:t>Watch examples of vlogs and analyse different approaches to storytelling. Discuss the elements that make these videos engaging and impactful.</w:t>
            </w:r>
            <w:r>
              <w:br/>
            </w:r>
          </w:p>
          <w:p w14:paraId="1260B2B7" w14:textId="77777777" w:rsidR="00EE63EE" w:rsidRDefault="00EE63EE" w:rsidP="00C015FD">
            <w:pPr>
              <w:pStyle w:val="VCAAbulletlevel2"/>
            </w:pPr>
            <w:r>
              <w:t xml:space="preserve">Create a list of health-related words and phrases that you will use in your video-diary. Explore synonyms, antonyms and idiomatic expressions related to healthy lifestyle choices to enhance the richness of the language. </w:t>
            </w:r>
            <w:r>
              <w:br/>
            </w:r>
          </w:p>
          <w:p w14:paraId="22B4C217" w14:textId="77777777" w:rsidR="00EE63EE" w:rsidRDefault="00EE63EE" w:rsidP="00C015FD">
            <w:pPr>
              <w:pStyle w:val="VCAAbulletlevel2"/>
            </w:pPr>
            <w:r>
              <w:t>Create a mind-map showing the different healthy lifestyle elements you need to represent in your video-</w:t>
            </w:r>
            <w:proofErr w:type="gramStart"/>
            <w:r>
              <w:t>blog, and</w:t>
            </w:r>
            <w:proofErr w:type="gramEnd"/>
            <w:r>
              <w:t xml:space="preserve"> add examples for each category.</w:t>
            </w:r>
            <w:r>
              <w:br/>
            </w:r>
          </w:p>
          <w:p w14:paraId="0B86BB42" w14:textId="77777777" w:rsidR="00EE63EE" w:rsidRDefault="00EE63EE" w:rsidP="00C015FD">
            <w:pPr>
              <w:pStyle w:val="VCAAbulletlevel2"/>
            </w:pPr>
            <w:r>
              <w:t xml:space="preserve">Use a </w:t>
            </w:r>
            <w:hyperlink r:id="rId51" w:history="1">
              <w:r w:rsidRPr="006D4EF4">
                <w:rPr>
                  <w:rStyle w:val="Hyperlink"/>
                </w:rPr>
                <w:t>storyboarding</w:t>
              </w:r>
            </w:hyperlink>
            <w:r>
              <w:t xml:space="preserve"> technique to plan out your ideas. Consider visuals, </w:t>
            </w:r>
            <w:proofErr w:type="gramStart"/>
            <w:r>
              <w:t>narrations</w:t>
            </w:r>
            <w:proofErr w:type="gramEnd"/>
            <w:r>
              <w:t xml:space="preserve"> and any additional elements you want to incorporate.</w:t>
            </w:r>
            <w:r>
              <w:br/>
            </w:r>
          </w:p>
          <w:p w14:paraId="4ACA90B8" w14:textId="77777777" w:rsidR="00EE63EE" w:rsidRDefault="00EE63EE" w:rsidP="00C015FD">
            <w:pPr>
              <w:pStyle w:val="VCAAbulletlevel2"/>
            </w:pPr>
            <w:r>
              <w:t xml:space="preserve">Revise reported speech structures, then read a short text and highlight this grammatical structure. Collect an excerpt from a different </w:t>
            </w:r>
            <w:proofErr w:type="gramStart"/>
            <w:r>
              <w:t>text, and</w:t>
            </w:r>
            <w:proofErr w:type="gramEnd"/>
            <w:r>
              <w:t xml:space="preserve"> re-write this text using reported speech. </w:t>
            </w:r>
            <w:r>
              <w:br/>
            </w:r>
          </w:p>
          <w:p w14:paraId="581EB018" w14:textId="77777777" w:rsidR="00EE63EE" w:rsidRDefault="00EE63EE" w:rsidP="00C015FD">
            <w:pPr>
              <w:pStyle w:val="VCAAbulletlevel2"/>
            </w:pPr>
            <w:r>
              <w:t xml:space="preserve">Brainstorm personal anecdotes, stories or experiences related to lifestyle choices to make your video more relatable and captivating for the </w:t>
            </w:r>
            <w:proofErr w:type="gramStart"/>
            <w:r>
              <w:t>audience, and</w:t>
            </w:r>
            <w:proofErr w:type="gramEnd"/>
            <w:r>
              <w:t xml:space="preserve"> write sentences or paragraphs to share this information.</w:t>
            </w:r>
            <w:r>
              <w:br/>
            </w:r>
          </w:p>
          <w:p w14:paraId="2C566CF9" w14:textId="77777777" w:rsidR="00EE63EE" w:rsidRDefault="00EE63EE" w:rsidP="00C015FD">
            <w:pPr>
              <w:pStyle w:val="VCAAbulletlevel2"/>
            </w:pPr>
            <w:r>
              <w:t>Write the draft for your video-diary, incorporating the information from your mind-map, storyboard, vocabulary list and the grammatical structures.</w:t>
            </w:r>
            <w:r>
              <w:br/>
            </w:r>
          </w:p>
          <w:p w14:paraId="0A9F67A6" w14:textId="77777777" w:rsidR="00EE63EE" w:rsidRDefault="00EE63EE" w:rsidP="00C015FD">
            <w:pPr>
              <w:pStyle w:val="VCAAbulletlevel2"/>
            </w:pPr>
            <w:r>
              <w:t xml:space="preserve">Participate in peer collaboration and feedback sessions, reviewing each other’s scripts or outlines, exchanging </w:t>
            </w:r>
            <w:proofErr w:type="gramStart"/>
            <w:r>
              <w:t>ideas</w:t>
            </w:r>
            <w:proofErr w:type="gramEnd"/>
            <w:r>
              <w:t xml:space="preserve"> and providing constructive feedback on the language used.</w:t>
            </w:r>
            <w:r>
              <w:br/>
            </w:r>
          </w:p>
          <w:p w14:paraId="205800F5" w14:textId="77777777" w:rsidR="00EE63EE" w:rsidRDefault="00EE63EE" w:rsidP="00C015FD">
            <w:pPr>
              <w:pStyle w:val="VCAAbulletlevel2"/>
            </w:pPr>
            <w:r>
              <w:t xml:space="preserve">Incorporate any edits, </w:t>
            </w:r>
            <w:proofErr w:type="gramStart"/>
            <w:r>
              <w:t>updates</w:t>
            </w:r>
            <w:proofErr w:type="gramEnd"/>
            <w:r>
              <w:t xml:space="preserve"> and suggestions from your collaborative groups.</w:t>
            </w:r>
            <w:r>
              <w:br/>
            </w:r>
          </w:p>
          <w:p w14:paraId="6B296C93" w14:textId="77777777" w:rsidR="00EE63EE" w:rsidRDefault="00EE63EE" w:rsidP="00C015FD">
            <w:pPr>
              <w:pStyle w:val="VCAAbulletlevel2"/>
            </w:pPr>
            <w:r>
              <w:t xml:space="preserve">Record your video diaries, focusing on pronunciation, intonation, </w:t>
            </w:r>
            <w:proofErr w:type="gramStart"/>
            <w:r>
              <w:t>tone</w:t>
            </w:r>
            <w:proofErr w:type="gramEnd"/>
            <w:r>
              <w:t xml:space="preserve"> and fluency.</w:t>
            </w:r>
            <w:r>
              <w:br/>
            </w:r>
          </w:p>
          <w:p w14:paraId="2F373EBC" w14:textId="77777777" w:rsidR="00EE63EE" w:rsidRDefault="00EE63EE" w:rsidP="00C015FD">
            <w:pPr>
              <w:pStyle w:val="VCAAbulletlevel2"/>
            </w:pPr>
            <w:r>
              <w:t>Share your video-diaries in a small group. Provide feedback and positive comments to your peers.</w:t>
            </w:r>
            <w:r>
              <w:br/>
            </w:r>
          </w:p>
          <w:p w14:paraId="756E8B89" w14:textId="77777777" w:rsidR="00EE63EE" w:rsidRPr="0066155E" w:rsidRDefault="00EE63EE" w:rsidP="00C015FD">
            <w:pPr>
              <w:pStyle w:val="VCAAbulletlevel2"/>
            </w:pPr>
            <w:r>
              <w:t xml:space="preserve">Participate in a reflection session, where you share your experience, </w:t>
            </w:r>
            <w:proofErr w:type="gramStart"/>
            <w:r>
              <w:t>challenges</w:t>
            </w:r>
            <w:proofErr w:type="gramEnd"/>
            <w:r>
              <w:t xml:space="preserve"> and key takeaways from the project.</w:t>
            </w:r>
          </w:p>
        </w:tc>
      </w:tr>
    </w:tbl>
    <w:p w14:paraId="72001C60" w14:textId="77777777" w:rsidR="00EE63EE" w:rsidRDefault="00EE63EE" w:rsidP="00EE63EE">
      <w:pPr>
        <w:rPr>
          <w:lang w:val="en-AU"/>
        </w:rPr>
      </w:pPr>
    </w:p>
    <w:p w14:paraId="094D8E68" w14:textId="77777777" w:rsidR="00EE63EE" w:rsidRDefault="00EE63EE" w:rsidP="00EE63EE">
      <w:pPr>
        <w:rPr>
          <w:lang w:val="en-AU"/>
        </w:rPr>
      </w:pPr>
    </w:p>
    <w:p w14:paraId="29057B21" w14:textId="77777777" w:rsidR="00EE63EE" w:rsidRDefault="00EE63EE" w:rsidP="00EE63EE">
      <w:pPr>
        <w:rPr>
          <w:lang w:val="en-AU"/>
        </w:rPr>
      </w:pPr>
    </w:p>
    <w:p w14:paraId="52517B93" w14:textId="77777777" w:rsidR="00EE63EE" w:rsidRDefault="00EE63EE" w:rsidP="00EE63EE">
      <w:pPr>
        <w:rPr>
          <w:lang w:val="en-AU"/>
        </w:rPr>
      </w:pPr>
    </w:p>
    <w:p w14:paraId="1AFEA766" w14:textId="77777777" w:rsidR="00EE63EE" w:rsidRDefault="00EE63EE" w:rsidP="00EE63EE">
      <w:pPr>
        <w:pStyle w:val="Heading3"/>
        <w:sectPr w:rsidR="00EE63EE" w:rsidSect="00EF148A">
          <w:pgSz w:w="11907" w:h="16840" w:code="9"/>
          <w:pgMar w:top="1430" w:right="1134" w:bottom="993" w:left="1985" w:header="392" w:footer="273" w:gutter="0"/>
          <w:cols w:space="708"/>
          <w:docGrid w:linePitch="360"/>
        </w:sectPr>
      </w:pPr>
    </w:p>
    <w:p w14:paraId="3668A43C" w14:textId="77777777" w:rsidR="00EE63EE" w:rsidRDefault="00EE63EE" w:rsidP="00EE63EE">
      <w:pPr>
        <w:pStyle w:val="Heading3"/>
      </w:pPr>
      <w:bookmarkStart w:id="50" w:name="_Toc191907188"/>
      <w:r>
        <w:lastRenderedPageBreak/>
        <w:t>Unit 4</w:t>
      </w:r>
      <w:bookmarkEnd w:id="50"/>
    </w:p>
    <w:p w14:paraId="677163C4" w14:textId="77777777" w:rsidR="00EE63EE" w:rsidRDefault="00EE63EE" w:rsidP="00EE63EE">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EE63EE" w:rsidRPr="007B23FE" w14:paraId="4640DDE1" w14:textId="77777777" w:rsidTr="00C015FD">
        <w:trPr>
          <w:trHeight w:val="274"/>
        </w:trPr>
        <w:tc>
          <w:tcPr>
            <w:tcW w:w="2197" w:type="dxa"/>
            <w:shd w:val="clear" w:color="auto" w:fill="0F7EB4"/>
          </w:tcPr>
          <w:p w14:paraId="040D4B78"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0D14F857"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7887C87D"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0C236E08"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EE63EE" w:rsidRPr="007B23FE" w14:paraId="5DD92DDC" w14:textId="77777777" w:rsidTr="004832CB">
        <w:trPr>
          <w:trHeight w:val="1701"/>
        </w:trPr>
        <w:tc>
          <w:tcPr>
            <w:tcW w:w="2197" w:type="dxa"/>
            <w:vAlign w:val="center"/>
          </w:tcPr>
          <w:p w14:paraId="418CEAB0" w14:textId="77777777" w:rsidR="00EE63EE" w:rsidRPr="007B23FE" w:rsidRDefault="00EE63EE" w:rsidP="00C015FD">
            <w:pPr>
              <w:pStyle w:val="VCAAbody"/>
              <w:jc w:val="center"/>
            </w:pPr>
            <w:r w:rsidRPr="0009743F">
              <w:t>Responsibility</w:t>
            </w:r>
          </w:p>
        </w:tc>
        <w:tc>
          <w:tcPr>
            <w:tcW w:w="2197" w:type="dxa"/>
            <w:vAlign w:val="center"/>
          </w:tcPr>
          <w:p w14:paraId="561435A2" w14:textId="77777777" w:rsidR="00EE63EE" w:rsidRPr="007B23FE" w:rsidRDefault="00EE63EE" w:rsidP="00C015FD">
            <w:pPr>
              <w:pStyle w:val="VCAAbody"/>
              <w:jc w:val="center"/>
            </w:pPr>
            <w:r w:rsidRPr="0009743F">
              <w:t>Global</w:t>
            </w:r>
          </w:p>
        </w:tc>
        <w:tc>
          <w:tcPr>
            <w:tcW w:w="2197" w:type="dxa"/>
            <w:vAlign w:val="center"/>
          </w:tcPr>
          <w:p w14:paraId="605A5D91" w14:textId="77777777" w:rsidR="00EE63EE" w:rsidRPr="007B23FE" w:rsidRDefault="00EE63EE" w:rsidP="00C015FD">
            <w:pPr>
              <w:pStyle w:val="VCAAbody"/>
              <w:jc w:val="center"/>
            </w:pPr>
            <w:r w:rsidRPr="0009743F">
              <w:t>Society</w:t>
            </w:r>
          </w:p>
        </w:tc>
        <w:tc>
          <w:tcPr>
            <w:tcW w:w="2198" w:type="dxa"/>
            <w:vAlign w:val="center"/>
          </w:tcPr>
          <w:p w14:paraId="05C47C17" w14:textId="77777777" w:rsidR="00EE63EE" w:rsidRPr="007B23FE" w:rsidRDefault="00EE63EE" w:rsidP="00C015FD">
            <w:pPr>
              <w:pStyle w:val="VCAAbody"/>
              <w:jc w:val="center"/>
            </w:pPr>
            <w:r w:rsidRPr="0009743F">
              <w:t>Staying connected locally and globally</w:t>
            </w:r>
          </w:p>
        </w:tc>
      </w:tr>
    </w:tbl>
    <w:p w14:paraId="6FC130E7" w14:textId="77777777" w:rsidR="00EE63EE" w:rsidRPr="00B13D9B" w:rsidRDefault="00EE63EE" w:rsidP="00EE63EE">
      <w:pPr>
        <w:pStyle w:val="Heading2"/>
        <w:rPr>
          <w:sz w:val="28"/>
        </w:rPr>
      </w:pPr>
      <w:bookmarkStart w:id="51" w:name="_Toc191907189"/>
      <w:r w:rsidRPr="1AB6DD3E">
        <w:rPr>
          <w:sz w:val="28"/>
        </w:rPr>
        <w:t>Outcome 1</w:t>
      </w:r>
      <w:bookmarkEnd w:id="51"/>
    </w:p>
    <w:p w14:paraId="617E01E8" w14:textId="41B26D54" w:rsidR="00EE63EE" w:rsidRDefault="00EE63EE" w:rsidP="00EE63EE">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AAA9C6CF339E4E3695A7A88AB637BA7E"/>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Portuguese</w:t>
          </w:r>
        </w:sdtContent>
      </w:sdt>
      <w:r w:rsidRPr="000A7273">
        <w:rPr>
          <w:shd w:val="clear" w:color="auto" w:fill="FFFFFF"/>
        </w:rPr>
        <w:t>.</w:t>
      </w:r>
    </w:p>
    <w:p w14:paraId="3A1C0204" w14:textId="77777777" w:rsidR="00EE63EE" w:rsidRDefault="00EE63EE" w:rsidP="00EE63EE">
      <w:pPr>
        <w:pStyle w:val="Heading2"/>
        <w:tabs>
          <w:tab w:val="left" w:pos="3632"/>
        </w:tabs>
        <w:rPr>
          <w:sz w:val="24"/>
          <w:szCs w:val="24"/>
        </w:rPr>
      </w:pPr>
      <w:bookmarkStart w:id="52" w:name="_Toc191907190"/>
      <w:r w:rsidRPr="00753F1C">
        <w:rPr>
          <w:sz w:val="24"/>
          <w:szCs w:val="24"/>
        </w:rPr>
        <w:t>Examples of learning activities</w:t>
      </w:r>
      <w:bookmarkEnd w:id="52"/>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EE63EE" w:rsidRPr="0009743F" w14:paraId="36A1A928" w14:textId="77777777" w:rsidTr="00C015FD">
        <w:trPr>
          <w:cantSplit/>
        </w:trPr>
        <w:tc>
          <w:tcPr>
            <w:tcW w:w="8783" w:type="dxa"/>
          </w:tcPr>
          <w:p w14:paraId="5F861A09" w14:textId="71EB14DE" w:rsidR="00EE63EE" w:rsidRPr="00FD4DAA" w:rsidRDefault="00EE63EE" w:rsidP="00C015FD">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37400FBAEB584FF083C69E62631620E7"/>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D4DAA">
              <w:t>; then, record and listen to yourself saying the words, reflecting on your own pronunciation and seeking feedback from your partner.</w:t>
            </w:r>
          </w:p>
        </w:tc>
      </w:tr>
      <w:tr w:rsidR="00EE63EE" w:rsidRPr="0009743F" w14:paraId="106331F5" w14:textId="77777777" w:rsidTr="00C015FD">
        <w:trPr>
          <w:cantSplit/>
        </w:trPr>
        <w:tc>
          <w:tcPr>
            <w:tcW w:w="8783" w:type="dxa"/>
          </w:tcPr>
          <w:p w14:paraId="72E32DDB" w14:textId="77777777" w:rsidR="00EE63EE" w:rsidRPr="00FD4DAA" w:rsidRDefault="00EE63EE" w:rsidP="00C015FD">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EE63EE" w:rsidRPr="0009743F" w14:paraId="7B2AAC5A" w14:textId="77777777" w:rsidTr="00C015FD">
        <w:trPr>
          <w:cantSplit/>
        </w:trPr>
        <w:tc>
          <w:tcPr>
            <w:tcW w:w="8783" w:type="dxa"/>
          </w:tcPr>
          <w:p w14:paraId="4880402C" w14:textId="77777777" w:rsidR="00EE63EE" w:rsidRPr="00FD4DAA" w:rsidRDefault="00EE63EE" w:rsidP="00C015FD">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EE63EE" w:rsidRPr="0009743F" w14:paraId="68FBC099" w14:textId="77777777" w:rsidTr="00C015FD">
        <w:trPr>
          <w:cantSplit/>
        </w:trPr>
        <w:tc>
          <w:tcPr>
            <w:tcW w:w="8783" w:type="dxa"/>
          </w:tcPr>
          <w:p w14:paraId="2F22E6C4" w14:textId="72BE2CD3" w:rsidR="00EE63EE" w:rsidRPr="00FD4DAA" w:rsidRDefault="00EE63EE" w:rsidP="00C015FD">
            <w:pPr>
              <w:pStyle w:val="VCAAbulletlevel2"/>
            </w:pPr>
            <w:r w:rsidRPr="00FD4DAA">
              <w:t xml:space="preserve">Create a simulated profile in </w:t>
            </w:r>
            <w:sdt>
              <w:sdtPr>
                <w:alias w:val="Keywords"/>
                <w:tag w:val=""/>
                <w:id w:val="1278986307"/>
                <w:placeholder>
                  <w:docPart w:val="E5726D2D7BD84D7288C7FA1C6F4FFD94"/>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EE63EE" w:rsidRPr="0009743F" w14:paraId="520460EA" w14:textId="77777777" w:rsidTr="00C015FD">
        <w:trPr>
          <w:cantSplit/>
        </w:trPr>
        <w:tc>
          <w:tcPr>
            <w:tcW w:w="8783" w:type="dxa"/>
          </w:tcPr>
          <w:p w14:paraId="1D188DCB" w14:textId="77777777" w:rsidR="00EE63EE" w:rsidRPr="00FD4DAA" w:rsidRDefault="00EE63EE" w:rsidP="00C015FD">
            <w:pPr>
              <w:pStyle w:val="VCAAbulletlevel2"/>
            </w:pPr>
            <w:r w:rsidRPr="00FD4DAA">
              <w:lastRenderedPageBreak/>
              <w:t xml:space="preserve">Study statistics, trends or infographics reflecting social media use across different age groups in Australia. Annotate the texts using a ’See, think, wonder’ table. In small groups, choose and discuss a ‘wondering’ using a </w:t>
            </w:r>
            <w:hyperlink r:id="rId52" w:history="1">
              <w:r w:rsidRPr="00FD4DAA">
                <w:t>Placemat</w:t>
              </w:r>
            </w:hyperlink>
            <w:r w:rsidRPr="00FD4DAA">
              <w:t xml:space="preserve"> graphic organiser to reflect on your observations.</w:t>
            </w:r>
          </w:p>
        </w:tc>
      </w:tr>
      <w:tr w:rsidR="00EE63EE" w:rsidRPr="0009743F" w14:paraId="57CEE1F2" w14:textId="77777777" w:rsidTr="00C015FD">
        <w:trPr>
          <w:cantSplit/>
        </w:trPr>
        <w:tc>
          <w:tcPr>
            <w:tcW w:w="8783" w:type="dxa"/>
          </w:tcPr>
          <w:p w14:paraId="0D06C561" w14:textId="77777777" w:rsidR="00EE63EE" w:rsidRPr="00FD4DAA" w:rsidRDefault="00EE63EE" w:rsidP="00C015FD">
            <w:pPr>
              <w:pStyle w:val="VCAAbulletlevel2"/>
            </w:pPr>
            <w:r w:rsidRPr="00FD4DAA">
              <w:t>Read an article or report about how technology has improved global communication. Highlight and annotate key vocabulary, ideas, and text type features. Then, summarise the information in the text.</w:t>
            </w:r>
          </w:p>
        </w:tc>
      </w:tr>
      <w:tr w:rsidR="00EE63EE" w:rsidRPr="0009743F" w14:paraId="51E0DB09" w14:textId="77777777" w:rsidTr="00C015FD">
        <w:trPr>
          <w:cantSplit/>
        </w:trPr>
        <w:tc>
          <w:tcPr>
            <w:tcW w:w="8783" w:type="dxa"/>
          </w:tcPr>
          <w:p w14:paraId="36BED43C" w14:textId="781B6670" w:rsidR="00EE63EE" w:rsidRPr="00FD4DAA" w:rsidRDefault="00EE63EE" w:rsidP="00C015FD">
            <w:pPr>
              <w:pStyle w:val="VCAAbulletlevel2"/>
            </w:pPr>
            <w:r w:rsidRPr="00FD4DAA">
              <w:t xml:space="preserve">Research current words or phrases that are unique to the </w:t>
            </w:r>
            <w:sdt>
              <w:sdtPr>
                <w:alias w:val="Keywords"/>
                <w:tag w:val=""/>
                <w:id w:val="1476253084"/>
                <w:placeholder>
                  <w:docPart w:val="1234C4B7B8F74E018B45367438B733B3"/>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D4DAA">
              <w:t xml:space="preserve">-speaking community (e.g. slang, abbreviations, acronyms). Interview members of the </w:t>
            </w:r>
            <w:sdt>
              <w:sdtPr>
                <w:alias w:val="Keywords"/>
                <w:tag w:val=""/>
                <w:id w:val="1226185796"/>
                <w:placeholder>
                  <w:docPart w:val="E31453A8A6DC44BE865724D64718248C"/>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EE63EE" w:rsidRPr="0009743F" w14:paraId="3CF207BB" w14:textId="77777777" w:rsidTr="00C015FD">
        <w:trPr>
          <w:cantSplit/>
        </w:trPr>
        <w:tc>
          <w:tcPr>
            <w:tcW w:w="8783" w:type="dxa"/>
          </w:tcPr>
          <w:p w14:paraId="3A3FCEEC" w14:textId="3E070D47" w:rsidR="00EE63EE" w:rsidRPr="00FD4DAA" w:rsidRDefault="00EE63EE" w:rsidP="00C015FD">
            <w:pPr>
              <w:pStyle w:val="VCAAbulletlevel2"/>
            </w:pPr>
            <w:r w:rsidRPr="00FD4DAA">
              <w:t xml:space="preserve">Research different ways you could meet members of the </w:t>
            </w:r>
            <w:sdt>
              <w:sdtPr>
                <w:alias w:val="Keywords"/>
                <w:tag w:val=""/>
                <w:id w:val="1890369977"/>
                <w:placeholder>
                  <w:docPart w:val="B97BEBDA17E94CD78BB6DBF94D659EAF"/>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015DCEAD9AA340DA9023E1D2E77E6DAA"/>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D4DAA">
              <w:t>-speaking community (e.g. upcoming community events, online forums, community centres).</w:t>
            </w:r>
          </w:p>
        </w:tc>
      </w:tr>
      <w:tr w:rsidR="00EE63EE" w:rsidRPr="0009743F" w14:paraId="4A1F78D2" w14:textId="77777777" w:rsidTr="00C015FD">
        <w:trPr>
          <w:cantSplit/>
        </w:trPr>
        <w:tc>
          <w:tcPr>
            <w:tcW w:w="8783" w:type="dxa"/>
          </w:tcPr>
          <w:p w14:paraId="2C1F5C2A" w14:textId="77777777" w:rsidR="00EE63EE" w:rsidRPr="00FD4DAA" w:rsidRDefault="00EE63EE" w:rsidP="00C015FD">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EE63EE" w:rsidRPr="0009743F" w14:paraId="0445E9EF" w14:textId="77777777" w:rsidTr="00C015FD">
        <w:trPr>
          <w:cantSplit/>
        </w:trPr>
        <w:tc>
          <w:tcPr>
            <w:tcW w:w="8783" w:type="dxa"/>
          </w:tcPr>
          <w:p w14:paraId="346AE7A8" w14:textId="5B326582" w:rsidR="00EE63EE" w:rsidRPr="00FD4DAA" w:rsidRDefault="00EE63EE" w:rsidP="00C015FD">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ED552058942049DDA3EBD1120E0AFC7B"/>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D4DAA">
              <w:t>-speaking primary school students were the target audience. Using the information from the online talk, modify the language and simplify the concepts to make it more accessible and engaging for young learners.</w:t>
            </w:r>
          </w:p>
        </w:tc>
      </w:tr>
      <w:tr w:rsidR="00EE63EE" w:rsidRPr="0009743F" w14:paraId="7B8A3F8D" w14:textId="77777777" w:rsidTr="00C015FD">
        <w:trPr>
          <w:cantSplit/>
        </w:trPr>
        <w:tc>
          <w:tcPr>
            <w:tcW w:w="8783" w:type="dxa"/>
          </w:tcPr>
          <w:p w14:paraId="092C1765" w14:textId="092573DE" w:rsidR="00EE63EE" w:rsidRPr="00FD4DAA" w:rsidRDefault="00EE63EE" w:rsidP="00C015FD">
            <w:pPr>
              <w:pStyle w:val="VCAAbulletlevel2"/>
            </w:pPr>
            <w:r w:rsidRPr="00FD4DAA">
              <w:t xml:space="preserve">Plan and record a series of short video clips that highlight the way </w:t>
            </w:r>
            <w:sdt>
              <w:sdtPr>
                <w:alias w:val="Keywords"/>
                <w:tag w:val=""/>
                <w:id w:val="-337854237"/>
                <w:placeholder>
                  <w:docPart w:val="AE5672BC34D744799C8D9BB6420BF7A2"/>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EE63EE" w:rsidRPr="0009743F" w14:paraId="168651CC" w14:textId="77777777" w:rsidTr="00C015FD">
        <w:trPr>
          <w:cantSplit/>
        </w:trPr>
        <w:tc>
          <w:tcPr>
            <w:tcW w:w="8783" w:type="dxa"/>
          </w:tcPr>
          <w:p w14:paraId="01B4F777" w14:textId="69EC5147" w:rsidR="00EE63EE" w:rsidRPr="00FD4DAA" w:rsidRDefault="00EE63EE" w:rsidP="00C015FD">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228443A8EA494FBBAB1BF8C428640FC8"/>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D4DAA">
              <w:t xml:space="preserve">-speaking country or community). Write notes about the hurdles individuals may encounter in a local and global context, and brainstorm possible solutions as a class. </w:t>
            </w:r>
          </w:p>
        </w:tc>
      </w:tr>
      <w:tr w:rsidR="00EE63EE" w:rsidRPr="0009743F" w14:paraId="2DFD3170" w14:textId="77777777" w:rsidTr="00C015FD">
        <w:trPr>
          <w:cantSplit/>
        </w:trPr>
        <w:tc>
          <w:tcPr>
            <w:tcW w:w="8783" w:type="dxa"/>
          </w:tcPr>
          <w:p w14:paraId="39FCB01E" w14:textId="676B7B9D" w:rsidR="00EE63EE" w:rsidRPr="00FD4DAA" w:rsidRDefault="00EE63EE" w:rsidP="00C015FD">
            <w:pPr>
              <w:pStyle w:val="VCAAbulletlevel2"/>
            </w:pPr>
            <w:r w:rsidRPr="00FD4DAA">
              <w:lastRenderedPageBreak/>
              <w:t xml:space="preserve">Write an informative article for newly arrived </w:t>
            </w:r>
            <w:sdt>
              <w:sdtPr>
                <w:alias w:val="Keywords"/>
                <w:tag w:val=""/>
                <w:id w:val="267049237"/>
                <w:placeholder>
                  <w:docPart w:val="6D17EA4EF9BC44D79EC98E50163DBE88"/>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D4DAA">
              <w:t xml:space="preserve">-speaking individuals detailing effective ways to get in contact with other </w:t>
            </w:r>
            <w:sdt>
              <w:sdtPr>
                <w:alias w:val="Keywords"/>
                <w:tag w:val=""/>
                <w:id w:val="1087037972"/>
                <w:placeholder>
                  <w:docPart w:val="AA42D8365736402B9079254F1EE9618D"/>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D4DAA">
              <w:t xml:space="preserve">-speaking individuals in Victoria or to maintain contact with friends and family in a </w:t>
            </w:r>
            <w:sdt>
              <w:sdtPr>
                <w:alias w:val="Keywords"/>
                <w:tag w:val=""/>
                <w:id w:val="-202019704"/>
                <w:placeholder>
                  <w:docPart w:val="4373B205614B4F57923A6718D382D76E"/>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FD4DAA">
              <w:t>-speaking country or community.</w:t>
            </w:r>
          </w:p>
        </w:tc>
      </w:tr>
      <w:tr w:rsidR="00EE63EE" w:rsidRPr="0009743F" w14:paraId="6EDE8E45" w14:textId="77777777" w:rsidTr="00C015FD">
        <w:trPr>
          <w:cantSplit/>
        </w:trPr>
        <w:tc>
          <w:tcPr>
            <w:tcW w:w="8783" w:type="dxa"/>
            <w:shd w:val="clear" w:color="auto" w:fill="D9D9D9" w:themeFill="background1" w:themeFillShade="D9"/>
          </w:tcPr>
          <w:p w14:paraId="655E548D" w14:textId="77777777" w:rsidR="00EE63EE" w:rsidRPr="005A0EDD" w:rsidRDefault="00EE63EE" w:rsidP="00C015FD">
            <w:pPr>
              <w:pStyle w:val="VCAAbulletlevel2"/>
              <w:rPr>
                <w:b/>
              </w:rPr>
            </w:pPr>
            <w:r w:rsidRPr="005A0EDD">
              <w:rPr>
                <w:b/>
                <w:noProof/>
              </w:rPr>
              <w:drawing>
                <wp:anchor distT="0" distB="0" distL="114300" distR="114300" simplePos="0" relativeHeight="251675648" behindDoc="0" locked="0" layoutInCell="1" allowOverlap="1" wp14:anchorId="1D96CD2E" wp14:editId="3D4A17A2">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6B04E03B" w14:textId="77777777" w:rsidR="00EE63EE" w:rsidRPr="0009743F" w:rsidRDefault="00EE63EE" w:rsidP="00EE63EE">
      <w:pPr>
        <w:rPr>
          <w:lang w:val="en-AU"/>
        </w:rPr>
      </w:pPr>
    </w:p>
    <w:tbl>
      <w:tblPr>
        <w:tblStyle w:val="TableGrid"/>
        <w:tblW w:w="0" w:type="auto"/>
        <w:tblInd w:w="-5" w:type="dxa"/>
        <w:tblLook w:val="04A0" w:firstRow="1" w:lastRow="0" w:firstColumn="1" w:lastColumn="0" w:noHBand="0" w:noVBand="1"/>
      </w:tblPr>
      <w:tblGrid>
        <w:gridCol w:w="8783"/>
      </w:tblGrid>
      <w:tr w:rsidR="00EE63EE" w14:paraId="4E7FB660" w14:textId="77777777" w:rsidTr="00C015FD">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351B1851" w14:textId="77777777" w:rsidR="00EE63EE" w:rsidRPr="009E1C82" w:rsidRDefault="00EE63EE" w:rsidP="00C015FD">
            <w:pPr>
              <w:pStyle w:val="Heading2"/>
              <w:rPr>
                <w:b/>
                <w:bCs/>
                <w:color w:val="004EA8"/>
              </w:rPr>
            </w:pPr>
            <w:bookmarkStart w:id="53" w:name="_Toc191907191"/>
            <w:r w:rsidRPr="00B13D9B">
              <w:rPr>
                <w:b/>
                <w:bCs/>
                <w:noProof/>
                <w:color w:val="004EA8"/>
              </w:rPr>
              <w:drawing>
                <wp:anchor distT="0" distB="0" distL="114300" distR="114300" simplePos="0" relativeHeight="251676672" behindDoc="0" locked="0" layoutInCell="1" allowOverlap="1" wp14:anchorId="5E7964FC" wp14:editId="72240E28">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3"/>
            <w:r w:rsidRPr="00B13D9B">
              <w:rPr>
                <w:b/>
                <w:bCs/>
                <w:color w:val="004EA8"/>
              </w:rPr>
              <w:t xml:space="preserve"> </w:t>
            </w:r>
          </w:p>
          <w:p w14:paraId="6B80B004" w14:textId="77777777" w:rsidR="00EE63EE" w:rsidRDefault="00EE63EE" w:rsidP="00C015FD">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42ED8C6E" w14:textId="77777777" w:rsidR="00EE63EE" w:rsidRDefault="00EE63EE" w:rsidP="00C015FD">
            <w:pPr>
              <w:pStyle w:val="VCAAbulletlevel2"/>
              <w:numPr>
                <w:ilvl w:val="0"/>
                <w:numId w:val="0"/>
              </w:numPr>
              <w:rPr>
                <w:b/>
                <w:bCs/>
                <w:color w:val="004EA8"/>
                <w:sz w:val="32"/>
                <w:szCs w:val="32"/>
              </w:rPr>
            </w:pPr>
          </w:p>
          <w:p w14:paraId="2E311EEB" w14:textId="77777777" w:rsidR="00EE63EE" w:rsidRDefault="00EE63EE" w:rsidP="00C015FD">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2D7BF7BC" w14:textId="40BBDBE7" w:rsidR="00EE63EE" w:rsidRDefault="00EE63EE" w:rsidP="00C015FD">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F74CC419A9B7490197B82D78503D6D38"/>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 and take notes comparing the strengths and weaknesses of different methods of communication.</w:t>
            </w:r>
            <w:r>
              <w:br/>
            </w:r>
          </w:p>
          <w:p w14:paraId="07DBC363" w14:textId="77777777" w:rsidR="00EE63EE" w:rsidRDefault="00EE63EE" w:rsidP="00C015FD">
            <w:pPr>
              <w:pStyle w:val="VCAAbulletlevel2"/>
            </w:pPr>
            <w:r>
              <w:t>Choose one medium of communication and brainstorm different ways in which it could be used to invite someone to an upcoming event in either a local or global context.</w:t>
            </w:r>
          </w:p>
          <w:p w14:paraId="14E36983" w14:textId="77777777" w:rsidR="00EE63EE" w:rsidRDefault="00EE63EE" w:rsidP="00C015FD">
            <w:pPr>
              <w:pStyle w:val="VCAAbulletlevel2"/>
              <w:numPr>
                <w:ilvl w:val="0"/>
                <w:numId w:val="0"/>
              </w:numPr>
              <w:ind w:left="360"/>
            </w:pPr>
          </w:p>
          <w:p w14:paraId="73537112" w14:textId="3D1155F7" w:rsidR="00EE63EE" w:rsidRDefault="00EE63EE" w:rsidP="00C015FD">
            <w:pPr>
              <w:pStyle w:val="VCAAbulletlevel2"/>
            </w:pPr>
            <w:r>
              <w:t xml:space="preserve">Brainstorm different scenarios and target audiences for your role-play (e.g. inviting your </w:t>
            </w:r>
            <w:sdt>
              <w:sdtPr>
                <w:alias w:val="Keywords"/>
                <w:tag w:val=""/>
                <w:id w:val="1398006997"/>
                <w:placeholder>
                  <w:docPart w:val="1DF184E689744AF482A402E3998CB1B7"/>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6325BF5D" w14:textId="77777777" w:rsidR="00EE63EE" w:rsidRDefault="00EE63EE" w:rsidP="00C015FD">
            <w:pPr>
              <w:pStyle w:val="VCAAbulletlevel2"/>
            </w:pPr>
            <w:r>
              <w:t>Draft your role-play using a flow chart annotating the characteristics and complexities of your chosen medium of communication in this context.</w:t>
            </w:r>
            <w:r>
              <w:br/>
              <w:t xml:space="preserve"> </w:t>
            </w:r>
          </w:p>
          <w:p w14:paraId="3A2B4E7E" w14:textId="77777777" w:rsidR="00EE63EE" w:rsidRDefault="00EE63EE" w:rsidP="00C015FD">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2A6F0D58" w14:textId="40129F40" w:rsidR="00EE63EE" w:rsidRDefault="00EE63EE" w:rsidP="00C015FD">
            <w:pPr>
              <w:pStyle w:val="VCAAbulletlevel2"/>
            </w:pPr>
            <w:r>
              <w:t xml:space="preserve">Record a practice role-play in </w:t>
            </w:r>
            <w:sdt>
              <w:sdtPr>
                <w:alias w:val="Keywords"/>
                <w:tag w:val=""/>
                <w:id w:val="-1080296189"/>
                <w:placeholder>
                  <w:docPart w:val="194FDDB5BE9F4B4188C0FE7DDDCF871E"/>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015FAD15" w14:textId="77777777" w:rsidR="00EE63EE" w:rsidRPr="0066155E" w:rsidRDefault="00EE63EE" w:rsidP="00C015FD">
            <w:pPr>
              <w:pStyle w:val="VCAAbulletlevel2"/>
            </w:pPr>
            <w:r>
              <w:t xml:space="preserve">Watch each group’s role-play and complete a worksheet on the purpose, audience, medium of communication, and advantages and disadvantages of the chosen medium. </w:t>
            </w:r>
            <w:r>
              <w:lastRenderedPageBreak/>
              <w:t>Share your findings with your group and discuss how you would approach one of the scenarios presented.</w:t>
            </w:r>
          </w:p>
        </w:tc>
      </w:tr>
    </w:tbl>
    <w:p w14:paraId="1484601D" w14:textId="77777777" w:rsidR="00EE63EE" w:rsidRDefault="00EE63EE" w:rsidP="00EE63EE"/>
    <w:p w14:paraId="3567F24E" w14:textId="77777777" w:rsidR="00EE63EE" w:rsidRDefault="00EE63EE" w:rsidP="00EE63EE"/>
    <w:p w14:paraId="6FC775E5" w14:textId="77777777" w:rsidR="00EE63EE" w:rsidRDefault="00EE63EE" w:rsidP="00EE63EE"/>
    <w:p w14:paraId="5202D10B" w14:textId="77777777" w:rsidR="00EE63EE" w:rsidRDefault="00EE63EE" w:rsidP="00EE63EE">
      <w:pPr>
        <w:pStyle w:val="Heading4"/>
      </w:pPr>
      <w:r w:rsidRPr="00B13D9B">
        <w:t xml:space="preserve">Unit </w:t>
      </w:r>
      <w:r>
        <w:t xml:space="preserve">4 </w:t>
      </w:r>
      <w:r w:rsidRPr="00B13D9B">
        <w:t xml:space="preserve">- Area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EE63EE" w:rsidRPr="007B23FE" w14:paraId="71911719" w14:textId="77777777" w:rsidTr="00C015FD">
        <w:trPr>
          <w:trHeight w:val="274"/>
        </w:trPr>
        <w:tc>
          <w:tcPr>
            <w:tcW w:w="2197" w:type="dxa"/>
            <w:shd w:val="clear" w:color="auto" w:fill="0F7EB4"/>
          </w:tcPr>
          <w:p w14:paraId="511A80C4"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00CABD04"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7CC205CF"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3A65E1B8"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EE63EE" w:rsidRPr="007B23FE" w14:paraId="42D5DFA0" w14:textId="77777777" w:rsidTr="004832CB">
        <w:trPr>
          <w:trHeight w:val="1701"/>
        </w:trPr>
        <w:tc>
          <w:tcPr>
            <w:tcW w:w="2197" w:type="dxa"/>
            <w:vAlign w:val="center"/>
          </w:tcPr>
          <w:p w14:paraId="66301051" w14:textId="77777777" w:rsidR="00EE63EE" w:rsidRPr="007B23FE" w:rsidRDefault="00EE63EE" w:rsidP="00C015FD">
            <w:pPr>
              <w:pStyle w:val="VCAAbody"/>
              <w:jc w:val="center"/>
            </w:pPr>
            <w:r w:rsidRPr="008C29EE">
              <w:t>Legacy</w:t>
            </w:r>
          </w:p>
        </w:tc>
        <w:tc>
          <w:tcPr>
            <w:tcW w:w="2197" w:type="dxa"/>
            <w:vAlign w:val="center"/>
          </w:tcPr>
          <w:p w14:paraId="5CEEE58A" w14:textId="77777777" w:rsidR="00EE63EE" w:rsidRPr="007B23FE" w:rsidRDefault="00EE63EE" w:rsidP="00C015FD">
            <w:pPr>
              <w:pStyle w:val="VCAAbody"/>
              <w:jc w:val="center"/>
            </w:pPr>
            <w:r w:rsidRPr="008C29EE">
              <w:t>Community</w:t>
            </w:r>
          </w:p>
        </w:tc>
        <w:tc>
          <w:tcPr>
            <w:tcW w:w="2197" w:type="dxa"/>
            <w:vAlign w:val="center"/>
          </w:tcPr>
          <w:p w14:paraId="53E8D179" w14:textId="4643CA8A" w:rsidR="00EE63EE" w:rsidRPr="007B23FE" w:rsidRDefault="004832CB" w:rsidP="00C015FD">
            <w:pPr>
              <w:pStyle w:val="VCAAbody"/>
              <w:jc w:val="center"/>
            </w:pPr>
            <w:sdt>
              <w:sdtPr>
                <w:alias w:val="Keywords"/>
                <w:tag w:val=""/>
                <w:id w:val="-1680109203"/>
                <w:placeholder>
                  <w:docPart w:val="0C9A768016854DD8A9FDC4B9582F79F0"/>
                </w:placeholder>
                <w:dataBinding w:prefixMappings="xmlns:ns0='http://purl.org/dc/elements/1.1/' xmlns:ns1='http://schemas.openxmlformats.org/package/2006/metadata/core-properties' " w:xpath="/ns1:coreProperties[1]/ns1:keywords[1]" w:storeItemID="{6C3C8BC8-F283-45AE-878A-BAB7291924A1}"/>
                <w:text/>
              </w:sdtPr>
              <w:sdtEndPr/>
              <w:sdtContent>
                <w:r w:rsidR="00EE63EE">
                  <w:t>Portuguese</w:t>
                </w:r>
              </w:sdtContent>
            </w:sdt>
            <w:r w:rsidR="00EE63EE" w:rsidRPr="008C29EE">
              <w:t xml:space="preserve">-speaking culture </w:t>
            </w:r>
          </w:p>
        </w:tc>
        <w:tc>
          <w:tcPr>
            <w:tcW w:w="2198" w:type="dxa"/>
            <w:vAlign w:val="center"/>
          </w:tcPr>
          <w:p w14:paraId="25B8EFD7" w14:textId="77777777" w:rsidR="00EE63EE" w:rsidRPr="007B23FE" w:rsidRDefault="00EE63EE" w:rsidP="00C015FD">
            <w:pPr>
              <w:pStyle w:val="VCAAbody"/>
              <w:jc w:val="center"/>
            </w:pPr>
            <w:r w:rsidRPr="008C29EE">
              <w:t>The impact of migration on the individual and society</w:t>
            </w:r>
          </w:p>
        </w:tc>
      </w:tr>
    </w:tbl>
    <w:p w14:paraId="21F0D2C5" w14:textId="77777777" w:rsidR="00EE63EE" w:rsidRPr="00B13D9B" w:rsidRDefault="00EE63EE" w:rsidP="00EE63EE">
      <w:pPr>
        <w:pStyle w:val="Heading2"/>
        <w:rPr>
          <w:sz w:val="28"/>
        </w:rPr>
      </w:pPr>
      <w:bookmarkStart w:id="54" w:name="_Toc191907192"/>
      <w:r w:rsidRPr="1AB6DD3E">
        <w:rPr>
          <w:sz w:val="28"/>
        </w:rPr>
        <w:t>Outcome 2</w:t>
      </w:r>
      <w:bookmarkEnd w:id="54"/>
    </w:p>
    <w:p w14:paraId="2ED29AA5" w14:textId="6785441E" w:rsidR="00EE63EE" w:rsidRPr="000A7273" w:rsidRDefault="00EE63EE" w:rsidP="00EE63EE">
      <w:pPr>
        <w:pStyle w:val="VCAAbody"/>
        <w:rPr>
          <w:shd w:val="clear" w:color="auto" w:fill="FFFFFF"/>
        </w:rPr>
      </w:pPr>
      <w:r w:rsidRPr="000A7273">
        <w:rPr>
          <w:shd w:val="clear" w:color="auto" w:fill="FFFFFF"/>
        </w:rPr>
        <w:t xml:space="preserve">On completion of this unit the student should be able to identify information from texts in </w:t>
      </w:r>
      <w:sdt>
        <w:sdtPr>
          <w:alias w:val="Keywords"/>
          <w:tag w:val=""/>
          <w:id w:val="677779931"/>
          <w:placeholder>
            <w:docPart w:val="1857ABEB88B244C7BD0BBA5D8D22A5D2"/>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0A7273">
        <w:rPr>
          <w:shd w:val="clear" w:color="auto" w:fill="FFFFFF"/>
        </w:rPr>
        <w:t xml:space="preserve"> related to different aspects of the subtopic studied and use relevant information to write an extended response for a specific context, </w:t>
      </w:r>
      <w:proofErr w:type="gramStart"/>
      <w:r w:rsidRPr="000A7273">
        <w:rPr>
          <w:shd w:val="clear" w:color="auto" w:fill="FFFFFF"/>
        </w:rPr>
        <w:t>purpose</w:t>
      </w:r>
      <w:proofErr w:type="gramEnd"/>
      <w:r w:rsidRPr="000A7273">
        <w:rPr>
          <w:shd w:val="clear" w:color="auto" w:fill="FFFFFF"/>
        </w:rPr>
        <w:t xml:space="preserve"> and audience in </w:t>
      </w:r>
      <w:sdt>
        <w:sdtPr>
          <w:alias w:val="Keywords"/>
          <w:tag w:val=""/>
          <w:id w:val="772436886"/>
          <w:placeholder>
            <w:docPart w:val="56886BB1FA6B44E98DA741E92291C565"/>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0A7273">
        <w:rPr>
          <w:shd w:val="clear" w:color="auto" w:fill="FFFFFF"/>
        </w:rPr>
        <w:t>.</w:t>
      </w:r>
    </w:p>
    <w:p w14:paraId="608385EE" w14:textId="77777777" w:rsidR="00EE63EE" w:rsidRDefault="00EE63EE" w:rsidP="00EE63EE">
      <w:pPr>
        <w:pStyle w:val="Heading2"/>
        <w:rPr>
          <w:sz w:val="24"/>
          <w:szCs w:val="24"/>
        </w:rPr>
      </w:pPr>
      <w:bookmarkStart w:id="55" w:name="_Toc191907193"/>
      <w:r w:rsidRPr="00753F1C">
        <w:rPr>
          <w:sz w:val="24"/>
          <w:szCs w:val="24"/>
        </w:rPr>
        <w:t>Examples of learning activities</w:t>
      </w:r>
      <w:bookmarkEnd w:id="55"/>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EE63EE" w:rsidRPr="00F956B0" w14:paraId="4BA212B0" w14:textId="77777777" w:rsidTr="00C015FD">
        <w:trPr>
          <w:cantSplit/>
        </w:trPr>
        <w:tc>
          <w:tcPr>
            <w:tcW w:w="8783" w:type="dxa"/>
          </w:tcPr>
          <w:p w14:paraId="30B5DB12" w14:textId="21723437" w:rsidR="00EE63EE" w:rsidRPr="00555A56" w:rsidRDefault="00EE63EE" w:rsidP="00C015FD">
            <w:pPr>
              <w:pStyle w:val="VCAAbulletlevel2"/>
            </w:pPr>
            <w:r w:rsidRPr="00555A56">
              <w:t xml:space="preserve">Research information of the different waves of migration from a </w:t>
            </w:r>
            <w:sdt>
              <w:sdtPr>
                <w:alias w:val="Keywords"/>
                <w:tag w:val=""/>
                <w:id w:val="937413265"/>
                <w:placeholder>
                  <w:docPart w:val="FADB69A216204E9289564F363909181B"/>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555A56">
              <w:t xml:space="preserve">-speaking country or community to Australia. Discuss why and how migrants arrive in Australia in different waves, and record information using a timeline. </w:t>
            </w:r>
          </w:p>
        </w:tc>
      </w:tr>
      <w:tr w:rsidR="00EE63EE" w:rsidRPr="00F956B0" w14:paraId="40C9ADB8" w14:textId="77777777" w:rsidTr="00C015FD">
        <w:trPr>
          <w:cantSplit/>
        </w:trPr>
        <w:tc>
          <w:tcPr>
            <w:tcW w:w="8783" w:type="dxa"/>
          </w:tcPr>
          <w:p w14:paraId="23B3B8EA" w14:textId="77777777" w:rsidR="00EE63EE" w:rsidRPr="00555A56" w:rsidRDefault="00EE63EE" w:rsidP="00C015FD">
            <w:pPr>
              <w:pStyle w:val="VCAAbulletlevel2"/>
            </w:pPr>
            <w:r w:rsidRPr="00555A56">
              <w:t>Brainstorm useful vocabulary required to discuss the impacts of migration, and play a dictionary game, racing to be the first person or group to locate each of the words. Create a glossary, online vocabulary revision game or revision cards to help you revise.</w:t>
            </w:r>
          </w:p>
        </w:tc>
      </w:tr>
      <w:tr w:rsidR="00EE63EE" w:rsidRPr="00F956B0" w14:paraId="4C6F1916" w14:textId="77777777" w:rsidTr="00C015FD">
        <w:trPr>
          <w:cantSplit/>
        </w:trPr>
        <w:tc>
          <w:tcPr>
            <w:tcW w:w="8783" w:type="dxa"/>
          </w:tcPr>
          <w:p w14:paraId="141A34FA" w14:textId="66323367" w:rsidR="00EE63EE" w:rsidRPr="00555A56" w:rsidRDefault="00EE63EE" w:rsidP="00C015FD">
            <w:pPr>
              <w:pStyle w:val="VCAAbulletlevel2"/>
            </w:pPr>
            <w:r w:rsidRPr="002E4CED">
              <w:t xml:space="preserve">Watch a documentary or read an article about </w:t>
            </w:r>
            <w:sdt>
              <w:sdtPr>
                <w:alias w:val="Keywords"/>
                <w:tag w:val=""/>
                <w:id w:val="1470936853"/>
                <w:placeholder>
                  <w:docPart w:val="85B7080937544149859A177DE729F6C7"/>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2E4CED">
              <w:t xml:space="preserve">-speaking immigrants in Australian history. Summarise key ideas and details in </w:t>
            </w:r>
            <w:sdt>
              <w:sdtPr>
                <w:alias w:val="Keywords"/>
                <w:tag w:val=""/>
                <w:id w:val="-2131157692"/>
                <w:placeholder>
                  <w:docPart w:val="9BEB379E77304F30934CB02C7FE79CAE"/>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2E4CED">
              <w:t xml:space="preserve">. Use a graphic tool (e.g. </w:t>
            </w:r>
            <w:hyperlink r:id="rId53" w:history="1">
              <w:r w:rsidRPr="002E4CED">
                <w:rPr>
                  <w:rStyle w:val="Hyperlink"/>
                </w:rPr>
                <w:t>mind map</w:t>
              </w:r>
            </w:hyperlink>
            <w:r w:rsidRPr="002E4CED">
              <w:t xml:space="preserve">, </w:t>
            </w:r>
            <w:hyperlink r:id="rId54" w:history="1">
              <w:r w:rsidRPr="002E4CED">
                <w:rPr>
                  <w:rStyle w:val="Hyperlink"/>
                </w:rPr>
                <w:t>Venn-Diagram</w:t>
              </w:r>
            </w:hyperlink>
            <w:r w:rsidRPr="002E4CED">
              <w:t>, Tree Chart, Sequence of Events Chain) to organise information.</w:t>
            </w:r>
          </w:p>
        </w:tc>
      </w:tr>
      <w:tr w:rsidR="00EE63EE" w:rsidRPr="00F956B0" w14:paraId="04E472CE" w14:textId="77777777" w:rsidTr="00C015FD">
        <w:trPr>
          <w:cantSplit/>
        </w:trPr>
        <w:tc>
          <w:tcPr>
            <w:tcW w:w="8783" w:type="dxa"/>
          </w:tcPr>
          <w:p w14:paraId="5D2238A8" w14:textId="77777777" w:rsidR="00EE63EE" w:rsidRPr="00555A56" w:rsidRDefault="00EE63EE" w:rsidP="00C015FD">
            <w:pPr>
              <w:pStyle w:val="VCAAbulletlevel2"/>
            </w:pPr>
            <w:r w:rsidRPr="00555A56">
              <w:t>Brainstorm langua</w:t>
            </w:r>
            <w:r w:rsidRPr="002E4CED">
              <w:t>ge</w:t>
            </w:r>
            <w:r w:rsidRPr="00555A56">
              <w:t xml:space="preserve"> features commonly used in historical narratives, such as past tense, passive voice, descriptive language, and specific vocabulary related to immigration and historical events. Create a worksheet or short activity to revise the target language and share this with your classmates.</w:t>
            </w:r>
          </w:p>
        </w:tc>
      </w:tr>
      <w:tr w:rsidR="00EE63EE" w:rsidRPr="00F956B0" w14:paraId="7FB8B3E0" w14:textId="77777777" w:rsidTr="00C015FD">
        <w:trPr>
          <w:cantSplit/>
        </w:trPr>
        <w:tc>
          <w:tcPr>
            <w:tcW w:w="8783" w:type="dxa"/>
          </w:tcPr>
          <w:p w14:paraId="4B150048" w14:textId="77777777" w:rsidR="00EE63EE" w:rsidRPr="00555A56" w:rsidRDefault="00EE63EE" w:rsidP="00C015FD">
            <w:pPr>
              <w:pStyle w:val="VCAAbulletlevel2"/>
            </w:pPr>
            <w:r w:rsidRPr="00555A56">
              <w:lastRenderedPageBreak/>
              <w:t>Read a text containing intentional grammatical, punctuation and/or spelling errors. Identify the mistakes and make corrections, either individually or in pairs. As a class, discuss your corrections, explaining your reasoning and identifying any ambiguous or challenging aspects of the text.</w:t>
            </w:r>
          </w:p>
        </w:tc>
      </w:tr>
      <w:tr w:rsidR="00EE63EE" w:rsidRPr="00F956B0" w14:paraId="17714410" w14:textId="77777777" w:rsidTr="00C015FD">
        <w:trPr>
          <w:cantSplit/>
        </w:trPr>
        <w:tc>
          <w:tcPr>
            <w:tcW w:w="8783" w:type="dxa"/>
          </w:tcPr>
          <w:p w14:paraId="6BD9A3E4" w14:textId="5AD48F5D" w:rsidR="00EE63EE" w:rsidRPr="00555A56" w:rsidRDefault="00EE63EE" w:rsidP="00C015FD">
            <w:pPr>
              <w:pStyle w:val="VCAAbulletlevel2"/>
            </w:pPr>
            <w:r w:rsidRPr="00555A56">
              <w:t xml:space="preserve">Read and discuss opinion pieces related to migration (e.g. blogs, editorials) in </w:t>
            </w:r>
            <w:sdt>
              <w:sdtPr>
                <w:alias w:val="Keywords"/>
                <w:tag w:val=""/>
                <w:id w:val="2012179112"/>
                <w:placeholder>
                  <w:docPart w:val="826B74F9843C40BF8E4790CBF3A3F0E9"/>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555A56">
              <w:t xml:space="preserve">. Identify the purpose, context, </w:t>
            </w:r>
            <w:proofErr w:type="gramStart"/>
            <w:r w:rsidRPr="00555A56">
              <w:t>audience</w:t>
            </w:r>
            <w:proofErr w:type="gramEnd"/>
            <w:r w:rsidRPr="00555A56">
              <w:t xml:space="preserve"> and different viewpoints. Provide supporting examples from the texts, then discuss your findings in pairs or small groups.</w:t>
            </w:r>
          </w:p>
        </w:tc>
      </w:tr>
      <w:tr w:rsidR="00EE63EE" w:rsidRPr="00F956B0" w14:paraId="712FD8C2" w14:textId="77777777" w:rsidTr="00C015FD">
        <w:trPr>
          <w:cantSplit/>
        </w:trPr>
        <w:tc>
          <w:tcPr>
            <w:tcW w:w="8783" w:type="dxa"/>
          </w:tcPr>
          <w:p w14:paraId="6F4CD261" w14:textId="1EC02FDA" w:rsidR="00EE63EE" w:rsidRPr="00555A56" w:rsidRDefault="00EE63EE" w:rsidP="00C015FD">
            <w:pPr>
              <w:pStyle w:val="VCAAbulletlevel2"/>
            </w:pPr>
            <w:r w:rsidRPr="00555A56">
              <w:t xml:space="preserve">View images that represent various migrant experiences in society, such as cultural diversity, challenges, professional expertise and/or traditions. View each image and identify the key information you have obtained in </w:t>
            </w:r>
            <w:sdt>
              <w:sdtPr>
                <w:alias w:val="Keywords"/>
                <w:tag w:val=""/>
                <w:id w:val="-103193989"/>
                <w:placeholder>
                  <w:docPart w:val="8CBE480EED99428D9EF41E442BF2F32B"/>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555A56">
              <w:t>. Create or participate in a game matching the key information with the corresponding images.</w:t>
            </w:r>
          </w:p>
        </w:tc>
      </w:tr>
      <w:tr w:rsidR="00EE63EE" w:rsidRPr="00F956B0" w14:paraId="0F581BA7" w14:textId="77777777" w:rsidTr="00C015FD">
        <w:trPr>
          <w:cantSplit/>
        </w:trPr>
        <w:tc>
          <w:tcPr>
            <w:tcW w:w="8783" w:type="dxa"/>
          </w:tcPr>
          <w:p w14:paraId="539B7EB1" w14:textId="11F71DE2" w:rsidR="00EE63EE" w:rsidRPr="00555A56" w:rsidRDefault="00EE63EE" w:rsidP="00C015FD">
            <w:pPr>
              <w:pStyle w:val="VCAAbulletlevel2"/>
            </w:pPr>
            <w:r w:rsidRPr="00555A56">
              <w:t xml:space="preserve">Identify ways in which </w:t>
            </w:r>
            <w:sdt>
              <w:sdtPr>
                <w:alias w:val="Keywords"/>
                <w:tag w:val=""/>
                <w:id w:val="-221825970"/>
                <w:placeholder>
                  <w:docPart w:val="B8FACCDE507942D1B9B07CFE29BDFE83"/>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555A56">
              <w:t xml:space="preserve"> language changes in formal and informal texts. Analyse spoken, written and digital texts about the impact of migration on the individual and society, and arrange the texts from least to most formal. Discuss how the structure and content of the texts are influenced by the situational and cultural context.</w:t>
            </w:r>
          </w:p>
        </w:tc>
      </w:tr>
      <w:tr w:rsidR="00EE63EE" w:rsidRPr="00F956B0" w14:paraId="508D2A72" w14:textId="77777777" w:rsidTr="00C015FD">
        <w:trPr>
          <w:cantSplit/>
        </w:trPr>
        <w:tc>
          <w:tcPr>
            <w:tcW w:w="8783" w:type="dxa"/>
          </w:tcPr>
          <w:p w14:paraId="422996DB" w14:textId="77777777" w:rsidR="00EE63EE" w:rsidRPr="00555A56" w:rsidRDefault="00EE63EE" w:rsidP="00C015FD">
            <w:pPr>
              <w:pStyle w:val="VCAAbulletlevel2"/>
            </w:pPr>
            <w:r w:rsidRPr="00555A56">
              <w:t xml:space="preserve">Listen to people discussing the impact of migration on the society (e.g. podcast, street interview, TV debates) and use sticky notes or coloured cards to make a list of the different opinions and arguments presented by each person. Take note of the main points, reasons and evidence provided to support their points of view. Organise the opinions and arguments into categories based on similarities or contrasting viewpoints and summarise your findings. </w:t>
            </w:r>
          </w:p>
        </w:tc>
      </w:tr>
      <w:tr w:rsidR="00EE63EE" w:rsidRPr="00F956B0" w14:paraId="352E266E" w14:textId="77777777" w:rsidTr="00C015FD">
        <w:trPr>
          <w:cantSplit/>
        </w:trPr>
        <w:tc>
          <w:tcPr>
            <w:tcW w:w="8783" w:type="dxa"/>
          </w:tcPr>
          <w:p w14:paraId="52A23DEA" w14:textId="77777777" w:rsidR="00EE63EE" w:rsidRPr="00555A56" w:rsidRDefault="00EE63EE" w:rsidP="00C015FD">
            <w:pPr>
              <w:pStyle w:val="Bullet"/>
              <w:rPr>
                <w:rFonts w:eastAsia="Arial"/>
                <w:w w:val="95"/>
                <w:sz w:val="22"/>
              </w:rPr>
            </w:pPr>
            <w:r w:rsidRPr="00555A56">
              <w:rPr>
                <w:rFonts w:eastAsia="Arial"/>
                <w:w w:val="95"/>
                <w:sz w:val="22"/>
              </w:rPr>
              <w:t xml:space="preserve">Visit the </w:t>
            </w:r>
            <w:hyperlink r:id="rId55" w:history="1">
              <w:r w:rsidRPr="00FD4DAA">
                <w:rPr>
                  <w:rStyle w:val="Hyperlink"/>
                  <w:rFonts w:ascii="Arial" w:eastAsia="Arial" w:hAnsi="Arial"/>
                  <w:w w:val="95"/>
                  <w:sz w:val="22"/>
                </w:rPr>
                <w:t>Immigration Museum in Melbourne</w:t>
              </w:r>
            </w:hyperlink>
            <w:r w:rsidRPr="00555A56">
              <w:rPr>
                <w:rFonts w:eastAsia="Arial"/>
                <w:w w:val="95"/>
                <w:sz w:val="22"/>
              </w:rPr>
              <w:t xml:space="preserve"> to learn about the individual stories about immigrants’ experiences. Imagine you are one of the migrants and write a personal letter describing both the challenges and positive experiences encountered while living in a different country. </w:t>
            </w:r>
          </w:p>
        </w:tc>
      </w:tr>
      <w:tr w:rsidR="00EE63EE" w:rsidRPr="00F956B0" w14:paraId="7BC6EC22" w14:textId="77777777" w:rsidTr="00C015FD">
        <w:trPr>
          <w:cantSplit/>
        </w:trPr>
        <w:tc>
          <w:tcPr>
            <w:tcW w:w="8783" w:type="dxa"/>
          </w:tcPr>
          <w:p w14:paraId="46851D6E" w14:textId="77777777" w:rsidR="00EE63EE" w:rsidRPr="00555A56" w:rsidRDefault="00EE63EE" w:rsidP="00C015FD">
            <w:pPr>
              <w:pStyle w:val="VCAAbulletlevel2"/>
            </w:pPr>
            <w:r w:rsidRPr="00555A56">
              <w:t>Engage in a conversation or listen to a talk with a person who actively participates in community events which foster inclusivity and cultural exchange. Reflect on the information shared and write a reflective journal entry discussing the impact of community initiatives on individuals and society.</w:t>
            </w:r>
          </w:p>
        </w:tc>
      </w:tr>
      <w:tr w:rsidR="00EE63EE" w:rsidRPr="00F956B0" w14:paraId="405F755F" w14:textId="77777777" w:rsidTr="00C015FD">
        <w:trPr>
          <w:cantSplit/>
        </w:trPr>
        <w:tc>
          <w:tcPr>
            <w:tcW w:w="8783" w:type="dxa"/>
            <w:shd w:val="clear" w:color="auto" w:fill="D9D9D9" w:themeFill="background1" w:themeFillShade="D9"/>
          </w:tcPr>
          <w:p w14:paraId="195DD921" w14:textId="5D71099F" w:rsidR="00EE63EE" w:rsidRPr="00FD4DAA" w:rsidRDefault="00EE63EE" w:rsidP="00C015FD">
            <w:pPr>
              <w:pStyle w:val="VCAAbulletlevel2"/>
              <w:rPr>
                <w:b/>
                <w:bCs/>
              </w:rPr>
            </w:pPr>
            <w:r w:rsidRPr="00FD4DAA">
              <w:rPr>
                <w:b/>
                <w:bCs/>
                <w:noProof/>
              </w:rPr>
              <w:drawing>
                <wp:anchor distT="0" distB="0" distL="114300" distR="114300" simplePos="0" relativeHeight="251677696" behindDoc="0" locked="0" layoutInCell="1" allowOverlap="1" wp14:anchorId="6C4002F9" wp14:editId="6EBF00C4">
                  <wp:simplePos x="0" y="0"/>
                  <wp:positionH relativeFrom="column">
                    <wp:posOffset>4851400</wp:posOffset>
                  </wp:positionH>
                  <wp:positionV relativeFrom="paragraph">
                    <wp:posOffset>171014</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4982770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Interview family members or people in your local community who speak </w:t>
            </w:r>
            <w:sdt>
              <w:sdtPr>
                <w:rPr>
                  <w:b/>
                  <w:bCs/>
                </w:rPr>
                <w:alias w:val="Keywords"/>
                <w:tag w:val=""/>
                <w:id w:val="546416274"/>
                <w:placeholder>
                  <w:docPart w:val="FAC140F54BDE4E838A00FC39D9A891C3"/>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Portuguese</w:t>
                </w:r>
              </w:sdtContent>
            </w:sdt>
            <w:r w:rsidRPr="00FD4DAA">
              <w:rPr>
                <w:b/>
                <w:bCs/>
              </w:rPr>
              <w:t>, to gain insights about their experiences with immigration. Summarise and compare the responses, and identify trends, then share your observations in an online space.</w:t>
            </w:r>
          </w:p>
        </w:tc>
      </w:tr>
      <w:tr w:rsidR="00EE63EE" w:rsidRPr="00F956B0" w14:paraId="454A6EBE" w14:textId="77777777" w:rsidTr="00C015FD">
        <w:trPr>
          <w:cantSplit/>
          <w:trHeight w:val="85"/>
        </w:trPr>
        <w:tc>
          <w:tcPr>
            <w:tcW w:w="8783" w:type="dxa"/>
          </w:tcPr>
          <w:p w14:paraId="292681B3" w14:textId="77777777" w:rsidR="00EE63EE" w:rsidRPr="00555A56" w:rsidRDefault="00EE63EE" w:rsidP="00C015FD">
            <w:pPr>
              <w:pStyle w:val="VCAAbulletlevel2"/>
            </w:pPr>
            <w:r w:rsidRPr="00FD4DAA">
              <w:lastRenderedPageBreak/>
              <w:t xml:space="preserve">Research the impact of migration from the perspective of one of the various community stakeholders (e.g. immigrants, </w:t>
            </w:r>
            <w:proofErr w:type="gramStart"/>
            <w:r w:rsidRPr="00FD4DAA">
              <w:t>local residents</w:t>
            </w:r>
            <w:proofErr w:type="gramEnd"/>
            <w:r w:rsidRPr="00FD4DAA">
              <w:t xml:space="preserve">, policymakers, community leaders) and then participate in a group discussion or debate. Present your arguments, considering social, </w:t>
            </w:r>
            <w:proofErr w:type="gramStart"/>
            <w:r w:rsidRPr="00FD4DAA">
              <w:t>economic</w:t>
            </w:r>
            <w:proofErr w:type="gramEnd"/>
            <w:r w:rsidRPr="00FD4DAA">
              <w:t xml:space="preserve"> and cultural aspects of the impact of migration on the individual and society.</w:t>
            </w:r>
          </w:p>
        </w:tc>
      </w:tr>
    </w:tbl>
    <w:p w14:paraId="53874A23" w14:textId="77777777" w:rsidR="00EE63EE" w:rsidRDefault="00EE63EE" w:rsidP="00EE63EE">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EE63EE" w14:paraId="2785CDC4" w14:textId="77777777" w:rsidTr="00C015FD">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833F5C3" w14:textId="77777777" w:rsidR="00EE63EE" w:rsidRPr="006D5172" w:rsidRDefault="00EE63EE" w:rsidP="00C015FD">
            <w:pPr>
              <w:pStyle w:val="Heading2"/>
              <w:rPr>
                <w:b/>
                <w:bCs/>
                <w:color w:val="004EA8"/>
              </w:rPr>
            </w:pPr>
            <w:bookmarkStart w:id="56" w:name="_Toc191907194"/>
            <w:r w:rsidRPr="00B13D9B">
              <w:rPr>
                <w:b/>
                <w:bCs/>
                <w:noProof/>
                <w:color w:val="004EA8"/>
              </w:rPr>
              <w:drawing>
                <wp:anchor distT="0" distB="0" distL="114300" distR="114300" simplePos="0" relativeHeight="251678720" behindDoc="0" locked="0" layoutInCell="1" allowOverlap="1" wp14:anchorId="308D5837" wp14:editId="397DF6F2">
                  <wp:simplePos x="0" y="0"/>
                  <wp:positionH relativeFrom="column">
                    <wp:posOffset>4556125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671919609"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6"/>
            <w:r w:rsidRPr="00B13D9B">
              <w:rPr>
                <w:b/>
                <w:bCs/>
                <w:color w:val="004EA8"/>
              </w:rPr>
              <w:t xml:space="preserve"> </w:t>
            </w:r>
          </w:p>
          <w:p w14:paraId="4C67F389" w14:textId="77777777" w:rsidR="00EE63EE" w:rsidRDefault="00EE63EE" w:rsidP="00C015FD">
            <w:pPr>
              <w:pStyle w:val="VCAAbulletlevel2"/>
              <w:numPr>
                <w:ilvl w:val="0"/>
                <w:numId w:val="0"/>
              </w:numPr>
              <w:spacing w:line="240" w:lineRule="auto"/>
              <w:rPr>
                <w:b/>
                <w:bCs/>
                <w:color w:val="004EA8"/>
                <w:sz w:val="32"/>
                <w:szCs w:val="32"/>
              </w:rPr>
            </w:pPr>
            <w:r w:rsidRPr="00F956B0">
              <w:rPr>
                <w:b/>
                <w:bCs/>
                <w:color w:val="004EA8"/>
                <w:sz w:val="32"/>
                <w:szCs w:val="32"/>
              </w:rPr>
              <w:t>An interview to gain insights about experiences with immigration</w:t>
            </w:r>
            <w:r w:rsidRPr="00FD7181">
              <w:rPr>
                <w:b/>
                <w:bCs/>
                <w:color w:val="004EA8"/>
                <w:sz w:val="32"/>
                <w:szCs w:val="32"/>
              </w:rPr>
              <w:t>.</w:t>
            </w:r>
          </w:p>
          <w:p w14:paraId="4AF6A35D" w14:textId="77777777" w:rsidR="00EE63EE" w:rsidRDefault="00EE63EE" w:rsidP="00C015FD">
            <w:pPr>
              <w:pStyle w:val="VCAAbulletlevel2"/>
              <w:numPr>
                <w:ilvl w:val="0"/>
                <w:numId w:val="0"/>
              </w:numPr>
              <w:rPr>
                <w:b/>
                <w:bCs/>
                <w:color w:val="004EA8"/>
                <w:sz w:val="32"/>
                <w:szCs w:val="32"/>
              </w:rPr>
            </w:pPr>
          </w:p>
          <w:p w14:paraId="72E60365" w14:textId="5180B188" w:rsidR="00EE63EE" w:rsidRDefault="00EE63EE" w:rsidP="00C015FD">
            <w:pPr>
              <w:pStyle w:val="VCAAbulletlevel2"/>
            </w:pPr>
            <w:r>
              <w:t xml:space="preserve">Listen to interviews with </w:t>
            </w:r>
            <w:sdt>
              <w:sdtPr>
                <w:rPr>
                  <w:szCs w:val="22"/>
                </w:rPr>
                <w:alias w:val="Keywords"/>
                <w:tag w:val=""/>
                <w:id w:val="797803157"/>
                <w:placeholder>
                  <w:docPart w:val="D7A3D513CD5E497291CDE9A40B5B8259"/>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Portuguese</w:t>
                </w:r>
              </w:sdtContent>
            </w:sdt>
            <w:r>
              <w:t>-speaking immigrants and identify the purpose and main points in each interview. Analyse question structures, such as how the interviewer uses open-ended or specific questions for a particular purpose, and the different responses these questions prompt.</w:t>
            </w:r>
            <w:r>
              <w:br/>
            </w:r>
          </w:p>
          <w:p w14:paraId="7D1D2702" w14:textId="77777777" w:rsidR="00EE63EE" w:rsidRDefault="00EE63EE" w:rsidP="00C015FD">
            <w:pPr>
              <w:pStyle w:val="VCAAbulletlevel2"/>
            </w:pPr>
            <w:r>
              <w:t>Brainstorm information you would like to know about someone’s immigration experience, using a mind-map to organise the ideas.</w:t>
            </w:r>
            <w:r>
              <w:br/>
            </w:r>
          </w:p>
          <w:p w14:paraId="626E7887" w14:textId="77777777" w:rsidR="00EE63EE" w:rsidRDefault="00EE63EE" w:rsidP="00C015FD">
            <w:pPr>
              <w:pStyle w:val="VCAAbulletlevel2"/>
            </w:pPr>
            <w:r>
              <w:t xml:space="preserve">Prepare a collection of relevant words and expressions required for an interview about someone’s immigration experiences. Then, complete a ‘Give one / get one’ activity, ‘giving’ new words to classmates, and collecting new words to add to your list. </w:t>
            </w:r>
            <w:r>
              <w:br/>
            </w:r>
          </w:p>
          <w:p w14:paraId="4312B62C" w14:textId="77777777" w:rsidR="00EE63EE" w:rsidRDefault="00EE63EE" w:rsidP="00C015FD">
            <w:pPr>
              <w:pStyle w:val="VCAAbulletlevel2"/>
            </w:pPr>
            <w:r>
              <w:t>Brainstorm as many different question words and questioning strategies as possible – ones that could help you elicit the information you require.</w:t>
            </w:r>
            <w:r>
              <w:br/>
            </w:r>
          </w:p>
          <w:p w14:paraId="3FE39BBD" w14:textId="77777777" w:rsidR="00EE63EE" w:rsidRDefault="00EE63EE" w:rsidP="00C015FD">
            <w:pPr>
              <w:pStyle w:val="VCAAbulletlevel2"/>
            </w:pPr>
            <w:r>
              <w:t>Participate in the ‘Question Chain’ activity: start with one person asking a random open-ended question and the next person responds. The following person asks an open-ended question related to the previous response, and so on, avoiding repetition.</w:t>
            </w:r>
            <w:r>
              <w:br/>
            </w:r>
          </w:p>
          <w:p w14:paraId="19DA6EC4" w14:textId="77777777" w:rsidR="00EE63EE" w:rsidRDefault="00EE63EE" w:rsidP="00C015FD">
            <w:pPr>
              <w:pStyle w:val="VCAAbulletlevel2"/>
            </w:pPr>
            <w:r>
              <w:t>Practise active listening in pairs by listening to your partner talk about a topic, then paraphrasing what your partner said and/or asking questions to clarify understanding, then swapping roles.</w:t>
            </w:r>
            <w:r>
              <w:br/>
            </w:r>
          </w:p>
          <w:p w14:paraId="6BD80528" w14:textId="77777777" w:rsidR="00EE63EE" w:rsidRDefault="00EE63EE" w:rsidP="00C015FD">
            <w:pPr>
              <w:pStyle w:val="VCAAbulletlevel2"/>
            </w:pPr>
            <w:r>
              <w:t>Prepare questions for the interview and share these with your classmates in a secure online space suitable for group work. Discuss and choose the optimal questions.</w:t>
            </w:r>
            <w:r>
              <w:br/>
            </w:r>
          </w:p>
          <w:p w14:paraId="594AB2F6" w14:textId="77777777" w:rsidR="00EE63EE" w:rsidRDefault="00EE63EE" w:rsidP="00C015FD">
            <w:pPr>
              <w:pStyle w:val="VCAAbulletlevel2"/>
            </w:pPr>
            <w:r>
              <w:t>Discuss phrases and grammatical elements that could be used when contrasting and comparing information. Then, reflecting on the migrant experience, write sentences using this grammar.</w:t>
            </w:r>
            <w:r>
              <w:br/>
            </w:r>
          </w:p>
          <w:p w14:paraId="21C062B5" w14:textId="6F027D50" w:rsidR="00EE63EE" w:rsidRDefault="00EE63EE" w:rsidP="00C015FD">
            <w:pPr>
              <w:pStyle w:val="VCAAbulletlevel2"/>
            </w:pPr>
            <w:r>
              <w:t xml:space="preserve">Read an article about the life of migrants in </w:t>
            </w:r>
            <w:r w:rsidR="007051D0">
              <w:t xml:space="preserve">a </w:t>
            </w:r>
            <w:sdt>
              <w:sdtPr>
                <w:alias w:val="Keywords"/>
                <w:tag w:val=""/>
                <w:id w:val="-1874452426"/>
                <w:placeholder>
                  <w:docPart w:val="94388105DF0B47CB994BF0A5DD6356E7"/>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 xml:space="preserve">-speaking country or community and rewrite this text as an interview, modifying the language and </w:t>
            </w:r>
            <w:hyperlink r:id="rId56" w:history="1">
              <w:r w:rsidRPr="009A125B">
                <w:rPr>
                  <w:rStyle w:val="Hyperlink"/>
                </w:rPr>
                <w:t>text type</w:t>
              </w:r>
            </w:hyperlink>
            <w:r>
              <w:t xml:space="preserve"> features to reflect a conversational tone. Compare the original article with your interview, </w:t>
            </w:r>
            <w:r>
              <w:lastRenderedPageBreak/>
              <w:t>analyse the specific features you employed and discuss how they contribute to the purpose of interview.</w:t>
            </w:r>
            <w:r>
              <w:br/>
            </w:r>
          </w:p>
          <w:p w14:paraId="6C977D56" w14:textId="1FD06280" w:rsidR="00EE63EE" w:rsidRDefault="00EE63EE" w:rsidP="00C015FD">
            <w:pPr>
              <w:pStyle w:val="VCAAbulletlevel2"/>
            </w:pPr>
            <w:r>
              <w:t xml:space="preserve">Plan and record an interview with family members or people from the local community who speak </w:t>
            </w:r>
            <w:sdt>
              <w:sdtPr>
                <w:alias w:val="Keywords"/>
                <w:tag w:val=""/>
                <w:id w:val="797102497"/>
                <w:placeholder>
                  <w:docPart w:val="52119F94DD484DDCA365A9562ACBDF9B"/>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 xml:space="preserve">, focusing on their migration experience. As a class, analyse and compare responses, share your conclusions in an online space, and identify and discuss the trends. </w:t>
            </w:r>
          </w:p>
          <w:p w14:paraId="0AB0464E" w14:textId="77777777" w:rsidR="00EE63EE" w:rsidRPr="0066155E" w:rsidRDefault="00EE63EE" w:rsidP="00C015FD">
            <w:pPr>
              <w:pStyle w:val="VCAAbulletlevel2"/>
              <w:numPr>
                <w:ilvl w:val="0"/>
                <w:numId w:val="0"/>
              </w:numPr>
              <w:ind w:left="360"/>
            </w:pPr>
          </w:p>
        </w:tc>
      </w:tr>
    </w:tbl>
    <w:p w14:paraId="5333B138" w14:textId="77777777" w:rsidR="00EE63EE" w:rsidRDefault="00EE63EE" w:rsidP="00EE63EE">
      <w:pPr>
        <w:rPr>
          <w:lang w:val="en-AU"/>
        </w:rPr>
      </w:pPr>
      <w:r>
        <w:rPr>
          <w:lang w:val="en-AU"/>
        </w:rPr>
        <w:lastRenderedPageBreak/>
        <w:br/>
      </w:r>
    </w:p>
    <w:p w14:paraId="5AF96EE3" w14:textId="77777777" w:rsidR="00EE63EE" w:rsidRDefault="00EE63EE" w:rsidP="00EE63EE">
      <w:pPr>
        <w:rPr>
          <w:lang w:val="en-AU"/>
        </w:rPr>
      </w:pPr>
    </w:p>
    <w:p w14:paraId="368D226F" w14:textId="77777777" w:rsidR="00EE63EE" w:rsidRDefault="00EE63EE" w:rsidP="00EE63EE">
      <w:pPr>
        <w:rPr>
          <w:lang w:val="en-AU"/>
        </w:rPr>
      </w:pPr>
    </w:p>
    <w:p w14:paraId="35C9669D" w14:textId="77777777" w:rsidR="00EE63EE" w:rsidRDefault="00EE63EE" w:rsidP="00EE63EE">
      <w:pPr>
        <w:pStyle w:val="Heading4"/>
      </w:pPr>
      <w:r w:rsidRPr="00B13D9B">
        <w:t xml:space="preserve">Unit </w:t>
      </w:r>
      <w:proofErr w:type="gramStart"/>
      <w:r>
        <w:t>4  -</w:t>
      </w:r>
      <w:proofErr w:type="gramEnd"/>
      <w:r>
        <w:t xml:space="preserve"> Area</w:t>
      </w:r>
      <w:r w:rsidRPr="00B13D9B">
        <w:t xml:space="preserve"> of Study </w:t>
      </w:r>
      <w:r>
        <w:t xml:space="preserve">3 </w:t>
      </w:r>
    </w:p>
    <w:tbl>
      <w:tblPr>
        <w:tblStyle w:val="TableGrid"/>
        <w:tblW w:w="8789" w:type="dxa"/>
        <w:tblInd w:w="-5" w:type="dxa"/>
        <w:tblLook w:val="04A0" w:firstRow="1" w:lastRow="0" w:firstColumn="1" w:lastColumn="0" w:noHBand="0" w:noVBand="1"/>
      </w:tblPr>
      <w:tblGrid>
        <w:gridCol w:w="2197"/>
        <w:gridCol w:w="2197"/>
        <w:gridCol w:w="2197"/>
        <w:gridCol w:w="2198"/>
      </w:tblGrid>
      <w:tr w:rsidR="00EE63EE" w:rsidRPr="007B23FE" w14:paraId="0C0F6DB7" w14:textId="77777777" w:rsidTr="004832CB">
        <w:trPr>
          <w:trHeight w:val="274"/>
        </w:trPr>
        <w:tc>
          <w:tcPr>
            <w:tcW w:w="2197" w:type="dxa"/>
            <w:shd w:val="clear" w:color="auto" w:fill="0F7EB4"/>
          </w:tcPr>
          <w:p w14:paraId="0A727360"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63C0D149"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7729CC30"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198B3225" w14:textId="77777777" w:rsidR="00EE63EE" w:rsidRPr="007B23FE" w:rsidRDefault="00EE63EE"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EE63EE" w:rsidRPr="007B23FE" w14:paraId="6CF764A6" w14:textId="77777777" w:rsidTr="004832CB">
        <w:trPr>
          <w:trHeight w:val="1701"/>
        </w:trPr>
        <w:tc>
          <w:tcPr>
            <w:tcW w:w="2197" w:type="dxa"/>
            <w:vAlign w:val="center"/>
          </w:tcPr>
          <w:p w14:paraId="46F0C8C4" w14:textId="77777777" w:rsidR="00EE63EE" w:rsidRPr="006F2769" w:rsidRDefault="00EE63EE" w:rsidP="00C015FD">
            <w:pPr>
              <w:pStyle w:val="VCAAbody"/>
              <w:jc w:val="center"/>
            </w:pPr>
            <w:r w:rsidRPr="006F2769">
              <w:t>Sustainability</w:t>
            </w:r>
          </w:p>
        </w:tc>
        <w:tc>
          <w:tcPr>
            <w:tcW w:w="2197" w:type="dxa"/>
            <w:vAlign w:val="center"/>
          </w:tcPr>
          <w:p w14:paraId="1E52E564" w14:textId="77777777" w:rsidR="00EE63EE" w:rsidRPr="006F2769" w:rsidRDefault="00EE63EE" w:rsidP="00C015FD">
            <w:pPr>
              <w:pStyle w:val="VCAAbody"/>
              <w:jc w:val="center"/>
            </w:pPr>
            <w:r w:rsidRPr="006F2769">
              <w:t>Personal</w:t>
            </w:r>
          </w:p>
        </w:tc>
        <w:tc>
          <w:tcPr>
            <w:tcW w:w="2197" w:type="dxa"/>
            <w:vAlign w:val="center"/>
          </w:tcPr>
          <w:p w14:paraId="6D36ED2A" w14:textId="77777777" w:rsidR="00EE63EE" w:rsidRPr="006F2769" w:rsidRDefault="00EE63EE" w:rsidP="00C015FD">
            <w:pPr>
              <w:pStyle w:val="VCAAbody"/>
              <w:jc w:val="center"/>
            </w:pPr>
            <w:r w:rsidRPr="006F2769">
              <w:t xml:space="preserve">Natural Environment </w:t>
            </w:r>
          </w:p>
        </w:tc>
        <w:tc>
          <w:tcPr>
            <w:tcW w:w="2198" w:type="dxa"/>
            <w:vAlign w:val="center"/>
          </w:tcPr>
          <w:p w14:paraId="6F355B2B" w14:textId="77777777" w:rsidR="00EE63EE" w:rsidRPr="006F2769" w:rsidRDefault="00EE63EE" w:rsidP="00C015FD">
            <w:pPr>
              <w:pStyle w:val="VCAAbody"/>
              <w:jc w:val="center"/>
            </w:pPr>
            <w:r w:rsidRPr="006F2769">
              <w:t>Personal responsibilities towards our natural environment</w:t>
            </w:r>
          </w:p>
        </w:tc>
      </w:tr>
    </w:tbl>
    <w:p w14:paraId="69DD2106" w14:textId="77777777" w:rsidR="00EE63EE" w:rsidRPr="00B13D9B" w:rsidRDefault="00EE63EE" w:rsidP="00EE63EE">
      <w:pPr>
        <w:pStyle w:val="Heading2"/>
        <w:rPr>
          <w:sz w:val="28"/>
        </w:rPr>
      </w:pPr>
      <w:bookmarkStart w:id="57" w:name="_Toc189124146"/>
      <w:bookmarkStart w:id="58" w:name="_Toc191907195"/>
      <w:r w:rsidRPr="00B13D9B">
        <w:rPr>
          <w:sz w:val="28"/>
        </w:rPr>
        <w:t xml:space="preserve">Outcome </w:t>
      </w:r>
      <w:r>
        <w:rPr>
          <w:sz w:val="28"/>
        </w:rPr>
        <w:t>3</w:t>
      </w:r>
      <w:bookmarkEnd w:id="57"/>
      <w:bookmarkEnd w:id="58"/>
    </w:p>
    <w:p w14:paraId="6348D299" w14:textId="6D7CCB8B" w:rsidR="00EE63EE" w:rsidRDefault="00EE63EE" w:rsidP="00EE63EE">
      <w:pPr>
        <w:pStyle w:val="VCAAbody"/>
        <w:rPr>
          <w:shd w:val="clear" w:color="auto" w:fill="FFFFFF"/>
        </w:rPr>
      </w:pPr>
      <w:r w:rsidRPr="006F2769">
        <w:rPr>
          <w:shd w:val="clear" w:color="auto" w:fill="FFFFFF"/>
        </w:rPr>
        <w:t xml:space="preserve">On completion of this unit the student should be able to produce an extended piece of original writing in </w:t>
      </w:r>
      <w:sdt>
        <w:sdtPr>
          <w:rPr>
            <w:shd w:val="clear" w:color="auto" w:fill="FFFFFF"/>
          </w:rPr>
          <w:alias w:val="Keywords"/>
          <w:tag w:val=""/>
          <w:id w:val="1605002138"/>
          <w:placeholder>
            <w:docPart w:val="CE60CFEC7E664698B81C50B14B911EA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Portuguese</w:t>
          </w:r>
        </w:sdtContent>
      </w:sdt>
      <w:r w:rsidRPr="006F2769">
        <w:rPr>
          <w:shd w:val="clear" w:color="auto" w:fill="FFFFFF"/>
        </w:rPr>
        <w:t xml:space="preserve"> in response to a task.</w:t>
      </w:r>
    </w:p>
    <w:p w14:paraId="7BC4153D" w14:textId="77777777" w:rsidR="00EE63EE" w:rsidRDefault="00EE63EE" w:rsidP="00EE63EE">
      <w:pPr>
        <w:pStyle w:val="Heading2"/>
        <w:rPr>
          <w:sz w:val="24"/>
          <w:szCs w:val="24"/>
        </w:rPr>
      </w:pPr>
      <w:bookmarkStart w:id="59" w:name="_Toc189124147"/>
      <w:bookmarkStart w:id="60" w:name="_Toc191907196"/>
      <w:r w:rsidRPr="00753F1C">
        <w:rPr>
          <w:sz w:val="24"/>
          <w:szCs w:val="24"/>
        </w:rPr>
        <w:t>Examples of learning activities</w:t>
      </w:r>
      <w:bookmarkEnd w:id="59"/>
      <w:bookmarkEnd w:id="60"/>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EE63EE" w:rsidRPr="00A36965" w14:paraId="573E0F2B" w14:textId="77777777" w:rsidTr="00C015FD">
        <w:trPr>
          <w:cantSplit/>
        </w:trPr>
        <w:tc>
          <w:tcPr>
            <w:tcW w:w="8783" w:type="dxa"/>
          </w:tcPr>
          <w:p w14:paraId="2C6FC750" w14:textId="78CE2999" w:rsidR="00EE63EE" w:rsidRPr="00D66A44" w:rsidRDefault="00EE63EE" w:rsidP="00C015FD">
            <w:pPr>
              <w:pStyle w:val="VCAAbulletlevel2"/>
            </w:pPr>
            <w:r w:rsidRPr="00D66A44">
              <w:t>View five images showing examples of a range</w:t>
            </w:r>
            <w:r>
              <w:t xml:space="preserve"> of</w:t>
            </w:r>
            <w:r w:rsidRPr="00D66A44">
              <w:t xml:space="preserve"> natural resources and environments, such as trees, animals, </w:t>
            </w:r>
            <w:proofErr w:type="gramStart"/>
            <w:r w:rsidRPr="00D66A44">
              <w:t>waterways</w:t>
            </w:r>
            <w:proofErr w:type="gramEnd"/>
            <w:r w:rsidRPr="00D66A44">
              <w:t xml:space="preserve"> and national parks. In small groups, discuss the importance of the natural resources. Then, brainstorm words to describe the images and build a shared online glossary in </w:t>
            </w:r>
            <w:sdt>
              <w:sdtPr>
                <w:alias w:val="Keywords"/>
                <w:tag w:val=""/>
                <w:id w:val="1140455678"/>
                <w:placeholder>
                  <w:docPart w:val="5523239AB5904044BFBE7999A9927389"/>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D66A44">
              <w:t>.</w:t>
            </w:r>
          </w:p>
        </w:tc>
      </w:tr>
      <w:tr w:rsidR="00EE63EE" w:rsidRPr="00A36965" w14:paraId="523A4D94" w14:textId="77777777" w:rsidTr="00C015FD">
        <w:trPr>
          <w:cantSplit/>
        </w:trPr>
        <w:tc>
          <w:tcPr>
            <w:tcW w:w="8783" w:type="dxa"/>
          </w:tcPr>
          <w:p w14:paraId="02D8CCED" w14:textId="77777777" w:rsidR="00EE63EE" w:rsidRPr="00D66A44" w:rsidRDefault="00EE63EE" w:rsidP="00C015FD">
            <w:pPr>
              <w:pStyle w:val="VCAAbulletlevel2"/>
            </w:pPr>
            <w:r w:rsidRPr="00D66A44">
              <w:t>Write sentences that create vivid imagery using figurative language (</w:t>
            </w:r>
            <w:r>
              <w:t>e.g.</w:t>
            </w:r>
            <w:r w:rsidRPr="00D66A44">
              <w:t xml:space="preserve"> metaphors, </w:t>
            </w:r>
            <w:proofErr w:type="gramStart"/>
            <w:r w:rsidRPr="00D66A44">
              <w:t>similes</w:t>
            </w:r>
            <w:proofErr w:type="gramEnd"/>
            <w:r w:rsidRPr="00D66A44">
              <w:t xml:space="preserve"> or alliteration) and using vocabulary from the shared online glossary.</w:t>
            </w:r>
          </w:p>
        </w:tc>
      </w:tr>
      <w:tr w:rsidR="00EE63EE" w:rsidRPr="00A36965" w14:paraId="38FFB20B" w14:textId="77777777" w:rsidTr="00C015FD">
        <w:trPr>
          <w:cantSplit/>
        </w:trPr>
        <w:tc>
          <w:tcPr>
            <w:tcW w:w="8783" w:type="dxa"/>
          </w:tcPr>
          <w:p w14:paraId="21BF0A6D" w14:textId="37D91F48" w:rsidR="00EE63EE" w:rsidRPr="00D66A44" w:rsidRDefault="00EE63EE" w:rsidP="00C015FD">
            <w:pPr>
              <w:pStyle w:val="VCAAbulletlevel2"/>
            </w:pPr>
            <w:r w:rsidRPr="00D66A44">
              <w:t xml:space="preserve">View a short video or documentary in </w:t>
            </w:r>
            <w:sdt>
              <w:sdtPr>
                <w:alias w:val="Keywords"/>
                <w:tag w:val=""/>
                <w:id w:val="646711941"/>
                <w:placeholder>
                  <w:docPart w:val="EDD56BBA8F4C45CC9881070A716DC707"/>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D66A44">
              <w:t xml:space="preserve"> about the importance of recycling and the different ways people can recycle in Australia or a </w:t>
            </w:r>
            <w:sdt>
              <w:sdtPr>
                <w:alias w:val="Keywords"/>
                <w:tag w:val=""/>
                <w:id w:val="-258223308"/>
                <w:placeholder>
                  <w:docPart w:val="A55F68C5CAC745F38238265A5293CF12"/>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D66A44">
              <w:t>-speaking country. Complete a jumbled text comprehension activity, using sequencing words (e.g. first, then, next, finally). Reconstruct and organise a text about recycling, based on the information from the video or documentary. Compare your sequence with your classmates.</w:t>
            </w:r>
          </w:p>
        </w:tc>
      </w:tr>
      <w:tr w:rsidR="00EE63EE" w:rsidRPr="00A36965" w14:paraId="69A05D9F" w14:textId="77777777" w:rsidTr="00C015FD">
        <w:trPr>
          <w:cantSplit/>
        </w:trPr>
        <w:tc>
          <w:tcPr>
            <w:tcW w:w="8783" w:type="dxa"/>
          </w:tcPr>
          <w:p w14:paraId="445E1D8C" w14:textId="26253391" w:rsidR="00EE63EE" w:rsidRPr="00D66A44" w:rsidRDefault="00EE63EE" w:rsidP="00C015FD">
            <w:pPr>
              <w:pStyle w:val="VCAAbulletlevel2"/>
            </w:pPr>
            <w:r w:rsidRPr="00D66A44">
              <w:lastRenderedPageBreak/>
              <w:t xml:space="preserve">In small groups, play a game of Snap, racing to be the fastest to ‘snap’ the card containing the correct image, as the teacher calls out different waste products in </w:t>
            </w:r>
            <w:sdt>
              <w:sdtPr>
                <w:alias w:val="Keywords"/>
                <w:tag w:val=""/>
                <w:id w:val="-2141099368"/>
                <w:placeholder>
                  <w:docPart w:val="E998E3821FBE4F80AF43A349DC86DA4E"/>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D66A44">
              <w:t xml:space="preserve">. Then, categorise each of the cards according to how you separate each item of rubbish in your family, </w:t>
            </w:r>
            <w:proofErr w:type="gramStart"/>
            <w:r w:rsidRPr="00D66A44">
              <w:t>school</w:t>
            </w:r>
            <w:proofErr w:type="gramEnd"/>
            <w:r w:rsidRPr="00D66A44">
              <w:t xml:space="preserve"> or community. Watch a video about sorting rubbish in a </w:t>
            </w:r>
            <w:sdt>
              <w:sdtPr>
                <w:alias w:val="Keywords"/>
                <w:tag w:val=""/>
                <w:id w:val="622263080"/>
                <w:placeholder>
                  <w:docPart w:val="9100540335B64996ACBF4B7AF4FDC776"/>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D66A44">
              <w:t>-speaking country or community and, based on the information provided, re-sort the cards into ‘disposal groups’ (e.g. recycling, garden waste, compost, general rubbish, paper). Discuss and then use a Venn diagram to record the similarities and differences between the two countries or communities.</w:t>
            </w:r>
          </w:p>
        </w:tc>
      </w:tr>
      <w:tr w:rsidR="00EE63EE" w:rsidRPr="00A36965" w14:paraId="2331DB87" w14:textId="77777777" w:rsidTr="00C015FD">
        <w:trPr>
          <w:cantSplit/>
        </w:trPr>
        <w:tc>
          <w:tcPr>
            <w:tcW w:w="8783" w:type="dxa"/>
          </w:tcPr>
          <w:p w14:paraId="48348DD4" w14:textId="77777777" w:rsidR="00EE63EE" w:rsidRPr="00D66A44" w:rsidRDefault="00EE63EE" w:rsidP="00C015FD">
            <w:pPr>
              <w:pStyle w:val="VCAAbulletlevel2"/>
            </w:pPr>
            <w:r w:rsidRPr="00D66A44">
              <w:t>Reflect on a time where you have taken personal responsibility for something in the natural environment (e.g. planting trees, picking up rubbish, caring for injured wildlife). Write a short paragraph detailing what you did and how this was effective in protecting the environment. Share your reflection with the class and use a class mind map to collate the information. Then, elaborate on the positive effects that</w:t>
            </w:r>
            <w:r>
              <w:t xml:space="preserve"> your</w:t>
            </w:r>
            <w:r w:rsidRPr="00D66A44">
              <w:t xml:space="preserve"> actions have had on the environment.</w:t>
            </w:r>
          </w:p>
        </w:tc>
      </w:tr>
      <w:tr w:rsidR="00EE63EE" w:rsidRPr="00A36965" w14:paraId="3332FB77" w14:textId="77777777" w:rsidTr="00C015FD">
        <w:trPr>
          <w:cantSplit/>
        </w:trPr>
        <w:tc>
          <w:tcPr>
            <w:tcW w:w="8783" w:type="dxa"/>
          </w:tcPr>
          <w:p w14:paraId="4ABF97E5" w14:textId="4D8E6A9C" w:rsidR="00EE63EE" w:rsidRPr="00D66A44" w:rsidRDefault="00EE63EE" w:rsidP="00C015FD">
            <w:pPr>
              <w:pStyle w:val="VCAAbulletlevel2"/>
            </w:pPr>
            <w:r w:rsidRPr="00D66A44">
              <w:t xml:space="preserve">Read a range of opinion pieces or evaluative articles in the news evaluating different sustainable practices, for example using e-scooters, and highlight the vocabulary and grammatical structures used to evaluate. Then, in </w:t>
            </w:r>
            <w:sdt>
              <w:sdtPr>
                <w:alias w:val="Keywords"/>
                <w:tag w:val=""/>
                <w:id w:val="60837587"/>
                <w:placeholder>
                  <w:docPart w:val="DA95600D497746788E5E3BC6479DB998"/>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 xml:space="preserve"> w</w:t>
            </w:r>
            <w:r w:rsidRPr="00D66A44">
              <w:t xml:space="preserve">rite your own evaluations about a sustainable practice allocated to you by the teacher. In small groups, share your evaluations with students who evaluated a different sustainable practice.  </w:t>
            </w:r>
          </w:p>
        </w:tc>
      </w:tr>
      <w:tr w:rsidR="00EE63EE" w:rsidRPr="00A36965" w14:paraId="1F87DE93" w14:textId="77777777" w:rsidTr="00C015FD">
        <w:trPr>
          <w:cantSplit/>
        </w:trPr>
        <w:tc>
          <w:tcPr>
            <w:tcW w:w="8783" w:type="dxa"/>
          </w:tcPr>
          <w:p w14:paraId="45E5E4D0" w14:textId="235926BF" w:rsidR="00EE63EE" w:rsidRPr="00D66A44" w:rsidRDefault="00EE63EE" w:rsidP="00C015FD">
            <w:pPr>
              <w:pStyle w:val="VCAAbulletlevel2"/>
            </w:pPr>
            <w:r w:rsidRPr="00D66A44">
              <w:t xml:space="preserve">Read a children’s short story or picture book in </w:t>
            </w:r>
            <w:sdt>
              <w:sdtPr>
                <w:alias w:val="Keywords"/>
                <w:tag w:val=""/>
                <w:id w:val="-709030453"/>
                <w:placeholder>
                  <w:docPart w:val="D5F2690E677340C5BD102B2C3A2B7EF3"/>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w:t>
            </w:r>
            <w:r w:rsidRPr="00D66A44">
              <w:t xml:space="preserve"> Choose one that informs a younger audience about how to act on an environmental issue. Make notes about the use of language, including word choice and grammatical structures relevant to the target audience. Identify the similarities and differences between the vocabulary and grammatical structures you identified when reading this informative text, and those used in the evaluative texts. Discuss your observations with a partner.</w:t>
            </w:r>
          </w:p>
        </w:tc>
      </w:tr>
      <w:tr w:rsidR="00EE63EE" w:rsidRPr="00A36965" w14:paraId="52D2D433" w14:textId="77777777" w:rsidTr="00C015FD">
        <w:trPr>
          <w:cantSplit/>
        </w:trPr>
        <w:tc>
          <w:tcPr>
            <w:tcW w:w="8783" w:type="dxa"/>
          </w:tcPr>
          <w:p w14:paraId="3A726D2B" w14:textId="77777777" w:rsidR="00EE63EE" w:rsidRPr="00D66A44" w:rsidRDefault="00EE63EE" w:rsidP="00C015FD">
            <w:pPr>
              <w:pStyle w:val="VCAAbulletlevel2"/>
            </w:pPr>
            <w:r w:rsidRPr="00D66A44">
              <w:t xml:space="preserve">Working with a partner, match cards containing persuasive devices (e.g. repetition, rhetorical question, anecdote), their definitions, and examples relevant to the environment. Alternatively, compete against one another in timed races to see who can be the fastest to match the words, </w:t>
            </w:r>
            <w:proofErr w:type="gramStart"/>
            <w:r w:rsidRPr="00D66A44">
              <w:t>definitions</w:t>
            </w:r>
            <w:proofErr w:type="gramEnd"/>
            <w:r w:rsidRPr="00D66A44">
              <w:t xml:space="preserve"> and examples.</w:t>
            </w:r>
          </w:p>
        </w:tc>
      </w:tr>
      <w:tr w:rsidR="00EE63EE" w:rsidRPr="00A36965" w14:paraId="586F493F" w14:textId="77777777" w:rsidTr="00C015FD">
        <w:trPr>
          <w:cantSplit/>
        </w:trPr>
        <w:tc>
          <w:tcPr>
            <w:tcW w:w="8783" w:type="dxa"/>
          </w:tcPr>
          <w:p w14:paraId="7D239099" w14:textId="0CC509A1" w:rsidR="00EE63EE" w:rsidRPr="00D66A44" w:rsidRDefault="00EE63EE" w:rsidP="00C015FD">
            <w:pPr>
              <w:pStyle w:val="VCAAbulletlevel2"/>
            </w:pPr>
            <w:r w:rsidRPr="00D66A44">
              <w:t xml:space="preserve">Listen to or view video clips in </w:t>
            </w:r>
            <w:sdt>
              <w:sdtPr>
                <w:alias w:val="Keywords"/>
                <w:tag w:val=""/>
                <w:id w:val="-1136727769"/>
                <w:placeholder>
                  <w:docPart w:val="8F99528F169949AEB850B15F67DDF90A"/>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D66A44">
              <w:t xml:space="preserve"> that persuade an audience to act on an environmental issue as a class. Write examples of persuasive devices from the text on separate sticky-notes and create a class poster, collating each example under the heading of the appropriate persuasive device.</w:t>
            </w:r>
          </w:p>
        </w:tc>
      </w:tr>
      <w:tr w:rsidR="00EE63EE" w:rsidRPr="00A36965" w14:paraId="53D5BDF6" w14:textId="77777777" w:rsidTr="00C015FD">
        <w:trPr>
          <w:cantSplit/>
        </w:trPr>
        <w:tc>
          <w:tcPr>
            <w:tcW w:w="8783" w:type="dxa"/>
          </w:tcPr>
          <w:p w14:paraId="4059E5E8" w14:textId="13BEDAA2" w:rsidR="00EE63EE" w:rsidRPr="00D66A44" w:rsidRDefault="00EE63EE" w:rsidP="00C015FD">
            <w:pPr>
              <w:pStyle w:val="VCAAbulletlevel2"/>
            </w:pPr>
            <w:r w:rsidRPr="00D66A44">
              <w:t xml:space="preserve">Participate in a </w:t>
            </w:r>
            <w:hyperlink r:id="rId57" w:history="1">
              <w:r w:rsidRPr="00F23158">
                <w:rPr>
                  <w:rStyle w:val="Hyperlink"/>
                </w:rPr>
                <w:t>'Yes, but…</w:t>
              </w:r>
            </w:hyperlink>
            <w:r w:rsidRPr="00D66A44">
              <w:t xml:space="preserve">' or </w:t>
            </w:r>
            <w:hyperlink r:id="rId58" w:history="1">
              <w:r w:rsidRPr="00F23158">
                <w:rPr>
                  <w:rStyle w:val="Hyperlink"/>
                </w:rPr>
                <w:t>'Yes, and...</w:t>
              </w:r>
            </w:hyperlink>
            <w:r w:rsidRPr="00D66A44">
              <w:t xml:space="preserve">' language game in </w:t>
            </w:r>
            <w:sdt>
              <w:sdtPr>
                <w:alias w:val="Keywords"/>
                <w:tag w:val=""/>
                <w:id w:val="-848637487"/>
                <w:placeholder>
                  <w:docPart w:val="D6B7FE4560D541EC8C17648525744303"/>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D66A44">
              <w:t xml:space="preserve"> to practise creating sentences with counterarguments or additional information. Use open statements related to the environment or environmental issues, for example ‘Reducing the amount of plastic we use is important to protect the environment’ or ‘Our natural landmarks should be admired from afar’.</w:t>
            </w:r>
          </w:p>
        </w:tc>
      </w:tr>
      <w:tr w:rsidR="00EE63EE" w:rsidRPr="00A36965" w14:paraId="00C25642" w14:textId="77777777" w:rsidTr="00C015FD">
        <w:trPr>
          <w:cantSplit/>
        </w:trPr>
        <w:tc>
          <w:tcPr>
            <w:tcW w:w="8783" w:type="dxa"/>
          </w:tcPr>
          <w:p w14:paraId="49E5678D" w14:textId="15B934B1" w:rsidR="00EE63EE" w:rsidRPr="00D66A44" w:rsidRDefault="00EE63EE" w:rsidP="00C015FD">
            <w:pPr>
              <w:pStyle w:val="VCAAbulletlevel2"/>
            </w:pPr>
            <w:r w:rsidRPr="00D66A44">
              <w:lastRenderedPageBreak/>
              <w:t xml:space="preserve">Read an informative text about a natural resource in a </w:t>
            </w:r>
            <w:sdt>
              <w:sdtPr>
                <w:alias w:val="Keywords"/>
                <w:tag w:val=""/>
                <w:id w:val="-671028431"/>
                <w:placeholder>
                  <w:docPart w:val="1583F92989C9494189544271842C04E5"/>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D66A44">
              <w:t>-speaking country or community. Underline key ideas from the text and rewrite the sentences in your own words. Use the paraphrased information to create an infographic for tourists about the importance of this natural resource.</w:t>
            </w:r>
          </w:p>
        </w:tc>
      </w:tr>
      <w:tr w:rsidR="00EE63EE" w:rsidRPr="00A36965" w14:paraId="05B73883" w14:textId="77777777" w:rsidTr="00C015FD">
        <w:trPr>
          <w:cantSplit/>
        </w:trPr>
        <w:tc>
          <w:tcPr>
            <w:tcW w:w="8783" w:type="dxa"/>
          </w:tcPr>
          <w:p w14:paraId="3A73C0C6" w14:textId="77777777" w:rsidR="00EE63EE" w:rsidRPr="00D66A44" w:rsidRDefault="00EE63EE" w:rsidP="00C015FD">
            <w:pPr>
              <w:pStyle w:val="VCAAbulletlevel2"/>
            </w:pPr>
            <w:r w:rsidRPr="00D66A44">
              <w:t xml:space="preserve">Research a topic on sustainability, for example waste reduction, recycling, </w:t>
            </w:r>
            <w:proofErr w:type="gramStart"/>
            <w:r w:rsidRPr="00D66A44">
              <w:t>upcycling</w:t>
            </w:r>
            <w:proofErr w:type="gramEnd"/>
            <w:r w:rsidRPr="00D66A44">
              <w:t xml:space="preserve"> or e-waste, by reading and/or viewing informative texts. Collate the information in a mind map. Create a table outlining the challenges and benefits associated with sustainability efforts for your chosen topic, then plan an evaluative article using your research.</w:t>
            </w:r>
          </w:p>
        </w:tc>
      </w:tr>
      <w:tr w:rsidR="00EE63EE" w:rsidRPr="00A36965" w14:paraId="4B405B1D" w14:textId="77777777" w:rsidTr="00C015FD">
        <w:trPr>
          <w:cantSplit/>
        </w:trPr>
        <w:tc>
          <w:tcPr>
            <w:tcW w:w="8783" w:type="dxa"/>
          </w:tcPr>
          <w:p w14:paraId="60FFAA97" w14:textId="4A92A794" w:rsidR="00EE63EE" w:rsidRPr="00D66A44" w:rsidRDefault="00EE63EE" w:rsidP="00C015FD">
            <w:pPr>
              <w:pStyle w:val="VCAAbulletlevel2"/>
            </w:pPr>
            <w:r w:rsidRPr="00D66A44">
              <w:t xml:space="preserve">Read an article, view an image, and/or watch a short video about issues relating to the environment (e.g. deforestation) and collate a list of vocabulary and phrases in </w:t>
            </w:r>
            <w:sdt>
              <w:sdtPr>
                <w:alias w:val="Keywords"/>
                <w:tag w:val=""/>
                <w:id w:val="-23249795"/>
                <w:placeholder>
                  <w:docPart w:val="A942875A005B476EA00919C51B4D4F3C"/>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D66A44">
              <w:t xml:space="preserve"> to add to your shared glossary. Create a </w:t>
            </w:r>
            <w:r>
              <w:t>‘</w:t>
            </w:r>
            <w:r w:rsidRPr="00D66A44">
              <w:t>Plus</w:t>
            </w:r>
            <w:r>
              <w:t>, m</w:t>
            </w:r>
            <w:r w:rsidRPr="00D66A44">
              <w:t>inus</w:t>
            </w:r>
            <w:r>
              <w:t>, i</w:t>
            </w:r>
            <w:r w:rsidRPr="00D66A44">
              <w:t>nteresting</w:t>
            </w:r>
            <w:r>
              <w:t>’</w:t>
            </w:r>
            <w:r w:rsidRPr="00D66A44">
              <w:t xml:space="preserve"> Chart (PMI) to collate the information obtained from the texts.</w:t>
            </w:r>
          </w:p>
        </w:tc>
      </w:tr>
      <w:tr w:rsidR="00EE63EE" w:rsidRPr="00A36965" w14:paraId="7E8D8E3D" w14:textId="77777777" w:rsidTr="00C015FD">
        <w:trPr>
          <w:cantSplit/>
        </w:trPr>
        <w:tc>
          <w:tcPr>
            <w:tcW w:w="8783" w:type="dxa"/>
          </w:tcPr>
          <w:p w14:paraId="7EF455D3" w14:textId="2DC3F2A6" w:rsidR="00EE63EE" w:rsidRPr="00A36965" w:rsidRDefault="00EE63EE" w:rsidP="00C015FD">
            <w:pPr>
              <w:pStyle w:val="VCAAbulletlevel2"/>
              <w:rPr>
                <w:rFonts w:cstheme="minorHAnsi"/>
              </w:rPr>
            </w:pPr>
            <w:r w:rsidRPr="00D66A44">
              <w:t xml:space="preserve">Participate in a </w:t>
            </w:r>
            <w:hyperlink r:id="rId59" w:history="1">
              <w:r w:rsidRPr="00D66A44">
                <w:rPr>
                  <w:rStyle w:val="Hyperlink"/>
                </w:rPr>
                <w:t>gallery walk</w:t>
              </w:r>
            </w:hyperlink>
            <w:r w:rsidRPr="00D66A44">
              <w:t xml:space="preserve"> with conventions and grammatical structures related to persuasive, evaluative, imaginative or reflective language displayed around the room, each with a short explanation and an example sentence in </w:t>
            </w:r>
            <w:sdt>
              <w:sdtPr>
                <w:alias w:val="Keywords"/>
                <w:tag w:val=""/>
                <w:id w:val="1508869483"/>
                <w:placeholder>
                  <w:docPart w:val="883980D16E2D4736AD0FA90107FB257C"/>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rsidRPr="00D66A44">
              <w:t>. Complete a worksheet, adding information about the conventions, grammatical structures and examples that may be appropriate for one or more of the styles of writing.</w:t>
            </w:r>
            <w:r w:rsidRPr="00A36965">
              <w:rPr>
                <w:rFonts w:cstheme="minorHAnsi"/>
              </w:rPr>
              <w:t xml:space="preserve"> </w:t>
            </w:r>
          </w:p>
        </w:tc>
      </w:tr>
      <w:tr w:rsidR="00EE63EE" w:rsidRPr="00A36965" w14:paraId="0A89E9C8" w14:textId="77777777" w:rsidTr="00C015FD">
        <w:trPr>
          <w:cantSplit/>
        </w:trPr>
        <w:tc>
          <w:tcPr>
            <w:tcW w:w="8783" w:type="dxa"/>
          </w:tcPr>
          <w:p w14:paraId="1796AD7A" w14:textId="77777777" w:rsidR="00EE63EE" w:rsidRPr="00D66A44" w:rsidRDefault="00EE63EE" w:rsidP="00C015FD">
            <w:pPr>
              <w:pStyle w:val="VCAAbulletlevel2"/>
            </w:pPr>
            <w:r w:rsidRPr="00D66A44">
              <w:t>Read a text and highlight the persuasive techniques used. Use these structures to present a speech, convincing your classmates to join you in a local environmental day (e.g. ‘Clean up our suburb’).</w:t>
            </w:r>
          </w:p>
        </w:tc>
      </w:tr>
      <w:tr w:rsidR="00EE63EE" w:rsidRPr="00A36965" w14:paraId="3B5F0E6F" w14:textId="77777777" w:rsidTr="00C015FD">
        <w:trPr>
          <w:cantSplit/>
        </w:trPr>
        <w:tc>
          <w:tcPr>
            <w:tcW w:w="8783" w:type="dxa"/>
          </w:tcPr>
          <w:p w14:paraId="67DA4391" w14:textId="77777777" w:rsidR="00EE63EE" w:rsidRPr="00D66A44" w:rsidRDefault="00EE63EE" w:rsidP="00C015FD">
            <w:pPr>
              <w:pStyle w:val="VCAAbulletlevel2"/>
            </w:pPr>
            <w:r w:rsidRPr="00D66A44">
              <w:t>Research facts and statistics relating to an environmental issue (e.g. recycling), including innovations and the impacts these efforts are having on the environment. Create a video blog post informing your followers of these recent innovations and upload it to a shared online space. Watch three video blog posts from other students and make comments.</w:t>
            </w:r>
          </w:p>
        </w:tc>
      </w:tr>
      <w:tr w:rsidR="00EE63EE" w:rsidRPr="00A36965" w14:paraId="0EE4AC91" w14:textId="77777777" w:rsidTr="00C015FD">
        <w:trPr>
          <w:cantSplit/>
        </w:trPr>
        <w:tc>
          <w:tcPr>
            <w:tcW w:w="8783" w:type="dxa"/>
          </w:tcPr>
          <w:p w14:paraId="48B97C5C" w14:textId="65B90F39" w:rsidR="00EE63EE" w:rsidRPr="00D66A44" w:rsidRDefault="00EE63EE" w:rsidP="00C015FD">
            <w:pPr>
              <w:pStyle w:val="VCAAbulletlevel2"/>
            </w:pPr>
            <w:r w:rsidRPr="00A36965">
              <w:t xml:space="preserve">In small groups, create an online space dedicated to sharing knowledge and raising awareness about an environmental issue relevant to the </w:t>
            </w:r>
            <w:sdt>
              <w:sdtPr>
                <w:alias w:val="Keywords"/>
                <w:tag w:val=""/>
                <w:id w:val="-1237401706"/>
                <w:placeholder>
                  <w:docPart w:val="7E5AEAC46CBE4C8BA99EDC0ACDEA42D2"/>
                </w:placeholder>
                <w:dataBinding w:prefixMappings="xmlns:ns0='http://purl.org/dc/elements/1.1/' xmlns:ns1='http://schemas.openxmlformats.org/package/2006/metadata/core-properties' " w:xpath="/ns1:coreProperties[1]/ns1:keywords[1]" w:storeItemID="{6C3C8BC8-F283-45AE-878A-BAB7291924A1}"/>
                <w:text/>
              </w:sdtPr>
              <w:sdtEndPr/>
              <w:sdtContent>
                <w:r>
                  <w:t>Portuguese</w:t>
                </w:r>
              </w:sdtContent>
            </w:sdt>
            <w:r>
              <w:t>-</w:t>
            </w:r>
            <w:r w:rsidRPr="00A36965">
              <w:t>speaking community</w:t>
            </w:r>
            <w:r w:rsidRPr="00DA3056">
              <w:t>.</w:t>
            </w:r>
          </w:p>
        </w:tc>
      </w:tr>
      <w:tr w:rsidR="00EE63EE" w:rsidRPr="00DA3056" w14:paraId="6CDCBB6A" w14:textId="77777777" w:rsidTr="00C015FD">
        <w:trPr>
          <w:cantSplit/>
        </w:trPr>
        <w:tc>
          <w:tcPr>
            <w:tcW w:w="8783" w:type="dxa"/>
            <w:shd w:val="clear" w:color="auto" w:fill="D9D9D9" w:themeFill="background1" w:themeFillShade="D9"/>
          </w:tcPr>
          <w:p w14:paraId="75BCF3AA" w14:textId="4D0E2E7D" w:rsidR="00EE63EE" w:rsidRPr="006E7D7F" w:rsidRDefault="00EE63EE" w:rsidP="00C015FD">
            <w:pPr>
              <w:pStyle w:val="VCAAbulletlevel2"/>
              <w:rPr>
                <w:b/>
                <w:bCs/>
              </w:rPr>
            </w:pPr>
            <w:r w:rsidRPr="006E7D7F">
              <w:rPr>
                <w:b/>
                <w:bCs/>
                <w:noProof/>
              </w:rPr>
              <w:drawing>
                <wp:anchor distT="0" distB="0" distL="114300" distR="114300" simplePos="0" relativeHeight="251684864" behindDoc="0" locked="0" layoutInCell="1" allowOverlap="1" wp14:anchorId="66899060" wp14:editId="4674AFEE">
                  <wp:simplePos x="0" y="0"/>
                  <wp:positionH relativeFrom="column">
                    <wp:posOffset>4851400</wp:posOffset>
                  </wp:positionH>
                  <wp:positionV relativeFrom="paragraph">
                    <wp:posOffset>132080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947060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6E7D7F">
              <w:rPr>
                <w:b/>
                <w:bCs/>
                <w:noProof/>
              </w:rPr>
              <w:t xml:space="preserve">In small groups, create an online space dedicated to sharing knowledge and raising awareness about an environmental issue relevant to the </w:t>
            </w:r>
            <w:sdt>
              <w:sdtPr>
                <w:rPr>
                  <w:b/>
                  <w:bCs/>
                </w:rPr>
                <w:alias w:val="Keywords"/>
                <w:tag w:val=""/>
                <w:id w:val="-626931529"/>
                <w:placeholder>
                  <w:docPart w:val="BD6A1D098AC246B48CEFC57D0A69877D"/>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Portuguese</w:t>
                </w:r>
              </w:sdtContent>
            </w:sdt>
            <w:r w:rsidRPr="006E7D7F">
              <w:rPr>
                <w:b/>
                <w:bCs/>
              </w:rPr>
              <w:t xml:space="preserve">-speaking community. </w:t>
            </w:r>
          </w:p>
        </w:tc>
      </w:tr>
    </w:tbl>
    <w:p w14:paraId="6B0EB8AF" w14:textId="77777777" w:rsidR="00EE63EE" w:rsidRDefault="00EE63EE" w:rsidP="00EE63EE">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EE63EE" w14:paraId="0F829765" w14:textId="77777777" w:rsidTr="00C015FD">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ECFF00F" w14:textId="77777777" w:rsidR="00EE63EE" w:rsidRPr="003E507E" w:rsidRDefault="00EE63EE" w:rsidP="00C015FD">
            <w:pPr>
              <w:pStyle w:val="Heading2"/>
              <w:rPr>
                <w:b/>
                <w:bCs/>
                <w:color w:val="004EA8"/>
              </w:rPr>
            </w:pPr>
            <w:bookmarkStart w:id="61" w:name="_Toc189124148"/>
            <w:bookmarkStart w:id="62" w:name="_Toc191907197"/>
            <w:r w:rsidRPr="00B13D9B">
              <w:rPr>
                <w:b/>
                <w:bCs/>
                <w:noProof/>
                <w:color w:val="004EA8"/>
              </w:rPr>
              <w:lastRenderedPageBreak/>
              <w:drawing>
                <wp:anchor distT="0" distB="0" distL="114300" distR="114300" simplePos="0" relativeHeight="251685888" behindDoc="0" locked="0" layoutInCell="1" allowOverlap="1" wp14:anchorId="058E1D5F" wp14:editId="38098C2B">
                  <wp:simplePos x="0" y="0"/>
                  <wp:positionH relativeFrom="column">
                    <wp:posOffset>4584700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7291689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1"/>
            <w:bookmarkEnd w:id="62"/>
            <w:r w:rsidRPr="00B13D9B">
              <w:rPr>
                <w:b/>
                <w:bCs/>
                <w:color w:val="004EA8"/>
              </w:rPr>
              <w:t xml:space="preserve"> </w:t>
            </w:r>
          </w:p>
          <w:p w14:paraId="7A394B3C" w14:textId="6B85CDE8" w:rsidR="00EE63EE" w:rsidRPr="003E507E" w:rsidRDefault="00EE63EE" w:rsidP="00C015FD">
            <w:pPr>
              <w:pStyle w:val="VCAAbulletlevel2"/>
              <w:numPr>
                <w:ilvl w:val="0"/>
                <w:numId w:val="0"/>
              </w:numPr>
              <w:rPr>
                <w:b/>
                <w:bCs/>
                <w:color w:val="004EA8"/>
                <w:sz w:val="32"/>
                <w:szCs w:val="32"/>
              </w:rPr>
            </w:pPr>
            <w:r w:rsidRPr="00F23158">
              <w:rPr>
                <w:b/>
                <w:bCs/>
                <w:color w:val="004EA8"/>
                <w:sz w:val="32"/>
                <w:szCs w:val="32"/>
              </w:rPr>
              <w:t>Create an online space dedicated to sharing knowledge and raising awareness about an environmental issue relevant to the</w:t>
            </w:r>
            <w:r w:rsidRPr="00FD7181">
              <w:rPr>
                <w:b/>
                <w:bCs/>
                <w:color w:val="004EA8"/>
                <w:sz w:val="32"/>
                <w:szCs w:val="32"/>
              </w:rPr>
              <w:t xml:space="preserve"> </w:t>
            </w:r>
            <w:sdt>
              <w:sdtPr>
                <w:rPr>
                  <w:b/>
                  <w:bCs/>
                  <w:color w:val="004EA8"/>
                  <w:sz w:val="32"/>
                  <w:szCs w:val="32"/>
                </w:rPr>
                <w:alias w:val="Keywords"/>
                <w:tag w:val=""/>
                <w:id w:val="1894386865"/>
                <w:placeholder>
                  <w:docPart w:val="0BF3D1B7C91D4D86A3A62C427AB87795"/>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Portuguese</w:t>
                </w:r>
              </w:sdtContent>
            </w:sdt>
            <w:r>
              <w:rPr>
                <w:b/>
                <w:bCs/>
                <w:color w:val="004EA8"/>
                <w:sz w:val="32"/>
                <w:szCs w:val="32"/>
              </w:rPr>
              <w:t>-</w:t>
            </w:r>
            <w:r w:rsidRPr="00F23158">
              <w:rPr>
                <w:b/>
                <w:bCs/>
                <w:color w:val="004EA8"/>
                <w:sz w:val="32"/>
                <w:szCs w:val="32"/>
              </w:rPr>
              <w:t>speaking community</w:t>
            </w:r>
            <w:r w:rsidRPr="00FD7181">
              <w:rPr>
                <w:b/>
                <w:bCs/>
                <w:color w:val="004EA8"/>
                <w:sz w:val="32"/>
                <w:szCs w:val="32"/>
              </w:rPr>
              <w:t>.</w:t>
            </w:r>
          </w:p>
          <w:p w14:paraId="03082A32" w14:textId="16A410C1" w:rsidR="00EE63EE" w:rsidRPr="003E507E" w:rsidRDefault="00EE63EE" w:rsidP="00EE63EE">
            <w:pPr>
              <w:pStyle w:val="ListParagraph"/>
              <w:numPr>
                <w:ilvl w:val="0"/>
                <w:numId w:val="166"/>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Participate in a class survey in </w:t>
            </w:r>
            <w:sdt>
              <w:sdtPr>
                <w:rPr>
                  <w:rFonts w:ascii="Arial" w:eastAsia="Arial" w:hAnsi="Arial" w:cs="Arial"/>
                  <w:color w:val="000000"/>
                  <w:w w:val="95"/>
                  <w:kern w:val="22"/>
                  <w:szCs w:val="20"/>
                  <w:lang w:val="en-GB" w:eastAsia="ja-JP"/>
                </w:rPr>
                <w:alias w:val="Keywords"/>
                <w:tag w:val=""/>
                <w:id w:val="-1269536337"/>
                <w:placeholder>
                  <w:docPart w:val="5888FE8EFE0F46A79948FF23C435C686"/>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Portuguese</w:t>
                </w:r>
              </w:sdtContent>
            </w:sdt>
            <w:r w:rsidRPr="005D641C">
              <w:rPr>
                <w:rFonts w:ascii="Arial" w:eastAsia="Arial" w:hAnsi="Arial" w:cs="Arial"/>
                <w:color w:val="000000"/>
                <w:w w:val="95"/>
                <w:kern w:val="22"/>
                <w:szCs w:val="20"/>
                <w:lang w:val="en-GB" w:eastAsia="ja-JP"/>
              </w:rPr>
              <w:t>, identifying environmental issues that are of most concern, and what members of the class and their families do</w:t>
            </w:r>
            <w:r w:rsidR="007051D0">
              <w:rPr>
                <w:rFonts w:ascii="Arial" w:eastAsia="Arial" w:hAnsi="Arial" w:cs="Arial"/>
                <w:color w:val="000000"/>
                <w:w w:val="95"/>
                <w:kern w:val="22"/>
                <w:szCs w:val="20"/>
                <w:lang w:val="en-GB" w:eastAsia="ja-JP"/>
              </w:rPr>
              <w:t xml:space="preserve"> </w:t>
            </w:r>
            <w:proofErr w:type="gramStart"/>
            <w:r w:rsidR="007051D0">
              <w:rPr>
                <w:rFonts w:ascii="Arial" w:eastAsia="Arial" w:hAnsi="Arial" w:cs="Arial"/>
                <w:color w:val="000000"/>
                <w:w w:val="95"/>
                <w:kern w:val="22"/>
                <w:szCs w:val="20"/>
                <w:lang w:val="en-GB" w:eastAsia="ja-JP"/>
              </w:rPr>
              <w:t>in order</w:t>
            </w:r>
            <w:r w:rsidRPr="005D641C">
              <w:rPr>
                <w:rFonts w:ascii="Arial" w:eastAsia="Arial" w:hAnsi="Arial" w:cs="Arial"/>
                <w:color w:val="000000"/>
                <w:w w:val="95"/>
                <w:kern w:val="22"/>
                <w:szCs w:val="20"/>
                <w:lang w:val="en-GB" w:eastAsia="ja-JP"/>
              </w:rPr>
              <w:t xml:space="preserve"> to</w:t>
            </w:r>
            <w:proofErr w:type="gramEnd"/>
            <w:r w:rsidRPr="005D641C">
              <w:rPr>
                <w:rFonts w:ascii="Arial" w:eastAsia="Arial" w:hAnsi="Arial" w:cs="Arial"/>
                <w:color w:val="000000"/>
                <w:w w:val="95"/>
                <w:kern w:val="22"/>
                <w:szCs w:val="20"/>
                <w:lang w:val="en-GB" w:eastAsia="ja-JP"/>
              </w:rPr>
              <w:t xml:space="preserve"> be more environmentally friendly (e.g. use a worm farm, recycle, buy local fruit and vegetables). View graphs and statistics representing the data and discuss the patterns and the surprises.</w:t>
            </w:r>
            <w:r>
              <w:rPr>
                <w:rFonts w:cstheme="minorHAnsi"/>
              </w:rPr>
              <w:br/>
            </w:r>
          </w:p>
          <w:p w14:paraId="6B477B21" w14:textId="5388CBDF" w:rsidR="00EE63EE" w:rsidRPr="003E507E" w:rsidRDefault="00EE63EE" w:rsidP="00EE63EE">
            <w:pPr>
              <w:pStyle w:val="ListParagraph"/>
              <w:numPr>
                <w:ilvl w:val="0"/>
                <w:numId w:val="166"/>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In small groups, brainstorm the environmental issues that are important to the </w:t>
            </w:r>
            <w:sdt>
              <w:sdtPr>
                <w:rPr>
                  <w:rFonts w:ascii="Arial" w:eastAsia="Arial" w:hAnsi="Arial" w:cs="Arial"/>
                  <w:color w:val="000000"/>
                  <w:w w:val="95"/>
                  <w:kern w:val="22"/>
                  <w:szCs w:val="20"/>
                  <w:lang w:val="en-GB" w:eastAsia="ja-JP"/>
                </w:rPr>
                <w:alias w:val="Keywords"/>
                <w:tag w:val=""/>
                <w:id w:val="1060986546"/>
                <w:placeholder>
                  <w:docPart w:val="CD7CF474AF5841CF8026031FC6355CF9"/>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Portuguese</w:t>
                </w:r>
              </w:sdtContent>
            </w:sdt>
            <w:r w:rsidRPr="005D641C">
              <w:rPr>
                <w:rFonts w:ascii="Arial" w:eastAsia="Arial" w:hAnsi="Arial" w:cs="Arial"/>
                <w:color w:val="000000"/>
                <w:w w:val="95"/>
                <w:kern w:val="22"/>
                <w:szCs w:val="20"/>
                <w:lang w:val="en-GB" w:eastAsia="ja-JP"/>
              </w:rPr>
              <w:t xml:space="preserve">-speaking community; then vote for the nine most important issues. Rank each of the nine most important issues, expressing and justifying your opinion for each ranking. Then, work collaboratively to organise the issues from most to least important by completing a </w:t>
            </w:r>
            <w:hyperlink r:id="rId60" w:anchor=":~:text=Performing%20Diamond%20Ranking%20in%204%20Steps%201%20The,for%20a%20consensus%20amongst%20themselves.%20...%20More%20items" w:history="1">
              <w:r w:rsidRPr="005D641C">
                <w:rPr>
                  <w:rStyle w:val="Hyperlink"/>
                  <w:rFonts w:ascii="Arial" w:eastAsia="Arial" w:hAnsi="Arial" w:cs="Arial"/>
                  <w:w w:val="95"/>
                  <w:kern w:val="22"/>
                  <w:szCs w:val="20"/>
                  <w:lang w:val="en-GB" w:eastAsia="ja-JP"/>
                </w:rPr>
                <w:t>Diamond Ranking Activity</w:t>
              </w:r>
            </w:hyperlink>
            <w:r w:rsidRPr="005D641C">
              <w:rPr>
                <w:rFonts w:ascii="Arial" w:eastAsia="Arial" w:hAnsi="Arial" w:cs="Arial"/>
                <w:color w:val="000000"/>
                <w:w w:val="95"/>
                <w:kern w:val="22"/>
                <w:szCs w:val="20"/>
                <w:lang w:val="en-GB" w:eastAsia="ja-JP"/>
              </w:rPr>
              <w:t>.</w:t>
            </w:r>
            <w:r>
              <w:rPr>
                <w:rStyle w:val="Hyperlink"/>
                <w:rFonts w:cstheme="minorHAnsi"/>
              </w:rPr>
              <w:br/>
            </w:r>
          </w:p>
          <w:p w14:paraId="304B9F52" w14:textId="546D2C56" w:rsidR="00EE63EE" w:rsidRPr="003E507E" w:rsidRDefault="00EE63EE" w:rsidP="00EE63EE">
            <w:pPr>
              <w:pStyle w:val="ListParagraph"/>
              <w:numPr>
                <w:ilvl w:val="0"/>
                <w:numId w:val="166"/>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Choose an environmental issue from your list and find a series of images illustrating the issue, as well as the actions people are taking in </w:t>
            </w:r>
            <w:sdt>
              <w:sdtPr>
                <w:rPr>
                  <w:rFonts w:ascii="Arial" w:eastAsia="Arial" w:hAnsi="Arial" w:cs="Arial"/>
                  <w:color w:val="000000"/>
                  <w:w w:val="95"/>
                  <w:kern w:val="22"/>
                  <w:szCs w:val="20"/>
                  <w:lang w:val="en-GB" w:eastAsia="ja-JP"/>
                </w:rPr>
                <w:alias w:val="Keywords"/>
                <w:tag w:val=""/>
                <w:id w:val="-103429426"/>
                <w:placeholder>
                  <w:docPart w:val="3EA90455600542CA9ACFE40DAD0A93E9"/>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Portuguese</w:t>
                </w:r>
              </w:sdtContent>
            </w:sdt>
            <w:r w:rsidRPr="006F2769">
              <w:rPr>
                <w:rFonts w:ascii="Arial" w:eastAsia="Arial" w:hAnsi="Arial" w:cs="Arial"/>
                <w:color w:val="000000"/>
                <w:w w:val="95"/>
                <w:kern w:val="22"/>
                <w:szCs w:val="20"/>
                <w:lang w:val="en-GB" w:eastAsia="ja-JP"/>
              </w:rPr>
              <w:t xml:space="preserve">-speaking countries and around the world. In small groups, complete a </w:t>
            </w:r>
            <w:hyperlink r:id="rId61" w:anchor=":~:text=connections%20with%20SWC.-,SEE%20THINK%20ME%20WE,-Our%20second%20thinking" w:history="1">
              <w:r w:rsidRPr="006F2769">
                <w:rPr>
                  <w:rStyle w:val="Hyperlink"/>
                  <w:rFonts w:ascii="Arial" w:eastAsia="Arial" w:hAnsi="Arial" w:cs="Arial"/>
                  <w:w w:val="95"/>
                  <w:kern w:val="22"/>
                  <w:szCs w:val="20"/>
                  <w:lang w:val="en-GB" w:eastAsia="ja-JP"/>
                </w:rPr>
                <w:t>‘See, think, we, me’</w:t>
              </w:r>
            </w:hyperlink>
            <w:r w:rsidRPr="006F2769">
              <w:rPr>
                <w:rFonts w:ascii="Arial" w:eastAsia="Arial" w:hAnsi="Arial" w:cs="Arial"/>
                <w:color w:val="000000"/>
                <w:w w:val="95"/>
                <w:kern w:val="22"/>
                <w:szCs w:val="20"/>
                <w:lang w:val="en-GB" w:eastAsia="ja-JP"/>
              </w:rPr>
              <w:t xml:space="preserve"> thinking routine to unpack the images, the environmental issues, the impacts and possible solutions.</w:t>
            </w:r>
            <w:r>
              <w:rPr>
                <w:rFonts w:cstheme="minorHAnsi"/>
              </w:rPr>
              <w:br/>
            </w:r>
          </w:p>
          <w:p w14:paraId="602BE0C8" w14:textId="77777777" w:rsidR="00EE63EE" w:rsidRPr="006F2769" w:rsidRDefault="00EE63EE" w:rsidP="00EE63EE">
            <w:pPr>
              <w:pStyle w:val="ListParagraph"/>
              <w:numPr>
                <w:ilvl w:val="0"/>
                <w:numId w:val="166"/>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Reflect on your own connection to the environmental issue. Then, as a group, discuss what steps you could take to minimise your impact on the environment.</w:t>
            </w:r>
            <w:r w:rsidRPr="006F2769">
              <w:rPr>
                <w:rFonts w:ascii="Arial" w:eastAsia="Arial" w:hAnsi="Arial" w:cs="Arial"/>
                <w:color w:val="000000"/>
                <w:w w:val="95"/>
                <w:kern w:val="22"/>
                <w:szCs w:val="20"/>
                <w:lang w:val="en-GB" w:eastAsia="ja-JP"/>
              </w:rPr>
              <w:br/>
            </w:r>
          </w:p>
          <w:p w14:paraId="0E5B4A40" w14:textId="77777777" w:rsidR="00EE63EE" w:rsidRPr="006F2769" w:rsidRDefault="00EE63EE" w:rsidP="00EE63EE">
            <w:pPr>
              <w:pStyle w:val="ListParagraph"/>
              <w:numPr>
                <w:ilvl w:val="0"/>
                <w:numId w:val="166"/>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Use the text type (e.g. vlog/blog entry, article, interview, narrative) and style of writing (e.g. informative, persuasive, personal) your teacher has provided your group, and collaboratively plan the layout and content appropriate for your text and environmental issue.</w:t>
            </w:r>
            <w:r w:rsidRPr="006F2769">
              <w:rPr>
                <w:rFonts w:ascii="Arial" w:eastAsia="Arial" w:hAnsi="Arial" w:cs="Arial"/>
                <w:color w:val="000000"/>
                <w:w w:val="95"/>
                <w:kern w:val="22"/>
                <w:szCs w:val="20"/>
                <w:lang w:val="en-GB" w:eastAsia="ja-JP"/>
              </w:rPr>
              <w:br/>
            </w:r>
          </w:p>
          <w:p w14:paraId="5F3C3AD0" w14:textId="3D8DFEFA" w:rsidR="00EE63EE" w:rsidRPr="006F2769" w:rsidRDefault="00EE63EE" w:rsidP="00EE63EE">
            <w:pPr>
              <w:pStyle w:val="ListParagraph"/>
              <w:numPr>
                <w:ilvl w:val="0"/>
                <w:numId w:val="166"/>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Research examples of the text type the group has been allocated in </w:t>
            </w:r>
            <w:sdt>
              <w:sdtPr>
                <w:rPr>
                  <w:rFonts w:ascii="Arial" w:eastAsia="Arial" w:hAnsi="Arial" w:cs="Arial"/>
                  <w:color w:val="000000"/>
                  <w:w w:val="95"/>
                  <w:kern w:val="22"/>
                  <w:szCs w:val="20"/>
                  <w:lang w:val="en-GB" w:eastAsia="ja-JP"/>
                </w:rPr>
                <w:alias w:val="Keywords"/>
                <w:tag w:val=""/>
                <w:id w:val="853535939"/>
                <w:placeholder>
                  <w:docPart w:val="6F21B020A48B48FCB392253148AA2F9C"/>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Portuguese</w:t>
                </w:r>
              </w:sdtContent>
            </w:sdt>
            <w:r w:rsidRPr="006F2769">
              <w:rPr>
                <w:rFonts w:ascii="Arial" w:eastAsia="Arial" w:hAnsi="Arial" w:cs="Arial"/>
                <w:color w:val="000000"/>
                <w:w w:val="95"/>
                <w:kern w:val="22"/>
                <w:szCs w:val="20"/>
                <w:lang w:val="en-GB" w:eastAsia="ja-JP"/>
              </w:rPr>
              <w:t xml:space="preserve">. Discuss and identify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for your text, and add this information into your planning document.</w:t>
            </w:r>
            <w:r w:rsidRPr="006F2769">
              <w:rPr>
                <w:rFonts w:ascii="Arial" w:eastAsia="Arial" w:hAnsi="Arial" w:cs="Arial"/>
                <w:color w:val="000000"/>
                <w:w w:val="95"/>
                <w:kern w:val="22"/>
                <w:szCs w:val="20"/>
                <w:lang w:val="en-GB" w:eastAsia="ja-JP"/>
              </w:rPr>
              <w:br/>
            </w:r>
          </w:p>
          <w:p w14:paraId="24A914EE" w14:textId="77777777" w:rsidR="00EE63EE" w:rsidRPr="006F2769" w:rsidRDefault="00EE63EE" w:rsidP="00EE63EE">
            <w:pPr>
              <w:pStyle w:val="ListParagraph"/>
              <w:numPr>
                <w:ilvl w:val="0"/>
                <w:numId w:val="166"/>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Analyse the language features used in the example texts and consider how they effectively engage the intended audience and </w:t>
            </w:r>
            <w:proofErr w:type="spellStart"/>
            <w:r w:rsidRPr="006F2769">
              <w:rPr>
                <w:rFonts w:ascii="Arial" w:eastAsia="Arial" w:hAnsi="Arial" w:cs="Arial"/>
                <w:color w:val="000000"/>
                <w:w w:val="95"/>
                <w:kern w:val="22"/>
                <w:szCs w:val="20"/>
                <w:lang w:val="en-GB" w:eastAsia="ja-JP"/>
              </w:rPr>
              <w:t>fulfill</w:t>
            </w:r>
            <w:proofErr w:type="spellEnd"/>
            <w:r w:rsidRPr="006F2769">
              <w:rPr>
                <w:rFonts w:ascii="Arial" w:eastAsia="Arial" w:hAnsi="Arial" w:cs="Arial"/>
                <w:color w:val="000000"/>
                <w:w w:val="95"/>
                <w:kern w:val="22"/>
                <w:szCs w:val="20"/>
                <w:lang w:val="en-GB" w:eastAsia="ja-JP"/>
              </w:rPr>
              <w:t xml:space="preserve"> the purpose. Identify key language features that you could incorporate into your own writing to enhance its effectiveness and impact, annotating your group’s planning document as appropriate.</w:t>
            </w:r>
            <w:r w:rsidRPr="006F2769">
              <w:rPr>
                <w:rFonts w:ascii="Arial" w:eastAsia="Arial" w:hAnsi="Arial" w:cs="Arial"/>
                <w:color w:val="000000"/>
                <w:w w:val="95"/>
                <w:kern w:val="22"/>
                <w:szCs w:val="20"/>
                <w:lang w:val="en-GB" w:eastAsia="ja-JP"/>
              </w:rPr>
              <w:br/>
            </w:r>
          </w:p>
          <w:p w14:paraId="0594C05D" w14:textId="2EFF8AF0" w:rsidR="00EE63EE" w:rsidRPr="006F2769" w:rsidRDefault="00EE63EE" w:rsidP="00EE63EE">
            <w:pPr>
              <w:pStyle w:val="ListParagraph"/>
              <w:numPr>
                <w:ilvl w:val="0"/>
                <w:numId w:val="166"/>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Read sentences presenting data, </w:t>
            </w:r>
            <w:proofErr w:type="gramStart"/>
            <w:r w:rsidRPr="006F2769">
              <w:rPr>
                <w:rFonts w:ascii="Arial" w:eastAsia="Arial" w:hAnsi="Arial" w:cs="Arial"/>
                <w:color w:val="000000"/>
                <w:w w:val="95"/>
                <w:kern w:val="22"/>
                <w:szCs w:val="20"/>
                <w:lang w:val="en-GB" w:eastAsia="ja-JP"/>
              </w:rPr>
              <w:t>statistics</w:t>
            </w:r>
            <w:proofErr w:type="gramEnd"/>
            <w:r w:rsidRPr="006F2769">
              <w:rPr>
                <w:rFonts w:ascii="Arial" w:eastAsia="Arial" w:hAnsi="Arial" w:cs="Arial"/>
                <w:color w:val="000000"/>
                <w:w w:val="95"/>
                <w:kern w:val="22"/>
                <w:szCs w:val="20"/>
                <w:lang w:val="en-GB" w:eastAsia="ja-JP"/>
              </w:rPr>
              <w:t xml:space="preserve"> and facts in </w:t>
            </w:r>
            <w:sdt>
              <w:sdtPr>
                <w:rPr>
                  <w:rFonts w:ascii="Arial" w:eastAsia="Arial" w:hAnsi="Arial" w:cs="Arial"/>
                  <w:color w:val="000000"/>
                  <w:w w:val="95"/>
                  <w:kern w:val="22"/>
                  <w:szCs w:val="20"/>
                  <w:lang w:val="en-GB" w:eastAsia="ja-JP"/>
                </w:rPr>
                <w:alias w:val="Keywords"/>
                <w:tag w:val=""/>
                <w:id w:val="1180172436"/>
                <w:placeholder>
                  <w:docPart w:val="F4538308E66249E18336FE2BA3667CED"/>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Portuguese</w:t>
                </w:r>
              </w:sdtContent>
            </w:sdt>
            <w:r w:rsidRPr="006F2769">
              <w:rPr>
                <w:rFonts w:ascii="Arial" w:eastAsia="Arial" w:hAnsi="Arial" w:cs="Arial"/>
                <w:color w:val="000000"/>
                <w:w w:val="95"/>
                <w:kern w:val="22"/>
                <w:szCs w:val="20"/>
                <w:lang w:val="en-GB" w:eastAsia="ja-JP"/>
              </w:rPr>
              <w:t>, and identify the grammatical structures and phrases used to convey this information. Using these grammatical structures and phrases, write sentences presenting the findings of your class survey.</w:t>
            </w:r>
            <w:r w:rsidRPr="006F2769">
              <w:rPr>
                <w:rFonts w:ascii="Arial" w:eastAsia="Arial" w:hAnsi="Arial" w:cs="Arial"/>
                <w:color w:val="000000"/>
                <w:w w:val="95"/>
                <w:kern w:val="22"/>
                <w:szCs w:val="20"/>
                <w:lang w:val="en-GB" w:eastAsia="ja-JP"/>
              </w:rPr>
              <w:br/>
            </w:r>
          </w:p>
          <w:p w14:paraId="36A4515B" w14:textId="22CB16B1" w:rsidR="00EE63EE" w:rsidRPr="006F2769" w:rsidRDefault="00EE63EE" w:rsidP="00EE63EE">
            <w:pPr>
              <w:pStyle w:val="ListParagraph"/>
              <w:numPr>
                <w:ilvl w:val="0"/>
                <w:numId w:val="166"/>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lastRenderedPageBreak/>
              <w:t xml:space="preserve">Draft the text for your online space in </w:t>
            </w:r>
            <w:sdt>
              <w:sdtPr>
                <w:rPr>
                  <w:rFonts w:ascii="Arial" w:eastAsia="Arial" w:hAnsi="Arial" w:cs="Arial"/>
                  <w:color w:val="000000"/>
                  <w:w w:val="95"/>
                  <w:kern w:val="22"/>
                  <w:szCs w:val="20"/>
                  <w:lang w:val="en-GB" w:eastAsia="ja-JP"/>
                </w:rPr>
                <w:alias w:val="Keywords"/>
                <w:tag w:val=""/>
                <w:id w:val="682400838"/>
                <w:placeholder>
                  <w:docPart w:val="BDDBF1F5128D43FCB56129F4A4A79794"/>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Portuguese</w:t>
                </w:r>
              </w:sdtContent>
            </w:sdt>
            <w:r w:rsidRPr="006F2769">
              <w:rPr>
                <w:rFonts w:ascii="Arial" w:eastAsia="Arial" w:hAnsi="Arial" w:cs="Arial"/>
                <w:color w:val="000000"/>
                <w:w w:val="95"/>
                <w:kern w:val="22"/>
                <w:szCs w:val="20"/>
                <w:lang w:val="en-GB" w:eastAsia="ja-JP"/>
              </w:rPr>
              <w:t xml:space="preserve">. Then, discuss and evaluate the language choices made, ensuring they align with the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you have identified. Consider the vocabulary, sentence structure, tone and techniques that will resonate with your target audience and effectively communicate your message.</w:t>
            </w:r>
            <w:r w:rsidRPr="006F2769">
              <w:rPr>
                <w:rFonts w:ascii="Arial" w:eastAsia="Arial" w:hAnsi="Arial" w:cs="Arial"/>
                <w:color w:val="000000"/>
                <w:w w:val="95"/>
                <w:kern w:val="22"/>
                <w:szCs w:val="20"/>
                <w:lang w:val="en-GB" w:eastAsia="ja-JP"/>
              </w:rPr>
              <w:br/>
              <w:t xml:space="preserve"> </w:t>
            </w:r>
          </w:p>
          <w:p w14:paraId="58D1D1EB" w14:textId="77777777" w:rsidR="00EE63EE" w:rsidRPr="006F2769" w:rsidRDefault="00EE63EE" w:rsidP="00EE63EE">
            <w:pPr>
              <w:pStyle w:val="ListParagraph"/>
              <w:numPr>
                <w:ilvl w:val="0"/>
                <w:numId w:val="166"/>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Choose effective visuals (e.g. photographs, drawings, graphs, charts) that complement your text and enhance viewers’ understanding and engagement. Identify key information in the image; then reference this additional content in your text.</w:t>
            </w:r>
            <w:r w:rsidRPr="006F2769">
              <w:rPr>
                <w:rFonts w:ascii="Arial" w:eastAsia="Arial" w:hAnsi="Arial" w:cs="Arial"/>
                <w:color w:val="000000"/>
                <w:w w:val="95"/>
                <w:kern w:val="22"/>
                <w:szCs w:val="20"/>
                <w:lang w:val="en-GB" w:eastAsia="ja-JP"/>
              </w:rPr>
              <w:br/>
            </w:r>
          </w:p>
          <w:p w14:paraId="046F179D" w14:textId="77777777" w:rsidR="00EE63EE" w:rsidRPr="00F23158" w:rsidRDefault="00EE63EE" w:rsidP="00EE63EE">
            <w:pPr>
              <w:pStyle w:val="ListParagraph"/>
              <w:numPr>
                <w:ilvl w:val="0"/>
                <w:numId w:val="166"/>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Use the </w:t>
            </w:r>
            <w:hyperlink r:id="rId62" w:history="1">
              <w:r w:rsidRPr="006F2769">
                <w:rPr>
                  <w:rStyle w:val="Hyperlink"/>
                  <w:rFonts w:ascii="Arial" w:eastAsia="Arial" w:hAnsi="Arial" w:cs="Arial"/>
                  <w:w w:val="95"/>
                  <w:kern w:val="22"/>
                  <w:szCs w:val="20"/>
                  <w:lang w:val="en-GB" w:eastAsia="ja-JP"/>
                </w:rPr>
                <w:t>SWOT analysis</w:t>
              </w:r>
            </w:hyperlink>
            <w:r w:rsidRPr="006F2769">
              <w:rPr>
                <w:rFonts w:ascii="Arial" w:eastAsia="Arial" w:hAnsi="Arial" w:cs="Arial"/>
                <w:color w:val="000000"/>
                <w:w w:val="95"/>
                <w:kern w:val="22"/>
                <w:szCs w:val="20"/>
                <w:lang w:val="en-GB" w:eastAsia="ja-JP"/>
              </w:rPr>
              <w:t xml:space="preserve"> method and re-read your text as a group, making revisions and adjustments as needed to achieve clarity, coherence and the desired impact.</w:t>
            </w:r>
            <w:r>
              <w:rPr>
                <w:rFonts w:cstheme="minorHAnsi"/>
              </w:rPr>
              <w:br/>
            </w:r>
          </w:p>
          <w:p w14:paraId="34E9A373" w14:textId="503C4083" w:rsidR="00EE63EE" w:rsidRPr="006F2769" w:rsidRDefault="00EE63EE" w:rsidP="00EE63EE">
            <w:pPr>
              <w:pStyle w:val="ListParagraph"/>
              <w:numPr>
                <w:ilvl w:val="0"/>
                <w:numId w:val="166"/>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Review the final product as a group, making any necessary adjustments to maintain effective language style, and add your revised texts to the online space. Read texts from other </w:t>
            </w:r>
            <w:proofErr w:type="gramStart"/>
            <w:r w:rsidRPr="006F2769">
              <w:rPr>
                <w:rFonts w:ascii="Arial" w:eastAsia="Arial" w:hAnsi="Arial" w:cs="Arial"/>
                <w:color w:val="000000"/>
                <w:w w:val="95"/>
                <w:kern w:val="22"/>
                <w:szCs w:val="20"/>
                <w:lang w:val="en-GB" w:eastAsia="ja-JP"/>
              </w:rPr>
              <w:t>groups, and</w:t>
            </w:r>
            <w:proofErr w:type="gramEnd"/>
            <w:r w:rsidRPr="006F2769">
              <w:rPr>
                <w:rFonts w:ascii="Arial" w:eastAsia="Arial" w:hAnsi="Arial" w:cs="Arial"/>
                <w:color w:val="000000"/>
                <w:w w:val="95"/>
                <w:kern w:val="22"/>
                <w:szCs w:val="20"/>
                <w:lang w:val="en-GB" w:eastAsia="ja-JP"/>
              </w:rPr>
              <w:t xml:space="preserve"> write a comment in </w:t>
            </w:r>
            <w:sdt>
              <w:sdtPr>
                <w:rPr>
                  <w:rFonts w:ascii="Arial" w:eastAsia="Arial" w:hAnsi="Arial" w:cs="Arial"/>
                  <w:color w:val="000000"/>
                  <w:w w:val="95"/>
                  <w:kern w:val="22"/>
                  <w:szCs w:val="20"/>
                  <w:lang w:val="en-GB" w:eastAsia="ja-JP"/>
                </w:rPr>
                <w:alias w:val="Keywords"/>
                <w:tag w:val=""/>
                <w:id w:val="-1865199317"/>
                <w:placeholder>
                  <w:docPart w:val="775E8842108B461B9A9B2D500FA8A17F"/>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Portuguese</w:t>
                </w:r>
              </w:sdtContent>
            </w:sdt>
            <w:r w:rsidRPr="006F2769">
              <w:rPr>
                <w:rFonts w:ascii="Arial" w:eastAsia="Arial" w:hAnsi="Arial" w:cs="Arial"/>
                <w:color w:val="000000"/>
                <w:w w:val="95"/>
                <w:kern w:val="22"/>
                <w:szCs w:val="20"/>
                <w:lang w:val="en-GB" w:eastAsia="ja-JP"/>
              </w:rPr>
              <w:t xml:space="preserve"> about what you have learnt about the different environmental issues or what actions you might take to be more environmentally friendly. </w:t>
            </w:r>
          </w:p>
          <w:p w14:paraId="02303C36" w14:textId="77777777" w:rsidR="00EE63EE" w:rsidRPr="0066155E" w:rsidRDefault="00EE63EE" w:rsidP="00C015FD">
            <w:pPr>
              <w:pStyle w:val="VCAAbulletlevel2"/>
              <w:numPr>
                <w:ilvl w:val="0"/>
                <w:numId w:val="0"/>
              </w:numPr>
              <w:ind w:left="360"/>
            </w:pPr>
          </w:p>
        </w:tc>
      </w:tr>
      <w:bookmarkEnd w:id="3"/>
    </w:tbl>
    <w:p w14:paraId="77ED5D91" w14:textId="7A5CD0B9" w:rsidR="008C6AA2" w:rsidRPr="00EE63EE" w:rsidRDefault="008C6AA2" w:rsidP="00EE63EE"/>
    <w:sectPr w:rsidR="008C6AA2" w:rsidRPr="00EE63EE" w:rsidSect="00EF148A">
      <w:headerReference w:type="default" r:id="rId63"/>
      <w:footerReference w:type="default" r:id="rId64"/>
      <w:headerReference w:type="first" r:id="rId65"/>
      <w:footerReference w:type="first" r:id="rId66"/>
      <w:pgSz w:w="11907" w:h="16840" w:code="9"/>
      <w:pgMar w:top="1430" w:right="1134" w:bottom="1434"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4CC96C9" w14:textId="77777777" w:rsidR="00350E9A" w:rsidRDefault="00350E9A" w:rsidP="00304EA1">
      <w:pPr>
        <w:spacing w:after="0" w:line="240" w:lineRule="auto"/>
      </w:pPr>
      <w:r>
        <w:separator/>
      </w:r>
    </w:p>
  </w:endnote>
  <w:endnote w:type="continuationSeparator" w:id="0">
    <w:p w14:paraId="672FC29B" w14:textId="77777777" w:rsidR="00350E9A" w:rsidRDefault="00350E9A"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3A1979" w14:textId="77777777" w:rsidR="00EE63EE" w:rsidRDefault="00EE63EE"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EE63EE" w:rsidRPr="00D0381D" w14:paraId="1C82CDF8" w14:textId="77777777" w:rsidTr="00D0381D">
      <w:tc>
        <w:tcPr>
          <w:tcW w:w="1665" w:type="pct"/>
          <w:tcMar>
            <w:left w:w="0" w:type="dxa"/>
            <w:right w:w="0" w:type="dxa"/>
          </w:tcMar>
        </w:tcPr>
        <w:p w14:paraId="6F060207" w14:textId="77777777" w:rsidR="00EE63EE" w:rsidRPr="00D0381D" w:rsidRDefault="00EE63EE"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5488AB3F" w14:textId="77777777" w:rsidR="00EE63EE" w:rsidRPr="00D0381D" w:rsidRDefault="00EE63EE" w:rsidP="00D0381D">
          <w:pPr>
            <w:tabs>
              <w:tab w:val="right" w:pos="9639"/>
            </w:tabs>
            <w:rPr>
              <w:color w:val="999999" w:themeColor="accent2"/>
              <w:sz w:val="18"/>
              <w:szCs w:val="18"/>
            </w:rPr>
          </w:pPr>
        </w:p>
      </w:tc>
      <w:tc>
        <w:tcPr>
          <w:tcW w:w="1665" w:type="pct"/>
          <w:tcMar>
            <w:left w:w="0" w:type="dxa"/>
            <w:right w:w="0" w:type="dxa"/>
          </w:tcMar>
        </w:tcPr>
        <w:p w14:paraId="1A1E6E86" w14:textId="77777777" w:rsidR="00EE63EE" w:rsidRPr="009B3B87" w:rsidRDefault="00EE63EE"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61245AEA" w14:textId="77777777" w:rsidR="00EE63EE" w:rsidRPr="00534253" w:rsidRDefault="00EE63EE"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EE63EE" w:rsidRPr="00D0381D" w14:paraId="352F82EC" w14:textId="77777777" w:rsidTr="00D0381D">
      <w:tc>
        <w:tcPr>
          <w:tcW w:w="3285" w:type="dxa"/>
          <w:tcMar>
            <w:left w:w="0" w:type="dxa"/>
            <w:right w:w="0" w:type="dxa"/>
          </w:tcMar>
        </w:tcPr>
        <w:p w14:paraId="5984854B" w14:textId="77777777" w:rsidR="00EE63EE" w:rsidRPr="00D0381D" w:rsidRDefault="00EE63EE"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4BFA7ABE" w14:textId="77777777" w:rsidR="00EE63EE" w:rsidRPr="00D0381D" w:rsidRDefault="00EE63EE" w:rsidP="00D0381D">
          <w:pPr>
            <w:tabs>
              <w:tab w:val="right" w:pos="9639"/>
            </w:tabs>
            <w:rPr>
              <w:color w:val="999999" w:themeColor="accent2"/>
              <w:sz w:val="18"/>
              <w:szCs w:val="18"/>
            </w:rPr>
          </w:pPr>
        </w:p>
      </w:tc>
      <w:tc>
        <w:tcPr>
          <w:tcW w:w="3285" w:type="dxa"/>
          <w:tcMar>
            <w:left w:w="0" w:type="dxa"/>
            <w:right w:w="0" w:type="dxa"/>
          </w:tcMar>
        </w:tcPr>
        <w:p w14:paraId="6343A576" w14:textId="77777777" w:rsidR="00EE63EE" w:rsidRPr="009B3B87" w:rsidRDefault="00EE63EE"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7ABE7684" w14:textId="77777777" w:rsidR="00EE63EE" w:rsidRPr="00534253" w:rsidRDefault="00EE63EE"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1312" behindDoc="1" locked="1" layoutInCell="1" allowOverlap="1" wp14:anchorId="5B0F6D9C" wp14:editId="79ECD741">
          <wp:simplePos x="0" y="0"/>
          <wp:positionH relativeFrom="column">
            <wp:posOffset>-1303020</wp:posOffset>
          </wp:positionH>
          <wp:positionV relativeFrom="page">
            <wp:posOffset>10073005</wp:posOffset>
          </wp:positionV>
          <wp:extent cx="8797290" cy="624205"/>
          <wp:effectExtent l="0" t="0" r="3810" b="0"/>
          <wp:wrapNone/>
          <wp:docPr id="90859312" name="Picture 90859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EE63EE" w14:paraId="17620533" w14:textId="77777777" w:rsidTr="00707E68">
      <w:tc>
        <w:tcPr>
          <w:tcW w:w="3285" w:type="dxa"/>
          <w:vAlign w:val="center"/>
        </w:tcPr>
        <w:p w14:paraId="78A0B7CF" w14:textId="77777777" w:rsidR="00EE63EE" w:rsidRDefault="004832CB" w:rsidP="007619E0">
          <w:pPr>
            <w:pStyle w:val="Captionsandfootnotes"/>
            <w:tabs>
              <w:tab w:val="right" w:pos="9639"/>
            </w:tabs>
            <w:spacing w:line="240" w:lineRule="auto"/>
            <w:rPr>
              <w:color w:val="999999" w:themeColor="accent2"/>
            </w:rPr>
          </w:pPr>
          <w:hyperlink r:id="rId1" w:history="1">
            <w:r w:rsidR="00EE63EE">
              <w:rPr>
                <w:rStyle w:val="Hyperlink"/>
              </w:rPr>
              <w:t>VCAA</w:t>
            </w:r>
          </w:hyperlink>
        </w:p>
      </w:tc>
      <w:tc>
        <w:tcPr>
          <w:tcW w:w="3285" w:type="dxa"/>
          <w:vAlign w:val="center"/>
        </w:tcPr>
        <w:p w14:paraId="48B86A13" w14:textId="77777777" w:rsidR="00EE63EE" w:rsidRDefault="00EE63EE" w:rsidP="00707E68">
          <w:pPr>
            <w:pStyle w:val="Captionsandfootnotes"/>
            <w:tabs>
              <w:tab w:val="right" w:pos="9639"/>
            </w:tabs>
            <w:spacing w:line="240" w:lineRule="auto"/>
            <w:jc w:val="center"/>
            <w:rPr>
              <w:color w:val="999999" w:themeColor="accent2"/>
            </w:rPr>
          </w:pPr>
        </w:p>
      </w:tc>
      <w:tc>
        <w:tcPr>
          <w:tcW w:w="3285" w:type="dxa"/>
          <w:vAlign w:val="center"/>
        </w:tcPr>
        <w:p w14:paraId="65CA27B4" w14:textId="77777777" w:rsidR="00EE63EE" w:rsidRDefault="00EE63EE"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266E4314" w14:textId="77777777" w:rsidR="00EE63EE" w:rsidRDefault="00EE63EE"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2FE9652B" w:rsidR="00350E9A" w:rsidRPr="009B3B87" w:rsidRDefault="00630EC5" w:rsidP="00630EC5">
          <w:pPr>
            <w:tabs>
              <w:tab w:val="right" w:pos="9639"/>
            </w:tabs>
            <w:jc w:val="center"/>
            <w:rPr>
              <w:sz w:val="18"/>
              <w:szCs w:val="18"/>
            </w:rPr>
          </w:pPr>
          <w:r>
            <w:rPr>
              <w:sz w:val="18"/>
              <w:szCs w:val="18"/>
            </w:rPr>
            <w:t xml:space="preserve">                                             </w:t>
          </w:r>
          <w:r w:rsidR="00350E9A" w:rsidRPr="009B3B87">
            <w:rPr>
              <w:sz w:val="18"/>
              <w:szCs w:val="18"/>
            </w:rPr>
            <w:t xml:space="preserve">Page </w:t>
          </w:r>
          <w:r w:rsidR="00350E9A" w:rsidRPr="009B3B87">
            <w:rPr>
              <w:sz w:val="18"/>
              <w:szCs w:val="18"/>
            </w:rPr>
            <w:fldChar w:fldCharType="begin"/>
          </w:r>
          <w:r w:rsidR="00350E9A" w:rsidRPr="009B3B87">
            <w:rPr>
              <w:sz w:val="18"/>
              <w:szCs w:val="18"/>
            </w:rPr>
            <w:instrText xml:space="preserve"> PAGE   \* MERGEFORMAT </w:instrText>
          </w:r>
          <w:r w:rsidR="00350E9A" w:rsidRPr="009B3B87">
            <w:rPr>
              <w:sz w:val="18"/>
              <w:szCs w:val="18"/>
            </w:rPr>
            <w:fldChar w:fldCharType="separate"/>
          </w:r>
          <w:r w:rsidR="0055611A" w:rsidRPr="009B3B87">
            <w:rPr>
              <w:noProof/>
              <w:sz w:val="18"/>
              <w:szCs w:val="18"/>
            </w:rPr>
            <w:t>1</w:t>
          </w:r>
          <w:r w:rsidR="00350E9A"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9264"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38" name="Picture 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4832CB"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8854F67" w14:textId="77777777" w:rsidR="00350E9A" w:rsidRDefault="00350E9A" w:rsidP="00304EA1">
      <w:pPr>
        <w:spacing w:after="0" w:line="240" w:lineRule="auto"/>
      </w:pPr>
      <w:r>
        <w:separator/>
      </w:r>
    </w:p>
  </w:footnote>
  <w:footnote w:type="continuationSeparator" w:id="0">
    <w:p w14:paraId="50882BCF" w14:textId="77777777" w:rsidR="00350E9A" w:rsidRDefault="00350E9A"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1233AB47" w14:textId="7CB69F4D" w:rsidR="00EE63EE" w:rsidRPr="00322123" w:rsidRDefault="00EE63EE" w:rsidP="00A11696">
        <w:r>
          <w:t>2025 VCE Portuguese</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0019FE" w14:textId="77777777" w:rsidR="00EE63EE" w:rsidRPr="00A77F1C" w:rsidRDefault="00EE63EE"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284D2A" w14:textId="4887DACD" w:rsidR="00EE63EE" w:rsidRPr="00322123" w:rsidRDefault="004832CB" w:rsidP="00D86551">
    <w:pPr>
      <w:pStyle w:val="Header"/>
    </w:pPr>
    <w:sdt>
      <w:sdtPr>
        <w:alias w:val="Title"/>
        <w:tag w:val=""/>
        <w:id w:val="-1029333113"/>
        <w:placeholder>
          <w:docPart w:val="BEEF5ABDC8A54DEBADABC5BC33102BE4"/>
        </w:placeholder>
        <w:dataBinding w:prefixMappings="xmlns:ns0='http://purl.org/dc/elements/1.1/' xmlns:ns1='http://schemas.openxmlformats.org/package/2006/metadata/core-properties' " w:xpath="/ns1:coreProperties[1]/ns0:title[1]" w:storeItemID="{6C3C8BC8-F283-45AE-878A-BAB7291924A1}"/>
        <w:text/>
      </w:sdtPr>
      <w:sdtEndPr/>
      <w:sdtContent>
        <w:r w:rsidR="00EE63EE">
          <w:t>2025 VCE Portuguese</w:t>
        </w:r>
      </w:sdtContent>
    </w:sdt>
    <w:r w:rsidR="00EE63EE" w:rsidRPr="00E44381">
      <w:t xml:space="preserve"> </w:t>
    </w:r>
    <w:r w:rsidR="00EE63EE">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098D13" w14:textId="098433FD" w:rsidR="00EE63EE" w:rsidRPr="00210AB7" w:rsidRDefault="00EE63EE"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1802653034"/>
        <w:placeholder>
          <w:docPart w:val="EB6B2C9A71FE4EEBA39E84704CD2FC5A"/>
        </w:placeholder>
        <w:dataBinding w:prefixMappings="xmlns:ns0='http://purl.org/dc/elements/1.1/' xmlns:ns1='http://schemas.openxmlformats.org/package/2006/metadata/core-properties' " w:xpath="/ns1:coreProperties[1]/ns0:title[1]" w:storeItemID="{6C3C8BC8-F283-45AE-878A-BAB7291924A1}"/>
        <w:text/>
      </w:sdtPr>
      <w:sdtEndPr/>
      <w:sdtContent>
        <w:r>
          <w:t>2025 VCE Portuguese</w:t>
        </w:r>
      </w:sdtContent>
    </w:sdt>
  </w:p>
  <w:p w14:paraId="5E75F8ED" w14:textId="77777777" w:rsidR="00EE63EE" w:rsidRPr="00C73F9D" w:rsidRDefault="00EE63EE"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4B2D54FE" w:rsidR="00350E9A" w:rsidRPr="00322123" w:rsidRDefault="004832CB" w:rsidP="00D86551">
    <w:pPr>
      <w:pStyle w:val="Header"/>
    </w:pPr>
    <w:sdt>
      <w:sdtPr>
        <w:alias w:val="Title"/>
        <w:tag w:val=""/>
        <w:id w:val="1684396694"/>
        <w:placeholder>
          <w:docPart w:val="8458F2C90869414ABF1C593C0C2F3123"/>
        </w:placeholder>
        <w:dataBinding w:prefixMappings="xmlns:ns0='http://purl.org/dc/elements/1.1/' xmlns:ns1='http://schemas.openxmlformats.org/package/2006/metadata/core-properties' " w:xpath="/ns1:coreProperties[1]/ns0:title[1]" w:storeItemID="{6C3C8BC8-F283-45AE-878A-BAB7291924A1}"/>
        <w:text/>
      </w:sdtPr>
      <w:sdtEndPr/>
      <w:sdtContent>
        <w:r w:rsidR="00A9213D">
          <w:t>2025 VCE Portuguese</w:t>
        </w:r>
      </w:sdtContent>
    </w:sdt>
    <w:r w:rsidR="00E44381" w:rsidRPr="00E44381">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3296FAD9"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5F36318030D0451BBC0E32807BE0ADED"/>
        </w:placeholder>
        <w:dataBinding w:prefixMappings="xmlns:ns0='http://purl.org/dc/elements/1.1/' xmlns:ns1='http://schemas.openxmlformats.org/package/2006/metadata/core-properties' " w:xpath="/ns1:coreProperties[1]/ns0:title[1]" w:storeItemID="{6C3C8BC8-F283-45AE-878A-BAB7291924A1}"/>
        <w:text/>
      </w:sdtPr>
      <w:sdtEndPr/>
      <w:sdtContent>
        <w:r w:rsidR="00A9213D">
          <w:t>2025 VCE Portuguese</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270BED"/>
    <w:multiLevelType w:val="multilevel"/>
    <w:tmpl w:val="473C5A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2CF63AC"/>
    <w:multiLevelType w:val="multilevel"/>
    <w:tmpl w:val="21066F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3C422A7"/>
    <w:multiLevelType w:val="multilevel"/>
    <w:tmpl w:val="3BF2FB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4AA0E21"/>
    <w:multiLevelType w:val="multilevel"/>
    <w:tmpl w:val="86E2F9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5FB1085"/>
    <w:multiLevelType w:val="multilevel"/>
    <w:tmpl w:val="F18ABB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06005C71"/>
    <w:multiLevelType w:val="multilevel"/>
    <w:tmpl w:val="592095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089027FA"/>
    <w:multiLevelType w:val="multilevel"/>
    <w:tmpl w:val="D038B1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0F880E2D"/>
    <w:multiLevelType w:val="multilevel"/>
    <w:tmpl w:val="2D00B5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FB3734F"/>
    <w:multiLevelType w:val="multilevel"/>
    <w:tmpl w:val="F66E85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108B56C0"/>
    <w:multiLevelType w:val="multilevel"/>
    <w:tmpl w:val="89669A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117F648D"/>
    <w:multiLevelType w:val="multilevel"/>
    <w:tmpl w:val="8DF80F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129A5656"/>
    <w:multiLevelType w:val="multilevel"/>
    <w:tmpl w:val="DBC228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12C65B54"/>
    <w:multiLevelType w:val="multilevel"/>
    <w:tmpl w:val="E5604C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131244E9"/>
    <w:multiLevelType w:val="multilevel"/>
    <w:tmpl w:val="CF14EC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152C687B"/>
    <w:multiLevelType w:val="multilevel"/>
    <w:tmpl w:val="F7980D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18AA73B4"/>
    <w:multiLevelType w:val="multilevel"/>
    <w:tmpl w:val="1FE4AE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19FC7FED"/>
    <w:multiLevelType w:val="multilevel"/>
    <w:tmpl w:val="F476D3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1A543ED1"/>
    <w:multiLevelType w:val="multilevel"/>
    <w:tmpl w:val="372AC8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1B320D95"/>
    <w:multiLevelType w:val="multilevel"/>
    <w:tmpl w:val="8222D4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1C1F765A"/>
    <w:multiLevelType w:val="multilevel"/>
    <w:tmpl w:val="75023A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1CEB1309"/>
    <w:multiLevelType w:val="multilevel"/>
    <w:tmpl w:val="D07831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1DA15BA4"/>
    <w:multiLevelType w:val="multilevel"/>
    <w:tmpl w:val="BFD030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1F8C7936"/>
    <w:multiLevelType w:val="multilevel"/>
    <w:tmpl w:val="C8BC87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1FFD570D"/>
    <w:multiLevelType w:val="multilevel"/>
    <w:tmpl w:val="B2F858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204C2DEF"/>
    <w:multiLevelType w:val="multilevel"/>
    <w:tmpl w:val="A91E8E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206A414C"/>
    <w:multiLevelType w:val="multilevel"/>
    <w:tmpl w:val="A5EA8D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20B63141"/>
    <w:multiLevelType w:val="multilevel"/>
    <w:tmpl w:val="76AC1E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215C7137"/>
    <w:multiLevelType w:val="multilevel"/>
    <w:tmpl w:val="362CA2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21C122DE"/>
    <w:multiLevelType w:val="multilevel"/>
    <w:tmpl w:val="8CECC3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22733D2A"/>
    <w:multiLevelType w:val="multilevel"/>
    <w:tmpl w:val="4AFCF2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22804678"/>
    <w:multiLevelType w:val="multilevel"/>
    <w:tmpl w:val="355803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24477B20"/>
    <w:multiLevelType w:val="multilevel"/>
    <w:tmpl w:val="9A02CD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24EE71B6"/>
    <w:multiLevelType w:val="multilevel"/>
    <w:tmpl w:val="24ECE6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25683AF9"/>
    <w:multiLevelType w:val="multilevel"/>
    <w:tmpl w:val="4EA803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25741C75"/>
    <w:multiLevelType w:val="multilevel"/>
    <w:tmpl w:val="EF345A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25FF6DC3"/>
    <w:multiLevelType w:val="multilevel"/>
    <w:tmpl w:val="28F46DE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26C2204A"/>
    <w:multiLevelType w:val="multilevel"/>
    <w:tmpl w:val="F09657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2A094501"/>
    <w:multiLevelType w:val="multilevel"/>
    <w:tmpl w:val="CFC2BF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2A3E4814"/>
    <w:multiLevelType w:val="multilevel"/>
    <w:tmpl w:val="BF26B7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2BB02F12"/>
    <w:multiLevelType w:val="multilevel"/>
    <w:tmpl w:val="F34EAA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2BD65F6E"/>
    <w:multiLevelType w:val="multilevel"/>
    <w:tmpl w:val="7722D8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2C7656C8"/>
    <w:multiLevelType w:val="multilevel"/>
    <w:tmpl w:val="0CF092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2D0B34DD"/>
    <w:multiLevelType w:val="multilevel"/>
    <w:tmpl w:val="6B2E2E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31764019"/>
    <w:multiLevelType w:val="multilevel"/>
    <w:tmpl w:val="8B3ACC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31BA7499"/>
    <w:multiLevelType w:val="multilevel"/>
    <w:tmpl w:val="DD4EB8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32AC23CD"/>
    <w:multiLevelType w:val="multilevel"/>
    <w:tmpl w:val="36D2A0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32B17638"/>
    <w:multiLevelType w:val="multilevel"/>
    <w:tmpl w:val="369428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32CA1ABC"/>
    <w:multiLevelType w:val="multilevel"/>
    <w:tmpl w:val="A2AADC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34642A53"/>
    <w:multiLevelType w:val="multilevel"/>
    <w:tmpl w:val="E5F480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1" w15:restartNumberingAfterBreak="0">
    <w:nsid w:val="35703B2E"/>
    <w:multiLevelType w:val="multilevel"/>
    <w:tmpl w:val="10A01C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364B215A"/>
    <w:multiLevelType w:val="multilevel"/>
    <w:tmpl w:val="75A019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368B335B"/>
    <w:multiLevelType w:val="multilevel"/>
    <w:tmpl w:val="AD6C84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371D1F54"/>
    <w:multiLevelType w:val="multilevel"/>
    <w:tmpl w:val="FD8C87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39E017D8"/>
    <w:multiLevelType w:val="multilevel"/>
    <w:tmpl w:val="BCB021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3AE10BE9"/>
    <w:multiLevelType w:val="multilevel"/>
    <w:tmpl w:val="27F427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3B735E88"/>
    <w:multiLevelType w:val="multilevel"/>
    <w:tmpl w:val="A44EC8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3BCC332C"/>
    <w:multiLevelType w:val="multilevel"/>
    <w:tmpl w:val="DA9AC6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3C9A204A"/>
    <w:multiLevelType w:val="multilevel"/>
    <w:tmpl w:val="E7461C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3CB950FD"/>
    <w:multiLevelType w:val="multilevel"/>
    <w:tmpl w:val="772689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72" w15:restartNumberingAfterBreak="0">
    <w:nsid w:val="3F4D37CC"/>
    <w:multiLevelType w:val="multilevel"/>
    <w:tmpl w:val="8AEC10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3FA26C20"/>
    <w:multiLevelType w:val="multilevel"/>
    <w:tmpl w:val="9B12B1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41385100"/>
    <w:multiLevelType w:val="multilevel"/>
    <w:tmpl w:val="41D026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43584156"/>
    <w:multiLevelType w:val="multilevel"/>
    <w:tmpl w:val="802A3D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4400772B"/>
    <w:multiLevelType w:val="multilevel"/>
    <w:tmpl w:val="00422B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45BA2C4C"/>
    <w:multiLevelType w:val="multilevel"/>
    <w:tmpl w:val="2348D7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45E07619"/>
    <w:multiLevelType w:val="multilevel"/>
    <w:tmpl w:val="D646D7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9" w15:restartNumberingAfterBreak="0">
    <w:nsid w:val="483552F7"/>
    <w:multiLevelType w:val="multilevel"/>
    <w:tmpl w:val="052EF4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0" w15:restartNumberingAfterBreak="0">
    <w:nsid w:val="489075A3"/>
    <w:multiLevelType w:val="multilevel"/>
    <w:tmpl w:val="606EBA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1" w15:restartNumberingAfterBreak="0">
    <w:nsid w:val="48DA0B2D"/>
    <w:multiLevelType w:val="multilevel"/>
    <w:tmpl w:val="C62872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49160791"/>
    <w:multiLevelType w:val="multilevel"/>
    <w:tmpl w:val="FD2629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3" w15:restartNumberingAfterBreak="0">
    <w:nsid w:val="493D734B"/>
    <w:multiLevelType w:val="multilevel"/>
    <w:tmpl w:val="8534B9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4" w15:restartNumberingAfterBreak="0">
    <w:nsid w:val="49AB6483"/>
    <w:multiLevelType w:val="multilevel"/>
    <w:tmpl w:val="A40275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4A8812BF"/>
    <w:multiLevelType w:val="multilevel"/>
    <w:tmpl w:val="DCF416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6" w15:restartNumberingAfterBreak="0">
    <w:nsid w:val="4AD927A9"/>
    <w:multiLevelType w:val="multilevel"/>
    <w:tmpl w:val="6D04C4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4AE74C64"/>
    <w:multiLevelType w:val="multilevel"/>
    <w:tmpl w:val="9B8CD6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8" w15:restartNumberingAfterBreak="0">
    <w:nsid w:val="4E01412E"/>
    <w:multiLevelType w:val="multilevel"/>
    <w:tmpl w:val="7122C6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9" w15:restartNumberingAfterBreak="0">
    <w:nsid w:val="4E7E70CC"/>
    <w:multiLevelType w:val="multilevel"/>
    <w:tmpl w:val="1D7EB9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0" w15:restartNumberingAfterBreak="0">
    <w:nsid w:val="4E9560F8"/>
    <w:multiLevelType w:val="multilevel"/>
    <w:tmpl w:val="AA0E65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1" w15:restartNumberingAfterBreak="0">
    <w:nsid w:val="4F2927A6"/>
    <w:multiLevelType w:val="multilevel"/>
    <w:tmpl w:val="7E9458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2" w15:restartNumberingAfterBreak="0">
    <w:nsid w:val="4F3E4290"/>
    <w:multiLevelType w:val="multilevel"/>
    <w:tmpl w:val="C17680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3" w15:restartNumberingAfterBreak="0">
    <w:nsid w:val="4F581FBC"/>
    <w:multiLevelType w:val="multilevel"/>
    <w:tmpl w:val="412228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4" w15:restartNumberingAfterBreak="0">
    <w:nsid w:val="50FC0AD7"/>
    <w:multiLevelType w:val="multilevel"/>
    <w:tmpl w:val="FEC80A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5" w15:restartNumberingAfterBreak="0">
    <w:nsid w:val="51DB011F"/>
    <w:multiLevelType w:val="multilevel"/>
    <w:tmpl w:val="79402C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6" w15:restartNumberingAfterBreak="0">
    <w:nsid w:val="52C17A3F"/>
    <w:multiLevelType w:val="multilevel"/>
    <w:tmpl w:val="4EB030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7" w15:restartNumberingAfterBreak="0">
    <w:nsid w:val="533156CD"/>
    <w:multiLevelType w:val="multilevel"/>
    <w:tmpl w:val="78F001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8" w15:restartNumberingAfterBreak="0">
    <w:nsid w:val="537B4DC9"/>
    <w:multiLevelType w:val="multilevel"/>
    <w:tmpl w:val="E14E02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545A3A63"/>
    <w:multiLevelType w:val="multilevel"/>
    <w:tmpl w:val="3544D5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0" w15:restartNumberingAfterBreak="0">
    <w:nsid w:val="549D63AB"/>
    <w:multiLevelType w:val="multilevel"/>
    <w:tmpl w:val="AAAC2E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1" w15:restartNumberingAfterBreak="0">
    <w:nsid w:val="54E8061A"/>
    <w:multiLevelType w:val="multilevel"/>
    <w:tmpl w:val="929620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2" w15:restartNumberingAfterBreak="0">
    <w:nsid w:val="55236C82"/>
    <w:multiLevelType w:val="multilevel"/>
    <w:tmpl w:val="15E8E7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3" w15:restartNumberingAfterBreak="0">
    <w:nsid w:val="55FE2BCB"/>
    <w:multiLevelType w:val="multilevel"/>
    <w:tmpl w:val="65DE71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4" w15:restartNumberingAfterBreak="0">
    <w:nsid w:val="56507F5A"/>
    <w:multiLevelType w:val="multilevel"/>
    <w:tmpl w:val="E4C045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5"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06" w15:restartNumberingAfterBreak="0">
    <w:nsid w:val="58C427EE"/>
    <w:multiLevelType w:val="multilevel"/>
    <w:tmpl w:val="2750AB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592F313A"/>
    <w:multiLevelType w:val="multilevel"/>
    <w:tmpl w:val="59A0A7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8" w15:restartNumberingAfterBreak="0">
    <w:nsid w:val="59902EB6"/>
    <w:multiLevelType w:val="multilevel"/>
    <w:tmpl w:val="63FC3E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59B54483"/>
    <w:multiLevelType w:val="multilevel"/>
    <w:tmpl w:val="24F2A9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0" w15:restartNumberingAfterBreak="0">
    <w:nsid w:val="59E03355"/>
    <w:multiLevelType w:val="multilevel"/>
    <w:tmpl w:val="FFFAB4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1" w15:restartNumberingAfterBreak="0">
    <w:nsid w:val="59E85AA2"/>
    <w:multiLevelType w:val="multilevel"/>
    <w:tmpl w:val="A17E10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2" w15:restartNumberingAfterBreak="0">
    <w:nsid w:val="5C0747E1"/>
    <w:multiLevelType w:val="multilevel"/>
    <w:tmpl w:val="677A1D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3" w15:restartNumberingAfterBreak="0">
    <w:nsid w:val="5C074CCA"/>
    <w:multiLevelType w:val="multilevel"/>
    <w:tmpl w:val="4BCE81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4" w15:restartNumberingAfterBreak="0">
    <w:nsid w:val="5CB26DE8"/>
    <w:multiLevelType w:val="multilevel"/>
    <w:tmpl w:val="3774A5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5"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16" w15:restartNumberingAfterBreak="0">
    <w:nsid w:val="5EB5128F"/>
    <w:multiLevelType w:val="multilevel"/>
    <w:tmpl w:val="4E98AF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7" w15:restartNumberingAfterBreak="0">
    <w:nsid w:val="5F0E7000"/>
    <w:multiLevelType w:val="multilevel"/>
    <w:tmpl w:val="0322A6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8" w15:restartNumberingAfterBreak="0">
    <w:nsid w:val="5F2152A9"/>
    <w:multiLevelType w:val="multilevel"/>
    <w:tmpl w:val="C3BEDE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9" w15:restartNumberingAfterBreak="0">
    <w:nsid w:val="5F2C6CD7"/>
    <w:multiLevelType w:val="multilevel"/>
    <w:tmpl w:val="78B08D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0" w15:restartNumberingAfterBreak="0">
    <w:nsid w:val="5FF2018D"/>
    <w:multiLevelType w:val="multilevel"/>
    <w:tmpl w:val="530078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1" w15:restartNumberingAfterBreak="0">
    <w:nsid w:val="611F27DC"/>
    <w:multiLevelType w:val="multilevel"/>
    <w:tmpl w:val="A768CA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2" w15:restartNumberingAfterBreak="0">
    <w:nsid w:val="619B4566"/>
    <w:multiLevelType w:val="multilevel"/>
    <w:tmpl w:val="37C877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3"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24" w15:restartNumberingAfterBreak="0">
    <w:nsid w:val="64113514"/>
    <w:multiLevelType w:val="multilevel"/>
    <w:tmpl w:val="2110D0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5" w15:restartNumberingAfterBreak="0">
    <w:nsid w:val="64833C10"/>
    <w:multiLevelType w:val="multilevel"/>
    <w:tmpl w:val="E528B2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6" w15:restartNumberingAfterBreak="0">
    <w:nsid w:val="64F43C03"/>
    <w:multiLevelType w:val="multilevel"/>
    <w:tmpl w:val="1E6A0A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7" w15:restartNumberingAfterBreak="0">
    <w:nsid w:val="670C73D7"/>
    <w:multiLevelType w:val="multilevel"/>
    <w:tmpl w:val="9E2A37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8" w15:restartNumberingAfterBreak="0">
    <w:nsid w:val="67D9433B"/>
    <w:multiLevelType w:val="multilevel"/>
    <w:tmpl w:val="DF2644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9" w15:restartNumberingAfterBreak="0">
    <w:nsid w:val="684D258E"/>
    <w:multiLevelType w:val="multilevel"/>
    <w:tmpl w:val="D8C48B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0" w15:restartNumberingAfterBreak="0">
    <w:nsid w:val="689D1B03"/>
    <w:multiLevelType w:val="multilevel"/>
    <w:tmpl w:val="169A90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1" w15:restartNumberingAfterBreak="0">
    <w:nsid w:val="68A67D17"/>
    <w:multiLevelType w:val="multilevel"/>
    <w:tmpl w:val="51905E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2" w15:restartNumberingAfterBreak="0">
    <w:nsid w:val="68F00A92"/>
    <w:multiLevelType w:val="multilevel"/>
    <w:tmpl w:val="857C66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3" w15:restartNumberingAfterBreak="0">
    <w:nsid w:val="6A046240"/>
    <w:multiLevelType w:val="multilevel"/>
    <w:tmpl w:val="EB0A7B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4" w15:restartNumberingAfterBreak="0">
    <w:nsid w:val="6A2B4D30"/>
    <w:multiLevelType w:val="multilevel"/>
    <w:tmpl w:val="CE949A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5" w15:restartNumberingAfterBreak="0">
    <w:nsid w:val="6AE47CB0"/>
    <w:multiLevelType w:val="multilevel"/>
    <w:tmpl w:val="72FE05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6"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37" w15:restartNumberingAfterBreak="0">
    <w:nsid w:val="6D5D6073"/>
    <w:multiLevelType w:val="multilevel"/>
    <w:tmpl w:val="D13EE8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8" w15:restartNumberingAfterBreak="0">
    <w:nsid w:val="6DA34B43"/>
    <w:multiLevelType w:val="multilevel"/>
    <w:tmpl w:val="3B22FF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9" w15:restartNumberingAfterBreak="0">
    <w:nsid w:val="6E8542A1"/>
    <w:multiLevelType w:val="multilevel"/>
    <w:tmpl w:val="C8CA77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0" w15:restartNumberingAfterBreak="0">
    <w:nsid w:val="6E8A7BE3"/>
    <w:multiLevelType w:val="multilevel"/>
    <w:tmpl w:val="1744F3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1" w15:restartNumberingAfterBreak="0">
    <w:nsid w:val="6EA8742A"/>
    <w:multiLevelType w:val="multilevel"/>
    <w:tmpl w:val="9C8AD5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2" w15:restartNumberingAfterBreak="0">
    <w:nsid w:val="6ED70192"/>
    <w:multiLevelType w:val="multilevel"/>
    <w:tmpl w:val="D0E0DB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3" w15:restartNumberingAfterBreak="0">
    <w:nsid w:val="6F20711F"/>
    <w:multiLevelType w:val="multilevel"/>
    <w:tmpl w:val="2632CA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4" w15:restartNumberingAfterBreak="0">
    <w:nsid w:val="709C72B3"/>
    <w:multiLevelType w:val="multilevel"/>
    <w:tmpl w:val="1CE6F3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5" w15:restartNumberingAfterBreak="0">
    <w:nsid w:val="711748E8"/>
    <w:multiLevelType w:val="multilevel"/>
    <w:tmpl w:val="516854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6"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abstractNum w:abstractNumId="147" w15:restartNumberingAfterBreak="0">
    <w:nsid w:val="718A0C8A"/>
    <w:multiLevelType w:val="multilevel"/>
    <w:tmpl w:val="650E62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8" w15:restartNumberingAfterBreak="0">
    <w:nsid w:val="71AE73A7"/>
    <w:multiLevelType w:val="multilevel"/>
    <w:tmpl w:val="40D21F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9" w15:restartNumberingAfterBreak="0">
    <w:nsid w:val="728A6542"/>
    <w:multiLevelType w:val="multilevel"/>
    <w:tmpl w:val="C37020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0" w15:restartNumberingAfterBreak="0">
    <w:nsid w:val="728B02BC"/>
    <w:multiLevelType w:val="multilevel"/>
    <w:tmpl w:val="2EC46F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1" w15:restartNumberingAfterBreak="0">
    <w:nsid w:val="73A96308"/>
    <w:multiLevelType w:val="multilevel"/>
    <w:tmpl w:val="0696E3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2" w15:restartNumberingAfterBreak="0">
    <w:nsid w:val="73C064CC"/>
    <w:multiLevelType w:val="multilevel"/>
    <w:tmpl w:val="4BEAA5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3" w15:restartNumberingAfterBreak="0">
    <w:nsid w:val="73D629CF"/>
    <w:multiLevelType w:val="multilevel"/>
    <w:tmpl w:val="6CB862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4" w15:restartNumberingAfterBreak="0">
    <w:nsid w:val="73F71EB0"/>
    <w:multiLevelType w:val="multilevel"/>
    <w:tmpl w:val="E982C3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5" w15:restartNumberingAfterBreak="0">
    <w:nsid w:val="74C91C7E"/>
    <w:multiLevelType w:val="multilevel"/>
    <w:tmpl w:val="A2EA77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6" w15:restartNumberingAfterBreak="0">
    <w:nsid w:val="75115917"/>
    <w:multiLevelType w:val="multilevel"/>
    <w:tmpl w:val="07BADA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7" w15:restartNumberingAfterBreak="0">
    <w:nsid w:val="7554663E"/>
    <w:multiLevelType w:val="multilevel"/>
    <w:tmpl w:val="5D4803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8" w15:restartNumberingAfterBreak="0">
    <w:nsid w:val="7562031B"/>
    <w:multiLevelType w:val="multilevel"/>
    <w:tmpl w:val="BADC30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9" w15:restartNumberingAfterBreak="0">
    <w:nsid w:val="78064F65"/>
    <w:multiLevelType w:val="multilevel"/>
    <w:tmpl w:val="11E830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0" w15:restartNumberingAfterBreak="0">
    <w:nsid w:val="78B50C9C"/>
    <w:multiLevelType w:val="multilevel"/>
    <w:tmpl w:val="EF9CDE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1" w15:restartNumberingAfterBreak="0">
    <w:nsid w:val="7C1C1C00"/>
    <w:multiLevelType w:val="multilevel"/>
    <w:tmpl w:val="C0E816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2" w15:restartNumberingAfterBreak="0">
    <w:nsid w:val="7CDB2CC9"/>
    <w:multiLevelType w:val="multilevel"/>
    <w:tmpl w:val="87241A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3" w15:restartNumberingAfterBreak="0">
    <w:nsid w:val="7D895359"/>
    <w:multiLevelType w:val="multilevel"/>
    <w:tmpl w:val="7602B5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4" w15:restartNumberingAfterBreak="0">
    <w:nsid w:val="7E5A1F0F"/>
    <w:multiLevelType w:val="multilevel"/>
    <w:tmpl w:val="745EB7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5" w15:restartNumberingAfterBreak="0">
    <w:nsid w:val="7F30212B"/>
    <w:multiLevelType w:val="multilevel"/>
    <w:tmpl w:val="5074E41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6" w15:restartNumberingAfterBreak="0">
    <w:nsid w:val="7F5711BC"/>
    <w:multiLevelType w:val="multilevel"/>
    <w:tmpl w:val="233406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501355350">
    <w:abstractNumId w:val="123"/>
  </w:num>
  <w:num w:numId="2" w16cid:durableId="116458358">
    <w:abstractNumId w:val="105"/>
  </w:num>
  <w:num w:numId="3" w16cid:durableId="1925257724">
    <w:abstractNumId w:val="71"/>
  </w:num>
  <w:num w:numId="4" w16cid:durableId="214388723">
    <w:abstractNumId w:val="27"/>
  </w:num>
  <w:num w:numId="5" w16cid:durableId="711996426">
    <w:abstractNumId w:val="115"/>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46"/>
  </w:num>
  <w:num w:numId="17" w16cid:durableId="884220324">
    <w:abstractNumId w:val="141"/>
  </w:num>
  <w:num w:numId="18" w16cid:durableId="905919515">
    <w:abstractNumId w:val="83"/>
  </w:num>
  <w:num w:numId="19" w16cid:durableId="1002053440">
    <w:abstractNumId w:val="113"/>
  </w:num>
  <w:num w:numId="20" w16cid:durableId="1368604436">
    <w:abstractNumId w:val="55"/>
  </w:num>
  <w:num w:numId="21" w16cid:durableId="561454171">
    <w:abstractNumId w:val="60"/>
  </w:num>
  <w:num w:numId="22" w16cid:durableId="1996687360">
    <w:abstractNumId w:val="25"/>
  </w:num>
  <w:num w:numId="23" w16cid:durableId="1164322592">
    <w:abstractNumId w:val="87"/>
  </w:num>
  <w:num w:numId="24" w16cid:durableId="1601333356">
    <w:abstractNumId w:val="155"/>
  </w:num>
  <w:num w:numId="25" w16cid:durableId="732002291">
    <w:abstractNumId w:val="145"/>
  </w:num>
  <w:num w:numId="26" w16cid:durableId="711929347">
    <w:abstractNumId w:val="97"/>
  </w:num>
  <w:num w:numId="27" w16cid:durableId="48653601">
    <w:abstractNumId w:val="132"/>
  </w:num>
  <w:num w:numId="28" w16cid:durableId="116527135">
    <w:abstractNumId w:val="40"/>
  </w:num>
  <w:num w:numId="29" w16cid:durableId="1200825822">
    <w:abstractNumId w:val="13"/>
  </w:num>
  <w:num w:numId="30" w16cid:durableId="1393112542">
    <w:abstractNumId w:val="159"/>
  </w:num>
  <w:num w:numId="31" w16cid:durableId="1930192312">
    <w:abstractNumId w:val="19"/>
  </w:num>
  <w:num w:numId="32" w16cid:durableId="1506046345">
    <w:abstractNumId w:val="44"/>
  </w:num>
  <w:num w:numId="33" w16cid:durableId="1099524433">
    <w:abstractNumId w:val="150"/>
  </w:num>
  <w:num w:numId="34" w16cid:durableId="783579464">
    <w:abstractNumId w:val="39"/>
  </w:num>
  <w:num w:numId="35" w16cid:durableId="1311640396">
    <w:abstractNumId w:val="143"/>
  </w:num>
  <w:num w:numId="36" w16cid:durableId="1644388472">
    <w:abstractNumId w:val="102"/>
  </w:num>
  <w:num w:numId="37" w16cid:durableId="45881452">
    <w:abstractNumId w:val="101"/>
  </w:num>
  <w:num w:numId="38" w16cid:durableId="165167687">
    <w:abstractNumId w:val="131"/>
  </w:num>
  <w:num w:numId="39" w16cid:durableId="1556963329">
    <w:abstractNumId w:val="160"/>
  </w:num>
  <w:num w:numId="40" w16cid:durableId="1675261332">
    <w:abstractNumId w:val="163"/>
  </w:num>
  <w:num w:numId="41" w16cid:durableId="426272734">
    <w:abstractNumId w:val="149"/>
  </w:num>
  <w:num w:numId="42" w16cid:durableId="1166897495">
    <w:abstractNumId w:val="84"/>
  </w:num>
  <w:num w:numId="43" w16cid:durableId="91360767">
    <w:abstractNumId w:val="20"/>
  </w:num>
  <w:num w:numId="44" w16cid:durableId="339699563">
    <w:abstractNumId w:val="99"/>
  </w:num>
  <w:num w:numId="45" w16cid:durableId="409430108">
    <w:abstractNumId w:val="162"/>
  </w:num>
  <w:num w:numId="46" w16cid:durableId="1713533432">
    <w:abstractNumId w:val="75"/>
  </w:num>
  <w:num w:numId="47" w16cid:durableId="1730571782">
    <w:abstractNumId w:val="148"/>
  </w:num>
  <w:num w:numId="48" w16cid:durableId="1603688626">
    <w:abstractNumId w:val="79"/>
  </w:num>
  <w:num w:numId="49" w16cid:durableId="219289172">
    <w:abstractNumId w:val="26"/>
  </w:num>
  <w:num w:numId="50" w16cid:durableId="856777033">
    <w:abstractNumId w:val="164"/>
  </w:num>
  <w:num w:numId="51" w16cid:durableId="1103460094">
    <w:abstractNumId w:val="93"/>
  </w:num>
  <w:num w:numId="52" w16cid:durableId="296764443">
    <w:abstractNumId w:val="117"/>
  </w:num>
  <w:num w:numId="53" w16cid:durableId="990332844">
    <w:abstractNumId w:val="90"/>
  </w:num>
  <w:num w:numId="54" w16cid:durableId="149905050">
    <w:abstractNumId w:val="57"/>
  </w:num>
  <w:num w:numId="55" w16cid:durableId="1185827599">
    <w:abstractNumId w:val="106"/>
  </w:num>
  <w:num w:numId="56" w16cid:durableId="1163425591">
    <w:abstractNumId w:val="120"/>
  </w:num>
  <w:num w:numId="57" w16cid:durableId="1887715972">
    <w:abstractNumId w:val="31"/>
  </w:num>
  <w:num w:numId="58" w16cid:durableId="190999682">
    <w:abstractNumId w:val="54"/>
  </w:num>
  <w:num w:numId="59" w16cid:durableId="1315572791">
    <w:abstractNumId w:val="41"/>
  </w:num>
  <w:num w:numId="60" w16cid:durableId="765073960">
    <w:abstractNumId w:val="42"/>
  </w:num>
  <w:num w:numId="61" w16cid:durableId="319384660">
    <w:abstractNumId w:val="72"/>
  </w:num>
  <w:num w:numId="62" w16cid:durableId="581451395">
    <w:abstractNumId w:val="165"/>
  </w:num>
  <w:num w:numId="63" w16cid:durableId="1084688297">
    <w:abstractNumId w:val="86"/>
  </w:num>
  <w:num w:numId="64" w16cid:durableId="1083071157">
    <w:abstractNumId w:val="34"/>
  </w:num>
  <w:num w:numId="65" w16cid:durableId="342628124">
    <w:abstractNumId w:val="15"/>
  </w:num>
  <w:num w:numId="66" w16cid:durableId="1903060385">
    <w:abstractNumId w:val="22"/>
  </w:num>
  <w:num w:numId="67" w16cid:durableId="178200867">
    <w:abstractNumId w:val="127"/>
  </w:num>
  <w:num w:numId="68" w16cid:durableId="1582325710">
    <w:abstractNumId w:val="161"/>
  </w:num>
  <w:num w:numId="69" w16cid:durableId="1323237614">
    <w:abstractNumId w:val="76"/>
  </w:num>
  <w:num w:numId="70" w16cid:durableId="1196576344">
    <w:abstractNumId w:val="144"/>
  </w:num>
  <w:num w:numId="71" w16cid:durableId="124204929">
    <w:abstractNumId w:val="56"/>
  </w:num>
  <w:num w:numId="72" w16cid:durableId="971448464">
    <w:abstractNumId w:val="47"/>
  </w:num>
  <w:num w:numId="73" w16cid:durableId="1335767552">
    <w:abstractNumId w:val="37"/>
  </w:num>
  <w:num w:numId="74" w16cid:durableId="2106614847">
    <w:abstractNumId w:val="67"/>
  </w:num>
  <w:num w:numId="75" w16cid:durableId="690843248">
    <w:abstractNumId w:val="77"/>
  </w:num>
  <w:num w:numId="76" w16cid:durableId="1777867989">
    <w:abstractNumId w:val="32"/>
  </w:num>
  <w:num w:numId="77" w16cid:durableId="1048719752">
    <w:abstractNumId w:val="70"/>
  </w:num>
  <w:num w:numId="78" w16cid:durableId="1940332229">
    <w:abstractNumId w:val="24"/>
  </w:num>
  <w:num w:numId="79" w16cid:durableId="523636958">
    <w:abstractNumId w:val="137"/>
  </w:num>
  <w:num w:numId="80" w16cid:durableId="312610810">
    <w:abstractNumId w:val="126"/>
  </w:num>
  <w:num w:numId="81" w16cid:durableId="674306058">
    <w:abstractNumId w:val="78"/>
  </w:num>
  <w:num w:numId="82" w16cid:durableId="1148280082">
    <w:abstractNumId w:val="134"/>
  </w:num>
  <w:num w:numId="83" w16cid:durableId="740372203">
    <w:abstractNumId w:val="53"/>
  </w:num>
  <w:num w:numId="84" w16cid:durableId="547843724">
    <w:abstractNumId w:val="121"/>
  </w:num>
  <w:num w:numId="85" w16cid:durableId="1791894375">
    <w:abstractNumId w:val="58"/>
  </w:num>
  <w:num w:numId="86" w16cid:durableId="1499536135">
    <w:abstractNumId w:val="109"/>
  </w:num>
  <w:num w:numId="87" w16cid:durableId="1632829453">
    <w:abstractNumId w:val="28"/>
  </w:num>
  <w:num w:numId="88" w16cid:durableId="1583828189">
    <w:abstractNumId w:val="128"/>
  </w:num>
  <w:num w:numId="89" w16cid:durableId="1251550658">
    <w:abstractNumId w:val="111"/>
  </w:num>
  <w:num w:numId="90" w16cid:durableId="570316523">
    <w:abstractNumId w:val="154"/>
  </w:num>
  <w:num w:numId="91" w16cid:durableId="1674993454">
    <w:abstractNumId w:val="12"/>
  </w:num>
  <w:num w:numId="92" w16cid:durableId="2119522622">
    <w:abstractNumId w:val="73"/>
  </w:num>
  <w:num w:numId="93" w16cid:durableId="1935284670">
    <w:abstractNumId w:val="65"/>
  </w:num>
  <w:num w:numId="94" w16cid:durableId="472060187">
    <w:abstractNumId w:val="124"/>
  </w:num>
  <w:num w:numId="95" w16cid:durableId="316418890">
    <w:abstractNumId w:val="118"/>
  </w:num>
  <w:num w:numId="96" w16cid:durableId="337735112">
    <w:abstractNumId w:val="10"/>
  </w:num>
  <w:num w:numId="97" w16cid:durableId="262495002">
    <w:abstractNumId w:val="140"/>
  </w:num>
  <w:num w:numId="98" w16cid:durableId="870191838">
    <w:abstractNumId w:val="45"/>
  </w:num>
  <w:num w:numId="99" w16cid:durableId="1620409257">
    <w:abstractNumId w:val="114"/>
  </w:num>
  <w:num w:numId="100" w16cid:durableId="113182778">
    <w:abstractNumId w:val="133"/>
  </w:num>
  <w:num w:numId="101" w16cid:durableId="1768693096">
    <w:abstractNumId w:val="108"/>
  </w:num>
  <w:num w:numId="102" w16cid:durableId="1105537804">
    <w:abstractNumId w:val="29"/>
  </w:num>
  <w:num w:numId="103" w16cid:durableId="388303129">
    <w:abstractNumId w:val="96"/>
  </w:num>
  <w:num w:numId="104" w16cid:durableId="1839273406">
    <w:abstractNumId w:val="103"/>
  </w:num>
  <w:num w:numId="105" w16cid:durableId="1183594219">
    <w:abstractNumId w:val="63"/>
  </w:num>
  <w:num w:numId="106" w16cid:durableId="828446796">
    <w:abstractNumId w:val="138"/>
  </w:num>
  <w:num w:numId="107" w16cid:durableId="884944706">
    <w:abstractNumId w:val="92"/>
  </w:num>
  <w:num w:numId="108" w16cid:durableId="1352298741">
    <w:abstractNumId w:val="82"/>
  </w:num>
  <w:num w:numId="109" w16cid:durableId="1722974044">
    <w:abstractNumId w:val="110"/>
  </w:num>
  <w:num w:numId="110" w16cid:durableId="1168520461">
    <w:abstractNumId w:val="61"/>
  </w:num>
  <w:num w:numId="111" w16cid:durableId="906912723">
    <w:abstractNumId w:val="59"/>
  </w:num>
  <w:num w:numId="112" w16cid:durableId="1608193723">
    <w:abstractNumId w:val="122"/>
  </w:num>
  <w:num w:numId="113" w16cid:durableId="1699696858">
    <w:abstractNumId w:val="33"/>
  </w:num>
  <w:num w:numId="114" w16cid:durableId="107284048">
    <w:abstractNumId w:val="69"/>
  </w:num>
  <w:num w:numId="115" w16cid:durableId="1534612093">
    <w:abstractNumId w:val="64"/>
  </w:num>
  <w:num w:numId="116" w16cid:durableId="462432520">
    <w:abstractNumId w:val="30"/>
  </w:num>
  <w:num w:numId="117" w16cid:durableId="1506090458">
    <w:abstractNumId w:val="48"/>
  </w:num>
  <w:num w:numId="118" w16cid:durableId="1314678210">
    <w:abstractNumId w:val="104"/>
  </w:num>
  <w:num w:numId="119" w16cid:durableId="1071805675">
    <w:abstractNumId w:val="116"/>
  </w:num>
  <w:num w:numId="120" w16cid:durableId="1229343440">
    <w:abstractNumId w:val="62"/>
  </w:num>
  <w:num w:numId="121" w16cid:durableId="694964085">
    <w:abstractNumId w:val="156"/>
  </w:num>
  <w:num w:numId="122" w16cid:durableId="1267807482">
    <w:abstractNumId w:val="112"/>
  </w:num>
  <w:num w:numId="123" w16cid:durableId="1416589152">
    <w:abstractNumId w:val="74"/>
  </w:num>
  <w:num w:numId="124" w16cid:durableId="680014487">
    <w:abstractNumId w:val="158"/>
  </w:num>
  <w:num w:numId="125" w16cid:durableId="2076707142">
    <w:abstractNumId w:val="85"/>
  </w:num>
  <w:num w:numId="126" w16cid:durableId="909652783">
    <w:abstractNumId w:val="89"/>
  </w:num>
  <w:num w:numId="127" w16cid:durableId="942230428">
    <w:abstractNumId w:val="125"/>
  </w:num>
  <w:num w:numId="128" w16cid:durableId="1604724996">
    <w:abstractNumId w:val="21"/>
  </w:num>
  <w:num w:numId="129" w16cid:durableId="1248686090">
    <w:abstractNumId w:val="135"/>
  </w:num>
  <w:num w:numId="130" w16cid:durableId="1849515847">
    <w:abstractNumId w:val="68"/>
  </w:num>
  <w:num w:numId="131" w16cid:durableId="1101877746">
    <w:abstractNumId w:val="151"/>
  </w:num>
  <w:num w:numId="132" w16cid:durableId="910238185">
    <w:abstractNumId w:val="119"/>
  </w:num>
  <w:num w:numId="133" w16cid:durableId="386077811">
    <w:abstractNumId w:val="49"/>
  </w:num>
  <w:num w:numId="134" w16cid:durableId="2001620274">
    <w:abstractNumId w:val="38"/>
  </w:num>
  <w:num w:numId="135" w16cid:durableId="81923270">
    <w:abstractNumId w:val="166"/>
  </w:num>
  <w:num w:numId="136" w16cid:durableId="1437600735">
    <w:abstractNumId w:val="16"/>
  </w:num>
  <w:num w:numId="137" w16cid:durableId="2133211343">
    <w:abstractNumId w:val="147"/>
  </w:num>
  <w:num w:numId="138" w16cid:durableId="1197350112">
    <w:abstractNumId w:val="139"/>
  </w:num>
  <w:num w:numId="139" w16cid:durableId="1694266358">
    <w:abstractNumId w:val="98"/>
  </w:num>
  <w:num w:numId="140" w16cid:durableId="295136873">
    <w:abstractNumId w:val="46"/>
  </w:num>
  <w:num w:numId="141" w16cid:durableId="1406681128">
    <w:abstractNumId w:val="142"/>
  </w:num>
  <w:num w:numId="142" w16cid:durableId="1827165670">
    <w:abstractNumId w:val="51"/>
  </w:num>
  <w:num w:numId="143" w16cid:durableId="1625959755">
    <w:abstractNumId w:val="66"/>
  </w:num>
  <w:num w:numId="144" w16cid:durableId="794954998">
    <w:abstractNumId w:val="91"/>
  </w:num>
  <w:num w:numId="145" w16cid:durableId="2121411121">
    <w:abstractNumId w:val="36"/>
  </w:num>
  <w:num w:numId="146" w16cid:durableId="1699618552">
    <w:abstractNumId w:val="50"/>
  </w:num>
  <w:num w:numId="147" w16cid:durableId="424309410">
    <w:abstractNumId w:val="153"/>
  </w:num>
  <w:num w:numId="148" w16cid:durableId="1260597744">
    <w:abstractNumId w:val="95"/>
  </w:num>
  <w:num w:numId="149" w16cid:durableId="435251916">
    <w:abstractNumId w:val="100"/>
  </w:num>
  <w:num w:numId="150" w16cid:durableId="598026358">
    <w:abstractNumId w:val="52"/>
  </w:num>
  <w:num w:numId="151" w16cid:durableId="69349363">
    <w:abstractNumId w:val="81"/>
  </w:num>
  <w:num w:numId="152" w16cid:durableId="311450906">
    <w:abstractNumId w:val="88"/>
  </w:num>
  <w:num w:numId="153" w16cid:durableId="267735202">
    <w:abstractNumId w:val="35"/>
  </w:num>
  <w:num w:numId="154" w16cid:durableId="1981182174">
    <w:abstractNumId w:val="152"/>
  </w:num>
  <w:num w:numId="155" w16cid:durableId="1116173070">
    <w:abstractNumId w:val="107"/>
  </w:num>
  <w:num w:numId="156" w16cid:durableId="1672173583">
    <w:abstractNumId w:val="129"/>
  </w:num>
  <w:num w:numId="157" w16cid:durableId="1255016698">
    <w:abstractNumId w:val="11"/>
  </w:num>
  <w:num w:numId="158" w16cid:durableId="937250129">
    <w:abstractNumId w:val="14"/>
  </w:num>
  <w:num w:numId="159" w16cid:durableId="1383137490">
    <w:abstractNumId w:val="18"/>
  </w:num>
  <w:num w:numId="160" w16cid:durableId="9529720">
    <w:abstractNumId w:val="17"/>
  </w:num>
  <w:num w:numId="161" w16cid:durableId="1642423956">
    <w:abstractNumId w:val="94"/>
  </w:num>
  <w:num w:numId="162" w16cid:durableId="852887265">
    <w:abstractNumId w:val="80"/>
  </w:num>
  <w:num w:numId="163" w16cid:durableId="1451900768">
    <w:abstractNumId w:val="157"/>
  </w:num>
  <w:num w:numId="164" w16cid:durableId="1311784950">
    <w:abstractNumId w:val="130"/>
  </w:num>
  <w:num w:numId="165" w16cid:durableId="1666318669">
    <w:abstractNumId w:val="43"/>
  </w:num>
  <w:num w:numId="166" w16cid:durableId="181284206">
    <w:abstractNumId w:val="23"/>
  </w:num>
  <w:num w:numId="167" w16cid:durableId="1037047471">
    <w:abstractNumId w:val="136"/>
  </w:num>
  <w:numIdMacAtCleanup w:val="16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79873"/>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14CF6"/>
    <w:rsid w:val="00020190"/>
    <w:rsid w:val="0002556D"/>
    <w:rsid w:val="0003065C"/>
    <w:rsid w:val="0003448F"/>
    <w:rsid w:val="0003575C"/>
    <w:rsid w:val="0005780E"/>
    <w:rsid w:val="000627E9"/>
    <w:rsid w:val="00065A75"/>
    <w:rsid w:val="000800BF"/>
    <w:rsid w:val="000862FB"/>
    <w:rsid w:val="000874DB"/>
    <w:rsid w:val="000877AD"/>
    <w:rsid w:val="00093270"/>
    <w:rsid w:val="000A71F7"/>
    <w:rsid w:val="000B2B62"/>
    <w:rsid w:val="000F09E4"/>
    <w:rsid w:val="000F16FD"/>
    <w:rsid w:val="000F1D5C"/>
    <w:rsid w:val="000F3A47"/>
    <w:rsid w:val="000F5CEC"/>
    <w:rsid w:val="000F70C1"/>
    <w:rsid w:val="0012328B"/>
    <w:rsid w:val="0012390E"/>
    <w:rsid w:val="00124ADA"/>
    <w:rsid w:val="001363D1"/>
    <w:rsid w:val="00163EE0"/>
    <w:rsid w:val="00163FEA"/>
    <w:rsid w:val="00167DF0"/>
    <w:rsid w:val="001726B3"/>
    <w:rsid w:val="001807AA"/>
    <w:rsid w:val="00182B7F"/>
    <w:rsid w:val="001907BA"/>
    <w:rsid w:val="001C0FAD"/>
    <w:rsid w:val="001E625C"/>
    <w:rsid w:val="001F3839"/>
    <w:rsid w:val="00203CF0"/>
    <w:rsid w:val="00205431"/>
    <w:rsid w:val="00210AB7"/>
    <w:rsid w:val="002208AD"/>
    <w:rsid w:val="002214BA"/>
    <w:rsid w:val="0022252D"/>
    <w:rsid w:val="002279BA"/>
    <w:rsid w:val="00231558"/>
    <w:rsid w:val="002329F3"/>
    <w:rsid w:val="002402F1"/>
    <w:rsid w:val="0024128D"/>
    <w:rsid w:val="00243F0D"/>
    <w:rsid w:val="00244B0A"/>
    <w:rsid w:val="0024682A"/>
    <w:rsid w:val="002523BF"/>
    <w:rsid w:val="00253884"/>
    <w:rsid w:val="00263A66"/>
    <w:rsid w:val="002647BB"/>
    <w:rsid w:val="002754C1"/>
    <w:rsid w:val="00277F02"/>
    <w:rsid w:val="00283969"/>
    <w:rsid w:val="002841C8"/>
    <w:rsid w:val="0028516B"/>
    <w:rsid w:val="00291C6C"/>
    <w:rsid w:val="00292DCA"/>
    <w:rsid w:val="002B02DB"/>
    <w:rsid w:val="002B1E9E"/>
    <w:rsid w:val="002C2929"/>
    <w:rsid w:val="002C6F90"/>
    <w:rsid w:val="002E3552"/>
    <w:rsid w:val="002F27EC"/>
    <w:rsid w:val="00302FB8"/>
    <w:rsid w:val="00304EA1"/>
    <w:rsid w:val="00314D81"/>
    <w:rsid w:val="0031607E"/>
    <w:rsid w:val="003211D0"/>
    <w:rsid w:val="00322123"/>
    <w:rsid w:val="00322FC6"/>
    <w:rsid w:val="003446B4"/>
    <w:rsid w:val="00350E9A"/>
    <w:rsid w:val="00365D51"/>
    <w:rsid w:val="003701BC"/>
    <w:rsid w:val="00391986"/>
    <w:rsid w:val="003D421C"/>
    <w:rsid w:val="003D432A"/>
    <w:rsid w:val="003D57A7"/>
    <w:rsid w:val="00403E4E"/>
    <w:rsid w:val="00406A9A"/>
    <w:rsid w:val="00412F60"/>
    <w:rsid w:val="00414011"/>
    <w:rsid w:val="00417AA3"/>
    <w:rsid w:val="00424DD2"/>
    <w:rsid w:val="00440B32"/>
    <w:rsid w:val="00444619"/>
    <w:rsid w:val="00452E36"/>
    <w:rsid w:val="004567A0"/>
    <w:rsid w:val="0046078D"/>
    <w:rsid w:val="004674FB"/>
    <w:rsid w:val="00472EE5"/>
    <w:rsid w:val="004744D7"/>
    <w:rsid w:val="0047655E"/>
    <w:rsid w:val="004832CB"/>
    <w:rsid w:val="00486C2C"/>
    <w:rsid w:val="0048758C"/>
    <w:rsid w:val="00490726"/>
    <w:rsid w:val="004A017D"/>
    <w:rsid w:val="004A22BC"/>
    <w:rsid w:val="004A2ED8"/>
    <w:rsid w:val="004B0FF4"/>
    <w:rsid w:val="004B571B"/>
    <w:rsid w:val="004B7DFF"/>
    <w:rsid w:val="004C205B"/>
    <w:rsid w:val="004C70EF"/>
    <w:rsid w:val="004E1132"/>
    <w:rsid w:val="004E4391"/>
    <w:rsid w:val="004E50EA"/>
    <w:rsid w:val="004F01A5"/>
    <w:rsid w:val="004F5BDA"/>
    <w:rsid w:val="00503CBE"/>
    <w:rsid w:val="0051631E"/>
    <w:rsid w:val="00517DAC"/>
    <w:rsid w:val="00531440"/>
    <w:rsid w:val="00532A04"/>
    <w:rsid w:val="00534253"/>
    <w:rsid w:val="00542659"/>
    <w:rsid w:val="00555952"/>
    <w:rsid w:val="0055611A"/>
    <w:rsid w:val="00566029"/>
    <w:rsid w:val="00584AEE"/>
    <w:rsid w:val="00586B33"/>
    <w:rsid w:val="005923CB"/>
    <w:rsid w:val="005A5D0F"/>
    <w:rsid w:val="005B391B"/>
    <w:rsid w:val="005C76D0"/>
    <w:rsid w:val="005D3D78"/>
    <w:rsid w:val="005D4C51"/>
    <w:rsid w:val="005E17AB"/>
    <w:rsid w:val="005E2EF0"/>
    <w:rsid w:val="005E3528"/>
    <w:rsid w:val="005F504C"/>
    <w:rsid w:val="00613DCB"/>
    <w:rsid w:val="00621305"/>
    <w:rsid w:val="0062553D"/>
    <w:rsid w:val="00630EC5"/>
    <w:rsid w:val="00632FF9"/>
    <w:rsid w:val="00634764"/>
    <w:rsid w:val="00637FBC"/>
    <w:rsid w:val="00650423"/>
    <w:rsid w:val="00654760"/>
    <w:rsid w:val="00665E92"/>
    <w:rsid w:val="00672AFB"/>
    <w:rsid w:val="0067406E"/>
    <w:rsid w:val="00693953"/>
    <w:rsid w:val="00693FFD"/>
    <w:rsid w:val="006A2E04"/>
    <w:rsid w:val="006A7D06"/>
    <w:rsid w:val="006C4D3D"/>
    <w:rsid w:val="006D0C7A"/>
    <w:rsid w:val="006D2159"/>
    <w:rsid w:val="006D764C"/>
    <w:rsid w:val="006F5551"/>
    <w:rsid w:val="006F787C"/>
    <w:rsid w:val="00702636"/>
    <w:rsid w:val="007051D0"/>
    <w:rsid w:val="00707E68"/>
    <w:rsid w:val="00714643"/>
    <w:rsid w:val="0071657E"/>
    <w:rsid w:val="00724507"/>
    <w:rsid w:val="007270FB"/>
    <w:rsid w:val="00747608"/>
    <w:rsid w:val="007515F6"/>
    <w:rsid w:val="00753F1C"/>
    <w:rsid w:val="007619E0"/>
    <w:rsid w:val="00773E6C"/>
    <w:rsid w:val="007C1A69"/>
    <w:rsid w:val="007D4FB6"/>
    <w:rsid w:val="007E1ED2"/>
    <w:rsid w:val="007E251F"/>
    <w:rsid w:val="007E5E88"/>
    <w:rsid w:val="008027E3"/>
    <w:rsid w:val="00813C37"/>
    <w:rsid w:val="008154B5"/>
    <w:rsid w:val="00823962"/>
    <w:rsid w:val="008375FE"/>
    <w:rsid w:val="00850219"/>
    <w:rsid w:val="00851757"/>
    <w:rsid w:val="00852719"/>
    <w:rsid w:val="00853A48"/>
    <w:rsid w:val="00860115"/>
    <w:rsid w:val="008715F5"/>
    <w:rsid w:val="008731A4"/>
    <w:rsid w:val="008810CF"/>
    <w:rsid w:val="00881105"/>
    <w:rsid w:val="008857C4"/>
    <w:rsid w:val="0088783C"/>
    <w:rsid w:val="008955EB"/>
    <w:rsid w:val="0089628D"/>
    <w:rsid w:val="00896ABD"/>
    <w:rsid w:val="008A1694"/>
    <w:rsid w:val="008A4B55"/>
    <w:rsid w:val="008B352E"/>
    <w:rsid w:val="008C08B2"/>
    <w:rsid w:val="008C34FB"/>
    <w:rsid w:val="008C6AA2"/>
    <w:rsid w:val="008E031A"/>
    <w:rsid w:val="008F6521"/>
    <w:rsid w:val="00906913"/>
    <w:rsid w:val="0091624E"/>
    <w:rsid w:val="00916D5D"/>
    <w:rsid w:val="0092268E"/>
    <w:rsid w:val="0093258A"/>
    <w:rsid w:val="009370BC"/>
    <w:rsid w:val="009405B0"/>
    <w:rsid w:val="0096074C"/>
    <w:rsid w:val="009618FD"/>
    <w:rsid w:val="0096543E"/>
    <w:rsid w:val="00973010"/>
    <w:rsid w:val="00976E04"/>
    <w:rsid w:val="009867C4"/>
    <w:rsid w:val="0098739B"/>
    <w:rsid w:val="00991B93"/>
    <w:rsid w:val="00992401"/>
    <w:rsid w:val="0099573C"/>
    <w:rsid w:val="009A2333"/>
    <w:rsid w:val="009B3B87"/>
    <w:rsid w:val="009C1C16"/>
    <w:rsid w:val="009C57E3"/>
    <w:rsid w:val="00A06B65"/>
    <w:rsid w:val="00A11696"/>
    <w:rsid w:val="00A17661"/>
    <w:rsid w:val="00A17CF6"/>
    <w:rsid w:val="00A24B2D"/>
    <w:rsid w:val="00A40966"/>
    <w:rsid w:val="00A45BDC"/>
    <w:rsid w:val="00A5644C"/>
    <w:rsid w:val="00A67188"/>
    <w:rsid w:val="00A77F1C"/>
    <w:rsid w:val="00A801AD"/>
    <w:rsid w:val="00A9213D"/>
    <w:rsid w:val="00A921E0"/>
    <w:rsid w:val="00A96180"/>
    <w:rsid w:val="00AB2543"/>
    <w:rsid w:val="00AB4E23"/>
    <w:rsid w:val="00AE7137"/>
    <w:rsid w:val="00AF1B9E"/>
    <w:rsid w:val="00AF4B2C"/>
    <w:rsid w:val="00B0738F"/>
    <w:rsid w:val="00B13D9B"/>
    <w:rsid w:val="00B26601"/>
    <w:rsid w:val="00B275F7"/>
    <w:rsid w:val="00B352A6"/>
    <w:rsid w:val="00B41951"/>
    <w:rsid w:val="00B45199"/>
    <w:rsid w:val="00B45F66"/>
    <w:rsid w:val="00B465C2"/>
    <w:rsid w:val="00B53229"/>
    <w:rsid w:val="00B60AB6"/>
    <w:rsid w:val="00B62480"/>
    <w:rsid w:val="00B65CD8"/>
    <w:rsid w:val="00B70DFF"/>
    <w:rsid w:val="00B81B70"/>
    <w:rsid w:val="00BB238F"/>
    <w:rsid w:val="00BC517E"/>
    <w:rsid w:val="00BD0724"/>
    <w:rsid w:val="00BD4472"/>
    <w:rsid w:val="00BE3DEE"/>
    <w:rsid w:val="00BE5521"/>
    <w:rsid w:val="00BF6F4C"/>
    <w:rsid w:val="00C000D6"/>
    <w:rsid w:val="00C01637"/>
    <w:rsid w:val="00C07962"/>
    <w:rsid w:val="00C07D60"/>
    <w:rsid w:val="00C34684"/>
    <w:rsid w:val="00C44E5E"/>
    <w:rsid w:val="00C53263"/>
    <w:rsid w:val="00C559A6"/>
    <w:rsid w:val="00C65741"/>
    <w:rsid w:val="00C73F9D"/>
    <w:rsid w:val="00C75BC5"/>
    <w:rsid w:val="00C75F1D"/>
    <w:rsid w:val="00C805B2"/>
    <w:rsid w:val="00C86BB2"/>
    <w:rsid w:val="00C96DF4"/>
    <w:rsid w:val="00CA02DD"/>
    <w:rsid w:val="00CC2384"/>
    <w:rsid w:val="00CC53F9"/>
    <w:rsid w:val="00CC7529"/>
    <w:rsid w:val="00CD454F"/>
    <w:rsid w:val="00CE4547"/>
    <w:rsid w:val="00D021BF"/>
    <w:rsid w:val="00D0381D"/>
    <w:rsid w:val="00D1511A"/>
    <w:rsid w:val="00D338E4"/>
    <w:rsid w:val="00D35538"/>
    <w:rsid w:val="00D51947"/>
    <w:rsid w:val="00D532F0"/>
    <w:rsid w:val="00D561B3"/>
    <w:rsid w:val="00D652E8"/>
    <w:rsid w:val="00D77413"/>
    <w:rsid w:val="00D82759"/>
    <w:rsid w:val="00D86551"/>
    <w:rsid w:val="00D86DE4"/>
    <w:rsid w:val="00D91CAB"/>
    <w:rsid w:val="00D941C2"/>
    <w:rsid w:val="00D95AA9"/>
    <w:rsid w:val="00DA503D"/>
    <w:rsid w:val="00DA6DBB"/>
    <w:rsid w:val="00DB1C96"/>
    <w:rsid w:val="00DB375B"/>
    <w:rsid w:val="00DC632A"/>
    <w:rsid w:val="00DD1AF6"/>
    <w:rsid w:val="00DE2DC6"/>
    <w:rsid w:val="00DF1AF8"/>
    <w:rsid w:val="00DF4B17"/>
    <w:rsid w:val="00E139C5"/>
    <w:rsid w:val="00E162D2"/>
    <w:rsid w:val="00E23F1D"/>
    <w:rsid w:val="00E34F5D"/>
    <w:rsid w:val="00E36361"/>
    <w:rsid w:val="00E4133C"/>
    <w:rsid w:val="00E42941"/>
    <w:rsid w:val="00E438E3"/>
    <w:rsid w:val="00E44381"/>
    <w:rsid w:val="00E55AE9"/>
    <w:rsid w:val="00E73665"/>
    <w:rsid w:val="00E7516A"/>
    <w:rsid w:val="00E76D71"/>
    <w:rsid w:val="00E90A60"/>
    <w:rsid w:val="00E93699"/>
    <w:rsid w:val="00E94D73"/>
    <w:rsid w:val="00EA00DA"/>
    <w:rsid w:val="00EB1CC2"/>
    <w:rsid w:val="00EB3E4C"/>
    <w:rsid w:val="00ED47BC"/>
    <w:rsid w:val="00EE1A80"/>
    <w:rsid w:val="00EE63EE"/>
    <w:rsid w:val="00EF148A"/>
    <w:rsid w:val="00EF3893"/>
    <w:rsid w:val="00F03C46"/>
    <w:rsid w:val="00F1520E"/>
    <w:rsid w:val="00F337AC"/>
    <w:rsid w:val="00F40D53"/>
    <w:rsid w:val="00F4525C"/>
    <w:rsid w:val="00F464D8"/>
    <w:rsid w:val="00F47B7F"/>
    <w:rsid w:val="00F565BE"/>
    <w:rsid w:val="00F61B8A"/>
    <w:rsid w:val="00F70E0B"/>
    <w:rsid w:val="00F81AA4"/>
    <w:rsid w:val="00F83DB5"/>
    <w:rsid w:val="00F93694"/>
    <w:rsid w:val="00F94906"/>
    <w:rsid w:val="00F9544F"/>
    <w:rsid w:val="00F95799"/>
    <w:rsid w:val="00FA080C"/>
    <w:rsid w:val="00FB56CD"/>
    <w:rsid w:val="00FC2FF6"/>
    <w:rsid w:val="00FD1C20"/>
    <w:rsid w:val="00FD658C"/>
    <w:rsid w:val="00FE0AD0"/>
    <w:rsid w:val="1D9FA0AA"/>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79873"/>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paragraph" w:customStyle="1" w:styleId="VCAAtablecondensedheading">
    <w:name w:val="VCAA table condensed heading"/>
    <w:basedOn w:val="Normal"/>
    <w:qFormat/>
    <w:rsid w:val="0067406E"/>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976E04"/>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976E04"/>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976E04"/>
  </w:style>
  <w:style w:type="character" w:customStyle="1" w:styleId="normaltextrun">
    <w:name w:val="normaltextrun"/>
    <w:basedOn w:val="DefaultParagraphFont"/>
    <w:rsid w:val="00976E04"/>
  </w:style>
  <w:style w:type="character" w:customStyle="1" w:styleId="eop">
    <w:name w:val="eop"/>
    <w:basedOn w:val="DefaultParagraphFont"/>
    <w:rsid w:val="00976E04"/>
  </w:style>
  <w:style w:type="character" w:customStyle="1" w:styleId="contentcontrol">
    <w:name w:val="contentcontrol"/>
    <w:basedOn w:val="DefaultParagraphFont"/>
    <w:rsid w:val="00976E04"/>
  </w:style>
  <w:style w:type="character" w:customStyle="1" w:styleId="contentcontrolboundarysink">
    <w:name w:val="contentcontrolboundarysink"/>
    <w:basedOn w:val="DefaultParagraphFont"/>
    <w:rsid w:val="00976E04"/>
  </w:style>
  <w:style w:type="paragraph" w:customStyle="1" w:styleId="outlineelement">
    <w:name w:val="outlineelement"/>
    <w:basedOn w:val="Normal"/>
    <w:rsid w:val="00976E04"/>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976E04"/>
    <w:rPr>
      <w:color w:val="800080"/>
      <w:u w:val="single"/>
    </w:rPr>
  </w:style>
  <w:style w:type="character" w:customStyle="1" w:styleId="wacimagegroupcontainer">
    <w:name w:val="wacimagegroupcontainer"/>
    <w:basedOn w:val="DefaultParagraphFont"/>
    <w:rsid w:val="00976E04"/>
  </w:style>
  <w:style w:type="character" w:customStyle="1" w:styleId="wacimagecontainer">
    <w:name w:val="wacimagecontainer"/>
    <w:basedOn w:val="DefaultParagraphFont"/>
    <w:rsid w:val="00976E04"/>
  </w:style>
  <w:style w:type="character" w:customStyle="1" w:styleId="wacimageborder">
    <w:name w:val="wacimageborder"/>
    <w:basedOn w:val="DefaultParagraphFont"/>
    <w:rsid w:val="00976E04"/>
  </w:style>
  <w:style w:type="character" w:customStyle="1" w:styleId="linebreakblob">
    <w:name w:val="linebreakblob"/>
    <w:basedOn w:val="DefaultParagraphFont"/>
    <w:rsid w:val="00976E04"/>
  </w:style>
  <w:style w:type="character" w:customStyle="1" w:styleId="scxw7781720">
    <w:name w:val="scxw7781720"/>
    <w:basedOn w:val="DefaultParagraphFont"/>
    <w:rsid w:val="00976E04"/>
  </w:style>
  <w:style w:type="character" w:customStyle="1" w:styleId="tabrun">
    <w:name w:val="tabrun"/>
    <w:basedOn w:val="DefaultParagraphFont"/>
    <w:rsid w:val="00976E04"/>
  </w:style>
  <w:style w:type="character" w:customStyle="1" w:styleId="tabchar">
    <w:name w:val="tabchar"/>
    <w:basedOn w:val="DefaultParagraphFont"/>
    <w:rsid w:val="00976E04"/>
  </w:style>
  <w:style w:type="character" w:customStyle="1" w:styleId="tableaderchars">
    <w:name w:val="tableaderchars"/>
    <w:basedOn w:val="DefaultParagraphFont"/>
    <w:rsid w:val="00976E04"/>
  </w:style>
  <w:style w:type="paragraph" w:customStyle="1" w:styleId="VCAAbullet">
    <w:name w:val="VCAA bullet"/>
    <w:basedOn w:val="VCAAbody"/>
    <w:autoRedefine/>
    <w:qFormat/>
    <w:rsid w:val="00EE63EE"/>
    <w:pPr>
      <w:numPr>
        <w:numId w:val="167"/>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 w:type="character" w:styleId="Mention">
    <w:name w:val="Mention"/>
    <w:basedOn w:val="DefaultParagraphFont"/>
    <w:uiPriority w:val="99"/>
    <w:unhideWhenUsed/>
    <w:rsid w:val="00EE63EE"/>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091050870">
      <w:bodyDiv w:val="1"/>
      <w:marLeft w:val="0"/>
      <w:marRight w:val="0"/>
      <w:marTop w:val="0"/>
      <w:marBottom w:val="0"/>
      <w:divBdr>
        <w:top w:val="none" w:sz="0" w:space="0" w:color="auto"/>
        <w:left w:val="none" w:sz="0" w:space="0" w:color="auto"/>
        <w:bottom w:val="none" w:sz="0" w:space="0" w:color="auto"/>
        <w:right w:val="none" w:sz="0" w:space="0" w:color="auto"/>
      </w:divBdr>
      <w:divsChild>
        <w:div w:id="507985068">
          <w:marLeft w:val="0"/>
          <w:marRight w:val="0"/>
          <w:marTop w:val="0"/>
          <w:marBottom w:val="0"/>
          <w:divBdr>
            <w:top w:val="none" w:sz="0" w:space="0" w:color="auto"/>
            <w:left w:val="none" w:sz="0" w:space="0" w:color="auto"/>
            <w:bottom w:val="none" w:sz="0" w:space="0" w:color="auto"/>
            <w:right w:val="none" w:sz="0" w:space="0" w:color="auto"/>
          </w:divBdr>
        </w:div>
        <w:div w:id="765855155">
          <w:marLeft w:val="0"/>
          <w:marRight w:val="0"/>
          <w:marTop w:val="0"/>
          <w:marBottom w:val="0"/>
          <w:divBdr>
            <w:top w:val="none" w:sz="0" w:space="0" w:color="auto"/>
            <w:left w:val="none" w:sz="0" w:space="0" w:color="auto"/>
            <w:bottom w:val="none" w:sz="0" w:space="0" w:color="auto"/>
            <w:right w:val="none" w:sz="0" w:space="0" w:color="auto"/>
          </w:divBdr>
        </w:div>
        <w:div w:id="552430860">
          <w:marLeft w:val="0"/>
          <w:marRight w:val="0"/>
          <w:marTop w:val="0"/>
          <w:marBottom w:val="0"/>
          <w:divBdr>
            <w:top w:val="none" w:sz="0" w:space="0" w:color="auto"/>
            <w:left w:val="none" w:sz="0" w:space="0" w:color="auto"/>
            <w:bottom w:val="none" w:sz="0" w:space="0" w:color="auto"/>
            <w:right w:val="none" w:sz="0" w:space="0" w:color="auto"/>
          </w:divBdr>
        </w:div>
        <w:div w:id="90977752">
          <w:marLeft w:val="0"/>
          <w:marRight w:val="0"/>
          <w:marTop w:val="0"/>
          <w:marBottom w:val="0"/>
          <w:divBdr>
            <w:top w:val="none" w:sz="0" w:space="0" w:color="auto"/>
            <w:left w:val="none" w:sz="0" w:space="0" w:color="auto"/>
            <w:bottom w:val="none" w:sz="0" w:space="0" w:color="auto"/>
            <w:right w:val="none" w:sz="0" w:space="0" w:color="auto"/>
          </w:divBdr>
        </w:div>
        <w:div w:id="1087458152">
          <w:marLeft w:val="0"/>
          <w:marRight w:val="0"/>
          <w:marTop w:val="0"/>
          <w:marBottom w:val="0"/>
          <w:divBdr>
            <w:top w:val="none" w:sz="0" w:space="0" w:color="auto"/>
            <w:left w:val="none" w:sz="0" w:space="0" w:color="auto"/>
            <w:bottom w:val="none" w:sz="0" w:space="0" w:color="auto"/>
            <w:right w:val="none" w:sz="0" w:space="0" w:color="auto"/>
          </w:divBdr>
          <w:divsChild>
            <w:div w:id="1531333462">
              <w:marLeft w:val="-75"/>
              <w:marRight w:val="0"/>
              <w:marTop w:val="30"/>
              <w:marBottom w:val="30"/>
              <w:divBdr>
                <w:top w:val="none" w:sz="0" w:space="0" w:color="auto"/>
                <w:left w:val="none" w:sz="0" w:space="0" w:color="auto"/>
                <w:bottom w:val="none" w:sz="0" w:space="0" w:color="auto"/>
                <w:right w:val="none" w:sz="0" w:space="0" w:color="auto"/>
              </w:divBdr>
              <w:divsChild>
                <w:div w:id="1273051937">
                  <w:marLeft w:val="0"/>
                  <w:marRight w:val="0"/>
                  <w:marTop w:val="0"/>
                  <w:marBottom w:val="0"/>
                  <w:divBdr>
                    <w:top w:val="none" w:sz="0" w:space="0" w:color="auto"/>
                    <w:left w:val="none" w:sz="0" w:space="0" w:color="auto"/>
                    <w:bottom w:val="none" w:sz="0" w:space="0" w:color="auto"/>
                    <w:right w:val="none" w:sz="0" w:space="0" w:color="auto"/>
                  </w:divBdr>
                  <w:divsChild>
                    <w:div w:id="1201169954">
                      <w:marLeft w:val="0"/>
                      <w:marRight w:val="0"/>
                      <w:marTop w:val="0"/>
                      <w:marBottom w:val="0"/>
                      <w:divBdr>
                        <w:top w:val="none" w:sz="0" w:space="0" w:color="auto"/>
                        <w:left w:val="none" w:sz="0" w:space="0" w:color="auto"/>
                        <w:bottom w:val="none" w:sz="0" w:space="0" w:color="auto"/>
                        <w:right w:val="none" w:sz="0" w:space="0" w:color="auto"/>
                      </w:divBdr>
                    </w:div>
                  </w:divsChild>
                </w:div>
                <w:div w:id="433944797">
                  <w:marLeft w:val="0"/>
                  <w:marRight w:val="0"/>
                  <w:marTop w:val="0"/>
                  <w:marBottom w:val="0"/>
                  <w:divBdr>
                    <w:top w:val="none" w:sz="0" w:space="0" w:color="auto"/>
                    <w:left w:val="none" w:sz="0" w:space="0" w:color="auto"/>
                    <w:bottom w:val="none" w:sz="0" w:space="0" w:color="auto"/>
                    <w:right w:val="none" w:sz="0" w:space="0" w:color="auto"/>
                  </w:divBdr>
                  <w:divsChild>
                    <w:div w:id="1764719405">
                      <w:marLeft w:val="0"/>
                      <w:marRight w:val="0"/>
                      <w:marTop w:val="0"/>
                      <w:marBottom w:val="0"/>
                      <w:divBdr>
                        <w:top w:val="none" w:sz="0" w:space="0" w:color="auto"/>
                        <w:left w:val="none" w:sz="0" w:space="0" w:color="auto"/>
                        <w:bottom w:val="none" w:sz="0" w:space="0" w:color="auto"/>
                        <w:right w:val="none" w:sz="0" w:space="0" w:color="auto"/>
                      </w:divBdr>
                    </w:div>
                  </w:divsChild>
                </w:div>
                <w:div w:id="1955866286">
                  <w:marLeft w:val="0"/>
                  <w:marRight w:val="0"/>
                  <w:marTop w:val="0"/>
                  <w:marBottom w:val="0"/>
                  <w:divBdr>
                    <w:top w:val="none" w:sz="0" w:space="0" w:color="auto"/>
                    <w:left w:val="none" w:sz="0" w:space="0" w:color="auto"/>
                    <w:bottom w:val="none" w:sz="0" w:space="0" w:color="auto"/>
                    <w:right w:val="none" w:sz="0" w:space="0" w:color="auto"/>
                  </w:divBdr>
                  <w:divsChild>
                    <w:div w:id="1460758128">
                      <w:marLeft w:val="0"/>
                      <w:marRight w:val="0"/>
                      <w:marTop w:val="0"/>
                      <w:marBottom w:val="0"/>
                      <w:divBdr>
                        <w:top w:val="none" w:sz="0" w:space="0" w:color="auto"/>
                        <w:left w:val="none" w:sz="0" w:space="0" w:color="auto"/>
                        <w:bottom w:val="none" w:sz="0" w:space="0" w:color="auto"/>
                        <w:right w:val="none" w:sz="0" w:space="0" w:color="auto"/>
                      </w:divBdr>
                    </w:div>
                  </w:divsChild>
                </w:div>
                <w:div w:id="2146581427">
                  <w:marLeft w:val="0"/>
                  <w:marRight w:val="0"/>
                  <w:marTop w:val="0"/>
                  <w:marBottom w:val="0"/>
                  <w:divBdr>
                    <w:top w:val="none" w:sz="0" w:space="0" w:color="auto"/>
                    <w:left w:val="none" w:sz="0" w:space="0" w:color="auto"/>
                    <w:bottom w:val="none" w:sz="0" w:space="0" w:color="auto"/>
                    <w:right w:val="none" w:sz="0" w:space="0" w:color="auto"/>
                  </w:divBdr>
                  <w:divsChild>
                    <w:div w:id="1979144311">
                      <w:marLeft w:val="0"/>
                      <w:marRight w:val="0"/>
                      <w:marTop w:val="0"/>
                      <w:marBottom w:val="0"/>
                      <w:divBdr>
                        <w:top w:val="none" w:sz="0" w:space="0" w:color="auto"/>
                        <w:left w:val="none" w:sz="0" w:space="0" w:color="auto"/>
                        <w:bottom w:val="none" w:sz="0" w:space="0" w:color="auto"/>
                        <w:right w:val="none" w:sz="0" w:space="0" w:color="auto"/>
                      </w:divBdr>
                    </w:div>
                  </w:divsChild>
                </w:div>
                <w:div w:id="1586651967">
                  <w:marLeft w:val="0"/>
                  <w:marRight w:val="0"/>
                  <w:marTop w:val="0"/>
                  <w:marBottom w:val="0"/>
                  <w:divBdr>
                    <w:top w:val="none" w:sz="0" w:space="0" w:color="auto"/>
                    <w:left w:val="none" w:sz="0" w:space="0" w:color="auto"/>
                    <w:bottom w:val="none" w:sz="0" w:space="0" w:color="auto"/>
                    <w:right w:val="none" w:sz="0" w:space="0" w:color="auto"/>
                  </w:divBdr>
                  <w:divsChild>
                    <w:div w:id="1520195943">
                      <w:marLeft w:val="0"/>
                      <w:marRight w:val="0"/>
                      <w:marTop w:val="0"/>
                      <w:marBottom w:val="0"/>
                      <w:divBdr>
                        <w:top w:val="none" w:sz="0" w:space="0" w:color="auto"/>
                        <w:left w:val="none" w:sz="0" w:space="0" w:color="auto"/>
                        <w:bottom w:val="none" w:sz="0" w:space="0" w:color="auto"/>
                        <w:right w:val="none" w:sz="0" w:space="0" w:color="auto"/>
                      </w:divBdr>
                    </w:div>
                  </w:divsChild>
                </w:div>
                <w:div w:id="1397163576">
                  <w:marLeft w:val="0"/>
                  <w:marRight w:val="0"/>
                  <w:marTop w:val="0"/>
                  <w:marBottom w:val="0"/>
                  <w:divBdr>
                    <w:top w:val="none" w:sz="0" w:space="0" w:color="auto"/>
                    <w:left w:val="none" w:sz="0" w:space="0" w:color="auto"/>
                    <w:bottom w:val="none" w:sz="0" w:space="0" w:color="auto"/>
                    <w:right w:val="none" w:sz="0" w:space="0" w:color="auto"/>
                  </w:divBdr>
                  <w:divsChild>
                    <w:div w:id="2139057692">
                      <w:marLeft w:val="0"/>
                      <w:marRight w:val="0"/>
                      <w:marTop w:val="0"/>
                      <w:marBottom w:val="0"/>
                      <w:divBdr>
                        <w:top w:val="none" w:sz="0" w:space="0" w:color="auto"/>
                        <w:left w:val="none" w:sz="0" w:space="0" w:color="auto"/>
                        <w:bottom w:val="none" w:sz="0" w:space="0" w:color="auto"/>
                        <w:right w:val="none" w:sz="0" w:space="0" w:color="auto"/>
                      </w:divBdr>
                    </w:div>
                  </w:divsChild>
                </w:div>
                <w:div w:id="1529489168">
                  <w:marLeft w:val="0"/>
                  <w:marRight w:val="0"/>
                  <w:marTop w:val="0"/>
                  <w:marBottom w:val="0"/>
                  <w:divBdr>
                    <w:top w:val="none" w:sz="0" w:space="0" w:color="auto"/>
                    <w:left w:val="none" w:sz="0" w:space="0" w:color="auto"/>
                    <w:bottom w:val="none" w:sz="0" w:space="0" w:color="auto"/>
                    <w:right w:val="none" w:sz="0" w:space="0" w:color="auto"/>
                  </w:divBdr>
                  <w:divsChild>
                    <w:div w:id="643047778">
                      <w:marLeft w:val="0"/>
                      <w:marRight w:val="0"/>
                      <w:marTop w:val="0"/>
                      <w:marBottom w:val="0"/>
                      <w:divBdr>
                        <w:top w:val="none" w:sz="0" w:space="0" w:color="auto"/>
                        <w:left w:val="none" w:sz="0" w:space="0" w:color="auto"/>
                        <w:bottom w:val="none" w:sz="0" w:space="0" w:color="auto"/>
                        <w:right w:val="none" w:sz="0" w:space="0" w:color="auto"/>
                      </w:divBdr>
                    </w:div>
                    <w:div w:id="1229076423">
                      <w:marLeft w:val="0"/>
                      <w:marRight w:val="0"/>
                      <w:marTop w:val="0"/>
                      <w:marBottom w:val="0"/>
                      <w:divBdr>
                        <w:top w:val="none" w:sz="0" w:space="0" w:color="auto"/>
                        <w:left w:val="none" w:sz="0" w:space="0" w:color="auto"/>
                        <w:bottom w:val="none" w:sz="0" w:space="0" w:color="auto"/>
                        <w:right w:val="none" w:sz="0" w:space="0" w:color="auto"/>
                      </w:divBdr>
                    </w:div>
                    <w:div w:id="1927809200">
                      <w:marLeft w:val="0"/>
                      <w:marRight w:val="0"/>
                      <w:marTop w:val="0"/>
                      <w:marBottom w:val="0"/>
                      <w:divBdr>
                        <w:top w:val="none" w:sz="0" w:space="0" w:color="auto"/>
                        <w:left w:val="none" w:sz="0" w:space="0" w:color="auto"/>
                        <w:bottom w:val="none" w:sz="0" w:space="0" w:color="auto"/>
                        <w:right w:val="none" w:sz="0" w:space="0" w:color="auto"/>
                      </w:divBdr>
                    </w:div>
                  </w:divsChild>
                </w:div>
                <w:div w:id="148255799">
                  <w:marLeft w:val="0"/>
                  <w:marRight w:val="0"/>
                  <w:marTop w:val="0"/>
                  <w:marBottom w:val="0"/>
                  <w:divBdr>
                    <w:top w:val="none" w:sz="0" w:space="0" w:color="auto"/>
                    <w:left w:val="none" w:sz="0" w:space="0" w:color="auto"/>
                    <w:bottom w:val="none" w:sz="0" w:space="0" w:color="auto"/>
                    <w:right w:val="none" w:sz="0" w:space="0" w:color="auto"/>
                  </w:divBdr>
                  <w:divsChild>
                    <w:div w:id="9244543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50569916">
          <w:marLeft w:val="0"/>
          <w:marRight w:val="0"/>
          <w:marTop w:val="0"/>
          <w:marBottom w:val="0"/>
          <w:divBdr>
            <w:top w:val="none" w:sz="0" w:space="0" w:color="auto"/>
            <w:left w:val="none" w:sz="0" w:space="0" w:color="auto"/>
            <w:bottom w:val="none" w:sz="0" w:space="0" w:color="auto"/>
            <w:right w:val="none" w:sz="0" w:space="0" w:color="auto"/>
          </w:divBdr>
        </w:div>
        <w:div w:id="1865632045">
          <w:marLeft w:val="0"/>
          <w:marRight w:val="0"/>
          <w:marTop w:val="0"/>
          <w:marBottom w:val="0"/>
          <w:divBdr>
            <w:top w:val="none" w:sz="0" w:space="0" w:color="auto"/>
            <w:left w:val="none" w:sz="0" w:space="0" w:color="auto"/>
            <w:bottom w:val="none" w:sz="0" w:space="0" w:color="auto"/>
            <w:right w:val="none" w:sz="0" w:space="0" w:color="auto"/>
          </w:divBdr>
        </w:div>
        <w:div w:id="1870874742">
          <w:marLeft w:val="0"/>
          <w:marRight w:val="0"/>
          <w:marTop w:val="0"/>
          <w:marBottom w:val="0"/>
          <w:divBdr>
            <w:top w:val="none" w:sz="0" w:space="0" w:color="auto"/>
            <w:left w:val="none" w:sz="0" w:space="0" w:color="auto"/>
            <w:bottom w:val="none" w:sz="0" w:space="0" w:color="auto"/>
            <w:right w:val="none" w:sz="0" w:space="0" w:color="auto"/>
          </w:divBdr>
        </w:div>
        <w:div w:id="66877785">
          <w:marLeft w:val="0"/>
          <w:marRight w:val="0"/>
          <w:marTop w:val="0"/>
          <w:marBottom w:val="0"/>
          <w:divBdr>
            <w:top w:val="none" w:sz="0" w:space="0" w:color="auto"/>
            <w:left w:val="none" w:sz="0" w:space="0" w:color="auto"/>
            <w:bottom w:val="none" w:sz="0" w:space="0" w:color="auto"/>
            <w:right w:val="none" w:sz="0" w:space="0" w:color="auto"/>
          </w:divBdr>
        </w:div>
        <w:div w:id="1940530237">
          <w:marLeft w:val="0"/>
          <w:marRight w:val="0"/>
          <w:marTop w:val="0"/>
          <w:marBottom w:val="0"/>
          <w:divBdr>
            <w:top w:val="none" w:sz="0" w:space="0" w:color="auto"/>
            <w:left w:val="none" w:sz="0" w:space="0" w:color="auto"/>
            <w:bottom w:val="none" w:sz="0" w:space="0" w:color="auto"/>
            <w:right w:val="none" w:sz="0" w:space="0" w:color="auto"/>
          </w:divBdr>
          <w:divsChild>
            <w:div w:id="1618026741">
              <w:marLeft w:val="-75"/>
              <w:marRight w:val="0"/>
              <w:marTop w:val="30"/>
              <w:marBottom w:val="30"/>
              <w:divBdr>
                <w:top w:val="none" w:sz="0" w:space="0" w:color="auto"/>
                <w:left w:val="none" w:sz="0" w:space="0" w:color="auto"/>
                <w:bottom w:val="none" w:sz="0" w:space="0" w:color="auto"/>
                <w:right w:val="none" w:sz="0" w:space="0" w:color="auto"/>
              </w:divBdr>
              <w:divsChild>
                <w:div w:id="1712726197">
                  <w:marLeft w:val="0"/>
                  <w:marRight w:val="0"/>
                  <w:marTop w:val="0"/>
                  <w:marBottom w:val="0"/>
                  <w:divBdr>
                    <w:top w:val="none" w:sz="0" w:space="0" w:color="auto"/>
                    <w:left w:val="none" w:sz="0" w:space="0" w:color="auto"/>
                    <w:bottom w:val="none" w:sz="0" w:space="0" w:color="auto"/>
                    <w:right w:val="none" w:sz="0" w:space="0" w:color="auto"/>
                  </w:divBdr>
                  <w:divsChild>
                    <w:div w:id="1057974842">
                      <w:marLeft w:val="0"/>
                      <w:marRight w:val="0"/>
                      <w:marTop w:val="0"/>
                      <w:marBottom w:val="0"/>
                      <w:divBdr>
                        <w:top w:val="none" w:sz="0" w:space="0" w:color="auto"/>
                        <w:left w:val="none" w:sz="0" w:space="0" w:color="auto"/>
                        <w:bottom w:val="none" w:sz="0" w:space="0" w:color="auto"/>
                        <w:right w:val="none" w:sz="0" w:space="0" w:color="auto"/>
                      </w:divBdr>
                    </w:div>
                  </w:divsChild>
                </w:div>
                <w:div w:id="2118332171">
                  <w:marLeft w:val="0"/>
                  <w:marRight w:val="0"/>
                  <w:marTop w:val="0"/>
                  <w:marBottom w:val="0"/>
                  <w:divBdr>
                    <w:top w:val="none" w:sz="0" w:space="0" w:color="auto"/>
                    <w:left w:val="none" w:sz="0" w:space="0" w:color="auto"/>
                    <w:bottom w:val="none" w:sz="0" w:space="0" w:color="auto"/>
                    <w:right w:val="none" w:sz="0" w:space="0" w:color="auto"/>
                  </w:divBdr>
                  <w:divsChild>
                    <w:div w:id="214127889">
                      <w:marLeft w:val="0"/>
                      <w:marRight w:val="0"/>
                      <w:marTop w:val="0"/>
                      <w:marBottom w:val="0"/>
                      <w:divBdr>
                        <w:top w:val="none" w:sz="0" w:space="0" w:color="auto"/>
                        <w:left w:val="none" w:sz="0" w:space="0" w:color="auto"/>
                        <w:bottom w:val="none" w:sz="0" w:space="0" w:color="auto"/>
                        <w:right w:val="none" w:sz="0" w:space="0" w:color="auto"/>
                      </w:divBdr>
                    </w:div>
                  </w:divsChild>
                </w:div>
                <w:div w:id="1835729791">
                  <w:marLeft w:val="0"/>
                  <w:marRight w:val="0"/>
                  <w:marTop w:val="0"/>
                  <w:marBottom w:val="0"/>
                  <w:divBdr>
                    <w:top w:val="none" w:sz="0" w:space="0" w:color="auto"/>
                    <w:left w:val="none" w:sz="0" w:space="0" w:color="auto"/>
                    <w:bottom w:val="none" w:sz="0" w:space="0" w:color="auto"/>
                    <w:right w:val="none" w:sz="0" w:space="0" w:color="auto"/>
                  </w:divBdr>
                  <w:divsChild>
                    <w:div w:id="374619019">
                      <w:marLeft w:val="0"/>
                      <w:marRight w:val="0"/>
                      <w:marTop w:val="0"/>
                      <w:marBottom w:val="0"/>
                      <w:divBdr>
                        <w:top w:val="none" w:sz="0" w:space="0" w:color="auto"/>
                        <w:left w:val="none" w:sz="0" w:space="0" w:color="auto"/>
                        <w:bottom w:val="none" w:sz="0" w:space="0" w:color="auto"/>
                        <w:right w:val="none" w:sz="0" w:space="0" w:color="auto"/>
                      </w:divBdr>
                    </w:div>
                    <w:div w:id="1768694516">
                      <w:marLeft w:val="0"/>
                      <w:marRight w:val="0"/>
                      <w:marTop w:val="0"/>
                      <w:marBottom w:val="0"/>
                      <w:divBdr>
                        <w:top w:val="none" w:sz="0" w:space="0" w:color="auto"/>
                        <w:left w:val="none" w:sz="0" w:space="0" w:color="auto"/>
                        <w:bottom w:val="none" w:sz="0" w:space="0" w:color="auto"/>
                        <w:right w:val="none" w:sz="0" w:space="0" w:color="auto"/>
                      </w:divBdr>
                    </w:div>
                  </w:divsChild>
                </w:div>
                <w:div w:id="381489615">
                  <w:marLeft w:val="0"/>
                  <w:marRight w:val="0"/>
                  <w:marTop w:val="0"/>
                  <w:marBottom w:val="0"/>
                  <w:divBdr>
                    <w:top w:val="none" w:sz="0" w:space="0" w:color="auto"/>
                    <w:left w:val="none" w:sz="0" w:space="0" w:color="auto"/>
                    <w:bottom w:val="none" w:sz="0" w:space="0" w:color="auto"/>
                    <w:right w:val="none" w:sz="0" w:space="0" w:color="auto"/>
                  </w:divBdr>
                  <w:divsChild>
                    <w:div w:id="534848291">
                      <w:marLeft w:val="0"/>
                      <w:marRight w:val="0"/>
                      <w:marTop w:val="0"/>
                      <w:marBottom w:val="0"/>
                      <w:divBdr>
                        <w:top w:val="none" w:sz="0" w:space="0" w:color="auto"/>
                        <w:left w:val="none" w:sz="0" w:space="0" w:color="auto"/>
                        <w:bottom w:val="none" w:sz="0" w:space="0" w:color="auto"/>
                        <w:right w:val="none" w:sz="0" w:space="0" w:color="auto"/>
                      </w:divBdr>
                    </w:div>
                  </w:divsChild>
                </w:div>
                <w:div w:id="1061908478">
                  <w:marLeft w:val="0"/>
                  <w:marRight w:val="0"/>
                  <w:marTop w:val="0"/>
                  <w:marBottom w:val="0"/>
                  <w:divBdr>
                    <w:top w:val="none" w:sz="0" w:space="0" w:color="auto"/>
                    <w:left w:val="none" w:sz="0" w:space="0" w:color="auto"/>
                    <w:bottom w:val="none" w:sz="0" w:space="0" w:color="auto"/>
                    <w:right w:val="none" w:sz="0" w:space="0" w:color="auto"/>
                  </w:divBdr>
                  <w:divsChild>
                    <w:div w:id="140388560">
                      <w:marLeft w:val="0"/>
                      <w:marRight w:val="0"/>
                      <w:marTop w:val="0"/>
                      <w:marBottom w:val="0"/>
                      <w:divBdr>
                        <w:top w:val="none" w:sz="0" w:space="0" w:color="auto"/>
                        <w:left w:val="none" w:sz="0" w:space="0" w:color="auto"/>
                        <w:bottom w:val="none" w:sz="0" w:space="0" w:color="auto"/>
                        <w:right w:val="none" w:sz="0" w:space="0" w:color="auto"/>
                      </w:divBdr>
                    </w:div>
                  </w:divsChild>
                </w:div>
                <w:div w:id="2026009033">
                  <w:marLeft w:val="0"/>
                  <w:marRight w:val="0"/>
                  <w:marTop w:val="0"/>
                  <w:marBottom w:val="0"/>
                  <w:divBdr>
                    <w:top w:val="none" w:sz="0" w:space="0" w:color="auto"/>
                    <w:left w:val="none" w:sz="0" w:space="0" w:color="auto"/>
                    <w:bottom w:val="none" w:sz="0" w:space="0" w:color="auto"/>
                    <w:right w:val="none" w:sz="0" w:space="0" w:color="auto"/>
                  </w:divBdr>
                  <w:divsChild>
                    <w:div w:id="544874021">
                      <w:marLeft w:val="0"/>
                      <w:marRight w:val="0"/>
                      <w:marTop w:val="0"/>
                      <w:marBottom w:val="0"/>
                      <w:divBdr>
                        <w:top w:val="none" w:sz="0" w:space="0" w:color="auto"/>
                        <w:left w:val="none" w:sz="0" w:space="0" w:color="auto"/>
                        <w:bottom w:val="none" w:sz="0" w:space="0" w:color="auto"/>
                        <w:right w:val="none" w:sz="0" w:space="0" w:color="auto"/>
                      </w:divBdr>
                    </w:div>
                  </w:divsChild>
                </w:div>
                <w:div w:id="507599808">
                  <w:marLeft w:val="0"/>
                  <w:marRight w:val="0"/>
                  <w:marTop w:val="0"/>
                  <w:marBottom w:val="0"/>
                  <w:divBdr>
                    <w:top w:val="none" w:sz="0" w:space="0" w:color="auto"/>
                    <w:left w:val="none" w:sz="0" w:space="0" w:color="auto"/>
                    <w:bottom w:val="none" w:sz="0" w:space="0" w:color="auto"/>
                    <w:right w:val="none" w:sz="0" w:space="0" w:color="auto"/>
                  </w:divBdr>
                  <w:divsChild>
                    <w:div w:id="778641014">
                      <w:marLeft w:val="0"/>
                      <w:marRight w:val="0"/>
                      <w:marTop w:val="0"/>
                      <w:marBottom w:val="0"/>
                      <w:divBdr>
                        <w:top w:val="none" w:sz="0" w:space="0" w:color="auto"/>
                        <w:left w:val="none" w:sz="0" w:space="0" w:color="auto"/>
                        <w:bottom w:val="none" w:sz="0" w:space="0" w:color="auto"/>
                        <w:right w:val="none" w:sz="0" w:space="0" w:color="auto"/>
                      </w:divBdr>
                    </w:div>
                  </w:divsChild>
                </w:div>
                <w:div w:id="1932816915">
                  <w:marLeft w:val="0"/>
                  <w:marRight w:val="0"/>
                  <w:marTop w:val="0"/>
                  <w:marBottom w:val="0"/>
                  <w:divBdr>
                    <w:top w:val="none" w:sz="0" w:space="0" w:color="auto"/>
                    <w:left w:val="none" w:sz="0" w:space="0" w:color="auto"/>
                    <w:bottom w:val="none" w:sz="0" w:space="0" w:color="auto"/>
                    <w:right w:val="none" w:sz="0" w:space="0" w:color="auto"/>
                  </w:divBdr>
                  <w:divsChild>
                    <w:div w:id="988440556">
                      <w:marLeft w:val="0"/>
                      <w:marRight w:val="0"/>
                      <w:marTop w:val="0"/>
                      <w:marBottom w:val="0"/>
                      <w:divBdr>
                        <w:top w:val="none" w:sz="0" w:space="0" w:color="auto"/>
                        <w:left w:val="none" w:sz="0" w:space="0" w:color="auto"/>
                        <w:bottom w:val="none" w:sz="0" w:space="0" w:color="auto"/>
                        <w:right w:val="none" w:sz="0" w:space="0" w:color="auto"/>
                      </w:divBdr>
                    </w:div>
                  </w:divsChild>
                </w:div>
                <w:div w:id="19014120">
                  <w:marLeft w:val="0"/>
                  <w:marRight w:val="0"/>
                  <w:marTop w:val="0"/>
                  <w:marBottom w:val="0"/>
                  <w:divBdr>
                    <w:top w:val="none" w:sz="0" w:space="0" w:color="auto"/>
                    <w:left w:val="none" w:sz="0" w:space="0" w:color="auto"/>
                    <w:bottom w:val="none" w:sz="0" w:space="0" w:color="auto"/>
                    <w:right w:val="none" w:sz="0" w:space="0" w:color="auto"/>
                  </w:divBdr>
                  <w:divsChild>
                    <w:div w:id="152379487">
                      <w:marLeft w:val="0"/>
                      <w:marRight w:val="0"/>
                      <w:marTop w:val="0"/>
                      <w:marBottom w:val="0"/>
                      <w:divBdr>
                        <w:top w:val="none" w:sz="0" w:space="0" w:color="auto"/>
                        <w:left w:val="none" w:sz="0" w:space="0" w:color="auto"/>
                        <w:bottom w:val="none" w:sz="0" w:space="0" w:color="auto"/>
                        <w:right w:val="none" w:sz="0" w:space="0" w:color="auto"/>
                      </w:divBdr>
                    </w:div>
                  </w:divsChild>
                </w:div>
                <w:div w:id="546335187">
                  <w:marLeft w:val="0"/>
                  <w:marRight w:val="0"/>
                  <w:marTop w:val="0"/>
                  <w:marBottom w:val="0"/>
                  <w:divBdr>
                    <w:top w:val="none" w:sz="0" w:space="0" w:color="auto"/>
                    <w:left w:val="none" w:sz="0" w:space="0" w:color="auto"/>
                    <w:bottom w:val="none" w:sz="0" w:space="0" w:color="auto"/>
                    <w:right w:val="none" w:sz="0" w:space="0" w:color="auto"/>
                  </w:divBdr>
                  <w:divsChild>
                    <w:div w:id="1614705910">
                      <w:marLeft w:val="0"/>
                      <w:marRight w:val="0"/>
                      <w:marTop w:val="0"/>
                      <w:marBottom w:val="0"/>
                      <w:divBdr>
                        <w:top w:val="none" w:sz="0" w:space="0" w:color="auto"/>
                        <w:left w:val="none" w:sz="0" w:space="0" w:color="auto"/>
                        <w:bottom w:val="none" w:sz="0" w:space="0" w:color="auto"/>
                        <w:right w:val="none" w:sz="0" w:space="0" w:color="auto"/>
                      </w:divBdr>
                    </w:div>
                  </w:divsChild>
                </w:div>
                <w:div w:id="1790009872">
                  <w:marLeft w:val="0"/>
                  <w:marRight w:val="0"/>
                  <w:marTop w:val="0"/>
                  <w:marBottom w:val="0"/>
                  <w:divBdr>
                    <w:top w:val="none" w:sz="0" w:space="0" w:color="auto"/>
                    <w:left w:val="none" w:sz="0" w:space="0" w:color="auto"/>
                    <w:bottom w:val="none" w:sz="0" w:space="0" w:color="auto"/>
                    <w:right w:val="none" w:sz="0" w:space="0" w:color="auto"/>
                  </w:divBdr>
                  <w:divsChild>
                    <w:div w:id="31083037">
                      <w:marLeft w:val="0"/>
                      <w:marRight w:val="0"/>
                      <w:marTop w:val="0"/>
                      <w:marBottom w:val="0"/>
                      <w:divBdr>
                        <w:top w:val="none" w:sz="0" w:space="0" w:color="auto"/>
                        <w:left w:val="none" w:sz="0" w:space="0" w:color="auto"/>
                        <w:bottom w:val="none" w:sz="0" w:space="0" w:color="auto"/>
                        <w:right w:val="none" w:sz="0" w:space="0" w:color="auto"/>
                      </w:divBdr>
                    </w:div>
                  </w:divsChild>
                </w:div>
                <w:div w:id="805782401">
                  <w:marLeft w:val="0"/>
                  <w:marRight w:val="0"/>
                  <w:marTop w:val="0"/>
                  <w:marBottom w:val="0"/>
                  <w:divBdr>
                    <w:top w:val="none" w:sz="0" w:space="0" w:color="auto"/>
                    <w:left w:val="none" w:sz="0" w:space="0" w:color="auto"/>
                    <w:bottom w:val="none" w:sz="0" w:space="0" w:color="auto"/>
                    <w:right w:val="none" w:sz="0" w:space="0" w:color="auto"/>
                  </w:divBdr>
                  <w:divsChild>
                    <w:div w:id="501311783">
                      <w:marLeft w:val="0"/>
                      <w:marRight w:val="0"/>
                      <w:marTop w:val="0"/>
                      <w:marBottom w:val="0"/>
                      <w:divBdr>
                        <w:top w:val="none" w:sz="0" w:space="0" w:color="auto"/>
                        <w:left w:val="none" w:sz="0" w:space="0" w:color="auto"/>
                        <w:bottom w:val="none" w:sz="0" w:space="0" w:color="auto"/>
                        <w:right w:val="none" w:sz="0" w:space="0" w:color="auto"/>
                      </w:divBdr>
                    </w:div>
                    <w:div w:id="514611331">
                      <w:marLeft w:val="0"/>
                      <w:marRight w:val="0"/>
                      <w:marTop w:val="0"/>
                      <w:marBottom w:val="0"/>
                      <w:divBdr>
                        <w:top w:val="none" w:sz="0" w:space="0" w:color="auto"/>
                        <w:left w:val="none" w:sz="0" w:space="0" w:color="auto"/>
                        <w:bottom w:val="none" w:sz="0" w:space="0" w:color="auto"/>
                        <w:right w:val="none" w:sz="0" w:space="0" w:color="auto"/>
                      </w:divBdr>
                    </w:div>
                  </w:divsChild>
                </w:div>
                <w:div w:id="887178948">
                  <w:marLeft w:val="0"/>
                  <w:marRight w:val="0"/>
                  <w:marTop w:val="0"/>
                  <w:marBottom w:val="0"/>
                  <w:divBdr>
                    <w:top w:val="none" w:sz="0" w:space="0" w:color="auto"/>
                    <w:left w:val="none" w:sz="0" w:space="0" w:color="auto"/>
                    <w:bottom w:val="none" w:sz="0" w:space="0" w:color="auto"/>
                    <w:right w:val="none" w:sz="0" w:space="0" w:color="auto"/>
                  </w:divBdr>
                  <w:divsChild>
                    <w:div w:id="1294478395">
                      <w:marLeft w:val="0"/>
                      <w:marRight w:val="0"/>
                      <w:marTop w:val="0"/>
                      <w:marBottom w:val="0"/>
                      <w:divBdr>
                        <w:top w:val="none" w:sz="0" w:space="0" w:color="auto"/>
                        <w:left w:val="none" w:sz="0" w:space="0" w:color="auto"/>
                        <w:bottom w:val="none" w:sz="0" w:space="0" w:color="auto"/>
                        <w:right w:val="none" w:sz="0" w:space="0" w:color="auto"/>
                      </w:divBdr>
                    </w:div>
                    <w:div w:id="1978026260">
                      <w:marLeft w:val="0"/>
                      <w:marRight w:val="0"/>
                      <w:marTop w:val="0"/>
                      <w:marBottom w:val="0"/>
                      <w:divBdr>
                        <w:top w:val="none" w:sz="0" w:space="0" w:color="auto"/>
                        <w:left w:val="none" w:sz="0" w:space="0" w:color="auto"/>
                        <w:bottom w:val="none" w:sz="0" w:space="0" w:color="auto"/>
                        <w:right w:val="none" w:sz="0" w:space="0" w:color="auto"/>
                      </w:divBdr>
                    </w:div>
                    <w:div w:id="456528112">
                      <w:marLeft w:val="0"/>
                      <w:marRight w:val="0"/>
                      <w:marTop w:val="0"/>
                      <w:marBottom w:val="0"/>
                      <w:divBdr>
                        <w:top w:val="none" w:sz="0" w:space="0" w:color="auto"/>
                        <w:left w:val="none" w:sz="0" w:space="0" w:color="auto"/>
                        <w:bottom w:val="none" w:sz="0" w:space="0" w:color="auto"/>
                        <w:right w:val="none" w:sz="0" w:space="0" w:color="auto"/>
                      </w:divBdr>
                    </w:div>
                    <w:div w:id="1131362592">
                      <w:marLeft w:val="0"/>
                      <w:marRight w:val="0"/>
                      <w:marTop w:val="0"/>
                      <w:marBottom w:val="0"/>
                      <w:divBdr>
                        <w:top w:val="none" w:sz="0" w:space="0" w:color="auto"/>
                        <w:left w:val="none" w:sz="0" w:space="0" w:color="auto"/>
                        <w:bottom w:val="none" w:sz="0" w:space="0" w:color="auto"/>
                        <w:right w:val="none" w:sz="0" w:space="0" w:color="auto"/>
                      </w:divBdr>
                    </w:div>
                    <w:div w:id="607933112">
                      <w:marLeft w:val="0"/>
                      <w:marRight w:val="0"/>
                      <w:marTop w:val="0"/>
                      <w:marBottom w:val="0"/>
                      <w:divBdr>
                        <w:top w:val="none" w:sz="0" w:space="0" w:color="auto"/>
                        <w:left w:val="none" w:sz="0" w:space="0" w:color="auto"/>
                        <w:bottom w:val="none" w:sz="0" w:space="0" w:color="auto"/>
                        <w:right w:val="none" w:sz="0" w:space="0" w:color="auto"/>
                      </w:divBdr>
                    </w:div>
                    <w:div w:id="1676036568">
                      <w:marLeft w:val="0"/>
                      <w:marRight w:val="0"/>
                      <w:marTop w:val="0"/>
                      <w:marBottom w:val="0"/>
                      <w:divBdr>
                        <w:top w:val="none" w:sz="0" w:space="0" w:color="auto"/>
                        <w:left w:val="none" w:sz="0" w:space="0" w:color="auto"/>
                        <w:bottom w:val="none" w:sz="0" w:space="0" w:color="auto"/>
                        <w:right w:val="none" w:sz="0" w:space="0" w:color="auto"/>
                      </w:divBdr>
                    </w:div>
                    <w:div w:id="1174301233">
                      <w:marLeft w:val="0"/>
                      <w:marRight w:val="0"/>
                      <w:marTop w:val="0"/>
                      <w:marBottom w:val="0"/>
                      <w:divBdr>
                        <w:top w:val="none" w:sz="0" w:space="0" w:color="auto"/>
                        <w:left w:val="none" w:sz="0" w:space="0" w:color="auto"/>
                        <w:bottom w:val="none" w:sz="0" w:space="0" w:color="auto"/>
                        <w:right w:val="none" w:sz="0" w:space="0" w:color="auto"/>
                      </w:divBdr>
                    </w:div>
                    <w:div w:id="401027810">
                      <w:marLeft w:val="0"/>
                      <w:marRight w:val="0"/>
                      <w:marTop w:val="0"/>
                      <w:marBottom w:val="0"/>
                      <w:divBdr>
                        <w:top w:val="none" w:sz="0" w:space="0" w:color="auto"/>
                        <w:left w:val="none" w:sz="0" w:space="0" w:color="auto"/>
                        <w:bottom w:val="none" w:sz="0" w:space="0" w:color="auto"/>
                        <w:right w:val="none" w:sz="0" w:space="0" w:color="auto"/>
                      </w:divBdr>
                    </w:div>
                    <w:div w:id="1428038948">
                      <w:marLeft w:val="0"/>
                      <w:marRight w:val="0"/>
                      <w:marTop w:val="0"/>
                      <w:marBottom w:val="0"/>
                      <w:divBdr>
                        <w:top w:val="none" w:sz="0" w:space="0" w:color="auto"/>
                        <w:left w:val="none" w:sz="0" w:space="0" w:color="auto"/>
                        <w:bottom w:val="none" w:sz="0" w:space="0" w:color="auto"/>
                        <w:right w:val="none" w:sz="0" w:space="0" w:color="auto"/>
                      </w:divBdr>
                    </w:div>
                    <w:div w:id="378018258">
                      <w:marLeft w:val="0"/>
                      <w:marRight w:val="0"/>
                      <w:marTop w:val="0"/>
                      <w:marBottom w:val="0"/>
                      <w:divBdr>
                        <w:top w:val="none" w:sz="0" w:space="0" w:color="auto"/>
                        <w:left w:val="none" w:sz="0" w:space="0" w:color="auto"/>
                        <w:bottom w:val="none" w:sz="0" w:space="0" w:color="auto"/>
                        <w:right w:val="none" w:sz="0" w:space="0" w:color="auto"/>
                      </w:divBdr>
                    </w:div>
                    <w:div w:id="587734761">
                      <w:marLeft w:val="0"/>
                      <w:marRight w:val="0"/>
                      <w:marTop w:val="0"/>
                      <w:marBottom w:val="0"/>
                      <w:divBdr>
                        <w:top w:val="none" w:sz="0" w:space="0" w:color="auto"/>
                        <w:left w:val="none" w:sz="0" w:space="0" w:color="auto"/>
                        <w:bottom w:val="none" w:sz="0" w:space="0" w:color="auto"/>
                        <w:right w:val="none" w:sz="0" w:space="0" w:color="auto"/>
                      </w:divBdr>
                    </w:div>
                    <w:div w:id="55474467">
                      <w:marLeft w:val="0"/>
                      <w:marRight w:val="0"/>
                      <w:marTop w:val="0"/>
                      <w:marBottom w:val="0"/>
                      <w:divBdr>
                        <w:top w:val="none" w:sz="0" w:space="0" w:color="auto"/>
                        <w:left w:val="none" w:sz="0" w:space="0" w:color="auto"/>
                        <w:bottom w:val="none" w:sz="0" w:space="0" w:color="auto"/>
                        <w:right w:val="none" w:sz="0" w:space="0" w:color="auto"/>
                      </w:divBdr>
                    </w:div>
                    <w:div w:id="1418670012">
                      <w:marLeft w:val="0"/>
                      <w:marRight w:val="0"/>
                      <w:marTop w:val="0"/>
                      <w:marBottom w:val="0"/>
                      <w:divBdr>
                        <w:top w:val="none" w:sz="0" w:space="0" w:color="auto"/>
                        <w:left w:val="none" w:sz="0" w:space="0" w:color="auto"/>
                        <w:bottom w:val="none" w:sz="0" w:space="0" w:color="auto"/>
                        <w:right w:val="none" w:sz="0" w:space="0" w:color="auto"/>
                      </w:divBdr>
                    </w:div>
                    <w:div w:id="474764176">
                      <w:marLeft w:val="0"/>
                      <w:marRight w:val="0"/>
                      <w:marTop w:val="0"/>
                      <w:marBottom w:val="0"/>
                      <w:divBdr>
                        <w:top w:val="none" w:sz="0" w:space="0" w:color="auto"/>
                        <w:left w:val="none" w:sz="0" w:space="0" w:color="auto"/>
                        <w:bottom w:val="none" w:sz="0" w:space="0" w:color="auto"/>
                        <w:right w:val="none" w:sz="0" w:space="0" w:color="auto"/>
                      </w:divBdr>
                    </w:div>
                    <w:div w:id="1789160504">
                      <w:marLeft w:val="0"/>
                      <w:marRight w:val="0"/>
                      <w:marTop w:val="0"/>
                      <w:marBottom w:val="0"/>
                      <w:divBdr>
                        <w:top w:val="none" w:sz="0" w:space="0" w:color="auto"/>
                        <w:left w:val="none" w:sz="0" w:space="0" w:color="auto"/>
                        <w:bottom w:val="none" w:sz="0" w:space="0" w:color="auto"/>
                        <w:right w:val="none" w:sz="0" w:space="0" w:color="auto"/>
                      </w:divBdr>
                    </w:div>
                    <w:div w:id="679625290">
                      <w:marLeft w:val="0"/>
                      <w:marRight w:val="0"/>
                      <w:marTop w:val="0"/>
                      <w:marBottom w:val="0"/>
                      <w:divBdr>
                        <w:top w:val="none" w:sz="0" w:space="0" w:color="auto"/>
                        <w:left w:val="none" w:sz="0" w:space="0" w:color="auto"/>
                        <w:bottom w:val="none" w:sz="0" w:space="0" w:color="auto"/>
                        <w:right w:val="none" w:sz="0" w:space="0" w:color="auto"/>
                      </w:divBdr>
                    </w:div>
                    <w:div w:id="958028218">
                      <w:marLeft w:val="0"/>
                      <w:marRight w:val="0"/>
                      <w:marTop w:val="0"/>
                      <w:marBottom w:val="0"/>
                      <w:divBdr>
                        <w:top w:val="none" w:sz="0" w:space="0" w:color="auto"/>
                        <w:left w:val="none" w:sz="0" w:space="0" w:color="auto"/>
                        <w:bottom w:val="none" w:sz="0" w:space="0" w:color="auto"/>
                        <w:right w:val="none" w:sz="0" w:space="0" w:color="auto"/>
                      </w:divBdr>
                    </w:div>
                    <w:div w:id="14590346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90056989">
          <w:marLeft w:val="0"/>
          <w:marRight w:val="0"/>
          <w:marTop w:val="0"/>
          <w:marBottom w:val="0"/>
          <w:divBdr>
            <w:top w:val="none" w:sz="0" w:space="0" w:color="auto"/>
            <w:left w:val="none" w:sz="0" w:space="0" w:color="auto"/>
            <w:bottom w:val="none" w:sz="0" w:space="0" w:color="auto"/>
            <w:right w:val="none" w:sz="0" w:space="0" w:color="auto"/>
          </w:divBdr>
        </w:div>
        <w:div w:id="2081362959">
          <w:marLeft w:val="0"/>
          <w:marRight w:val="0"/>
          <w:marTop w:val="0"/>
          <w:marBottom w:val="0"/>
          <w:divBdr>
            <w:top w:val="none" w:sz="0" w:space="0" w:color="auto"/>
            <w:left w:val="none" w:sz="0" w:space="0" w:color="auto"/>
            <w:bottom w:val="none" w:sz="0" w:space="0" w:color="auto"/>
            <w:right w:val="none" w:sz="0" w:space="0" w:color="auto"/>
          </w:divBdr>
        </w:div>
        <w:div w:id="464930416">
          <w:marLeft w:val="0"/>
          <w:marRight w:val="0"/>
          <w:marTop w:val="0"/>
          <w:marBottom w:val="0"/>
          <w:divBdr>
            <w:top w:val="none" w:sz="0" w:space="0" w:color="auto"/>
            <w:left w:val="none" w:sz="0" w:space="0" w:color="auto"/>
            <w:bottom w:val="none" w:sz="0" w:space="0" w:color="auto"/>
            <w:right w:val="none" w:sz="0" w:space="0" w:color="auto"/>
          </w:divBdr>
        </w:div>
        <w:div w:id="1352997434">
          <w:marLeft w:val="0"/>
          <w:marRight w:val="0"/>
          <w:marTop w:val="0"/>
          <w:marBottom w:val="0"/>
          <w:divBdr>
            <w:top w:val="none" w:sz="0" w:space="0" w:color="auto"/>
            <w:left w:val="none" w:sz="0" w:space="0" w:color="auto"/>
            <w:bottom w:val="none" w:sz="0" w:space="0" w:color="auto"/>
            <w:right w:val="none" w:sz="0" w:space="0" w:color="auto"/>
          </w:divBdr>
        </w:div>
        <w:div w:id="557321385">
          <w:marLeft w:val="0"/>
          <w:marRight w:val="0"/>
          <w:marTop w:val="0"/>
          <w:marBottom w:val="0"/>
          <w:divBdr>
            <w:top w:val="none" w:sz="0" w:space="0" w:color="auto"/>
            <w:left w:val="none" w:sz="0" w:space="0" w:color="auto"/>
            <w:bottom w:val="none" w:sz="0" w:space="0" w:color="auto"/>
            <w:right w:val="none" w:sz="0" w:space="0" w:color="auto"/>
          </w:divBdr>
        </w:div>
        <w:div w:id="1262101599">
          <w:marLeft w:val="0"/>
          <w:marRight w:val="0"/>
          <w:marTop w:val="0"/>
          <w:marBottom w:val="0"/>
          <w:divBdr>
            <w:top w:val="none" w:sz="0" w:space="0" w:color="auto"/>
            <w:left w:val="none" w:sz="0" w:space="0" w:color="auto"/>
            <w:bottom w:val="none" w:sz="0" w:space="0" w:color="auto"/>
            <w:right w:val="none" w:sz="0" w:space="0" w:color="auto"/>
          </w:divBdr>
        </w:div>
        <w:div w:id="1431968980">
          <w:marLeft w:val="0"/>
          <w:marRight w:val="0"/>
          <w:marTop w:val="0"/>
          <w:marBottom w:val="0"/>
          <w:divBdr>
            <w:top w:val="none" w:sz="0" w:space="0" w:color="auto"/>
            <w:left w:val="none" w:sz="0" w:space="0" w:color="auto"/>
            <w:bottom w:val="none" w:sz="0" w:space="0" w:color="auto"/>
            <w:right w:val="none" w:sz="0" w:space="0" w:color="auto"/>
          </w:divBdr>
          <w:divsChild>
            <w:div w:id="608202642">
              <w:marLeft w:val="-75"/>
              <w:marRight w:val="0"/>
              <w:marTop w:val="30"/>
              <w:marBottom w:val="30"/>
              <w:divBdr>
                <w:top w:val="none" w:sz="0" w:space="0" w:color="auto"/>
                <w:left w:val="none" w:sz="0" w:space="0" w:color="auto"/>
                <w:bottom w:val="none" w:sz="0" w:space="0" w:color="auto"/>
                <w:right w:val="none" w:sz="0" w:space="0" w:color="auto"/>
              </w:divBdr>
              <w:divsChild>
                <w:div w:id="1169098624">
                  <w:marLeft w:val="0"/>
                  <w:marRight w:val="0"/>
                  <w:marTop w:val="0"/>
                  <w:marBottom w:val="0"/>
                  <w:divBdr>
                    <w:top w:val="none" w:sz="0" w:space="0" w:color="auto"/>
                    <w:left w:val="none" w:sz="0" w:space="0" w:color="auto"/>
                    <w:bottom w:val="none" w:sz="0" w:space="0" w:color="auto"/>
                    <w:right w:val="none" w:sz="0" w:space="0" w:color="auto"/>
                  </w:divBdr>
                  <w:divsChild>
                    <w:div w:id="1500659154">
                      <w:marLeft w:val="0"/>
                      <w:marRight w:val="0"/>
                      <w:marTop w:val="0"/>
                      <w:marBottom w:val="0"/>
                      <w:divBdr>
                        <w:top w:val="none" w:sz="0" w:space="0" w:color="auto"/>
                        <w:left w:val="none" w:sz="0" w:space="0" w:color="auto"/>
                        <w:bottom w:val="none" w:sz="0" w:space="0" w:color="auto"/>
                        <w:right w:val="none" w:sz="0" w:space="0" w:color="auto"/>
                      </w:divBdr>
                    </w:div>
                  </w:divsChild>
                </w:div>
                <w:div w:id="1764260460">
                  <w:marLeft w:val="0"/>
                  <w:marRight w:val="0"/>
                  <w:marTop w:val="0"/>
                  <w:marBottom w:val="0"/>
                  <w:divBdr>
                    <w:top w:val="none" w:sz="0" w:space="0" w:color="auto"/>
                    <w:left w:val="none" w:sz="0" w:space="0" w:color="auto"/>
                    <w:bottom w:val="none" w:sz="0" w:space="0" w:color="auto"/>
                    <w:right w:val="none" w:sz="0" w:space="0" w:color="auto"/>
                  </w:divBdr>
                  <w:divsChild>
                    <w:div w:id="940996139">
                      <w:marLeft w:val="0"/>
                      <w:marRight w:val="0"/>
                      <w:marTop w:val="0"/>
                      <w:marBottom w:val="0"/>
                      <w:divBdr>
                        <w:top w:val="none" w:sz="0" w:space="0" w:color="auto"/>
                        <w:left w:val="none" w:sz="0" w:space="0" w:color="auto"/>
                        <w:bottom w:val="none" w:sz="0" w:space="0" w:color="auto"/>
                        <w:right w:val="none" w:sz="0" w:space="0" w:color="auto"/>
                      </w:divBdr>
                    </w:div>
                  </w:divsChild>
                </w:div>
                <w:div w:id="863521327">
                  <w:marLeft w:val="0"/>
                  <w:marRight w:val="0"/>
                  <w:marTop w:val="0"/>
                  <w:marBottom w:val="0"/>
                  <w:divBdr>
                    <w:top w:val="none" w:sz="0" w:space="0" w:color="auto"/>
                    <w:left w:val="none" w:sz="0" w:space="0" w:color="auto"/>
                    <w:bottom w:val="none" w:sz="0" w:space="0" w:color="auto"/>
                    <w:right w:val="none" w:sz="0" w:space="0" w:color="auto"/>
                  </w:divBdr>
                  <w:divsChild>
                    <w:div w:id="1026062032">
                      <w:marLeft w:val="0"/>
                      <w:marRight w:val="0"/>
                      <w:marTop w:val="0"/>
                      <w:marBottom w:val="0"/>
                      <w:divBdr>
                        <w:top w:val="none" w:sz="0" w:space="0" w:color="auto"/>
                        <w:left w:val="none" w:sz="0" w:space="0" w:color="auto"/>
                        <w:bottom w:val="none" w:sz="0" w:space="0" w:color="auto"/>
                        <w:right w:val="none" w:sz="0" w:space="0" w:color="auto"/>
                      </w:divBdr>
                    </w:div>
                  </w:divsChild>
                </w:div>
                <w:div w:id="1454207559">
                  <w:marLeft w:val="0"/>
                  <w:marRight w:val="0"/>
                  <w:marTop w:val="0"/>
                  <w:marBottom w:val="0"/>
                  <w:divBdr>
                    <w:top w:val="none" w:sz="0" w:space="0" w:color="auto"/>
                    <w:left w:val="none" w:sz="0" w:space="0" w:color="auto"/>
                    <w:bottom w:val="none" w:sz="0" w:space="0" w:color="auto"/>
                    <w:right w:val="none" w:sz="0" w:space="0" w:color="auto"/>
                  </w:divBdr>
                  <w:divsChild>
                    <w:div w:id="2138597329">
                      <w:marLeft w:val="0"/>
                      <w:marRight w:val="0"/>
                      <w:marTop w:val="0"/>
                      <w:marBottom w:val="0"/>
                      <w:divBdr>
                        <w:top w:val="none" w:sz="0" w:space="0" w:color="auto"/>
                        <w:left w:val="none" w:sz="0" w:space="0" w:color="auto"/>
                        <w:bottom w:val="none" w:sz="0" w:space="0" w:color="auto"/>
                        <w:right w:val="none" w:sz="0" w:space="0" w:color="auto"/>
                      </w:divBdr>
                    </w:div>
                  </w:divsChild>
                </w:div>
                <w:div w:id="215972970">
                  <w:marLeft w:val="0"/>
                  <w:marRight w:val="0"/>
                  <w:marTop w:val="0"/>
                  <w:marBottom w:val="0"/>
                  <w:divBdr>
                    <w:top w:val="none" w:sz="0" w:space="0" w:color="auto"/>
                    <w:left w:val="none" w:sz="0" w:space="0" w:color="auto"/>
                    <w:bottom w:val="none" w:sz="0" w:space="0" w:color="auto"/>
                    <w:right w:val="none" w:sz="0" w:space="0" w:color="auto"/>
                  </w:divBdr>
                  <w:divsChild>
                    <w:div w:id="1085884728">
                      <w:marLeft w:val="0"/>
                      <w:marRight w:val="0"/>
                      <w:marTop w:val="0"/>
                      <w:marBottom w:val="0"/>
                      <w:divBdr>
                        <w:top w:val="none" w:sz="0" w:space="0" w:color="auto"/>
                        <w:left w:val="none" w:sz="0" w:space="0" w:color="auto"/>
                        <w:bottom w:val="none" w:sz="0" w:space="0" w:color="auto"/>
                        <w:right w:val="none" w:sz="0" w:space="0" w:color="auto"/>
                      </w:divBdr>
                    </w:div>
                  </w:divsChild>
                </w:div>
                <w:div w:id="99421322">
                  <w:marLeft w:val="0"/>
                  <w:marRight w:val="0"/>
                  <w:marTop w:val="0"/>
                  <w:marBottom w:val="0"/>
                  <w:divBdr>
                    <w:top w:val="none" w:sz="0" w:space="0" w:color="auto"/>
                    <w:left w:val="none" w:sz="0" w:space="0" w:color="auto"/>
                    <w:bottom w:val="none" w:sz="0" w:space="0" w:color="auto"/>
                    <w:right w:val="none" w:sz="0" w:space="0" w:color="auto"/>
                  </w:divBdr>
                  <w:divsChild>
                    <w:div w:id="252016191">
                      <w:marLeft w:val="0"/>
                      <w:marRight w:val="0"/>
                      <w:marTop w:val="0"/>
                      <w:marBottom w:val="0"/>
                      <w:divBdr>
                        <w:top w:val="none" w:sz="0" w:space="0" w:color="auto"/>
                        <w:left w:val="none" w:sz="0" w:space="0" w:color="auto"/>
                        <w:bottom w:val="none" w:sz="0" w:space="0" w:color="auto"/>
                        <w:right w:val="none" w:sz="0" w:space="0" w:color="auto"/>
                      </w:divBdr>
                    </w:div>
                  </w:divsChild>
                </w:div>
                <w:div w:id="1097753818">
                  <w:marLeft w:val="0"/>
                  <w:marRight w:val="0"/>
                  <w:marTop w:val="0"/>
                  <w:marBottom w:val="0"/>
                  <w:divBdr>
                    <w:top w:val="none" w:sz="0" w:space="0" w:color="auto"/>
                    <w:left w:val="none" w:sz="0" w:space="0" w:color="auto"/>
                    <w:bottom w:val="none" w:sz="0" w:space="0" w:color="auto"/>
                    <w:right w:val="none" w:sz="0" w:space="0" w:color="auto"/>
                  </w:divBdr>
                  <w:divsChild>
                    <w:div w:id="112024165">
                      <w:marLeft w:val="0"/>
                      <w:marRight w:val="0"/>
                      <w:marTop w:val="0"/>
                      <w:marBottom w:val="0"/>
                      <w:divBdr>
                        <w:top w:val="none" w:sz="0" w:space="0" w:color="auto"/>
                        <w:left w:val="none" w:sz="0" w:space="0" w:color="auto"/>
                        <w:bottom w:val="none" w:sz="0" w:space="0" w:color="auto"/>
                        <w:right w:val="none" w:sz="0" w:space="0" w:color="auto"/>
                      </w:divBdr>
                    </w:div>
                    <w:div w:id="1951431851">
                      <w:marLeft w:val="0"/>
                      <w:marRight w:val="0"/>
                      <w:marTop w:val="0"/>
                      <w:marBottom w:val="0"/>
                      <w:divBdr>
                        <w:top w:val="none" w:sz="0" w:space="0" w:color="auto"/>
                        <w:left w:val="none" w:sz="0" w:space="0" w:color="auto"/>
                        <w:bottom w:val="none" w:sz="0" w:space="0" w:color="auto"/>
                        <w:right w:val="none" w:sz="0" w:space="0" w:color="auto"/>
                      </w:divBdr>
                    </w:div>
                    <w:div w:id="1302736584">
                      <w:marLeft w:val="0"/>
                      <w:marRight w:val="0"/>
                      <w:marTop w:val="0"/>
                      <w:marBottom w:val="0"/>
                      <w:divBdr>
                        <w:top w:val="none" w:sz="0" w:space="0" w:color="auto"/>
                        <w:left w:val="none" w:sz="0" w:space="0" w:color="auto"/>
                        <w:bottom w:val="none" w:sz="0" w:space="0" w:color="auto"/>
                        <w:right w:val="none" w:sz="0" w:space="0" w:color="auto"/>
                      </w:divBdr>
                    </w:div>
                  </w:divsChild>
                </w:div>
                <w:div w:id="1106929778">
                  <w:marLeft w:val="0"/>
                  <w:marRight w:val="0"/>
                  <w:marTop w:val="0"/>
                  <w:marBottom w:val="0"/>
                  <w:divBdr>
                    <w:top w:val="none" w:sz="0" w:space="0" w:color="auto"/>
                    <w:left w:val="none" w:sz="0" w:space="0" w:color="auto"/>
                    <w:bottom w:val="none" w:sz="0" w:space="0" w:color="auto"/>
                    <w:right w:val="none" w:sz="0" w:space="0" w:color="auto"/>
                  </w:divBdr>
                  <w:divsChild>
                    <w:div w:id="7135769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88576848">
          <w:marLeft w:val="0"/>
          <w:marRight w:val="0"/>
          <w:marTop w:val="0"/>
          <w:marBottom w:val="0"/>
          <w:divBdr>
            <w:top w:val="none" w:sz="0" w:space="0" w:color="auto"/>
            <w:left w:val="none" w:sz="0" w:space="0" w:color="auto"/>
            <w:bottom w:val="none" w:sz="0" w:space="0" w:color="auto"/>
            <w:right w:val="none" w:sz="0" w:space="0" w:color="auto"/>
          </w:divBdr>
        </w:div>
        <w:div w:id="1067723172">
          <w:marLeft w:val="0"/>
          <w:marRight w:val="0"/>
          <w:marTop w:val="0"/>
          <w:marBottom w:val="0"/>
          <w:divBdr>
            <w:top w:val="none" w:sz="0" w:space="0" w:color="auto"/>
            <w:left w:val="none" w:sz="0" w:space="0" w:color="auto"/>
            <w:bottom w:val="none" w:sz="0" w:space="0" w:color="auto"/>
            <w:right w:val="none" w:sz="0" w:space="0" w:color="auto"/>
          </w:divBdr>
        </w:div>
        <w:div w:id="131336892">
          <w:marLeft w:val="0"/>
          <w:marRight w:val="0"/>
          <w:marTop w:val="0"/>
          <w:marBottom w:val="0"/>
          <w:divBdr>
            <w:top w:val="none" w:sz="0" w:space="0" w:color="auto"/>
            <w:left w:val="none" w:sz="0" w:space="0" w:color="auto"/>
            <w:bottom w:val="none" w:sz="0" w:space="0" w:color="auto"/>
            <w:right w:val="none" w:sz="0" w:space="0" w:color="auto"/>
          </w:divBdr>
        </w:div>
        <w:div w:id="1715885502">
          <w:marLeft w:val="0"/>
          <w:marRight w:val="0"/>
          <w:marTop w:val="0"/>
          <w:marBottom w:val="0"/>
          <w:divBdr>
            <w:top w:val="none" w:sz="0" w:space="0" w:color="auto"/>
            <w:left w:val="none" w:sz="0" w:space="0" w:color="auto"/>
            <w:bottom w:val="none" w:sz="0" w:space="0" w:color="auto"/>
            <w:right w:val="none" w:sz="0" w:space="0" w:color="auto"/>
          </w:divBdr>
        </w:div>
        <w:div w:id="1558740659">
          <w:marLeft w:val="0"/>
          <w:marRight w:val="0"/>
          <w:marTop w:val="0"/>
          <w:marBottom w:val="0"/>
          <w:divBdr>
            <w:top w:val="none" w:sz="0" w:space="0" w:color="auto"/>
            <w:left w:val="none" w:sz="0" w:space="0" w:color="auto"/>
            <w:bottom w:val="none" w:sz="0" w:space="0" w:color="auto"/>
            <w:right w:val="none" w:sz="0" w:space="0" w:color="auto"/>
          </w:divBdr>
          <w:divsChild>
            <w:div w:id="1862164492">
              <w:marLeft w:val="-75"/>
              <w:marRight w:val="0"/>
              <w:marTop w:val="30"/>
              <w:marBottom w:val="30"/>
              <w:divBdr>
                <w:top w:val="none" w:sz="0" w:space="0" w:color="auto"/>
                <w:left w:val="none" w:sz="0" w:space="0" w:color="auto"/>
                <w:bottom w:val="none" w:sz="0" w:space="0" w:color="auto"/>
                <w:right w:val="none" w:sz="0" w:space="0" w:color="auto"/>
              </w:divBdr>
              <w:divsChild>
                <w:div w:id="278685253">
                  <w:marLeft w:val="0"/>
                  <w:marRight w:val="0"/>
                  <w:marTop w:val="0"/>
                  <w:marBottom w:val="0"/>
                  <w:divBdr>
                    <w:top w:val="none" w:sz="0" w:space="0" w:color="auto"/>
                    <w:left w:val="none" w:sz="0" w:space="0" w:color="auto"/>
                    <w:bottom w:val="none" w:sz="0" w:space="0" w:color="auto"/>
                    <w:right w:val="none" w:sz="0" w:space="0" w:color="auto"/>
                  </w:divBdr>
                  <w:divsChild>
                    <w:div w:id="1518807634">
                      <w:marLeft w:val="0"/>
                      <w:marRight w:val="0"/>
                      <w:marTop w:val="0"/>
                      <w:marBottom w:val="0"/>
                      <w:divBdr>
                        <w:top w:val="none" w:sz="0" w:space="0" w:color="auto"/>
                        <w:left w:val="none" w:sz="0" w:space="0" w:color="auto"/>
                        <w:bottom w:val="none" w:sz="0" w:space="0" w:color="auto"/>
                        <w:right w:val="none" w:sz="0" w:space="0" w:color="auto"/>
                      </w:divBdr>
                    </w:div>
                  </w:divsChild>
                </w:div>
                <w:div w:id="2003847730">
                  <w:marLeft w:val="0"/>
                  <w:marRight w:val="0"/>
                  <w:marTop w:val="0"/>
                  <w:marBottom w:val="0"/>
                  <w:divBdr>
                    <w:top w:val="none" w:sz="0" w:space="0" w:color="auto"/>
                    <w:left w:val="none" w:sz="0" w:space="0" w:color="auto"/>
                    <w:bottom w:val="none" w:sz="0" w:space="0" w:color="auto"/>
                    <w:right w:val="none" w:sz="0" w:space="0" w:color="auto"/>
                  </w:divBdr>
                  <w:divsChild>
                    <w:div w:id="212932176">
                      <w:marLeft w:val="0"/>
                      <w:marRight w:val="0"/>
                      <w:marTop w:val="0"/>
                      <w:marBottom w:val="0"/>
                      <w:divBdr>
                        <w:top w:val="none" w:sz="0" w:space="0" w:color="auto"/>
                        <w:left w:val="none" w:sz="0" w:space="0" w:color="auto"/>
                        <w:bottom w:val="none" w:sz="0" w:space="0" w:color="auto"/>
                        <w:right w:val="none" w:sz="0" w:space="0" w:color="auto"/>
                      </w:divBdr>
                    </w:div>
                  </w:divsChild>
                </w:div>
                <w:div w:id="796030829">
                  <w:marLeft w:val="0"/>
                  <w:marRight w:val="0"/>
                  <w:marTop w:val="0"/>
                  <w:marBottom w:val="0"/>
                  <w:divBdr>
                    <w:top w:val="none" w:sz="0" w:space="0" w:color="auto"/>
                    <w:left w:val="none" w:sz="0" w:space="0" w:color="auto"/>
                    <w:bottom w:val="none" w:sz="0" w:space="0" w:color="auto"/>
                    <w:right w:val="none" w:sz="0" w:space="0" w:color="auto"/>
                  </w:divBdr>
                  <w:divsChild>
                    <w:div w:id="255789748">
                      <w:marLeft w:val="0"/>
                      <w:marRight w:val="0"/>
                      <w:marTop w:val="0"/>
                      <w:marBottom w:val="0"/>
                      <w:divBdr>
                        <w:top w:val="none" w:sz="0" w:space="0" w:color="auto"/>
                        <w:left w:val="none" w:sz="0" w:space="0" w:color="auto"/>
                        <w:bottom w:val="none" w:sz="0" w:space="0" w:color="auto"/>
                        <w:right w:val="none" w:sz="0" w:space="0" w:color="auto"/>
                      </w:divBdr>
                    </w:div>
                  </w:divsChild>
                </w:div>
                <w:div w:id="127936872">
                  <w:marLeft w:val="0"/>
                  <w:marRight w:val="0"/>
                  <w:marTop w:val="0"/>
                  <w:marBottom w:val="0"/>
                  <w:divBdr>
                    <w:top w:val="none" w:sz="0" w:space="0" w:color="auto"/>
                    <w:left w:val="none" w:sz="0" w:space="0" w:color="auto"/>
                    <w:bottom w:val="none" w:sz="0" w:space="0" w:color="auto"/>
                    <w:right w:val="none" w:sz="0" w:space="0" w:color="auto"/>
                  </w:divBdr>
                  <w:divsChild>
                    <w:div w:id="1627930465">
                      <w:marLeft w:val="0"/>
                      <w:marRight w:val="0"/>
                      <w:marTop w:val="0"/>
                      <w:marBottom w:val="0"/>
                      <w:divBdr>
                        <w:top w:val="none" w:sz="0" w:space="0" w:color="auto"/>
                        <w:left w:val="none" w:sz="0" w:space="0" w:color="auto"/>
                        <w:bottom w:val="none" w:sz="0" w:space="0" w:color="auto"/>
                        <w:right w:val="none" w:sz="0" w:space="0" w:color="auto"/>
                      </w:divBdr>
                    </w:div>
                  </w:divsChild>
                </w:div>
                <w:div w:id="1600992232">
                  <w:marLeft w:val="0"/>
                  <w:marRight w:val="0"/>
                  <w:marTop w:val="0"/>
                  <w:marBottom w:val="0"/>
                  <w:divBdr>
                    <w:top w:val="none" w:sz="0" w:space="0" w:color="auto"/>
                    <w:left w:val="none" w:sz="0" w:space="0" w:color="auto"/>
                    <w:bottom w:val="none" w:sz="0" w:space="0" w:color="auto"/>
                    <w:right w:val="none" w:sz="0" w:space="0" w:color="auto"/>
                  </w:divBdr>
                  <w:divsChild>
                    <w:div w:id="599876664">
                      <w:marLeft w:val="0"/>
                      <w:marRight w:val="0"/>
                      <w:marTop w:val="0"/>
                      <w:marBottom w:val="0"/>
                      <w:divBdr>
                        <w:top w:val="none" w:sz="0" w:space="0" w:color="auto"/>
                        <w:left w:val="none" w:sz="0" w:space="0" w:color="auto"/>
                        <w:bottom w:val="none" w:sz="0" w:space="0" w:color="auto"/>
                        <w:right w:val="none" w:sz="0" w:space="0" w:color="auto"/>
                      </w:divBdr>
                    </w:div>
                  </w:divsChild>
                </w:div>
                <w:div w:id="1975792760">
                  <w:marLeft w:val="0"/>
                  <w:marRight w:val="0"/>
                  <w:marTop w:val="0"/>
                  <w:marBottom w:val="0"/>
                  <w:divBdr>
                    <w:top w:val="none" w:sz="0" w:space="0" w:color="auto"/>
                    <w:left w:val="none" w:sz="0" w:space="0" w:color="auto"/>
                    <w:bottom w:val="none" w:sz="0" w:space="0" w:color="auto"/>
                    <w:right w:val="none" w:sz="0" w:space="0" w:color="auto"/>
                  </w:divBdr>
                  <w:divsChild>
                    <w:div w:id="1118404246">
                      <w:marLeft w:val="0"/>
                      <w:marRight w:val="0"/>
                      <w:marTop w:val="0"/>
                      <w:marBottom w:val="0"/>
                      <w:divBdr>
                        <w:top w:val="none" w:sz="0" w:space="0" w:color="auto"/>
                        <w:left w:val="none" w:sz="0" w:space="0" w:color="auto"/>
                        <w:bottom w:val="none" w:sz="0" w:space="0" w:color="auto"/>
                        <w:right w:val="none" w:sz="0" w:space="0" w:color="auto"/>
                      </w:divBdr>
                    </w:div>
                  </w:divsChild>
                </w:div>
                <w:div w:id="471676680">
                  <w:marLeft w:val="0"/>
                  <w:marRight w:val="0"/>
                  <w:marTop w:val="0"/>
                  <w:marBottom w:val="0"/>
                  <w:divBdr>
                    <w:top w:val="none" w:sz="0" w:space="0" w:color="auto"/>
                    <w:left w:val="none" w:sz="0" w:space="0" w:color="auto"/>
                    <w:bottom w:val="none" w:sz="0" w:space="0" w:color="auto"/>
                    <w:right w:val="none" w:sz="0" w:space="0" w:color="auto"/>
                  </w:divBdr>
                  <w:divsChild>
                    <w:div w:id="1788236433">
                      <w:marLeft w:val="0"/>
                      <w:marRight w:val="0"/>
                      <w:marTop w:val="0"/>
                      <w:marBottom w:val="0"/>
                      <w:divBdr>
                        <w:top w:val="none" w:sz="0" w:space="0" w:color="auto"/>
                        <w:left w:val="none" w:sz="0" w:space="0" w:color="auto"/>
                        <w:bottom w:val="none" w:sz="0" w:space="0" w:color="auto"/>
                        <w:right w:val="none" w:sz="0" w:space="0" w:color="auto"/>
                      </w:divBdr>
                    </w:div>
                  </w:divsChild>
                </w:div>
                <w:div w:id="51584892">
                  <w:marLeft w:val="0"/>
                  <w:marRight w:val="0"/>
                  <w:marTop w:val="0"/>
                  <w:marBottom w:val="0"/>
                  <w:divBdr>
                    <w:top w:val="none" w:sz="0" w:space="0" w:color="auto"/>
                    <w:left w:val="none" w:sz="0" w:space="0" w:color="auto"/>
                    <w:bottom w:val="none" w:sz="0" w:space="0" w:color="auto"/>
                    <w:right w:val="none" w:sz="0" w:space="0" w:color="auto"/>
                  </w:divBdr>
                  <w:divsChild>
                    <w:div w:id="45496334">
                      <w:marLeft w:val="0"/>
                      <w:marRight w:val="0"/>
                      <w:marTop w:val="0"/>
                      <w:marBottom w:val="0"/>
                      <w:divBdr>
                        <w:top w:val="none" w:sz="0" w:space="0" w:color="auto"/>
                        <w:left w:val="none" w:sz="0" w:space="0" w:color="auto"/>
                        <w:bottom w:val="none" w:sz="0" w:space="0" w:color="auto"/>
                        <w:right w:val="none" w:sz="0" w:space="0" w:color="auto"/>
                      </w:divBdr>
                    </w:div>
                  </w:divsChild>
                </w:div>
                <w:div w:id="351759409">
                  <w:marLeft w:val="0"/>
                  <w:marRight w:val="0"/>
                  <w:marTop w:val="0"/>
                  <w:marBottom w:val="0"/>
                  <w:divBdr>
                    <w:top w:val="none" w:sz="0" w:space="0" w:color="auto"/>
                    <w:left w:val="none" w:sz="0" w:space="0" w:color="auto"/>
                    <w:bottom w:val="none" w:sz="0" w:space="0" w:color="auto"/>
                    <w:right w:val="none" w:sz="0" w:space="0" w:color="auto"/>
                  </w:divBdr>
                  <w:divsChild>
                    <w:div w:id="618341479">
                      <w:marLeft w:val="0"/>
                      <w:marRight w:val="0"/>
                      <w:marTop w:val="0"/>
                      <w:marBottom w:val="0"/>
                      <w:divBdr>
                        <w:top w:val="none" w:sz="0" w:space="0" w:color="auto"/>
                        <w:left w:val="none" w:sz="0" w:space="0" w:color="auto"/>
                        <w:bottom w:val="none" w:sz="0" w:space="0" w:color="auto"/>
                        <w:right w:val="none" w:sz="0" w:space="0" w:color="auto"/>
                      </w:divBdr>
                    </w:div>
                  </w:divsChild>
                </w:div>
                <w:div w:id="508106187">
                  <w:marLeft w:val="0"/>
                  <w:marRight w:val="0"/>
                  <w:marTop w:val="0"/>
                  <w:marBottom w:val="0"/>
                  <w:divBdr>
                    <w:top w:val="none" w:sz="0" w:space="0" w:color="auto"/>
                    <w:left w:val="none" w:sz="0" w:space="0" w:color="auto"/>
                    <w:bottom w:val="none" w:sz="0" w:space="0" w:color="auto"/>
                    <w:right w:val="none" w:sz="0" w:space="0" w:color="auto"/>
                  </w:divBdr>
                  <w:divsChild>
                    <w:div w:id="1817723846">
                      <w:marLeft w:val="0"/>
                      <w:marRight w:val="0"/>
                      <w:marTop w:val="0"/>
                      <w:marBottom w:val="0"/>
                      <w:divBdr>
                        <w:top w:val="none" w:sz="0" w:space="0" w:color="auto"/>
                        <w:left w:val="none" w:sz="0" w:space="0" w:color="auto"/>
                        <w:bottom w:val="none" w:sz="0" w:space="0" w:color="auto"/>
                        <w:right w:val="none" w:sz="0" w:space="0" w:color="auto"/>
                      </w:divBdr>
                    </w:div>
                  </w:divsChild>
                </w:div>
                <w:div w:id="708797837">
                  <w:marLeft w:val="0"/>
                  <w:marRight w:val="0"/>
                  <w:marTop w:val="0"/>
                  <w:marBottom w:val="0"/>
                  <w:divBdr>
                    <w:top w:val="none" w:sz="0" w:space="0" w:color="auto"/>
                    <w:left w:val="none" w:sz="0" w:space="0" w:color="auto"/>
                    <w:bottom w:val="none" w:sz="0" w:space="0" w:color="auto"/>
                    <w:right w:val="none" w:sz="0" w:space="0" w:color="auto"/>
                  </w:divBdr>
                  <w:divsChild>
                    <w:div w:id="1444493444">
                      <w:marLeft w:val="0"/>
                      <w:marRight w:val="0"/>
                      <w:marTop w:val="0"/>
                      <w:marBottom w:val="0"/>
                      <w:divBdr>
                        <w:top w:val="none" w:sz="0" w:space="0" w:color="auto"/>
                        <w:left w:val="none" w:sz="0" w:space="0" w:color="auto"/>
                        <w:bottom w:val="none" w:sz="0" w:space="0" w:color="auto"/>
                        <w:right w:val="none" w:sz="0" w:space="0" w:color="auto"/>
                      </w:divBdr>
                    </w:div>
                  </w:divsChild>
                </w:div>
                <w:div w:id="1191407386">
                  <w:marLeft w:val="0"/>
                  <w:marRight w:val="0"/>
                  <w:marTop w:val="0"/>
                  <w:marBottom w:val="0"/>
                  <w:divBdr>
                    <w:top w:val="none" w:sz="0" w:space="0" w:color="auto"/>
                    <w:left w:val="none" w:sz="0" w:space="0" w:color="auto"/>
                    <w:bottom w:val="none" w:sz="0" w:space="0" w:color="auto"/>
                    <w:right w:val="none" w:sz="0" w:space="0" w:color="auto"/>
                  </w:divBdr>
                  <w:divsChild>
                    <w:div w:id="157113549">
                      <w:marLeft w:val="0"/>
                      <w:marRight w:val="0"/>
                      <w:marTop w:val="0"/>
                      <w:marBottom w:val="0"/>
                      <w:divBdr>
                        <w:top w:val="none" w:sz="0" w:space="0" w:color="auto"/>
                        <w:left w:val="none" w:sz="0" w:space="0" w:color="auto"/>
                        <w:bottom w:val="none" w:sz="0" w:space="0" w:color="auto"/>
                        <w:right w:val="none" w:sz="0" w:space="0" w:color="auto"/>
                      </w:divBdr>
                    </w:div>
                  </w:divsChild>
                </w:div>
                <w:div w:id="157237332">
                  <w:marLeft w:val="0"/>
                  <w:marRight w:val="0"/>
                  <w:marTop w:val="0"/>
                  <w:marBottom w:val="0"/>
                  <w:divBdr>
                    <w:top w:val="none" w:sz="0" w:space="0" w:color="auto"/>
                    <w:left w:val="none" w:sz="0" w:space="0" w:color="auto"/>
                    <w:bottom w:val="none" w:sz="0" w:space="0" w:color="auto"/>
                    <w:right w:val="none" w:sz="0" w:space="0" w:color="auto"/>
                  </w:divBdr>
                  <w:divsChild>
                    <w:div w:id="1028020414">
                      <w:marLeft w:val="0"/>
                      <w:marRight w:val="0"/>
                      <w:marTop w:val="0"/>
                      <w:marBottom w:val="0"/>
                      <w:divBdr>
                        <w:top w:val="none" w:sz="0" w:space="0" w:color="auto"/>
                        <w:left w:val="none" w:sz="0" w:space="0" w:color="auto"/>
                        <w:bottom w:val="none" w:sz="0" w:space="0" w:color="auto"/>
                        <w:right w:val="none" w:sz="0" w:space="0" w:color="auto"/>
                      </w:divBdr>
                    </w:div>
                  </w:divsChild>
                </w:div>
                <w:div w:id="668407441">
                  <w:marLeft w:val="0"/>
                  <w:marRight w:val="0"/>
                  <w:marTop w:val="0"/>
                  <w:marBottom w:val="0"/>
                  <w:divBdr>
                    <w:top w:val="none" w:sz="0" w:space="0" w:color="auto"/>
                    <w:left w:val="none" w:sz="0" w:space="0" w:color="auto"/>
                    <w:bottom w:val="none" w:sz="0" w:space="0" w:color="auto"/>
                    <w:right w:val="none" w:sz="0" w:space="0" w:color="auto"/>
                  </w:divBdr>
                  <w:divsChild>
                    <w:div w:id="2069915850">
                      <w:marLeft w:val="0"/>
                      <w:marRight w:val="0"/>
                      <w:marTop w:val="0"/>
                      <w:marBottom w:val="0"/>
                      <w:divBdr>
                        <w:top w:val="none" w:sz="0" w:space="0" w:color="auto"/>
                        <w:left w:val="none" w:sz="0" w:space="0" w:color="auto"/>
                        <w:bottom w:val="none" w:sz="0" w:space="0" w:color="auto"/>
                        <w:right w:val="none" w:sz="0" w:space="0" w:color="auto"/>
                      </w:divBdr>
                    </w:div>
                  </w:divsChild>
                </w:div>
                <w:div w:id="159389272">
                  <w:marLeft w:val="0"/>
                  <w:marRight w:val="0"/>
                  <w:marTop w:val="0"/>
                  <w:marBottom w:val="0"/>
                  <w:divBdr>
                    <w:top w:val="none" w:sz="0" w:space="0" w:color="auto"/>
                    <w:left w:val="none" w:sz="0" w:space="0" w:color="auto"/>
                    <w:bottom w:val="none" w:sz="0" w:space="0" w:color="auto"/>
                    <w:right w:val="none" w:sz="0" w:space="0" w:color="auto"/>
                  </w:divBdr>
                  <w:divsChild>
                    <w:div w:id="1362902210">
                      <w:marLeft w:val="0"/>
                      <w:marRight w:val="0"/>
                      <w:marTop w:val="0"/>
                      <w:marBottom w:val="0"/>
                      <w:divBdr>
                        <w:top w:val="none" w:sz="0" w:space="0" w:color="auto"/>
                        <w:left w:val="none" w:sz="0" w:space="0" w:color="auto"/>
                        <w:bottom w:val="none" w:sz="0" w:space="0" w:color="auto"/>
                        <w:right w:val="none" w:sz="0" w:space="0" w:color="auto"/>
                      </w:divBdr>
                    </w:div>
                  </w:divsChild>
                </w:div>
                <w:div w:id="146093425">
                  <w:marLeft w:val="0"/>
                  <w:marRight w:val="0"/>
                  <w:marTop w:val="0"/>
                  <w:marBottom w:val="0"/>
                  <w:divBdr>
                    <w:top w:val="none" w:sz="0" w:space="0" w:color="auto"/>
                    <w:left w:val="none" w:sz="0" w:space="0" w:color="auto"/>
                    <w:bottom w:val="none" w:sz="0" w:space="0" w:color="auto"/>
                    <w:right w:val="none" w:sz="0" w:space="0" w:color="auto"/>
                  </w:divBdr>
                  <w:divsChild>
                    <w:div w:id="141505136">
                      <w:marLeft w:val="0"/>
                      <w:marRight w:val="0"/>
                      <w:marTop w:val="0"/>
                      <w:marBottom w:val="0"/>
                      <w:divBdr>
                        <w:top w:val="none" w:sz="0" w:space="0" w:color="auto"/>
                        <w:left w:val="none" w:sz="0" w:space="0" w:color="auto"/>
                        <w:bottom w:val="none" w:sz="0" w:space="0" w:color="auto"/>
                        <w:right w:val="none" w:sz="0" w:space="0" w:color="auto"/>
                      </w:divBdr>
                    </w:div>
                  </w:divsChild>
                </w:div>
                <w:div w:id="181018707">
                  <w:marLeft w:val="0"/>
                  <w:marRight w:val="0"/>
                  <w:marTop w:val="0"/>
                  <w:marBottom w:val="0"/>
                  <w:divBdr>
                    <w:top w:val="none" w:sz="0" w:space="0" w:color="auto"/>
                    <w:left w:val="none" w:sz="0" w:space="0" w:color="auto"/>
                    <w:bottom w:val="none" w:sz="0" w:space="0" w:color="auto"/>
                    <w:right w:val="none" w:sz="0" w:space="0" w:color="auto"/>
                  </w:divBdr>
                  <w:divsChild>
                    <w:div w:id="12128137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91740464">
          <w:marLeft w:val="0"/>
          <w:marRight w:val="0"/>
          <w:marTop w:val="0"/>
          <w:marBottom w:val="0"/>
          <w:divBdr>
            <w:top w:val="none" w:sz="0" w:space="0" w:color="auto"/>
            <w:left w:val="none" w:sz="0" w:space="0" w:color="auto"/>
            <w:bottom w:val="none" w:sz="0" w:space="0" w:color="auto"/>
            <w:right w:val="none" w:sz="0" w:space="0" w:color="auto"/>
          </w:divBdr>
        </w:div>
        <w:div w:id="1498643204">
          <w:marLeft w:val="0"/>
          <w:marRight w:val="0"/>
          <w:marTop w:val="0"/>
          <w:marBottom w:val="0"/>
          <w:divBdr>
            <w:top w:val="none" w:sz="0" w:space="0" w:color="auto"/>
            <w:left w:val="none" w:sz="0" w:space="0" w:color="auto"/>
            <w:bottom w:val="none" w:sz="0" w:space="0" w:color="auto"/>
            <w:right w:val="none" w:sz="0" w:space="0" w:color="auto"/>
          </w:divBdr>
          <w:divsChild>
            <w:div w:id="35980224">
              <w:marLeft w:val="0"/>
              <w:marRight w:val="0"/>
              <w:marTop w:val="0"/>
              <w:marBottom w:val="0"/>
              <w:divBdr>
                <w:top w:val="none" w:sz="0" w:space="0" w:color="auto"/>
                <w:left w:val="none" w:sz="0" w:space="0" w:color="auto"/>
                <w:bottom w:val="none" w:sz="0" w:space="0" w:color="auto"/>
                <w:right w:val="none" w:sz="0" w:space="0" w:color="auto"/>
              </w:divBdr>
            </w:div>
            <w:div w:id="2019650651">
              <w:marLeft w:val="0"/>
              <w:marRight w:val="0"/>
              <w:marTop w:val="0"/>
              <w:marBottom w:val="0"/>
              <w:divBdr>
                <w:top w:val="none" w:sz="0" w:space="0" w:color="auto"/>
                <w:left w:val="none" w:sz="0" w:space="0" w:color="auto"/>
                <w:bottom w:val="none" w:sz="0" w:space="0" w:color="auto"/>
                <w:right w:val="none" w:sz="0" w:space="0" w:color="auto"/>
              </w:divBdr>
            </w:div>
            <w:div w:id="41367778">
              <w:marLeft w:val="0"/>
              <w:marRight w:val="0"/>
              <w:marTop w:val="0"/>
              <w:marBottom w:val="0"/>
              <w:divBdr>
                <w:top w:val="none" w:sz="0" w:space="0" w:color="auto"/>
                <w:left w:val="none" w:sz="0" w:space="0" w:color="auto"/>
                <w:bottom w:val="none" w:sz="0" w:space="0" w:color="auto"/>
                <w:right w:val="none" w:sz="0" w:space="0" w:color="auto"/>
              </w:divBdr>
            </w:div>
            <w:div w:id="1555966247">
              <w:marLeft w:val="0"/>
              <w:marRight w:val="0"/>
              <w:marTop w:val="0"/>
              <w:marBottom w:val="0"/>
              <w:divBdr>
                <w:top w:val="none" w:sz="0" w:space="0" w:color="auto"/>
                <w:left w:val="none" w:sz="0" w:space="0" w:color="auto"/>
                <w:bottom w:val="none" w:sz="0" w:space="0" w:color="auto"/>
                <w:right w:val="none" w:sz="0" w:space="0" w:color="auto"/>
              </w:divBdr>
            </w:div>
            <w:div w:id="1541699189">
              <w:marLeft w:val="0"/>
              <w:marRight w:val="0"/>
              <w:marTop w:val="0"/>
              <w:marBottom w:val="0"/>
              <w:divBdr>
                <w:top w:val="none" w:sz="0" w:space="0" w:color="auto"/>
                <w:left w:val="none" w:sz="0" w:space="0" w:color="auto"/>
                <w:bottom w:val="none" w:sz="0" w:space="0" w:color="auto"/>
                <w:right w:val="none" w:sz="0" w:space="0" w:color="auto"/>
              </w:divBdr>
            </w:div>
            <w:div w:id="71900884">
              <w:marLeft w:val="0"/>
              <w:marRight w:val="0"/>
              <w:marTop w:val="0"/>
              <w:marBottom w:val="0"/>
              <w:divBdr>
                <w:top w:val="none" w:sz="0" w:space="0" w:color="auto"/>
                <w:left w:val="none" w:sz="0" w:space="0" w:color="auto"/>
                <w:bottom w:val="none" w:sz="0" w:space="0" w:color="auto"/>
                <w:right w:val="none" w:sz="0" w:space="0" w:color="auto"/>
              </w:divBdr>
            </w:div>
            <w:div w:id="2037537769">
              <w:marLeft w:val="0"/>
              <w:marRight w:val="0"/>
              <w:marTop w:val="0"/>
              <w:marBottom w:val="0"/>
              <w:divBdr>
                <w:top w:val="none" w:sz="0" w:space="0" w:color="auto"/>
                <w:left w:val="none" w:sz="0" w:space="0" w:color="auto"/>
                <w:bottom w:val="none" w:sz="0" w:space="0" w:color="auto"/>
                <w:right w:val="none" w:sz="0" w:space="0" w:color="auto"/>
              </w:divBdr>
            </w:div>
            <w:div w:id="1263613937">
              <w:marLeft w:val="0"/>
              <w:marRight w:val="0"/>
              <w:marTop w:val="0"/>
              <w:marBottom w:val="0"/>
              <w:divBdr>
                <w:top w:val="none" w:sz="0" w:space="0" w:color="auto"/>
                <w:left w:val="none" w:sz="0" w:space="0" w:color="auto"/>
                <w:bottom w:val="none" w:sz="0" w:space="0" w:color="auto"/>
                <w:right w:val="none" w:sz="0" w:space="0" w:color="auto"/>
              </w:divBdr>
            </w:div>
            <w:div w:id="413863104">
              <w:marLeft w:val="0"/>
              <w:marRight w:val="0"/>
              <w:marTop w:val="0"/>
              <w:marBottom w:val="0"/>
              <w:divBdr>
                <w:top w:val="none" w:sz="0" w:space="0" w:color="auto"/>
                <w:left w:val="none" w:sz="0" w:space="0" w:color="auto"/>
                <w:bottom w:val="none" w:sz="0" w:space="0" w:color="auto"/>
                <w:right w:val="none" w:sz="0" w:space="0" w:color="auto"/>
              </w:divBdr>
            </w:div>
            <w:div w:id="500125191">
              <w:marLeft w:val="0"/>
              <w:marRight w:val="0"/>
              <w:marTop w:val="0"/>
              <w:marBottom w:val="0"/>
              <w:divBdr>
                <w:top w:val="none" w:sz="0" w:space="0" w:color="auto"/>
                <w:left w:val="none" w:sz="0" w:space="0" w:color="auto"/>
                <w:bottom w:val="none" w:sz="0" w:space="0" w:color="auto"/>
                <w:right w:val="none" w:sz="0" w:space="0" w:color="auto"/>
              </w:divBdr>
            </w:div>
            <w:div w:id="1614821415">
              <w:marLeft w:val="0"/>
              <w:marRight w:val="0"/>
              <w:marTop w:val="0"/>
              <w:marBottom w:val="0"/>
              <w:divBdr>
                <w:top w:val="none" w:sz="0" w:space="0" w:color="auto"/>
                <w:left w:val="none" w:sz="0" w:space="0" w:color="auto"/>
                <w:bottom w:val="none" w:sz="0" w:space="0" w:color="auto"/>
                <w:right w:val="none" w:sz="0" w:space="0" w:color="auto"/>
              </w:divBdr>
            </w:div>
            <w:div w:id="364671448">
              <w:marLeft w:val="0"/>
              <w:marRight w:val="0"/>
              <w:marTop w:val="0"/>
              <w:marBottom w:val="0"/>
              <w:divBdr>
                <w:top w:val="none" w:sz="0" w:space="0" w:color="auto"/>
                <w:left w:val="none" w:sz="0" w:space="0" w:color="auto"/>
                <w:bottom w:val="none" w:sz="0" w:space="0" w:color="auto"/>
                <w:right w:val="none" w:sz="0" w:space="0" w:color="auto"/>
              </w:divBdr>
            </w:div>
            <w:div w:id="472022518">
              <w:marLeft w:val="0"/>
              <w:marRight w:val="0"/>
              <w:marTop w:val="0"/>
              <w:marBottom w:val="0"/>
              <w:divBdr>
                <w:top w:val="none" w:sz="0" w:space="0" w:color="auto"/>
                <w:left w:val="none" w:sz="0" w:space="0" w:color="auto"/>
                <w:bottom w:val="none" w:sz="0" w:space="0" w:color="auto"/>
                <w:right w:val="none" w:sz="0" w:space="0" w:color="auto"/>
              </w:divBdr>
            </w:div>
            <w:div w:id="850802185">
              <w:marLeft w:val="0"/>
              <w:marRight w:val="0"/>
              <w:marTop w:val="0"/>
              <w:marBottom w:val="0"/>
              <w:divBdr>
                <w:top w:val="none" w:sz="0" w:space="0" w:color="auto"/>
                <w:left w:val="none" w:sz="0" w:space="0" w:color="auto"/>
                <w:bottom w:val="none" w:sz="0" w:space="0" w:color="auto"/>
                <w:right w:val="none" w:sz="0" w:space="0" w:color="auto"/>
              </w:divBdr>
            </w:div>
            <w:div w:id="634027332">
              <w:marLeft w:val="0"/>
              <w:marRight w:val="0"/>
              <w:marTop w:val="0"/>
              <w:marBottom w:val="0"/>
              <w:divBdr>
                <w:top w:val="none" w:sz="0" w:space="0" w:color="auto"/>
                <w:left w:val="none" w:sz="0" w:space="0" w:color="auto"/>
                <w:bottom w:val="none" w:sz="0" w:space="0" w:color="auto"/>
                <w:right w:val="none" w:sz="0" w:space="0" w:color="auto"/>
              </w:divBdr>
            </w:div>
          </w:divsChild>
        </w:div>
        <w:div w:id="93791187">
          <w:marLeft w:val="0"/>
          <w:marRight w:val="0"/>
          <w:marTop w:val="0"/>
          <w:marBottom w:val="0"/>
          <w:divBdr>
            <w:top w:val="none" w:sz="0" w:space="0" w:color="auto"/>
            <w:left w:val="none" w:sz="0" w:space="0" w:color="auto"/>
            <w:bottom w:val="none" w:sz="0" w:space="0" w:color="auto"/>
            <w:right w:val="none" w:sz="0" w:space="0" w:color="auto"/>
          </w:divBdr>
        </w:div>
        <w:div w:id="1840316594">
          <w:marLeft w:val="0"/>
          <w:marRight w:val="0"/>
          <w:marTop w:val="0"/>
          <w:marBottom w:val="0"/>
          <w:divBdr>
            <w:top w:val="none" w:sz="0" w:space="0" w:color="auto"/>
            <w:left w:val="none" w:sz="0" w:space="0" w:color="auto"/>
            <w:bottom w:val="none" w:sz="0" w:space="0" w:color="auto"/>
            <w:right w:val="none" w:sz="0" w:space="0" w:color="auto"/>
          </w:divBdr>
        </w:div>
        <w:div w:id="762579165">
          <w:marLeft w:val="0"/>
          <w:marRight w:val="0"/>
          <w:marTop w:val="0"/>
          <w:marBottom w:val="0"/>
          <w:divBdr>
            <w:top w:val="none" w:sz="0" w:space="0" w:color="auto"/>
            <w:left w:val="none" w:sz="0" w:space="0" w:color="auto"/>
            <w:bottom w:val="none" w:sz="0" w:space="0" w:color="auto"/>
            <w:right w:val="none" w:sz="0" w:space="0" w:color="auto"/>
          </w:divBdr>
        </w:div>
        <w:div w:id="993754785">
          <w:marLeft w:val="0"/>
          <w:marRight w:val="0"/>
          <w:marTop w:val="0"/>
          <w:marBottom w:val="0"/>
          <w:divBdr>
            <w:top w:val="none" w:sz="0" w:space="0" w:color="auto"/>
            <w:left w:val="none" w:sz="0" w:space="0" w:color="auto"/>
            <w:bottom w:val="none" w:sz="0" w:space="0" w:color="auto"/>
            <w:right w:val="none" w:sz="0" w:space="0" w:color="auto"/>
          </w:divBdr>
          <w:divsChild>
            <w:div w:id="623849964">
              <w:marLeft w:val="-75"/>
              <w:marRight w:val="0"/>
              <w:marTop w:val="30"/>
              <w:marBottom w:val="30"/>
              <w:divBdr>
                <w:top w:val="none" w:sz="0" w:space="0" w:color="auto"/>
                <w:left w:val="none" w:sz="0" w:space="0" w:color="auto"/>
                <w:bottom w:val="none" w:sz="0" w:space="0" w:color="auto"/>
                <w:right w:val="none" w:sz="0" w:space="0" w:color="auto"/>
              </w:divBdr>
              <w:divsChild>
                <w:div w:id="1855920045">
                  <w:marLeft w:val="0"/>
                  <w:marRight w:val="0"/>
                  <w:marTop w:val="0"/>
                  <w:marBottom w:val="0"/>
                  <w:divBdr>
                    <w:top w:val="none" w:sz="0" w:space="0" w:color="auto"/>
                    <w:left w:val="none" w:sz="0" w:space="0" w:color="auto"/>
                    <w:bottom w:val="none" w:sz="0" w:space="0" w:color="auto"/>
                    <w:right w:val="none" w:sz="0" w:space="0" w:color="auto"/>
                  </w:divBdr>
                  <w:divsChild>
                    <w:div w:id="526868730">
                      <w:marLeft w:val="0"/>
                      <w:marRight w:val="0"/>
                      <w:marTop w:val="0"/>
                      <w:marBottom w:val="0"/>
                      <w:divBdr>
                        <w:top w:val="none" w:sz="0" w:space="0" w:color="auto"/>
                        <w:left w:val="none" w:sz="0" w:space="0" w:color="auto"/>
                        <w:bottom w:val="none" w:sz="0" w:space="0" w:color="auto"/>
                        <w:right w:val="none" w:sz="0" w:space="0" w:color="auto"/>
                      </w:divBdr>
                    </w:div>
                  </w:divsChild>
                </w:div>
                <w:div w:id="504898276">
                  <w:marLeft w:val="0"/>
                  <w:marRight w:val="0"/>
                  <w:marTop w:val="0"/>
                  <w:marBottom w:val="0"/>
                  <w:divBdr>
                    <w:top w:val="none" w:sz="0" w:space="0" w:color="auto"/>
                    <w:left w:val="none" w:sz="0" w:space="0" w:color="auto"/>
                    <w:bottom w:val="none" w:sz="0" w:space="0" w:color="auto"/>
                    <w:right w:val="none" w:sz="0" w:space="0" w:color="auto"/>
                  </w:divBdr>
                  <w:divsChild>
                    <w:div w:id="1282883229">
                      <w:marLeft w:val="0"/>
                      <w:marRight w:val="0"/>
                      <w:marTop w:val="0"/>
                      <w:marBottom w:val="0"/>
                      <w:divBdr>
                        <w:top w:val="none" w:sz="0" w:space="0" w:color="auto"/>
                        <w:left w:val="none" w:sz="0" w:space="0" w:color="auto"/>
                        <w:bottom w:val="none" w:sz="0" w:space="0" w:color="auto"/>
                        <w:right w:val="none" w:sz="0" w:space="0" w:color="auto"/>
                      </w:divBdr>
                    </w:div>
                  </w:divsChild>
                </w:div>
                <w:div w:id="182669436">
                  <w:marLeft w:val="0"/>
                  <w:marRight w:val="0"/>
                  <w:marTop w:val="0"/>
                  <w:marBottom w:val="0"/>
                  <w:divBdr>
                    <w:top w:val="none" w:sz="0" w:space="0" w:color="auto"/>
                    <w:left w:val="none" w:sz="0" w:space="0" w:color="auto"/>
                    <w:bottom w:val="none" w:sz="0" w:space="0" w:color="auto"/>
                    <w:right w:val="none" w:sz="0" w:space="0" w:color="auto"/>
                  </w:divBdr>
                  <w:divsChild>
                    <w:div w:id="566035907">
                      <w:marLeft w:val="0"/>
                      <w:marRight w:val="0"/>
                      <w:marTop w:val="0"/>
                      <w:marBottom w:val="0"/>
                      <w:divBdr>
                        <w:top w:val="none" w:sz="0" w:space="0" w:color="auto"/>
                        <w:left w:val="none" w:sz="0" w:space="0" w:color="auto"/>
                        <w:bottom w:val="none" w:sz="0" w:space="0" w:color="auto"/>
                        <w:right w:val="none" w:sz="0" w:space="0" w:color="auto"/>
                      </w:divBdr>
                    </w:div>
                  </w:divsChild>
                </w:div>
                <w:div w:id="574321170">
                  <w:marLeft w:val="0"/>
                  <w:marRight w:val="0"/>
                  <w:marTop w:val="0"/>
                  <w:marBottom w:val="0"/>
                  <w:divBdr>
                    <w:top w:val="none" w:sz="0" w:space="0" w:color="auto"/>
                    <w:left w:val="none" w:sz="0" w:space="0" w:color="auto"/>
                    <w:bottom w:val="none" w:sz="0" w:space="0" w:color="auto"/>
                    <w:right w:val="none" w:sz="0" w:space="0" w:color="auto"/>
                  </w:divBdr>
                  <w:divsChild>
                    <w:div w:id="1165589827">
                      <w:marLeft w:val="0"/>
                      <w:marRight w:val="0"/>
                      <w:marTop w:val="0"/>
                      <w:marBottom w:val="0"/>
                      <w:divBdr>
                        <w:top w:val="none" w:sz="0" w:space="0" w:color="auto"/>
                        <w:left w:val="none" w:sz="0" w:space="0" w:color="auto"/>
                        <w:bottom w:val="none" w:sz="0" w:space="0" w:color="auto"/>
                        <w:right w:val="none" w:sz="0" w:space="0" w:color="auto"/>
                      </w:divBdr>
                    </w:div>
                  </w:divsChild>
                </w:div>
                <w:div w:id="1718779214">
                  <w:marLeft w:val="0"/>
                  <w:marRight w:val="0"/>
                  <w:marTop w:val="0"/>
                  <w:marBottom w:val="0"/>
                  <w:divBdr>
                    <w:top w:val="none" w:sz="0" w:space="0" w:color="auto"/>
                    <w:left w:val="none" w:sz="0" w:space="0" w:color="auto"/>
                    <w:bottom w:val="none" w:sz="0" w:space="0" w:color="auto"/>
                    <w:right w:val="none" w:sz="0" w:space="0" w:color="auto"/>
                  </w:divBdr>
                  <w:divsChild>
                    <w:div w:id="1152673038">
                      <w:marLeft w:val="0"/>
                      <w:marRight w:val="0"/>
                      <w:marTop w:val="0"/>
                      <w:marBottom w:val="0"/>
                      <w:divBdr>
                        <w:top w:val="none" w:sz="0" w:space="0" w:color="auto"/>
                        <w:left w:val="none" w:sz="0" w:space="0" w:color="auto"/>
                        <w:bottom w:val="none" w:sz="0" w:space="0" w:color="auto"/>
                        <w:right w:val="none" w:sz="0" w:space="0" w:color="auto"/>
                      </w:divBdr>
                    </w:div>
                  </w:divsChild>
                </w:div>
                <w:div w:id="1276399960">
                  <w:marLeft w:val="0"/>
                  <w:marRight w:val="0"/>
                  <w:marTop w:val="0"/>
                  <w:marBottom w:val="0"/>
                  <w:divBdr>
                    <w:top w:val="none" w:sz="0" w:space="0" w:color="auto"/>
                    <w:left w:val="none" w:sz="0" w:space="0" w:color="auto"/>
                    <w:bottom w:val="none" w:sz="0" w:space="0" w:color="auto"/>
                    <w:right w:val="none" w:sz="0" w:space="0" w:color="auto"/>
                  </w:divBdr>
                  <w:divsChild>
                    <w:div w:id="1009020851">
                      <w:marLeft w:val="0"/>
                      <w:marRight w:val="0"/>
                      <w:marTop w:val="0"/>
                      <w:marBottom w:val="0"/>
                      <w:divBdr>
                        <w:top w:val="none" w:sz="0" w:space="0" w:color="auto"/>
                        <w:left w:val="none" w:sz="0" w:space="0" w:color="auto"/>
                        <w:bottom w:val="none" w:sz="0" w:space="0" w:color="auto"/>
                        <w:right w:val="none" w:sz="0" w:space="0" w:color="auto"/>
                      </w:divBdr>
                    </w:div>
                  </w:divsChild>
                </w:div>
                <w:div w:id="134295819">
                  <w:marLeft w:val="0"/>
                  <w:marRight w:val="0"/>
                  <w:marTop w:val="0"/>
                  <w:marBottom w:val="0"/>
                  <w:divBdr>
                    <w:top w:val="none" w:sz="0" w:space="0" w:color="auto"/>
                    <w:left w:val="none" w:sz="0" w:space="0" w:color="auto"/>
                    <w:bottom w:val="none" w:sz="0" w:space="0" w:color="auto"/>
                    <w:right w:val="none" w:sz="0" w:space="0" w:color="auto"/>
                  </w:divBdr>
                  <w:divsChild>
                    <w:div w:id="1016811805">
                      <w:marLeft w:val="0"/>
                      <w:marRight w:val="0"/>
                      <w:marTop w:val="0"/>
                      <w:marBottom w:val="0"/>
                      <w:divBdr>
                        <w:top w:val="none" w:sz="0" w:space="0" w:color="auto"/>
                        <w:left w:val="none" w:sz="0" w:space="0" w:color="auto"/>
                        <w:bottom w:val="none" w:sz="0" w:space="0" w:color="auto"/>
                        <w:right w:val="none" w:sz="0" w:space="0" w:color="auto"/>
                      </w:divBdr>
                    </w:div>
                    <w:div w:id="1472944644">
                      <w:marLeft w:val="0"/>
                      <w:marRight w:val="0"/>
                      <w:marTop w:val="0"/>
                      <w:marBottom w:val="0"/>
                      <w:divBdr>
                        <w:top w:val="none" w:sz="0" w:space="0" w:color="auto"/>
                        <w:left w:val="none" w:sz="0" w:space="0" w:color="auto"/>
                        <w:bottom w:val="none" w:sz="0" w:space="0" w:color="auto"/>
                        <w:right w:val="none" w:sz="0" w:space="0" w:color="auto"/>
                      </w:divBdr>
                    </w:div>
                    <w:div w:id="5983851">
                      <w:marLeft w:val="0"/>
                      <w:marRight w:val="0"/>
                      <w:marTop w:val="0"/>
                      <w:marBottom w:val="0"/>
                      <w:divBdr>
                        <w:top w:val="none" w:sz="0" w:space="0" w:color="auto"/>
                        <w:left w:val="none" w:sz="0" w:space="0" w:color="auto"/>
                        <w:bottom w:val="none" w:sz="0" w:space="0" w:color="auto"/>
                        <w:right w:val="none" w:sz="0" w:space="0" w:color="auto"/>
                      </w:divBdr>
                    </w:div>
                  </w:divsChild>
                </w:div>
                <w:div w:id="790902359">
                  <w:marLeft w:val="0"/>
                  <w:marRight w:val="0"/>
                  <w:marTop w:val="0"/>
                  <w:marBottom w:val="0"/>
                  <w:divBdr>
                    <w:top w:val="none" w:sz="0" w:space="0" w:color="auto"/>
                    <w:left w:val="none" w:sz="0" w:space="0" w:color="auto"/>
                    <w:bottom w:val="none" w:sz="0" w:space="0" w:color="auto"/>
                    <w:right w:val="none" w:sz="0" w:space="0" w:color="auto"/>
                  </w:divBdr>
                  <w:divsChild>
                    <w:div w:id="2277685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90005540">
          <w:marLeft w:val="0"/>
          <w:marRight w:val="0"/>
          <w:marTop w:val="0"/>
          <w:marBottom w:val="0"/>
          <w:divBdr>
            <w:top w:val="none" w:sz="0" w:space="0" w:color="auto"/>
            <w:left w:val="none" w:sz="0" w:space="0" w:color="auto"/>
            <w:bottom w:val="none" w:sz="0" w:space="0" w:color="auto"/>
            <w:right w:val="none" w:sz="0" w:space="0" w:color="auto"/>
          </w:divBdr>
        </w:div>
        <w:div w:id="2125537764">
          <w:marLeft w:val="0"/>
          <w:marRight w:val="0"/>
          <w:marTop w:val="0"/>
          <w:marBottom w:val="0"/>
          <w:divBdr>
            <w:top w:val="none" w:sz="0" w:space="0" w:color="auto"/>
            <w:left w:val="none" w:sz="0" w:space="0" w:color="auto"/>
            <w:bottom w:val="none" w:sz="0" w:space="0" w:color="auto"/>
            <w:right w:val="none" w:sz="0" w:space="0" w:color="auto"/>
          </w:divBdr>
        </w:div>
        <w:div w:id="1077483487">
          <w:marLeft w:val="0"/>
          <w:marRight w:val="0"/>
          <w:marTop w:val="0"/>
          <w:marBottom w:val="0"/>
          <w:divBdr>
            <w:top w:val="none" w:sz="0" w:space="0" w:color="auto"/>
            <w:left w:val="none" w:sz="0" w:space="0" w:color="auto"/>
            <w:bottom w:val="none" w:sz="0" w:space="0" w:color="auto"/>
            <w:right w:val="none" w:sz="0" w:space="0" w:color="auto"/>
          </w:divBdr>
        </w:div>
        <w:div w:id="1329208257">
          <w:marLeft w:val="0"/>
          <w:marRight w:val="0"/>
          <w:marTop w:val="0"/>
          <w:marBottom w:val="0"/>
          <w:divBdr>
            <w:top w:val="none" w:sz="0" w:space="0" w:color="auto"/>
            <w:left w:val="none" w:sz="0" w:space="0" w:color="auto"/>
            <w:bottom w:val="none" w:sz="0" w:space="0" w:color="auto"/>
            <w:right w:val="none" w:sz="0" w:space="0" w:color="auto"/>
          </w:divBdr>
        </w:div>
        <w:div w:id="246114740">
          <w:marLeft w:val="0"/>
          <w:marRight w:val="0"/>
          <w:marTop w:val="0"/>
          <w:marBottom w:val="0"/>
          <w:divBdr>
            <w:top w:val="none" w:sz="0" w:space="0" w:color="auto"/>
            <w:left w:val="none" w:sz="0" w:space="0" w:color="auto"/>
            <w:bottom w:val="none" w:sz="0" w:space="0" w:color="auto"/>
            <w:right w:val="none" w:sz="0" w:space="0" w:color="auto"/>
          </w:divBdr>
          <w:divsChild>
            <w:div w:id="1807045852">
              <w:marLeft w:val="-75"/>
              <w:marRight w:val="0"/>
              <w:marTop w:val="30"/>
              <w:marBottom w:val="30"/>
              <w:divBdr>
                <w:top w:val="none" w:sz="0" w:space="0" w:color="auto"/>
                <w:left w:val="none" w:sz="0" w:space="0" w:color="auto"/>
                <w:bottom w:val="none" w:sz="0" w:space="0" w:color="auto"/>
                <w:right w:val="none" w:sz="0" w:space="0" w:color="auto"/>
              </w:divBdr>
              <w:divsChild>
                <w:div w:id="1554465049">
                  <w:marLeft w:val="0"/>
                  <w:marRight w:val="0"/>
                  <w:marTop w:val="0"/>
                  <w:marBottom w:val="0"/>
                  <w:divBdr>
                    <w:top w:val="none" w:sz="0" w:space="0" w:color="auto"/>
                    <w:left w:val="none" w:sz="0" w:space="0" w:color="auto"/>
                    <w:bottom w:val="none" w:sz="0" w:space="0" w:color="auto"/>
                    <w:right w:val="none" w:sz="0" w:space="0" w:color="auto"/>
                  </w:divBdr>
                  <w:divsChild>
                    <w:div w:id="1706633475">
                      <w:marLeft w:val="0"/>
                      <w:marRight w:val="0"/>
                      <w:marTop w:val="0"/>
                      <w:marBottom w:val="0"/>
                      <w:divBdr>
                        <w:top w:val="none" w:sz="0" w:space="0" w:color="auto"/>
                        <w:left w:val="none" w:sz="0" w:space="0" w:color="auto"/>
                        <w:bottom w:val="none" w:sz="0" w:space="0" w:color="auto"/>
                        <w:right w:val="none" w:sz="0" w:space="0" w:color="auto"/>
                      </w:divBdr>
                    </w:div>
                  </w:divsChild>
                </w:div>
                <w:div w:id="994989468">
                  <w:marLeft w:val="0"/>
                  <w:marRight w:val="0"/>
                  <w:marTop w:val="0"/>
                  <w:marBottom w:val="0"/>
                  <w:divBdr>
                    <w:top w:val="none" w:sz="0" w:space="0" w:color="auto"/>
                    <w:left w:val="none" w:sz="0" w:space="0" w:color="auto"/>
                    <w:bottom w:val="none" w:sz="0" w:space="0" w:color="auto"/>
                    <w:right w:val="none" w:sz="0" w:space="0" w:color="auto"/>
                  </w:divBdr>
                  <w:divsChild>
                    <w:div w:id="2063866450">
                      <w:marLeft w:val="0"/>
                      <w:marRight w:val="0"/>
                      <w:marTop w:val="0"/>
                      <w:marBottom w:val="0"/>
                      <w:divBdr>
                        <w:top w:val="none" w:sz="0" w:space="0" w:color="auto"/>
                        <w:left w:val="none" w:sz="0" w:space="0" w:color="auto"/>
                        <w:bottom w:val="none" w:sz="0" w:space="0" w:color="auto"/>
                        <w:right w:val="none" w:sz="0" w:space="0" w:color="auto"/>
                      </w:divBdr>
                    </w:div>
                  </w:divsChild>
                </w:div>
                <w:div w:id="1111245804">
                  <w:marLeft w:val="0"/>
                  <w:marRight w:val="0"/>
                  <w:marTop w:val="0"/>
                  <w:marBottom w:val="0"/>
                  <w:divBdr>
                    <w:top w:val="none" w:sz="0" w:space="0" w:color="auto"/>
                    <w:left w:val="none" w:sz="0" w:space="0" w:color="auto"/>
                    <w:bottom w:val="none" w:sz="0" w:space="0" w:color="auto"/>
                    <w:right w:val="none" w:sz="0" w:space="0" w:color="auto"/>
                  </w:divBdr>
                  <w:divsChild>
                    <w:div w:id="658192656">
                      <w:marLeft w:val="0"/>
                      <w:marRight w:val="0"/>
                      <w:marTop w:val="0"/>
                      <w:marBottom w:val="0"/>
                      <w:divBdr>
                        <w:top w:val="none" w:sz="0" w:space="0" w:color="auto"/>
                        <w:left w:val="none" w:sz="0" w:space="0" w:color="auto"/>
                        <w:bottom w:val="none" w:sz="0" w:space="0" w:color="auto"/>
                        <w:right w:val="none" w:sz="0" w:space="0" w:color="auto"/>
                      </w:divBdr>
                    </w:div>
                  </w:divsChild>
                </w:div>
                <w:div w:id="1756704340">
                  <w:marLeft w:val="0"/>
                  <w:marRight w:val="0"/>
                  <w:marTop w:val="0"/>
                  <w:marBottom w:val="0"/>
                  <w:divBdr>
                    <w:top w:val="none" w:sz="0" w:space="0" w:color="auto"/>
                    <w:left w:val="none" w:sz="0" w:space="0" w:color="auto"/>
                    <w:bottom w:val="none" w:sz="0" w:space="0" w:color="auto"/>
                    <w:right w:val="none" w:sz="0" w:space="0" w:color="auto"/>
                  </w:divBdr>
                  <w:divsChild>
                    <w:div w:id="740176906">
                      <w:marLeft w:val="0"/>
                      <w:marRight w:val="0"/>
                      <w:marTop w:val="0"/>
                      <w:marBottom w:val="0"/>
                      <w:divBdr>
                        <w:top w:val="none" w:sz="0" w:space="0" w:color="auto"/>
                        <w:left w:val="none" w:sz="0" w:space="0" w:color="auto"/>
                        <w:bottom w:val="none" w:sz="0" w:space="0" w:color="auto"/>
                        <w:right w:val="none" w:sz="0" w:space="0" w:color="auto"/>
                      </w:divBdr>
                    </w:div>
                  </w:divsChild>
                </w:div>
                <w:div w:id="1814178574">
                  <w:marLeft w:val="0"/>
                  <w:marRight w:val="0"/>
                  <w:marTop w:val="0"/>
                  <w:marBottom w:val="0"/>
                  <w:divBdr>
                    <w:top w:val="none" w:sz="0" w:space="0" w:color="auto"/>
                    <w:left w:val="none" w:sz="0" w:space="0" w:color="auto"/>
                    <w:bottom w:val="none" w:sz="0" w:space="0" w:color="auto"/>
                    <w:right w:val="none" w:sz="0" w:space="0" w:color="auto"/>
                  </w:divBdr>
                  <w:divsChild>
                    <w:div w:id="502164507">
                      <w:marLeft w:val="0"/>
                      <w:marRight w:val="0"/>
                      <w:marTop w:val="0"/>
                      <w:marBottom w:val="0"/>
                      <w:divBdr>
                        <w:top w:val="none" w:sz="0" w:space="0" w:color="auto"/>
                        <w:left w:val="none" w:sz="0" w:space="0" w:color="auto"/>
                        <w:bottom w:val="none" w:sz="0" w:space="0" w:color="auto"/>
                        <w:right w:val="none" w:sz="0" w:space="0" w:color="auto"/>
                      </w:divBdr>
                    </w:div>
                  </w:divsChild>
                </w:div>
                <w:div w:id="183330445">
                  <w:marLeft w:val="0"/>
                  <w:marRight w:val="0"/>
                  <w:marTop w:val="0"/>
                  <w:marBottom w:val="0"/>
                  <w:divBdr>
                    <w:top w:val="none" w:sz="0" w:space="0" w:color="auto"/>
                    <w:left w:val="none" w:sz="0" w:space="0" w:color="auto"/>
                    <w:bottom w:val="none" w:sz="0" w:space="0" w:color="auto"/>
                    <w:right w:val="none" w:sz="0" w:space="0" w:color="auto"/>
                  </w:divBdr>
                  <w:divsChild>
                    <w:div w:id="2136559168">
                      <w:marLeft w:val="0"/>
                      <w:marRight w:val="0"/>
                      <w:marTop w:val="0"/>
                      <w:marBottom w:val="0"/>
                      <w:divBdr>
                        <w:top w:val="none" w:sz="0" w:space="0" w:color="auto"/>
                        <w:left w:val="none" w:sz="0" w:space="0" w:color="auto"/>
                        <w:bottom w:val="none" w:sz="0" w:space="0" w:color="auto"/>
                        <w:right w:val="none" w:sz="0" w:space="0" w:color="auto"/>
                      </w:divBdr>
                    </w:div>
                  </w:divsChild>
                </w:div>
                <w:div w:id="830222563">
                  <w:marLeft w:val="0"/>
                  <w:marRight w:val="0"/>
                  <w:marTop w:val="0"/>
                  <w:marBottom w:val="0"/>
                  <w:divBdr>
                    <w:top w:val="none" w:sz="0" w:space="0" w:color="auto"/>
                    <w:left w:val="none" w:sz="0" w:space="0" w:color="auto"/>
                    <w:bottom w:val="none" w:sz="0" w:space="0" w:color="auto"/>
                    <w:right w:val="none" w:sz="0" w:space="0" w:color="auto"/>
                  </w:divBdr>
                  <w:divsChild>
                    <w:div w:id="473065614">
                      <w:marLeft w:val="0"/>
                      <w:marRight w:val="0"/>
                      <w:marTop w:val="0"/>
                      <w:marBottom w:val="0"/>
                      <w:divBdr>
                        <w:top w:val="none" w:sz="0" w:space="0" w:color="auto"/>
                        <w:left w:val="none" w:sz="0" w:space="0" w:color="auto"/>
                        <w:bottom w:val="none" w:sz="0" w:space="0" w:color="auto"/>
                        <w:right w:val="none" w:sz="0" w:space="0" w:color="auto"/>
                      </w:divBdr>
                    </w:div>
                  </w:divsChild>
                </w:div>
                <w:div w:id="1464688385">
                  <w:marLeft w:val="0"/>
                  <w:marRight w:val="0"/>
                  <w:marTop w:val="0"/>
                  <w:marBottom w:val="0"/>
                  <w:divBdr>
                    <w:top w:val="none" w:sz="0" w:space="0" w:color="auto"/>
                    <w:left w:val="none" w:sz="0" w:space="0" w:color="auto"/>
                    <w:bottom w:val="none" w:sz="0" w:space="0" w:color="auto"/>
                    <w:right w:val="none" w:sz="0" w:space="0" w:color="auto"/>
                  </w:divBdr>
                  <w:divsChild>
                    <w:div w:id="460924683">
                      <w:marLeft w:val="0"/>
                      <w:marRight w:val="0"/>
                      <w:marTop w:val="0"/>
                      <w:marBottom w:val="0"/>
                      <w:divBdr>
                        <w:top w:val="none" w:sz="0" w:space="0" w:color="auto"/>
                        <w:left w:val="none" w:sz="0" w:space="0" w:color="auto"/>
                        <w:bottom w:val="none" w:sz="0" w:space="0" w:color="auto"/>
                        <w:right w:val="none" w:sz="0" w:space="0" w:color="auto"/>
                      </w:divBdr>
                    </w:div>
                  </w:divsChild>
                </w:div>
                <w:div w:id="14700957">
                  <w:marLeft w:val="0"/>
                  <w:marRight w:val="0"/>
                  <w:marTop w:val="0"/>
                  <w:marBottom w:val="0"/>
                  <w:divBdr>
                    <w:top w:val="none" w:sz="0" w:space="0" w:color="auto"/>
                    <w:left w:val="none" w:sz="0" w:space="0" w:color="auto"/>
                    <w:bottom w:val="none" w:sz="0" w:space="0" w:color="auto"/>
                    <w:right w:val="none" w:sz="0" w:space="0" w:color="auto"/>
                  </w:divBdr>
                  <w:divsChild>
                    <w:div w:id="396052899">
                      <w:marLeft w:val="0"/>
                      <w:marRight w:val="0"/>
                      <w:marTop w:val="0"/>
                      <w:marBottom w:val="0"/>
                      <w:divBdr>
                        <w:top w:val="none" w:sz="0" w:space="0" w:color="auto"/>
                        <w:left w:val="none" w:sz="0" w:space="0" w:color="auto"/>
                        <w:bottom w:val="none" w:sz="0" w:space="0" w:color="auto"/>
                        <w:right w:val="none" w:sz="0" w:space="0" w:color="auto"/>
                      </w:divBdr>
                    </w:div>
                  </w:divsChild>
                </w:div>
                <w:div w:id="1419403970">
                  <w:marLeft w:val="0"/>
                  <w:marRight w:val="0"/>
                  <w:marTop w:val="0"/>
                  <w:marBottom w:val="0"/>
                  <w:divBdr>
                    <w:top w:val="none" w:sz="0" w:space="0" w:color="auto"/>
                    <w:left w:val="none" w:sz="0" w:space="0" w:color="auto"/>
                    <w:bottom w:val="none" w:sz="0" w:space="0" w:color="auto"/>
                    <w:right w:val="none" w:sz="0" w:space="0" w:color="auto"/>
                  </w:divBdr>
                  <w:divsChild>
                    <w:div w:id="173543127">
                      <w:marLeft w:val="0"/>
                      <w:marRight w:val="0"/>
                      <w:marTop w:val="0"/>
                      <w:marBottom w:val="0"/>
                      <w:divBdr>
                        <w:top w:val="none" w:sz="0" w:space="0" w:color="auto"/>
                        <w:left w:val="none" w:sz="0" w:space="0" w:color="auto"/>
                        <w:bottom w:val="none" w:sz="0" w:space="0" w:color="auto"/>
                        <w:right w:val="none" w:sz="0" w:space="0" w:color="auto"/>
                      </w:divBdr>
                    </w:div>
                  </w:divsChild>
                </w:div>
                <w:div w:id="527260616">
                  <w:marLeft w:val="0"/>
                  <w:marRight w:val="0"/>
                  <w:marTop w:val="0"/>
                  <w:marBottom w:val="0"/>
                  <w:divBdr>
                    <w:top w:val="none" w:sz="0" w:space="0" w:color="auto"/>
                    <w:left w:val="none" w:sz="0" w:space="0" w:color="auto"/>
                    <w:bottom w:val="none" w:sz="0" w:space="0" w:color="auto"/>
                    <w:right w:val="none" w:sz="0" w:space="0" w:color="auto"/>
                  </w:divBdr>
                  <w:divsChild>
                    <w:div w:id="1700621504">
                      <w:marLeft w:val="0"/>
                      <w:marRight w:val="0"/>
                      <w:marTop w:val="0"/>
                      <w:marBottom w:val="0"/>
                      <w:divBdr>
                        <w:top w:val="none" w:sz="0" w:space="0" w:color="auto"/>
                        <w:left w:val="none" w:sz="0" w:space="0" w:color="auto"/>
                        <w:bottom w:val="none" w:sz="0" w:space="0" w:color="auto"/>
                        <w:right w:val="none" w:sz="0" w:space="0" w:color="auto"/>
                      </w:divBdr>
                    </w:div>
                  </w:divsChild>
                </w:div>
                <w:div w:id="393354267">
                  <w:marLeft w:val="0"/>
                  <w:marRight w:val="0"/>
                  <w:marTop w:val="0"/>
                  <w:marBottom w:val="0"/>
                  <w:divBdr>
                    <w:top w:val="none" w:sz="0" w:space="0" w:color="auto"/>
                    <w:left w:val="none" w:sz="0" w:space="0" w:color="auto"/>
                    <w:bottom w:val="none" w:sz="0" w:space="0" w:color="auto"/>
                    <w:right w:val="none" w:sz="0" w:space="0" w:color="auto"/>
                  </w:divBdr>
                  <w:divsChild>
                    <w:div w:id="922690923">
                      <w:marLeft w:val="0"/>
                      <w:marRight w:val="0"/>
                      <w:marTop w:val="0"/>
                      <w:marBottom w:val="0"/>
                      <w:divBdr>
                        <w:top w:val="none" w:sz="0" w:space="0" w:color="auto"/>
                        <w:left w:val="none" w:sz="0" w:space="0" w:color="auto"/>
                        <w:bottom w:val="none" w:sz="0" w:space="0" w:color="auto"/>
                        <w:right w:val="none" w:sz="0" w:space="0" w:color="auto"/>
                      </w:divBdr>
                    </w:div>
                  </w:divsChild>
                </w:div>
                <w:div w:id="271667350">
                  <w:marLeft w:val="0"/>
                  <w:marRight w:val="0"/>
                  <w:marTop w:val="0"/>
                  <w:marBottom w:val="0"/>
                  <w:divBdr>
                    <w:top w:val="none" w:sz="0" w:space="0" w:color="auto"/>
                    <w:left w:val="none" w:sz="0" w:space="0" w:color="auto"/>
                    <w:bottom w:val="none" w:sz="0" w:space="0" w:color="auto"/>
                    <w:right w:val="none" w:sz="0" w:space="0" w:color="auto"/>
                  </w:divBdr>
                  <w:divsChild>
                    <w:div w:id="1371344257">
                      <w:marLeft w:val="0"/>
                      <w:marRight w:val="0"/>
                      <w:marTop w:val="0"/>
                      <w:marBottom w:val="0"/>
                      <w:divBdr>
                        <w:top w:val="none" w:sz="0" w:space="0" w:color="auto"/>
                        <w:left w:val="none" w:sz="0" w:space="0" w:color="auto"/>
                        <w:bottom w:val="none" w:sz="0" w:space="0" w:color="auto"/>
                        <w:right w:val="none" w:sz="0" w:space="0" w:color="auto"/>
                      </w:divBdr>
                    </w:div>
                  </w:divsChild>
                </w:div>
                <w:div w:id="61831655">
                  <w:marLeft w:val="0"/>
                  <w:marRight w:val="0"/>
                  <w:marTop w:val="0"/>
                  <w:marBottom w:val="0"/>
                  <w:divBdr>
                    <w:top w:val="none" w:sz="0" w:space="0" w:color="auto"/>
                    <w:left w:val="none" w:sz="0" w:space="0" w:color="auto"/>
                    <w:bottom w:val="none" w:sz="0" w:space="0" w:color="auto"/>
                    <w:right w:val="none" w:sz="0" w:space="0" w:color="auto"/>
                  </w:divBdr>
                  <w:divsChild>
                    <w:div w:id="1854687270">
                      <w:marLeft w:val="0"/>
                      <w:marRight w:val="0"/>
                      <w:marTop w:val="0"/>
                      <w:marBottom w:val="0"/>
                      <w:divBdr>
                        <w:top w:val="none" w:sz="0" w:space="0" w:color="auto"/>
                        <w:left w:val="none" w:sz="0" w:space="0" w:color="auto"/>
                        <w:bottom w:val="none" w:sz="0" w:space="0" w:color="auto"/>
                        <w:right w:val="none" w:sz="0" w:space="0" w:color="auto"/>
                      </w:divBdr>
                    </w:div>
                  </w:divsChild>
                </w:div>
                <w:div w:id="2027779509">
                  <w:marLeft w:val="0"/>
                  <w:marRight w:val="0"/>
                  <w:marTop w:val="0"/>
                  <w:marBottom w:val="0"/>
                  <w:divBdr>
                    <w:top w:val="none" w:sz="0" w:space="0" w:color="auto"/>
                    <w:left w:val="none" w:sz="0" w:space="0" w:color="auto"/>
                    <w:bottom w:val="none" w:sz="0" w:space="0" w:color="auto"/>
                    <w:right w:val="none" w:sz="0" w:space="0" w:color="auto"/>
                  </w:divBdr>
                  <w:divsChild>
                    <w:div w:id="21283526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30352553">
          <w:marLeft w:val="0"/>
          <w:marRight w:val="0"/>
          <w:marTop w:val="0"/>
          <w:marBottom w:val="0"/>
          <w:divBdr>
            <w:top w:val="none" w:sz="0" w:space="0" w:color="auto"/>
            <w:left w:val="none" w:sz="0" w:space="0" w:color="auto"/>
            <w:bottom w:val="none" w:sz="0" w:space="0" w:color="auto"/>
            <w:right w:val="none" w:sz="0" w:space="0" w:color="auto"/>
          </w:divBdr>
        </w:div>
        <w:div w:id="639579859">
          <w:marLeft w:val="0"/>
          <w:marRight w:val="0"/>
          <w:marTop w:val="0"/>
          <w:marBottom w:val="0"/>
          <w:divBdr>
            <w:top w:val="none" w:sz="0" w:space="0" w:color="auto"/>
            <w:left w:val="none" w:sz="0" w:space="0" w:color="auto"/>
            <w:bottom w:val="none" w:sz="0" w:space="0" w:color="auto"/>
            <w:right w:val="none" w:sz="0" w:space="0" w:color="auto"/>
          </w:divBdr>
          <w:divsChild>
            <w:div w:id="1781098016">
              <w:marLeft w:val="0"/>
              <w:marRight w:val="0"/>
              <w:marTop w:val="0"/>
              <w:marBottom w:val="0"/>
              <w:divBdr>
                <w:top w:val="none" w:sz="0" w:space="0" w:color="auto"/>
                <w:left w:val="none" w:sz="0" w:space="0" w:color="auto"/>
                <w:bottom w:val="none" w:sz="0" w:space="0" w:color="auto"/>
                <w:right w:val="none" w:sz="0" w:space="0" w:color="auto"/>
              </w:divBdr>
            </w:div>
            <w:div w:id="1858735719">
              <w:marLeft w:val="0"/>
              <w:marRight w:val="0"/>
              <w:marTop w:val="0"/>
              <w:marBottom w:val="0"/>
              <w:divBdr>
                <w:top w:val="none" w:sz="0" w:space="0" w:color="auto"/>
                <w:left w:val="none" w:sz="0" w:space="0" w:color="auto"/>
                <w:bottom w:val="none" w:sz="0" w:space="0" w:color="auto"/>
                <w:right w:val="none" w:sz="0" w:space="0" w:color="auto"/>
              </w:divBdr>
            </w:div>
            <w:div w:id="251745423">
              <w:marLeft w:val="0"/>
              <w:marRight w:val="0"/>
              <w:marTop w:val="0"/>
              <w:marBottom w:val="0"/>
              <w:divBdr>
                <w:top w:val="none" w:sz="0" w:space="0" w:color="auto"/>
                <w:left w:val="none" w:sz="0" w:space="0" w:color="auto"/>
                <w:bottom w:val="none" w:sz="0" w:space="0" w:color="auto"/>
                <w:right w:val="none" w:sz="0" w:space="0" w:color="auto"/>
              </w:divBdr>
            </w:div>
            <w:div w:id="277107751">
              <w:marLeft w:val="0"/>
              <w:marRight w:val="0"/>
              <w:marTop w:val="0"/>
              <w:marBottom w:val="0"/>
              <w:divBdr>
                <w:top w:val="none" w:sz="0" w:space="0" w:color="auto"/>
                <w:left w:val="none" w:sz="0" w:space="0" w:color="auto"/>
                <w:bottom w:val="none" w:sz="0" w:space="0" w:color="auto"/>
                <w:right w:val="none" w:sz="0" w:space="0" w:color="auto"/>
              </w:divBdr>
            </w:div>
            <w:div w:id="376588962">
              <w:marLeft w:val="0"/>
              <w:marRight w:val="0"/>
              <w:marTop w:val="0"/>
              <w:marBottom w:val="0"/>
              <w:divBdr>
                <w:top w:val="none" w:sz="0" w:space="0" w:color="auto"/>
                <w:left w:val="none" w:sz="0" w:space="0" w:color="auto"/>
                <w:bottom w:val="none" w:sz="0" w:space="0" w:color="auto"/>
                <w:right w:val="none" w:sz="0" w:space="0" w:color="auto"/>
              </w:divBdr>
            </w:div>
            <w:div w:id="1878154535">
              <w:marLeft w:val="0"/>
              <w:marRight w:val="0"/>
              <w:marTop w:val="0"/>
              <w:marBottom w:val="0"/>
              <w:divBdr>
                <w:top w:val="none" w:sz="0" w:space="0" w:color="auto"/>
                <w:left w:val="none" w:sz="0" w:space="0" w:color="auto"/>
                <w:bottom w:val="none" w:sz="0" w:space="0" w:color="auto"/>
                <w:right w:val="none" w:sz="0" w:space="0" w:color="auto"/>
              </w:divBdr>
            </w:div>
            <w:div w:id="213275844">
              <w:marLeft w:val="0"/>
              <w:marRight w:val="0"/>
              <w:marTop w:val="0"/>
              <w:marBottom w:val="0"/>
              <w:divBdr>
                <w:top w:val="none" w:sz="0" w:space="0" w:color="auto"/>
                <w:left w:val="none" w:sz="0" w:space="0" w:color="auto"/>
                <w:bottom w:val="none" w:sz="0" w:space="0" w:color="auto"/>
                <w:right w:val="none" w:sz="0" w:space="0" w:color="auto"/>
              </w:divBdr>
            </w:div>
            <w:div w:id="992832989">
              <w:marLeft w:val="0"/>
              <w:marRight w:val="0"/>
              <w:marTop w:val="0"/>
              <w:marBottom w:val="0"/>
              <w:divBdr>
                <w:top w:val="none" w:sz="0" w:space="0" w:color="auto"/>
                <w:left w:val="none" w:sz="0" w:space="0" w:color="auto"/>
                <w:bottom w:val="none" w:sz="0" w:space="0" w:color="auto"/>
                <w:right w:val="none" w:sz="0" w:space="0" w:color="auto"/>
              </w:divBdr>
            </w:div>
            <w:div w:id="57823043">
              <w:marLeft w:val="0"/>
              <w:marRight w:val="0"/>
              <w:marTop w:val="0"/>
              <w:marBottom w:val="0"/>
              <w:divBdr>
                <w:top w:val="none" w:sz="0" w:space="0" w:color="auto"/>
                <w:left w:val="none" w:sz="0" w:space="0" w:color="auto"/>
                <w:bottom w:val="none" w:sz="0" w:space="0" w:color="auto"/>
                <w:right w:val="none" w:sz="0" w:space="0" w:color="auto"/>
              </w:divBdr>
            </w:div>
            <w:div w:id="1818261185">
              <w:marLeft w:val="0"/>
              <w:marRight w:val="0"/>
              <w:marTop w:val="0"/>
              <w:marBottom w:val="0"/>
              <w:divBdr>
                <w:top w:val="none" w:sz="0" w:space="0" w:color="auto"/>
                <w:left w:val="none" w:sz="0" w:space="0" w:color="auto"/>
                <w:bottom w:val="none" w:sz="0" w:space="0" w:color="auto"/>
                <w:right w:val="none" w:sz="0" w:space="0" w:color="auto"/>
              </w:divBdr>
            </w:div>
            <w:div w:id="1588034330">
              <w:marLeft w:val="0"/>
              <w:marRight w:val="0"/>
              <w:marTop w:val="0"/>
              <w:marBottom w:val="0"/>
              <w:divBdr>
                <w:top w:val="none" w:sz="0" w:space="0" w:color="auto"/>
                <w:left w:val="none" w:sz="0" w:space="0" w:color="auto"/>
                <w:bottom w:val="none" w:sz="0" w:space="0" w:color="auto"/>
                <w:right w:val="none" w:sz="0" w:space="0" w:color="auto"/>
              </w:divBdr>
            </w:div>
            <w:div w:id="677195653">
              <w:marLeft w:val="0"/>
              <w:marRight w:val="0"/>
              <w:marTop w:val="0"/>
              <w:marBottom w:val="0"/>
              <w:divBdr>
                <w:top w:val="none" w:sz="0" w:space="0" w:color="auto"/>
                <w:left w:val="none" w:sz="0" w:space="0" w:color="auto"/>
                <w:bottom w:val="none" w:sz="0" w:space="0" w:color="auto"/>
                <w:right w:val="none" w:sz="0" w:space="0" w:color="auto"/>
              </w:divBdr>
            </w:div>
            <w:div w:id="1554657855">
              <w:marLeft w:val="0"/>
              <w:marRight w:val="0"/>
              <w:marTop w:val="0"/>
              <w:marBottom w:val="0"/>
              <w:divBdr>
                <w:top w:val="none" w:sz="0" w:space="0" w:color="auto"/>
                <w:left w:val="none" w:sz="0" w:space="0" w:color="auto"/>
                <w:bottom w:val="none" w:sz="0" w:space="0" w:color="auto"/>
                <w:right w:val="none" w:sz="0" w:space="0" w:color="auto"/>
              </w:divBdr>
            </w:div>
            <w:div w:id="908878828">
              <w:marLeft w:val="0"/>
              <w:marRight w:val="0"/>
              <w:marTop w:val="0"/>
              <w:marBottom w:val="0"/>
              <w:divBdr>
                <w:top w:val="none" w:sz="0" w:space="0" w:color="auto"/>
                <w:left w:val="none" w:sz="0" w:space="0" w:color="auto"/>
                <w:bottom w:val="none" w:sz="0" w:space="0" w:color="auto"/>
                <w:right w:val="none" w:sz="0" w:space="0" w:color="auto"/>
              </w:divBdr>
            </w:div>
            <w:div w:id="1972899781">
              <w:marLeft w:val="0"/>
              <w:marRight w:val="0"/>
              <w:marTop w:val="0"/>
              <w:marBottom w:val="0"/>
              <w:divBdr>
                <w:top w:val="none" w:sz="0" w:space="0" w:color="auto"/>
                <w:left w:val="none" w:sz="0" w:space="0" w:color="auto"/>
                <w:bottom w:val="none" w:sz="0" w:space="0" w:color="auto"/>
                <w:right w:val="none" w:sz="0" w:space="0" w:color="auto"/>
              </w:divBdr>
            </w:div>
            <w:div w:id="903639158">
              <w:marLeft w:val="0"/>
              <w:marRight w:val="0"/>
              <w:marTop w:val="0"/>
              <w:marBottom w:val="0"/>
              <w:divBdr>
                <w:top w:val="none" w:sz="0" w:space="0" w:color="auto"/>
                <w:left w:val="none" w:sz="0" w:space="0" w:color="auto"/>
                <w:bottom w:val="none" w:sz="0" w:space="0" w:color="auto"/>
                <w:right w:val="none" w:sz="0" w:space="0" w:color="auto"/>
              </w:divBdr>
            </w:div>
            <w:div w:id="682322684">
              <w:marLeft w:val="0"/>
              <w:marRight w:val="0"/>
              <w:marTop w:val="0"/>
              <w:marBottom w:val="0"/>
              <w:divBdr>
                <w:top w:val="none" w:sz="0" w:space="0" w:color="auto"/>
                <w:left w:val="none" w:sz="0" w:space="0" w:color="auto"/>
                <w:bottom w:val="none" w:sz="0" w:space="0" w:color="auto"/>
                <w:right w:val="none" w:sz="0" w:space="0" w:color="auto"/>
              </w:divBdr>
            </w:div>
            <w:div w:id="2014451941">
              <w:marLeft w:val="0"/>
              <w:marRight w:val="0"/>
              <w:marTop w:val="0"/>
              <w:marBottom w:val="0"/>
              <w:divBdr>
                <w:top w:val="none" w:sz="0" w:space="0" w:color="auto"/>
                <w:left w:val="none" w:sz="0" w:space="0" w:color="auto"/>
                <w:bottom w:val="none" w:sz="0" w:space="0" w:color="auto"/>
                <w:right w:val="none" w:sz="0" w:space="0" w:color="auto"/>
              </w:divBdr>
            </w:div>
          </w:divsChild>
        </w:div>
        <w:div w:id="1366103589">
          <w:marLeft w:val="0"/>
          <w:marRight w:val="0"/>
          <w:marTop w:val="0"/>
          <w:marBottom w:val="0"/>
          <w:divBdr>
            <w:top w:val="none" w:sz="0" w:space="0" w:color="auto"/>
            <w:left w:val="none" w:sz="0" w:space="0" w:color="auto"/>
            <w:bottom w:val="none" w:sz="0" w:space="0" w:color="auto"/>
            <w:right w:val="none" w:sz="0" w:space="0" w:color="auto"/>
          </w:divBdr>
        </w:div>
        <w:div w:id="448473667">
          <w:marLeft w:val="0"/>
          <w:marRight w:val="0"/>
          <w:marTop w:val="0"/>
          <w:marBottom w:val="0"/>
          <w:divBdr>
            <w:top w:val="none" w:sz="0" w:space="0" w:color="auto"/>
            <w:left w:val="none" w:sz="0" w:space="0" w:color="auto"/>
            <w:bottom w:val="none" w:sz="0" w:space="0" w:color="auto"/>
            <w:right w:val="none" w:sz="0" w:space="0" w:color="auto"/>
          </w:divBdr>
        </w:div>
        <w:div w:id="1462922790">
          <w:marLeft w:val="0"/>
          <w:marRight w:val="0"/>
          <w:marTop w:val="0"/>
          <w:marBottom w:val="0"/>
          <w:divBdr>
            <w:top w:val="none" w:sz="0" w:space="0" w:color="auto"/>
            <w:left w:val="none" w:sz="0" w:space="0" w:color="auto"/>
            <w:bottom w:val="none" w:sz="0" w:space="0" w:color="auto"/>
            <w:right w:val="none" w:sz="0" w:space="0" w:color="auto"/>
          </w:divBdr>
        </w:div>
        <w:div w:id="1432428265">
          <w:marLeft w:val="0"/>
          <w:marRight w:val="0"/>
          <w:marTop w:val="0"/>
          <w:marBottom w:val="0"/>
          <w:divBdr>
            <w:top w:val="none" w:sz="0" w:space="0" w:color="auto"/>
            <w:left w:val="none" w:sz="0" w:space="0" w:color="auto"/>
            <w:bottom w:val="none" w:sz="0" w:space="0" w:color="auto"/>
            <w:right w:val="none" w:sz="0" w:space="0" w:color="auto"/>
          </w:divBdr>
        </w:div>
        <w:div w:id="1832911985">
          <w:marLeft w:val="0"/>
          <w:marRight w:val="0"/>
          <w:marTop w:val="0"/>
          <w:marBottom w:val="0"/>
          <w:divBdr>
            <w:top w:val="none" w:sz="0" w:space="0" w:color="auto"/>
            <w:left w:val="none" w:sz="0" w:space="0" w:color="auto"/>
            <w:bottom w:val="none" w:sz="0" w:space="0" w:color="auto"/>
            <w:right w:val="none" w:sz="0" w:space="0" w:color="auto"/>
          </w:divBdr>
        </w:div>
        <w:div w:id="902257528">
          <w:marLeft w:val="0"/>
          <w:marRight w:val="0"/>
          <w:marTop w:val="0"/>
          <w:marBottom w:val="0"/>
          <w:divBdr>
            <w:top w:val="none" w:sz="0" w:space="0" w:color="auto"/>
            <w:left w:val="none" w:sz="0" w:space="0" w:color="auto"/>
            <w:bottom w:val="none" w:sz="0" w:space="0" w:color="auto"/>
            <w:right w:val="none" w:sz="0" w:space="0" w:color="auto"/>
          </w:divBdr>
          <w:divsChild>
            <w:div w:id="2106225780">
              <w:marLeft w:val="-75"/>
              <w:marRight w:val="0"/>
              <w:marTop w:val="30"/>
              <w:marBottom w:val="30"/>
              <w:divBdr>
                <w:top w:val="none" w:sz="0" w:space="0" w:color="auto"/>
                <w:left w:val="none" w:sz="0" w:space="0" w:color="auto"/>
                <w:bottom w:val="none" w:sz="0" w:space="0" w:color="auto"/>
                <w:right w:val="none" w:sz="0" w:space="0" w:color="auto"/>
              </w:divBdr>
              <w:divsChild>
                <w:div w:id="252251630">
                  <w:marLeft w:val="0"/>
                  <w:marRight w:val="0"/>
                  <w:marTop w:val="0"/>
                  <w:marBottom w:val="0"/>
                  <w:divBdr>
                    <w:top w:val="none" w:sz="0" w:space="0" w:color="auto"/>
                    <w:left w:val="none" w:sz="0" w:space="0" w:color="auto"/>
                    <w:bottom w:val="none" w:sz="0" w:space="0" w:color="auto"/>
                    <w:right w:val="none" w:sz="0" w:space="0" w:color="auto"/>
                  </w:divBdr>
                  <w:divsChild>
                    <w:div w:id="1775127461">
                      <w:marLeft w:val="0"/>
                      <w:marRight w:val="0"/>
                      <w:marTop w:val="0"/>
                      <w:marBottom w:val="0"/>
                      <w:divBdr>
                        <w:top w:val="none" w:sz="0" w:space="0" w:color="auto"/>
                        <w:left w:val="none" w:sz="0" w:space="0" w:color="auto"/>
                        <w:bottom w:val="none" w:sz="0" w:space="0" w:color="auto"/>
                        <w:right w:val="none" w:sz="0" w:space="0" w:color="auto"/>
                      </w:divBdr>
                    </w:div>
                  </w:divsChild>
                </w:div>
                <w:div w:id="681975120">
                  <w:marLeft w:val="0"/>
                  <w:marRight w:val="0"/>
                  <w:marTop w:val="0"/>
                  <w:marBottom w:val="0"/>
                  <w:divBdr>
                    <w:top w:val="none" w:sz="0" w:space="0" w:color="auto"/>
                    <w:left w:val="none" w:sz="0" w:space="0" w:color="auto"/>
                    <w:bottom w:val="none" w:sz="0" w:space="0" w:color="auto"/>
                    <w:right w:val="none" w:sz="0" w:space="0" w:color="auto"/>
                  </w:divBdr>
                  <w:divsChild>
                    <w:div w:id="2067024539">
                      <w:marLeft w:val="0"/>
                      <w:marRight w:val="0"/>
                      <w:marTop w:val="0"/>
                      <w:marBottom w:val="0"/>
                      <w:divBdr>
                        <w:top w:val="none" w:sz="0" w:space="0" w:color="auto"/>
                        <w:left w:val="none" w:sz="0" w:space="0" w:color="auto"/>
                        <w:bottom w:val="none" w:sz="0" w:space="0" w:color="auto"/>
                        <w:right w:val="none" w:sz="0" w:space="0" w:color="auto"/>
                      </w:divBdr>
                    </w:div>
                  </w:divsChild>
                </w:div>
                <w:div w:id="913393959">
                  <w:marLeft w:val="0"/>
                  <w:marRight w:val="0"/>
                  <w:marTop w:val="0"/>
                  <w:marBottom w:val="0"/>
                  <w:divBdr>
                    <w:top w:val="none" w:sz="0" w:space="0" w:color="auto"/>
                    <w:left w:val="none" w:sz="0" w:space="0" w:color="auto"/>
                    <w:bottom w:val="none" w:sz="0" w:space="0" w:color="auto"/>
                    <w:right w:val="none" w:sz="0" w:space="0" w:color="auto"/>
                  </w:divBdr>
                  <w:divsChild>
                    <w:div w:id="261691859">
                      <w:marLeft w:val="0"/>
                      <w:marRight w:val="0"/>
                      <w:marTop w:val="0"/>
                      <w:marBottom w:val="0"/>
                      <w:divBdr>
                        <w:top w:val="none" w:sz="0" w:space="0" w:color="auto"/>
                        <w:left w:val="none" w:sz="0" w:space="0" w:color="auto"/>
                        <w:bottom w:val="none" w:sz="0" w:space="0" w:color="auto"/>
                        <w:right w:val="none" w:sz="0" w:space="0" w:color="auto"/>
                      </w:divBdr>
                    </w:div>
                  </w:divsChild>
                </w:div>
                <w:div w:id="364335894">
                  <w:marLeft w:val="0"/>
                  <w:marRight w:val="0"/>
                  <w:marTop w:val="0"/>
                  <w:marBottom w:val="0"/>
                  <w:divBdr>
                    <w:top w:val="none" w:sz="0" w:space="0" w:color="auto"/>
                    <w:left w:val="none" w:sz="0" w:space="0" w:color="auto"/>
                    <w:bottom w:val="none" w:sz="0" w:space="0" w:color="auto"/>
                    <w:right w:val="none" w:sz="0" w:space="0" w:color="auto"/>
                  </w:divBdr>
                  <w:divsChild>
                    <w:div w:id="1877083240">
                      <w:marLeft w:val="0"/>
                      <w:marRight w:val="0"/>
                      <w:marTop w:val="0"/>
                      <w:marBottom w:val="0"/>
                      <w:divBdr>
                        <w:top w:val="none" w:sz="0" w:space="0" w:color="auto"/>
                        <w:left w:val="none" w:sz="0" w:space="0" w:color="auto"/>
                        <w:bottom w:val="none" w:sz="0" w:space="0" w:color="auto"/>
                        <w:right w:val="none" w:sz="0" w:space="0" w:color="auto"/>
                      </w:divBdr>
                    </w:div>
                  </w:divsChild>
                </w:div>
                <w:div w:id="123935389">
                  <w:marLeft w:val="0"/>
                  <w:marRight w:val="0"/>
                  <w:marTop w:val="0"/>
                  <w:marBottom w:val="0"/>
                  <w:divBdr>
                    <w:top w:val="none" w:sz="0" w:space="0" w:color="auto"/>
                    <w:left w:val="none" w:sz="0" w:space="0" w:color="auto"/>
                    <w:bottom w:val="none" w:sz="0" w:space="0" w:color="auto"/>
                    <w:right w:val="none" w:sz="0" w:space="0" w:color="auto"/>
                  </w:divBdr>
                  <w:divsChild>
                    <w:div w:id="428741510">
                      <w:marLeft w:val="0"/>
                      <w:marRight w:val="0"/>
                      <w:marTop w:val="0"/>
                      <w:marBottom w:val="0"/>
                      <w:divBdr>
                        <w:top w:val="none" w:sz="0" w:space="0" w:color="auto"/>
                        <w:left w:val="none" w:sz="0" w:space="0" w:color="auto"/>
                        <w:bottom w:val="none" w:sz="0" w:space="0" w:color="auto"/>
                        <w:right w:val="none" w:sz="0" w:space="0" w:color="auto"/>
                      </w:divBdr>
                    </w:div>
                  </w:divsChild>
                </w:div>
                <w:div w:id="837891390">
                  <w:marLeft w:val="0"/>
                  <w:marRight w:val="0"/>
                  <w:marTop w:val="0"/>
                  <w:marBottom w:val="0"/>
                  <w:divBdr>
                    <w:top w:val="none" w:sz="0" w:space="0" w:color="auto"/>
                    <w:left w:val="none" w:sz="0" w:space="0" w:color="auto"/>
                    <w:bottom w:val="none" w:sz="0" w:space="0" w:color="auto"/>
                    <w:right w:val="none" w:sz="0" w:space="0" w:color="auto"/>
                  </w:divBdr>
                  <w:divsChild>
                    <w:div w:id="2127776611">
                      <w:marLeft w:val="0"/>
                      <w:marRight w:val="0"/>
                      <w:marTop w:val="0"/>
                      <w:marBottom w:val="0"/>
                      <w:divBdr>
                        <w:top w:val="none" w:sz="0" w:space="0" w:color="auto"/>
                        <w:left w:val="none" w:sz="0" w:space="0" w:color="auto"/>
                        <w:bottom w:val="none" w:sz="0" w:space="0" w:color="auto"/>
                        <w:right w:val="none" w:sz="0" w:space="0" w:color="auto"/>
                      </w:divBdr>
                    </w:div>
                  </w:divsChild>
                </w:div>
                <w:div w:id="18818394">
                  <w:marLeft w:val="0"/>
                  <w:marRight w:val="0"/>
                  <w:marTop w:val="0"/>
                  <w:marBottom w:val="0"/>
                  <w:divBdr>
                    <w:top w:val="none" w:sz="0" w:space="0" w:color="auto"/>
                    <w:left w:val="none" w:sz="0" w:space="0" w:color="auto"/>
                    <w:bottom w:val="none" w:sz="0" w:space="0" w:color="auto"/>
                    <w:right w:val="none" w:sz="0" w:space="0" w:color="auto"/>
                  </w:divBdr>
                  <w:divsChild>
                    <w:div w:id="360014350">
                      <w:marLeft w:val="0"/>
                      <w:marRight w:val="0"/>
                      <w:marTop w:val="0"/>
                      <w:marBottom w:val="0"/>
                      <w:divBdr>
                        <w:top w:val="none" w:sz="0" w:space="0" w:color="auto"/>
                        <w:left w:val="none" w:sz="0" w:space="0" w:color="auto"/>
                        <w:bottom w:val="none" w:sz="0" w:space="0" w:color="auto"/>
                        <w:right w:val="none" w:sz="0" w:space="0" w:color="auto"/>
                      </w:divBdr>
                    </w:div>
                    <w:div w:id="1534230429">
                      <w:marLeft w:val="0"/>
                      <w:marRight w:val="0"/>
                      <w:marTop w:val="0"/>
                      <w:marBottom w:val="0"/>
                      <w:divBdr>
                        <w:top w:val="none" w:sz="0" w:space="0" w:color="auto"/>
                        <w:left w:val="none" w:sz="0" w:space="0" w:color="auto"/>
                        <w:bottom w:val="none" w:sz="0" w:space="0" w:color="auto"/>
                        <w:right w:val="none" w:sz="0" w:space="0" w:color="auto"/>
                      </w:divBdr>
                    </w:div>
                    <w:div w:id="1648585405">
                      <w:marLeft w:val="0"/>
                      <w:marRight w:val="0"/>
                      <w:marTop w:val="0"/>
                      <w:marBottom w:val="0"/>
                      <w:divBdr>
                        <w:top w:val="none" w:sz="0" w:space="0" w:color="auto"/>
                        <w:left w:val="none" w:sz="0" w:space="0" w:color="auto"/>
                        <w:bottom w:val="none" w:sz="0" w:space="0" w:color="auto"/>
                        <w:right w:val="none" w:sz="0" w:space="0" w:color="auto"/>
                      </w:divBdr>
                    </w:div>
                  </w:divsChild>
                </w:div>
                <w:div w:id="5251170">
                  <w:marLeft w:val="0"/>
                  <w:marRight w:val="0"/>
                  <w:marTop w:val="0"/>
                  <w:marBottom w:val="0"/>
                  <w:divBdr>
                    <w:top w:val="none" w:sz="0" w:space="0" w:color="auto"/>
                    <w:left w:val="none" w:sz="0" w:space="0" w:color="auto"/>
                    <w:bottom w:val="none" w:sz="0" w:space="0" w:color="auto"/>
                    <w:right w:val="none" w:sz="0" w:space="0" w:color="auto"/>
                  </w:divBdr>
                  <w:divsChild>
                    <w:div w:id="599072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87948727">
          <w:marLeft w:val="0"/>
          <w:marRight w:val="0"/>
          <w:marTop w:val="0"/>
          <w:marBottom w:val="0"/>
          <w:divBdr>
            <w:top w:val="none" w:sz="0" w:space="0" w:color="auto"/>
            <w:left w:val="none" w:sz="0" w:space="0" w:color="auto"/>
            <w:bottom w:val="none" w:sz="0" w:space="0" w:color="auto"/>
            <w:right w:val="none" w:sz="0" w:space="0" w:color="auto"/>
          </w:divBdr>
        </w:div>
        <w:div w:id="1305088027">
          <w:marLeft w:val="0"/>
          <w:marRight w:val="0"/>
          <w:marTop w:val="0"/>
          <w:marBottom w:val="0"/>
          <w:divBdr>
            <w:top w:val="none" w:sz="0" w:space="0" w:color="auto"/>
            <w:left w:val="none" w:sz="0" w:space="0" w:color="auto"/>
            <w:bottom w:val="none" w:sz="0" w:space="0" w:color="auto"/>
            <w:right w:val="none" w:sz="0" w:space="0" w:color="auto"/>
          </w:divBdr>
        </w:div>
        <w:div w:id="1443265294">
          <w:marLeft w:val="0"/>
          <w:marRight w:val="0"/>
          <w:marTop w:val="0"/>
          <w:marBottom w:val="0"/>
          <w:divBdr>
            <w:top w:val="none" w:sz="0" w:space="0" w:color="auto"/>
            <w:left w:val="none" w:sz="0" w:space="0" w:color="auto"/>
            <w:bottom w:val="none" w:sz="0" w:space="0" w:color="auto"/>
            <w:right w:val="none" w:sz="0" w:space="0" w:color="auto"/>
          </w:divBdr>
        </w:div>
        <w:div w:id="6686645">
          <w:marLeft w:val="0"/>
          <w:marRight w:val="0"/>
          <w:marTop w:val="0"/>
          <w:marBottom w:val="0"/>
          <w:divBdr>
            <w:top w:val="none" w:sz="0" w:space="0" w:color="auto"/>
            <w:left w:val="none" w:sz="0" w:space="0" w:color="auto"/>
            <w:bottom w:val="none" w:sz="0" w:space="0" w:color="auto"/>
            <w:right w:val="none" w:sz="0" w:space="0" w:color="auto"/>
          </w:divBdr>
        </w:div>
        <w:div w:id="262031068">
          <w:marLeft w:val="0"/>
          <w:marRight w:val="0"/>
          <w:marTop w:val="0"/>
          <w:marBottom w:val="0"/>
          <w:divBdr>
            <w:top w:val="none" w:sz="0" w:space="0" w:color="auto"/>
            <w:left w:val="none" w:sz="0" w:space="0" w:color="auto"/>
            <w:bottom w:val="none" w:sz="0" w:space="0" w:color="auto"/>
            <w:right w:val="none" w:sz="0" w:space="0" w:color="auto"/>
          </w:divBdr>
          <w:divsChild>
            <w:div w:id="85922731">
              <w:marLeft w:val="-75"/>
              <w:marRight w:val="0"/>
              <w:marTop w:val="30"/>
              <w:marBottom w:val="30"/>
              <w:divBdr>
                <w:top w:val="none" w:sz="0" w:space="0" w:color="auto"/>
                <w:left w:val="none" w:sz="0" w:space="0" w:color="auto"/>
                <w:bottom w:val="none" w:sz="0" w:space="0" w:color="auto"/>
                <w:right w:val="none" w:sz="0" w:space="0" w:color="auto"/>
              </w:divBdr>
              <w:divsChild>
                <w:div w:id="1306352900">
                  <w:marLeft w:val="0"/>
                  <w:marRight w:val="0"/>
                  <w:marTop w:val="0"/>
                  <w:marBottom w:val="0"/>
                  <w:divBdr>
                    <w:top w:val="none" w:sz="0" w:space="0" w:color="auto"/>
                    <w:left w:val="none" w:sz="0" w:space="0" w:color="auto"/>
                    <w:bottom w:val="none" w:sz="0" w:space="0" w:color="auto"/>
                    <w:right w:val="none" w:sz="0" w:space="0" w:color="auto"/>
                  </w:divBdr>
                  <w:divsChild>
                    <w:div w:id="372270936">
                      <w:marLeft w:val="0"/>
                      <w:marRight w:val="0"/>
                      <w:marTop w:val="0"/>
                      <w:marBottom w:val="0"/>
                      <w:divBdr>
                        <w:top w:val="none" w:sz="0" w:space="0" w:color="auto"/>
                        <w:left w:val="none" w:sz="0" w:space="0" w:color="auto"/>
                        <w:bottom w:val="none" w:sz="0" w:space="0" w:color="auto"/>
                        <w:right w:val="none" w:sz="0" w:space="0" w:color="auto"/>
                      </w:divBdr>
                    </w:div>
                  </w:divsChild>
                </w:div>
                <w:div w:id="571280564">
                  <w:marLeft w:val="0"/>
                  <w:marRight w:val="0"/>
                  <w:marTop w:val="0"/>
                  <w:marBottom w:val="0"/>
                  <w:divBdr>
                    <w:top w:val="none" w:sz="0" w:space="0" w:color="auto"/>
                    <w:left w:val="none" w:sz="0" w:space="0" w:color="auto"/>
                    <w:bottom w:val="none" w:sz="0" w:space="0" w:color="auto"/>
                    <w:right w:val="none" w:sz="0" w:space="0" w:color="auto"/>
                  </w:divBdr>
                  <w:divsChild>
                    <w:div w:id="37824062">
                      <w:marLeft w:val="0"/>
                      <w:marRight w:val="0"/>
                      <w:marTop w:val="0"/>
                      <w:marBottom w:val="0"/>
                      <w:divBdr>
                        <w:top w:val="none" w:sz="0" w:space="0" w:color="auto"/>
                        <w:left w:val="none" w:sz="0" w:space="0" w:color="auto"/>
                        <w:bottom w:val="none" w:sz="0" w:space="0" w:color="auto"/>
                        <w:right w:val="none" w:sz="0" w:space="0" w:color="auto"/>
                      </w:divBdr>
                    </w:div>
                  </w:divsChild>
                </w:div>
                <w:div w:id="779690552">
                  <w:marLeft w:val="0"/>
                  <w:marRight w:val="0"/>
                  <w:marTop w:val="0"/>
                  <w:marBottom w:val="0"/>
                  <w:divBdr>
                    <w:top w:val="none" w:sz="0" w:space="0" w:color="auto"/>
                    <w:left w:val="none" w:sz="0" w:space="0" w:color="auto"/>
                    <w:bottom w:val="none" w:sz="0" w:space="0" w:color="auto"/>
                    <w:right w:val="none" w:sz="0" w:space="0" w:color="auto"/>
                  </w:divBdr>
                  <w:divsChild>
                    <w:div w:id="465320508">
                      <w:marLeft w:val="0"/>
                      <w:marRight w:val="0"/>
                      <w:marTop w:val="0"/>
                      <w:marBottom w:val="0"/>
                      <w:divBdr>
                        <w:top w:val="none" w:sz="0" w:space="0" w:color="auto"/>
                        <w:left w:val="none" w:sz="0" w:space="0" w:color="auto"/>
                        <w:bottom w:val="none" w:sz="0" w:space="0" w:color="auto"/>
                        <w:right w:val="none" w:sz="0" w:space="0" w:color="auto"/>
                      </w:divBdr>
                    </w:div>
                  </w:divsChild>
                </w:div>
                <w:div w:id="782656646">
                  <w:marLeft w:val="0"/>
                  <w:marRight w:val="0"/>
                  <w:marTop w:val="0"/>
                  <w:marBottom w:val="0"/>
                  <w:divBdr>
                    <w:top w:val="none" w:sz="0" w:space="0" w:color="auto"/>
                    <w:left w:val="none" w:sz="0" w:space="0" w:color="auto"/>
                    <w:bottom w:val="none" w:sz="0" w:space="0" w:color="auto"/>
                    <w:right w:val="none" w:sz="0" w:space="0" w:color="auto"/>
                  </w:divBdr>
                  <w:divsChild>
                    <w:div w:id="1407336300">
                      <w:marLeft w:val="0"/>
                      <w:marRight w:val="0"/>
                      <w:marTop w:val="0"/>
                      <w:marBottom w:val="0"/>
                      <w:divBdr>
                        <w:top w:val="none" w:sz="0" w:space="0" w:color="auto"/>
                        <w:left w:val="none" w:sz="0" w:space="0" w:color="auto"/>
                        <w:bottom w:val="none" w:sz="0" w:space="0" w:color="auto"/>
                        <w:right w:val="none" w:sz="0" w:space="0" w:color="auto"/>
                      </w:divBdr>
                    </w:div>
                  </w:divsChild>
                </w:div>
                <w:div w:id="1639720717">
                  <w:marLeft w:val="0"/>
                  <w:marRight w:val="0"/>
                  <w:marTop w:val="0"/>
                  <w:marBottom w:val="0"/>
                  <w:divBdr>
                    <w:top w:val="none" w:sz="0" w:space="0" w:color="auto"/>
                    <w:left w:val="none" w:sz="0" w:space="0" w:color="auto"/>
                    <w:bottom w:val="none" w:sz="0" w:space="0" w:color="auto"/>
                    <w:right w:val="none" w:sz="0" w:space="0" w:color="auto"/>
                  </w:divBdr>
                  <w:divsChild>
                    <w:div w:id="1835532868">
                      <w:marLeft w:val="0"/>
                      <w:marRight w:val="0"/>
                      <w:marTop w:val="0"/>
                      <w:marBottom w:val="0"/>
                      <w:divBdr>
                        <w:top w:val="none" w:sz="0" w:space="0" w:color="auto"/>
                        <w:left w:val="none" w:sz="0" w:space="0" w:color="auto"/>
                        <w:bottom w:val="none" w:sz="0" w:space="0" w:color="auto"/>
                        <w:right w:val="none" w:sz="0" w:space="0" w:color="auto"/>
                      </w:divBdr>
                    </w:div>
                  </w:divsChild>
                </w:div>
                <w:div w:id="196429895">
                  <w:marLeft w:val="0"/>
                  <w:marRight w:val="0"/>
                  <w:marTop w:val="0"/>
                  <w:marBottom w:val="0"/>
                  <w:divBdr>
                    <w:top w:val="none" w:sz="0" w:space="0" w:color="auto"/>
                    <w:left w:val="none" w:sz="0" w:space="0" w:color="auto"/>
                    <w:bottom w:val="none" w:sz="0" w:space="0" w:color="auto"/>
                    <w:right w:val="none" w:sz="0" w:space="0" w:color="auto"/>
                  </w:divBdr>
                  <w:divsChild>
                    <w:div w:id="660157033">
                      <w:marLeft w:val="0"/>
                      <w:marRight w:val="0"/>
                      <w:marTop w:val="0"/>
                      <w:marBottom w:val="0"/>
                      <w:divBdr>
                        <w:top w:val="none" w:sz="0" w:space="0" w:color="auto"/>
                        <w:left w:val="none" w:sz="0" w:space="0" w:color="auto"/>
                        <w:bottom w:val="none" w:sz="0" w:space="0" w:color="auto"/>
                        <w:right w:val="none" w:sz="0" w:space="0" w:color="auto"/>
                      </w:divBdr>
                    </w:div>
                  </w:divsChild>
                </w:div>
                <w:div w:id="2072847771">
                  <w:marLeft w:val="0"/>
                  <w:marRight w:val="0"/>
                  <w:marTop w:val="0"/>
                  <w:marBottom w:val="0"/>
                  <w:divBdr>
                    <w:top w:val="none" w:sz="0" w:space="0" w:color="auto"/>
                    <w:left w:val="none" w:sz="0" w:space="0" w:color="auto"/>
                    <w:bottom w:val="none" w:sz="0" w:space="0" w:color="auto"/>
                    <w:right w:val="none" w:sz="0" w:space="0" w:color="auto"/>
                  </w:divBdr>
                  <w:divsChild>
                    <w:div w:id="313922318">
                      <w:marLeft w:val="0"/>
                      <w:marRight w:val="0"/>
                      <w:marTop w:val="0"/>
                      <w:marBottom w:val="0"/>
                      <w:divBdr>
                        <w:top w:val="none" w:sz="0" w:space="0" w:color="auto"/>
                        <w:left w:val="none" w:sz="0" w:space="0" w:color="auto"/>
                        <w:bottom w:val="none" w:sz="0" w:space="0" w:color="auto"/>
                        <w:right w:val="none" w:sz="0" w:space="0" w:color="auto"/>
                      </w:divBdr>
                    </w:div>
                  </w:divsChild>
                </w:div>
                <w:div w:id="307321945">
                  <w:marLeft w:val="0"/>
                  <w:marRight w:val="0"/>
                  <w:marTop w:val="0"/>
                  <w:marBottom w:val="0"/>
                  <w:divBdr>
                    <w:top w:val="none" w:sz="0" w:space="0" w:color="auto"/>
                    <w:left w:val="none" w:sz="0" w:space="0" w:color="auto"/>
                    <w:bottom w:val="none" w:sz="0" w:space="0" w:color="auto"/>
                    <w:right w:val="none" w:sz="0" w:space="0" w:color="auto"/>
                  </w:divBdr>
                  <w:divsChild>
                    <w:div w:id="171145301">
                      <w:marLeft w:val="0"/>
                      <w:marRight w:val="0"/>
                      <w:marTop w:val="0"/>
                      <w:marBottom w:val="0"/>
                      <w:divBdr>
                        <w:top w:val="none" w:sz="0" w:space="0" w:color="auto"/>
                        <w:left w:val="none" w:sz="0" w:space="0" w:color="auto"/>
                        <w:bottom w:val="none" w:sz="0" w:space="0" w:color="auto"/>
                        <w:right w:val="none" w:sz="0" w:space="0" w:color="auto"/>
                      </w:divBdr>
                    </w:div>
                  </w:divsChild>
                </w:div>
                <w:div w:id="1971475493">
                  <w:marLeft w:val="0"/>
                  <w:marRight w:val="0"/>
                  <w:marTop w:val="0"/>
                  <w:marBottom w:val="0"/>
                  <w:divBdr>
                    <w:top w:val="none" w:sz="0" w:space="0" w:color="auto"/>
                    <w:left w:val="none" w:sz="0" w:space="0" w:color="auto"/>
                    <w:bottom w:val="none" w:sz="0" w:space="0" w:color="auto"/>
                    <w:right w:val="none" w:sz="0" w:space="0" w:color="auto"/>
                  </w:divBdr>
                  <w:divsChild>
                    <w:div w:id="204146368">
                      <w:marLeft w:val="0"/>
                      <w:marRight w:val="0"/>
                      <w:marTop w:val="0"/>
                      <w:marBottom w:val="0"/>
                      <w:divBdr>
                        <w:top w:val="none" w:sz="0" w:space="0" w:color="auto"/>
                        <w:left w:val="none" w:sz="0" w:space="0" w:color="auto"/>
                        <w:bottom w:val="none" w:sz="0" w:space="0" w:color="auto"/>
                        <w:right w:val="none" w:sz="0" w:space="0" w:color="auto"/>
                      </w:divBdr>
                    </w:div>
                  </w:divsChild>
                </w:div>
                <w:div w:id="1636452743">
                  <w:marLeft w:val="0"/>
                  <w:marRight w:val="0"/>
                  <w:marTop w:val="0"/>
                  <w:marBottom w:val="0"/>
                  <w:divBdr>
                    <w:top w:val="none" w:sz="0" w:space="0" w:color="auto"/>
                    <w:left w:val="none" w:sz="0" w:space="0" w:color="auto"/>
                    <w:bottom w:val="none" w:sz="0" w:space="0" w:color="auto"/>
                    <w:right w:val="none" w:sz="0" w:space="0" w:color="auto"/>
                  </w:divBdr>
                  <w:divsChild>
                    <w:div w:id="1149634039">
                      <w:marLeft w:val="0"/>
                      <w:marRight w:val="0"/>
                      <w:marTop w:val="0"/>
                      <w:marBottom w:val="0"/>
                      <w:divBdr>
                        <w:top w:val="none" w:sz="0" w:space="0" w:color="auto"/>
                        <w:left w:val="none" w:sz="0" w:space="0" w:color="auto"/>
                        <w:bottom w:val="none" w:sz="0" w:space="0" w:color="auto"/>
                        <w:right w:val="none" w:sz="0" w:space="0" w:color="auto"/>
                      </w:divBdr>
                    </w:div>
                  </w:divsChild>
                </w:div>
                <w:div w:id="572005598">
                  <w:marLeft w:val="0"/>
                  <w:marRight w:val="0"/>
                  <w:marTop w:val="0"/>
                  <w:marBottom w:val="0"/>
                  <w:divBdr>
                    <w:top w:val="none" w:sz="0" w:space="0" w:color="auto"/>
                    <w:left w:val="none" w:sz="0" w:space="0" w:color="auto"/>
                    <w:bottom w:val="none" w:sz="0" w:space="0" w:color="auto"/>
                    <w:right w:val="none" w:sz="0" w:space="0" w:color="auto"/>
                  </w:divBdr>
                  <w:divsChild>
                    <w:div w:id="1706325278">
                      <w:marLeft w:val="0"/>
                      <w:marRight w:val="0"/>
                      <w:marTop w:val="0"/>
                      <w:marBottom w:val="0"/>
                      <w:divBdr>
                        <w:top w:val="none" w:sz="0" w:space="0" w:color="auto"/>
                        <w:left w:val="none" w:sz="0" w:space="0" w:color="auto"/>
                        <w:bottom w:val="none" w:sz="0" w:space="0" w:color="auto"/>
                        <w:right w:val="none" w:sz="0" w:space="0" w:color="auto"/>
                      </w:divBdr>
                    </w:div>
                  </w:divsChild>
                </w:div>
                <w:div w:id="589239024">
                  <w:marLeft w:val="0"/>
                  <w:marRight w:val="0"/>
                  <w:marTop w:val="0"/>
                  <w:marBottom w:val="0"/>
                  <w:divBdr>
                    <w:top w:val="none" w:sz="0" w:space="0" w:color="auto"/>
                    <w:left w:val="none" w:sz="0" w:space="0" w:color="auto"/>
                    <w:bottom w:val="none" w:sz="0" w:space="0" w:color="auto"/>
                    <w:right w:val="none" w:sz="0" w:space="0" w:color="auto"/>
                  </w:divBdr>
                  <w:divsChild>
                    <w:div w:id="1769496814">
                      <w:marLeft w:val="0"/>
                      <w:marRight w:val="0"/>
                      <w:marTop w:val="0"/>
                      <w:marBottom w:val="0"/>
                      <w:divBdr>
                        <w:top w:val="none" w:sz="0" w:space="0" w:color="auto"/>
                        <w:left w:val="none" w:sz="0" w:space="0" w:color="auto"/>
                        <w:bottom w:val="none" w:sz="0" w:space="0" w:color="auto"/>
                        <w:right w:val="none" w:sz="0" w:space="0" w:color="auto"/>
                      </w:divBdr>
                    </w:div>
                  </w:divsChild>
                </w:div>
                <w:div w:id="1390492254">
                  <w:marLeft w:val="0"/>
                  <w:marRight w:val="0"/>
                  <w:marTop w:val="0"/>
                  <w:marBottom w:val="0"/>
                  <w:divBdr>
                    <w:top w:val="none" w:sz="0" w:space="0" w:color="auto"/>
                    <w:left w:val="none" w:sz="0" w:space="0" w:color="auto"/>
                    <w:bottom w:val="none" w:sz="0" w:space="0" w:color="auto"/>
                    <w:right w:val="none" w:sz="0" w:space="0" w:color="auto"/>
                  </w:divBdr>
                  <w:divsChild>
                    <w:div w:id="1779907550">
                      <w:marLeft w:val="0"/>
                      <w:marRight w:val="0"/>
                      <w:marTop w:val="0"/>
                      <w:marBottom w:val="0"/>
                      <w:divBdr>
                        <w:top w:val="none" w:sz="0" w:space="0" w:color="auto"/>
                        <w:left w:val="none" w:sz="0" w:space="0" w:color="auto"/>
                        <w:bottom w:val="none" w:sz="0" w:space="0" w:color="auto"/>
                        <w:right w:val="none" w:sz="0" w:space="0" w:color="auto"/>
                      </w:divBdr>
                    </w:div>
                  </w:divsChild>
                </w:div>
                <w:div w:id="727460724">
                  <w:marLeft w:val="0"/>
                  <w:marRight w:val="0"/>
                  <w:marTop w:val="0"/>
                  <w:marBottom w:val="0"/>
                  <w:divBdr>
                    <w:top w:val="none" w:sz="0" w:space="0" w:color="auto"/>
                    <w:left w:val="none" w:sz="0" w:space="0" w:color="auto"/>
                    <w:bottom w:val="none" w:sz="0" w:space="0" w:color="auto"/>
                    <w:right w:val="none" w:sz="0" w:space="0" w:color="auto"/>
                  </w:divBdr>
                  <w:divsChild>
                    <w:div w:id="2371376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26887442">
          <w:marLeft w:val="0"/>
          <w:marRight w:val="0"/>
          <w:marTop w:val="0"/>
          <w:marBottom w:val="0"/>
          <w:divBdr>
            <w:top w:val="none" w:sz="0" w:space="0" w:color="auto"/>
            <w:left w:val="none" w:sz="0" w:space="0" w:color="auto"/>
            <w:bottom w:val="none" w:sz="0" w:space="0" w:color="auto"/>
            <w:right w:val="none" w:sz="0" w:space="0" w:color="auto"/>
          </w:divBdr>
        </w:div>
        <w:div w:id="923143476">
          <w:marLeft w:val="0"/>
          <w:marRight w:val="0"/>
          <w:marTop w:val="0"/>
          <w:marBottom w:val="0"/>
          <w:divBdr>
            <w:top w:val="none" w:sz="0" w:space="0" w:color="auto"/>
            <w:left w:val="none" w:sz="0" w:space="0" w:color="auto"/>
            <w:bottom w:val="none" w:sz="0" w:space="0" w:color="auto"/>
            <w:right w:val="none" w:sz="0" w:space="0" w:color="auto"/>
          </w:divBdr>
        </w:div>
        <w:div w:id="2079135669">
          <w:marLeft w:val="0"/>
          <w:marRight w:val="0"/>
          <w:marTop w:val="0"/>
          <w:marBottom w:val="0"/>
          <w:divBdr>
            <w:top w:val="none" w:sz="0" w:space="0" w:color="auto"/>
            <w:left w:val="none" w:sz="0" w:space="0" w:color="auto"/>
            <w:bottom w:val="none" w:sz="0" w:space="0" w:color="auto"/>
            <w:right w:val="none" w:sz="0" w:space="0" w:color="auto"/>
          </w:divBdr>
          <w:divsChild>
            <w:div w:id="246889216">
              <w:marLeft w:val="0"/>
              <w:marRight w:val="0"/>
              <w:marTop w:val="0"/>
              <w:marBottom w:val="0"/>
              <w:divBdr>
                <w:top w:val="none" w:sz="0" w:space="0" w:color="auto"/>
                <w:left w:val="none" w:sz="0" w:space="0" w:color="auto"/>
                <w:bottom w:val="none" w:sz="0" w:space="0" w:color="auto"/>
                <w:right w:val="none" w:sz="0" w:space="0" w:color="auto"/>
              </w:divBdr>
            </w:div>
            <w:div w:id="214700301">
              <w:marLeft w:val="0"/>
              <w:marRight w:val="0"/>
              <w:marTop w:val="0"/>
              <w:marBottom w:val="0"/>
              <w:divBdr>
                <w:top w:val="none" w:sz="0" w:space="0" w:color="auto"/>
                <w:left w:val="none" w:sz="0" w:space="0" w:color="auto"/>
                <w:bottom w:val="none" w:sz="0" w:space="0" w:color="auto"/>
                <w:right w:val="none" w:sz="0" w:space="0" w:color="auto"/>
              </w:divBdr>
            </w:div>
            <w:div w:id="749933741">
              <w:marLeft w:val="0"/>
              <w:marRight w:val="0"/>
              <w:marTop w:val="0"/>
              <w:marBottom w:val="0"/>
              <w:divBdr>
                <w:top w:val="none" w:sz="0" w:space="0" w:color="auto"/>
                <w:left w:val="none" w:sz="0" w:space="0" w:color="auto"/>
                <w:bottom w:val="none" w:sz="0" w:space="0" w:color="auto"/>
                <w:right w:val="none" w:sz="0" w:space="0" w:color="auto"/>
              </w:divBdr>
            </w:div>
            <w:div w:id="1245990319">
              <w:marLeft w:val="0"/>
              <w:marRight w:val="0"/>
              <w:marTop w:val="0"/>
              <w:marBottom w:val="0"/>
              <w:divBdr>
                <w:top w:val="none" w:sz="0" w:space="0" w:color="auto"/>
                <w:left w:val="none" w:sz="0" w:space="0" w:color="auto"/>
                <w:bottom w:val="none" w:sz="0" w:space="0" w:color="auto"/>
                <w:right w:val="none" w:sz="0" w:space="0" w:color="auto"/>
              </w:divBdr>
            </w:div>
            <w:div w:id="163664866">
              <w:marLeft w:val="0"/>
              <w:marRight w:val="0"/>
              <w:marTop w:val="0"/>
              <w:marBottom w:val="0"/>
              <w:divBdr>
                <w:top w:val="none" w:sz="0" w:space="0" w:color="auto"/>
                <w:left w:val="none" w:sz="0" w:space="0" w:color="auto"/>
                <w:bottom w:val="none" w:sz="0" w:space="0" w:color="auto"/>
                <w:right w:val="none" w:sz="0" w:space="0" w:color="auto"/>
              </w:divBdr>
            </w:div>
            <w:div w:id="2029746925">
              <w:marLeft w:val="0"/>
              <w:marRight w:val="0"/>
              <w:marTop w:val="0"/>
              <w:marBottom w:val="0"/>
              <w:divBdr>
                <w:top w:val="none" w:sz="0" w:space="0" w:color="auto"/>
                <w:left w:val="none" w:sz="0" w:space="0" w:color="auto"/>
                <w:bottom w:val="none" w:sz="0" w:space="0" w:color="auto"/>
                <w:right w:val="none" w:sz="0" w:space="0" w:color="auto"/>
              </w:divBdr>
            </w:div>
            <w:div w:id="1582328308">
              <w:marLeft w:val="0"/>
              <w:marRight w:val="0"/>
              <w:marTop w:val="0"/>
              <w:marBottom w:val="0"/>
              <w:divBdr>
                <w:top w:val="none" w:sz="0" w:space="0" w:color="auto"/>
                <w:left w:val="none" w:sz="0" w:space="0" w:color="auto"/>
                <w:bottom w:val="none" w:sz="0" w:space="0" w:color="auto"/>
                <w:right w:val="none" w:sz="0" w:space="0" w:color="auto"/>
              </w:divBdr>
            </w:div>
            <w:div w:id="949438156">
              <w:marLeft w:val="0"/>
              <w:marRight w:val="0"/>
              <w:marTop w:val="0"/>
              <w:marBottom w:val="0"/>
              <w:divBdr>
                <w:top w:val="none" w:sz="0" w:space="0" w:color="auto"/>
                <w:left w:val="none" w:sz="0" w:space="0" w:color="auto"/>
                <w:bottom w:val="none" w:sz="0" w:space="0" w:color="auto"/>
                <w:right w:val="none" w:sz="0" w:space="0" w:color="auto"/>
              </w:divBdr>
            </w:div>
            <w:div w:id="1356005651">
              <w:marLeft w:val="0"/>
              <w:marRight w:val="0"/>
              <w:marTop w:val="0"/>
              <w:marBottom w:val="0"/>
              <w:divBdr>
                <w:top w:val="none" w:sz="0" w:space="0" w:color="auto"/>
                <w:left w:val="none" w:sz="0" w:space="0" w:color="auto"/>
                <w:bottom w:val="none" w:sz="0" w:space="0" w:color="auto"/>
                <w:right w:val="none" w:sz="0" w:space="0" w:color="auto"/>
              </w:divBdr>
            </w:div>
            <w:div w:id="421265522">
              <w:marLeft w:val="0"/>
              <w:marRight w:val="0"/>
              <w:marTop w:val="0"/>
              <w:marBottom w:val="0"/>
              <w:divBdr>
                <w:top w:val="none" w:sz="0" w:space="0" w:color="auto"/>
                <w:left w:val="none" w:sz="0" w:space="0" w:color="auto"/>
                <w:bottom w:val="none" w:sz="0" w:space="0" w:color="auto"/>
                <w:right w:val="none" w:sz="0" w:space="0" w:color="auto"/>
              </w:divBdr>
            </w:div>
            <w:div w:id="1690135596">
              <w:marLeft w:val="0"/>
              <w:marRight w:val="0"/>
              <w:marTop w:val="0"/>
              <w:marBottom w:val="0"/>
              <w:divBdr>
                <w:top w:val="none" w:sz="0" w:space="0" w:color="auto"/>
                <w:left w:val="none" w:sz="0" w:space="0" w:color="auto"/>
                <w:bottom w:val="none" w:sz="0" w:space="0" w:color="auto"/>
                <w:right w:val="none" w:sz="0" w:space="0" w:color="auto"/>
              </w:divBdr>
            </w:div>
            <w:div w:id="849022868">
              <w:marLeft w:val="0"/>
              <w:marRight w:val="0"/>
              <w:marTop w:val="0"/>
              <w:marBottom w:val="0"/>
              <w:divBdr>
                <w:top w:val="none" w:sz="0" w:space="0" w:color="auto"/>
                <w:left w:val="none" w:sz="0" w:space="0" w:color="auto"/>
                <w:bottom w:val="none" w:sz="0" w:space="0" w:color="auto"/>
                <w:right w:val="none" w:sz="0" w:space="0" w:color="auto"/>
              </w:divBdr>
            </w:div>
            <w:div w:id="1387533378">
              <w:marLeft w:val="0"/>
              <w:marRight w:val="0"/>
              <w:marTop w:val="0"/>
              <w:marBottom w:val="0"/>
              <w:divBdr>
                <w:top w:val="none" w:sz="0" w:space="0" w:color="auto"/>
                <w:left w:val="none" w:sz="0" w:space="0" w:color="auto"/>
                <w:bottom w:val="none" w:sz="0" w:space="0" w:color="auto"/>
                <w:right w:val="none" w:sz="0" w:space="0" w:color="auto"/>
              </w:divBdr>
            </w:div>
            <w:div w:id="760418428">
              <w:marLeft w:val="0"/>
              <w:marRight w:val="0"/>
              <w:marTop w:val="0"/>
              <w:marBottom w:val="0"/>
              <w:divBdr>
                <w:top w:val="none" w:sz="0" w:space="0" w:color="auto"/>
                <w:left w:val="none" w:sz="0" w:space="0" w:color="auto"/>
                <w:bottom w:val="none" w:sz="0" w:space="0" w:color="auto"/>
                <w:right w:val="none" w:sz="0" w:space="0" w:color="auto"/>
              </w:divBdr>
            </w:div>
          </w:divsChild>
        </w:div>
        <w:div w:id="2057270604">
          <w:marLeft w:val="0"/>
          <w:marRight w:val="0"/>
          <w:marTop w:val="0"/>
          <w:marBottom w:val="0"/>
          <w:divBdr>
            <w:top w:val="none" w:sz="0" w:space="0" w:color="auto"/>
            <w:left w:val="none" w:sz="0" w:space="0" w:color="auto"/>
            <w:bottom w:val="none" w:sz="0" w:space="0" w:color="auto"/>
            <w:right w:val="none" w:sz="0" w:space="0" w:color="auto"/>
          </w:divBdr>
        </w:div>
        <w:div w:id="446660497">
          <w:marLeft w:val="0"/>
          <w:marRight w:val="0"/>
          <w:marTop w:val="0"/>
          <w:marBottom w:val="0"/>
          <w:divBdr>
            <w:top w:val="none" w:sz="0" w:space="0" w:color="auto"/>
            <w:left w:val="none" w:sz="0" w:space="0" w:color="auto"/>
            <w:bottom w:val="none" w:sz="0" w:space="0" w:color="auto"/>
            <w:right w:val="none" w:sz="0" w:space="0" w:color="auto"/>
          </w:divBdr>
        </w:div>
        <w:div w:id="141701424">
          <w:marLeft w:val="0"/>
          <w:marRight w:val="0"/>
          <w:marTop w:val="0"/>
          <w:marBottom w:val="0"/>
          <w:divBdr>
            <w:top w:val="none" w:sz="0" w:space="0" w:color="auto"/>
            <w:left w:val="none" w:sz="0" w:space="0" w:color="auto"/>
            <w:bottom w:val="none" w:sz="0" w:space="0" w:color="auto"/>
            <w:right w:val="none" w:sz="0" w:space="0" w:color="auto"/>
          </w:divBdr>
        </w:div>
        <w:div w:id="569846630">
          <w:marLeft w:val="0"/>
          <w:marRight w:val="0"/>
          <w:marTop w:val="0"/>
          <w:marBottom w:val="0"/>
          <w:divBdr>
            <w:top w:val="none" w:sz="0" w:space="0" w:color="auto"/>
            <w:left w:val="none" w:sz="0" w:space="0" w:color="auto"/>
            <w:bottom w:val="none" w:sz="0" w:space="0" w:color="auto"/>
            <w:right w:val="none" w:sz="0" w:space="0" w:color="auto"/>
          </w:divBdr>
        </w:div>
        <w:div w:id="132796092">
          <w:marLeft w:val="0"/>
          <w:marRight w:val="0"/>
          <w:marTop w:val="0"/>
          <w:marBottom w:val="0"/>
          <w:divBdr>
            <w:top w:val="none" w:sz="0" w:space="0" w:color="auto"/>
            <w:left w:val="none" w:sz="0" w:space="0" w:color="auto"/>
            <w:bottom w:val="none" w:sz="0" w:space="0" w:color="auto"/>
            <w:right w:val="none" w:sz="0" w:space="0" w:color="auto"/>
          </w:divBdr>
        </w:div>
        <w:div w:id="635524575">
          <w:marLeft w:val="0"/>
          <w:marRight w:val="0"/>
          <w:marTop w:val="0"/>
          <w:marBottom w:val="0"/>
          <w:divBdr>
            <w:top w:val="none" w:sz="0" w:space="0" w:color="auto"/>
            <w:left w:val="none" w:sz="0" w:space="0" w:color="auto"/>
            <w:bottom w:val="none" w:sz="0" w:space="0" w:color="auto"/>
            <w:right w:val="none" w:sz="0" w:space="0" w:color="auto"/>
          </w:divBdr>
        </w:div>
        <w:div w:id="909734318">
          <w:marLeft w:val="0"/>
          <w:marRight w:val="0"/>
          <w:marTop w:val="0"/>
          <w:marBottom w:val="0"/>
          <w:divBdr>
            <w:top w:val="none" w:sz="0" w:space="0" w:color="auto"/>
            <w:left w:val="none" w:sz="0" w:space="0" w:color="auto"/>
            <w:bottom w:val="none" w:sz="0" w:space="0" w:color="auto"/>
            <w:right w:val="none" w:sz="0" w:space="0" w:color="auto"/>
          </w:divBdr>
          <w:divsChild>
            <w:div w:id="1926720561">
              <w:marLeft w:val="-75"/>
              <w:marRight w:val="0"/>
              <w:marTop w:val="30"/>
              <w:marBottom w:val="30"/>
              <w:divBdr>
                <w:top w:val="none" w:sz="0" w:space="0" w:color="auto"/>
                <w:left w:val="none" w:sz="0" w:space="0" w:color="auto"/>
                <w:bottom w:val="none" w:sz="0" w:space="0" w:color="auto"/>
                <w:right w:val="none" w:sz="0" w:space="0" w:color="auto"/>
              </w:divBdr>
              <w:divsChild>
                <w:div w:id="1994724181">
                  <w:marLeft w:val="0"/>
                  <w:marRight w:val="0"/>
                  <w:marTop w:val="0"/>
                  <w:marBottom w:val="0"/>
                  <w:divBdr>
                    <w:top w:val="none" w:sz="0" w:space="0" w:color="auto"/>
                    <w:left w:val="none" w:sz="0" w:space="0" w:color="auto"/>
                    <w:bottom w:val="none" w:sz="0" w:space="0" w:color="auto"/>
                    <w:right w:val="none" w:sz="0" w:space="0" w:color="auto"/>
                  </w:divBdr>
                  <w:divsChild>
                    <w:div w:id="1954632262">
                      <w:marLeft w:val="0"/>
                      <w:marRight w:val="0"/>
                      <w:marTop w:val="0"/>
                      <w:marBottom w:val="0"/>
                      <w:divBdr>
                        <w:top w:val="none" w:sz="0" w:space="0" w:color="auto"/>
                        <w:left w:val="none" w:sz="0" w:space="0" w:color="auto"/>
                        <w:bottom w:val="none" w:sz="0" w:space="0" w:color="auto"/>
                        <w:right w:val="none" w:sz="0" w:space="0" w:color="auto"/>
                      </w:divBdr>
                    </w:div>
                  </w:divsChild>
                </w:div>
                <w:div w:id="1688021414">
                  <w:marLeft w:val="0"/>
                  <w:marRight w:val="0"/>
                  <w:marTop w:val="0"/>
                  <w:marBottom w:val="0"/>
                  <w:divBdr>
                    <w:top w:val="none" w:sz="0" w:space="0" w:color="auto"/>
                    <w:left w:val="none" w:sz="0" w:space="0" w:color="auto"/>
                    <w:bottom w:val="none" w:sz="0" w:space="0" w:color="auto"/>
                    <w:right w:val="none" w:sz="0" w:space="0" w:color="auto"/>
                  </w:divBdr>
                  <w:divsChild>
                    <w:div w:id="909657339">
                      <w:marLeft w:val="0"/>
                      <w:marRight w:val="0"/>
                      <w:marTop w:val="0"/>
                      <w:marBottom w:val="0"/>
                      <w:divBdr>
                        <w:top w:val="none" w:sz="0" w:space="0" w:color="auto"/>
                        <w:left w:val="none" w:sz="0" w:space="0" w:color="auto"/>
                        <w:bottom w:val="none" w:sz="0" w:space="0" w:color="auto"/>
                        <w:right w:val="none" w:sz="0" w:space="0" w:color="auto"/>
                      </w:divBdr>
                    </w:div>
                  </w:divsChild>
                </w:div>
                <w:div w:id="447086805">
                  <w:marLeft w:val="0"/>
                  <w:marRight w:val="0"/>
                  <w:marTop w:val="0"/>
                  <w:marBottom w:val="0"/>
                  <w:divBdr>
                    <w:top w:val="none" w:sz="0" w:space="0" w:color="auto"/>
                    <w:left w:val="none" w:sz="0" w:space="0" w:color="auto"/>
                    <w:bottom w:val="none" w:sz="0" w:space="0" w:color="auto"/>
                    <w:right w:val="none" w:sz="0" w:space="0" w:color="auto"/>
                  </w:divBdr>
                  <w:divsChild>
                    <w:div w:id="1268999489">
                      <w:marLeft w:val="0"/>
                      <w:marRight w:val="0"/>
                      <w:marTop w:val="0"/>
                      <w:marBottom w:val="0"/>
                      <w:divBdr>
                        <w:top w:val="none" w:sz="0" w:space="0" w:color="auto"/>
                        <w:left w:val="none" w:sz="0" w:space="0" w:color="auto"/>
                        <w:bottom w:val="none" w:sz="0" w:space="0" w:color="auto"/>
                        <w:right w:val="none" w:sz="0" w:space="0" w:color="auto"/>
                      </w:divBdr>
                    </w:div>
                  </w:divsChild>
                </w:div>
                <w:div w:id="1693220485">
                  <w:marLeft w:val="0"/>
                  <w:marRight w:val="0"/>
                  <w:marTop w:val="0"/>
                  <w:marBottom w:val="0"/>
                  <w:divBdr>
                    <w:top w:val="none" w:sz="0" w:space="0" w:color="auto"/>
                    <w:left w:val="none" w:sz="0" w:space="0" w:color="auto"/>
                    <w:bottom w:val="none" w:sz="0" w:space="0" w:color="auto"/>
                    <w:right w:val="none" w:sz="0" w:space="0" w:color="auto"/>
                  </w:divBdr>
                  <w:divsChild>
                    <w:div w:id="1842743843">
                      <w:marLeft w:val="0"/>
                      <w:marRight w:val="0"/>
                      <w:marTop w:val="0"/>
                      <w:marBottom w:val="0"/>
                      <w:divBdr>
                        <w:top w:val="none" w:sz="0" w:space="0" w:color="auto"/>
                        <w:left w:val="none" w:sz="0" w:space="0" w:color="auto"/>
                        <w:bottom w:val="none" w:sz="0" w:space="0" w:color="auto"/>
                        <w:right w:val="none" w:sz="0" w:space="0" w:color="auto"/>
                      </w:divBdr>
                    </w:div>
                  </w:divsChild>
                </w:div>
                <w:div w:id="1717847418">
                  <w:marLeft w:val="0"/>
                  <w:marRight w:val="0"/>
                  <w:marTop w:val="0"/>
                  <w:marBottom w:val="0"/>
                  <w:divBdr>
                    <w:top w:val="none" w:sz="0" w:space="0" w:color="auto"/>
                    <w:left w:val="none" w:sz="0" w:space="0" w:color="auto"/>
                    <w:bottom w:val="none" w:sz="0" w:space="0" w:color="auto"/>
                    <w:right w:val="none" w:sz="0" w:space="0" w:color="auto"/>
                  </w:divBdr>
                  <w:divsChild>
                    <w:div w:id="1650597522">
                      <w:marLeft w:val="0"/>
                      <w:marRight w:val="0"/>
                      <w:marTop w:val="0"/>
                      <w:marBottom w:val="0"/>
                      <w:divBdr>
                        <w:top w:val="none" w:sz="0" w:space="0" w:color="auto"/>
                        <w:left w:val="none" w:sz="0" w:space="0" w:color="auto"/>
                        <w:bottom w:val="none" w:sz="0" w:space="0" w:color="auto"/>
                        <w:right w:val="none" w:sz="0" w:space="0" w:color="auto"/>
                      </w:divBdr>
                    </w:div>
                  </w:divsChild>
                </w:div>
                <w:div w:id="1226141319">
                  <w:marLeft w:val="0"/>
                  <w:marRight w:val="0"/>
                  <w:marTop w:val="0"/>
                  <w:marBottom w:val="0"/>
                  <w:divBdr>
                    <w:top w:val="none" w:sz="0" w:space="0" w:color="auto"/>
                    <w:left w:val="none" w:sz="0" w:space="0" w:color="auto"/>
                    <w:bottom w:val="none" w:sz="0" w:space="0" w:color="auto"/>
                    <w:right w:val="none" w:sz="0" w:space="0" w:color="auto"/>
                  </w:divBdr>
                  <w:divsChild>
                    <w:div w:id="2095779176">
                      <w:marLeft w:val="0"/>
                      <w:marRight w:val="0"/>
                      <w:marTop w:val="0"/>
                      <w:marBottom w:val="0"/>
                      <w:divBdr>
                        <w:top w:val="none" w:sz="0" w:space="0" w:color="auto"/>
                        <w:left w:val="none" w:sz="0" w:space="0" w:color="auto"/>
                        <w:bottom w:val="none" w:sz="0" w:space="0" w:color="auto"/>
                        <w:right w:val="none" w:sz="0" w:space="0" w:color="auto"/>
                      </w:divBdr>
                    </w:div>
                  </w:divsChild>
                </w:div>
                <w:div w:id="1357149670">
                  <w:marLeft w:val="0"/>
                  <w:marRight w:val="0"/>
                  <w:marTop w:val="0"/>
                  <w:marBottom w:val="0"/>
                  <w:divBdr>
                    <w:top w:val="none" w:sz="0" w:space="0" w:color="auto"/>
                    <w:left w:val="none" w:sz="0" w:space="0" w:color="auto"/>
                    <w:bottom w:val="none" w:sz="0" w:space="0" w:color="auto"/>
                    <w:right w:val="none" w:sz="0" w:space="0" w:color="auto"/>
                  </w:divBdr>
                  <w:divsChild>
                    <w:div w:id="1450272352">
                      <w:marLeft w:val="0"/>
                      <w:marRight w:val="0"/>
                      <w:marTop w:val="0"/>
                      <w:marBottom w:val="0"/>
                      <w:divBdr>
                        <w:top w:val="none" w:sz="0" w:space="0" w:color="auto"/>
                        <w:left w:val="none" w:sz="0" w:space="0" w:color="auto"/>
                        <w:bottom w:val="none" w:sz="0" w:space="0" w:color="auto"/>
                        <w:right w:val="none" w:sz="0" w:space="0" w:color="auto"/>
                      </w:divBdr>
                    </w:div>
                    <w:div w:id="579414077">
                      <w:marLeft w:val="0"/>
                      <w:marRight w:val="0"/>
                      <w:marTop w:val="0"/>
                      <w:marBottom w:val="0"/>
                      <w:divBdr>
                        <w:top w:val="none" w:sz="0" w:space="0" w:color="auto"/>
                        <w:left w:val="none" w:sz="0" w:space="0" w:color="auto"/>
                        <w:bottom w:val="none" w:sz="0" w:space="0" w:color="auto"/>
                        <w:right w:val="none" w:sz="0" w:space="0" w:color="auto"/>
                      </w:divBdr>
                    </w:div>
                    <w:div w:id="1338507713">
                      <w:marLeft w:val="0"/>
                      <w:marRight w:val="0"/>
                      <w:marTop w:val="0"/>
                      <w:marBottom w:val="0"/>
                      <w:divBdr>
                        <w:top w:val="none" w:sz="0" w:space="0" w:color="auto"/>
                        <w:left w:val="none" w:sz="0" w:space="0" w:color="auto"/>
                        <w:bottom w:val="none" w:sz="0" w:space="0" w:color="auto"/>
                        <w:right w:val="none" w:sz="0" w:space="0" w:color="auto"/>
                      </w:divBdr>
                    </w:div>
                  </w:divsChild>
                </w:div>
                <w:div w:id="403842053">
                  <w:marLeft w:val="0"/>
                  <w:marRight w:val="0"/>
                  <w:marTop w:val="0"/>
                  <w:marBottom w:val="0"/>
                  <w:divBdr>
                    <w:top w:val="none" w:sz="0" w:space="0" w:color="auto"/>
                    <w:left w:val="none" w:sz="0" w:space="0" w:color="auto"/>
                    <w:bottom w:val="none" w:sz="0" w:space="0" w:color="auto"/>
                    <w:right w:val="none" w:sz="0" w:space="0" w:color="auto"/>
                  </w:divBdr>
                  <w:divsChild>
                    <w:div w:id="5594371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4693444">
          <w:marLeft w:val="0"/>
          <w:marRight w:val="0"/>
          <w:marTop w:val="0"/>
          <w:marBottom w:val="0"/>
          <w:divBdr>
            <w:top w:val="none" w:sz="0" w:space="0" w:color="auto"/>
            <w:left w:val="none" w:sz="0" w:space="0" w:color="auto"/>
            <w:bottom w:val="none" w:sz="0" w:space="0" w:color="auto"/>
            <w:right w:val="none" w:sz="0" w:space="0" w:color="auto"/>
          </w:divBdr>
        </w:div>
        <w:div w:id="975261375">
          <w:marLeft w:val="0"/>
          <w:marRight w:val="0"/>
          <w:marTop w:val="0"/>
          <w:marBottom w:val="0"/>
          <w:divBdr>
            <w:top w:val="none" w:sz="0" w:space="0" w:color="auto"/>
            <w:left w:val="none" w:sz="0" w:space="0" w:color="auto"/>
            <w:bottom w:val="none" w:sz="0" w:space="0" w:color="auto"/>
            <w:right w:val="none" w:sz="0" w:space="0" w:color="auto"/>
          </w:divBdr>
        </w:div>
        <w:div w:id="561447187">
          <w:marLeft w:val="0"/>
          <w:marRight w:val="0"/>
          <w:marTop w:val="0"/>
          <w:marBottom w:val="0"/>
          <w:divBdr>
            <w:top w:val="none" w:sz="0" w:space="0" w:color="auto"/>
            <w:left w:val="none" w:sz="0" w:space="0" w:color="auto"/>
            <w:bottom w:val="none" w:sz="0" w:space="0" w:color="auto"/>
            <w:right w:val="none" w:sz="0" w:space="0" w:color="auto"/>
          </w:divBdr>
        </w:div>
        <w:div w:id="1347709131">
          <w:marLeft w:val="0"/>
          <w:marRight w:val="0"/>
          <w:marTop w:val="0"/>
          <w:marBottom w:val="0"/>
          <w:divBdr>
            <w:top w:val="none" w:sz="0" w:space="0" w:color="auto"/>
            <w:left w:val="none" w:sz="0" w:space="0" w:color="auto"/>
            <w:bottom w:val="none" w:sz="0" w:space="0" w:color="auto"/>
            <w:right w:val="none" w:sz="0" w:space="0" w:color="auto"/>
          </w:divBdr>
        </w:div>
        <w:div w:id="404304258">
          <w:marLeft w:val="0"/>
          <w:marRight w:val="0"/>
          <w:marTop w:val="0"/>
          <w:marBottom w:val="0"/>
          <w:divBdr>
            <w:top w:val="none" w:sz="0" w:space="0" w:color="auto"/>
            <w:left w:val="none" w:sz="0" w:space="0" w:color="auto"/>
            <w:bottom w:val="none" w:sz="0" w:space="0" w:color="auto"/>
            <w:right w:val="none" w:sz="0" w:space="0" w:color="auto"/>
          </w:divBdr>
          <w:divsChild>
            <w:div w:id="2076471091">
              <w:marLeft w:val="-75"/>
              <w:marRight w:val="0"/>
              <w:marTop w:val="30"/>
              <w:marBottom w:val="30"/>
              <w:divBdr>
                <w:top w:val="none" w:sz="0" w:space="0" w:color="auto"/>
                <w:left w:val="none" w:sz="0" w:space="0" w:color="auto"/>
                <w:bottom w:val="none" w:sz="0" w:space="0" w:color="auto"/>
                <w:right w:val="none" w:sz="0" w:space="0" w:color="auto"/>
              </w:divBdr>
              <w:divsChild>
                <w:div w:id="1918634958">
                  <w:marLeft w:val="0"/>
                  <w:marRight w:val="0"/>
                  <w:marTop w:val="0"/>
                  <w:marBottom w:val="0"/>
                  <w:divBdr>
                    <w:top w:val="none" w:sz="0" w:space="0" w:color="auto"/>
                    <w:left w:val="none" w:sz="0" w:space="0" w:color="auto"/>
                    <w:bottom w:val="none" w:sz="0" w:space="0" w:color="auto"/>
                    <w:right w:val="none" w:sz="0" w:space="0" w:color="auto"/>
                  </w:divBdr>
                  <w:divsChild>
                    <w:div w:id="2146577210">
                      <w:marLeft w:val="0"/>
                      <w:marRight w:val="0"/>
                      <w:marTop w:val="0"/>
                      <w:marBottom w:val="0"/>
                      <w:divBdr>
                        <w:top w:val="none" w:sz="0" w:space="0" w:color="auto"/>
                        <w:left w:val="none" w:sz="0" w:space="0" w:color="auto"/>
                        <w:bottom w:val="none" w:sz="0" w:space="0" w:color="auto"/>
                        <w:right w:val="none" w:sz="0" w:space="0" w:color="auto"/>
                      </w:divBdr>
                    </w:div>
                  </w:divsChild>
                </w:div>
                <w:div w:id="1117914291">
                  <w:marLeft w:val="0"/>
                  <w:marRight w:val="0"/>
                  <w:marTop w:val="0"/>
                  <w:marBottom w:val="0"/>
                  <w:divBdr>
                    <w:top w:val="none" w:sz="0" w:space="0" w:color="auto"/>
                    <w:left w:val="none" w:sz="0" w:space="0" w:color="auto"/>
                    <w:bottom w:val="none" w:sz="0" w:space="0" w:color="auto"/>
                    <w:right w:val="none" w:sz="0" w:space="0" w:color="auto"/>
                  </w:divBdr>
                  <w:divsChild>
                    <w:div w:id="526725058">
                      <w:marLeft w:val="0"/>
                      <w:marRight w:val="0"/>
                      <w:marTop w:val="0"/>
                      <w:marBottom w:val="0"/>
                      <w:divBdr>
                        <w:top w:val="none" w:sz="0" w:space="0" w:color="auto"/>
                        <w:left w:val="none" w:sz="0" w:space="0" w:color="auto"/>
                        <w:bottom w:val="none" w:sz="0" w:space="0" w:color="auto"/>
                        <w:right w:val="none" w:sz="0" w:space="0" w:color="auto"/>
                      </w:divBdr>
                    </w:div>
                  </w:divsChild>
                </w:div>
                <w:div w:id="176043969">
                  <w:marLeft w:val="0"/>
                  <w:marRight w:val="0"/>
                  <w:marTop w:val="0"/>
                  <w:marBottom w:val="0"/>
                  <w:divBdr>
                    <w:top w:val="none" w:sz="0" w:space="0" w:color="auto"/>
                    <w:left w:val="none" w:sz="0" w:space="0" w:color="auto"/>
                    <w:bottom w:val="none" w:sz="0" w:space="0" w:color="auto"/>
                    <w:right w:val="none" w:sz="0" w:space="0" w:color="auto"/>
                  </w:divBdr>
                  <w:divsChild>
                    <w:div w:id="1266424941">
                      <w:marLeft w:val="0"/>
                      <w:marRight w:val="0"/>
                      <w:marTop w:val="0"/>
                      <w:marBottom w:val="0"/>
                      <w:divBdr>
                        <w:top w:val="none" w:sz="0" w:space="0" w:color="auto"/>
                        <w:left w:val="none" w:sz="0" w:space="0" w:color="auto"/>
                        <w:bottom w:val="none" w:sz="0" w:space="0" w:color="auto"/>
                        <w:right w:val="none" w:sz="0" w:space="0" w:color="auto"/>
                      </w:divBdr>
                    </w:div>
                  </w:divsChild>
                </w:div>
                <w:div w:id="619916282">
                  <w:marLeft w:val="0"/>
                  <w:marRight w:val="0"/>
                  <w:marTop w:val="0"/>
                  <w:marBottom w:val="0"/>
                  <w:divBdr>
                    <w:top w:val="none" w:sz="0" w:space="0" w:color="auto"/>
                    <w:left w:val="none" w:sz="0" w:space="0" w:color="auto"/>
                    <w:bottom w:val="none" w:sz="0" w:space="0" w:color="auto"/>
                    <w:right w:val="none" w:sz="0" w:space="0" w:color="auto"/>
                  </w:divBdr>
                  <w:divsChild>
                    <w:div w:id="1476752159">
                      <w:marLeft w:val="0"/>
                      <w:marRight w:val="0"/>
                      <w:marTop w:val="0"/>
                      <w:marBottom w:val="0"/>
                      <w:divBdr>
                        <w:top w:val="none" w:sz="0" w:space="0" w:color="auto"/>
                        <w:left w:val="none" w:sz="0" w:space="0" w:color="auto"/>
                        <w:bottom w:val="none" w:sz="0" w:space="0" w:color="auto"/>
                        <w:right w:val="none" w:sz="0" w:space="0" w:color="auto"/>
                      </w:divBdr>
                    </w:div>
                  </w:divsChild>
                </w:div>
                <w:div w:id="1824198077">
                  <w:marLeft w:val="0"/>
                  <w:marRight w:val="0"/>
                  <w:marTop w:val="0"/>
                  <w:marBottom w:val="0"/>
                  <w:divBdr>
                    <w:top w:val="none" w:sz="0" w:space="0" w:color="auto"/>
                    <w:left w:val="none" w:sz="0" w:space="0" w:color="auto"/>
                    <w:bottom w:val="none" w:sz="0" w:space="0" w:color="auto"/>
                    <w:right w:val="none" w:sz="0" w:space="0" w:color="auto"/>
                  </w:divBdr>
                  <w:divsChild>
                    <w:div w:id="508760308">
                      <w:marLeft w:val="0"/>
                      <w:marRight w:val="0"/>
                      <w:marTop w:val="0"/>
                      <w:marBottom w:val="0"/>
                      <w:divBdr>
                        <w:top w:val="none" w:sz="0" w:space="0" w:color="auto"/>
                        <w:left w:val="none" w:sz="0" w:space="0" w:color="auto"/>
                        <w:bottom w:val="none" w:sz="0" w:space="0" w:color="auto"/>
                        <w:right w:val="none" w:sz="0" w:space="0" w:color="auto"/>
                      </w:divBdr>
                    </w:div>
                  </w:divsChild>
                </w:div>
                <w:div w:id="86847212">
                  <w:marLeft w:val="0"/>
                  <w:marRight w:val="0"/>
                  <w:marTop w:val="0"/>
                  <w:marBottom w:val="0"/>
                  <w:divBdr>
                    <w:top w:val="none" w:sz="0" w:space="0" w:color="auto"/>
                    <w:left w:val="none" w:sz="0" w:space="0" w:color="auto"/>
                    <w:bottom w:val="none" w:sz="0" w:space="0" w:color="auto"/>
                    <w:right w:val="none" w:sz="0" w:space="0" w:color="auto"/>
                  </w:divBdr>
                  <w:divsChild>
                    <w:div w:id="1827016585">
                      <w:marLeft w:val="0"/>
                      <w:marRight w:val="0"/>
                      <w:marTop w:val="0"/>
                      <w:marBottom w:val="0"/>
                      <w:divBdr>
                        <w:top w:val="none" w:sz="0" w:space="0" w:color="auto"/>
                        <w:left w:val="none" w:sz="0" w:space="0" w:color="auto"/>
                        <w:bottom w:val="none" w:sz="0" w:space="0" w:color="auto"/>
                        <w:right w:val="none" w:sz="0" w:space="0" w:color="auto"/>
                      </w:divBdr>
                    </w:div>
                  </w:divsChild>
                </w:div>
                <w:div w:id="503856734">
                  <w:marLeft w:val="0"/>
                  <w:marRight w:val="0"/>
                  <w:marTop w:val="0"/>
                  <w:marBottom w:val="0"/>
                  <w:divBdr>
                    <w:top w:val="none" w:sz="0" w:space="0" w:color="auto"/>
                    <w:left w:val="none" w:sz="0" w:space="0" w:color="auto"/>
                    <w:bottom w:val="none" w:sz="0" w:space="0" w:color="auto"/>
                    <w:right w:val="none" w:sz="0" w:space="0" w:color="auto"/>
                  </w:divBdr>
                  <w:divsChild>
                    <w:div w:id="2045668784">
                      <w:marLeft w:val="0"/>
                      <w:marRight w:val="0"/>
                      <w:marTop w:val="0"/>
                      <w:marBottom w:val="0"/>
                      <w:divBdr>
                        <w:top w:val="none" w:sz="0" w:space="0" w:color="auto"/>
                        <w:left w:val="none" w:sz="0" w:space="0" w:color="auto"/>
                        <w:bottom w:val="none" w:sz="0" w:space="0" w:color="auto"/>
                        <w:right w:val="none" w:sz="0" w:space="0" w:color="auto"/>
                      </w:divBdr>
                    </w:div>
                  </w:divsChild>
                </w:div>
                <w:div w:id="474218881">
                  <w:marLeft w:val="0"/>
                  <w:marRight w:val="0"/>
                  <w:marTop w:val="0"/>
                  <w:marBottom w:val="0"/>
                  <w:divBdr>
                    <w:top w:val="none" w:sz="0" w:space="0" w:color="auto"/>
                    <w:left w:val="none" w:sz="0" w:space="0" w:color="auto"/>
                    <w:bottom w:val="none" w:sz="0" w:space="0" w:color="auto"/>
                    <w:right w:val="none" w:sz="0" w:space="0" w:color="auto"/>
                  </w:divBdr>
                  <w:divsChild>
                    <w:div w:id="206992486">
                      <w:marLeft w:val="0"/>
                      <w:marRight w:val="0"/>
                      <w:marTop w:val="0"/>
                      <w:marBottom w:val="0"/>
                      <w:divBdr>
                        <w:top w:val="none" w:sz="0" w:space="0" w:color="auto"/>
                        <w:left w:val="none" w:sz="0" w:space="0" w:color="auto"/>
                        <w:bottom w:val="none" w:sz="0" w:space="0" w:color="auto"/>
                        <w:right w:val="none" w:sz="0" w:space="0" w:color="auto"/>
                      </w:divBdr>
                    </w:div>
                  </w:divsChild>
                </w:div>
                <w:div w:id="519321074">
                  <w:marLeft w:val="0"/>
                  <w:marRight w:val="0"/>
                  <w:marTop w:val="0"/>
                  <w:marBottom w:val="0"/>
                  <w:divBdr>
                    <w:top w:val="none" w:sz="0" w:space="0" w:color="auto"/>
                    <w:left w:val="none" w:sz="0" w:space="0" w:color="auto"/>
                    <w:bottom w:val="none" w:sz="0" w:space="0" w:color="auto"/>
                    <w:right w:val="none" w:sz="0" w:space="0" w:color="auto"/>
                  </w:divBdr>
                  <w:divsChild>
                    <w:div w:id="66273215">
                      <w:marLeft w:val="0"/>
                      <w:marRight w:val="0"/>
                      <w:marTop w:val="0"/>
                      <w:marBottom w:val="0"/>
                      <w:divBdr>
                        <w:top w:val="none" w:sz="0" w:space="0" w:color="auto"/>
                        <w:left w:val="none" w:sz="0" w:space="0" w:color="auto"/>
                        <w:bottom w:val="none" w:sz="0" w:space="0" w:color="auto"/>
                        <w:right w:val="none" w:sz="0" w:space="0" w:color="auto"/>
                      </w:divBdr>
                    </w:div>
                  </w:divsChild>
                </w:div>
                <w:div w:id="1268856160">
                  <w:marLeft w:val="0"/>
                  <w:marRight w:val="0"/>
                  <w:marTop w:val="0"/>
                  <w:marBottom w:val="0"/>
                  <w:divBdr>
                    <w:top w:val="none" w:sz="0" w:space="0" w:color="auto"/>
                    <w:left w:val="none" w:sz="0" w:space="0" w:color="auto"/>
                    <w:bottom w:val="none" w:sz="0" w:space="0" w:color="auto"/>
                    <w:right w:val="none" w:sz="0" w:space="0" w:color="auto"/>
                  </w:divBdr>
                  <w:divsChild>
                    <w:div w:id="1155803771">
                      <w:marLeft w:val="0"/>
                      <w:marRight w:val="0"/>
                      <w:marTop w:val="0"/>
                      <w:marBottom w:val="0"/>
                      <w:divBdr>
                        <w:top w:val="none" w:sz="0" w:space="0" w:color="auto"/>
                        <w:left w:val="none" w:sz="0" w:space="0" w:color="auto"/>
                        <w:bottom w:val="none" w:sz="0" w:space="0" w:color="auto"/>
                        <w:right w:val="none" w:sz="0" w:space="0" w:color="auto"/>
                      </w:divBdr>
                    </w:div>
                  </w:divsChild>
                </w:div>
                <w:div w:id="1785348588">
                  <w:marLeft w:val="0"/>
                  <w:marRight w:val="0"/>
                  <w:marTop w:val="0"/>
                  <w:marBottom w:val="0"/>
                  <w:divBdr>
                    <w:top w:val="none" w:sz="0" w:space="0" w:color="auto"/>
                    <w:left w:val="none" w:sz="0" w:space="0" w:color="auto"/>
                    <w:bottom w:val="none" w:sz="0" w:space="0" w:color="auto"/>
                    <w:right w:val="none" w:sz="0" w:space="0" w:color="auto"/>
                  </w:divBdr>
                  <w:divsChild>
                    <w:div w:id="1859660442">
                      <w:marLeft w:val="0"/>
                      <w:marRight w:val="0"/>
                      <w:marTop w:val="0"/>
                      <w:marBottom w:val="0"/>
                      <w:divBdr>
                        <w:top w:val="none" w:sz="0" w:space="0" w:color="auto"/>
                        <w:left w:val="none" w:sz="0" w:space="0" w:color="auto"/>
                        <w:bottom w:val="none" w:sz="0" w:space="0" w:color="auto"/>
                        <w:right w:val="none" w:sz="0" w:space="0" w:color="auto"/>
                      </w:divBdr>
                    </w:div>
                  </w:divsChild>
                </w:div>
                <w:div w:id="1550456190">
                  <w:marLeft w:val="0"/>
                  <w:marRight w:val="0"/>
                  <w:marTop w:val="0"/>
                  <w:marBottom w:val="0"/>
                  <w:divBdr>
                    <w:top w:val="none" w:sz="0" w:space="0" w:color="auto"/>
                    <w:left w:val="none" w:sz="0" w:space="0" w:color="auto"/>
                    <w:bottom w:val="none" w:sz="0" w:space="0" w:color="auto"/>
                    <w:right w:val="none" w:sz="0" w:space="0" w:color="auto"/>
                  </w:divBdr>
                  <w:divsChild>
                    <w:div w:id="4413437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03786777">
          <w:marLeft w:val="0"/>
          <w:marRight w:val="0"/>
          <w:marTop w:val="0"/>
          <w:marBottom w:val="0"/>
          <w:divBdr>
            <w:top w:val="none" w:sz="0" w:space="0" w:color="auto"/>
            <w:left w:val="none" w:sz="0" w:space="0" w:color="auto"/>
            <w:bottom w:val="none" w:sz="0" w:space="0" w:color="auto"/>
            <w:right w:val="none" w:sz="0" w:space="0" w:color="auto"/>
          </w:divBdr>
        </w:div>
        <w:div w:id="322009495">
          <w:marLeft w:val="0"/>
          <w:marRight w:val="0"/>
          <w:marTop w:val="0"/>
          <w:marBottom w:val="0"/>
          <w:divBdr>
            <w:top w:val="none" w:sz="0" w:space="0" w:color="auto"/>
            <w:left w:val="none" w:sz="0" w:space="0" w:color="auto"/>
            <w:bottom w:val="none" w:sz="0" w:space="0" w:color="auto"/>
            <w:right w:val="none" w:sz="0" w:space="0" w:color="auto"/>
          </w:divBdr>
        </w:div>
        <w:div w:id="219559670">
          <w:marLeft w:val="0"/>
          <w:marRight w:val="0"/>
          <w:marTop w:val="0"/>
          <w:marBottom w:val="0"/>
          <w:divBdr>
            <w:top w:val="none" w:sz="0" w:space="0" w:color="auto"/>
            <w:left w:val="none" w:sz="0" w:space="0" w:color="auto"/>
            <w:bottom w:val="none" w:sz="0" w:space="0" w:color="auto"/>
            <w:right w:val="none" w:sz="0" w:space="0" w:color="auto"/>
          </w:divBdr>
          <w:divsChild>
            <w:div w:id="1140464247">
              <w:marLeft w:val="0"/>
              <w:marRight w:val="0"/>
              <w:marTop w:val="0"/>
              <w:marBottom w:val="0"/>
              <w:divBdr>
                <w:top w:val="none" w:sz="0" w:space="0" w:color="auto"/>
                <w:left w:val="none" w:sz="0" w:space="0" w:color="auto"/>
                <w:bottom w:val="none" w:sz="0" w:space="0" w:color="auto"/>
                <w:right w:val="none" w:sz="0" w:space="0" w:color="auto"/>
              </w:divBdr>
            </w:div>
            <w:div w:id="1615019435">
              <w:marLeft w:val="0"/>
              <w:marRight w:val="0"/>
              <w:marTop w:val="0"/>
              <w:marBottom w:val="0"/>
              <w:divBdr>
                <w:top w:val="none" w:sz="0" w:space="0" w:color="auto"/>
                <w:left w:val="none" w:sz="0" w:space="0" w:color="auto"/>
                <w:bottom w:val="none" w:sz="0" w:space="0" w:color="auto"/>
                <w:right w:val="none" w:sz="0" w:space="0" w:color="auto"/>
              </w:divBdr>
            </w:div>
            <w:div w:id="1709866605">
              <w:marLeft w:val="0"/>
              <w:marRight w:val="0"/>
              <w:marTop w:val="0"/>
              <w:marBottom w:val="0"/>
              <w:divBdr>
                <w:top w:val="none" w:sz="0" w:space="0" w:color="auto"/>
                <w:left w:val="none" w:sz="0" w:space="0" w:color="auto"/>
                <w:bottom w:val="none" w:sz="0" w:space="0" w:color="auto"/>
                <w:right w:val="none" w:sz="0" w:space="0" w:color="auto"/>
              </w:divBdr>
            </w:div>
            <w:div w:id="1362591295">
              <w:marLeft w:val="0"/>
              <w:marRight w:val="0"/>
              <w:marTop w:val="0"/>
              <w:marBottom w:val="0"/>
              <w:divBdr>
                <w:top w:val="none" w:sz="0" w:space="0" w:color="auto"/>
                <w:left w:val="none" w:sz="0" w:space="0" w:color="auto"/>
                <w:bottom w:val="none" w:sz="0" w:space="0" w:color="auto"/>
                <w:right w:val="none" w:sz="0" w:space="0" w:color="auto"/>
              </w:divBdr>
            </w:div>
            <w:div w:id="1034620795">
              <w:marLeft w:val="0"/>
              <w:marRight w:val="0"/>
              <w:marTop w:val="0"/>
              <w:marBottom w:val="0"/>
              <w:divBdr>
                <w:top w:val="none" w:sz="0" w:space="0" w:color="auto"/>
                <w:left w:val="none" w:sz="0" w:space="0" w:color="auto"/>
                <w:bottom w:val="none" w:sz="0" w:space="0" w:color="auto"/>
                <w:right w:val="none" w:sz="0" w:space="0" w:color="auto"/>
              </w:divBdr>
            </w:div>
            <w:div w:id="567038033">
              <w:marLeft w:val="0"/>
              <w:marRight w:val="0"/>
              <w:marTop w:val="0"/>
              <w:marBottom w:val="0"/>
              <w:divBdr>
                <w:top w:val="none" w:sz="0" w:space="0" w:color="auto"/>
                <w:left w:val="none" w:sz="0" w:space="0" w:color="auto"/>
                <w:bottom w:val="none" w:sz="0" w:space="0" w:color="auto"/>
                <w:right w:val="none" w:sz="0" w:space="0" w:color="auto"/>
              </w:divBdr>
            </w:div>
            <w:div w:id="1682664672">
              <w:marLeft w:val="0"/>
              <w:marRight w:val="0"/>
              <w:marTop w:val="0"/>
              <w:marBottom w:val="0"/>
              <w:divBdr>
                <w:top w:val="none" w:sz="0" w:space="0" w:color="auto"/>
                <w:left w:val="none" w:sz="0" w:space="0" w:color="auto"/>
                <w:bottom w:val="none" w:sz="0" w:space="0" w:color="auto"/>
                <w:right w:val="none" w:sz="0" w:space="0" w:color="auto"/>
              </w:divBdr>
            </w:div>
            <w:div w:id="986127820">
              <w:marLeft w:val="0"/>
              <w:marRight w:val="0"/>
              <w:marTop w:val="0"/>
              <w:marBottom w:val="0"/>
              <w:divBdr>
                <w:top w:val="none" w:sz="0" w:space="0" w:color="auto"/>
                <w:left w:val="none" w:sz="0" w:space="0" w:color="auto"/>
                <w:bottom w:val="none" w:sz="0" w:space="0" w:color="auto"/>
                <w:right w:val="none" w:sz="0" w:space="0" w:color="auto"/>
              </w:divBdr>
            </w:div>
            <w:div w:id="750347150">
              <w:marLeft w:val="0"/>
              <w:marRight w:val="0"/>
              <w:marTop w:val="0"/>
              <w:marBottom w:val="0"/>
              <w:divBdr>
                <w:top w:val="none" w:sz="0" w:space="0" w:color="auto"/>
                <w:left w:val="none" w:sz="0" w:space="0" w:color="auto"/>
                <w:bottom w:val="none" w:sz="0" w:space="0" w:color="auto"/>
                <w:right w:val="none" w:sz="0" w:space="0" w:color="auto"/>
              </w:divBdr>
            </w:div>
            <w:div w:id="1174299089">
              <w:marLeft w:val="0"/>
              <w:marRight w:val="0"/>
              <w:marTop w:val="0"/>
              <w:marBottom w:val="0"/>
              <w:divBdr>
                <w:top w:val="none" w:sz="0" w:space="0" w:color="auto"/>
                <w:left w:val="none" w:sz="0" w:space="0" w:color="auto"/>
                <w:bottom w:val="none" w:sz="0" w:space="0" w:color="auto"/>
                <w:right w:val="none" w:sz="0" w:space="0" w:color="auto"/>
              </w:divBdr>
            </w:div>
            <w:div w:id="1791505861">
              <w:marLeft w:val="0"/>
              <w:marRight w:val="0"/>
              <w:marTop w:val="0"/>
              <w:marBottom w:val="0"/>
              <w:divBdr>
                <w:top w:val="none" w:sz="0" w:space="0" w:color="auto"/>
                <w:left w:val="none" w:sz="0" w:space="0" w:color="auto"/>
                <w:bottom w:val="none" w:sz="0" w:space="0" w:color="auto"/>
                <w:right w:val="none" w:sz="0" w:space="0" w:color="auto"/>
              </w:divBdr>
            </w:div>
            <w:div w:id="221258795">
              <w:marLeft w:val="0"/>
              <w:marRight w:val="0"/>
              <w:marTop w:val="0"/>
              <w:marBottom w:val="0"/>
              <w:divBdr>
                <w:top w:val="none" w:sz="0" w:space="0" w:color="auto"/>
                <w:left w:val="none" w:sz="0" w:space="0" w:color="auto"/>
                <w:bottom w:val="none" w:sz="0" w:space="0" w:color="auto"/>
                <w:right w:val="none" w:sz="0" w:space="0" w:color="auto"/>
              </w:divBdr>
            </w:div>
            <w:div w:id="364523950">
              <w:marLeft w:val="0"/>
              <w:marRight w:val="0"/>
              <w:marTop w:val="0"/>
              <w:marBottom w:val="0"/>
              <w:divBdr>
                <w:top w:val="none" w:sz="0" w:space="0" w:color="auto"/>
                <w:left w:val="none" w:sz="0" w:space="0" w:color="auto"/>
                <w:bottom w:val="none" w:sz="0" w:space="0" w:color="auto"/>
                <w:right w:val="none" w:sz="0" w:space="0" w:color="auto"/>
              </w:divBdr>
            </w:div>
            <w:div w:id="2090536913">
              <w:marLeft w:val="0"/>
              <w:marRight w:val="0"/>
              <w:marTop w:val="0"/>
              <w:marBottom w:val="0"/>
              <w:divBdr>
                <w:top w:val="none" w:sz="0" w:space="0" w:color="auto"/>
                <w:left w:val="none" w:sz="0" w:space="0" w:color="auto"/>
                <w:bottom w:val="none" w:sz="0" w:space="0" w:color="auto"/>
                <w:right w:val="none" w:sz="0" w:space="0" w:color="auto"/>
              </w:divBdr>
            </w:div>
            <w:div w:id="1119256424">
              <w:marLeft w:val="0"/>
              <w:marRight w:val="0"/>
              <w:marTop w:val="0"/>
              <w:marBottom w:val="0"/>
              <w:divBdr>
                <w:top w:val="none" w:sz="0" w:space="0" w:color="auto"/>
                <w:left w:val="none" w:sz="0" w:space="0" w:color="auto"/>
                <w:bottom w:val="none" w:sz="0" w:space="0" w:color="auto"/>
                <w:right w:val="none" w:sz="0" w:space="0" w:color="auto"/>
              </w:divBdr>
            </w:div>
            <w:div w:id="1099183118">
              <w:marLeft w:val="0"/>
              <w:marRight w:val="0"/>
              <w:marTop w:val="0"/>
              <w:marBottom w:val="0"/>
              <w:divBdr>
                <w:top w:val="none" w:sz="0" w:space="0" w:color="auto"/>
                <w:left w:val="none" w:sz="0" w:space="0" w:color="auto"/>
                <w:bottom w:val="none" w:sz="0" w:space="0" w:color="auto"/>
                <w:right w:val="none" w:sz="0" w:space="0" w:color="auto"/>
              </w:divBdr>
            </w:div>
          </w:divsChild>
        </w:div>
        <w:div w:id="326248704">
          <w:marLeft w:val="0"/>
          <w:marRight w:val="0"/>
          <w:marTop w:val="0"/>
          <w:marBottom w:val="0"/>
          <w:divBdr>
            <w:top w:val="none" w:sz="0" w:space="0" w:color="auto"/>
            <w:left w:val="none" w:sz="0" w:space="0" w:color="auto"/>
            <w:bottom w:val="none" w:sz="0" w:space="0" w:color="auto"/>
            <w:right w:val="none" w:sz="0" w:space="0" w:color="auto"/>
          </w:divBdr>
        </w:div>
        <w:div w:id="1862816079">
          <w:marLeft w:val="0"/>
          <w:marRight w:val="0"/>
          <w:marTop w:val="0"/>
          <w:marBottom w:val="0"/>
          <w:divBdr>
            <w:top w:val="none" w:sz="0" w:space="0" w:color="auto"/>
            <w:left w:val="none" w:sz="0" w:space="0" w:color="auto"/>
            <w:bottom w:val="none" w:sz="0" w:space="0" w:color="auto"/>
            <w:right w:val="none" w:sz="0" w:space="0" w:color="auto"/>
          </w:divBdr>
        </w:div>
        <w:div w:id="1975065508">
          <w:marLeft w:val="0"/>
          <w:marRight w:val="0"/>
          <w:marTop w:val="0"/>
          <w:marBottom w:val="0"/>
          <w:divBdr>
            <w:top w:val="none" w:sz="0" w:space="0" w:color="auto"/>
            <w:left w:val="none" w:sz="0" w:space="0" w:color="auto"/>
            <w:bottom w:val="none" w:sz="0" w:space="0" w:color="auto"/>
            <w:right w:val="none" w:sz="0" w:space="0" w:color="auto"/>
          </w:divBdr>
        </w:div>
        <w:div w:id="1700885948">
          <w:marLeft w:val="0"/>
          <w:marRight w:val="0"/>
          <w:marTop w:val="0"/>
          <w:marBottom w:val="0"/>
          <w:divBdr>
            <w:top w:val="none" w:sz="0" w:space="0" w:color="auto"/>
            <w:left w:val="none" w:sz="0" w:space="0" w:color="auto"/>
            <w:bottom w:val="none" w:sz="0" w:space="0" w:color="auto"/>
            <w:right w:val="none" w:sz="0" w:space="0" w:color="auto"/>
          </w:divBdr>
        </w:div>
        <w:div w:id="1298756211">
          <w:marLeft w:val="0"/>
          <w:marRight w:val="0"/>
          <w:marTop w:val="0"/>
          <w:marBottom w:val="0"/>
          <w:divBdr>
            <w:top w:val="none" w:sz="0" w:space="0" w:color="auto"/>
            <w:left w:val="none" w:sz="0" w:space="0" w:color="auto"/>
            <w:bottom w:val="none" w:sz="0" w:space="0" w:color="auto"/>
            <w:right w:val="none" w:sz="0" w:space="0" w:color="auto"/>
          </w:divBdr>
        </w:div>
        <w:div w:id="1513108851">
          <w:marLeft w:val="0"/>
          <w:marRight w:val="0"/>
          <w:marTop w:val="0"/>
          <w:marBottom w:val="0"/>
          <w:divBdr>
            <w:top w:val="none" w:sz="0" w:space="0" w:color="auto"/>
            <w:left w:val="none" w:sz="0" w:space="0" w:color="auto"/>
            <w:bottom w:val="none" w:sz="0" w:space="0" w:color="auto"/>
            <w:right w:val="none" w:sz="0" w:space="0" w:color="auto"/>
          </w:divBdr>
          <w:divsChild>
            <w:div w:id="943919027">
              <w:marLeft w:val="-75"/>
              <w:marRight w:val="0"/>
              <w:marTop w:val="30"/>
              <w:marBottom w:val="30"/>
              <w:divBdr>
                <w:top w:val="none" w:sz="0" w:space="0" w:color="auto"/>
                <w:left w:val="none" w:sz="0" w:space="0" w:color="auto"/>
                <w:bottom w:val="none" w:sz="0" w:space="0" w:color="auto"/>
                <w:right w:val="none" w:sz="0" w:space="0" w:color="auto"/>
              </w:divBdr>
              <w:divsChild>
                <w:div w:id="1484006123">
                  <w:marLeft w:val="0"/>
                  <w:marRight w:val="0"/>
                  <w:marTop w:val="0"/>
                  <w:marBottom w:val="0"/>
                  <w:divBdr>
                    <w:top w:val="none" w:sz="0" w:space="0" w:color="auto"/>
                    <w:left w:val="none" w:sz="0" w:space="0" w:color="auto"/>
                    <w:bottom w:val="none" w:sz="0" w:space="0" w:color="auto"/>
                    <w:right w:val="none" w:sz="0" w:space="0" w:color="auto"/>
                  </w:divBdr>
                  <w:divsChild>
                    <w:div w:id="1043941286">
                      <w:marLeft w:val="0"/>
                      <w:marRight w:val="0"/>
                      <w:marTop w:val="0"/>
                      <w:marBottom w:val="0"/>
                      <w:divBdr>
                        <w:top w:val="none" w:sz="0" w:space="0" w:color="auto"/>
                        <w:left w:val="none" w:sz="0" w:space="0" w:color="auto"/>
                        <w:bottom w:val="none" w:sz="0" w:space="0" w:color="auto"/>
                        <w:right w:val="none" w:sz="0" w:space="0" w:color="auto"/>
                      </w:divBdr>
                    </w:div>
                  </w:divsChild>
                </w:div>
                <w:div w:id="1227758497">
                  <w:marLeft w:val="0"/>
                  <w:marRight w:val="0"/>
                  <w:marTop w:val="0"/>
                  <w:marBottom w:val="0"/>
                  <w:divBdr>
                    <w:top w:val="none" w:sz="0" w:space="0" w:color="auto"/>
                    <w:left w:val="none" w:sz="0" w:space="0" w:color="auto"/>
                    <w:bottom w:val="none" w:sz="0" w:space="0" w:color="auto"/>
                    <w:right w:val="none" w:sz="0" w:space="0" w:color="auto"/>
                  </w:divBdr>
                  <w:divsChild>
                    <w:div w:id="516384150">
                      <w:marLeft w:val="0"/>
                      <w:marRight w:val="0"/>
                      <w:marTop w:val="0"/>
                      <w:marBottom w:val="0"/>
                      <w:divBdr>
                        <w:top w:val="none" w:sz="0" w:space="0" w:color="auto"/>
                        <w:left w:val="none" w:sz="0" w:space="0" w:color="auto"/>
                        <w:bottom w:val="none" w:sz="0" w:space="0" w:color="auto"/>
                        <w:right w:val="none" w:sz="0" w:space="0" w:color="auto"/>
                      </w:divBdr>
                    </w:div>
                  </w:divsChild>
                </w:div>
                <w:div w:id="2051149064">
                  <w:marLeft w:val="0"/>
                  <w:marRight w:val="0"/>
                  <w:marTop w:val="0"/>
                  <w:marBottom w:val="0"/>
                  <w:divBdr>
                    <w:top w:val="none" w:sz="0" w:space="0" w:color="auto"/>
                    <w:left w:val="none" w:sz="0" w:space="0" w:color="auto"/>
                    <w:bottom w:val="none" w:sz="0" w:space="0" w:color="auto"/>
                    <w:right w:val="none" w:sz="0" w:space="0" w:color="auto"/>
                  </w:divBdr>
                  <w:divsChild>
                    <w:div w:id="2106878509">
                      <w:marLeft w:val="0"/>
                      <w:marRight w:val="0"/>
                      <w:marTop w:val="0"/>
                      <w:marBottom w:val="0"/>
                      <w:divBdr>
                        <w:top w:val="none" w:sz="0" w:space="0" w:color="auto"/>
                        <w:left w:val="none" w:sz="0" w:space="0" w:color="auto"/>
                        <w:bottom w:val="none" w:sz="0" w:space="0" w:color="auto"/>
                        <w:right w:val="none" w:sz="0" w:space="0" w:color="auto"/>
                      </w:divBdr>
                    </w:div>
                  </w:divsChild>
                </w:div>
                <w:div w:id="771245437">
                  <w:marLeft w:val="0"/>
                  <w:marRight w:val="0"/>
                  <w:marTop w:val="0"/>
                  <w:marBottom w:val="0"/>
                  <w:divBdr>
                    <w:top w:val="none" w:sz="0" w:space="0" w:color="auto"/>
                    <w:left w:val="none" w:sz="0" w:space="0" w:color="auto"/>
                    <w:bottom w:val="none" w:sz="0" w:space="0" w:color="auto"/>
                    <w:right w:val="none" w:sz="0" w:space="0" w:color="auto"/>
                  </w:divBdr>
                  <w:divsChild>
                    <w:div w:id="149059997">
                      <w:marLeft w:val="0"/>
                      <w:marRight w:val="0"/>
                      <w:marTop w:val="0"/>
                      <w:marBottom w:val="0"/>
                      <w:divBdr>
                        <w:top w:val="none" w:sz="0" w:space="0" w:color="auto"/>
                        <w:left w:val="none" w:sz="0" w:space="0" w:color="auto"/>
                        <w:bottom w:val="none" w:sz="0" w:space="0" w:color="auto"/>
                        <w:right w:val="none" w:sz="0" w:space="0" w:color="auto"/>
                      </w:divBdr>
                    </w:div>
                  </w:divsChild>
                </w:div>
                <w:div w:id="1540047809">
                  <w:marLeft w:val="0"/>
                  <w:marRight w:val="0"/>
                  <w:marTop w:val="0"/>
                  <w:marBottom w:val="0"/>
                  <w:divBdr>
                    <w:top w:val="none" w:sz="0" w:space="0" w:color="auto"/>
                    <w:left w:val="none" w:sz="0" w:space="0" w:color="auto"/>
                    <w:bottom w:val="none" w:sz="0" w:space="0" w:color="auto"/>
                    <w:right w:val="none" w:sz="0" w:space="0" w:color="auto"/>
                  </w:divBdr>
                  <w:divsChild>
                    <w:div w:id="1550724742">
                      <w:marLeft w:val="0"/>
                      <w:marRight w:val="0"/>
                      <w:marTop w:val="0"/>
                      <w:marBottom w:val="0"/>
                      <w:divBdr>
                        <w:top w:val="none" w:sz="0" w:space="0" w:color="auto"/>
                        <w:left w:val="none" w:sz="0" w:space="0" w:color="auto"/>
                        <w:bottom w:val="none" w:sz="0" w:space="0" w:color="auto"/>
                        <w:right w:val="none" w:sz="0" w:space="0" w:color="auto"/>
                      </w:divBdr>
                    </w:div>
                  </w:divsChild>
                </w:div>
                <w:div w:id="691034050">
                  <w:marLeft w:val="0"/>
                  <w:marRight w:val="0"/>
                  <w:marTop w:val="0"/>
                  <w:marBottom w:val="0"/>
                  <w:divBdr>
                    <w:top w:val="none" w:sz="0" w:space="0" w:color="auto"/>
                    <w:left w:val="none" w:sz="0" w:space="0" w:color="auto"/>
                    <w:bottom w:val="none" w:sz="0" w:space="0" w:color="auto"/>
                    <w:right w:val="none" w:sz="0" w:space="0" w:color="auto"/>
                  </w:divBdr>
                  <w:divsChild>
                    <w:div w:id="1645617589">
                      <w:marLeft w:val="0"/>
                      <w:marRight w:val="0"/>
                      <w:marTop w:val="0"/>
                      <w:marBottom w:val="0"/>
                      <w:divBdr>
                        <w:top w:val="none" w:sz="0" w:space="0" w:color="auto"/>
                        <w:left w:val="none" w:sz="0" w:space="0" w:color="auto"/>
                        <w:bottom w:val="none" w:sz="0" w:space="0" w:color="auto"/>
                        <w:right w:val="none" w:sz="0" w:space="0" w:color="auto"/>
                      </w:divBdr>
                    </w:div>
                  </w:divsChild>
                </w:div>
                <w:div w:id="1834029949">
                  <w:marLeft w:val="0"/>
                  <w:marRight w:val="0"/>
                  <w:marTop w:val="0"/>
                  <w:marBottom w:val="0"/>
                  <w:divBdr>
                    <w:top w:val="none" w:sz="0" w:space="0" w:color="auto"/>
                    <w:left w:val="none" w:sz="0" w:space="0" w:color="auto"/>
                    <w:bottom w:val="none" w:sz="0" w:space="0" w:color="auto"/>
                    <w:right w:val="none" w:sz="0" w:space="0" w:color="auto"/>
                  </w:divBdr>
                  <w:divsChild>
                    <w:div w:id="1017656209">
                      <w:marLeft w:val="0"/>
                      <w:marRight w:val="0"/>
                      <w:marTop w:val="0"/>
                      <w:marBottom w:val="0"/>
                      <w:divBdr>
                        <w:top w:val="none" w:sz="0" w:space="0" w:color="auto"/>
                        <w:left w:val="none" w:sz="0" w:space="0" w:color="auto"/>
                        <w:bottom w:val="none" w:sz="0" w:space="0" w:color="auto"/>
                        <w:right w:val="none" w:sz="0" w:space="0" w:color="auto"/>
                      </w:divBdr>
                    </w:div>
                    <w:div w:id="1794444208">
                      <w:marLeft w:val="0"/>
                      <w:marRight w:val="0"/>
                      <w:marTop w:val="0"/>
                      <w:marBottom w:val="0"/>
                      <w:divBdr>
                        <w:top w:val="none" w:sz="0" w:space="0" w:color="auto"/>
                        <w:left w:val="none" w:sz="0" w:space="0" w:color="auto"/>
                        <w:bottom w:val="none" w:sz="0" w:space="0" w:color="auto"/>
                        <w:right w:val="none" w:sz="0" w:space="0" w:color="auto"/>
                      </w:divBdr>
                    </w:div>
                    <w:div w:id="2004048094">
                      <w:marLeft w:val="0"/>
                      <w:marRight w:val="0"/>
                      <w:marTop w:val="0"/>
                      <w:marBottom w:val="0"/>
                      <w:divBdr>
                        <w:top w:val="none" w:sz="0" w:space="0" w:color="auto"/>
                        <w:left w:val="none" w:sz="0" w:space="0" w:color="auto"/>
                        <w:bottom w:val="none" w:sz="0" w:space="0" w:color="auto"/>
                        <w:right w:val="none" w:sz="0" w:space="0" w:color="auto"/>
                      </w:divBdr>
                    </w:div>
                  </w:divsChild>
                </w:div>
                <w:div w:id="758210662">
                  <w:marLeft w:val="0"/>
                  <w:marRight w:val="0"/>
                  <w:marTop w:val="0"/>
                  <w:marBottom w:val="0"/>
                  <w:divBdr>
                    <w:top w:val="none" w:sz="0" w:space="0" w:color="auto"/>
                    <w:left w:val="none" w:sz="0" w:space="0" w:color="auto"/>
                    <w:bottom w:val="none" w:sz="0" w:space="0" w:color="auto"/>
                    <w:right w:val="none" w:sz="0" w:space="0" w:color="auto"/>
                  </w:divBdr>
                  <w:divsChild>
                    <w:div w:id="5515809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7987280">
          <w:marLeft w:val="0"/>
          <w:marRight w:val="0"/>
          <w:marTop w:val="0"/>
          <w:marBottom w:val="0"/>
          <w:divBdr>
            <w:top w:val="none" w:sz="0" w:space="0" w:color="auto"/>
            <w:left w:val="none" w:sz="0" w:space="0" w:color="auto"/>
            <w:bottom w:val="none" w:sz="0" w:space="0" w:color="auto"/>
            <w:right w:val="none" w:sz="0" w:space="0" w:color="auto"/>
          </w:divBdr>
        </w:div>
        <w:div w:id="368651625">
          <w:marLeft w:val="0"/>
          <w:marRight w:val="0"/>
          <w:marTop w:val="0"/>
          <w:marBottom w:val="0"/>
          <w:divBdr>
            <w:top w:val="none" w:sz="0" w:space="0" w:color="auto"/>
            <w:left w:val="none" w:sz="0" w:space="0" w:color="auto"/>
            <w:bottom w:val="none" w:sz="0" w:space="0" w:color="auto"/>
            <w:right w:val="none" w:sz="0" w:space="0" w:color="auto"/>
          </w:divBdr>
        </w:div>
        <w:div w:id="942299391">
          <w:marLeft w:val="0"/>
          <w:marRight w:val="0"/>
          <w:marTop w:val="0"/>
          <w:marBottom w:val="0"/>
          <w:divBdr>
            <w:top w:val="none" w:sz="0" w:space="0" w:color="auto"/>
            <w:left w:val="none" w:sz="0" w:space="0" w:color="auto"/>
            <w:bottom w:val="none" w:sz="0" w:space="0" w:color="auto"/>
            <w:right w:val="none" w:sz="0" w:space="0" w:color="auto"/>
          </w:divBdr>
        </w:div>
        <w:div w:id="1562324795">
          <w:marLeft w:val="0"/>
          <w:marRight w:val="0"/>
          <w:marTop w:val="0"/>
          <w:marBottom w:val="0"/>
          <w:divBdr>
            <w:top w:val="none" w:sz="0" w:space="0" w:color="auto"/>
            <w:left w:val="none" w:sz="0" w:space="0" w:color="auto"/>
            <w:bottom w:val="none" w:sz="0" w:space="0" w:color="auto"/>
            <w:right w:val="none" w:sz="0" w:space="0" w:color="auto"/>
          </w:divBdr>
        </w:div>
        <w:div w:id="1008488333">
          <w:marLeft w:val="0"/>
          <w:marRight w:val="0"/>
          <w:marTop w:val="0"/>
          <w:marBottom w:val="0"/>
          <w:divBdr>
            <w:top w:val="none" w:sz="0" w:space="0" w:color="auto"/>
            <w:left w:val="none" w:sz="0" w:space="0" w:color="auto"/>
            <w:bottom w:val="none" w:sz="0" w:space="0" w:color="auto"/>
            <w:right w:val="none" w:sz="0" w:space="0" w:color="auto"/>
          </w:divBdr>
          <w:divsChild>
            <w:div w:id="1062363795">
              <w:marLeft w:val="-75"/>
              <w:marRight w:val="0"/>
              <w:marTop w:val="30"/>
              <w:marBottom w:val="30"/>
              <w:divBdr>
                <w:top w:val="none" w:sz="0" w:space="0" w:color="auto"/>
                <w:left w:val="none" w:sz="0" w:space="0" w:color="auto"/>
                <w:bottom w:val="none" w:sz="0" w:space="0" w:color="auto"/>
                <w:right w:val="none" w:sz="0" w:space="0" w:color="auto"/>
              </w:divBdr>
              <w:divsChild>
                <w:div w:id="1847672715">
                  <w:marLeft w:val="0"/>
                  <w:marRight w:val="0"/>
                  <w:marTop w:val="0"/>
                  <w:marBottom w:val="0"/>
                  <w:divBdr>
                    <w:top w:val="none" w:sz="0" w:space="0" w:color="auto"/>
                    <w:left w:val="none" w:sz="0" w:space="0" w:color="auto"/>
                    <w:bottom w:val="none" w:sz="0" w:space="0" w:color="auto"/>
                    <w:right w:val="none" w:sz="0" w:space="0" w:color="auto"/>
                  </w:divBdr>
                  <w:divsChild>
                    <w:div w:id="824592542">
                      <w:marLeft w:val="0"/>
                      <w:marRight w:val="0"/>
                      <w:marTop w:val="0"/>
                      <w:marBottom w:val="0"/>
                      <w:divBdr>
                        <w:top w:val="none" w:sz="0" w:space="0" w:color="auto"/>
                        <w:left w:val="none" w:sz="0" w:space="0" w:color="auto"/>
                        <w:bottom w:val="none" w:sz="0" w:space="0" w:color="auto"/>
                        <w:right w:val="none" w:sz="0" w:space="0" w:color="auto"/>
                      </w:divBdr>
                    </w:div>
                  </w:divsChild>
                </w:div>
                <w:div w:id="860162404">
                  <w:marLeft w:val="0"/>
                  <w:marRight w:val="0"/>
                  <w:marTop w:val="0"/>
                  <w:marBottom w:val="0"/>
                  <w:divBdr>
                    <w:top w:val="none" w:sz="0" w:space="0" w:color="auto"/>
                    <w:left w:val="none" w:sz="0" w:space="0" w:color="auto"/>
                    <w:bottom w:val="none" w:sz="0" w:space="0" w:color="auto"/>
                    <w:right w:val="none" w:sz="0" w:space="0" w:color="auto"/>
                  </w:divBdr>
                  <w:divsChild>
                    <w:div w:id="1606382645">
                      <w:marLeft w:val="0"/>
                      <w:marRight w:val="0"/>
                      <w:marTop w:val="0"/>
                      <w:marBottom w:val="0"/>
                      <w:divBdr>
                        <w:top w:val="none" w:sz="0" w:space="0" w:color="auto"/>
                        <w:left w:val="none" w:sz="0" w:space="0" w:color="auto"/>
                        <w:bottom w:val="none" w:sz="0" w:space="0" w:color="auto"/>
                        <w:right w:val="none" w:sz="0" w:space="0" w:color="auto"/>
                      </w:divBdr>
                    </w:div>
                  </w:divsChild>
                </w:div>
                <w:div w:id="399602158">
                  <w:marLeft w:val="0"/>
                  <w:marRight w:val="0"/>
                  <w:marTop w:val="0"/>
                  <w:marBottom w:val="0"/>
                  <w:divBdr>
                    <w:top w:val="none" w:sz="0" w:space="0" w:color="auto"/>
                    <w:left w:val="none" w:sz="0" w:space="0" w:color="auto"/>
                    <w:bottom w:val="none" w:sz="0" w:space="0" w:color="auto"/>
                    <w:right w:val="none" w:sz="0" w:space="0" w:color="auto"/>
                  </w:divBdr>
                  <w:divsChild>
                    <w:div w:id="1162232300">
                      <w:marLeft w:val="0"/>
                      <w:marRight w:val="0"/>
                      <w:marTop w:val="0"/>
                      <w:marBottom w:val="0"/>
                      <w:divBdr>
                        <w:top w:val="none" w:sz="0" w:space="0" w:color="auto"/>
                        <w:left w:val="none" w:sz="0" w:space="0" w:color="auto"/>
                        <w:bottom w:val="none" w:sz="0" w:space="0" w:color="auto"/>
                        <w:right w:val="none" w:sz="0" w:space="0" w:color="auto"/>
                      </w:divBdr>
                    </w:div>
                  </w:divsChild>
                </w:div>
                <w:div w:id="997533020">
                  <w:marLeft w:val="0"/>
                  <w:marRight w:val="0"/>
                  <w:marTop w:val="0"/>
                  <w:marBottom w:val="0"/>
                  <w:divBdr>
                    <w:top w:val="none" w:sz="0" w:space="0" w:color="auto"/>
                    <w:left w:val="none" w:sz="0" w:space="0" w:color="auto"/>
                    <w:bottom w:val="none" w:sz="0" w:space="0" w:color="auto"/>
                    <w:right w:val="none" w:sz="0" w:space="0" w:color="auto"/>
                  </w:divBdr>
                  <w:divsChild>
                    <w:div w:id="1574856192">
                      <w:marLeft w:val="0"/>
                      <w:marRight w:val="0"/>
                      <w:marTop w:val="0"/>
                      <w:marBottom w:val="0"/>
                      <w:divBdr>
                        <w:top w:val="none" w:sz="0" w:space="0" w:color="auto"/>
                        <w:left w:val="none" w:sz="0" w:space="0" w:color="auto"/>
                        <w:bottom w:val="none" w:sz="0" w:space="0" w:color="auto"/>
                        <w:right w:val="none" w:sz="0" w:space="0" w:color="auto"/>
                      </w:divBdr>
                    </w:div>
                  </w:divsChild>
                </w:div>
                <w:div w:id="1096098375">
                  <w:marLeft w:val="0"/>
                  <w:marRight w:val="0"/>
                  <w:marTop w:val="0"/>
                  <w:marBottom w:val="0"/>
                  <w:divBdr>
                    <w:top w:val="none" w:sz="0" w:space="0" w:color="auto"/>
                    <w:left w:val="none" w:sz="0" w:space="0" w:color="auto"/>
                    <w:bottom w:val="none" w:sz="0" w:space="0" w:color="auto"/>
                    <w:right w:val="none" w:sz="0" w:space="0" w:color="auto"/>
                  </w:divBdr>
                  <w:divsChild>
                    <w:div w:id="1612131586">
                      <w:marLeft w:val="0"/>
                      <w:marRight w:val="0"/>
                      <w:marTop w:val="0"/>
                      <w:marBottom w:val="0"/>
                      <w:divBdr>
                        <w:top w:val="none" w:sz="0" w:space="0" w:color="auto"/>
                        <w:left w:val="none" w:sz="0" w:space="0" w:color="auto"/>
                        <w:bottom w:val="none" w:sz="0" w:space="0" w:color="auto"/>
                        <w:right w:val="none" w:sz="0" w:space="0" w:color="auto"/>
                      </w:divBdr>
                    </w:div>
                  </w:divsChild>
                </w:div>
                <w:div w:id="1788771306">
                  <w:marLeft w:val="0"/>
                  <w:marRight w:val="0"/>
                  <w:marTop w:val="0"/>
                  <w:marBottom w:val="0"/>
                  <w:divBdr>
                    <w:top w:val="none" w:sz="0" w:space="0" w:color="auto"/>
                    <w:left w:val="none" w:sz="0" w:space="0" w:color="auto"/>
                    <w:bottom w:val="none" w:sz="0" w:space="0" w:color="auto"/>
                    <w:right w:val="none" w:sz="0" w:space="0" w:color="auto"/>
                  </w:divBdr>
                  <w:divsChild>
                    <w:div w:id="1864050557">
                      <w:marLeft w:val="0"/>
                      <w:marRight w:val="0"/>
                      <w:marTop w:val="0"/>
                      <w:marBottom w:val="0"/>
                      <w:divBdr>
                        <w:top w:val="none" w:sz="0" w:space="0" w:color="auto"/>
                        <w:left w:val="none" w:sz="0" w:space="0" w:color="auto"/>
                        <w:bottom w:val="none" w:sz="0" w:space="0" w:color="auto"/>
                        <w:right w:val="none" w:sz="0" w:space="0" w:color="auto"/>
                      </w:divBdr>
                    </w:div>
                  </w:divsChild>
                </w:div>
                <w:div w:id="1255628077">
                  <w:marLeft w:val="0"/>
                  <w:marRight w:val="0"/>
                  <w:marTop w:val="0"/>
                  <w:marBottom w:val="0"/>
                  <w:divBdr>
                    <w:top w:val="none" w:sz="0" w:space="0" w:color="auto"/>
                    <w:left w:val="none" w:sz="0" w:space="0" w:color="auto"/>
                    <w:bottom w:val="none" w:sz="0" w:space="0" w:color="auto"/>
                    <w:right w:val="none" w:sz="0" w:space="0" w:color="auto"/>
                  </w:divBdr>
                  <w:divsChild>
                    <w:div w:id="1329551578">
                      <w:marLeft w:val="0"/>
                      <w:marRight w:val="0"/>
                      <w:marTop w:val="0"/>
                      <w:marBottom w:val="0"/>
                      <w:divBdr>
                        <w:top w:val="none" w:sz="0" w:space="0" w:color="auto"/>
                        <w:left w:val="none" w:sz="0" w:space="0" w:color="auto"/>
                        <w:bottom w:val="none" w:sz="0" w:space="0" w:color="auto"/>
                        <w:right w:val="none" w:sz="0" w:space="0" w:color="auto"/>
                      </w:divBdr>
                    </w:div>
                  </w:divsChild>
                </w:div>
                <w:div w:id="379131247">
                  <w:marLeft w:val="0"/>
                  <w:marRight w:val="0"/>
                  <w:marTop w:val="0"/>
                  <w:marBottom w:val="0"/>
                  <w:divBdr>
                    <w:top w:val="none" w:sz="0" w:space="0" w:color="auto"/>
                    <w:left w:val="none" w:sz="0" w:space="0" w:color="auto"/>
                    <w:bottom w:val="none" w:sz="0" w:space="0" w:color="auto"/>
                    <w:right w:val="none" w:sz="0" w:space="0" w:color="auto"/>
                  </w:divBdr>
                  <w:divsChild>
                    <w:div w:id="2092116672">
                      <w:marLeft w:val="0"/>
                      <w:marRight w:val="0"/>
                      <w:marTop w:val="0"/>
                      <w:marBottom w:val="0"/>
                      <w:divBdr>
                        <w:top w:val="none" w:sz="0" w:space="0" w:color="auto"/>
                        <w:left w:val="none" w:sz="0" w:space="0" w:color="auto"/>
                        <w:bottom w:val="none" w:sz="0" w:space="0" w:color="auto"/>
                        <w:right w:val="none" w:sz="0" w:space="0" w:color="auto"/>
                      </w:divBdr>
                    </w:div>
                  </w:divsChild>
                </w:div>
                <w:div w:id="870387582">
                  <w:marLeft w:val="0"/>
                  <w:marRight w:val="0"/>
                  <w:marTop w:val="0"/>
                  <w:marBottom w:val="0"/>
                  <w:divBdr>
                    <w:top w:val="none" w:sz="0" w:space="0" w:color="auto"/>
                    <w:left w:val="none" w:sz="0" w:space="0" w:color="auto"/>
                    <w:bottom w:val="none" w:sz="0" w:space="0" w:color="auto"/>
                    <w:right w:val="none" w:sz="0" w:space="0" w:color="auto"/>
                  </w:divBdr>
                  <w:divsChild>
                    <w:div w:id="1469124844">
                      <w:marLeft w:val="0"/>
                      <w:marRight w:val="0"/>
                      <w:marTop w:val="0"/>
                      <w:marBottom w:val="0"/>
                      <w:divBdr>
                        <w:top w:val="none" w:sz="0" w:space="0" w:color="auto"/>
                        <w:left w:val="none" w:sz="0" w:space="0" w:color="auto"/>
                        <w:bottom w:val="none" w:sz="0" w:space="0" w:color="auto"/>
                        <w:right w:val="none" w:sz="0" w:space="0" w:color="auto"/>
                      </w:divBdr>
                    </w:div>
                  </w:divsChild>
                </w:div>
                <w:div w:id="771438782">
                  <w:marLeft w:val="0"/>
                  <w:marRight w:val="0"/>
                  <w:marTop w:val="0"/>
                  <w:marBottom w:val="0"/>
                  <w:divBdr>
                    <w:top w:val="none" w:sz="0" w:space="0" w:color="auto"/>
                    <w:left w:val="none" w:sz="0" w:space="0" w:color="auto"/>
                    <w:bottom w:val="none" w:sz="0" w:space="0" w:color="auto"/>
                    <w:right w:val="none" w:sz="0" w:space="0" w:color="auto"/>
                  </w:divBdr>
                  <w:divsChild>
                    <w:div w:id="1181436934">
                      <w:marLeft w:val="0"/>
                      <w:marRight w:val="0"/>
                      <w:marTop w:val="0"/>
                      <w:marBottom w:val="0"/>
                      <w:divBdr>
                        <w:top w:val="none" w:sz="0" w:space="0" w:color="auto"/>
                        <w:left w:val="none" w:sz="0" w:space="0" w:color="auto"/>
                        <w:bottom w:val="none" w:sz="0" w:space="0" w:color="auto"/>
                        <w:right w:val="none" w:sz="0" w:space="0" w:color="auto"/>
                      </w:divBdr>
                    </w:div>
                  </w:divsChild>
                </w:div>
                <w:div w:id="1291521689">
                  <w:marLeft w:val="0"/>
                  <w:marRight w:val="0"/>
                  <w:marTop w:val="0"/>
                  <w:marBottom w:val="0"/>
                  <w:divBdr>
                    <w:top w:val="none" w:sz="0" w:space="0" w:color="auto"/>
                    <w:left w:val="none" w:sz="0" w:space="0" w:color="auto"/>
                    <w:bottom w:val="none" w:sz="0" w:space="0" w:color="auto"/>
                    <w:right w:val="none" w:sz="0" w:space="0" w:color="auto"/>
                  </w:divBdr>
                  <w:divsChild>
                    <w:div w:id="1643347952">
                      <w:marLeft w:val="0"/>
                      <w:marRight w:val="0"/>
                      <w:marTop w:val="0"/>
                      <w:marBottom w:val="0"/>
                      <w:divBdr>
                        <w:top w:val="none" w:sz="0" w:space="0" w:color="auto"/>
                        <w:left w:val="none" w:sz="0" w:space="0" w:color="auto"/>
                        <w:bottom w:val="none" w:sz="0" w:space="0" w:color="auto"/>
                        <w:right w:val="none" w:sz="0" w:space="0" w:color="auto"/>
                      </w:divBdr>
                    </w:div>
                  </w:divsChild>
                </w:div>
                <w:div w:id="1836068896">
                  <w:marLeft w:val="0"/>
                  <w:marRight w:val="0"/>
                  <w:marTop w:val="0"/>
                  <w:marBottom w:val="0"/>
                  <w:divBdr>
                    <w:top w:val="none" w:sz="0" w:space="0" w:color="auto"/>
                    <w:left w:val="none" w:sz="0" w:space="0" w:color="auto"/>
                    <w:bottom w:val="none" w:sz="0" w:space="0" w:color="auto"/>
                    <w:right w:val="none" w:sz="0" w:space="0" w:color="auto"/>
                  </w:divBdr>
                  <w:divsChild>
                    <w:div w:id="385834300">
                      <w:marLeft w:val="0"/>
                      <w:marRight w:val="0"/>
                      <w:marTop w:val="0"/>
                      <w:marBottom w:val="0"/>
                      <w:divBdr>
                        <w:top w:val="none" w:sz="0" w:space="0" w:color="auto"/>
                        <w:left w:val="none" w:sz="0" w:space="0" w:color="auto"/>
                        <w:bottom w:val="none" w:sz="0" w:space="0" w:color="auto"/>
                        <w:right w:val="none" w:sz="0" w:space="0" w:color="auto"/>
                      </w:divBdr>
                    </w:div>
                  </w:divsChild>
                </w:div>
                <w:div w:id="575945234">
                  <w:marLeft w:val="0"/>
                  <w:marRight w:val="0"/>
                  <w:marTop w:val="0"/>
                  <w:marBottom w:val="0"/>
                  <w:divBdr>
                    <w:top w:val="none" w:sz="0" w:space="0" w:color="auto"/>
                    <w:left w:val="none" w:sz="0" w:space="0" w:color="auto"/>
                    <w:bottom w:val="none" w:sz="0" w:space="0" w:color="auto"/>
                    <w:right w:val="none" w:sz="0" w:space="0" w:color="auto"/>
                  </w:divBdr>
                  <w:divsChild>
                    <w:div w:id="1146162291">
                      <w:marLeft w:val="0"/>
                      <w:marRight w:val="0"/>
                      <w:marTop w:val="0"/>
                      <w:marBottom w:val="0"/>
                      <w:divBdr>
                        <w:top w:val="none" w:sz="0" w:space="0" w:color="auto"/>
                        <w:left w:val="none" w:sz="0" w:space="0" w:color="auto"/>
                        <w:bottom w:val="none" w:sz="0" w:space="0" w:color="auto"/>
                        <w:right w:val="none" w:sz="0" w:space="0" w:color="auto"/>
                      </w:divBdr>
                    </w:div>
                  </w:divsChild>
                </w:div>
                <w:div w:id="1355693106">
                  <w:marLeft w:val="0"/>
                  <w:marRight w:val="0"/>
                  <w:marTop w:val="0"/>
                  <w:marBottom w:val="0"/>
                  <w:divBdr>
                    <w:top w:val="none" w:sz="0" w:space="0" w:color="auto"/>
                    <w:left w:val="none" w:sz="0" w:space="0" w:color="auto"/>
                    <w:bottom w:val="none" w:sz="0" w:space="0" w:color="auto"/>
                    <w:right w:val="none" w:sz="0" w:space="0" w:color="auto"/>
                  </w:divBdr>
                  <w:divsChild>
                    <w:div w:id="10451780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83386467">
          <w:marLeft w:val="0"/>
          <w:marRight w:val="0"/>
          <w:marTop w:val="0"/>
          <w:marBottom w:val="0"/>
          <w:divBdr>
            <w:top w:val="none" w:sz="0" w:space="0" w:color="auto"/>
            <w:left w:val="none" w:sz="0" w:space="0" w:color="auto"/>
            <w:bottom w:val="none" w:sz="0" w:space="0" w:color="auto"/>
            <w:right w:val="none" w:sz="0" w:space="0" w:color="auto"/>
          </w:divBdr>
        </w:div>
        <w:div w:id="986937976">
          <w:marLeft w:val="0"/>
          <w:marRight w:val="0"/>
          <w:marTop w:val="0"/>
          <w:marBottom w:val="0"/>
          <w:divBdr>
            <w:top w:val="none" w:sz="0" w:space="0" w:color="auto"/>
            <w:left w:val="none" w:sz="0" w:space="0" w:color="auto"/>
            <w:bottom w:val="none" w:sz="0" w:space="0" w:color="auto"/>
            <w:right w:val="none" w:sz="0" w:space="0" w:color="auto"/>
          </w:divBdr>
        </w:div>
        <w:div w:id="1686054885">
          <w:marLeft w:val="0"/>
          <w:marRight w:val="0"/>
          <w:marTop w:val="0"/>
          <w:marBottom w:val="0"/>
          <w:divBdr>
            <w:top w:val="none" w:sz="0" w:space="0" w:color="auto"/>
            <w:left w:val="none" w:sz="0" w:space="0" w:color="auto"/>
            <w:bottom w:val="none" w:sz="0" w:space="0" w:color="auto"/>
            <w:right w:val="none" w:sz="0" w:space="0" w:color="auto"/>
          </w:divBdr>
          <w:divsChild>
            <w:div w:id="1994870721">
              <w:marLeft w:val="0"/>
              <w:marRight w:val="0"/>
              <w:marTop w:val="0"/>
              <w:marBottom w:val="0"/>
              <w:divBdr>
                <w:top w:val="none" w:sz="0" w:space="0" w:color="auto"/>
                <w:left w:val="none" w:sz="0" w:space="0" w:color="auto"/>
                <w:bottom w:val="none" w:sz="0" w:space="0" w:color="auto"/>
                <w:right w:val="none" w:sz="0" w:space="0" w:color="auto"/>
              </w:divBdr>
            </w:div>
            <w:div w:id="1249577925">
              <w:marLeft w:val="0"/>
              <w:marRight w:val="0"/>
              <w:marTop w:val="0"/>
              <w:marBottom w:val="0"/>
              <w:divBdr>
                <w:top w:val="none" w:sz="0" w:space="0" w:color="auto"/>
                <w:left w:val="none" w:sz="0" w:space="0" w:color="auto"/>
                <w:bottom w:val="none" w:sz="0" w:space="0" w:color="auto"/>
                <w:right w:val="none" w:sz="0" w:space="0" w:color="auto"/>
              </w:divBdr>
            </w:div>
            <w:div w:id="491260228">
              <w:marLeft w:val="0"/>
              <w:marRight w:val="0"/>
              <w:marTop w:val="0"/>
              <w:marBottom w:val="0"/>
              <w:divBdr>
                <w:top w:val="none" w:sz="0" w:space="0" w:color="auto"/>
                <w:left w:val="none" w:sz="0" w:space="0" w:color="auto"/>
                <w:bottom w:val="none" w:sz="0" w:space="0" w:color="auto"/>
                <w:right w:val="none" w:sz="0" w:space="0" w:color="auto"/>
              </w:divBdr>
            </w:div>
            <w:div w:id="2132967194">
              <w:marLeft w:val="0"/>
              <w:marRight w:val="0"/>
              <w:marTop w:val="0"/>
              <w:marBottom w:val="0"/>
              <w:divBdr>
                <w:top w:val="none" w:sz="0" w:space="0" w:color="auto"/>
                <w:left w:val="none" w:sz="0" w:space="0" w:color="auto"/>
                <w:bottom w:val="none" w:sz="0" w:space="0" w:color="auto"/>
                <w:right w:val="none" w:sz="0" w:space="0" w:color="auto"/>
              </w:divBdr>
            </w:div>
            <w:div w:id="145367609">
              <w:marLeft w:val="0"/>
              <w:marRight w:val="0"/>
              <w:marTop w:val="0"/>
              <w:marBottom w:val="0"/>
              <w:divBdr>
                <w:top w:val="none" w:sz="0" w:space="0" w:color="auto"/>
                <w:left w:val="none" w:sz="0" w:space="0" w:color="auto"/>
                <w:bottom w:val="none" w:sz="0" w:space="0" w:color="auto"/>
                <w:right w:val="none" w:sz="0" w:space="0" w:color="auto"/>
              </w:divBdr>
            </w:div>
            <w:div w:id="1058941623">
              <w:marLeft w:val="0"/>
              <w:marRight w:val="0"/>
              <w:marTop w:val="0"/>
              <w:marBottom w:val="0"/>
              <w:divBdr>
                <w:top w:val="none" w:sz="0" w:space="0" w:color="auto"/>
                <w:left w:val="none" w:sz="0" w:space="0" w:color="auto"/>
                <w:bottom w:val="none" w:sz="0" w:space="0" w:color="auto"/>
                <w:right w:val="none" w:sz="0" w:space="0" w:color="auto"/>
              </w:divBdr>
            </w:div>
            <w:div w:id="919481816">
              <w:marLeft w:val="0"/>
              <w:marRight w:val="0"/>
              <w:marTop w:val="0"/>
              <w:marBottom w:val="0"/>
              <w:divBdr>
                <w:top w:val="none" w:sz="0" w:space="0" w:color="auto"/>
                <w:left w:val="none" w:sz="0" w:space="0" w:color="auto"/>
                <w:bottom w:val="none" w:sz="0" w:space="0" w:color="auto"/>
                <w:right w:val="none" w:sz="0" w:space="0" w:color="auto"/>
              </w:divBdr>
            </w:div>
            <w:div w:id="1187910800">
              <w:marLeft w:val="0"/>
              <w:marRight w:val="0"/>
              <w:marTop w:val="0"/>
              <w:marBottom w:val="0"/>
              <w:divBdr>
                <w:top w:val="none" w:sz="0" w:space="0" w:color="auto"/>
                <w:left w:val="none" w:sz="0" w:space="0" w:color="auto"/>
                <w:bottom w:val="none" w:sz="0" w:space="0" w:color="auto"/>
                <w:right w:val="none" w:sz="0" w:space="0" w:color="auto"/>
              </w:divBdr>
            </w:div>
            <w:div w:id="1107844044">
              <w:marLeft w:val="0"/>
              <w:marRight w:val="0"/>
              <w:marTop w:val="0"/>
              <w:marBottom w:val="0"/>
              <w:divBdr>
                <w:top w:val="none" w:sz="0" w:space="0" w:color="auto"/>
                <w:left w:val="none" w:sz="0" w:space="0" w:color="auto"/>
                <w:bottom w:val="none" w:sz="0" w:space="0" w:color="auto"/>
                <w:right w:val="none" w:sz="0" w:space="0" w:color="auto"/>
              </w:divBdr>
            </w:div>
            <w:div w:id="1826817352">
              <w:marLeft w:val="0"/>
              <w:marRight w:val="0"/>
              <w:marTop w:val="0"/>
              <w:marBottom w:val="0"/>
              <w:divBdr>
                <w:top w:val="none" w:sz="0" w:space="0" w:color="auto"/>
                <w:left w:val="none" w:sz="0" w:space="0" w:color="auto"/>
                <w:bottom w:val="none" w:sz="0" w:space="0" w:color="auto"/>
                <w:right w:val="none" w:sz="0" w:space="0" w:color="auto"/>
              </w:divBdr>
            </w:div>
            <w:div w:id="1368680631">
              <w:marLeft w:val="0"/>
              <w:marRight w:val="0"/>
              <w:marTop w:val="0"/>
              <w:marBottom w:val="0"/>
              <w:divBdr>
                <w:top w:val="none" w:sz="0" w:space="0" w:color="auto"/>
                <w:left w:val="none" w:sz="0" w:space="0" w:color="auto"/>
                <w:bottom w:val="none" w:sz="0" w:space="0" w:color="auto"/>
                <w:right w:val="none" w:sz="0" w:space="0" w:color="auto"/>
              </w:divBdr>
            </w:div>
            <w:div w:id="1035617698">
              <w:marLeft w:val="0"/>
              <w:marRight w:val="0"/>
              <w:marTop w:val="0"/>
              <w:marBottom w:val="0"/>
              <w:divBdr>
                <w:top w:val="none" w:sz="0" w:space="0" w:color="auto"/>
                <w:left w:val="none" w:sz="0" w:space="0" w:color="auto"/>
                <w:bottom w:val="none" w:sz="0" w:space="0" w:color="auto"/>
                <w:right w:val="none" w:sz="0" w:space="0" w:color="auto"/>
              </w:divBdr>
            </w:div>
          </w:divsChild>
        </w:div>
        <w:div w:id="240141395">
          <w:marLeft w:val="0"/>
          <w:marRight w:val="0"/>
          <w:marTop w:val="0"/>
          <w:marBottom w:val="0"/>
          <w:divBdr>
            <w:top w:val="none" w:sz="0" w:space="0" w:color="auto"/>
            <w:left w:val="none" w:sz="0" w:space="0" w:color="auto"/>
            <w:bottom w:val="none" w:sz="0" w:space="0" w:color="auto"/>
            <w:right w:val="none" w:sz="0" w:space="0" w:color="auto"/>
          </w:divBdr>
        </w:div>
        <w:div w:id="972751823">
          <w:marLeft w:val="0"/>
          <w:marRight w:val="0"/>
          <w:marTop w:val="0"/>
          <w:marBottom w:val="0"/>
          <w:divBdr>
            <w:top w:val="none" w:sz="0" w:space="0" w:color="auto"/>
            <w:left w:val="none" w:sz="0" w:space="0" w:color="auto"/>
            <w:bottom w:val="none" w:sz="0" w:space="0" w:color="auto"/>
            <w:right w:val="none" w:sz="0" w:space="0" w:color="auto"/>
          </w:divBdr>
        </w:div>
        <w:div w:id="687491322">
          <w:marLeft w:val="0"/>
          <w:marRight w:val="0"/>
          <w:marTop w:val="0"/>
          <w:marBottom w:val="0"/>
          <w:divBdr>
            <w:top w:val="none" w:sz="0" w:space="0" w:color="auto"/>
            <w:left w:val="none" w:sz="0" w:space="0" w:color="auto"/>
            <w:bottom w:val="none" w:sz="0" w:space="0" w:color="auto"/>
            <w:right w:val="none" w:sz="0" w:space="0" w:color="auto"/>
          </w:divBdr>
        </w:div>
        <w:div w:id="1231773204">
          <w:marLeft w:val="0"/>
          <w:marRight w:val="0"/>
          <w:marTop w:val="0"/>
          <w:marBottom w:val="0"/>
          <w:divBdr>
            <w:top w:val="none" w:sz="0" w:space="0" w:color="auto"/>
            <w:left w:val="none" w:sz="0" w:space="0" w:color="auto"/>
            <w:bottom w:val="none" w:sz="0" w:space="0" w:color="auto"/>
            <w:right w:val="none" w:sz="0" w:space="0" w:color="auto"/>
          </w:divBdr>
        </w:div>
        <w:div w:id="783114172">
          <w:marLeft w:val="0"/>
          <w:marRight w:val="0"/>
          <w:marTop w:val="0"/>
          <w:marBottom w:val="0"/>
          <w:divBdr>
            <w:top w:val="none" w:sz="0" w:space="0" w:color="auto"/>
            <w:left w:val="none" w:sz="0" w:space="0" w:color="auto"/>
            <w:bottom w:val="none" w:sz="0" w:space="0" w:color="auto"/>
            <w:right w:val="none" w:sz="0" w:space="0" w:color="auto"/>
          </w:divBdr>
          <w:divsChild>
            <w:div w:id="655570886">
              <w:marLeft w:val="-75"/>
              <w:marRight w:val="0"/>
              <w:marTop w:val="30"/>
              <w:marBottom w:val="30"/>
              <w:divBdr>
                <w:top w:val="none" w:sz="0" w:space="0" w:color="auto"/>
                <w:left w:val="none" w:sz="0" w:space="0" w:color="auto"/>
                <w:bottom w:val="none" w:sz="0" w:space="0" w:color="auto"/>
                <w:right w:val="none" w:sz="0" w:space="0" w:color="auto"/>
              </w:divBdr>
              <w:divsChild>
                <w:div w:id="1410493844">
                  <w:marLeft w:val="0"/>
                  <w:marRight w:val="0"/>
                  <w:marTop w:val="0"/>
                  <w:marBottom w:val="0"/>
                  <w:divBdr>
                    <w:top w:val="none" w:sz="0" w:space="0" w:color="auto"/>
                    <w:left w:val="none" w:sz="0" w:space="0" w:color="auto"/>
                    <w:bottom w:val="none" w:sz="0" w:space="0" w:color="auto"/>
                    <w:right w:val="none" w:sz="0" w:space="0" w:color="auto"/>
                  </w:divBdr>
                  <w:divsChild>
                    <w:div w:id="1487626282">
                      <w:marLeft w:val="0"/>
                      <w:marRight w:val="0"/>
                      <w:marTop w:val="0"/>
                      <w:marBottom w:val="0"/>
                      <w:divBdr>
                        <w:top w:val="none" w:sz="0" w:space="0" w:color="auto"/>
                        <w:left w:val="none" w:sz="0" w:space="0" w:color="auto"/>
                        <w:bottom w:val="none" w:sz="0" w:space="0" w:color="auto"/>
                        <w:right w:val="none" w:sz="0" w:space="0" w:color="auto"/>
                      </w:divBdr>
                    </w:div>
                  </w:divsChild>
                </w:div>
                <w:div w:id="2105954677">
                  <w:marLeft w:val="0"/>
                  <w:marRight w:val="0"/>
                  <w:marTop w:val="0"/>
                  <w:marBottom w:val="0"/>
                  <w:divBdr>
                    <w:top w:val="none" w:sz="0" w:space="0" w:color="auto"/>
                    <w:left w:val="none" w:sz="0" w:space="0" w:color="auto"/>
                    <w:bottom w:val="none" w:sz="0" w:space="0" w:color="auto"/>
                    <w:right w:val="none" w:sz="0" w:space="0" w:color="auto"/>
                  </w:divBdr>
                  <w:divsChild>
                    <w:div w:id="1671370426">
                      <w:marLeft w:val="0"/>
                      <w:marRight w:val="0"/>
                      <w:marTop w:val="0"/>
                      <w:marBottom w:val="0"/>
                      <w:divBdr>
                        <w:top w:val="none" w:sz="0" w:space="0" w:color="auto"/>
                        <w:left w:val="none" w:sz="0" w:space="0" w:color="auto"/>
                        <w:bottom w:val="none" w:sz="0" w:space="0" w:color="auto"/>
                        <w:right w:val="none" w:sz="0" w:space="0" w:color="auto"/>
                      </w:divBdr>
                    </w:div>
                  </w:divsChild>
                </w:div>
                <w:div w:id="997264275">
                  <w:marLeft w:val="0"/>
                  <w:marRight w:val="0"/>
                  <w:marTop w:val="0"/>
                  <w:marBottom w:val="0"/>
                  <w:divBdr>
                    <w:top w:val="none" w:sz="0" w:space="0" w:color="auto"/>
                    <w:left w:val="none" w:sz="0" w:space="0" w:color="auto"/>
                    <w:bottom w:val="none" w:sz="0" w:space="0" w:color="auto"/>
                    <w:right w:val="none" w:sz="0" w:space="0" w:color="auto"/>
                  </w:divBdr>
                  <w:divsChild>
                    <w:div w:id="639112338">
                      <w:marLeft w:val="0"/>
                      <w:marRight w:val="0"/>
                      <w:marTop w:val="0"/>
                      <w:marBottom w:val="0"/>
                      <w:divBdr>
                        <w:top w:val="none" w:sz="0" w:space="0" w:color="auto"/>
                        <w:left w:val="none" w:sz="0" w:space="0" w:color="auto"/>
                        <w:bottom w:val="none" w:sz="0" w:space="0" w:color="auto"/>
                        <w:right w:val="none" w:sz="0" w:space="0" w:color="auto"/>
                      </w:divBdr>
                    </w:div>
                  </w:divsChild>
                </w:div>
                <w:div w:id="1122654828">
                  <w:marLeft w:val="0"/>
                  <w:marRight w:val="0"/>
                  <w:marTop w:val="0"/>
                  <w:marBottom w:val="0"/>
                  <w:divBdr>
                    <w:top w:val="none" w:sz="0" w:space="0" w:color="auto"/>
                    <w:left w:val="none" w:sz="0" w:space="0" w:color="auto"/>
                    <w:bottom w:val="none" w:sz="0" w:space="0" w:color="auto"/>
                    <w:right w:val="none" w:sz="0" w:space="0" w:color="auto"/>
                  </w:divBdr>
                  <w:divsChild>
                    <w:div w:id="378627775">
                      <w:marLeft w:val="0"/>
                      <w:marRight w:val="0"/>
                      <w:marTop w:val="0"/>
                      <w:marBottom w:val="0"/>
                      <w:divBdr>
                        <w:top w:val="none" w:sz="0" w:space="0" w:color="auto"/>
                        <w:left w:val="none" w:sz="0" w:space="0" w:color="auto"/>
                        <w:bottom w:val="none" w:sz="0" w:space="0" w:color="auto"/>
                        <w:right w:val="none" w:sz="0" w:space="0" w:color="auto"/>
                      </w:divBdr>
                    </w:div>
                  </w:divsChild>
                </w:div>
                <w:div w:id="468981164">
                  <w:marLeft w:val="0"/>
                  <w:marRight w:val="0"/>
                  <w:marTop w:val="0"/>
                  <w:marBottom w:val="0"/>
                  <w:divBdr>
                    <w:top w:val="none" w:sz="0" w:space="0" w:color="auto"/>
                    <w:left w:val="none" w:sz="0" w:space="0" w:color="auto"/>
                    <w:bottom w:val="none" w:sz="0" w:space="0" w:color="auto"/>
                    <w:right w:val="none" w:sz="0" w:space="0" w:color="auto"/>
                  </w:divBdr>
                  <w:divsChild>
                    <w:div w:id="140000197">
                      <w:marLeft w:val="0"/>
                      <w:marRight w:val="0"/>
                      <w:marTop w:val="0"/>
                      <w:marBottom w:val="0"/>
                      <w:divBdr>
                        <w:top w:val="none" w:sz="0" w:space="0" w:color="auto"/>
                        <w:left w:val="none" w:sz="0" w:space="0" w:color="auto"/>
                        <w:bottom w:val="none" w:sz="0" w:space="0" w:color="auto"/>
                        <w:right w:val="none" w:sz="0" w:space="0" w:color="auto"/>
                      </w:divBdr>
                    </w:div>
                  </w:divsChild>
                </w:div>
                <w:div w:id="1130899171">
                  <w:marLeft w:val="0"/>
                  <w:marRight w:val="0"/>
                  <w:marTop w:val="0"/>
                  <w:marBottom w:val="0"/>
                  <w:divBdr>
                    <w:top w:val="none" w:sz="0" w:space="0" w:color="auto"/>
                    <w:left w:val="none" w:sz="0" w:space="0" w:color="auto"/>
                    <w:bottom w:val="none" w:sz="0" w:space="0" w:color="auto"/>
                    <w:right w:val="none" w:sz="0" w:space="0" w:color="auto"/>
                  </w:divBdr>
                  <w:divsChild>
                    <w:div w:id="2000648359">
                      <w:marLeft w:val="0"/>
                      <w:marRight w:val="0"/>
                      <w:marTop w:val="0"/>
                      <w:marBottom w:val="0"/>
                      <w:divBdr>
                        <w:top w:val="none" w:sz="0" w:space="0" w:color="auto"/>
                        <w:left w:val="none" w:sz="0" w:space="0" w:color="auto"/>
                        <w:bottom w:val="none" w:sz="0" w:space="0" w:color="auto"/>
                        <w:right w:val="none" w:sz="0" w:space="0" w:color="auto"/>
                      </w:divBdr>
                    </w:div>
                  </w:divsChild>
                </w:div>
                <w:div w:id="2031299415">
                  <w:marLeft w:val="0"/>
                  <w:marRight w:val="0"/>
                  <w:marTop w:val="0"/>
                  <w:marBottom w:val="0"/>
                  <w:divBdr>
                    <w:top w:val="none" w:sz="0" w:space="0" w:color="auto"/>
                    <w:left w:val="none" w:sz="0" w:space="0" w:color="auto"/>
                    <w:bottom w:val="none" w:sz="0" w:space="0" w:color="auto"/>
                    <w:right w:val="none" w:sz="0" w:space="0" w:color="auto"/>
                  </w:divBdr>
                  <w:divsChild>
                    <w:div w:id="1996643634">
                      <w:marLeft w:val="0"/>
                      <w:marRight w:val="0"/>
                      <w:marTop w:val="0"/>
                      <w:marBottom w:val="0"/>
                      <w:divBdr>
                        <w:top w:val="none" w:sz="0" w:space="0" w:color="auto"/>
                        <w:left w:val="none" w:sz="0" w:space="0" w:color="auto"/>
                        <w:bottom w:val="none" w:sz="0" w:space="0" w:color="auto"/>
                        <w:right w:val="none" w:sz="0" w:space="0" w:color="auto"/>
                      </w:divBdr>
                    </w:div>
                    <w:div w:id="1931501866">
                      <w:marLeft w:val="0"/>
                      <w:marRight w:val="0"/>
                      <w:marTop w:val="0"/>
                      <w:marBottom w:val="0"/>
                      <w:divBdr>
                        <w:top w:val="none" w:sz="0" w:space="0" w:color="auto"/>
                        <w:left w:val="none" w:sz="0" w:space="0" w:color="auto"/>
                        <w:bottom w:val="none" w:sz="0" w:space="0" w:color="auto"/>
                        <w:right w:val="none" w:sz="0" w:space="0" w:color="auto"/>
                      </w:divBdr>
                    </w:div>
                    <w:div w:id="1050957743">
                      <w:marLeft w:val="0"/>
                      <w:marRight w:val="0"/>
                      <w:marTop w:val="0"/>
                      <w:marBottom w:val="0"/>
                      <w:divBdr>
                        <w:top w:val="none" w:sz="0" w:space="0" w:color="auto"/>
                        <w:left w:val="none" w:sz="0" w:space="0" w:color="auto"/>
                        <w:bottom w:val="none" w:sz="0" w:space="0" w:color="auto"/>
                        <w:right w:val="none" w:sz="0" w:space="0" w:color="auto"/>
                      </w:divBdr>
                    </w:div>
                  </w:divsChild>
                </w:div>
                <w:div w:id="409814804">
                  <w:marLeft w:val="0"/>
                  <w:marRight w:val="0"/>
                  <w:marTop w:val="0"/>
                  <w:marBottom w:val="0"/>
                  <w:divBdr>
                    <w:top w:val="none" w:sz="0" w:space="0" w:color="auto"/>
                    <w:left w:val="none" w:sz="0" w:space="0" w:color="auto"/>
                    <w:bottom w:val="none" w:sz="0" w:space="0" w:color="auto"/>
                    <w:right w:val="none" w:sz="0" w:space="0" w:color="auto"/>
                  </w:divBdr>
                  <w:divsChild>
                    <w:div w:id="12594874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42939258">
          <w:marLeft w:val="0"/>
          <w:marRight w:val="0"/>
          <w:marTop w:val="0"/>
          <w:marBottom w:val="0"/>
          <w:divBdr>
            <w:top w:val="none" w:sz="0" w:space="0" w:color="auto"/>
            <w:left w:val="none" w:sz="0" w:space="0" w:color="auto"/>
            <w:bottom w:val="none" w:sz="0" w:space="0" w:color="auto"/>
            <w:right w:val="none" w:sz="0" w:space="0" w:color="auto"/>
          </w:divBdr>
        </w:div>
        <w:div w:id="118839816">
          <w:marLeft w:val="0"/>
          <w:marRight w:val="0"/>
          <w:marTop w:val="0"/>
          <w:marBottom w:val="0"/>
          <w:divBdr>
            <w:top w:val="none" w:sz="0" w:space="0" w:color="auto"/>
            <w:left w:val="none" w:sz="0" w:space="0" w:color="auto"/>
            <w:bottom w:val="none" w:sz="0" w:space="0" w:color="auto"/>
            <w:right w:val="none" w:sz="0" w:space="0" w:color="auto"/>
          </w:divBdr>
        </w:div>
        <w:div w:id="91170980">
          <w:marLeft w:val="0"/>
          <w:marRight w:val="0"/>
          <w:marTop w:val="0"/>
          <w:marBottom w:val="0"/>
          <w:divBdr>
            <w:top w:val="none" w:sz="0" w:space="0" w:color="auto"/>
            <w:left w:val="none" w:sz="0" w:space="0" w:color="auto"/>
            <w:bottom w:val="none" w:sz="0" w:space="0" w:color="auto"/>
            <w:right w:val="none" w:sz="0" w:space="0" w:color="auto"/>
          </w:divBdr>
        </w:div>
        <w:div w:id="489056931">
          <w:marLeft w:val="0"/>
          <w:marRight w:val="0"/>
          <w:marTop w:val="0"/>
          <w:marBottom w:val="0"/>
          <w:divBdr>
            <w:top w:val="none" w:sz="0" w:space="0" w:color="auto"/>
            <w:left w:val="none" w:sz="0" w:space="0" w:color="auto"/>
            <w:bottom w:val="none" w:sz="0" w:space="0" w:color="auto"/>
            <w:right w:val="none" w:sz="0" w:space="0" w:color="auto"/>
          </w:divBdr>
        </w:div>
        <w:div w:id="1898976401">
          <w:marLeft w:val="0"/>
          <w:marRight w:val="0"/>
          <w:marTop w:val="0"/>
          <w:marBottom w:val="0"/>
          <w:divBdr>
            <w:top w:val="none" w:sz="0" w:space="0" w:color="auto"/>
            <w:left w:val="none" w:sz="0" w:space="0" w:color="auto"/>
            <w:bottom w:val="none" w:sz="0" w:space="0" w:color="auto"/>
            <w:right w:val="none" w:sz="0" w:space="0" w:color="auto"/>
          </w:divBdr>
          <w:divsChild>
            <w:div w:id="1518619099">
              <w:marLeft w:val="-75"/>
              <w:marRight w:val="0"/>
              <w:marTop w:val="30"/>
              <w:marBottom w:val="30"/>
              <w:divBdr>
                <w:top w:val="none" w:sz="0" w:space="0" w:color="auto"/>
                <w:left w:val="none" w:sz="0" w:space="0" w:color="auto"/>
                <w:bottom w:val="none" w:sz="0" w:space="0" w:color="auto"/>
                <w:right w:val="none" w:sz="0" w:space="0" w:color="auto"/>
              </w:divBdr>
              <w:divsChild>
                <w:div w:id="1431505690">
                  <w:marLeft w:val="0"/>
                  <w:marRight w:val="0"/>
                  <w:marTop w:val="0"/>
                  <w:marBottom w:val="0"/>
                  <w:divBdr>
                    <w:top w:val="none" w:sz="0" w:space="0" w:color="auto"/>
                    <w:left w:val="none" w:sz="0" w:space="0" w:color="auto"/>
                    <w:bottom w:val="none" w:sz="0" w:space="0" w:color="auto"/>
                    <w:right w:val="none" w:sz="0" w:space="0" w:color="auto"/>
                  </w:divBdr>
                  <w:divsChild>
                    <w:div w:id="593364958">
                      <w:marLeft w:val="0"/>
                      <w:marRight w:val="0"/>
                      <w:marTop w:val="0"/>
                      <w:marBottom w:val="0"/>
                      <w:divBdr>
                        <w:top w:val="none" w:sz="0" w:space="0" w:color="auto"/>
                        <w:left w:val="none" w:sz="0" w:space="0" w:color="auto"/>
                        <w:bottom w:val="none" w:sz="0" w:space="0" w:color="auto"/>
                        <w:right w:val="none" w:sz="0" w:space="0" w:color="auto"/>
                      </w:divBdr>
                    </w:div>
                  </w:divsChild>
                </w:div>
                <w:div w:id="990598099">
                  <w:marLeft w:val="0"/>
                  <w:marRight w:val="0"/>
                  <w:marTop w:val="0"/>
                  <w:marBottom w:val="0"/>
                  <w:divBdr>
                    <w:top w:val="none" w:sz="0" w:space="0" w:color="auto"/>
                    <w:left w:val="none" w:sz="0" w:space="0" w:color="auto"/>
                    <w:bottom w:val="none" w:sz="0" w:space="0" w:color="auto"/>
                    <w:right w:val="none" w:sz="0" w:space="0" w:color="auto"/>
                  </w:divBdr>
                  <w:divsChild>
                    <w:div w:id="1758405799">
                      <w:marLeft w:val="0"/>
                      <w:marRight w:val="0"/>
                      <w:marTop w:val="0"/>
                      <w:marBottom w:val="0"/>
                      <w:divBdr>
                        <w:top w:val="none" w:sz="0" w:space="0" w:color="auto"/>
                        <w:left w:val="none" w:sz="0" w:space="0" w:color="auto"/>
                        <w:bottom w:val="none" w:sz="0" w:space="0" w:color="auto"/>
                        <w:right w:val="none" w:sz="0" w:space="0" w:color="auto"/>
                      </w:divBdr>
                    </w:div>
                  </w:divsChild>
                </w:div>
                <w:div w:id="1617637232">
                  <w:marLeft w:val="0"/>
                  <w:marRight w:val="0"/>
                  <w:marTop w:val="0"/>
                  <w:marBottom w:val="0"/>
                  <w:divBdr>
                    <w:top w:val="none" w:sz="0" w:space="0" w:color="auto"/>
                    <w:left w:val="none" w:sz="0" w:space="0" w:color="auto"/>
                    <w:bottom w:val="none" w:sz="0" w:space="0" w:color="auto"/>
                    <w:right w:val="none" w:sz="0" w:space="0" w:color="auto"/>
                  </w:divBdr>
                  <w:divsChild>
                    <w:div w:id="1545678003">
                      <w:marLeft w:val="0"/>
                      <w:marRight w:val="0"/>
                      <w:marTop w:val="0"/>
                      <w:marBottom w:val="0"/>
                      <w:divBdr>
                        <w:top w:val="none" w:sz="0" w:space="0" w:color="auto"/>
                        <w:left w:val="none" w:sz="0" w:space="0" w:color="auto"/>
                        <w:bottom w:val="none" w:sz="0" w:space="0" w:color="auto"/>
                        <w:right w:val="none" w:sz="0" w:space="0" w:color="auto"/>
                      </w:divBdr>
                    </w:div>
                  </w:divsChild>
                </w:div>
                <w:div w:id="1363438197">
                  <w:marLeft w:val="0"/>
                  <w:marRight w:val="0"/>
                  <w:marTop w:val="0"/>
                  <w:marBottom w:val="0"/>
                  <w:divBdr>
                    <w:top w:val="none" w:sz="0" w:space="0" w:color="auto"/>
                    <w:left w:val="none" w:sz="0" w:space="0" w:color="auto"/>
                    <w:bottom w:val="none" w:sz="0" w:space="0" w:color="auto"/>
                    <w:right w:val="none" w:sz="0" w:space="0" w:color="auto"/>
                  </w:divBdr>
                  <w:divsChild>
                    <w:div w:id="591402204">
                      <w:marLeft w:val="0"/>
                      <w:marRight w:val="0"/>
                      <w:marTop w:val="0"/>
                      <w:marBottom w:val="0"/>
                      <w:divBdr>
                        <w:top w:val="none" w:sz="0" w:space="0" w:color="auto"/>
                        <w:left w:val="none" w:sz="0" w:space="0" w:color="auto"/>
                        <w:bottom w:val="none" w:sz="0" w:space="0" w:color="auto"/>
                        <w:right w:val="none" w:sz="0" w:space="0" w:color="auto"/>
                      </w:divBdr>
                    </w:div>
                  </w:divsChild>
                </w:div>
                <w:div w:id="17126616">
                  <w:marLeft w:val="0"/>
                  <w:marRight w:val="0"/>
                  <w:marTop w:val="0"/>
                  <w:marBottom w:val="0"/>
                  <w:divBdr>
                    <w:top w:val="none" w:sz="0" w:space="0" w:color="auto"/>
                    <w:left w:val="none" w:sz="0" w:space="0" w:color="auto"/>
                    <w:bottom w:val="none" w:sz="0" w:space="0" w:color="auto"/>
                    <w:right w:val="none" w:sz="0" w:space="0" w:color="auto"/>
                  </w:divBdr>
                  <w:divsChild>
                    <w:div w:id="1913587996">
                      <w:marLeft w:val="0"/>
                      <w:marRight w:val="0"/>
                      <w:marTop w:val="0"/>
                      <w:marBottom w:val="0"/>
                      <w:divBdr>
                        <w:top w:val="none" w:sz="0" w:space="0" w:color="auto"/>
                        <w:left w:val="none" w:sz="0" w:space="0" w:color="auto"/>
                        <w:bottom w:val="none" w:sz="0" w:space="0" w:color="auto"/>
                        <w:right w:val="none" w:sz="0" w:space="0" w:color="auto"/>
                      </w:divBdr>
                    </w:div>
                  </w:divsChild>
                </w:div>
                <w:div w:id="1156724748">
                  <w:marLeft w:val="0"/>
                  <w:marRight w:val="0"/>
                  <w:marTop w:val="0"/>
                  <w:marBottom w:val="0"/>
                  <w:divBdr>
                    <w:top w:val="none" w:sz="0" w:space="0" w:color="auto"/>
                    <w:left w:val="none" w:sz="0" w:space="0" w:color="auto"/>
                    <w:bottom w:val="none" w:sz="0" w:space="0" w:color="auto"/>
                    <w:right w:val="none" w:sz="0" w:space="0" w:color="auto"/>
                  </w:divBdr>
                  <w:divsChild>
                    <w:div w:id="1382050208">
                      <w:marLeft w:val="0"/>
                      <w:marRight w:val="0"/>
                      <w:marTop w:val="0"/>
                      <w:marBottom w:val="0"/>
                      <w:divBdr>
                        <w:top w:val="none" w:sz="0" w:space="0" w:color="auto"/>
                        <w:left w:val="none" w:sz="0" w:space="0" w:color="auto"/>
                        <w:bottom w:val="none" w:sz="0" w:space="0" w:color="auto"/>
                        <w:right w:val="none" w:sz="0" w:space="0" w:color="auto"/>
                      </w:divBdr>
                    </w:div>
                  </w:divsChild>
                </w:div>
                <w:div w:id="2036495740">
                  <w:marLeft w:val="0"/>
                  <w:marRight w:val="0"/>
                  <w:marTop w:val="0"/>
                  <w:marBottom w:val="0"/>
                  <w:divBdr>
                    <w:top w:val="none" w:sz="0" w:space="0" w:color="auto"/>
                    <w:left w:val="none" w:sz="0" w:space="0" w:color="auto"/>
                    <w:bottom w:val="none" w:sz="0" w:space="0" w:color="auto"/>
                    <w:right w:val="none" w:sz="0" w:space="0" w:color="auto"/>
                  </w:divBdr>
                  <w:divsChild>
                    <w:div w:id="437986430">
                      <w:marLeft w:val="0"/>
                      <w:marRight w:val="0"/>
                      <w:marTop w:val="0"/>
                      <w:marBottom w:val="0"/>
                      <w:divBdr>
                        <w:top w:val="none" w:sz="0" w:space="0" w:color="auto"/>
                        <w:left w:val="none" w:sz="0" w:space="0" w:color="auto"/>
                        <w:bottom w:val="none" w:sz="0" w:space="0" w:color="auto"/>
                        <w:right w:val="none" w:sz="0" w:space="0" w:color="auto"/>
                      </w:divBdr>
                    </w:div>
                  </w:divsChild>
                </w:div>
                <w:div w:id="1973169041">
                  <w:marLeft w:val="0"/>
                  <w:marRight w:val="0"/>
                  <w:marTop w:val="0"/>
                  <w:marBottom w:val="0"/>
                  <w:divBdr>
                    <w:top w:val="none" w:sz="0" w:space="0" w:color="auto"/>
                    <w:left w:val="none" w:sz="0" w:space="0" w:color="auto"/>
                    <w:bottom w:val="none" w:sz="0" w:space="0" w:color="auto"/>
                    <w:right w:val="none" w:sz="0" w:space="0" w:color="auto"/>
                  </w:divBdr>
                  <w:divsChild>
                    <w:div w:id="174619543">
                      <w:marLeft w:val="0"/>
                      <w:marRight w:val="0"/>
                      <w:marTop w:val="0"/>
                      <w:marBottom w:val="0"/>
                      <w:divBdr>
                        <w:top w:val="none" w:sz="0" w:space="0" w:color="auto"/>
                        <w:left w:val="none" w:sz="0" w:space="0" w:color="auto"/>
                        <w:bottom w:val="none" w:sz="0" w:space="0" w:color="auto"/>
                        <w:right w:val="none" w:sz="0" w:space="0" w:color="auto"/>
                      </w:divBdr>
                    </w:div>
                  </w:divsChild>
                </w:div>
                <w:div w:id="1421026003">
                  <w:marLeft w:val="0"/>
                  <w:marRight w:val="0"/>
                  <w:marTop w:val="0"/>
                  <w:marBottom w:val="0"/>
                  <w:divBdr>
                    <w:top w:val="none" w:sz="0" w:space="0" w:color="auto"/>
                    <w:left w:val="none" w:sz="0" w:space="0" w:color="auto"/>
                    <w:bottom w:val="none" w:sz="0" w:space="0" w:color="auto"/>
                    <w:right w:val="none" w:sz="0" w:space="0" w:color="auto"/>
                  </w:divBdr>
                  <w:divsChild>
                    <w:div w:id="2085642696">
                      <w:marLeft w:val="0"/>
                      <w:marRight w:val="0"/>
                      <w:marTop w:val="0"/>
                      <w:marBottom w:val="0"/>
                      <w:divBdr>
                        <w:top w:val="none" w:sz="0" w:space="0" w:color="auto"/>
                        <w:left w:val="none" w:sz="0" w:space="0" w:color="auto"/>
                        <w:bottom w:val="none" w:sz="0" w:space="0" w:color="auto"/>
                        <w:right w:val="none" w:sz="0" w:space="0" w:color="auto"/>
                      </w:divBdr>
                    </w:div>
                  </w:divsChild>
                </w:div>
                <w:div w:id="653611277">
                  <w:marLeft w:val="0"/>
                  <w:marRight w:val="0"/>
                  <w:marTop w:val="0"/>
                  <w:marBottom w:val="0"/>
                  <w:divBdr>
                    <w:top w:val="none" w:sz="0" w:space="0" w:color="auto"/>
                    <w:left w:val="none" w:sz="0" w:space="0" w:color="auto"/>
                    <w:bottom w:val="none" w:sz="0" w:space="0" w:color="auto"/>
                    <w:right w:val="none" w:sz="0" w:space="0" w:color="auto"/>
                  </w:divBdr>
                  <w:divsChild>
                    <w:div w:id="1219051062">
                      <w:marLeft w:val="0"/>
                      <w:marRight w:val="0"/>
                      <w:marTop w:val="0"/>
                      <w:marBottom w:val="0"/>
                      <w:divBdr>
                        <w:top w:val="none" w:sz="0" w:space="0" w:color="auto"/>
                        <w:left w:val="none" w:sz="0" w:space="0" w:color="auto"/>
                        <w:bottom w:val="none" w:sz="0" w:space="0" w:color="auto"/>
                        <w:right w:val="none" w:sz="0" w:space="0" w:color="auto"/>
                      </w:divBdr>
                    </w:div>
                  </w:divsChild>
                </w:div>
                <w:div w:id="1477724590">
                  <w:marLeft w:val="0"/>
                  <w:marRight w:val="0"/>
                  <w:marTop w:val="0"/>
                  <w:marBottom w:val="0"/>
                  <w:divBdr>
                    <w:top w:val="none" w:sz="0" w:space="0" w:color="auto"/>
                    <w:left w:val="none" w:sz="0" w:space="0" w:color="auto"/>
                    <w:bottom w:val="none" w:sz="0" w:space="0" w:color="auto"/>
                    <w:right w:val="none" w:sz="0" w:space="0" w:color="auto"/>
                  </w:divBdr>
                  <w:divsChild>
                    <w:div w:id="578249160">
                      <w:marLeft w:val="0"/>
                      <w:marRight w:val="0"/>
                      <w:marTop w:val="0"/>
                      <w:marBottom w:val="0"/>
                      <w:divBdr>
                        <w:top w:val="none" w:sz="0" w:space="0" w:color="auto"/>
                        <w:left w:val="none" w:sz="0" w:space="0" w:color="auto"/>
                        <w:bottom w:val="none" w:sz="0" w:space="0" w:color="auto"/>
                        <w:right w:val="none" w:sz="0" w:space="0" w:color="auto"/>
                      </w:divBdr>
                    </w:div>
                  </w:divsChild>
                </w:div>
                <w:div w:id="839273483">
                  <w:marLeft w:val="0"/>
                  <w:marRight w:val="0"/>
                  <w:marTop w:val="0"/>
                  <w:marBottom w:val="0"/>
                  <w:divBdr>
                    <w:top w:val="none" w:sz="0" w:space="0" w:color="auto"/>
                    <w:left w:val="none" w:sz="0" w:space="0" w:color="auto"/>
                    <w:bottom w:val="none" w:sz="0" w:space="0" w:color="auto"/>
                    <w:right w:val="none" w:sz="0" w:space="0" w:color="auto"/>
                  </w:divBdr>
                  <w:divsChild>
                    <w:div w:id="2021203498">
                      <w:marLeft w:val="0"/>
                      <w:marRight w:val="0"/>
                      <w:marTop w:val="0"/>
                      <w:marBottom w:val="0"/>
                      <w:divBdr>
                        <w:top w:val="none" w:sz="0" w:space="0" w:color="auto"/>
                        <w:left w:val="none" w:sz="0" w:space="0" w:color="auto"/>
                        <w:bottom w:val="none" w:sz="0" w:space="0" w:color="auto"/>
                        <w:right w:val="none" w:sz="0" w:space="0" w:color="auto"/>
                      </w:divBdr>
                    </w:div>
                  </w:divsChild>
                </w:div>
                <w:div w:id="2059090347">
                  <w:marLeft w:val="0"/>
                  <w:marRight w:val="0"/>
                  <w:marTop w:val="0"/>
                  <w:marBottom w:val="0"/>
                  <w:divBdr>
                    <w:top w:val="none" w:sz="0" w:space="0" w:color="auto"/>
                    <w:left w:val="none" w:sz="0" w:space="0" w:color="auto"/>
                    <w:bottom w:val="none" w:sz="0" w:space="0" w:color="auto"/>
                    <w:right w:val="none" w:sz="0" w:space="0" w:color="auto"/>
                  </w:divBdr>
                  <w:divsChild>
                    <w:div w:id="1930237426">
                      <w:marLeft w:val="0"/>
                      <w:marRight w:val="0"/>
                      <w:marTop w:val="0"/>
                      <w:marBottom w:val="0"/>
                      <w:divBdr>
                        <w:top w:val="none" w:sz="0" w:space="0" w:color="auto"/>
                        <w:left w:val="none" w:sz="0" w:space="0" w:color="auto"/>
                        <w:bottom w:val="none" w:sz="0" w:space="0" w:color="auto"/>
                        <w:right w:val="none" w:sz="0" w:space="0" w:color="auto"/>
                      </w:divBdr>
                    </w:div>
                  </w:divsChild>
                </w:div>
                <w:div w:id="1276064086">
                  <w:marLeft w:val="0"/>
                  <w:marRight w:val="0"/>
                  <w:marTop w:val="0"/>
                  <w:marBottom w:val="0"/>
                  <w:divBdr>
                    <w:top w:val="none" w:sz="0" w:space="0" w:color="auto"/>
                    <w:left w:val="none" w:sz="0" w:space="0" w:color="auto"/>
                    <w:bottom w:val="none" w:sz="0" w:space="0" w:color="auto"/>
                    <w:right w:val="none" w:sz="0" w:space="0" w:color="auto"/>
                  </w:divBdr>
                  <w:divsChild>
                    <w:div w:id="1837724475">
                      <w:marLeft w:val="0"/>
                      <w:marRight w:val="0"/>
                      <w:marTop w:val="0"/>
                      <w:marBottom w:val="0"/>
                      <w:divBdr>
                        <w:top w:val="none" w:sz="0" w:space="0" w:color="auto"/>
                        <w:left w:val="none" w:sz="0" w:space="0" w:color="auto"/>
                        <w:bottom w:val="none" w:sz="0" w:space="0" w:color="auto"/>
                        <w:right w:val="none" w:sz="0" w:space="0" w:color="auto"/>
                      </w:divBdr>
                    </w:div>
                  </w:divsChild>
                </w:div>
                <w:div w:id="1757088929">
                  <w:marLeft w:val="0"/>
                  <w:marRight w:val="0"/>
                  <w:marTop w:val="0"/>
                  <w:marBottom w:val="0"/>
                  <w:divBdr>
                    <w:top w:val="none" w:sz="0" w:space="0" w:color="auto"/>
                    <w:left w:val="none" w:sz="0" w:space="0" w:color="auto"/>
                    <w:bottom w:val="none" w:sz="0" w:space="0" w:color="auto"/>
                    <w:right w:val="none" w:sz="0" w:space="0" w:color="auto"/>
                  </w:divBdr>
                  <w:divsChild>
                    <w:div w:id="15933981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03937682">
          <w:marLeft w:val="0"/>
          <w:marRight w:val="0"/>
          <w:marTop w:val="0"/>
          <w:marBottom w:val="0"/>
          <w:divBdr>
            <w:top w:val="none" w:sz="0" w:space="0" w:color="auto"/>
            <w:left w:val="none" w:sz="0" w:space="0" w:color="auto"/>
            <w:bottom w:val="none" w:sz="0" w:space="0" w:color="auto"/>
            <w:right w:val="none" w:sz="0" w:space="0" w:color="auto"/>
          </w:divBdr>
        </w:div>
        <w:div w:id="1882206635">
          <w:marLeft w:val="0"/>
          <w:marRight w:val="0"/>
          <w:marTop w:val="0"/>
          <w:marBottom w:val="0"/>
          <w:divBdr>
            <w:top w:val="none" w:sz="0" w:space="0" w:color="auto"/>
            <w:left w:val="none" w:sz="0" w:space="0" w:color="auto"/>
            <w:bottom w:val="none" w:sz="0" w:space="0" w:color="auto"/>
            <w:right w:val="none" w:sz="0" w:space="0" w:color="auto"/>
          </w:divBdr>
        </w:div>
        <w:div w:id="1727944872">
          <w:marLeft w:val="0"/>
          <w:marRight w:val="0"/>
          <w:marTop w:val="0"/>
          <w:marBottom w:val="0"/>
          <w:divBdr>
            <w:top w:val="none" w:sz="0" w:space="0" w:color="auto"/>
            <w:left w:val="none" w:sz="0" w:space="0" w:color="auto"/>
            <w:bottom w:val="none" w:sz="0" w:space="0" w:color="auto"/>
            <w:right w:val="none" w:sz="0" w:space="0" w:color="auto"/>
          </w:divBdr>
          <w:divsChild>
            <w:div w:id="302807500">
              <w:marLeft w:val="0"/>
              <w:marRight w:val="0"/>
              <w:marTop w:val="0"/>
              <w:marBottom w:val="0"/>
              <w:divBdr>
                <w:top w:val="none" w:sz="0" w:space="0" w:color="auto"/>
                <w:left w:val="none" w:sz="0" w:space="0" w:color="auto"/>
                <w:bottom w:val="none" w:sz="0" w:space="0" w:color="auto"/>
                <w:right w:val="none" w:sz="0" w:space="0" w:color="auto"/>
              </w:divBdr>
            </w:div>
            <w:div w:id="682123938">
              <w:marLeft w:val="0"/>
              <w:marRight w:val="0"/>
              <w:marTop w:val="0"/>
              <w:marBottom w:val="0"/>
              <w:divBdr>
                <w:top w:val="none" w:sz="0" w:space="0" w:color="auto"/>
                <w:left w:val="none" w:sz="0" w:space="0" w:color="auto"/>
                <w:bottom w:val="none" w:sz="0" w:space="0" w:color="auto"/>
                <w:right w:val="none" w:sz="0" w:space="0" w:color="auto"/>
              </w:divBdr>
            </w:div>
            <w:div w:id="219752875">
              <w:marLeft w:val="0"/>
              <w:marRight w:val="0"/>
              <w:marTop w:val="0"/>
              <w:marBottom w:val="0"/>
              <w:divBdr>
                <w:top w:val="none" w:sz="0" w:space="0" w:color="auto"/>
                <w:left w:val="none" w:sz="0" w:space="0" w:color="auto"/>
                <w:bottom w:val="none" w:sz="0" w:space="0" w:color="auto"/>
                <w:right w:val="none" w:sz="0" w:space="0" w:color="auto"/>
              </w:divBdr>
            </w:div>
            <w:div w:id="470636478">
              <w:marLeft w:val="0"/>
              <w:marRight w:val="0"/>
              <w:marTop w:val="0"/>
              <w:marBottom w:val="0"/>
              <w:divBdr>
                <w:top w:val="none" w:sz="0" w:space="0" w:color="auto"/>
                <w:left w:val="none" w:sz="0" w:space="0" w:color="auto"/>
                <w:bottom w:val="none" w:sz="0" w:space="0" w:color="auto"/>
                <w:right w:val="none" w:sz="0" w:space="0" w:color="auto"/>
              </w:divBdr>
            </w:div>
            <w:div w:id="1255286214">
              <w:marLeft w:val="0"/>
              <w:marRight w:val="0"/>
              <w:marTop w:val="0"/>
              <w:marBottom w:val="0"/>
              <w:divBdr>
                <w:top w:val="none" w:sz="0" w:space="0" w:color="auto"/>
                <w:left w:val="none" w:sz="0" w:space="0" w:color="auto"/>
                <w:bottom w:val="none" w:sz="0" w:space="0" w:color="auto"/>
                <w:right w:val="none" w:sz="0" w:space="0" w:color="auto"/>
              </w:divBdr>
            </w:div>
            <w:div w:id="1644656196">
              <w:marLeft w:val="0"/>
              <w:marRight w:val="0"/>
              <w:marTop w:val="0"/>
              <w:marBottom w:val="0"/>
              <w:divBdr>
                <w:top w:val="none" w:sz="0" w:space="0" w:color="auto"/>
                <w:left w:val="none" w:sz="0" w:space="0" w:color="auto"/>
                <w:bottom w:val="none" w:sz="0" w:space="0" w:color="auto"/>
                <w:right w:val="none" w:sz="0" w:space="0" w:color="auto"/>
              </w:divBdr>
            </w:div>
            <w:div w:id="1689407596">
              <w:marLeft w:val="0"/>
              <w:marRight w:val="0"/>
              <w:marTop w:val="0"/>
              <w:marBottom w:val="0"/>
              <w:divBdr>
                <w:top w:val="none" w:sz="0" w:space="0" w:color="auto"/>
                <w:left w:val="none" w:sz="0" w:space="0" w:color="auto"/>
                <w:bottom w:val="none" w:sz="0" w:space="0" w:color="auto"/>
                <w:right w:val="none" w:sz="0" w:space="0" w:color="auto"/>
              </w:divBdr>
            </w:div>
            <w:div w:id="1732655697">
              <w:marLeft w:val="0"/>
              <w:marRight w:val="0"/>
              <w:marTop w:val="0"/>
              <w:marBottom w:val="0"/>
              <w:divBdr>
                <w:top w:val="none" w:sz="0" w:space="0" w:color="auto"/>
                <w:left w:val="none" w:sz="0" w:space="0" w:color="auto"/>
                <w:bottom w:val="none" w:sz="0" w:space="0" w:color="auto"/>
                <w:right w:val="none" w:sz="0" w:space="0" w:color="auto"/>
              </w:divBdr>
            </w:div>
            <w:div w:id="729963675">
              <w:marLeft w:val="0"/>
              <w:marRight w:val="0"/>
              <w:marTop w:val="0"/>
              <w:marBottom w:val="0"/>
              <w:divBdr>
                <w:top w:val="none" w:sz="0" w:space="0" w:color="auto"/>
                <w:left w:val="none" w:sz="0" w:space="0" w:color="auto"/>
                <w:bottom w:val="none" w:sz="0" w:space="0" w:color="auto"/>
                <w:right w:val="none" w:sz="0" w:space="0" w:color="auto"/>
              </w:divBdr>
            </w:div>
            <w:div w:id="677854448">
              <w:marLeft w:val="0"/>
              <w:marRight w:val="0"/>
              <w:marTop w:val="0"/>
              <w:marBottom w:val="0"/>
              <w:divBdr>
                <w:top w:val="none" w:sz="0" w:space="0" w:color="auto"/>
                <w:left w:val="none" w:sz="0" w:space="0" w:color="auto"/>
                <w:bottom w:val="none" w:sz="0" w:space="0" w:color="auto"/>
                <w:right w:val="none" w:sz="0" w:space="0" w:color="auto"/>
              </w:divBdr>
            </w:div>
            <w:div w:id="1912766007">
              <w:marLeft w:val="0"/>
              <w:marRight w:val="0"/>
              <w:marTop w:val="0"/>
              <w:marBottom w:val="0"/>
              <w:divBdr>
                <w:top w:val="none" w:sz="0" w:space="0" w:color="auto"/>
                <w:left w:val="none" w:sz="0" w:space="0" w:color="auto"/>
                <w:bottom w:val="none" w:sz="0" w:space="0" w:color="auto"/>
                <w:right w:val="none" w:sz="0" w:space="0" w:color="auto"/>
              </w:divBdr>
            </w:div>
            <w:div w:id="737023737">
              <w:marLeft w:val="0"/>
              <w:marRight w:val="0"/>
              <w:marTop w:val="0"/>
              <w:marBottom w:val="0"/>
              <w:divBdr>
                <w:top w:val="none" w:sz="0" w:space="0" w:color="auto"/>
                <w:left w:val="none" w:sz="0" w:space="0" w:color="auto"/>
                <w:bottom w:val="none" w:sz="0" w:space="0" w:color="auto"/>
                <w:right w:val="none" w:sz="0" w:space="0" w:color="auto"/>
              </w:divBdr>
            </w:div>
            <w:div w:id="51272544">
              <w:marLeft w:val="0"/>
              <w:marRight w:val="0"/>
              <w:marTop w:val="0"/>
              <w:marBottom w:val="0"/>
              <w:divBdr>
                <w:top w:val="none" w:sz="0" w:space="0" w:color="auto"/>
                <w:left w:val="none" w:sz="0" w:space="0" w:color="auto"/>
                <w:bottom w:val="none" w:sz="0" w:space="0" w:color="auto"/>
                <w:right w:val="none" w:sz="0" w:space="0" w:color="auto"/>
              </w:divBdr>
            </w:div>
            <w:div w:id="1611815104">
              <w:marLeft w:val="0"/>
              <w:marRight w:val="0"/>
              <w:marTop w:val="0"/>
              <w:marBottom w:val="0"/>
              <w:divBdr>
                <w:top w:val="none" w:sz="0" w:space="0" w:color="auto"/>
                <w:left w:val="none" w:sz="0" w:space="0" w:color="auto"/>
                <w:bottom w:val="none" w:sz="0" w:space="0" w:color="auto"/>
                <w:right w:val="none" w:sz="0" w:space="0" w:color="auto"/>
              </w:divBdr>
            </w:div>
            <w:div w:id="699476190">
              <w:marLeft w:val="0"/>
              <w:marRight w:val="0"/>
              <w:marTop w:val="0"/>
              <w:marBottom w:val="0"/>
              <w:divBdr>
                <w:top w:val="none" w:sz="0" w:space="0" w:color="auto"/>
                <w:left w:val="none" w:sz="0" w:space="0" w:color="auto"/>
                <w:bottom w:val="none" w:sz="0" w:space="0" w:color="auto"/>
                <w:right w:val="none" w:sz="0" w:space="0" w:color="auto"/>
              </w:divBdr>
            </w:div>
            <w:div w:id="411976653">
              <w:marLeft w:val="0"/>
              <w:marRight w:val="0"/>
              <w:marTop w:val="0"/>
              <w:marBottom w:val="0"/>
              <w:divBdr>
                <w:top w:val="none" w:sz="0" w:space="0" w:color="auto"/>
                <w:left w:val="none" w:sz="0" w:space="0" w:color="auto"/>
                <w:bottom w:val="none" w:sz="0" w:space="0" w:color="auto"/>
                <w:right w:val="none" w:sz="0" w:space="0" w:color="auto"/>
              </w:divBdr>
            </w:div>
            <w:div w:id="918904157">
              <w:marLeft w:val="0"/>
              <w:marRight w:val="0"/>
              <w:marTop w:val="0"/>
              <w:marBottom w:val="0"/>
              <w:divBdr>
                <w:top w:val="none" w:sz="0" w:space="0" w:color="auto"/>
                <w:left w:val="none" w:sz="0" w:space="0" w:color="auto"/>
                <w:bottom w:val="none" w:sz="0" w:space="0" w:color="auto"/>
                <w:right w:val="none" w:sz="0" w:space="0" w:color="auto"/>
              </w:divBdr>
            </w:div>
          </w:divsChild>
        </w:div>
        <w:div w:id="1346783028">
          <w:marLeft w:val="0"/>
          <w:marRight w:val="0"/>
          <w:marTop w:val="0"/>
          <w:marBottom w:val="0"/>
          <w:divBdr>
            <w:top w:val="none" w:sz="0" w:space="0" w:color="auto"/>
            <w:left w:val="none" w:sz="0" w:space="0" w:color="auto"/>
            <w:bottom w:val="none" w:sz="0" w:space="0" w:color="auto"/>
            <w:right w:val="none" w:sz="0" w:space="0" w:color="auto"/>
          </w:divBdr>
        </w:div>
        <w:div w:id="969094281">
          <w:marLeft w:val="0"/>
          <w:marRight w:val="0"/>
          <w:marTop w:val="0"/>
          <w:marBottom w:val="0"/>
          <w:divBdr>
            <w:top w:val="none" w:sz="0" w:space="0" w:color="auto"/>
            <w:left w:val="none" w:sz="0" w:space="0" w:color="auto"/>
            <w:bottom w:val="none" w:sz="0" w:space="0" w:color="auto"/>
            <w:right w:val="none" w:sz="0" w:space="0" w:color="auto"/>
          </w:divBdr>
        </w:div>
        <w:div w:id="340788669">
          <w:marLeft w:val="0"/>
          <w:marRight w:val="0"/>
          <w:marTop w:val="0"/>
          <w:marBottom w:val="0"/>
          <w:divBdr>
            <w:top w:val="none" w:sz="0" w:space="0" w:color="auto"/>
            <w:left w:val="none" w:sz="0" w:space="0" w:color="auto"/>
            <w:bottom w:val="none" w:sz="0" w:space="0" w:color="auto"/>
            <w:right w:val="none" w:sz="0" w:space="0" w:color="auto"/>
          </w:divBdr>
        </w:div>
        <w:div w:id="989212385">
          <w:marLeft w:val="0"/>
          <w:marRight w:val="0"/>
          <w:marTop w:val="0"/>
          <w:marBottom w:val="0"/>
          <w:divBdr>
            <w:top w:val="none" w:sz="0" w:space="0" w:color="auto"/>
            <w:left w:val="none" w:sz="0" w:space="0" w:color="auto"/>
            <w:bottom w:val="none" w:sz="0" w:space="0" w:color="auto"/>
            <w:right w:val="none" w:sz="0" w:space="0" w:color="auto"/>
          </w:divBdr>
        </w:div>
        <w:div w:id="145172755">
          <w:marLeft w:val="0"/>
          <w:marRight w:val="0"/>
          <w:marTop w:val="0"/>
          <w:marBottom w:val="0"/>
          <w:divBdr>
            <w:top w:val="none" w:sz="0" w:space="0" w:color="auto"/>
            <w:left w:val="none" w:sz="0" w:space="0" w:color="auto"/>
            <w:bottom w:val="none" w:sz="0" w:space="0" w:color="auto"/>
            <w:right w:val="none" w:sz="0" w:space="0" w:color="auto"/>
          </w:divBdr>
          <w:divsChild>
            <w:div w:id="198665140">
              <w:marLeft w:val="-75"/>
              <w:marRight w:val="0"/>
              <w:marTop w:val="30"/>
              <w:marBottom w:val="30"/>
              <w:divBdr>
                <w:top w:val="none" w:sz="0" w:space="0" w:color="auto"/>
                <w:left w:val="none" w:sz="0" w:space="0" w:color="auto"/>
                <w:bottom w:val="none" w:sz="0" w:space="0" w:color="auto"/>
                <w:right w:val="none" w:sz="0" w:space="0" w:color="auto"/>
              </w:divBdr>
              <w:divsChild>
                <w:div w:id="1223058730">
                  <w:marLeft w:val="0"/>
                  <w:marRight w:val="0"/>
                  <w:marTop w:val="0"/>
                  <w:marBottom w:val="0"/>
                  <w:divBdr>
                    <w:top w:val="none" w:sz="0" w:space="0" w:color="auto"/>
                    <w:left w:val="none" w:sz="0" w:space="0" w:color="auto"/>
                    <w:bottom w:val="none" w:sz="0" w:space="0" w:color="auto"/>
                    <w:right w:val="none" w:sz="0" w:space="0" w:color="auto"/>
                  </w:divBdr>
                  <w:divsChild>
                    <w:div w:id="1926763727">
                      <w:marLeft w:val="0"/>
                      <w:marRight w:val="0"/>
                      <w:marTop w:val="0"/>
                      <w:marBottom w:val="0"/>
                      <w:divBdr>
                        <w:top w:val="none" w:sz="0" w:space="0" w:color="auto"/>
                        <w:left w:val="none" w:sz="0" w:space="0" w:color="auto"/>
                        <w:bottom w:val="none" w:sz="0" w:space="0" w:color="auto"/>
                        <w:right w:val="none" w:sz="0" w:space="0" w:color="auto"/>
                      </w:divBdr>
                    </w:div>
                  </w:divsChild>
                </w:div>
                <w:div w:id="839732044">
                  <w:marLeft w:val="0"/>
                  <w:marRight w:val="0"/>
                  <w:marTop w:val="0"/>
                  <w:marBottom w:val="0"/>
                  <w:divBdr>
                    <w:top w:val="none" w:sz="0" w:space="0" w:color="auto"/>
                    <w:left w:val="none" w:sz="0" w:space="0" w:color="auto"/>
                    <w:bottom w:val="none" w:sz="0" w:space="0" w:color="auto"/>
                    <w:right w:val="none" w:sz="0" w:space="0" w:color="auto"/>
                  </w:divBdr>
                  <w:divsChild>
                    <w:div w:id="466582371">
                      <w:marLeft w:val="0"/>
                      <w:marRight w:val="0"/>
                      <w:marTop w:val="0"/>
                      <w:marBottom w:val="0"/>
                      <w:divBdr>
                        <w:top w:val="none" w:sz="0" w:space="0" w:color="auto"/>
                        <w:left w:val="none" w:sz="0" w:space="0" w:color="auto"/>
                        <w:bottom w:val="none" w:sz="0" w:space="0" w:color="auto"/>
                        <w:right w:val="none" w:sz="0" w:space="0" w:color="auto"/>
                      </w:divBdr>
                    </w:div>
                  </w:divsChild>
                </w:div>
                <w:div w:id="818108155">
                  <w:marLeft w:val="0"/>
                  <w:marRight w:val="0"/>
                  <w:marTop w:val="0"/>
                  <w:marBottom w:val="0"/>
                  <w:divBdr>
                    <w:top w:val="none" w:sz="0" w:space="0" w:color="auto"/>
                    <w:left w:val="none" w:sz="0" w:space="0" w:color="auto"/>
                    <w:bottom w:val="none" w:sz="0" w:space="0" w:color="auto"/>
                    <w:right w:val="none" w:sz="0" w:space="0" w:color="auto"/>
                  </w:divBdr>
                  <w:divsChild>
                    <w:div w:id="1236748244">
                      <w:marLeft w:val="0"/>
                      <w:marRight w:val="0"/>
                      <w:marTop w:val="0"/>
                      <w:marBottom w:val="0"/>
                      <w:divBdr>
                        <w:top w:val="none" w:sz="0" w:space="0" w:color="auto"/>
                        <w:left w:val="none" w:sz="0" w:space="0" w:color="auto"/>
                        <w:bottom w:val="none" w:sz="0" w:space="0" w:color="auto"/>
                        <w:right w:val="none" w:sz="0" w:space="0" w:color="auto"/>
                      </w:divBdr>
                    </w:div>
                  </w:divsChild>
                </w:div>
                <w:div w:id="1287275827">
                  <w:marLeft w:val="0"/>
                  <w:marRight w:val="0"/>
                  <w:marTop w:val="0"/>
                  <w:marBottom w:val="0"/>
                  <w:divBdr>
                    <w:top w:val="none" w:sz="0" w:space="0" w:color="auto"/>
                    <w:left w:val="none" w:sz="0" w:space="0" w:color="auto"/>
                    <w:bottom w:val="none" w:sz="0" w:space="0" w:color="auto"/>
                    <w:right w:val="none" w:sz="0" w:space="0" w:color="auto"/>
                  </w:divBdr>
                  <w:divsChild>
                    <w:div w:id="240146417">
                      <w:marLeft w:val="0"/>
                      <w:marRight w:val="0"/>
                      <w:marTop w:val="0"/>
                      <w:marBottom w:val="0"/>
                      <w:divBdr>
                        <w:top w:val="none" w:sz="0" w:space="0" w:color="auto"/>
                        <w:left w:val="none" w:sz="0" w:space="0" w:color="auto"/>
                        <w:bottom w:val="none" w:sz="0" w:space="0" w:color="auto"/>
                        <w:right w:val="none" w:sz="0" w:space="0" w:color="auto"/>
                      </w:divBdr>
                    </w:div>
                  </w:divsChild>
                </w:div>
                <w:div w:id="81069176">
                  <w:marLeft w:val="0"/>
                  <w:marRight w:val="0"/>
                  <w:marTop w:val="0"/>
                  <w:marBottom w:val="0"/>
                  <w:divBdr>
                    <w:top w:val="none" w:sz="0" w:space="0" w:color="auto"/>
                    <w:left w:val="none" w:sz="0" w:space="0" w:color="auto"/>
                    <w:bottom w:val="none" w:sz="0" w:space="0" w:color="auto"/>
                    <w:right w:val="none" w:sz="0" w:space="0" w:color="auto"/>
                  </w:divBdr>
                  <w:divsChild>
                    <w:div w:id="1444500829">
                      <w:marLeft w:val="0"/>
                      <w:marRight w:val="0"/>
                      <w:marTop w:val="0"/>
                      <w:marBottom w:val="0"/>
                      <w:divBdr>
                        <w:top w:val="none" w:sz="0" w:space="0" w:color="auto"/>
                        <w:left w:val="none" w:sz="0" w:space="0" w:color="auto"/>
                        <w:bottom w:val="none" w:sz="0" w:space="0" w:color="auto"/>
                        <w:right w:val="none" w:sz="0" w:space="0" w:color="auto"/>
                      </w:divBdr>
                    </w:div>
                  </w:divsChild>
                </w:div>
                <w:div w:id="64186272">
                  <w:marLeft w:val="0"/>
                  <w:marRight w:val="0"/>
                  <w:marTop w:val="0"/>
                  <w:marBottom w:val="0"/>
                  <w:divBdr>
                    <w:top w:val="none" w:sz="0" w:space="0" w:color="auto"/>
                    <w:left w:val="none" w:sz="0" w:space="0" w:color="auto"/>
                    <w:bottom w:val="none" w:sz="0" w:space="0" w:color="auto"/>
                    <w:right w:val="none" w:sz="0" w:space="0" w:color="auto"/>
                  </w:divBdr>
                  <w:divsChild>
                    <w:div w:id="109205277">
                      <w:marLeft w:val="0"/>
                      <w:marRight w:val="0"/>
                      <w:marTop w:val="0"/>
                      <w:marBottom w:val="0"/>
                      <w:divBdr>
                        <w:top w:val="none" w:sz="0" w:space="0" w:color="auto"/>
                        <w:left w:val="none" w:sz="0" w:space="0" w:color="auto"/>
                        <w:bottom w:val="none" w:sz="0" w:space="0" w:color="auto"/>
                        <w:right w:val="none" w:sz="0" w:space="0" w:color="auto"/>
                      </w:divBdr>
                    </w:div>
                  </w:divsChild>
                </w:div>
                <w:div w:id="706443373">
                  <w:marLeft w:val="0"/>
                  <w:marRight w:val="0"/>
                  <w:marTop w:val="0"/>
                  <w:marBottom w:val="0"/>
                  <w:divBdr>
                    <w:top w:val="none" w:sz="0" w:space="0" w:color="auto"/>
                    <w:left w:val="none" w:sz="0" w:space="0" w:color="auto"/>
                    <w:bottom w:val="none" w:sz="0" w:space="0" w:color="auto"/>
                    <w:right w:val="none" w:sz="0" w:space="0" w:color="auto"/>
                  </w:divBdr>
                  <w:divsChild>
                    <w:div w:id="372117572">
                      <w:marLeft w:val="0"/>
                      <w:marRight w:val="0"/>
                      <w:marTop w:val="0"/>
                      <w:marBottom w:val="0"/>
                      <w:divBdr>
                        <w:top w:val="none" w:sz="0" w:space="0" w:color="auto"/>
                        <w:left w:val="none" w:sz="0" w:space="0" w:color="auto"/>
                        <w:bottom w:val="none" w:sz="0" w:space="0" w:color="auto"/>
                        <w:right w:val="none" w:sz="0" w:space="0" w:color="auto"/>
                      </w:divBdr>
                    </w:div>
                    <w:div w:id="384374899">
                      <w:marLeft w:val="0"/>
                      <w:marRight w:val="0"/>
                      <w:marTop w:val="0"/>
                      <w:marBottom w:val="0"/>
                      <w:divBdr>
                        <w:top w:val="none" w:sz="0" w:space="0" w:color="auto"/>
                        <w:left w:val="none" w:sz="0" w:space="0" w:color="auto"/>
                        <w:bottom w:val="none" w:sz="0" w:space="0" w:color="auto"/>
                        <w:right w:val="none" w:sz="0" w:space="0" w:color="auto"/>
                      </w:divBdr>
                    </w:div>
                    <w:div w:id="1938245725">
                      <w:marLeft w:val="0"/>
                      <w:marRight w:val="0"/>
                      <w:marTop w:val="0"/>
                      <w:marBottom w:val="0"/>
                      <w:divBdr>
                        <w:top w:val="none" w:sz="0" w:space="0" w:color="auto"/>
                        <w:left w:val="none" w:sz="0" w:space="0" w:color="auto"/>
                        <w:bottom w:val="none" w:sz="0" w:space="0" w:color="auto"/>
                        <w:right w:val="none" w:sz="0" w:space="0" w:color="auto"/>
                      </w:divBdr>
                    </w:div>
                  </w:divsChild>
                </w:div>
                <w:div w:id="321082092">
                  <w:marLeft w:val="0"/>
                  <w:marRight w:val="0"/>
                  <w:marTop w:val="0"/>
                  <w:marBottom w:val="0"/>
                  <w:divBdr>
                    <w:top w:val="none" w:sz="0" w:space="0" w:color="auto"/>
                    <w:left w:val="none" w:sz="0" w:space="0" w:color="auto"/>
                    <w:bottom w:val="none" w:sz="0" w:space="0" w:color="auto"/>
                    <w:right w:val="none" w:sz="0" w:space="0" w:color="auto"/>
                  </w:divBdr>
                  <w:divsChild>
                    <w:div w:id="3137231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30589975">
          <w:marLeft w:val="0"/>
          <w:marRight w:val="0"/>
          <w:marTop w:val="0"/>
          <w:marBottom w:val="0"/>
          <w:divBdr>
            <w:top w:val="none" w:sz="0" w:space="0" w:color="auto"/>
            <w:left w:val="none" w:sz="0" w:space="0" w:color="auto"/>
            <w:bottom w:val="none" w:sz="0" w:space="0" w:color="auto"/>
            <w:right w:val="none" w:sz="0" w:space="0" w:color="auto"/>
          </w:divBdr>
        </w:div>
        <w:div w:id="2067869424">
          <w:marLeft w:val="0"/>
          <w:marRight w:val="0"/>
          <w:marTop w:val="0"/>
          <w:marBottom w:val="0"/>
          <w:divBdr>
            <w:top w:val="none" w:sz="0" w:space="0" w:color="auto"/>
            <w:left w:val="none" w:sz="0" w:space="0" w:color="auto"/>
            <w:bottom w:val="none" w:sz="0" w:space="0" w:color="auto"/>
            <w:right w:val="none" w:sz="0" w:space="0" w:color="auto"/>
          </w:divBdr>
        </w:div>
        <w:div w:id="861284272">
          <w:marLeft w:val="0"/>
          <w:marRight w:val="0"/>
          <w:marTop w:val="0"/>
          <w:marBottom w:val="0"/>
          <w:divBdr>
            <w:top w:val="none" w:sz="0" w:space="0" w:color="auto"/>
            <w:left w:val="none" w:sz="0" w:space="0" w:color="auto"/>
            <w:bottom w:val="none" w:sz="0" w:space="0" w:color="auto"/>
            <w:right w:val="none" w:sz="0" w:space="0" w:color="auto"/>
          </w:divBdr>
        </w:div>
        <w:div w:id="551312485">
          <w:marLeft w:val="0"/>
          <w:marRight w:val="0"/>
          <w:marTop w:val="0"/>
          <w:marBottom w:val="0"/>
          <w:divBdr>
            <w:top w:val="none" w:sz="0" w:space="0" w:color="auto"/>
            <w:left w:val="none" w:sz="0" w:space="0" w:color="auto"/>
            <w:bottom w:val="none" w:sz="0" w:space="0" w:color="auto"/>
            <w:right w:val="none" w:sz="0" w:space="0" w:color="auto"/>
          </w:divBdr>
        </w:div>
        <w:div w:id="527260139">
          <w:marLeft w:val="0"/>
          <w:marRight w:val="0"/>
          <w:marTop w:val="0"/>
          <w:marBottom w:val="0"/>
          <w:divBdr>
            <w:top w:val="none" w:sz="0" w:space="0" w:color="auto"/>
            <w:left w:val="none" w:sz="0" w:space="0" w:color="auto"/>
            <w:bottom w:val="none" w:sz="0" w:space="0" w:color="auto"/>
            <w:right w:val="none" w:sz="0" w:space="0" w:color="auto"/>
          </w:divBdr>
        </w:div>
        <w:div w:id="1005204446">
          <w:marLeft w:val="0"/>
          <w:marRight w:val="0"/>
          <w:marTop w:val="0"/>
          <w:marBottom w:val="0"/>
          <w:divBdr>
            <w:top w:val="none" w:sz="0" w:space="0" w:color="auto"/>
            <w:left w:val="none" w:sz="0" w:space="0" w:color="auto"/>
            <w:bottom w:val="none" w:sz="0" w:space="0" w:color="auto"/>
            <w:right w:val="none" w:sz="0" w:space="0" w:color="auto"/>
          </w:divBdr>
          <w:divsChild>
            <w:div w:id="1894347202">
              <w:marLeft w:val="-75"/>
              <w:marRight w:val="0"/>
              <w:marTop w:val="30"/>
              <w:marBottom w:val="30"/>
              <w:divBdr>
                <w:top w:val="none" w:sz="0" w:space="0" w:color="auto"/>
                <w:left w:val="none" w:sz="0" w:space="0" w:color="auto"/>
                <w:bottom w:val="none" w:sz="0" w:space="0" w:color="auto"/>
                <w:right w:val="none" w:sz="0" w:space="0" w:color="auto"/>
              </w:divBdr>
              <w:divsChild>
                <w:div w:id="1780174471">
                  <w:marLeft w:val="0"/>
                  <w:marRight w:val="0"/>
                  <w:marTop w:val="0"/>
                  <w:marBottom w:val="0"/>
                  <w:divBdr>
                    <w:top w:val="none" w:sz="0" w:space="0" w:color="auto"/>
                    <w:left w:val="none" w:sz="0" w:space="0" w:color="auto"/>
                    <w:bottom w:val="none" w:sz="0" w:space="0" w:color="auto"/>
                    <w:right w:val="none" w:sz="0" w:space="0" w:color="auto"/>
                  </w:divBdr>
                  <w:divsChild>
                    <w:div w:id="297541403">
                      <w:marLeft w:val="0"/>
                      <w:marRight w:val="0"/>
                      <w:marTop w:val="0"/>
                      <w:marBottom w:val="0"/>
                      <w:divBdr>
                        <w:top w:val="none" w:sz="0" w:space="0" w:color="auto"/>
                        <w:left w:val="none" w:sz="0" w:space="0" w:color="auto"/>
                        <w:bottom w:val="none" w:sz="0" w:space="0" w:color="auto"/>
                        <w:right w:val="none" w:sz="0" w:space="0" w:color="auto"/>
                      </w:divBdr>
                    </w:div>
                  </w:divsChild>
                </w:div>
                <w:div w:id="916746419">
                  <w:marLeft w:val="0"/>
                  <w:marRight w:val="0"/>
                  <w:marTop w:val="0"/>
                  <w:marBottom w:val="0"/>
                  <w:divBdr>
                    <w:top w:val="none" w:sz="0" w:space="0" w:color="auto"/>
                    <w:left w:val="none" w:sz="0" w:space="0" w:color="auto"/>
                    <w:bottom w:val="none" w:sz="0" w:space="0" w:color="auto"/>
                    <w:right w:val="none" w:sz="0" w:space="0" w:color="auto"/>
                  </w:divBdr>
                  <w:divsChild>
                    <w:div w:id="1825395632">
                      <w:marLeft w:val="0"/>
                      <w:marRight w:val="0"/>
                      <w:marTop w:val="0"/>
                      <w:marBottom w:val="0"/>
                      <w:divBdr>
                        <w:top w:val="none" w:sz="0" w:space="0" w:color="auto"/>
                        <w:left w:val="none" w:sz="0" w:space="0" w:color="auto"/>
                        <w:bottom w:val="none" w:sz="0" w:space="0" w:color="auto"/>
                        <w:right w:val="none" w:sz="0" w:space="0" w:color="auto"/>
                      </w:divBdr>
                    </w:div>
                  </w:divsChild>
                </w:div>
                <w:div w:id="1520852629">
                  <w:marLeft w:val="0"/>
                  <w:marRight w:val="0"/>
                  <w:marTop w:val="0"/>
                  <w:marBottom w:val="0"/>
                  <w:divBdr>
                    <w:top w:val="none" w:sz="0" w:space="0" w:color="auto"/>
                    <w:left w:val="none" w:sz="0" w:space="0" w:color="auto"/>
                    <w:bottom w:val="none" w:sz="0" w:space="0" w:color="auto"/>
                    <w:right w:val="none" w:sz="0" w:space="0" w:color="auto"/>
                  </w:divBdr>
                  <w:divsChild>
                    <w:div w:id="1555316189">
                      <w:marLeft w:val="0"/>
                      <w:marRight w:val="0"/>
                      <w:marTop w:val="0"/>
                      <w:marBottom w:val="0"/>
                      <w:divBdr>
                        <w:top w:val="none" w:sz="0" w:space="0" w:color="auto"/>
                        <w:left w:val="none" w:sz="0" w:space="0" w:color="auto"/>
                        <w:bottom w:val="none" w:sz="0" w:space="0" w:color="auto"/>
                        <w:right w:val="none" w:sz="0" w:space="0" w:color="auto"/>
                      </w:divBdr>
                    </w:div>
                  </w:divsChild>
                </w:div>
                <w:div w:id="1628469377">
                  <w:marLeft w:val="0"/>
                  <w:marRight w:val="0"/>
                  <w:marTop w:val="0"/>
                  <w:marBottom w:val="0"/>
                  <w:divBdr>
                    <w:top w:val="none" w:sz="0" w:space="0" w:color="auto"/>
                    <w:left w:val="none" w:sz="0" w:space="0" w:color="auto"/>
                    <w:bottom w:val="none" w:sz="0" w:space="0" w:color="auto"/>
                    <w:right w:val="none" w:sz="0" w:space="0" w:color="auto"/>
                  </w:divBdr>
                  <w:divsChild>
                    <w:div w:id="1256866393">
                      <w:marLeft w:val="0"/>
                      <w:marRight w:val="0"/>
                      <w:marTop w:val="0"/>
                      <w:marBottom w:val="0"/>
                      <w:divBdr>
                        <w:top w:val="none" w:sz="0" w:space="0" w:color="auto"/>
                        <w:left w:val="none" w:sz="0" w:space="0" w:color="auto"/>
                        <w:bottom w:val="none" w:sz="0" w:space="0" w:color="auto"/>
                        <w:right w:val="none" w:sz="0" w:space="0" w:color="auto"/>
                      </w:divBdr>
                    </w:div>
                  </w:divsChild>
                </w:div>
                <w:div w:id="79525245">
                  <w:marLeft w:val="0"/>
                  <w:marRight w:val="0"/>
                  <w:marTop w:val="0"/>
                  <w:marBottom w:val="0"/>
                  <w:divBdr>
                    <w:top w:val="none" w:sz="0" w:space="0" w:color="auto"/>
                    <w:left w:val="none" w:sz="0" w:space="0" w:color="auto"/>
                    <w:bottom w:val="none" w:sz="0" w:space="0" w:color="auto"/>
                    <w:right w:val="none" w:sz="0" w:space="0" w:color="auto"/>
                  </w:divBdr>
                  <w:divsChild>
                    <w:div w:id="2067146011">
                      <w:marLeft w:val="0"/>
                      <w:marRight w:val="0"/>
                      <w:marTop w:val="0"/>
                      <w:marBottom w:val="0"/>
                      <w:divBdr>
                        <w:top w:val="none" w:sz="0" w:space="0" w:color="auto"/>
                        <w:left w:val="none" w:sz="0" w:space="0" w:color="auto"/>
                        <w:bottom w:val="none" w:sz="0" w:space="0" w:color="auto"/>
                        <w:right w:val="none" w:sz="0" w:space="0" w:color="auto"/>
                      </w:divBdr>
                    </w:div>
                  </w:divsChild>
                </w:div>
                <w:div w:id="399670937">
                  <w:marLeft w:val="0"/>
                  <w:marRight w:val="0"/>
                  <w:marTop w:val="0"/>
                  <w:marBottom w:val="0"/>
                  <w:divBdr>
                    <w:top w:val="none" w:sz="0" w:space="0" w:color="auto"/>
                    <w:left w:val="none" w:sz="0" w:space="0" w:color="auto"/>
                    <w:bottom w:val="none" w:sz="0" w:space="0" w:color="auto"/>
                    <w:right w:val="none" w:sz="0" w:space="0" w:color="auto"/>
                  </w:divBdr>
                  <w:divsChild>
                    <w:div w:id="125857053">
                      <w:marLeft w:val="0"/>
                      <w:marRight w:val="0"/>
                      <w:marTop w:val="0"/>
                      <w:marBottom w:val="0"/>
                      <w:divBdr>
                        <w:top w:val="none" w:sz="0" w:space="0" w:color="auto"/>
                        <w:left w:val="none" w:sz="0" w:space="0" w:color="auto"/>
                        <w:bottom w:val="none" w:sz="0" w:space="0" w:color="auto"/>
                        <w:right w:val="none" w:sz="0" w:space="0" w:color="auto"/>
                      </w:divBdr>
                    </w:div>
                  </w:divsChild>
                </w:div>
                <w:div w:id="2082486170">
                  <w:marLeft w:val="0"/>
                  <w:marRight w:val="0"/>
                  <w:marTop w:val="0"/>
                  <w:marBottom w:val="0"/>
                  <w:divBdr>
                    <w:top w:val="none" w:sz="0" w:space="0" w:color="auto"/>
                    <w:left w:val="none" w:sz="0" w:space="0" w:color="auto"/>
                    <w:bottom w:val="none" w:sz="0" w:space="0" w:color="auto"/>
                    <w:right w:val="none" w:sz="0" w:space="0" w:color="auto"/>
                  </w:divBdr>
                  <w:divsChild>
                    <w:div w:id="733813812">
                      <w:marLeft w:val="0"/>
                      <w:marRight w:val="0"/>
                      <w:marTop w:val="0"/>
                      <w:marBottom w:val="0"/>
                      <w:divBdr>
                        <w:top w:val="none" w:sz="0" w:space="0" w:color="auto"/>
                        <w:left w:val="none" w:sz="0" w:space="0" w:color="auto"/>
                        <w:bottom w:val="none" w:sz="0" w:space="0" w:color="auto"/>
                        <w:right w:val="none" w:sz="0" w:space="0" w:color="auto"/>
                      </w:divBdr>
                    </w:div>
                  </w:divsChild>
                </w:div>
                <w:div w:id="675688664">
                  <w:marLeft w:val="0"/>
                  <w:marRight w:val="0"/>
                  <w:marTop w:val="0"/>
                  <w:marBottom w:val="0"/>
                  <w:divBdr>
                    <w:top w:val="none" w:sz="0" w:space="0" w:color="auto"/>
                    <w:left w:val="none" w:sz="0" w:space="0" w:color="auto"/>
                    <w:bottom w:val="none" w:sz="0" w:space="0" w:color="auto"/>
                    <w:right w:val="none" w:sz="0" w:space="0" w:color="auto"/>
                  </w:divBdr>
                  <w:divsChild>
                    <w:div w:id="1395009920">
                      <w:marLeft w:val="0"/>
                      <w:marRight w:val="0"/>
                      <w:marTop w:val="0"/>
                      <w:marBottom w:val="0"/>
                      <w:divBdr>
                        <w:top w:val="none" w:sz="0" w:space="0" w:color="auto"/>
                        <w:left w:val="none" w:sz="0" w:space="0" w:color="auto"/>
                        <w:bottom w:val="none" w:sz="0" w:space="0" w:color="auto"/>
                        <w:right w:val="none" w:sz="0" w:space="0" w:color="auto"/>
                      </w:divBdr>
                    </w:div>
                  </w:divsChild>
                </w:div>
                <w:div w:id="857504979">
                  <w:marLeft w:val="0"/>
                  <w:marRight w:val="0"/>
                  <w:marTop w:val="0"/>
                  <w:marBottom w:val="0"/>
                  <w:divBdr>
                    <w:top w:val="none" w:sz="0" w:space="0" w:color="auto"/>
                    <w:left w:val="none" w:sz="0" w:space="0" w:color="auto"/>
                    <w:bottom w:val="none" w:sz="0" w:space="0" w:color="auto"/>
                    <w:right w:val="none" w:sz="0" w:space="0" w:color="auto"/>
                  </w:divBdr>
                  <w:divsChild>
                    <w:div w:id="269170329">
                      <w:marLeft w:val="0"/>
                      <w:marRight w:val="0"/>
                      <w:marTop w:val="0"/>
                      <w:marBottom w:val="0"/>
                      <w:divBdr>
                        <w:top w:val="none" w:sz="0" w:space="0" w:color="auto"/>
                        <w:left w:val="none" w:sz="0" w:space="0" w:color="auto"/>
                        <w:bottom w:val="none" w:sz="0" w:space="0" w:color="auto"/>
                        <w:right w:val="none" w:sz="0" w:space="0" w:color="auto"/>
                      </w:divBdr>
                    </w:div>
                  </w:divsChild>
                </w:div>
                <w:div w:id="1534491989">
                  <w:marLeft w:val="0"/>
                  <w:marRight w:val="0"/>
                  <w:marTop w:val="0"/>
                  <w:marBottom w:val="0"/>
                  <w:divBdr>
                    <w:top w:val="none" w:sz="0" w:space="0" w:color="auto"/>
                    <w:left w:val="none" w:sz="0" w:space="0" w:color="auto"/>
                    <w:bottom w:val="none" w:sz="0" w:space="0" w:color="auto"/>
                    <w:right w:val="none" w:sz="0" w:space="0" w:color="auto"/>
                  </w:divBdr>
                  <w:divsChild>
                    <w:div w:id="590743208">
                      <w:marLeft w:val="0"/>
                      <w:marRight w:val="0"/>
                      <w:marTop w:val="0"/>
                      <w:marBottom w:val="0"/>
                      <w:divBdr>
                        <w:top w:val="none" w:sz="0" w:space="0" w:color="auto"/>
                        <w:left w:val="none" w:sz="0" w:space="0" w:color="auto"/>
                        <w:bottom w:val="none" w:sz="0" w:space="0" w:color="auto"/>
                        <w:right w:val="none" w:sz="0" w:space="0" w:color="auto"/>
                      </w:divBdr>
                    </w:div>
                  </w:divsChild>
                </w:div>
                <w:div w:id="907229701">
                  <w:marLeft w:val="0"/>
                  <w:marRight w:val="0"/>
                  <w:marTop w:val="0"/>
                  <w:marBottom w:val="0"/>
                  <w:divBdr>
                    <w:top w:val="none" w:sz="0" w:space="0" w:color="auto"/>
                    <w:left w:val="none" w:sz="0" w:space="0" w:color="auto"/>
                    <w:bottom w:val="none" w:sz="0" w:space="0" w:color="auto"/>
                    <w:right w:val="none" w:sz="0" w:space="0" w:color="auto"/>
                  </w:divBdr>
                  <w:divsChild>
                    <w:div w:id="86001840">
                      <w:marLeft w:val="0"/>
                      <w:marRight w:val="0"/>
                      <w:marTop w:val="0"/>
                      <w:marBottom w:val="0"/>
                      <w:divBdr>
                        <w:top w:val="none" w:sz="0" w:space="0" w:color="auto"/>
                        <w:left w:val="none" w:sz="0" w:space="0" w:color="auto"/>
                        <w:bottom w:val="none" w:sz="0" w:space="0" w:color="auto"/>
                        <w:right w:val="none" w:sz="0" w:space="0" w:color="auto"/>
                      </w:divBdr>
                    </w:div>
                  </w:divsChild>
                </w:div>
                <w:div w:id="1385443890">
                  <w:marLeft w:val="0"/>
                  <w:marRight w:val="0"/>
                  <w:marTop w:val="0"/>
                  <w:marBottom w:val="0"/>
                  <w:divBdr>
                    <w:top w:val="none" w:sz="0" w:space="0" w:color="auto"/>
                    <w:left w:val="none" w:sz="0" w:space="0" w:color="auto"/>
                    <w:bottom w:val="none" w:sz="0" w:space="0" w:color="auto"/>
                    <w:right w:val="none" w:sz="0" w:space="0" w:color="auto"/>
                  </w:divBdr>
                  <w:divsChild>
                    <w:div w:id="84500599">
                      <w:marLeft w:val="0"/>
                      <w:marRight w:val="0"/>
                      <w:marTop w:val="0"/>
                      <w:marBottom w:val="0"/>
                      <w:divBdr>
                        <w:top w:val="none" w:sz="0" w:space="0" w:color="auto"/>
                        <w:left w:val="none" w:sz="0" w:space="0" w:color="auto"/>
                        <w:bottom w:val="none" w:sz="0" w:space="0" w:color="auto"/>
                        <w:right w:val="none" w:sz="0" w:space="0" w:color="auto"/>
                      </w:divBdr>
                    </w:div>
                  </w:divsChild>
                </w:div>
                <w:div w:id="109857408">
                  <w:marLeft w:val="0"/>
                  <w:marRight w:val="0"/>
                  <w:marTop w:val="0"/>
                  <w:marBottom w:val="0"/>
                  <w:divBdr>
                    <w:top w:val="none" w:sz="0" w:space="0" w:color="auto"/>
                    <w:left w:val="none" w:sz="0" w:space="0" w:color="auto"/>
                    <w:bottom w:val="none" w:sz="0" w:space="0" w:color="auto"/>
                    <w:right w:val="none" w:sz="0" w:space="0" w:color="auto"/>
                  </w:divBdr>
                  <w:divsChild>
                    <w:div w:id="20746981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95848948">
          <w:marLeft w:val="0"/>
          <w:marRight w:val="0"/>
          <w:marTop w:val="0"/>
          <w:marBottom w:val="0"/>
          <w:divBdr>
            <w:top w:val="none" w:sz="0" w:space="0" w:color="auto"/>
            <w:left w:val="none" w:sz="0" w:space="0" w:color="auto"/>
            <w:bottom w:val="none" w:sz="0" w:space="0" w:color="auto"/>
            <w:right w:val="none" w:sz="0" w:space="0" w:color="auto"/>
          </w:divBdr>
        </w:div>
        <w:div w:id="1276212323">
          <w:marLeft w:val="0"/>
          <w:marRight w:val="0"/>
          <w:marTop w:val="0"/>
          <w:marBottom w:val="0"/>
          <w:divBdr>
            <w:top w:val="none" w:sz="0" w:space="0" w:color="auto"/>
            <w:left w:val="none" w:sz="0" w:space="0" w:color="auto"/>
            <w:bottom w:val="none" w:sz="0" w:space="0" w:color="auto"/>
            <w:right w:val="none" w:sz="0" w:space="0" w:color="auto"/>
          </w:divBdr>
        </w:div>
        <w:div w:id="2082364045">
          <w:marLeft w:val="0"/>
          <w:marRight w:val="0"/>
          <w:marTop w:val="0"/>
          <w:marBottom w:val="0"/>
          <w:divBdr>
            <w:top w:val="none" w:sz="0" w:space="0" w:color="auto"/>
            <w:left w:val="none" w:sz="0" w:space="0" w:color="auto"/>
            <w:bottom w:val="none" w:sz="0" w:space="0" w:color="auto"/>
            <w:right w:val="none" w:sz="0" w:space="0" w:color="auto"/>
          </w:divBdr>
          <w:divsChild>
            <w:div w:id="625357793">
              <w:marLeft w:val="0"/>
              <w:marRight w:val="0"/>
              <w:marTop w:val="0"/>
              <w:marBottom w:val="0"/>
              <w:divBdr>
                <w:top w:val="none" w:sz="0" w:space="0" w:color="auto"/>
                <w:left w:val="none" w:sz="0" w:space="0" w:color="auto"/>
                <w:bottom w:val="none" w:sz="0" w:space="0" w:color="auto"/>
                <w:right w:val="none" w:sz="0" w:space="0" w:color="auto"/>
              </w:divBdr>
            </w:div>
            <w:div w:id="1579168173">
              <w:marLeft w:val="0"/>
              <w:marRight w:val="0"/>
              <w:marTop w:val="0"/>
              <w:marBottom w:val="0"/>
              <w:divBdr>
                <w:top w:val="none" w:sz="0" w:space="0" w:color="auto"/>
                <w:left w:val="none" w:sz="0" w:space="0" w:color="auto"/>
                <w:bottom w:val="none" w:sz="0" w:space="0" w:color="auto"/>
                <w:right w:val="none" w:sz="0" w:space="0" w:color="auto"/>
              </w:divBdr>
            </w:div>
            <w:div w:id="1564869225">
              <w:marLeft w:val="0"/>
              <w:marRight w:val="0"/>
              <w:marTop w:val="0"/>
              <w:marBottom w:val="0"/>
              <w:divBdr>
                <w:top w:val="none" w:sz="0" w:space="0" w:color="auto"/>
                <w:left w:val="none" w:sz="0" w:space="0" w:color="auto"/>
                <w:bottom w:val="none" w:sz="0" w:space="0" w:color="auto"/>
                <w:right w:val="none" w:sz="0" w:space="0" w:color="auto"/>
              </w:divBdr>
            </w:div>
            <w:div w:id="2096393406">
              <w:marLeft w:val="0"/>
              <w:marRight w:val="0"/>
              <w:marTop w:val="0"/>
              <w:marBottom w:val="0"/>
              <w:divBdr>
                <w:top w:val="none" w:sz="0" w:space="0" w:color="auto"/>
                <w:left w:val="none" w:sz="0" w:space="0" w:color="auto"/>
                <w:bottom w:val="none" w:sz="0" w:space="0" w:color="auto"/>
                <w:right w:val="none" w:sz="0" w:space="0" w:color="auto"/>
              </w:divBdr>
            </w:div>
            <w:div w:id="1065953689">
              <w:marLeft w:val="0"/>
              <w:marRight w:val="0"/>
              <w:marTop w:val="0"/>
              <w:marBottom w:val="0"/>
              <w:divBdr>
                <w:top w:val="none" w:sz="0" w:space="0" w:color="auto"/>
                <w:left w:val="none" w:sz="0" w:space="0" w:color="auto"/>
                <w:bottom w:val="none" w:sz="0" w:space="0" w:color="auto"/>
                <w:right w:val="none" w:sz="0" w:space="0" w:color="auto"/>
              </w:divBdr>
            </w:div>
            <w:div w:id="1653825576">
              <w:marLeft w:val="0"/>
              <w:marRight w:val="0"/>
              <w:marTop w:val="0"/>
              <w:marBottom w:val="0"/>
              <w:divBdr>
                <w:top w:val="none" w:sz="0" w:space="0" w:color="auto"/>
                <w:left w:val="none" w:sz="0" w:space="0" w:color="auto"/>
                <w:bottom w:val="none" w:sz="0" w:space="0" w:color="auto"/>
                <w:right w:val="none" w:sz="0" w:space="0" w:color="auto"/>
              </w:divBdr>
            </w:div>
            <w:div w:id="802581364">
              <w:marLeft w:val="0"/>
              <w:marRight w:val="0"/>
              <w:marTop w:val="0"/>
              <w:marBottom w:val="0"/>
              <w:divBdr>
                <w:top w:val="none" w:sz="0" w:space="0" w:color="auto"/>
                <w:left w:val="none" w:sz="0" w:space="0" w:color="auto"/>
                <w:bottom w:val="none" w:sz="0" w:space="0" w:color="auto"/>
                <w:right w:val="none" w:sz="0" w:space="0" w:color="auto"/>
              </w:divBdr>
            </w:div>
            <w:div w:id="177698899">
              <w:marLeft w:val="0"/>
              <w:marRight w:val="0"/>
              <w:marTop w:val="0"/>
              <w:marBottom w:val="0"/>
              <w:divBdr>
                <w:top w:val="none" w:sz="0" w:space="0" w:color="auto"/>
                <w:left w:val="none" w:sz="0" w:space="0" w:color="auto"/>
                <w:bottom w:val="none" w:sz="0" w:space="0" w:color="auto"/>
                <w:right w:val="none" w:sz="0" w:space="0" w:color="auto"/>
              </w:divBdr>
            </w:div>
            <w:div w:id="2019113714">
              <w:marLeft w:val="0"/>
              <w:marRight w:val="0"/>
              <w:marTop w:val="0"/>
              <w:marBottom w:val="0"/>
              <w:divBdr>
                <w:top w:val="none" w:sz="0" w:space="0" w:color="auto"/>
                <w:left w:val="none" w:sz="0" w:space="0" w:color="auto"/>
                <w:bottom w:val="none" w:sz="0" w:space="0" w:color="auto"/>
                <w:right w:val="none" w:sz="0" w:space="0" w:color="auto"/>
              </w:divBdr>
            </w:div>
            <w:div w:id="1895966061">
              <w:marLeft w:val="0"/>
              <w:marRight w:val="0"/>
              <w:marTop w:val="0"/>
              <w:marBottom w:val="0"/>
              <w:divBdr>
                <w:top w:val="none" w:sz="0" w:space="0" w:color="auto"/>
                <w:left w:val="none" w:sz="0" w:space="0" w:color="auto"/>
                <w:bottom w:val="none" w:sz="0" w:space="0" w:color="auto"/>
                <w:right w:val="none" w:sz="0" w:space="0" w:color="auto"/>
              </w:divBdr>
            </w:div>
            <w:div w:id="692850453">
              <w:marLeft w:val="0"/>
              <w:marRight w:val="0"/>
              <w:marTop w:val="0"/>
              <w:marBottom w:val="0"/>
              <w:divBdr>
                <w:top w:val="none" w:sz="0" w:space="0" w:color="auto"/>
                <w:left w:val="none" w:sz="0" w:space="0" w:color="auto"/>
                <w:bottom w:val="none" w:sz="0" w:space="0" w:color="auto"/>
                <w:right w:val="none" w:sz="0" w:space="0" w:color="auto"/>
              </w:divBdr>
            </w:div>
            <w:div w:id="639308148">
              <w:marLeft w:val="0"/>
              <w:marRight w:val="0"/>
              <w:marTop w:val="0"/>
              <w:marBottom w:val="0"/>
              <w:divBdr>
                <w:top w:val="none" w:sz="0" w:space="0" w:color="auto"/>
                <w:left w:val="none" w:sz="0" w:space="0" w:color="auto"/>
                <w:bottom w:val="none" w:sz="0" w:space="0" w:color="auto"/>
                <w:right w:val="none" w:sz="0" w:space="0" w:color="auto"/>
              </w:divBdr>
            </w:div>
            <w:div w:id="1098676232">
              <w:marLeft w:val="0"/>
              <w:marRight w:val="0"/>
              <w:marTop w:val="0"/>
              <w:marBottom w:val="0"/>
              <w:divBdr>
                <w:top w:val="none" w:sz="0" w:space="0" w:color="auto"/>
                <w:left w:val="none" w:sz="0" w:space="0" w:color="auto"/>
                <w:bottom w:val="none" w:sz="0" w:space="0" w:color="auto"/>
                <w:right w:val="none" w:sz="0" w:space="0" w:color="auto"/>
              </w:divBdr>
            </w:div>
            <w:div w:id="848325226">
              <w:marLeft w:val="0"/>
              <w:marRight w:val="0"/>
              <w:marTop w:val="0"/>
              <w:marBottom w:val="0"/>
              <w:divBdr>
                <w:top w:val="none" w:sz="0" w:space="0" w:color="auto"/>
                <w:left w:val="none" w:sz="0" w:space="0" w:color="auto"/>
                <w:bottom w:val="none" w:sz="0" w:space="0" w:color="auto"/>
                <w:right w:val="none" w:sz="0" w:space="0" w:color="auto"/>
              </w:divBdr>
            </w:div>
            <w:div w:id="389035815">
              <w:marLeft w:val="0"/>
              <w:marRight w:val="0"/>
              <w:marTop w:val="0"/>
              <w:marBottom w:val="0"/>
              <w:divBdr>
                <w:top w:val="none" w:sz="0" w:space="0" w:color="auto"/>
                <w:left w:val="none" w:sz="0" w:space="0" w:color="auto"/>
                <w:bottom w:val="none" w:sz="0" w:space="0" w:color="auto"/>
                <w:right w:val="none" w:sz="0" w:space="0" w:color="auto"/>
              </w:divBdr>
            </w:div>
          </w:divsChild>
        </w:div>
        <w:div w:id="1788885418">
          <w:marLeft w:val="0"/>
          <w:marRight w:val="0"/>
          <w:marTop w:val="0"/>
          <w:marBottom w:val="0"/>
          <w:divBdr>
            <w:top w:val="none" w:sz="0" w:space="0" w:color="auto"/>
            <w:left w:val="none" w:sz="0" w:space="0" w:color="auto"/>
            <w:bottom w:val="none" w:sz="0" w:space="0" w:color="auto"/>
            <w:right w:val="none" w:sz="0" w:space="0" w:color="auto"/>
          </w:divBdr>
        </w:div>
        <w:div w:id="1007169246">
          <w:marLeft w:val="0"/>
          <w:marRight w:val="0"/>
          <w:marTop w:val="0"/>
          <w:marBottom w:val="0"/>
          <w:divBdr>
            <w:top w:val="none" w:sz="0" w:space="0" w:color="auto"/>
            <w:left w:val="none" w:sz="0" w:space="0" w:color="auto"/>
            <w:bottom w:val="none" w:sz="0" w:space="0" w:color="auto"/>
            <w:right w:val="none" w:sz="0" w:space="0" w:color="auto"/>
          </w:divBdr>
        </w:div>
        <w:div w:id="47186909">
          <w:marLeft w:val="0"/>
          <w:marRight w:val="0"/>
          <w:marTop w:val="0"/>
          <w:marBottom w:val="0"/>
          <w:divBdr>
            <w:top w:val="none" w:sz="0" w:space="0" w:color="auto"/>
            <w:left w:val="none" w:sz="0" w:space="0" w:color="auto"/>
            <w:bottom w:val="none" w:sz="0" w:space="0" w:color="auto"/>
            <w:right w:val="none" w:sz="0" w:space="0" w:color="auto"/>
          </w:divBdr>
        </w:div>
        <w:div w:id="1125152465">
          <w:marLeft w:val="0"/>
          <w:marRight w:val="0"/>
          <w:marTop w:val="0"/>
          <w:marBottom w:val="0"/>
          <w:divBdr>
            <w:top w:val="none" w:sz="0" w:space="0" w:color="auto"/>
            <w:left w:val="none" w:sz="0" w:space="0" w:color="auto"/>
            <w:bottom w:val="none" w:sz="0" w:space="0" w:color="auto"/>
            <w:right w:val="none" w:sz="0" w:space="0" w:color="auto"/>
          </w:divBdr>
        </w:div>
        <w:div w:id="272858293">
          <w:marLeft w:val="0"/>
          <w:marRight w:val="0"/>
          <w:marTop w:val="0"/>
          <w:marBottom w:val="0"/>
          <w:divBdr>
            <w:top w:val="none" w:sz="0" w:space="0" w:color="auto"/>
            <w:left w:val="none" w:sz="0" w:space="0" w:color="auto"/>
            <w:bottom w:val="none" w:sz="0" w:space="0" w:color="auto"/>
            <w:right w:val="none" w:sz="0" w:space="0" w:color="auto"/>
          </w:divBdr>
          <w:divsChild>
            <w:div w:id="371654936">
              <w:marLeft w:val="-75"/>
              <w:marRight w:val="0"/>
              <w:marTop w:val="30"/>
              <w:marBottom w:val="30"/>
              <w:divBdr>
                <w:top w:val="none" w:sz="0" w:space="0" w:color="auto"/>
                <w:left w:val="none" w:sz="0" w:space="0" w:color="auto"/>
                <w:bottom w:val="none" w:sz="0" w:space="0" w:color="auto"/>
                <w:right w:val="none" w:sz="0" w:space="0" w:color="auto"/>
              </w:divBdr>
              <w:divsChild>
                <w:div w:id="484663905">
                  <w:marLeft w:val="0"/>
                  <w:marRight w:val="0"/>
                  <w:marTop w:val="0"/>
                  <w:marBottom w:val="0"/>
                  <w:divBdr>
                    <w:top w:val="none" w:sz="0" w:space="0" w:color="auto"/>
                    <w:left w:val="none" w:sz="0" w:space="0" w:color="auto"/>
                    <w:bottom w:val="none" w:sz="0" w:space="0" w:color="auto"/>
                    <w:right w:val="none" w:sz="0" w:space="0" w:color="auto"/>
                  </w:divBdr>
                  <w:divsChild>
                    <w:div w:id="1252817999">
                      <w:marLeft w:val="0"/>
                      <w:marRight w:val="0"/>
                      <w:marTop w:val="0"/>
                      <w:marBottom w:val="0"/>
                      <w:divBdr>
                        <w:top w:val="none" w:sz="0" w:space="0" w:color="auto"/>
                        <w:left w:val="none" w:sz="0" w:space="0" w:color="auto"/>
                        <w:bottom w:val="none" w:sz="0" w:space="0" w:color="auto"/>
                        <w:right w:val="none" w:sz="0" w:space="0" w:color="auto"/>
                      </w:divBdr>
                    </w:div>
                  </w:divsChild>
                </w:div>
                <w:div w:id="1043137608">
                  <w:marLeft w:val="0"/>
                  <w:marRight w:val="0"/>
                  <w:marTop w:val="0"/>
                  <w:marBottom w:val="0"/>
                  <w:divBdr>
                    <w:top w:val="none" w:sz="0" w:space="0" w:color="auto"/>
                    <w:left w:val="none" w:sz="0" w:space="0" w:color="auto"/>
                    <w:bottom w:val="none" w:sz="0" w:space="0" w:color="auto"/>
                    <w:right w:val="none" w:sz="0" w:space="0" w:color="auto"/>
                  </w:divBdr>
                  <w:divsChild>
                    <w:div w:id="1238787404">
                      <w:marLeft w:val="0"/>
                      <w:marRight w:val="0"/>
                      <w:marTop w:val="0"/>
                      <w:marBottom w:val="0"/>
                      <w:divBdr>
                        <w:top w:val="none" w:sz="0" w:space="0" w:color="auto"/>
                        <w:left w:val="none" w:sz="0" w:space="0" w:color="auto"/>
                        <w:bottom w:val="none" w:sz="0" w:space="0" w:color="auto"/>
                        <w:right w:val="none" w:sz="0" w:space="0" w:color="auto"/>
                      </w:divBdr>
                    </w:div>
                  </w:divsChild>
                </w:div>
                <w:div w:id="1443913235">
                  <w:marLeft w:val="0"/>
                  <w:marRight w:val="0"/>
                  <w:marTop w:val="0"/>
                  <w:marBottom w:val="0"/>
                  <w:divBdr>
                    <w:top w:val="none" w:sz="0" w:space="0" w:color="auto"/>
                    <w:left w:val="none" w:sz="0" w:space="0" w:color="auto"/>
                    <w:bottom w:val="none" w:sz="0" w:space="0" w:color="auto"/>
                    <w:right w:val="none" w:sz="0" w:space="0" w:color="auto"/>
                  </w:divBdr>
                  <w:divsChild>
                    <w:div w:id="1515873566">
                      <w:marLeft w:val="0"/>
                      <w:marRight w:val="0"/>
                      <w:marTop w:val="0"/>
                      <w:marBottom w:val="0"/>
                      <w:divBdr>
                        <w:top w:val="none" w:sz="0" w:space="0" w:color="auto"/>
                        <w:left w:val="none" w:sz="0" w:space="0" w:color="auto"/>
                        <w:bottom w:val="none" w:sz="0" w:space="0" w:color="auto"/>
                        <w:right w:val="none" w:sz="0" w:space="0" w:color="auto"/>
                      </w:divBdr>
                    </w:div>
                  </w:divsChild>
                </w:div>
                <w:div w:id="584537074">
                  <w:marLeft w:val="0"/>
                  <w:marRight w:val="0"/>
                  <w:marTop w:val="0"/>
                  <w:marBottom w:val="0"/>
                  <w:divBdr>
                    <w:top w:val="none" w:sz="0" w:space="0" w:color="auto"/>
                    <w:left w:val="none" w:sz="0" w:space="0" w:color="auto"/>
                    <w:bottom w:val="none" w:sz="0" w:space="0" w:color="auto"/>
                    <w:right w:val="none" w:sz="0" w:space="0" w:color="auto"/>
                  </w:divBdr>
                  <w:divsChild>
                    <w:div w:id="517089033">
                      <w:marLeft w:val="0"/>
                      <w:marRight w:val="0"/>
                      <w:marTop w:val="0"/>
                      <w:marBottom w:val="0"/>
                      <w:divBdr>
                        <w:top w:val="none" w:sz="0" w:space="0" w:color="auto"/>
                        <w:left w:val="none" w:sz="0" w:space="0" w:color="auto"/>
                        <w:bottom w:val="none" w:sz="0" w:space="0" w:color="auto"/>
                        <w:right w:val="none" w:sz="0" w:space="0" w:color="auto"/>
                      </w:divBdr>
                    </w:div>
                  </w:divsChild>
                </w:div>
                <w:div w:id="421724748">
                  <w:marLeft w:val="0"/>
                  <w:marRight w:val="0"/>
                  <w:marTop w:val="0"/>
                  <w:marBottom w:val="0"/>
                  <w:divBdr>
                    <w:top w:val="none" w:sz="0" w:space="0" w:color="auto"/>
                    <w:left w:val="none" w:sz="0" w:space="0" w:color="auto"/>
                    <w:bottom w:val="none" w:sz="0" w:space="0" w:color="auto"/>
                    <w:right w:val="none" w:sz="0" w:space="0" w:color="auto"/>
                  </w:divBdr>
                  <w:divsChild>
                    <w:div w:id="499657818">
                      <w:marLeft w:val="0"/>
                      <w:marRight w:val="0"/>
                      <w:marTop w:val="0"/>
                      <w:marBottom w:val="0"/>
                      <w:divBdr>
                        <w:top w:val="none" w:sz="0" w:space="0" w:color="auto"/>
                        <w:left w:val="none" w:sz="0" w:space="0" w:color="auto"/>
                        <w:bottom w:val="none" w:sz="0" w:space="0" w:color="auto"/>
                        <w:right w:val="none" w:sz="0" w:space="0" w:color="auto"/>
                      </w:divBdr>
                    </w:div>
                  </w:divsChild>
                </w:div>
                <w:div w:id="1109619620">
                  <w:marLeft w:val="0"/>
                  <w:marRight w:val="0"/>
                  <w:marTop w:val="0"/>
                  <w:marBottom w:val="0"/>
                  <w:divBdr>
                    <w:top w:val="none" w:sz="0" w:space="0" w:color="auto"/>
                    <w:left w:val="none" w:sz="0" w:space="0" w:color="auto"/>
                    <w:bottom w:val="none" w:sz="0" w:space="0" w:color="auto"/>
                    <w:right w:val="none" w:sz="0" w:space="0" w:color="auto"/>
                  </w:divBdr>
                  <w:divsChild>
                    <w:div w:id="458687777">
                      <w:marLeft w:val="0"/>
                      <w:marRight w:val="0"/>
                      <w:marTop w:val="0"/>
                      <w:marBottom w:val="0"/>
                      <w:divBdr>
                        <w:top w:val="none" w:sz="0" w:space="0" w:color="auto"/>
                        <w:left w:val="none" w:sz="0" w:space="0" w:color="auto"/>
                        <w:bottom w:val="none" w:sz="0" w:space="0" w:color="auto"/>
                        <w:right w:val="none" w:sz="0" w:space="0" w:color="auto"/>
                      </w:divBdr>
                    </w:div>
                  </w:divsChild>
                </w:div>
                <w:div w:id="270865252">
                  <w:marLeft w:val="0"/>
                  <w:marRight w:val="0"/>
                  <w:marTop w:val="0"/>
                  <w:marBottom w:val="0"/>
                  <w:divBdr>
                    <w:top w:val="none" w:sz="0" w:space="0" w:color="auto"/>
                    <w:left w:val="none" w:sz="0" w:space="0" w:color="auto"/>
                    <w:bottom w:val="none" w:sz="0" w:space="0" w:color="auto"/>
                    <w:right w:val="none" w:sz="0" w:space="0" w:color="auto"/>
                  </w:divBdr>
                  <w:divsChild>
                    <w:div w:id="124128878">
                      <w:marLeft w:val="0"/>
                      <w:marRight w:val="0"/>
                      <w:marTop w:val="0"/>
                      <w:marBottom w:val="0"/>
                      <w:divBdr>
                        <w:top w:val="none" w:sz="0" w:space="0" w:color="auto"/>
                        <w:left w:val="none" w:sz="0" w:space="0" w:color="auto"/>
                        <w:bottom w:val="none" w:sz="0" w:space="0" w:color="auto"/>
                        <w:right w:val="none" w:sz="0" w:space="0" w:color="auto"/>
                      </w:divBdr>
                    </w:div>
                    <w:div w:id="691536436">
                      <w:marLeft w:val="0"/>
                      <w:marRight w:val="0"/>
                      <w:marTop w:val="0"/>
                      <w:marBottom w:val="0"/>
                      <w:divBdr>
                        <w:top w:val="none" w:sz="0" w:space="0" w:color="auto"/>
                        <w:left w:val="none" w:sz="0" w:space="0" w:color="auto"/>
                        <w:bottom w:val="none" w:sz="0" w:space="0" w:color="auto"/>
                        <w:right w:val="none" w:sz="0" w:space="0" w:color="auto"/>
                      </w:divBdr>
                    </w:div>
                  </w:divsChild>
                </w:div>
                <w:div w:id="879364270">
                  <w:marLeft w:val="0"/>
                  <w:marRight w:val="0"/>
                  <w:marTop w:val="0"/>
                  <w:marBottom w:val="0"/>
                  <w:divBdr>
                    <w:top w:val="none" w:sz="0" w:space="0" w:color="auto"/>
                    <w:left w:val="none" w:sz="0" w:space="0" w:color="auto"/>
                    <w:bottom w:val="none" w:sz="0" w:space="0" w:color="auto"/>
                    <w:right w:val="none" w:sz="0" w:space="0" w:color="auto"/>
                  </w:divBdr>
                  <w:divsChild>
                    <w:div w:id="17101804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73265476">
          <w:marLeft w:val="0"/>
          <w:marRight w:val="0"/>
          <w:marTop w:val="0"/>
          <w:marBottom w:val="0"/>
          <w:divBdr>
            <w:top w:val="none" w:sz="0" w:space="0" w:color="auto"/>
            <w:left w:val="none" w:sz="0" w:space="0" w:color="auto"/>
            <w:bottom w:val="none" w:sz="0" w:space="0" w:color="auto"/>
            <w:right w:val="none" w:sz="0" w:space="0" w:color="auto"/>
          </w:divBdr>
        </w:div>
        <w:div w:id="2069456186">
          <w:marLeft w:val="0"/>
          <w:marRight w:val="0"/>
          <w:marTop w:val="0"/>
          <w:marBottom w:val="0"/>
          <w:divBdr>
            <w:top w:val="none" w:sz="0" w:space="0" w:color="auto"/>
            <w:left w:val="none" w:sz="0" w:space="0" w:color="auto"/>
            <w:bottom w:val="none" w:sz="0" w:space="0" w:color="auto"/>
            <w:right w:val="none" w:sz="0" w:space="0" w:color="auto"/>
          </w:divBdr>
        </w:div>
        <w:div w:id="13501365">
          <w:marLeft w:val="0"/>
          <w:marRight w:val="0"/>
          <w:marTop w:val="0"/>
          <w:marBottom w:val="0"/>
          <w:divBdr>
            <w:top w:val="none" w:sz="0" w:space="0" w:color="auto"/>
            <w:left w:val="none" w:sz="0" w:space="0" w:color="auto"/>
            <w:bottom w:val="none" w:sz="0" w:space="0" w:color="auto"/>
            <w:right w:val="none" w:sz="0" w:space="0" w:color="auto"/>
          </w:divBdr>
        </w:div>
        <w:div w:id="1248534412">
          <w:marLeft w:val="0"/>
          <w:marRight w:val="0"/>
          <w:marTop w:val="0"/>
          <w:marBottom w:val="0"/>
          <w:divBdr>
            <w:top w:val="none" w:sz="0" w:space="0" w:color="auto"/>
            <w:left w:val="none" w:sz="0" w:space="0" w:color="auto"/>
            <w:bottom w:val="none" w:sz="0" w:space="0" w:color="auto"/>
            <w:right w:val="none" w:sz="0" w:space="0" w:color="auto"/>
          </w:divBdr>
        </w:div>
        <w:div w:id="1081100260">
          <w:marLeft w:val="0"/>
          <w:marRight w:val="0"/>
          <w:marTop w:val="0"/>
          <w:marBottom w:val="0"/>
          <w:divBdr>
            <w:top w:val="none" w:sz="0" w:space="0" w:color="auto"/>
            <w:left w:val="none" w:sz="0" w:space="0" w:color="auto"/>
            <w:bottom w:val="none" w:sz="0" w:space="0" w:color="auto"/>
            <w:right w:val="none" w:sz="0" w:space="0" w:color="auto"/>
          </w:divBdr>
        </w:div>
        <w:div w:id="1558275023">
          <w:marLeft w:val="0"/>
          <w:marRight w:val="0"/>
          <w:marTop w:val="0"/>
          <w:marBottom w:val="0"/>
          <w:divBdr>
            <w:top w:val="none" w:sz="0" w:space="0" w:color="auto"/>
            <w:left w:val="none" w:sz="0" w:space="0" w:color="auto"/>
            <w:bottom w:val="none" w:sz="0" w:space="0" w:color="auto"/>
            <w:right w:val="none" w:sz="0" w:space="0" w:color="auto"/>
          </w:divBdr>
          <w:divsChild>
            <w:div w:id="466700666">
              <w:marLeft w:val="-75"/>
              <w:marRight w:val="0"/>
              <w:marTop w:val="30"/>
              <w:marBottom w:val="30"/>
              <w:divBdr>
                <w:top w:val="none" w:sz="0" w:space="0" w:color="auto"/>
                <w:left w:val="none" w:sz="0" w:space="0" w:color="auto"/>
                <w:bottom w:val="none" w:sz="0" w:space="0" w:color="auto"/>
                <w:right w:val="none" w:sz="0" w:space="0" w:color="auto"/>
              </w:divBdr>
              <w:divsChild>
                <w:div w:id="1888293993">
                  <w:marLeft w:val="0"/>
                  <w:marRight w:val="0"/>
                  <w:marTop w:val="0"/>
                  <w:marBottom w:val="0"/>
                  <w:divBdr>
                    <w:top w:val="none" w:sz="0" w:space="0" w:color="auto"/>
                    <w:left w:val="none" w:sz="0" w:space="0" w:color="auto"/>
                    <w:bottom w:val="none" w:sz="0" w:space="0" w:color="auto"/>
                    <w:right w:val="none" w:sz="0" w:space="0" w:color="auto"/>
                  </w:divBdr>
                  <w:divsChild>
                    <w:div w:id="1161848795">
                      <w:marLeft w:val="0"/>
                      <w:marRight w:val="0"/>
                      <w:marTop w:val="0"/>
                      <w:marBottom w:val="0"/>
                      <w:divBdr>
                        <w:top w:val="none" w:sz="0" w:space="0" w:color="auto"/>
                        <w:left w:val="none" w:sz="0" w:space="0" w:color="auto"/>
                        <w:bottom w:val="none" w:sz="0" w:space="0" w:color="auto"/>
                        <w:right w:val="none" w:sz="0" w:space="0" w:color="auto"/>
                      </w:divBdr>
                    </w:div>
                  </w:divsChild>
                </w:div>
                <w:div w:id="2047682032">
                  <w:marLeft w:val="0"/>
                  <w:marRight w:val="0"/>
                  <w:marTop w:val="0"/>
                  <w:marBottom w:val="0"/>
                  <w:divBdr>
                    <w:top w:val="none" w:sz="0" w:space="0" w:color="auto"/>
                    <w:left w:val="none" w:sz="0" w:space="0" w:color="auto"/>
                    <w:bottom w:val="none" w:sz="0" w:space="0" w:color="auto"/>
                    <w:right w:val="none" w:sz="0" w:space="0" w:color="auto"/>
                  </w:divBdr>
                  <w:divsChild>
                    <w:div w:id="1811745489">
                      <w:marLeft w:val="0"/>
                      <w:marRight w:val="0"/>
                      <w:marTop w:val="0"/>
                      <w:marBottom w:val="0"/>
                      <w:divBdr>
                        <w:top w:val="none" w:sz="0" w:space="0" w:color="auto"/>
                        <w:left w:val="none" w:sz="0" w:space="0" w:color="auto"/>
                        <w:bottom w:val="none" w:sz="0" w:space="0" w:color="auto"/>
                        <w:right w:val="none" w:sz="0" w:space="0" w:color="auto"/>
                      </w:divBdr>
                    </w:div>
                  </w:divsChild>
                </w:div>
                <w:div w:id="120854030">
                  <w:marLeft w:val="0"/>
                  <w:marRight w:val="0"/>
                  <w:marTop w:val="0"/>
                  <w:marBottom w:val="0"/>
                  <w:divBdr>
                    <w:top w:val="none" w:sz="0" w:space="0" w:color="auto"/>
                    <w:left w:val="none" w:sz="0" w:space="0" w:color="auto"/>
                    <w:bottom w:val="none" w:sz="0" w:space="0" w:color="auto"/>
                    <w:right w:val="none" w:sz="0" w:space="0" w:color="auto"/>
                  </w:divBdr>
                  <w:divsChild>
                    <w:div w:id="655963103">
                      <w:marLeft w:val="0"/>
                      <w:marRight w:val="0"/>
                      <w:marTop w:val="0"/>
                      <w:marBottom w:val="0"/>
                      <w:divBdr>
                        <w:top w:val="none" w:sz="0" w:space="0" w:color="auto"/>
                        <w:left w:val="none" w:sz="0" w:space="0" w:color="auto"/>
                        <w:bottom w:val="none" w:sz="0" w:space="0" w:color="auto"/>
                        <w:right w:val="none" w:sz="0" w:space="0" w:color="auto"/>
                      </w:divBdr>
                    </w:div>
                  </w:divsChild>
                </w:div>
                <w:div w:id="2054114714">
                  <w:marLeft w:val="0"/>
                  <w:marRight w:val="0"/>
                  <w:marTop w:val="0"/>
                  <w:marBottom w:val="0"/>
                  <w:divBdr>
                    <w:top w:val="none" w:sz="0" w:space="0" w:color="auto"/>
                    <w:left w:val="none" w:sz="0" w:space="0" w:color="auto"/>
                    <w:bottom w:val="none" w:sz="0" w:space="0" w:color="auto"/>
                    <w:right w:val="none" w:sz="0" w:space="0" w:color="auto"/>
                  </w:divBdr>
                  <w:divsChild>
                    <w:div w:id="1317412325">
                      <w:marLeft w:val="0"/>
                      <w:marRight w:val="0"/>
                      <w:marTop w:val="0"/>
                      <w:marBottom w:val="0"/>
                      <w:divBdr>
                        <w:top w:val="none" w:sz="0" w:space="0" w:color="auto"/>
                        <w:left w:val="none" w:sz="0" w:space="0" w:color="auto"/>
                        <w:bottom w:val="none" w:sz="0" w:space="0" w:color="auto"/>
                        <w:right w:val="none" w:sz="0" w:space="0" w:color="auto"/>
                      </w:divBdr>
                    </w:div>
                  </w:divsChild>
                </w:div>
                <w:div w:id="1984508449">
                  <w:marLeft w:val="0"/>
                  <w:marRight w:val="0"/>
                  <w:marTop w:val="0"/>
                  <w:marBottom w:val="0"/>
                  <w:divBdr>
                    <w:top w:val="none" w:sz="0" w:space="0" w:color="auto"/>
                    <w:left w:val="none" w:sz="0" w:space="0" w:color="auto"/>
                    <w:bottom w:val="none" w:sz="0" w:space="0" w:color="auto"/>
                    <w:right w:val="none" w:sz="0" w:space="0" w:color="auto"/>
                  </w:divBdr>
                  <w:divsChild>
                    <w:div w:id="1867449871">
                      <w:marLeft w:val="0"/>
                      <w:marRight w:val="0"/>
                      <w:marTop w:val="0"/>
                      <w:marBottom w:val="0"/>
                      <w:divBdr>
                        <w:top w:val="none" w:sz="0" w:space="0" w:color="auto"/>
                        <w:left w:val="none" w:sz="0" w:space="0" w:color="auto"/>
                        <w:bottom w:val="none" w:sz="0" w:space="0" w:color="auto"/>
                        <w:right w:val="none" w:sz="0" w:space="0" w:color="auto"/>
                      </w:divBdr>
                    </w:div>
                  </w:divsChild>
                </w:div>
                <w:div w:id="679359567">
                  <w:marLeft w:val="0"/>
                  <w:marRight w:val="0"/>
                  <w:marTop w:val="0"/>
                  <w:marBottom w:val="0"/>
                  <w:divBdr>
                    <w:top w:val="none" w:sz="0" w:space="0" w:color="auto"/>
                    <w:left w:val="none" w:sz="0" w:space="0" w:color="auto"/>
                    <w:bottom w:val="none" w:sz="0" w:space="0" w:color="auto"/>
                    <w:right w:val="none" w:sz="0" w:space="0" w:color="auto"/>
                  </w:divBdr>
                  <w:divsChild>
                    <w:div w:id="2120028783">
                      <w:marLeft w:val="0"/>
                      <w:marRight w:val="0"/>
                      <w:marTop w:val="0"/>
                      <w:marBottom w:val="0"/>
                      <w:divBdr>
                        <w:top w:val="none" w:sz="0" w:space="0" w:color="auto"/>
                        <w:left w:val="none" w:sz="0" w:space="0" w:color="auto"/>
                        <w:bottom w:val="none" w:sz="0" w:space="0" w:color="auto"/>
                        <w:right w:val="none" w:sz="0" w:space="0" w:color="auto"/>
                      </w:divBdr>
                    </w:div>
                  </w:divsChild>
                </w:div>
                <w:div w:id="1250383215">
                  <w:marLeft w:val="0"/>
                  <w:marRight w:val="0"/>
                  <w:marTop w:val="0"/>
                  <w:marBottom w:val="0"/>
                  <w:divBdr>
                    <w:top w:val="none" w:sz="0" w:space="0" w:color="auto"/>
                    <w:left w:val="none" w:sz="0" w:space="0" w:color="auto"/>
                    <w:bottom w:val="none" w:sz="0" w:space="0" w:color="auto"/>
                    <w:right w:val="none" w:sz="0" w:space="0" w:color="auto"/>
                  </w:divBdr>
                  <w:divsChild>
                    <w:div w:id="928153210">
                      <w:marLeft w:val="0"/>
                      <w:marRight w:val="0"/>
                      <w:marTop w:val="0"/>
                      <w:marBottom w:val="0"/>
                      <w:divBdr>
                        <w:top w:val="none" w:sz="0" w:space="0" w:color="auto"/>
                        <w:left w:val="none" w:sz="0" w:space="0" w:color="auto"/>
                        <w:bottom w:val="none" w:sz="0" w:space="0" w:color="auto"/>
                        <w:right w:val="none" w:sz="0" w:space="0" w:color="auto"/>
                      </w:divBdr>
                    </w:div>
                  </w:divsChild>
                </w:div>
                <w:div w:id="1782067817">
                  <w:marLeft w:val="0"/>
                  <w:marRight w:val="0"/>
                  <w:marTop w:val="0"/>
                  <w:marBottom w:val="0"/>
                  <w:divBdr>
                    <w:top w:val="none" w:sz="0" w:space="0" w:color="auto"/>
                    <w:left w:val="none" w:sz="0" w:space="0" w:color="auto"/>
                    <w:bottom w:val="none" w:sz="0" w:space="0" w:color="auto"/>
                    <w:right w:val="none" w:sz="0" w:space="0" w:color="auto"/>
                  </w:divBdr>
                  <w:divsChild>
                    <w:div w:id="619150367">
                      <w:marLeft w:val="0"/>
                      <w:marRight w:val="0"/>
                      <w:marTop w:val="0"/>
                      <w:marBottom w:val="0"/>
                      <w:divBdr>
                        <w:top w:val="none" w:sz="0" w:space="0" w:color="auto"/>
                        <w:left w:val="none" w:sz="0" w:space="0" w:color="auto"/>
                        <w:bottom w:val="none" w:sz="0" w:space="0" w:color="auto"/>
                        <w:right w:val="none" w:sz="0" w:space="0" w:color="auto"/>
                      </w:divBdr>
                    </w:div>
                  </w:divsChild>
                </w:div>
                <w:div w:id="855194660">
                  <w:marLeft w:val="0"/>
                  <w:marRight w:val="0"/>
                  <w:marTop w:val="0"/>
                  <w:marBottom w:val="0"/>
                  <w:divBdr>
                    <w:top w:val="none" w:sz="0" w:space="0" w:color="auto"/>
                    <w:left w:val="none" w:sz="0" w:space="0" w:color="auto"/>
                    <w:bottom w:val="none" w:sz="0" w:space="0" w:color="auto"/>
                    <w:right w:val="none" w:sz="0" w:space="0" w:color="auto"/>
                  </w:divBdr>
                  <w:divsChild>
                    <w:div w:id="1548033134">
                      <w:marLeft w:val="0"/>
                      <w:marRight w:val="0"/>
                      <w:marTop w:val="0"/>
                      <w:marBottom w:val="0"/>
                      <w:divBdr>
                        <w:top w:val="none" w:sz="0" w:space="0" w:color="auto"/>
                        <w:left w:val="none" w:sz="0" w:space="0" w:color="auto"/>
                        <w:bottom w:val="none" w:sz="0" w:space="0" w:color="auto"/>
                        <w:right w:val="none" w:sz="0" w:space="0" w:color="auto"/>
                      </w:divBdr>
                    </w:div>
                  </w:divsChild>
                </w:div>
                <w:div w:id="1821580169">
                  <w:marLeft w:val="0"/>
                  <w:marRight w:val="0"/>
                  <w:marTop w:val="0"/>
                  <w:marBottom w:val="0"/>
                  <w:divBdr>
                    <w:top w:val="none" w:sz="0" w:space="0" w:color="auto"/>
                    <w:left w:val="none" w:sz="0" w:space="0" w:color="auto"/>
                    <w:bottom w:val="none" w:sz="0" w:space="0" w:color="auto"/>
                    <w:right w:val="none" w:sz="0" w:space="0" w:color="auto"/>
                  </w:divBdr>
                  <w:divsChild>
                    <w:div w:id="6638964">
                      <w:marLeft w:val="0"/>
                      <w:marRight w:val="0"/>
                      <w:marTop w:val="0"/>
                      <w:marBottom w:val="0"/>
                      <w:divBdr>
                        <w:top w:val="none" w:sz="0" w:space="0" w:color="auto"/>
                        <w:left w:val="none" w:sz="0" w:space="0" w:color="auto"/>
                        <w:bottom w:val="none" w:sz="0" w:space="0" w:color="auto"/>
                        <w:right w:val="none" w:sz="0" w:space="0" w:color="auto"/>
                      </w:divBdr>
                    </w:div>
                  </w:divsChild>
                </w:div>
                <w:div w:id="1125269847">
                  <w:marLeft w:val="0"/>
                  <w:marRight w:val="0"/>
                  <w:marTop w:val="0"/>
                  <w:marBottom w:val="0"/>
                  <w:divBdr>
                    <w:top w:val="none" w:sz="0" w:space="0" w:color="auto"/>
                    <w:left w:val="none" w:sz="0" w:space="0" w:color="auto"/>
                    <w:bottom w:val="none" w:sz="0" w:space="0" w:color="auto"/>
                    <w:right w:val="none" w:sz="0" w:space="0" w:color="auto"/>
                  </w:divBdr>
                  <w:divsChild>
                    <w:div w:id="101270951">
                      <w:marLeft w:val="0"/>
                      <w:marRight w:val="0"/>
                      <w:marTop w:val="0"/>
                      <w:marBottom w:val="0"/>
                      <w:divBdr>
                        <w:top w:val="none" w:sz="0" w:space="0" w:color="auto"/>
                        <w:left w:val="none" w:sz="0" w:space="0" w:color="auto"/>
                        <w:bottom w:val="none" w:sz="0" w:space="0" w:color="auto"/>
                        <w:right w:val="none" w:sz="0" w:space="0" w:color="auto"/>
                      </w:divBdr>
                    </w:div>
                  </w:divsChild>
                </w:div>
                <w:div w:id="1266039633">
                  <w:marLeft w:val="0"/>
                  <w:marRight w:val="0"/>
                  <w:marTop w:val="0"/>
                  <w:marBottom w:val="0"/>
                  <w:divBdr>
                    <w:top w:val="none" w:sz="0" w:space="0" w:color="auto"/>
                    <w:left w:val="none" w:sz="0" w:space="0" w:color="auto"/>
                    <w:bottom w:val="none" w:sz="0" w:space="0" w:color="auto"/>
                    <w:right w:val="none" w:sz="0" w:space="0" w:color="auto"/>
                  </w:divBdr>
                  <w:divsChild>
                    <w:div w:id="2085106243">
                      <w:marLeft w:val="0"/>
                      <w:marRight w:val="0"/>
                      <w:marTop w:val="0"/>
                      <w:marBottom w:val="0"/>
                      <w:divBdr>
                        <w:top w:val="none" w:sz="0" w:space="0" w:color="auto"/>
                        <w:left w:val="none" w:sz="0" w:space="0" w:color="auto"/>
                        <w:bottom w:val="none" w:sz="0" w:space="0" w:color="auto"/>
                        <w:right w:val="none" w:sz="0" w:space="0" w:color="auto"/>
                      </w:divBdr>
                    </w:div>
                  </w:divsChild>
                </w:div>
                <w:div w:id="1656495284">
                  <w:marLeft w:val="0"/>
                  <w:marRight w:val="0"/>
                  <w:marTop w:val="0"/>
                  <w:marBottom w:val="0"/>
                  <w:divBdr>
                    <w:top w:val="none" w:sz="0" w:space="0" w:color="auto"/>
                    <w:left w:val="none" w:sz="0" w:space="0" w:color="auto"/>
                    <w:bottom w:val="none" w:sz="0" w:space="0" w:color="auto"/>
                    <w:right w:val="none" w:sz="0" w:space="0" w:color="auto"/>
                  </w:divBdr>
                  <w:divsChild>
                    <w:div w:id="12461899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77832650">
          <w:marLeft w:val="0"/>
          <w:marRight w:val="0"/>
          <w:marTop w:val="0"/>
          <w:marBottom w:val="0"/>
          <w:divBdr>
            <w:top w:val="none" w:sz="0" w:space="0" w:color="auto"/>
            <w:left w:val="none" w:sz="0" w:space="0" w:color="auto"/>
            <w:bottom w:val="none" w:sz="0" w:space="0" w:color="auto"/>
            <w:right w:val="none" w:sz="0" w:space="0" w:color="auto"/>
          </w:divBdr>
        </w:div>
        <w:div w:id="1793397062">
          <w:marLeft w:val="0"/>
          <w:marRight w:val="0"/>
          <w:marTop w:val="0"/>
          <w:marBottom w:val="0"/>
          <w:divBdr>
            <w:top w:val="none" w:sz="0" w:space="0" w:color="auto"/>
            <w:left w:val="none" w:sz="0" w:space="0" w:color="auto"/>
            <w:bottom w:val="none" w:sz="0" w:space="0" w:color="auto"/>
            <w:right w:val="none" w:sz="0" w:space="0" w:color="auto"/>
          </w:divBdr>
        </w:div>
        <w:div w:id="175777837">
          <w:marLeft w:val="0"/>
          <w:marRight w:val="0"/>
          <w:marTop w:val="0"/>
          <w:marBottom w:val="0"/>
          <w:divBdr>
            <w:top w:val="none" w:sz="0" w:space="0" w:color="auto"/>
            <w:left w:val="none" w:sz="0" w:space="0" w:color="auto"/>
            <w:bottom w:val="none" w:sz="0" w:space="0" w:color="auto"/>
            <w:right w:val="none" w:sz="0" w:space="0" w:color="auto"/>
          </w:divBdr>
          <w:divsChild>
            <w:div w:id="926379296">
              <w:marLeft w:val="0"/>
              <w:marRight w:val="0"/>
              <w:marTop w:val="0"/>
              <w:marBottom w:val="0"/>
              <w:divBdr>
                <w:top w:val="none" w:sz="0" w:space="0" w:color="auto"/>
                <w:left w:val="none" w:sz="0" w:space="0" w:color="auto"/>
                <w:bottom w:val="none" w:sz="0" w:space="0" w:color="auto"/>
                <w:right w:val="none" w:sz="0" w:space="0" w:color="auto"/>
              </w:divBdr>
            </w:div>
            <w:div w:id="521405663">
              <w:marLeft w:val="0"/>
              <w:marRight w:val="0"/>
              <w:marTop w:val="0"/>
              <w:marBottom w:val="0"/>
              <w:divBdr>
                <w:top w:val="none" w:sz="0" w:space="0" w:color="auto"/>
                <w:left w:val="none" w:sz="0" w:space="0" w:color="auto"/>
                <w:bottom w:val="none" w:sz="0" w:space="0" w:color="auto"/>
                <w:right w:val="none" w:sz="0" w:space="0" w:color="auto"/>
              </w:divBdr>
            </w:div>
            <w:div w:id="1601991071">
              <w:marLeft w:val="0"/>
              <w:marRight w:val="0"/>
              <w:marTop w:val="0"/>
              <w:marBottom w:val="0"/>
              <w:divBdr>
                <w:top w:val="none" w:sz="0" w:space="0" w:color="auto"/>
                <w:left w:val="none" w:sz="0" w:space="0" w:color="auto"/>
                <w:bottom w:val="none" w:sz="0" w:space="0" w:color="auto"/>
                <w:right w:val="none" w:sz="0" w:space="0" w:color="auto"/>
              </w:divBdr>
            </w:div>
            <w:div w:id="153035119">
              <w:marLeft w:val="0"/>
              <w:marRight w:val="0"/>
              <w:marTop w:val="0"/>
              <w:marBottom w:val="0"/>
              <w:divBdr>
                <w:top w:val="none" w:sz="0" w:space="0" w:color="auto"/>
                <w:left w:val="none" w:sz="0" w:space="0" w:color="auto"/>
                <w:bottom w:val="none" w:sz="0" w:space="0" w:color="auto"/>
                <w:right w:val="none" w:sz="0" w:space="0" w:color="auto"/>
              </w:divBdr>
            </w:div>
            <w:div w:id="429932049">
              <w:marLeft w:val="0"/>
              <w:marRight w:val="0"/>
              <w:marTop w:val="0"/>
              <w:marBottom w:val="0"/>
              <w:divBdr>
                <w:top w:val="none" w:sz="0" w:space="0" w:color="auto"/>
                <w:left w:val="none" w:sz="0" w:space="0" w:color="auto"/>
                <w:bottom w:val="none" w:sz="0" w:space="0" w:color="auto"/>
                <w:right w:val="none" w:sz="0" w:space="0" w:color="auto"/>
              </w:divBdr>
            </w:div>
            <w:div w:id="1924215479">
              <w:marLeft w:val="0"/>
              <w:marRight w:val="0"/>
              <w:marTop w:val="0"/>
              <w:marBottom w:val="0"/>
              <w:divBdr>
                <w:top w:val="none" w:sz="0" w:space="0" w:color="auto"/>
                <w:left w:val="none" w:sz="0" w:space="0" w:color="auto"/>
                <w:bottom w:val="none" w:sz="0" w:space="0" w:color="auto"/>
                <w:right w:val="none" w:sz="0" w:space="0" w:color="auto"/>
              </w:divBdr>
            </w:div>
            <w:div w:id="1105421164">
              <w:marLeft w:val="0"/>
              <w:marRight w:val="0"/>
              <w:marTop w:val="0"/>
              <w:marBottom w:val="0"/>
              <w:divBdr>
                <w:top w:val="none" w:sz="0" w:space="0" w:color="auto"/>
                <w:left w:val="none" w:sz="0" w:space="0" w:color="auto"/>
                <w:bottom w:val="none" w:sz="0" w:space="0" w:color="auto"/>
                <w:right w:val="none" w:sz="0" w:space="0" w:color="auto"/>
              </w:divBdr>
            </w:div>
            <w:div w:id="1867785897">
              <w:marLeft w:val="0"/>
              <w:marRight w:val="0"/>
              <w:marTop w:val="0"/>
              <w:marBottom w:val="0"/>
              <w:divBdr>
                <w:top w:val="none" w:sz="0" w:space="0" w:color="auto"/>
                <w:left w:val="none" w:sz="0" w:space="0" w:color="auto"/>
                <w:bottom w:val="none" w:sz="0" w:space="0" w:color="auto"/>
                <w:right w:val="none" w:sz="0" w:space="0" w:color="auto"/>
              </w:divBdr>
            </w:div>
            <w:div w:id="462118426">
              <w:marLeft w:val="0"/>
              <w:marRight w:val="0"/>
              <w:marTop w:val="0"/>
              <w:marBottom w:val="0"/>
              <w:divBdr>
                <w:top w:val="none" w:sz="0" w:space="0" w:color="auto"/>
                <w:left w:val="none" w:sz="0" w:space="0" w:color="auto"/>
                <w:bottom w:val="none" w:sz="0" w:space="0" w:color="auto"/>
                <w:right w:val="none" w:sz="0" w:space="0" w:color="auto"/>
              </w:divBdr>
            </w:div>
            <w:div w:id="140659031">
              <w:marLeft w:val="0"/>
              <w:marRight w:val="0"/>
              <w:marTop w:val="0"/>
              <w:marBottom w:val="0"/>
              <w:divBdr>
                <w:top w:val="none" w:sz="0" w:space="0" w:color="auto"/>
                <w:left w:val="none" w:sz="0" w:space="0" w:color="auto"/>
                <w:bottom w:val="none" w:sz="0" w:space="0" w:color="auto"/>
                <w:right w:val="none" w:sz="0" w:space="0" w:color="auto"/>
              </w:divBdr>
            </w:div>
            <w:div w:id="455561272">
              <w:marLeft w:val="0"/>
              <w:marRight w:val="0"/>
              <w:marTop w:val="0"/>
              <w:marBottom w:val="0"/>
              <w:divBdr>
                <w:top w:val="none" w:sz="0" w:space="0" w:color="auto"/>
                <w:left w:val="none" w:sz="0" w:space="0" w:color="auto"/>
                <w:bottom w:val="none" w:sz="0" w:space="0" w:color="auto"/>
                <w:right w:val="none" w:sz="0" w:space="0" w:color="auto"/>
              </w:divBdr>
            </w:div>
            <w:div w:id="1660422400">
              <w:marLeft w:val="0"/>
              <w:marRight w:val="0"/>
              <w:marTop w:val="0"/>
              <w:marBottom w:val="0"/>
              <w:divBdr>
                <w:top w:val="none" w:sz="0" w:space="0" w:color="auto"/>
                <w:left w:val="none" w:sz="0" w:space="0" w:color="auto"/>
                <w:bottom w:val="none" w:sz="0" w:space="0" w:color="auto"/>
                <w:right w:val="none" w:sz="0" w:space="0" w:color="auto"/>
              </w:divBdr>
            </w:div>
            <w:div w:id="1377579465">
              <w:marLeft w:val="0"/>
              <w:marRight w:val="0"/>
              <w:marTop w:val="0"/>
              <w:marBottom w:val="0"/>
              <w:divBdr>
                <w:top w:val="none" w:sz="0" w:space="0" w:color="auto"/>
                <w:left w:val="none" w:sz="0" w:space="0" w:color="auto"/>
                <w:bottom w:val="none" w:sz="0" w:space="0" w:color="auto"/>
                <w:right w:val="none" w:sz="0" w:space="0" w:color="auto"/>
              </w:divBdr>
            </w:div>
            <w:div w:id="1890453641">
              <w:marLeft w:val="0"/>
              <w:marRight w:val="0"/>
              <w:marTop w:val="0"/>
              <w:marBottom w:val="0"/>
              <w:divBdr>
                <w:top w:val="none" w:sz="0" w:space="0" w:color="auto"/>
                <w:left w:val="none" w:sz="0" w:space="0" w:color="auto"/>
                <w:bottom w:val="none" w:sz="0" w:space="0" w:color="auto"/>
                <w:right w:val="none" w:sz="0" w:space="0" w:color="auto"/>
              </w:divBdr>
            </w:div>
          </w:divsChild>
        </w:div>
        <w:div w:id="1270162388">
          <w:marLeft w:val="0"/>
          <w:marRight w:val="0"/>
          <w:marTop w:val="0"/>
          <w:marBottom w:val="0"/>
          <w:divBdr>
            <w:top w:val="none" w:sz="0" w:space="0" w:color="auto"/>
            <w:left w:val="none" w:sz="0" w:space="0" w:color="auto"/>
            <w:bottom w:val="none" w:sz="0" w:space="0" w:color="auto"/>
            <w:right w:val="none" w:sz="0" w:space="0" w:color="auto"/>
          </w:divBdr>
        </w:div>
        <w:div w:id="16466131">
          <w:marLeft w:val="0"/>
          <w:marRight w:val="0"/>
          <w:marTop w:val="0"/>
          <w:marBottom w:val="0"/>
          <w:divBdr>
            <w:top w:val="none" w:sz="0" w:space="0" w:color="auto"/>
            <w:left w:val="none" w:sz="0" w:space="0" w:color="auto"/>
            <w:bottom w:val="none" w:sz="0" w:space="0" w:color="auto"/>
            <w:right w:val="none" w:sz="0" w:space="0" w:color="auto"/>
          </w:divBdr>
        </w:div>
        <w:div w:id="2044287151">
          <w:marLeft w:val="0"/>
          <w:marRight w:val="0"/>
          <w:marTop w:val="0"/>
          <w:marBottom w:val="0"/>
          <w:divBdr>
            <w:top w:val="none" w:sz="0" w:space="0" w:color="auto"/>
            <w:left w:val="none" w:sz="0" w:space="0" w:color="auto"/>
            <w:bottom w:val="none" w:sz="0" w:space="0" w:color="auto"/>
            <w:right w:val="none" w:sz="0" w:space="0" w:color="auto"/>
          </w:divBdr>
        </w:div>
        <w:div w:id="733621166">
          <w:marLeft w:val="0"/>
          <w:marRight w:val="0"/>
          <w:marTop w:val="0"/>
          <w:marBottom w:val="0"/>
          <w:divBdr>
            <w:top w:val="none" w:sz="0" w:space="0" w:color="auto"/>
            <w:left w:val="none" w:sz="0" w:space="0" w:color="auto"/>
            <w:bottom w:val="none" w:sz="0" w:space="0" w:color="auto"/>
            <w:right w:val="none" w:sz="0" w:space="0" w:color="auto"/>
          </w:divBdr>
          <w:divsChild>
            <w:div w:id="567885189">
              <w:marLeft w:val="-75"/>
              <w:marRight w:val="0"/>
              <w:marTop w:val="30"/>
              <w:marBottom w:val="30"/>
              <w:divBdr>
                <w:top w:val="none" w:sz="0" w:space="0" w:color="auto"/>
                <w:left w:val="none" w:sz="0" w:space="0" w:color="auto"/>
                <w:bottom w:val="none" w:sz="0" w:space="0" w:color="auto"/>
                <w:right w:val="none" w:sz="0" w:space="0" w:color="auto"/>
              </w:divBdr>
              <w:divsChild>
                <w:div w:id="742606384">
                  <w:marLeft w:val="0"/>
                  <w:marRight w:val="0"/>
                  <w:marTop w:val="0"/>
                  <w:marBottom w:val="0"/>
                  <w:divBdr>
                    <w:top w:val="none" w:sz="0" w:space="0" w:color="auto"/>
                    <w:left w:val="none" w:sz="0" w:space="0" w:color="auto"/>
                    <w:bottom w:val="none" w:sz="0" w:space="0" w:color="auto"/>
                    <w:right w:val="none" w:sz="0" w:space="0" w:color="auto"/>
                  </w:divBdr>
                  <w:divsChild>
                    <w:div w:id="1604336382">
                      <w:marLeft w:val="0"/>
                      <w:marRight w:val="0"/>
                      <w:marTop w:val="0"/>
                      <w:marBottom w:val="0"/>
                      <w:divBdr>
                        <w:top w:val="none" w:sz="0" w:space="0" w:color="auto"/>
                        <w:left w:val="none" w:sz="0" w:space="0" w:color="auto"/>
                        <w:bottom w:val="none" w:sz="0" w:space="0" w:color="auto"/>
                        <w:right w:val="none" w:sz="0" w:space="0" w:color="auto"/>
                      </w:divBdr>
                    </w:div>
                  </w:divsChild>
                </w:div>
                <w:div w:id="2106994953">
                  <w:marLeft w:val="0"/>
                  <w:marRight w:val="0"/>
                  <w:marTop w:val="0"/>
                  <w:marBottom w:val="0"/>
                  <w:divBdr>
                    <w:top w:val="none" w:sz="0" w:space="0" w:color="auto"/>
                    <w:left w:val="none" w:sz="0" w:space="0" w:color="auto"/>
                    <w:bottom w:val="none" w:sz="0" w:space="0" w:color="auto"/>
                    <w:right w:val="none" w:sz="0" w:space="0" w:color="auto"/>
                  </w:divBdr>
                  <w:divsChild>
                    <w:div w:id="726993867">
                      <w:marLeft w:val="0"/>
                      <w:marRight w:val="0"/>
                      <w:marTop w:val="0"/>
                      <w:marBottom w:val="0"/>
                      <w:divBdr>
                        <w:top w:val="none" w:sz="0" w:space="0" w:color="auto"/>
                        <w:left w:val="none" w:sz="0" w:space="0" w:color="auto"/>
                        <w:bottom w:val="none" w:sz="0" w:space="0" w:color="auto"/>
                        <w:right w:val="none" w:sz="0" w:space="0" w:color="auto"/>
                      </w:divBdr>
                    </w:div>
                  </w:divsChild>
                </w:div>
                <w:div w:id="348797030">
                  <w:marLeft w:val="0"/>
                  <w:marRight w:val="0"/>
                  <w:marTop w:val="0"/>
                  <w:marBottom w:val="0"/>
                  <w:divBdr>
                    <w:top w:val="none" w:sz="0" w:space="0" w:color="auto"/>
                    <w:left w:val="none" w:sz="0" w:space="0" w:color="auto"/>
                    <w:bottom w:val="none" w:sz="0" w:space="0" w:color="auto"/>
                    <w:right w:val="none" w:sz="0" w:space="0" w:color="auto"/>
                  </w:divBdr>
                  <w:divsChild>
                    <w:div w:id="699016068">
                      <w:marLeft w:val="0"/>
                      <w:marRight w:val="0"/>
                      <w:marTop w:val="0"/>
                      <w:marBottom w:val="0"/>
                      <w:divBdr>
                        <w:top w:val="none" w:sz="0" w:space="0" w:color="auto"/>
                        <w:left w:val="none" w:sz="0" w:space="0" w:color="auto"/>
                        <w:bottom w:val="none" w:sz="0" w:space="0" w:color="auto"/>
                        <w:right w:val="none" w:sz="0" w:space="0" w:color="auto"/>
                      </w:divBdr>
                    </w:div>
                  </w:divsChild>
                </w:div>
                <w:div w:id="1327124145">
                  <w:marLeft w:val="0"/>
                  <w:marRight w:val="0"/>
                  <w:marTop w:val="0"/>
                  <w:marBottom w:val="0"/>
                  <w:divBdr>
                    <w:top w:val="none" w:sz="0" w:space="0" w:color="auto"/>
                    <w:left w:val="none" w:sz="0" w:space="0" w:color="auto"/>
                    <w:bottom w:val="none" w:sz="0" w:space="0" w:color="auto"/>
                    <w:right w:val="none" w:sz="0" w:space="0" w:color="auto"/>
                  </w:divBdr>
                  <w:divsChild>
                    <w:div w:id="1116750267">
                      <w:marLeft w:val="0"/>
                      <w:marRight w:val="0"/>
                      <w:marTop w:val="0"/>
                      <w:marBottom w:val="0"/>
                      <w:divBdr>
                        <w:top w:val="none" w:sz="0" w:space="0" w:color="auto"/>
                        <w:left w:val="none" w:sz="0" w:space="0" w:color="auto"/>
                        <w:bottom w:val="none" w:sz="0" w:space="0" w:color="auto"/>
                        <w:right w:val="none" w:sz="0" w:space="0" w:color="auto"/>
                      </w:divBdr>
                    </w:div>
                  </w:divsChild>
                </w:div>
                <w:div w:id="442505791">
                  <w:marLeft w:val="0"/>
                  <w:marRight w:val="0"/>
                  <w:marTop w:val="0"/>
                  <w:marBottom w:val="0"/>
                  <w:divBdr>
                    <w:top w:val="none" w:sz="0" w:space="0" w:color="auto"/>
                    <w:left w:val="none" w:sz="0" w:space="0" w:color="auto"/>
                    <w:bottom w:val="none" w:sz="0" w:space="0" w:color="auto"/>
                    <w:right w:val="none" w:sz="0" w:space="0" w:color="auto"/>
                  </w:divBdr>
                  <w:divsChild>
                    <w:div w:id="1891568942">
                      <w:marLeft w:val="0"/>
                      <w:marRight w:val="0"/>
                      <w:marTop w:val="0"/>
                      <w:marBottom w:val="0"/>
                      <w:divBdr>
                        <w:top w:val="none" w:sz="0" w:space="0" w:color="auto"/>
                        <w:left w:val="none" w:sz="0" w:space="0" w:color="auto"/>
                        <w:bottom w:val="none" w:sz="0" w:space="0" w:color="auto"/>
                        <w:right w:val="none" w:sz="0" w:space="0" w:color="auto"/>
                      </w:divBdr>
                    </w:div>
                  </w:divsChild>
                </w:div>
                <w:div w:id="299850327">
                  <w:marLeft w:val="0"/>
                  <w:marRight w:val="0"/>
                  <w:marTop w:val="0"/>
                  <w:marBottom w:val="0"/>
                  <w:divBdr>
                    <w:top w:val="none" w:sz="0" w:space="0" w:color="auto"/>
                    <w:left w:val="none" w:sz="0" w:space="0" w:color="auto"/>
                    <w:bottom w:val="none" w:sz="0" w:space="0" w:color="auto"/>
                    <w:right w:val="none" w:sz="0" w:space="0" w:color="auto"/>
                  </w:divBdr>
                  <w:divsChild>
                    <w:div w:id="1615016220">
                      <w:marLeft w:val="0"/>
                      <w:marRight w:val="0"/>
                      <w:marTop w:val="0"/>
                      <w:marBottom w:val="0"/>
                      <w:divBdr>
                        <w:top w:val="none" w:sz="0" w:space="0" w:color="auto"/>
                        <w:left w:val="none" w:sz="0" w:space="0" w:color="auto"/>
                        <w:bottom w:val="none" w:sz="0" w:space="0" w:color="auto"/>
                        <w:right w:val="none" w:sz="0" w:space="0" w:color="auto"/>
                      </w:divBdr>
                    </w:div>
                  </w:divsChild>
                </w:div>
                <w:div w:id="1195264888">
                  <w:marLeft w:val="0"/>
                  <w:marRight w:val="0"/>
                  <w:marTop w:val="0"/>
                  <w:marBottom w:val="0"/>
                  <w:divBdr>
                    <w:top w:val="none" w:sz="0" w:space="0" w:color="auto"/>
                    <w:left w:val="none" w:sz="0" w:space="0" w:color="auto"/>
                    <w:bottom w:val="none" w:sz="0" w:space="0" w:color="auto"/>
                    <w:right w:val="none" w:sz="0" w:space="0" w:color="auto"/>
                  </w:divBdr>
                  <w:divsChild>
                    <w:div w:id="1790851728">
                      <w:marLeft w:val="0"/>
                      <w:marRight w:val="0"/>
                      <w:marTop w:val="0"/>
                      <w:marBottom w:val="0"/>
                      <w:divBdr>
                        <w:top w:val="none" w:sz="0" w:space="0" w:color="auto"/>
                        <w:left w:val="none" w:sz="0" w:space="0" w:color="auto"/>
                        <w:bottom w:val="none" w:sz="0" w:space="0" w:color="auto"/>
                        <w:right w:val="none" w:sz="0" w:space="0" w:color="auto"/>
                      </w:divBdr>
                    </w:div>
                  </w:divsChild>
                </w:div>
                <w:div w:id="1314335686">
                  <w:marLeft w:val="0"/>
                  <w:marRight w:val="0"/>
                  <w:marTop w:val="0"/>
                  <w:marBottom w:val="0"/>
                  <w:divBdr>
                    <w:top w:val="none" w:sz="0" w:space="0" w:color="auto"/>
                    <w:left w:val="none" w:sz="0" w:space="0" w:color="auto"/>
                    <w:bottom w:val="none" w:sz="0" w:space="0" w:color="auto"/>
                    <w:right w:val="none" w:sz="0" w:space="0" w:color="auto"/>
                  </w:divBdr>
                  <w:divsChild>
                    <w:div w:id="1295213647">
                      <w:marLeft w:val="0"/>
                      <w:marRight w:val="0"/>
                      <w:marTop w:val="0"/>
                      <w:marBottom w:val="0"/>
                      <w:divBdr>
                        <w:top w:val="none" w:sz="0" w:space="0" w:color="auto"/>
                        <w:left w:val="none" w:sz="0" w:space="0" w:color="auto"/>
                        <w:bottom w:val="none" w:sz="0" w:space="0" w:color="auto"/>
                        <w:right w:val="none" w:sz="0" w:space="0" w:color="auto"/>
                      </w:divBdr>
                    </w:div>
                    <w:div w:id="1168406582">
                      <w:marLeft w:val="0"/>
                      <w:marRight w:val="0"/>
                      <w:marTop w:val="0"/>
                      <w:marBottom w:val="0"/>
                      <w:divBdr>
                        <w:top w:val="none" w:sz="0" w:space="0" w:color="auto"/>
                        <w:left w:val="none" w:sz="0" w:space="0" w:color="auto"/>
                        <w:bottom w:val="none" w:sz="0" w:space="0" w:color="auto"/>
                        <w:right w:val="none" w:sz="0" w:space="0" w:color="auto"/>
                      </w:divBdr>
                    </w:div>
                    <w:div w:id="18286658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10914582">
          <w:marLeft w:val="0"/>
          <w:marRight w:val="0"/>
          <w:marTop w:val="0"/>
          <w:marBottom w:val="0"/>
          <w:divBdr>
            <w:top w:val="none" w:sz="0" w:space="0" w:color="auto"/>
            <w:left w:val="none" w:sz="0" w:space="0" w:color="auto"/>
            <w:bottom w:val="none" w:sz="0" w:space="0" w:color="auto"/>
            <w:right w:val="none" w:sz="0" w:space="0" w:color="auto"/>
          </w:divBdr>
        </w:div>
        <w:div w:id="791435436">
          <w:marLeft w:val="0"/>
          <w:marRight w:val="0"/>
          <w:marTop w:val="0"/>
          <w:marBottom w:val="0"/>
          <w:divBdr>
            <w:top w:val="none" w:sz="0" w:space="0" w:color="auto"/>
            <w:left w:val="none" w:sz="0" w:space="0" w:color="auto"/>
            <w:bottom w:val="none" w:sz="0" w:space="0" w:color="auto"/>
            <w:right w:val="none" w:sz="0" w:space="0" w:color="auto"/>
          </w:divBdr>
        </w:div>
        <w:div w:id="1780567564">
          <w:marLeft w:val="0"/>
          <w:marRight w:val="0"/>
          <w:marTop w:val="0"/>
          <w:marBottom w:val="0"/>
          <w:divBdr>
            <w:top w:val="none" w:sz="0" w:space="0" w:color="auto"/>
            <w:left w:val="none" w:sz="0" w:space="0" w:color="auto"/>
            <w:bottom w:val="none" w:sz="0" w:space="0" w:color="auto"/>
            <w:right w:val="none" w:sz="0" w:space="0" w:color="auto"/>
          </w:divBdr>
        </w:div>
        <w:div w:id="949819337">
          <w:marLeft w:val="0"/>
          <w:marRight w:val="0"/>
          <w:marTop w:val="0"/>
          <w:marBottom w:val="0"/>
          <w:divBdr>
            <w:top w:val="none" w:sz="0" w:space="0" w:color="auto"/>
            <w:left w:val="none" w:sz="0" w:space="0" w:color="auto"/>
            <w:bottom w:val="none" w:sz="0" w:space="0" w:color="auto"/>
            <w:right w:val="none" w:sz="0" w:space="0" w:color="auto"/>
          </w:divBdr>
        </w:div>
        <w:div w:id="526986313">
          <w:marLeft w:val="0"/>
          <w:marRight w:val="0"/>
          <w:marTop w:val="0"/>
          <w:marBottom w:val="0"/>
          <w:divBdr>
            <w:top w:val="none" w:sz="0" w:space="0" w:color="auto"/>
            <w:left w:val="none" w:sz="0" w:space="0" w:color="auto"/>
            <w:bottom w:val="none" w:sz="0" w:space="0" w:color="auto"/>
            <w:right w:val="none" w:sz="0" w:space="0" w:color="auto"/>
          </w:divBdr>
          <w:divsChild>
            <w:div w:id="1027292131">
              <w:marLeft w:val="-75"/>
              <w:marRight w:val="0"/>
              <w:marTop w:val="30"/>
              <w:marBottom w:val="30"/>
              <w:divBdr>
                <w:top w:val="none" w:sz="0" w:space="0" w:color="auto"/>
                <w:left w:val="none" w:sz="0" w:space="0" w:color="auto"/>
                <w:bottom w:val="none" w:sz="0" w:space="0" w:color="auto"/>
                <w:right w:val="none" w:sz="0" w:space="0" w:color="auto"/>
              </w:divBdr>
              <w:divsChild>
                <w:div w:id="710695028">
                  <w:marLeft w:val="0"/>
                  <w:marRight w:val="0"/>
                  <w:marTop w:val="0"/>
                  <w:marBottom w:val="0"/>
                  <w:divBdr>
                    <w:top w:val="none" w:sz="0" w:space="0" w:color="auto"/>
                    <w:left w:val="none" w:sz="0" w:space="0" w:color="auto"/>
                    <w:bottom w:val="none" w:sz="0" w:space="0" w:color="auto"/>
                    <w:right w:val="none" w:sz="0" w:space="0" w:color="auto"/>
                  </w:divBdr>
                  <w:divsChild>
                    <w:div w:id="371541211">
                      <w:marLeft w:val="0"/>
                      <w:marRight w:val="0"/>
                      <w:marTop w:val="0"/>
                      <w:marBottom w:val="0"/>
                      <w:divBdr>
                        <w:top w:val="none" w:sz="0" w:space="0" w:color="auto"/>
                        <w:left w:val="none" w:sz="0" w:space="0" w:color="auto"/>
                        <w:bottom w:val="none" w:sz="0" w:space="0" w:color="auto"/>
                        <w:right w:val="none" w:sz="0" w:space="0" w:color="auto"/>
                      </w:divBdr>
                    </w:div>
                  </w:divsChild>
                </w:div>
                <w:div w:id="644893791">
                  <w:marLeft w:val="0"/>
                  <w:marRight w:val="0"/>
                  <w:marTop w:val="0"/>
                  <w:marBottom w:val="0"/>
                  <w:divBdr>
                    <w:top w:val="none" w:sz="0" w:space="0" w:color="auto"/>
                    <w:left w:val="none" w:sz="0" w:space="0" w:color="auto"/>
                    <w:bottom w:val="none" w:sz="0" w:space="0" w:color="auto"/>
                    <w:right w:val="none" w:sz="0" w:space="0" w:color="auto"/>
                  </w:divBdr>
                  <w:divsChild>
                    <w:div w:id="203713444">
                      <w:marLeft w:val="0"/>
                      <w:marRight w:val="0"/>
                      <w:marTop w:val="0"/>
                      <w:marBottom w:val="0"/>
                      <w:divBdr>
                        <w:top w:val="none" w:sz="0" w:space="0" w:color="auto"/>
                        <w:left w:val="none" w:sz="0" w:space="0" w:color="auto"/>
                        <w:bottom w:val="none" w:sz="0" w:space="0" w:color="auto"/>
                        <w:right w:val="none" w:sz="0" w:space="0" w:color="auto"/>
                      </w:divBdr>
                    </w:div>
                  </w:divsChild>
                </w:div>
                <w:div w:id="153961983">
                  <w:marLeft w:val="0"/>
                  <w:marRight w:val="0"/>
                  <w:marTop w:val="0"/>
                  <w:marBottom w:val="0"/>
                  <w:divBdr>
                    <w:top w:val="none" w:sz="0" w:space="0" w:color="auto"/>
                    <w:left w:val="none" w:sz="0" w:space="0" w:color="auto"/>
                    <w:bottom w:val="none" w:sz="0" w:space="0" w:color="auto"/>
                    <w:right w:val="none" w:sz="0" w:space="0" w:color="auto"/>
                  </w:divBdr>
                  <w:divsChild>
                    <w:div w:id="1780681559">
                      <w:marLeft w:val="0"/>
                      <w:marRight w:val="0"/>
                      <w:marTop w:val="0"/>
                      <w:marBottom w:val="0"/>
                      <w:divBdr>
                        <w:top w:val="none" w:sz="0" w:space="0" w:color="auto"/>
                        <w:left w:val="none" w:sz="0" w:space="0" w:color="auto"/>
                        <w:bottom w:val="none" w:sz="0" w:space="0" w:color="auto"/>
                        <w:right w:val="none" w:sz="0" w:space="0" w:color="auto"/>
                      </w:divBdr>
                    </w:div>
                  </w:divsChild>
                </w:div>
                <w:div w:id="1889876146">
                  <w:marLeft w:val="0"/>
                  <w:marRight w:val="0"/>
                  <w:marTop w:val="0"/>
                  <w:marBottom w:val="0"/>
                  <w:divBdr>
                    <w:top w:val="none" w:sz="0" w:space="0" w:color="auto"/>
                    <w:left w:val="none" w:sz="0" w:space="0" w:color="auto"/>
                    <w:bottom w:val="none" w:sz="0" w:space="0" w:color="auto"/>
                    <w:right w:val="none" w:sz="0" w:space="0" w:color="auto"/>
                  </w:divBdr>
                  <w:divsChild>
                    <w:div w:id="2116560821">
                      <w:marLeft w:val="0"/>
                      <w:marRight w:val="0"/>
                      <w:marTop w:val="0"/>
                      <w:marBottom w:val="0"/>
                      <w:divBdr>
                        <w:top w:val="none" w:sz="0" w:space="0" w:color="auto"/>
                        <w:left w:val="none" w:sz="0" w:space="0" w:color="auto"/>
                        <w:bottom w:val="none" w:sz="0" w:space="0" w:color="auto"/>
                        <w:right w:val="none" w:sz="0" w:space="0" w:color="auto"/>
                      </w:divBdr>
                    </w:div>
                  </w:divsChild>
                </w:div>
                <w:div w:id="1838500592">
                  <w:marLeft w:val="0"/>
                  <w:marRight w:val="0"/>
                  <w:marTop w:val="0"/>
                  <w:marBottom w:val="0"/>
                  <w:divBdr>
                    <w:top w:val="none" w:sz="0" w:space="0" w:color="auto"/>
                    <w:left w:val="none" w:sz="0" w:space="0" w:color="auto"/>
                    <w:bottom w:val="none" w:sz="0" w:space="0" w:color="auto"/>
                    <w:right w:val="none" w:sz="0" w:space="0" w:color="auto"/>
                  </w:divBdr>
                  <w:divsChild>
                    <w:div w:id="1976980342">
                      <w:marLeft w:val="0"/>
                      <w:marRight w:val="0"/>
                      <w:marTop w:val="0"/>
                      <w:marBottom w:val="0"/>
                      <w:divBdr>
                        <w:top w:val="none" w:sz="0" w:space="0" w:color="auto"/>
                        <w:left w:val="none" w:sz="0" w:space="0" w:color="auto"/>
                        <w:bottom w:val="none" w:sz="0" w:space="0" w:color="auto"/>
                        <w:right w:val="none" w:sz="0" w:space="0" w:color="auto"/>
                      </w:divBdr>
                    </w:div>
                  </w:divsChild>
                </w:div>
                <w:div w:id="1466434254">
                  <w:marLeft w:val="0"/>
                  <w:marRight w:val="0"/>
                  <w:marTop w:val="0"/>
                  <w:marBottom w:val="0"/>
                  <w:divBdr>
                    <w:top w:val="none" w:sz="0" w:space="0" w:color="auto"/>
                    <w:left w:val="none" w:sz="0" w:space="0" w:color="auto"/>
                    <w:bottom w:val="none" w:sz="0" w:space="0" w:color="auto"/>
                    <w:right w:val="none" w:sz="0" w:space="0" w:color="auto"/>
                  </w:divBdr>
                  <w:divsChild>
                    <w:div w:id="317803040">
                      <w:marLeft w:val="0"/>
                      <w:marRight w:val="0"/>
                      <w:marTop w:val="0"/>
                      <w:marBottom w:val="0"/>
                      <w:divBdr>
                        <w:top w:val="none" w:sz="0" w:space="0" w:color="auto"/>
                        <w:left w:val="none" w:sz="0" w:space="0" w:color="auto"/>
                        <w:bottom w:val="none" w:sz="0" w:space="0" w:color="auto"/>
                        <w:right w:val="none" w:sz="0" w:space="0" w:color="auto"/>
                      </w:divBdr>
                    </w:div>
                  </w:divsChild>
                </w:div>
                <w:div w:id="2050908642">
                  <w:marLeft w:val="0"/>
                  <w:marRight w:val="0"/>
                  <w:marTop w:val="0"/>
                  <w:marBottom w:val="0"/>
                  <w:divBdr>
                    <w:top w:val="none" w:sz="0" w:space="0" w:color="auto"/>
                    <w:left w:val="none" w:sz="0" w:space="0" w:color="auto"/>
                    <w:bottom w:val="none" w:sz="0" w:space="0" w:color="auto"/>
                    <w:right w:val="none" w:sz="0" w:space="0" w:color="auto"/>
                  </w:divBdr>
                  <w:divsChild>
                    <w:div w:id="344482646">
                      <w:marLeft w:val="0"/>
                      <w:marRight w:val="0"/>
                      <w:marTop w:val="0"/>
                      <w:marBottom w:val="0"/>
                      <w:divBdr>
                        <w:top w:val="none" w:sz="0" w:space="0" w:color="auto"/>
                        <w:left w:val="none" w:sz="0" w:space="0" w:color="auto"/>
                        <w:bottom w:val="none" w:sz="0" w:space="0" w:color="auto"/>
                        <w:right w:val="none" w:sz="0" w:space="0" w:color="auto"/>
                      </w:divBdr>
                    </w:div>
                  </w:divsChild>
                </w:div>
                <w:div w:id="1232042508">
                  <w:marLeft w:val="0"/>
                  <w:marRight w:val="0"/>
                  <w:marTop w:val="0"/>
                  <w:marBottom w:val="0"/>
                  <w:divBdr>
                    <w:top w:val="none" w:sz="0" w:space="0" w:color="auto"/>
                    <w:left w:val="none" w:sz="0" w:space="0" w:color="auto"/>
                    <w:bottom w:val="none" w:sz="0" w:space="0" w:color="auto"/>
                    <w:right w:val="none" w:sz="0" w:space="0" w:color="auto"/>
                  </w:divBdr>
                  <w:divsChild>
                    <w:div w:id="1675037492">
                      <w:marLeft w:val="0"/>
                      <w:marRight w:val="0"/>
                      <w:marTop w:val="0"/>
                      <w:marBottom w:val="0"/>
                      <w:divBdr>
                        <w:top w:val="none" w:sz="0" w:space="0" w:color="auto"/>
                        <w:left w:val="none" w:sz="0" w:space="0" w:color="auto"/>
                        <w:bottom w:val="none" w:sz="0" w:space="0" w:color="auto"/>
                        <w:right w:val="none" w:sz="0" w:space="0" w:color="auto"/>
                      </w:divBdr>
                    </w:div>
                  </w:divsChild>
                </w:div>
                <w:div w:id="993339959">
                  <w:marLeft w:val="0"/>
                  <w:marRight w:val="0"/>
                  <w:marTop w:val="0"/>
                  <w:marBottom w:val="0"/>
                  <w:divBdr>
                    <w:top w:val="none" w:sz="0" w:space="0" w:color="auto"/>
                    <w:left w:val="none" w:sz="0" w:space="0" w:color="auto"/>
                    <w:bottom w:val="none" w:sz="0" w:space="0" w:color="auto"/>
                    <w:right w:val="none" w:sz="0" w:space="0" w:color="auto"/>
                  </w:divBdr>
                  <w:divsChild>
                    <w:div w:id="1815179907">
                      <w:marLeft w:val="0"/>
                      <w:marRight w:val="0"/>
                      <w:marTop w:val="0"/>
                      <w:marBottom w:val="0"/>
                      <w:divBdr>
                        <w:top w:val="none" w:sz="0" w:space="0" w:color="auto"/>
                        <w:left w:val="none" w:sz="0" w:space="0" w:color="auto"/>
                        <w:bottom w:val="none" w:sz="0" w:space="0" w:color="auto"/>
                        <w:right w:val="none" w:sz="0" w:space="0" w:color="auto"/>
                      </w:divBdr>
                    </w:div>
                  </w:divsChild>
                </w:div>
                <w:div w:id="2110344565">
                  <w:marLeft w:val="0"/>
                  <w:marRight w:val="0"/>
                  <w:marTop w:val="0"/>
                  <w:marBottom w:val="0"/>
                  <w:divBdr>
                    <w:top w:val="none" w:sz="0" w:space="0" w:color="auto"/>
                    <w:left w:val="none" w:sz="0" w:space="0" w:color="auto"/>
                    <w:bottom w:val="none" w:sz="0" w:space="0" w:color="auto"/>
                    <w:right w:val="none" w:sz="0" w:space="0" w:color="auto"/>
                  </w:divBdr>
                  <w:divsChild>
                    <w:div w:id="1481728540">
                      <w:marLeft w:val="0"/>
                      <w:marRight w:val="0"/>
                      <w:marTop w:val="0"/>
                      <w:marBottom w:val="0"/>
                      <w:divBdr>
                        <w:top w:val="none" w:sz="0" w:space="0" w:color="auto"/>
                        <w:left w:val="none" w:sz="0" w:space="0" w:color="auto"/>
                        <w:bottom w:val="none" w:sz="0" w:space="0" w:color="auto"/>
                        <w:right w:val="none" w:sz="0" w:space="0" w:color="auto"/>
                      </w:divBdr>
                    </w:div>
                  </w:divsChild>
                </w:div>
                <w:div w:id="392893885">
                  <w:marLeft w:val="0"/>
                  <w:marRight w:val="0"/>
                  <w:marTop w:val="0"/>
                  <w:marBottom w:val="0"/>
                  <w:divBdr>
                    <w:top w:val="none" w:sz="0" w:space="0" w:color="auto"/>
                    <w:left w:val="none" w:sz="0" w:space="0" w:color="auto"/>
                    <w:bottom w:val="none" w:sz="0" w:space="0" w:color="auto"/>
                    <w:right w:val="none" w:sz="0" w:space="0" w:color="auto"/>
                  </w:divBdr>
                  <w:divsChild>
                    <w:div w:id="1399476784">
                      <w:marLeft w:val="0"/>
                      <w:marRight w:val="0"/>
                      <w:marTop w:val="0"/>
                      <w:marBottom w:val="0"/>
                      <w:divBdr>
                        <w:top w:val="none" w:sz="0" w:space="0" w:color="auto"/>
                        <w:left w:val="none" w:sz="0" w:space="0" w:color="auto"/>
                        <w:bottom w:val="none" w:sz="0" w:space="0" w:color="auto"/>
                        <w:right w:val="none" w:sz="0" w:space="0" w:color="auto"/>
                      </w:divBdr>
                    </w:div>
                  </w:divsChild>
                </w:div>
                <w:div w:id="1312641572">
                  <w:marLeft w:val="0"/>
                  <w:marRight w:val="0"/>
                  <w:marTop w:val="0"/>
                  <w:marBottom w:val="0"/>
                  <w:divBdr>
                    <w:top w:val="none" w:sz="0" w:space="0" w:color="auto"/>
                    <w:left w:val="none" w:sz="0" w:space="0" w:color="auto"/>
                    <w:bottom w:val="none" w:sz="0" w:space="0" w:color="auto"/>
                    <w:right w:val="none" w:sz="0" w:space="0" w:color="auto"/>
                  </w:divBdr>
                  <w:divsChild>
                    <w:div w:id="244843245">
                      <w:marLeft w:val="0"/>
                      <w:marRight w:val="0"/>
                      <w:marTop w:val="0"/>
                      <w:marBottom w:val="0"/>
                      <w:divBdr>
                        <w:top w:val="none" w:sz="0" w:space="0" w:color="auto"/>
                        <w:left w:val="none" w:sz="0" w:space="0" w:color="auto"/>
                        <w:bottom w:val="none" w:sz="0" w:space="0" w:color="auto"/>
                        <w:right w:val="none" w:sz="0" w:space="0" w:color="auto"/>
                      </w:divBdr>
                    </w:div>
                  </w:divsChild>
                </w:div>
                <w:div w:id="1121991553">
                  <w:marLeft w:val="0"/>
                  <w:marRight w:val="0"/>
                  <w:marTop w:val="0"/>
                  <w:marBottom w:val="0"/>
                  <w:divBdr>
                    <w:top w:val="none" w:sz="0" w:space="0" w:color="auto"/>
                    <w:left w:val="none" w:sz="0" w:space="0" w:color="auto"/>
                    <w:bottom w:val="none" w:sz="0" w:space="0" w:color="auto"/>
                    <w:right w:val="none" w:sz="0" w:space="0" w:color="auto"/>
                  </w:divBdr>
                  <w:divsChild>
                    <w:div w:id="62602756">
                      <w:marLeft w:val="0"/>
                      <w:marRight w:val="0"/>
                      <w:marTop w:val="0"/>
                      <w:marBottom w:val="0"/>
                      <w:divBdr>
                        <w:top w:val="none" w:sz="0" w:space="0" w:color="auto"/>
                        <w:left w:val="none" w:sz="0" w:space="0" w:color="auto"/>
                        <w:bottom w:val="none" w:sz="0" w:space="0" w:color="auto"/>
                        <w:right w:val="none" w:sz="0" w:space="0" w:color="auto"/>
                      </w:divBdr>
                    </w:div>
                  </w:divsChild>
                </w:div>
                <w:div w:id="1530945370">
                  <w:marLeft w:val="0"/>
                  <w:marRight w:val="0"/>
                  <w:marTop w:val="0"/>
                  <w:marBottom w:val="0"/>
                  <w:divBdr>
                    <w:top w:val="none" w:sz="0" w:space="0" w:color="auto"/>
                    <w:left w:val="none" w:sz="0" w:space="0" w:color="auto"/>
                    <w:bottom w:val="none" w:sz="0" w:space="0" w:color="auto"/>
                    <w:right w:val="none" w:sz="0" w:space="0" w:color="auto"/>
                  </w:divBdr>
                  <w:divsChild>
                    <w:div w:id="1471167091">
                      <w:marLeft w:val="0"/>
                      <w:marRight w:val="0"/>
                      <w:marTop w:val="0"/>
                      <w:marBottom w:val="0"/>
                      <w:divBdr>
                        <w:top w:val="none" w:sz="0" w:space="0" w:color="auto"/>
                        <w:left w:val="none" w:sz="0" w:space="0" w:color="auto"/>
                        <w:bottom w:val="none" w:sz="0" w:space="0" w:color="auto"/>
                        <w:right w:val="none" w:sz="0" w:space="0" w:color="auto"/>
                      </w:divBdr>
                    </w:div>
                  </w:divsChild>
                </w:div>
                <w:div w:id="1348214254">
                  <w:marLeft w:val="0"/>
                  <w:marRight w:val="0"/>
                  <w:marTop w:val="0"/>
                  <w:marBottom w:val="0"/>
                  <w:divBdr>
                    <w:top w:val="none" w:sz="0" w:space="0" w:color="auto"/>
                    <w:left w:val="none" w:sz="0" w:space="0" w:color="auto"/>
                    <w:bottom w:val="none" w:sz="0" w:space="0" w:color="auto"/>
                    <w:right w:val="none" w:sz="0" w:space="0" w:color="auto"/>
                  </w:divBdr>
                  <w:divsChild>
                    <w:div w:id="2057585374">
                      <w:marLeft w:val="0"/>
                      <w:marRight w:val="0"/>
                      <w:marTop w:val="0"/>
                      <w:marBottom w:val="0"/>
                      <w:divBdr>
                        <w:top w:val="none" w:sz="0" w:space="0" w:color="auto"/>
                        <w:left w:val="none" w:sz="0" w:space="0" w:color="auto"/>
                        <w:bottom w:val="none" w:sz="0" w:space="0" w:color="auto"/>
                        <w:right w:val="none" w:sz="0" w:space="0" w:color="auto"/>
                      </w:divBdr>
                    </w:div>
                  </w:divsChild>
                </w:div>
                <w:div w:id="1179388771">
                  <w:marLeft w:val="0"/>
                  <w:marRight w:val="0"/>
                  <w:marTop w:val="0"/>
                  <w:marBottom w:val="0"/>
                  <w:divBdr>
                    <w:top w:val="none" w:sz="0" w:space="0" w:color="auto"/>
                    <w:left w:val="none" w:sz="0" w:space="0" w:color="auto"/>
                    <w:bottom w:val="none" w:sz="0" w:space="0" w:color="auto"/>
                    <w:right w:val="none" w:sz="0" w:space="0" w:color="auto"/>
                  </w:divBdr>
                  <w:divsChild>
                    <w:div w:id="1292783410">
                      <w:marLeft w:val="0"/>
                      <w:marRight w:val="0"/>
                      <w:marTop w:val="0"/>
                      <w:marBottom w:val="0"/>
                      <w:divBdr>
                        <w:top w:val="none" w:sz="0" w:space="0" w:color="auto"/>
                        <w:left w:val="none" w:sz="0" w:space="0" w:color="auto"/>
                        <w:bottom w:val="none" w:sz="0" w:space="0" w:color="auto"/>
                        <w:right w:val="none" w:sz="0" w:space="0" w:color="auto"/>
                      </w:divBdr>
                    </w:div>
                  </w:divsChild>
                </w:div>
                <w:div w:id="597955636">
                  <w:marLeft w:val="0"/>
                  <w:marRight w:val="0"/>
                  <w:marTop w:val="0"/>
                  <w:marBottom w:val="0"/>
                  <w:divBdr>
                    <w:top w:val="none" w:sz="0" w:space="0" w:color="auto"/>
                    <w:left w:val="none" w:sz="0" w:space="0" w:color="auto"/>
                    <w:bottom w:val="none" w:sz="0" w:space="0" w:color="auto"/>
                    <w:right w:val="none" w:sz="0" w:space="0" w:color="auto"/>
                  </w:divBdr>
                  <w:divsChild>
                    <w:div w:id="171992399">
                      <w:marLeft w:val="0"/>
                      <w:marRight w:val="0"/>
                      <w:marTop w:val="0"/>
                      <w:marBottom w:val="0"/>
                      <w:divBdr>
                        <w:top w:val="none" w:sz="0" w:space="0" w:color="auto"/>
                        <w:left w:val="none" w:sz="0" w:space="0" w:color="auto"/>
                        <w:bottom w:val="none" w:sz="0" w:space="0" w:color="auto"/>
                        <w:right w:val="none" w:sz="0" w:space="0" w:color="auto"/>
                      </w:divBdr>
                    </w:div>
                  </w:divsChild>
                </w:div>
                <w:div w:id="876158802">
                  <w:marLeft w:val="0"/>
                  <w:marRight w:val="0"/>
                  <w:marTop w:val="0"/>
                  <w:marBottom w:val="0"/>
                  <w:divBdr>
                    <w:top w:val="none" w:sz="0" w:space="0" w:color="auto"/>
                    <w:left w:val="none" w:sz="0" w:space="0" w:color="auto"/>
                    <w:bottom w:val="none" w:sz="0" w:space="0" w:color="auto"/>
                    <w:right w:val="none" w:sz="0" w:space="0" w:color="auto"/>
                  </w:divBdr>
                  <w:divsChild>
                    <w:div w:id="7781385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84195206">
          <w:marLeft w:val="0"/>
          <w:marRight w:val="0"/>
          <w:marTop w:val="0"/>
          <w:marBottom w:val="0"/>
          <w:divBdr>
            <w:top w:val="none" w:sz="0" w:space="0" w:color="auto"/>
            <w:left w:val="none" w:sz="0" w:space="0" w:color="auto"/>
            <w:bottom w:val="none" w:sz="0" w:space="0" w:color="auto"/>
            <w:right w:val="none" w:sz="0" w:space="0" w:color="auto"/>
          </w:divBdr>
        </w:div>
        <w:div w:id="1101101885">
          <w:marLeft w:val="0"/>
          <w:marRight w:val="0"/>
          <w:marTop w:val="0"/>
          <w:marBottom w:val="0"/>
          <w:divBdr>
            <w:top w:val="none" w:sz="0" w:space="0" w:color="auto"/>
            <w:left w:val="none" w:sz="0" w:space="0" w:color="auto"/>
            <w:bottom w:val="none" w:sz="0" w:space="0" w:color="auto"/>
            <w:right w:val="none" w:sz="0" w:space="0" w:color="auto"/>
          </w:divBdr>
        </w:div>
        <w:div w:id="381486650">
          <w:marLeft w:val="0"/>
          <w:marRight w:val="0"/>
          <w:marTop w:val="0"/>
          <w:marBottom w:val="0"/>
          <w:divBdr>
            <w:top w:val="none" w:sz="0" w:space="0" w:color="auto"/>
            <w:left w:val="none" w:sz="0" w:space="0" w:color="auto"/>
            <w:bottom w:val="none" w:sz="0" w:space="0" w:color="auto"/>
            <w:right w:val="none" w:sz="0" w:space="0" w:color="auto"/>
          </w:divBdr>
          <w:divsChild>
            <w:div w:id="1857577025">
              <w:marLeft w:val="0"/>
              <w:marRight w:val="0"/>
              <w:marTop w:val="0"/>
              <w:marBottom w:val="0"/>
              <w:divBdr>
                <w:top w:val="none" w:sz="0" w:space="0" w:color="auto"/>
                <w:left w:val="none" w:sz="0" w:space="0" w:color="auto"/>
                <w:bottom w:val="none" w:sz="0" w:space="0" w:color="auto"/>
                <w:right w:val="none" w:sz="0" w:space="0" w:color="auto"/>
              </w:divBdr>
            </w:div>
            <w:div w:id="1042942582">
              <w:marLeft w:val="0"/>
              <w:marRight w:val="0"/>
              <w:marTop w:val="0"/>
              <w:marBottom w:val="0"/>
              <w:divBdr>
                <w:top w:val="none" w:sz="0" w:space="0" w:color="auto"/>
                <w:left w:val="none" w:sz="0" w:space="0" w:color="auto"/>
                <w:bottom w:val="none" w:sz="0" w:space="0" w:color="auto"/>
                <w:right w:val="none" w:sz="0" w:space="0" w:color="auto"/>
              </w:divBdr>
            </w:div>
            <w:div w:id="1845853782">
              <w:marLeft w:val="0"/>
              <w:marRight w:val="0"/>
              <w:marTop w:val="0"/>
              <w:marBottom w:val="0"/>
              <w:divBdr>
                <w:top w:val="none" w:sz="0" w:space="0" w:color="auto"/>
                <w:left w:val="none" w:sz="0" w:space="0" w:color="auto"/>
                <w:bottom w:val="none" w:sz="0" w:space="0" w:color="auto"/>
                <w:right w:val="none" w:sz="0" w:space="0" w:color="auto"/>
              </w:divBdr>
            </w:div>
            <w:div w:id="1616595413">
              <w:marLeft w:val="0"/>
              <w:marRight w:val="0"/>
              <w:marTop w:val="0"/>
              <w:marBottom w:val="0"/>
              <w:divBdr>
                <w:top w:val="none" w:sz="0" w:space="0" w:color="auto"/>
                <w:left w:val="none" w:sz="0" w:space="0" w:color="auto"/>
                <w:bottom w:val="none" w:sz="0" w:space="0" w:color="auto"/>
                <w:right w:val="none" w:sz="0" w:space="0" w:color="auto"/>
              </w:divBdr>
            </w:div>
            <w:div w:id="2079011119">
              <w:marLeft w:val="0"/>
              <w:marRight w:val="0"/>
              <w:marTop w:val="0"/>
              <w:marBottom w:val="0"/>
              <w:divBdr>
                <w:top w:val="none" w:sz="0" w:space="0" w:color="auto"/>
                <w:left w:val="none" w:sz="0" w:space="0" w:color="auto"/>
                <w:bottom w:val="none" w:sz="0" w:space="0" w:color="auto"/>
                <w:right w:val="none" w:sz="0" w:space="0" w:color="auto"/>
              </w:divBdr>
            </w:div>
            <w:div w:id="1435900198">
              <w:marLeft w:val="0"/>
              <w:marRight w:val="0"/>
              <w:marTop w:val="0"/>
              <w:marBottom w:val="0"/>
              <w:divBdr>
                <w:top w:val="none" w:sz="0" w:space="0" w:color="auto"/>
                <w:left w:val="none" w:sz="0" w:space="0" w:color="auto"/>
                <w:bottom w:val="none" w:sz="0" w:space="0" w:color="auto"/>
                <w:right w:val="none" w:sz="0" w:space="0" w:color="auto"/>
              </w:divBdr>
            </w:div>
            <w:div w:id="1056857474">
              <w:marLeft w:val="0"/>
              <w:marRight w:val="0"/>
              <w:marTop w:val="0"/>
              <w:marBottom w:val="0"/>
              <w:divBdr>
                <w:top w:val="none" w:sz="0" w:space="0" w:color="auto"/>
                <w:left w:val="none" w:sz="0" w:space="0" w:color="auto"/>
                <w:bottom w:val="none" w:sz="0" w:space="0" w:color="auto"/>
                <w:right w:val="none" w:sz="0" w:space="0" w:color="auto"/>
              </w:divBdr>
            </w:div>
            <w:div w:id="2120760621">
              <w:marLeft w:val="0"/>
              <w:marRight w:val="0"/>
              <w:marTop w:val="0"/>
              <w:marBottom w:val="0"/>
              <w:divBdr>
                <w:top w:val="none" w:sz="0" w:space="0" w:color="auto"/>
                <w:left w:val="none" w:sz="0" w:space="0" w:color="auto"/>
                <w:bottom w:val="none" w:sz="0" w:space="0" w:color="auto"/>
                <w:right w:val="none" w:sz="0" w:space="0" w:color="auto"/>
              </w:divBdr>
            </w:div>
            <w:div w:id="368647470">
              <w:marLeft w:val="0"/>
              <w:marRight w:val="0"/>
              <w:marTop w:val="0"/>
              <w:marBottom w:val="0"/>
              <w:divBdr>
                <w:top w:val="none" w:sz="0" w:space="0" w:color="auto"/>
                <w:left w:val="none" w:sz="0" w:space="0" w:color="auto"/>
                <w:bottom w:val="none" w:sz="0" w:space="0" w:color="auto"/>
                <w:right w:val="none" w:sz="0" w:space="0" w:color="auto"/>
              </w:divBdr>
            </w:div>
            <w:div w:id="1623614945">
              <w:marLeft w:val="0"/>
              <w:marRight w:val="0"/>
              <w:marTop w:val="0"/>
              <w:marBottom w:val="0"/>
              <w:divBdr>
                <w:top w:val="none" w:sz="0" w:space="0" w:color="auto"/>
                <w:left w:val="none" w:sz="0" w:space="0" w:color="auto"/>
                <w:bottom w:val="none" w:sz="0" w:space="0" w:color="auto"/>
                <w:right w:val="none" w:sz="0" w:space="0" w:color="auto"/>
              </w:divBdr>
            </w:div>
            <w:div w:id="727344456">
              <w:marLeft w:val="0"/>
              <w:marRight w:val="0"/>
              <w:marTop w:val="0"/>
              <w:marBottom w:val="0"/>
              <w:divBdr>
                <w:top w:val="none" w:sz="0" w:space="0" w:color="auto"/>
                <w:left w:val="none" w:sz="0" w:space="0" w:color="auto"/>
                <w:bottom w:val="none" w:sz="0" w:space="0" w:color="auto"/>
                <w:right w:val="none" w:sz="0" w:space="0" w:color="auto"/>
              </w:divBdr>
            </w:div>
            <w:div w:id="1758139118">
              <w:marLeft w:val="0"/>
              <w:marRight w:val="0"/>
              <w:marTop w:val="0"/>
              <w:marBottom w:val="0"/>
              <w:divBdr>
                <w:top w:val="none" w:sz="0" w:space="0" w:color="auto"/>
                <w:left w:val="none" w:sz="0" w:space="0" w:color="auto"/>
                <w:bottom w:val="none" w:sz="0" w:space="0" w:color="auto"/>
                <w:right w:val="none" w:sz="0" w:space="0" w:color="auto"/>
              </w:divBdr>
            </w:div>
            <w:div w:id="66152380">
              <w:marLeft w:val="0"/>
              <w:marRight w:val="0"/>
              <w:marTop w:val="0"/>
              <w:marBottom w:val="0"/>
              <w:divBdr>
                <w:top w:val="none" w:sz="0" w:space="0" w:color="auto"/>
                <w:left w:val="none" w:sz="0" w:space="0" w:color="auto"/>
                <w:bottom w:val="none" w:sz="0" w:space="0" w:color="auto"/>
                <w:right w:val="none" w:sz="0" w:space="0" w:color="auto"/>
              </w:divBdr>
            </w:div>
            <w:div w:id="644773122">
              <w:marLeft w:val="0"/>
              <w:marRight w:val="0"/>
              <w:marTop w:val="0"/>
              <w:marBottom w:val="0"/>
              <w:divBdr>
                <w:top w:val="none" w:sz="0" w:space="0" w:color="auto"/>
                <w:left w:val="none" w:sz="0" w:space="0" w:color="auto"/>
                <w:bottom w:val="none" w:sz="0" w:space="0" w:color="auto"/>
                <w:right w:val="none" w:sz="0" w:space="0" w:color="auto"/>
              </w:divBdr>
            </w:div>
            <w:div w:id="262231602">
              <w:marLeft w:val="0"/>
              <w:marRight w:val="0"/>
              <w:marTop w:val="0"/>
              <w:marBottom w:val="0"/>
              <w:divBdr>
                <w:top w:val="none" w:sz="0" w:space="0" w:color="auto"/>
                <w:left w:val="none" w:sz="0" w:space="0" w:color="auto"/>
                <w:bottom w:val="none" w:sz="0" w:space="0" w:color="auto"/>
                <w:right w:val="none" w:sz="0" w:space="0" w:color="auto"/>
              </w:divBdr>
            </w:div>
            <w:div w:id="67651520">
              <w:marLeft w:val="0"/>
              <w:marRight w:val="0"/>
              <w:marTop w:val="0"/>
              <w:marBottom w:val="0"/>
              <w:divBdr>
                <w:top w:val="none" w:sz="0" w:space="0" w:color="auto"/>
                <w:left w:val="none" w:sz="0" w:space="0" w:color="auto"/>
                <w:bottom w:val="none" w:sz="0" w:space="0" w:color="auto"/>
                <w:right w:val="none" w:sz="0" w:space="0" w:color="auto"/>
              </w:divBdr>
            </w:div>
            <w:div w:id="213124857">
              <w:marLeft w:val="0"/>
              <w:marRight w:val="0"/>
              <w:marTop w:val="0"/>
              <w:marBottom w:val="0"/>
              <w:divBdr>
                <w:top w:val="none" w:sz="0" w:space="0" w:color="auto"/>
                <w:left w:val="none" w:sz="0" w:space="0" w:color="auto"/>
                <w:bottom w:val="none" w:sz="0" w:space="0" w:color="auto"/>
                <w:right w:val="none" w:sz="0" w:space="0" w:color="auto"/>
              </w:divBdr>
            </w:div>
            <w:div w:id="1998143953">
              <w:marLeft w:val="0"/>
              <w:marRight w:val="0"/>
              <w:marTop w:val="0"/>
              <w:marBottom w:val="0"/>
              <w:divBdr>
                <w:top w:val="none" w:sz="0" w:space="0" w:color="auto"/>
                <w:left w:val="none" w:sz="0" w:space="0" w:color="auto"/>
                <w:bottom w:val="none" w:sz="0" w:space="0" w:color="auto"/>
                <w:right w:val="none" w:sz="0" w:space="0" w:color="auto"/>
              </w:divBdr>
            </w:div>
          </w:divsChild>
        </w:div>
        <w:div w:id="1787037416">
          <w:marLeft w:val="0"/>
          <w:marRight w:val="0"/>
          <w:marTop w:val="0"/>
          <w:marBottom w:val="0"/>
          <w:divBdr>
            <w:top w:val="none" w:sz="0" w:space="0" w:color="auto"/>
            <w:left w:val="none" w:sz="0" w:space="0" w:color="auto"/>
            <w:bottom w:val="none" w:sz="0" w:space="0" w:color="auto"/>
            <w:right w:val="none" w:sz="0" w:space="0" w:color="auto"/>
          </w:divBdr>
        </w:div>
        <w:div w:id="1849100183">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adelaide.edu.au/writingcentre/sites/default/files/docs/learningguide-mindmapping.pdf" TargetMode="External"/><Relationship Id="rId21" Type="http://schemas.openxmlformats.org/officeDocument/2006/relationships/image" Target="media/image3.png"/><Relationship Id="rId42" Type="http://schemas.openxmlformats.org/officeDocument/2006/relationships/hyperlink" Target="https://comprehensibleclassroom.com/2013/10/07/gallery-walk-language-classes/" TargetMode="External"/><Relationship Id="rId47" Type="http://schemas.openxmlformats.org/officeDocument/2006/relationships/hyperlink" Target="https://www.usingenglish.com/teachers/articles/21-negotiating-in-english-games.html" TargetMode="External"/><Relationship Id="rId63" Type="http://schemas.openxmlformats.org/officeDocument/2006/relationships/header" Target="header5.xml"/><Relationship Id="rId68" Type="http://schemas.openxmlformats.org/officeDocument/2006/relationships/glossaryDocument" Target="glossary/document.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www.education.vic.gov.au/school/teachers/support/diversity/eal/Pages/Understanding-students-language-practices.aspx" TargetMode="External"/><Relationship Id="rId11" Type="http://schemas.openxmlformats.org/officeDocument/2006/relationships/image" Target="media/image1.jpg"/><Relationship Id="rId24" Type="http://schemas.openxmlformats.org/officeDocument/2006/relationships/hyperlink" Target="https://dictionary.cambridge.org/grammar/british-grammar/discourse-markers-so-right-okay" TargetMode="External"/><Relationship Id="rId32" Type="http://schemas.openxmlformats.org/officeDocument/2006/relationships/hyperlink" Target="https://getting-it-together.moadoph.gov.au/teacher-guide/graphic-organisers.html" TargetMode="External"/><Relationship Id="rId37"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40" Type="http://schemas.openxmlformats.org/officeDocument/2006/relationships/header" Target="header4.xml"/><Relationship Id="rId45" Type="http://schemas.openxmlformats.org/officeDocument/2006/relationships/hyperlink" Target="https://resolve.edu.au/pedagogical-tools/learning-community-tools/learning-each-other" TargetMode="External"/><Relationship Id="rId53" Type="http://schemas.openxmlformats.org/officeDocument/2006/relationships/hyperlink" Target="https://www.adelaide.edu.au/writingcentre/sites/default/files/docs/learningguide-mindmapping.pdf" TargetMode="External"/><Relationship Id="rId58" Type="http://schemas.openxmlformats.org/officeDocument/2006/relationships/hyperlink" Target="https://www.dramanotebook.com/drama-games/yes-and/" TargetMode="External"/><Relationship Id="rId66" Type="http://schemas.openxmlformats.org/officeDocument/2006/relationships/footer" Target="footer6.xml"/><Relationship Id="rId5" Type="http://schemas.openxmlformats.org/officeDocument/2006/relationships/numbering" Target="numbering.xml"/><Relationship Id="rId61" Type="http://schemas.openxmlformats.org/officeDocument/2006/relationships/hyperlink" Target="https://thinkingmuseum.com/2022/12/15/5-thinking-routines-for-comparing-contrasting/" TargetMode="Externa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app.education.nsw.gov.au/digital-learning-selector/LearningActivity/Browser?cache_id=0a821" TargetMode="External"/><Relationship Id="rId30" Type="http://schemas.openxmlformats.org/officeDocument/2006/relationships/hyperlink" Target="https://resolve.edu.au/pedagogical-tools/learning-community-tools/learning-each-other" TargetMode="External"/><Relationship Id="rId35"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43" Type="http://schemas.openxmlformats.org/officeDocument/2006/relationships/hyperlink" Target="https://cetl.uconn.edu/resources/teaching-your-course/leading-effective-discussions/socratic-questions/" TargetMode="External"/><Relationship Id="rId48" Type="http://schemas.openxmlformats.org/officeDocument/2006/relationships/hyperlink" Target="https://resolve.edu.au/pedagogical-tools/learning-community-tools/learning-each-other" TargetMode="External"/><Relationship Id="rId56" Type="http://schemas.openxmlformats.org/officeDocument/2006/relationships/hyperlink" Target="https://www.vcaa.vic.edu.au/Documents/vce/adviceforteachers/2020SecondLanguagesTextTypes.docx" TargetMode="External"/><Relationship Id="rId64" Type="http://schemas.openxmlformats.org/officeDocument/2006/relationships/footer" Target="footer5.xml"/><Relationship Id="rId69" Type="http://schemas.openxmlformats.org/officeDocument/2006/relationships/theme" Target="theme/theme1.xml"/><Relationship Id="rId8" Type="http://schemas.openxmlformats.org/officeDocument/2006/relationships/webSettings" Target="webSettings.xml"/><Relationship Id="rId51" Type="http://schemas.openxmlformats.org/officeDocument/2006/relationships/hyperlink" Target="https://www.nfi.edu/storyboard/"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lo.unisa.edu.au/mod/book/view.php?id=611321&amp;chapterid=100451" TargetMode="External"/><Relationship Id="rId33" Type="http://schemas.openxmlformats.org/officeDocument/2006/relationships/hyperlink" Target="https://lf.westernsydney.edu.au/engage/strategy/fish-bowl/" TargetMode="External"/><Relationship Id="rId38" Type="http://schemas.openxmlformats.org/officeDocument/2006/relationships/header" Target="header3.xml"/><Relationship Id="rId46" Type="http://schemas.openxmlformats.org/officeDocument/2006/relationships/hyperlink" Target="https://peo.gov.au/teach-our-parliament/classroom-activities/democratic-ideas/learn-to-negotiate/" TargetMode="External"/><Relationship Id="rId59" Type="http://schemas.openxmlformats.org/officeDocument/2006/relationships/hyperlink" Target="https://resolve.edu.au/pedagogical-tools/learning-community-tools/learning-each-other" TargetMode="External"/><Relationship Id="rId67" Type="http://schemas.openxmlformats.org/officeDocument/2006/relationships/fontTable" Target="fontTable.xml"/><Relationship Id="rId20" Type="http://schemas.openxmlformats.org/officeDocument/2006/relationships/image" Target="media/image2.png"/><Relationship Id="rId41" Type="http://schemas.openxmlformats.org/officeDocument/2006/relationships/footer" Target="footer4.xml"/><Relationship Id="rId54" Type="http://schemas.openxmlformats.org/officeDocument/2006/relationships/hyperlink" Target="https://arbs.nzcer.org.nz/venn-diagrams" TargetMode="External"/><Relationship Id="rId62"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Card/578?clearCache=ceaeab70-6ab7-bbd1-370c-19a643c2e73d" TargetMode="External"/><Relationship Id="rId36" Type="http://schemas.openxmlformats.org/officeDocument/2006/relationships/hyperlink" Target="https://getting-it-together.moadoph.gov.au/teacher-guide/graphic-organisers.html" TargetMode="External"/><Relationship Id="rId49" Type="http://schemas.openxmlformats.org/officeDocument/2006/relationships/hyperlink" Target="https://easyeslgames.com/snowball/" TargetMode="External"/><Relationship Id="rId57" Type="http://schemas.openxmlformats.org/officeDocument/2006/relationships/hyperlink" Target="https://tesolatrennertnyc.wordpress.com/2013/09/25/quick-activity-idea-yes-but-dialogue-game/" TargetMode="External"/><Relationship Id="rId10" Type="http://schemas.openxmlformats.org/officeDocument/2006/relationships/endnotes" Target="endnotes.xml"/><Relationship Id="rId31" Type="http://schemas.openxmlformats.org/officeDocument/2006/relationships/hyperlink" Target="https://www.anu.edu.au/students/academic-skills/study-skills/note-taking/note-taking-template" TargetMode="External"/><Relationship Id="rId44" Type="http://schemas.openxmlformats.org/officeDocument/2006/relationships/hyperlink" Target="https://www.sadlier.com/school/ela-blog/how-to-use-the-circle-of-viewpoints-routine-with-students" TargetMode="External"/><Relationship Id="rId52" Type="http://schemas.openxmlformats.org/officeDocument/2006/relationships/hyperlink" Target="https://getting-it-together.moadoph.gov.au/teacher-guide/graphic-organisers.html" TargetMode="External"/><Relationship Id="rId60" Type="http://schemas.openxmlformats.org/officeDocument/2006/relationships/hyperlink" Target="https://online.visual-paradigm.com/knowledge/brainstorming/what-is-diamond-ranking-strategy/" TargetMode="External"/><Relationship Id="rId65" Type="http://schemas.openxmlformats.org/officeDocument/2006/relationships/header" Target="header6.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39" Type="http://schemas.openxmlformats.org/officeDocument/2006/relationships/footer" Target="footer3.xml"/><Relationship Id="rId34" Type="http://schemas.openxmlformats.org/officeDocument/2006/relationships/hyperlink" Target="https://getting-it-together.moadoph.gov.au/teacher-guide/graphic-organisers.html" TargetMode="External"/><Relationship Id="rId50" Type="http://schemas.openxmlformats.org/officeDocument/2006/relationships/hyperlink" Target="https://www.teachingenglish.org.uk/teaching-resources/teaching-secondary/activities/pre-intermediate-a2/running-dictation" TargetMode="External"/><Relationship Id="rId55" Type="http://schemas.openxmlformats.org/officeDocument/2006/relationships/hyperlink" Target="https://museumsvictoria.com.au/immigrationmuseum/whats-on/" TargetMode="Externa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5F36318030D0451BBC0E32807BE0ADED"/>
        <w:category>
          <w:name w:val="General"/>
          <w:gallery w:val="placeholder"/>
        </w:category>
        <w:types>
          <w:type w:val="bbPlcHdr"/>
        </w:types>
        <w:behaviors>
          <w:behavior w:val="content"/>
        </w:behaviors>
        <w:guid w:val="{28480A9D-34AB-42E6-A133-BE028C2E9CDC}"/>
      </w:docPartPr>
      <w:docPartBody>
        <w:p w:rsidR="00EA5532" w:rsidRDefault="00EA5532" w:rsidP="00EA5532">
          <w:pPr>
            <w:pStyle w:val="5F36318030D0451BBC0E32807BE0ADED"/>
          </w:pPr>
          <w:r w:rsidRPr="007A01CF">
            <w:rPr>
              <w:rStyle w:val="PlaceholderText"/>
            </w:rPr>
            <w:t>Click or tap here to enter text.</w:t>
          </w:r>
        </w:p>
      </w:docPartBody>
    </w:docPart>
    <w:docPart>
      <w:docPartPr>
        <w:name w:val="15C9593D9E4947B5B8F903404A8903FA"/>
        <w:category>
          <w:name w:val="General"/>
          <w:gallery w:val="placeholder"/>
        </w:category>
        <w:types>
          <w:type w:val="bbPlcHdr"/>
        </w:types>
        <w:behaviors>
          <w:behavior w:val="content"/>
        </w:behaviors>
        <w:guid w:val="{9B001D79-75B4-4D8A-81C4-428B5C371FE7}"/>
      </w:docPartPr>
      <w:docPartBody>
        <w:p w:rsidR="00EA5532" w:rsidRDefault="00EA5532" w:rsidP="00EA5532">
          <w:pPr>
            <w:pStyle w:val="15C9593D9E4947B5B8F903404A8903FA"/>
          </w:pPr>
          <w:r w:rsidRPr="007A01CF">
            <w:rPr>
              <w:rStyle w:val="PlaceholderText"/>
            </w:rPr>
            <w:t>[Title]</w:t>
          </w:r>
        </w:p>
      </w:docPartBody>
    </w:docPart>
    <w:docPart>
      <w:docPartPr>
        <w:name w:val="8458F2C90869414ABF1C593C0C2F3123"/>
        <w:category>
          <w:name w:val="General"/>
          <w:gallery w:val="placeholder"/>
        </w:category>
        <w:types>
          <w:type w:val="bbPlcHdr"/>
        </w:types>
        <w:behaviors>
          <w:behavior w:val="content"/>
        </w:behaviors>
        <w:guid w:val="{AFFDD77D-D480-472C-8F14-7931BF6EC179}"/>
      </w:docPartPr>
      <w:docPartBody>
        <w:p w:rsidR="00EA5532" w:rsidRDefault="00EA5532" w:rsidP="00EA5532">
          <w:pPr>
            <w:pStyle w:val="8458F2C90869414ABF1C593C0C2F3123"/>
          </w:pPr>
          <w:r w:rsidRPr="003D58FC">
            <w:rPr>
              <w:rStyle w:val="PlaceholderText"/>
            </w:rPr>
            <w:t>[Keywords]</w:t>
          </w:r>
        </w:p>
      </w:docPartBody>
    </w:docPart>
    <w:docPart>
      <w:docPartPr>
        <w:name w:val="76F25F2B7C824B27A8E6321742A1F3E0"/>
        <w:category>
          <w:name w:val="General"/>
          <w:gallery w:val="placeholder"/>
        </w:category>
        <w:types>
          <w:type w:val="bbPlcHdr"/>
        </w:types>
        <w:behaviors>
          <w:behavior w:val="content"/>
        </w:behaviors>
        <w:guid w:val="{AF07B7D9-C834-4A4B-BA6C-D89FD89BDD34}"/>
      </w:docPartPr>
      <w:docPartBody>
        <w:p w:rsidR="00EA5532" w:rsidRDefault="00EA5532" w:rsidP="00EA5532">
          <w:pPr>
            <w:pStyle w:val="76F25F2B7C824B27A8E6321742A1F3E0"/>
          </w:pPr>
          <w:r w:rsidRPr="003D58FC">
            <w:rPr>
              <w:rStyle w:val="PlaceholderText"/>
            </w:rPr>
            <w:t>[Keywords]</w:t>
          </w:r>
        </w:p>
      </w:docPartBody>
    </w:docPart>
    <w:docPart>
      <w:docPartPr>
        <w:name w:val="61D8B7AE9D4E417FA6C16EC19CC91CE1"/>
        <w:category>
          <w:name w:val="General"/>
          <w:gallery w:val="placeholder"/>
        </w:category>
        <w:types>
          <w:type w:val="bbPlcHdr"/>
        </w:types>
        <w:behaviors>
          <w:behavior w:val="content"/>
        </w:behaviors>
        <w:guid w:val="{5FAC7A50-4305-466F-A13F-500B2E58091C}"/>
      </w:docPartPr>
      <w:docPartBody>
        <w:p w:rsidR="00EA5532" w:rsidRDefault="00EA5532" w:rsidP="00EA5532">
          <w:pPr>
            <w:pStyle w:val="61D8B7AE9D4E417FA6C16EC19CC91CE1"/>
          </w:pPr>
          <w:r w:rsidRPr="003D58FC">
            <w:rPr>
              <w:rStyle w:val="PlaceholderText"/>
            </w:rPr>
            <w:t>[Keywords]</w:t>
          </w:r>
        </w:p>
      </w:docPartBody>
    </w:docPart>
    <w:docPart>
      <w:docPartPr>
        <w:name w:val="B080CC880CC043398CB8528F19354351"/>
        <w:category>
          <w:name w:val="General"/>
          <w:gallery w:val="placeholder"/>
        </w:category>
        <w:types>
          <w:type w:val="bbPlcHdr"/>
        </w:types>
        <w:behaviors>
          <w:behavior w:val="content"/>
        </w:behaviors>
        <w:guid w:val="{E462F3C9-67DA-4D16-8584-8748EBA34805}"/>
      </w:docPartPr>
      <w:docPartBody>
        <w:p w:rsidR="00EA5532" w:rsidRDefault="00EA5532" w:rsidP="00EA5532">
          <w:pPr>
            <w:pStyle w:val="B080CC880CC043398CB8528F19354351"/>
          </w:pPr>
          <w:r w:rsidRPr="003D58FC">
            <w:rPr>
              <w:rStyle w:val="PlaceholderText"/>
            </w:rPr>
            <w:t>[Keywords]</w:t>
          </w:r>
        </w:p>
      </w:docPartBody>
    </w:docPart>
    <w:docPart>
      <w:docPartPr>
        <w:name w:val="E4D301101C3C43E5BFC344991F01F4DC"/>
        <w:category>
          <w:name w:val="General"/>
          <w:gallery w:val="placeholder"/>
        </w:category>
        <w:types>
          <w:type w:val="bbPlcHdr"/>
        </w:types>
        <w:behaviors>
          <w:behavior w:val="content"/>
        </w:behaviors>
        <w:guid w:val="{AA5FC464-FD15-4AA1-A8E3-509843B0A31D}"/>
      </w:docPartPr>
      <w:docPartBody>
        <w:p w:rsidR="00EA5532" w:rsidRDefault="00EA5532" w:rsidP="00EA5532">
          <w:pPr>
            <w:pStyle w:val="E4D301101C3C43E5BFC344991F01F4DC"/>
          </w:pPr>
          <w:r w:rsidRPr="003D58FC">
            <w:rPr>
              <w:rStyle w:val="PlaceholderText"/>
            </w:rPr>
            <w:t>[Keywords]</w:t>
          </w:r>
        </w:p>
      </w:docPartBody>
    </w:docPart>
    <w:docPart>
      <w:docPartPr>
        <w:name w:val="C64B3A82EFC046F0A12A73500ECA5994"/>
        <w:category>
          <w:name w:val="General"/>
          <w:gallery w:val="placeholder"/>
        </w:category>
        <w:types>
          <w:type w:val="bbPlcHdr"/>
        </w:types>
        <w:behaviors>
          <w:behavior w:val="content"/>
        </w:behaviors>
        <w:guid w:val="{C630C54A-722B-45F9-948A-5674F14DFD36}"/>
      </w:docPartPr>
      <w:docPartBody>
        <w:p w:rsidR="00EA5532" w:rsidRDefault="00EA5532" w:rsidP="00EA5532">
          <w:pPr>
            <w:pStyle w:val="C64B3A82EFC046F0A12A73500ECA5994"/>
          </w:pPr>
          <w:r w:rsidRPr="003D58FC">
            <w:rPr>
              <w:rStyle w:val="PlaceholderText"/>
            </w:rPr>
            <w:t>[Keywords]</w:t>
          </w:r>
        </w:p>
      </w:docPartBody>
    </w:docPart>
    <w:docPart>
      <w:docPartPr>
        <w:name w:val="C3239950076A426493A8FDB93824B497"/>
        <w:category>
          <w:name w:val="General"/>
          <w:gallery w:val="placeholder"/>
        </w:category>
        <w:types>
          <w:type w:val="bbPlcHdr"/>
        </w:types>
        <w:behaviors>
          <w:behavior w:val="content"/>
        </w:behaviors>
        <w:guid w:val="{94BAD18B-07E4-4B96-90B8-7A0158B14508}"/>
      </w:docPartPr>
      <w:docPartBody>
        <w:p w:rsidR="00EA5532" w:rsidRDefault="00EA5532" w:rsidP="00EA5532">
          <w:pPr>
            <w:pStyle w:val="C3239950076A426493A8FDB93824B497"/>
          </w:pPr>
          <w:r w:rsidRPr="003D58FC">
            <w:rPr>
              <w:rStyle w:val="PlaceholderText"/>
            </w:rPr>
            <w:t>[Keywords]</w:t>
          </w:r>
        </w:p>
      </w:docPartBody>
    </w:docPart>
    <w:docPart>
      <w:docPartPr>
        <w:name w:val="6F69897E386645269266DE4FE35CE185"/>
        <w:category>
          <w:name w:val="General"/>
          <w:gallery w:val="placeholder"/>
        </w:category>
        <w:types>
          <w:type w:val="bbPlcHdr"/>
        </w:types>
        <w:behaviors>
          <w:behavior w:val="content"/>
        </w:behaviors>
        <w:guid w:val="{593888B0-B215-48D9-8B97-54D8458C9A76}"/>
      </w:docPartPr>
      <w:docPartBody>
        <w:p w:rsidR="00EA5532" w:rsidRDefault="00EA5532" w:rsidP="00EA5532">
          <w:pPr>
            <w:pStyle w:val="6F69897E386645269266DE4FE35CE185"/>
          </w:pPr>
          <w:r w:rsidRPr="003D58FC">
            <w:rPr>
              <w:rStyle w:val="PlaceholderText"/>
            </w:rPr>
            <w:t>[Keywords]</w:t>
          </w:r>
        </w:p>
      </w:docPartBody>
    </w:docPart>
    <w:docPart>
      <w:docPartPr>
        <w:name w:val="FE87B48F86BE4CA1B8B74EE8E1F7CA36"/>
        <w:category>
          <w:name w:val="General"/>
          <w:gallery w:val="placeholder"/>
        </w:category>
        <w:types>
          <w:type w:val="bbPlcHdr"/>
        </w:types>
        <w:behaviors>
          <w:behavior w:val="content"/>
        </w:behaviors>
        <w:guid w:val="{400C8A46-258D-4BB1-9915-5AC0D6AA1E65}"/>
      </w:docPartPr>
      <w:docPartBody>
        <w:p w:rsidR="00EA5532" w:rsidRDefault="00EA5532" w:rsidP="00EA5532">
          <w:pPr>
            <w:pStyle w:val="FE87B48F86BE4CA1B8B74EE8E1F7CA36"/>
          </w:pPr>
          <w:r w:rsidRPr="003D58FC">
            <w:rPr>
              <w:rStyle w:val="PlaceholderText"/>
            </w:rPr>
            <w:t>[Keywords]</w:t>
          </w:r>
        </w:p>
      </w:docPartBody>
    </w:docPart>
    <w:docPart>
      <w:docPartPr>
        <w:name w:val="E59853C390BE4D1BA6BCDFCEC2D385AD"/>
        <w:category>
          <w:name w:val="General"/>
          <w:gallery w:val="placeholder"/>
        </w:category>
        <w:types>
          <w:type w:val="bbPlcHdr"/>
        </w:types>
        <w:behaviors>
          <w:behavior w:val="content"/>
        </w:behaviors>
        <w:guid w:val="{E070BE12-A7CF-404B-AB5F-20DC4B2349D5}"/>
      </w:docPartPr>
      <w:docPartBody>
        <w:p w:rsidR="00EA5532" w:rsidRDefault="00EA5532" w:rsidP="00EA5532">
          <w:pPr>
            <w:pStyle w:val="E59853C390BE4D1BA6BCDFCEC2D385AD"/>
          </w:pPr>
          <w:r w:rsidRPr="003D58FC">
            <w:rPr>
              <w:rStyle w:val="PlaceholderText"/>
            </w:rPr>
            <w:t>[Keywords]</w:t>
          </w:r>
        </w:p>
      </w:docPartBody>
    </w:docPart>
    <w:docPart>
      <w:docPartPr>
        <w:name w:val="C6E04CFDF56F4E3C9E8081690249DAE2"/>
        <w:category>
          <w:name w:val="General"/>
          <w:gallery w:val="placeholder"/>
        </w:category>
        <w:types>
          <w:type w:val="bbPlcHdr"/>
        </w:types>
        <w:behaviors>
          <w:behavior w:val="content"/>
        </w:behaviors>
        <w:guid w:val="{FEF58E95-3488-475C-BB63-ADD8ADE08485}"/>
      </w:docPartPr>
      <w:docPartBody>
        <w:p w:rsidR="00EA5532" w:rsidRDefault="00EA5532" w:rsidP="00EA5532">
          <w:pPr>
            <w:pStyle w:val="C6E04CFDF56F4E3C9E8081690249DAE2"/>
          </w:pPr>
          <w:r w:rsidRPr="003D58FC">
            <w:rPr>
              <w:rStyle w:val="PlaceholderText"/>
            </w:rPr>
            <w:t>[Keywords]</w:t>
          </w:r>
        </w:p>
      </w:docPartBody>
    </w:docPart>
    <w:docPart>
      <w:docPartPr>
        <w:name w:val="880C5E3F099945C6BAE4BC1225ECF112"/>
        <w:category>
          <w:name w:val="General"/>
          <w:gallery w:val="placeholder"/>
        </w:category>
        <w:types>
          <w:type w:val="bbPlcHdr"/>
        </w:types>
        <w:behaviors>
          <w:behavior w:val="content"/>
        </w:behaviors>
        <w:guid w:val="{B6CB7934-9262-469A-A1C9-0C28D25740A8}"/>
      </w:docPartPr>
      <w:docPartBody>
        <w:p w:rsidR="00EA5532" w:rsidRDefault="00EA5532" w:rsidP="00EA5532">
          <w:pPr>
            <w:pStyle w:val="880C5E3F099945C6BAE4BC1225ECF112"/>
          </w:pPr>
          <w:r w:rsidRPr="003D58FC">
            <w:rPr>
              <w:rStyle w:val="PlaceholderText"/>
            </w:rPr>
            <w:t>[Keywords]</w:t>
          </w:r>
        </w:p>
      </w:docPartBody>
    </w:docPart>
    <w:docPart>
      <w:docPartPr>
        <w:name w:val="CF630BB5773D45D39344DE0B1366C037"/>
        <w:category>
          <w:name w:val="General"/>
          <w:gallery w:val="placeholder"/>
        </w:category>
        <w:types>
          <w:type w:val="bbPlcHdr"/>
        </w:types>
        <w:behaviors>
          <w:behavior w:val="content"/>
        </w:behaviors>
        <w:guid w:val="{CBCD37A4-10D0-431D-BA1F-C8E9C6576BC6}"/>
      </w:docPartPr>
      <w:docPartBody>
        <w:p w:rsidR="00EA5532" w:rsidRDefault="00EA5532" w:rsidP="00EA5532">
          <w:pPr>
            <w:pStyle w:val="CF630BB5773D45D39344DE0B1366C037"/>
          </w:pPr>
          <w:r w:rsidRPr="003D58FC">
            <w:rPr>
              <w:rStyle w:val="PlaceholderText"/>
            </w:rPr>
            <w:t>[Keywords]</w:t>
          </w:r>
        </w:p>
      </w:docPartBody>
    </w:docPart>
    <w:docPart>
      <w:docPartPr>
        <w:name w:val="E2C1BEFD33CE4F0B9346AC1D27B91B18"/>
        <w:category>
          <w:name w:val="General"/>
          <w:gallery w:val="placeholder"/>
        </w:category>
        <w:types>
          <w:type w:val="bbPlcHdr"/>
        </w:types>
        <w:behaviors>
          <w:behavior w:val="content"/>
        </w:behaviors>
        <w:guid w:val="{ACA03EFA-0579-4809-950F-A951FB2B843F}"/>
      </w:docPartPr>
      <w:docPartBody>
        <w:p w:rsidR="00EA5532" w:rsidRDefault="00EA5532" w:rsidP="00EA5532">
          <w:pPr>
            <w:pStyle w:val="E2C1BEFD33CE4F0B9346AC1D27B91B18"/>
          </w:pPr>
          <w:r w:rsidRPr="003D58FC">
            <w:rPr>
              <w:rStyle w:val="PlaceholderText"/>
            </w:rPr>
            <w:t>[Keywords]</w:t>
          </w:r>
        </w:p>
      </w:docPartBody>
    </w:docPart>
    <w:docPart>
      <w:docPartPr>
        <w:name w:val="EFA38B7FE9964AE586C0DEF995F2EE99"/>
        <w:category>
          <w:name w:val="General"/>
          <w:gallery w:val="placeholder"/>
        </w:category>
        <w:types>
          <w:type w:val="bbPlcHdr"/>
        </w:types>
        <w:behaviors>
          <w:behavior w:val="content"/>
        </w:behaviors>
        <w:guid w:val="{72D3A75F-5399-4A15-8B06-ECDECCEEF752}"/>
      </w:docPartPr>
      <w:docPartBody>
        <w:p w:rsidR="00EA5532" w:rsidRDefault="00EA5532" w:rsidP="00EA5532">
          <w:pPr>
            <w:pStyle w:val="EFA38B7FE9964AE586C0DEF995F2EE99"/>
          </w:pPr>
          <w:r w:rsidRPr="003D58FC">
            <w:rPr>
              <w:rStyle w:val="PlaceholderText"/>
            </w:rPr>
            <w:t>[Keywords]</w:t>
          </w:r>
        </w:p>
      </w:docPartBody>
    </w:docPart>
    <w:docPart>
      <w:docPartPr>
        <w:name w:val="BD072C2ACB57402DA448BBADFE82956A"/>
        <w:category>
          <w:name w:val="General"/>
          <w:gallery w:val="placeholder"/>
        </w:category>
        <w:types>
          <w:type w:val="bbPlcHdr"/>
        </w:types>
        <w:behaviors>
          <w:behavior w:val="content"/>
        </w:behaviors>
        <w:guid w:val="{0047083F-0D22-4E1E-AEFA-702CF751D892}"/>
      </w:docPartPr>
      <w:docPartBody>
        <w:p w:rsidR="00EA5532" w:rsidRDefault="00EA5532" w:rsidP="00EA5532">
          <w:pPr>
            <w:pStyle w:val="BD072C2ACB57402DA448BBADFE82956A"/>
          </w:pPr>
          <w:r w:rsidRPr="003D58FC">
            <w:rPr>
              <w:rStyle w:val="PlaceholderText"/>
            </w:rPr>
            <w:t>[Keywords]</w:t>
          </w:r>
        </w:p>
      </w:docPartBody>
    </w:docPart>
    <w:docPart>
      <w:docPartPr>
        <w:name w:val="FE78A6522F4B4176926131B52AB83AE1"/>
        <w:category>
          <w:name w:val="General"/>
          <w:gallery w:val="placeholder"/>
        </w:category>
        <w:types>
          <w:type w:val="bbPlcHdr"/>
        </w:types>
        <w:behaviors>
          <w:behavior w:val="content"/>
        </w:behaviors>
        <w:guid w:val="{5681F0E3-0E57-4B9C-9D5D-F3D86A2F9382}"/>
      </w:docPartPr>
      <w:docPartBody>
        <w:p w:rsidR="00EA5532" w:rsidRDefault="00EA5532" w:rsidP="00EA5532">
          <w:pPr>
            <w:pStyle w:val="FE78A6522F4B4176926131B52AB83AE1"/>
          </w:pPr>
          <w:r w:rsidRPr="003D58FC">
            <w:rPr>
              <w:rStyle w:val="PlaceholderText"/>
            </w:rPr>
            <w:t>[Keywords]</w:t>
          </w:r>
        </w:p>
      </w:docPartBody>
    </w:docPart>
    <w:docPart>
      <w:docPartPr>
        <w:name w:val="D6A0379C5371404694F56EFD840B3CF6"/>
        <w:category>
          <w:name w:val="General"/>
          <w:gallery w:val="placeholder"/>
        </w:category>
        <w:types>
          <w:type w:val="bbPlcHdr"/>
        </w:types>
        <w:behaviors>
          <w:behavior w:val="content"/>
        </w:behaviors>
        <w:guid w:val="{98AF4702-79A3-4E81-9C0A-D7511F2F4F2A}"/>
      </w:docPartPr>
      <w:docPartBody>
        <w:p w:rsidR="00EA5532" w:rsidRDefault="00EA5532" w:rsidP="00EA5532">
          <w:pPr>
            <w:pStyle w:val="D6A0379C5371404694F56EFD840B3CF6"/>
          </w:pPr>
          <w:r w:rsidRPr="003D58FC">
            <w:rPr>
              <w:rStyle w:val="PlaceholderText"/>
            </w:rPr>
            <w:t>[Keywords]</w:t>
          </w:r>
        </w:p>
      </w:docPartBody>
    </w:docPart>
    <w:docPart>
      <w:docPartPr>
        <w:name w:val="E992F1B2335F4A79B9B9453C8C8CC312"/>
        <w:category>
          <w:name w:val="General"/>
          <w:gallery w:val="placeholder"/>
        </w:category>
        <w:types>
          <w:type w:val="bbPlcHdr"/>
        </w:types>
        <w:behaviors>
          <w:behavior w:val="content"/>
        </w:behaviors>
        <w:guid w:val="{74FC9D2B-7DDF-4E24-87D7-3DC159813CA0}"/>
      </w:docPartPr>
      <w:docPartBody>
        <w:p w:rsidR="00EA5532" w:rsidRDefault="00EA5532" w:rsidP="00EA5532">
          <w:pPr>
            <w:pStyle w:val="E992F1B2335F4A79B9B9453C8C8CC312"/>
          </w:pPr>
          <w:r w:rsidRPr="003D58FC">
            <w:rPr>
              <w:rStyle w:val="PlaceholderText"/>
            </w:rPr>
            <w:t>[Keywords]</w:t>
          </w:r>
        </w:p>
      </w:docPartBody>
    </w:docPart>
    <w:docPart>
      <w:docPartPr>
        <w:name w:val="8D01668F05824D94BBD21916B30E0157"/>
        <w:category>
          <w:name w:val="General"/>
          <w:gallery w:val="placeholder"/>
        </w:category>
        <w:types>
          <w:type w:val="bbPlcHdr"/>
        </w:types>
        <w:behaviors>
          <w:behavior w:val="content"/>
        </w:behaviors>
        <w:guid w:val="{20175A90-5EDA-4683-A634-9221DB5AF52C}"/>
      </w:docPartPr>
      <w:docPartBody>
        <w:p w:rsidR="00EA5532" w:rsidRDefault="00EA5532" w:rsidP="00EA5532">
          <w:pPr>
            <w:pStyle w:val="8D01668F05824D94BBD21916B30E0157"/>
          </w:pPr>
          <w:r w:rsidRPr="003D58FC">
            <w:rPr>
              <w:rStyle w:val="PlaceholderText"/>
            </w:rPr>
            <w:t>[Keywords]</w:t>
          </w:r>
        </w:p>
      </w:docPartBody>
    </w:docPart>
    <w:docPart>
      <w:docPartPr>
        <w:name w:val="FF584A3B8BD5494D9033C43004295874"/>
        <w:category>
          <w:name w:val="General"/>
          <w:gallery w:val="placeholder"/>
        </w:category>
        <w:types>
          <w:type w:val="bbPlcHdr"/>
        </w:types>
        <w:behaviors>
          <w:behavior w:val="content"/>
        </w:behaviors>
        <w:guid w:val="{2F00E995-1BA3-498F-A914-3A4726F58F56}"/>
      </w:docPartPr>
      <w:docPartBody>
        <w:p w:rsidR="00EA5532" w:rsidRDefault="00EA5532" w:rsidP="00EA5532">
          <w:pPr>
            <w:pStyle w:val="FF584A3B8BD5494D9033C43004295874"/>
          </w:pPr>
          <w:r w:rsidRPr="003D58FC">
            <w:rPr>
              <w:rStyle w:val="PlaceholderText"/>
            </w:rPr>
            <w:t>[Keywords]</w:t>
          </w:r>
        </w:p>
      </w:docPartBody>
    </w:docPart>
    <w:docPart>
      <w:docPartPr>
        <w:name w:val="17D5CF6900AD42FCB50B254361F940DC"/>
        <w:category>
          <w:name w:val="General"/>
          <w:gallery w:val="placeholder"/>
        </w:category>
        <w:types>
          <w:type w:val="bbPlcHdr"/>
        </w:types>
        <w:behaviors>
          <w:behavior w:val="content"/>
        </w:behaviors>
        <w:guid w:val="{F65C11F3-1F57-4DDC-BE94-E5C8218C1B0F}"/>
      </w:docPartPr>
      <w:docPartBody>
        <w:p w:rsidR="00EA5532" w:rsidRDefault="00EA5532" w:rsidP="00EA5532">
          <w:pPr>
            <w:pStyle w:val="17D5CF6900AD42FCB50B254361F940DC"/>
          </w:pPr>
          <w:r w:rsidRPr="003D58FC">
            <w:rPr>
              <w:rStyle w:val="PlaceholderText"/>
            </w:rPr>
            <w:t>[Keywords]</w:t>
          </w:r>
        </w:p>
      </w:docPartBody>
    </w:docPart>
    <w:docPart>
      <w:docPartPr>
        <w:name w:val="73DE5C48E776499A924DFF03DAE0138B"/>
        <w:category>
          <w:name w:val="General"/>
          <w:gallery w:val="placeholder"/>
        </w:category>
        <w:types>
          <w:type w:val="bbPlcHdr"/>
        </w:types>
        <w:behaviors>
          <w:behavior w:val="content"/>
        </w:behaviors>
        <w:guid w:val="{7513EB08-D0DB-4CCA-84D9-06995D3E6EBC}"/>
      </w:docPartPr>
      <w:docPartBody>
        <w:p w:rsidR="00EA5532" w:rsidRDefault="00EA5532" w:rsidP="00EA5532">
          <w:pPr>
            <w:pStyle w:val="73DE5C48E776499A924DFF03DAE0138B"/>
          </w:pPr>
          <w:r w:rsidRPr="003D58FC">
            <w:rPr>
              <w:rStyle w:val="PlaceholderText"/>
            </w:rPr>
            <w:t>[Keywords]</w:t>
          </w:r>
        </w:p>
      </w:docPartBody>
    </w:docPart>
    <w:docPart>
      <w:docPartPr>
        <w:name w:val="B69E112073E642FE83C1DBD9581FF496"/>
        <w:category>
          <w:name w:val="General"/>
          <w:gallery w:val="placeholder"/>
        </w:category>
        <w:types>
          <w:type w:val="bbPlcHdr"/>
        </w:types>
        <w:behaviors>
          <w:behavior w:val="content"/>
        </w:behaviors>
        <w:guid w:val="{185FA055-59C5-4CD6-9357-183B48B17003}"/>
      </w:docPartPr>
      <w:docPartBody>
        <w:p w:rsidR="00EA5532" w:rsidRDefault="00EA5532" w:rsidP="00EA5532">
          <w:pPr>
            <w:pStyle w:val="B69E112073E642FE83C1DBD9581FF496"/>
          </w:pPr>
          <w:r w:rsidRPr="003D58FC">
            <w:rPr>
              <w:rStyle w:val="PlaceholderText"/>
            </w:rPr>
            <w:t>[Keywords]</w:t>
          </w:r>
        </w:p>
      </w:docPartBody>
    </w:docPart>
    <w:docPart>
      <w:docPartPr>
        <w:name w:val="DDC2CB914A3D4EE082B7813530F13032"/>
        <w:category>
          <w:name w:val="General"/>
          <w:gallery w:val="placeholder"/>
        </w:category>
        <w:types>
          <w:type w:val="bbPlcHdr"/>
        </w:types>
        <w:behaviors>
          <w:behavior w:val="content"/>
        </w:behaviors>
        <w:guid w:val="{9592501C-87A0-4BAD-9A7D-D9C7ABF32795}"/>
      </w:docPartPr>
      <w:docPartBody>
        <w:p w:rsidR="00EA5532" w:rsidRDefault="00EA5532" w:rsidP="00EA5532">
          <w:pPr>
            <w:pStyle w:val="DDC2CB914A3D4EE082B7813530F13032"/>
          </w:pPr>
          <w:r w:rsidRPr="003D58FC">
            <w:rPr>
              <w:rStyle w:val="PlaceholderText"/>
            </w:rPr>
            <w:t>[Keywords]</w:t>
          </w:r>
        </w:p>
      </w:docPartBody>
    </w:docPart>
    <w:docPart>
      <w:docPartPr>
        <w:name w:val="771BB0B7C5044275826F8A3AF977A231"/>
        <w:category>
          <w:name w:val="General"/>
          <w:gallery w:val="placeholder"/>
        </w:category>
        <w:types>
          <w:type w:val="bbPlcHdr"/>
        </w:types>
        <w:behaviors>
          <w:behavior w:val="content"/>
        </w:behaviors>
        <w:guid w:val="{C699657F-54BB-4F65-A95E-FD279D9899FE}"/>
      </w:docPartPr>
      <w:docPartBody>
        <w:p w:rsidR="00EA5532" w:rsidRDefault="00EA5532" w:rsidP="00EA5532">
          <w:pPr>
            <w:pStyle w:val="771BB0B7C5044275826F8A3AF977A231"/>
          </w:pPr>
          <w:r w:rsidRPr="003D58FC">
            <w:rPr>
              <w:rStyle w:val="PlaceholderText"/>
            </w:rPr>
            <w:t>[Keywords]</w:t>
          </w:r>
        </w:p>
      </w:docPartBody>
    </w:docPart>
    <w:docPart>
      <w:docPartPr>
        <w:name w:val="32254A3081CB498D9B3930AF7B35ACBD"/>
        <w:category>
          <w:name w:val="General"/>
          <w:gallery w:val="placeholder"/>
        </w:category>
        <w:types>
          <w:type w:val="bbPlcHdr"/>
        </w:types>
        <w:behaviors>
          <w:behavior w:val="content"/>
        </w:behaviors>
        <w:guid w:val="{A709C3BC-A0A2-46CC-85E7-511A617EB380}"/>
      </w:docPartPr>
      <w:docPartBody>
        <w:p w:rsidR="00EA5532" w:rsidRDefault="00EA5532" w:rsidP="00EA5532">
          <w:pPr>
            <w:pStyle w:val="32254A3081CB498D9B3930AF7B35ACBD"/>
          </w:pPr>
          <w:r w:rsidRPr="003D58FC">
            <w:rPr>
              <w:rStyle w:val="PlaceholderText"/>
            </w:rPr>
            <w:t>[Keywords]</w:t>
          </w:r>
        </w:p>
      </w:docPartBody>
    </w:docPart>
    <w:docPart>
      <w:docPartPr>
        <w:name w:val="C895E0DFEE144F01BEC72C9FC9525839"/>
        <w:category>
          <w:name w:val="General"/>
          <w:gallery w:val="placeholder"/>
        </w:category>
        <w:types>
          <w:type w:val="bbPlcHdr"/>
        </w:types>
        <w:behaviors>
          <w:behavior w:val="content"/>
        </w:behaviors>
        <w:guid w:val="{8949785C-7590-46F4-A350-6B0E0C900590}"/>
      </w:docPartPr>
      <w:docPartBody>
        <w:p w:rsidR="00EA5532" w:rsidRDefault="00EA5532" w:rsidP="00EA5532">
          <w:pPr>
            <w:pStyle w:val="C895E0DFEE144F01BEC72C9FC9525839"/>
          </w:pPr>
          <w:r w:rsidRPr="003D58FC">
            <w:rPr>
              <w:rStyle w:val="PlaceholderText"/>
            </w:rPr>
            <w:t>[Keywords]</w:t>
          </w:r>
        </w:p>
      </w:docPartBody>
    </w:docPart>
    <w:docPart>
      <w:docPartPr>
        <w:name w:val="FF6FC43A387548FDB544B64CC54B7EAC"/>
        <w:category>
          <w:name w:val="General"/>
          <w:gallery w:val="placeholder"/>
        </w:category>
        <w:types>
          <w:type w:val="bbPlcHdr"/>
        </w:types>
        <w:behaviors>
          <w:behavior w:val="content"/>
        </w:behaviors>
        <w:guid w:val="{5BF71384-3216-4ED4-9F92-975E6B1E5D0C}"/>
      </w:docPartPr>
      <w:docPartBody>
        <w:p w:rsidR="00EA5532" w:rsidRDefault="00EA5532" w:rsidP="00EA5532">
          <w:pPr>
            <w:pStyle w:val="FF6FC43A387548FDB544B64CC54B7EAC"/>
          </w:pPr>
          <w:r w:rsidRPr="003D58FC">
            <w:rPr>
              <w:rStyle w:val="PlaceholderText"/>
            </w:rPr>
            <w:t>[Keywords]</w:t>
          </w:r>
        </w:p>
      </w:docPartBody>
    </w:docPart>
    <w:docPart>
      <w:docPartPr>
        <w:name w:val="3E9D4AE956A64ED9A8CBB65A564CC5E3"/>
        <w:category>
          <w:name w:val="General"/>
          <w:gallery w:val="placeholder"/>
        </w:category>
        <w:types>
          <w:type w:val="bbPlcHdr"/>
        </w:types>
        <w:behaviors>
          <w:behavior w:val="content"/>
        </w:behaviors>
        <w:guid w:val="{33B97B94-AABC-49F6-BACC-36C4A49508DA}"/>
      </w:docPartPr>
      <w:docPartBody>
        <w:p w:rsidR="00EA5532" w:rsidRDefault="00EA5532" w:rsidP="00EA5532">
          <w:pPr>
            <w:pStyle w:val="3E9D4AE956A64ED9A8CBB65A564CC5E3"/>
          </w:pPr>
          <w:r w:rsidRPr="003D58FC">
            <w:rPr>
              <w:rStyle w:val="PlaceholderText"/>
            </w:rPr>
            <w:t>[Keywords]</w:t>
          </w:r>
        </w:p>
      </w:docPartBody>
    </w:docPart>
    <w:docPart>
      <w:docPartPr>
        <w:name w:val="A87BF2E50C1B4E14956488DB31532B09"/>
        <w:category>
          <w:name w:val="General"/>
          <w:gallery w:val="placeholder"/>
        </w:category>
        <w:types>
          <w:type w:val="bbPlcHdr"/>
        </w:types>
        <w:behaviors>
          <w:behavior w:val="content"/>
        </w:behaviors>
        <w:guid w:val="{45B6DD30-4597-456D-B431-CA21F35AF7A4}"/>
      </w:docPartPr>
      <w:docPartBody>
        <w:p w:rsidR="00EA5532" w:rsidRDefault="00EA5532" w:rsidP="00EA5532">
          <w:pPr>
            <w:pStyle w:val="A87BF2E50C1B4E14956488DB31532B09"/>
          </w:pPr>
          <w:r w:rsidRPr="003D58FC">
            <w:rPr>
              <w:rStyle w:val="PlaceholderText"/>
            </w:rPr>
            <w:t>[Keywords]</w:t>
          </w:r>
        </w:p>
      </w:docPartBody>
    </w:docPart>
    <w:docPart>
      <w:docPartPr>
        <w:name w:val="6A095A28CA73407AA182B6C42AF49410"/>
        <w:category>
          <w:name w:val="General"/>
          <w:gallery w:val="placeholder"/>
        </w:category>
        <w:types>
          <w:type w:val="bbPlcHdr"/>
        </w:types>
        <w:behaviors>
          <w:behavior w:val="content"/>
        </w:behaviors>
        <w:guid w:val="{17D5F938-E8CA-4F37-B4E9-B78CED001197}"/>
      </w:docPartPr>
      <w:docPartBody>
        <w:p w:rsidR="00EA5532" w:rsidRDefault="00EA5532" w:rsidP="00EA5532">
          <w:pPr>
            <w:pStyle w:val="6A095A28CA73407AA182B6C42AF49410"/>
          </w:pPr>
          <w:r w:rsidRPr="003D58FC">
            <w:rPr>
              <w:rStyle w:val="PlaceholderText"/>
            </w:rPr>
            <w:t>[Keywords]</w:t>
          </w:r>
        </w:p>
      </w:docPartBody>
    </w:docPart>
    <w:docPart>
      <w:docPartPr>
        <w:name w:val="1DF6B20EB35D4A11B9B10CE376720E98"/>
        <w:category>
          <w:name w:val="General"/>
          <w:gallery w:val="placeholder"/>
        </w:category>
        <w:types>
          <w:type w:val="bbPlcHdr"/>
        </w:types>
        <w:behaviors>
          <w:behavior w:val="content"/>
        </w:behaviors>
        <w:guid w:val="{E0F8D95B-D3E0-464A-9E08-B8D8AAB570DE}"/>
      </w:docPartPr>
      <w:docPartBody>
        <w:p w:rsidR="00EA5532" w:rsidRDefault="00EA5532" w:rsidP="00EA5532">
          <w:pPr>
            <w:pStyle w:val="1DF6B20EB35D4A11B9B10CE376720E98"/>
          </w:pPr>
          <w:r w:rsidRPr="003D58FC">
            <w:rPr>
              <w:rStyle w:val="PlaceholderText"/>
            </w:rPr>
            <w:t>[Keywords]</w:t>
          </w:r>
        </w:p>
      </w:docPartBody>
    </w:docPart>
    <w:docPart>
      <w:docPartPr>
        <w:name w:val="F5ED6425BDC549E885E55FA2803028A1"/>
        <w:category>
          <w:name w:val="General"/>
          <w:gallery w:val="placeholder"/>
        </w:category>
        <w:types>
          <w:type w:val="bbPlcHdr"/>
        </w:types>
        <w:behaviors>
          <w:behavior w:val="content"/>
        </w:behaviors>
        <w:guid w:val="{A4384A48-3C9C-480A-97D3-000C23ABA9C7}"/>
      </w:docPartPr>
      <w:docPartBody>
        <w:p w:rsidR="00EA5532" w:rsidRDefault="00EA5532" w:rsidP="00EA5532">
          <w:pPr>
            <w:pStyle w:val="F5ED6425BDC549E885E55FA2803028A1"/>
          </w:pPr>
          <w:r w:rsidRPr="003D58FC">
            <w:rPr>
              <w:rStyle w:val="PlaceholderText"/>
            </w:rPr>
            <w:t>[Keywords]</w:t>
          </w:r>
        </w:p>
      </w:docPartBody>
    </w:docPart>
    <w:docPart>
      <w:docPartPr>
        <w:name w:val="5270BAB5E4694F558A20B15950B3ADD0"/>
        <w:category>
          <w:name w:val="General"/>
          <w:gallery w:val="placeholder"/>
        </w:category>
        <w:types>
          <w:type w:val="bbPlcHdr"/>
        </w:types>
        <w:behaviors>
          <w:behavior w:val="content"/>
        </w:behaviors>
        <w:guid w:val="{04689FB0-EFA8-401F-9EBE-D649F90E485B}"/>
      </w:docPartPr>
      <w:docPartBody>
        <w:p w:rsidR="00EA5532" w:rsidRDefault="00EA5532" w:rsidP="00EA5532">
          <w:pPr>
            <w:pStyle w:val="5270BAB5E4694F558A20B15950B3ADD0"/>
          </w:pPr>
          <w:r w:rsidRPr="003D58FC">
            <w:rPr>
              <w:rStyle w:val="PlaceholderText"/>
            </w:rPr>
            <w:t>[Keywords]</w:t>
          </w:r>
        </w:p>
      </w:docPartBody>
    </w:docPart>
    <w:docPart>
      <w:docPartPr>
        <w:name w:val="1EC89AC7F381402593CB5A77CCC281CD"/>
        <w:category>
          <w:name w:val="General"/>
          <w:gallery w:val="placeholder"/>
        </w:category>
        <w:types>
          <w:type w:val="bbPlcHdr"/>
        </w:types>
        <w:behaviors>
          <w:behavior w:val="content"/>
        </w:behaviors>
        <w:guid w:val="{2D0FA4B9-9429-4B10-BFE0-360F9E625622}"/>
      </w:docPartPr>
      <w:docPartBody>
        <w:p w:rsidR="00EA5532" w:rsidRDefault="00EA5532" w:rsidP="00EA5532">
          <w:pPr>
            <w:pStyle w:val="1EC89AC7F381402593CB5A77CCC281CD"/>
          </w:pPr>
          <w:r w:rsidRPr="003D58FC">
            <w:rPr>
              <w:rStyle w:val="PlaceholderText"/>
            </w:rPr>
            <w:t>[Keywords]</w:t>
          </w:r>
        </w:p>
      </w:docPartBody>
    </w:docPart>
    <w:docPart>
      <w:docPartPr>
        <w:name w:val="B403106F72924998BDA32931A084CE82"/>
        <w:category>
          <w:name w:val="General"/>
          <w:gallery w:val="placeholder"/>
        </w:category>
        <w:types>
          <w:type w:val="bbPlcHdr"/>
        </w:types>
        <w:behaviors>
          <w:behavior w:val="content"/>
        </w:behaviors>
        <w:guid w:val="{80B3B037-8409-4229-ADA3-06AF1349B273}"/>
      </w:docPartPr>
      <w:docPartBody>
        <w:p w:rsidR="00EA5532" w:rsidRDefault="00EA5532" w:rsidP="00EA5532">
          <w:pPr>
            <w:pStyle w:val="B403106F72924998BDA32931A084CE82"/>
          </w:pPr>
          <w:r w:rsidRPr="003D58FC">
            <w:rPr>
              <w:rStyle w:val="PlaceholderText"/>
            </w:rPr>
            <w:t>[Keywords]</w:t>
          </w:r>
        </w:p>
      </w:docPartBody>
    </w:docPart>
    <w:docPart>
      <w:docPartPr>
        <w:name w:val="8BBE8462771E4C4E816084D554155A03"/>
        <w:category>
          <w:name w:val="General"/>
          <w:gallery w:val="placeholder"/>
        </w:category>
        <w:types>
          <w:type w:val="bbPlcHdr"/>
        </w:types>
        <w:behaviors>
          <w:behavior w:val="content"/>
        </w:behaviors>
        <w:guid w:val="{278AB00D-CB3D-42E8-824F-747F8376932C}"/>
      </w:docPartPr>
      <w:docPartBody>
        <w:p w:rsidR="00EA5532" w:rsidRDefault="00EA5532" w:rsidP="00EA5532">
          <w:pPr>
            <w:pStyle w:val="8BBE8462771E4C4E816084D554155A03"/>
          </w:pPr>
          <w:r w:rsidRPr="003D58FC">
            <w:rPr>
              <w:rStyle w:val="PlaceholderText"/>
            </w:rPr>
            <w:t>[Keywords]</w:t>
          </w:r>
        </w:p>
      </w:docPartBody>
    </w:docPart>
    <w:docPart>
      <w:docPartPr>
        <w:name w:val="06AF30D7786F4612A21B701604401847"/>
        <w:category>
          <w:name w:val="General"/>
          <w:gallery w:val="placeholder"/>
        </w:category>
        <w:types>
          <w:type w:val="bbPlcHdr"/>
        </w:types>
        <w:behaviors>
          <w:behavior w:val="content"/>
        </w:behaviors>
        <w:guid w:val="{B8FFE423-B666-402C-9CAF-563734A78667}"/>
      </w:docPartPr>
      <w:docPartBody>
        <w:p w:rsidR="00EA5532" w:rsidRDefault="00EA5532" w:rsidP="00EA5532">
          <w:pPr>
            <w:pStyle w:val="06AF30D7786F4612A21B701604401847"/>
          </w:pPr>
          <w:r w:rsidRPr="003D58FC">
            <w:rPr>
              <w:rStyle w:val="PlaceholderText"/>
            </w:rPr>
            <w:t>[Keywords]</w:t>
          </w:r>
        </w:p>
      </w:docPartBody>
    </w:docPart>
    <w:docPart>
      <w:docPartPr>
        <w:name w:val="0847FC28689243E48A957462F62FCF24"/>
        <w:category>
          <w:name w:val="General"/>
          <w:gallery w:val="placeholder"/>
        </w:category>
        <w:types>
          <w:type w:val="bbPlcHdr"/>
        </w:types>
        <w:behaviors>
          <w:behavior w:val="content"/>
        </w:behaviors>
        <w:guid w:val="{A7C0B281-4604-4BE3-9B61-62DD09EF56DC}"/>
      </w:docPartPr>
      <w:docPartBody>
        <w:p w:rsidR="00EA5532" w:rsidRDefault="00EA5532" w:rsidP="00EA5532">
          <w:pPr>
            <w:pStyle w:val="0847FC28689243E48A957462F62FCF24"/>
          </w:pPr>
          <w:r w:rsidRPr="003D58FC">
            <w:rPr>
              <w:rStyle w:val="PlaceholderText"/>
            </w:rPr>
            <w:t>[Keywords]</w:t>
          </w:r>
        </w:p>
      </w:docPartBody>
    </w:docPart>
    <w:docPart>
      <w:docPartPr>
        <w:name w:val="4466744129B94E4AA47DC26B595ABAAE"/>
        <w:category>
          <w:name w:val="General"/>
          <w:gallery w:val="placeholder"/>
        </w:category>
        <w:types>
          <w:type w:val="bbPlcHdr"/>
        </w:types>
        <w:behaviors>
          <w:behavior w:val="content"/>
        </w:behaviors>
        <w:guid w:val="{0A735F38-35A9-4F87-B271-297499C5EFDE}"/>
      </w:docPartPr>
      <w:docPartBody>
        <w:p w:rsidR="00EA5532" w:rsidRDefault="00EA5532" w:rsidP="00EA5532">
          <w:pPr>
            <w:pStyle w:val="4466744129B94E4AA47DC26B595ABAAE"/>
          </w:pPr>
          <w:r w:rsidRPr="003D58FC">
            <w:rPr>
              <w:rStyle w:val="PlaceholderText"/>
            </w:rPr>
            <w:t>[Keywords]</w:t>
          </w:r>
        </w:p>
      </w:docPartBody>
    </w:docPart>
    <w:docPart>
      <w:docPartPr>
        <w:name w:val="60B44C4A813345F4BE1B8078A13A60CF"/>
        <w:category>
          <w:name w:val="General"/>
          <w:gallery w:val="placeholder"/>
        </w:category>
        <w:types>
          <w:type w:val="bbPlcHdr"/>
        </w:types>
        <w:behaviors>
          <w:behavior w:val="content"/>
        </w:behaviors>
        <w:guid w:val="{94B05505-1E82-4456-9EE6-D1425546B141}"/>
      </w:docPartPr>
      <w:docPartBody>
        <w:p w:rsidR="00EA5532" w:rsidRDefault="00EA5532" w:rsidP="00EA5532">
          <w:pPr>
            <w:pStyle w:val="60B44C4A813345F4BE1B8078A13A60CF"/>
          </w:pPr>
          <w:r w:rsidRPr="003D58FC">
            <w:rPr>
              <w:rStyle w:val="PlaceholderText"/>
            </w:rPr>
            <w:t>[Keywords]</w:t>
          </w:r>
        </w:p>
      </w:docPartBody>
    </w:docPart>
    <w:docPart>
      <w:docPartPr>
        <w:name w:val="D3E2B4B68B294818B62238512753E84E"/>
        <w:category>
          <w:name w:val="General"/>
          <w:gallery w:val="placeholder"/>
        </w:category>
        <w:types>
          <w:type w:val="bbPlcHdr"/>
        </w:types>
        <w:behaviors>
          <w:behavior w:val="content"/>
        </w:behaviors>
        <w:guid w:val="{3667186F-9578-4174-BB84-A7A19C3B883C}"/>
      </w:docPartPr>
      <w:docPartBody>
        <w:p w:rsidR="00EA5532" w:rsidRDefault="00EA5532" w:rsidP="00EA5532">
          <w:pPr>
            <w:pStyle w:val="D3E2B4B68B294818B62238512753E84E"/>
          </w:pPr>
          <w:r w:rsidRPr="003D58FC">
            <w:rPr>
              <w:rStyle w:val="PlaceholderText"/>
            </w:rPr>
            <w:t>[Keywords]</w:t>
          </w:r>
        </w:p>
      </w:docPartBody>
    </w:docPart>
    <w:docPart>
      <w:docPartPr>
        <w:name w:val="2295CADD4A004D2F975A58ECEE7E5885"/>
        <w:category>
          <w:name w:val="General"/>
          <w:gallery w:val="placeholder"/>
        </w:category>
        <w:types>
          <w:type w:val="bbPlcHdr"/>
        </w:types>
        <w:behaviors>
          <w:behavior w:val="content"/>
        </w:behaviors>
        <w:guid w:val="{8F69ECA1-23BF-4DE8-BA8E-8CB478C82274}"/>
      </w:docPartPr>
      <w:docPartBody>
        <w:p w:rsidR="00EA5532" w:rsidRDefault="00EA5532" w:rsidP="00EA5532">
          <w:pPr>
            <w:pStyle w:val="2295CADD4A004D2F975A58ECEE7E5885"/>
          </w:pPr>
          <w:r w:rsidRPr="003D58FC">
            <w:rPr>
              <w:rStyle w:val="PlaceholderText"/>
            </w:rPr>
            <w:t>[Keywords]</w:t>
          </w:r>
        </w:p>
      </w:docPartBody>
    </w:docPart>
    <w:docPart>
      <w:docPartPr>
        <w:name w:val="699BF9E9B05046B6AB9D71A6E9C25145"/>
        <w:category>
          <w:name w:val="General"/>
          <w:gallery w:val="placeholder"/>
        </w:category>
        <w:types>
          <w:type w:val="bbPlcHdr"/>
        </w:types>
        <w:behaviors>
          <w:behavior w:val="content"/>
        </w:behaviors>
        <w:guid w:val="{2A299BF3-4C66-4919-B9B3-91798B337C15}"/>
      </w:docPartPr>
      <w:docPartBody>
        <w:p w:rsidR="00EA5532" w:rsidRDefault="00EA5532" w:rsidP="00EA5532">
          <w:pPr>
            <w:pStyle w:val="699BF9E9B05046B6AB9D71A6E9C25145"/>
          </w:pPr>
          <w:r w:rsidRPr="003D58FC">
            <w:rPr>
              <w:rStyle w:val="PlaceholderText"/>
            </w:rPr>
            <w:t>[Keywords]</w:t>
          </w:r>
        </w:p>
      </w:docPartBody>
    </w:docPart>
    <w:docPart>
      <w:docPartPr>
        <w:name w:val="5203F345F5DB4BFA96F8D05DAFEAD002"/>
        <w:category>
          <w:name w:val="General"/>
          <w:gallery w:val="placeholder"/>
        </w:category>
        <w:types>
          <w:type w:val="bbPlcHdr"/>
        </w:types>
        <w:behaviors>
          <w:behavior w:val="content"/>
        </w:behaviors>
        <w:guid w:val="{9D9C8C3A-D9B3-4A1F-B3E5-EEE80A1FA530}"/>
      </w:docPartPr>
      <w:docPartBody>
        <w:p w:rsidR="00EA5532" w:rsidRDefault="00EA5532" w:rsidP="00EA5532">
          <w:pPr>
            <w:pStyle w:val="5203F345F5DB4BFA96F8D05DAFEAD002"/>
          </w:pPr>
          <w:r w:rsidRPr="003D58FC">
            <w:rPr>
              <w:rStyle w:val="PlaceholderText"/>
            </w:rPr>
            <w:t>[Keywords]</w:t>
          </w:r>
        </w:p>
      </w:docPartBody>
    </w:docPart>
    <w:docPart>
      <w:docPartPr>
        <w:name w:val="F4C22D7586A042C8AB46421A72B6FAA0"/>
        <w:category>
          <w:name w:val="General"/>
          <w:gallery w:val="placeholder"/>
        </w:category>
        <w:types>
          <w:type w:val="bbPlcHdr"/>
        </w:types>
        <w:behaviors>
          <w:behavior w:val="content"/>
        </w:behaviors>
        <w:guid w:val="{70FFAE2B-7E38-4490-BBC8-5DEAAE148951}"/>
      </w:docPartPr>
      <w:docPartBody>
        <w:p w:rsidR="00EA5532" w:rsidRDefault="00EA5532" w:rsidP="00EA5532">
          <w:pPr>
            <w:pStyle w:val="F4C22D7586A042C8AB46421A72B6FAA0"/>
          </w:pPr>
          <w:r w:rsidRPr="003D58FC">
            <w:rPr>
              <w:rStyle w:val="PlaceholderText"/>
            </w:rPr>
            <w:t>[Keywords]</w:t>
          </w:r>
        </w:p>
      </w:docPartBody>
    </w:docPart>
    <w:docPart>
      <w:docPartPr>
        <w:name w:val="77C2BA0AED414D808AA20EF66C8FB82C"/>
        <w:category>
          <w:name w:val="General"/>
          <w:gallery w:val="placeholder"/>
        </w:category>
        <w:types>
          <w:type w:val="bbPlcHdr"/>
        </w:types>
        <w:behaviors>
          <w:behavior w:val="content"/>
        </w:behaviors>
        <w:guid w:val="{57CD88E2-4AD9-4594-8C8A-41B50B9EA209}"/>
      </w:docPartPr>
      <w:docPartBody>
        <w:p w:rsidR="00EA5532" w:rsidRDefault="00EA5532" w:rsidP="00EA5532">
          <w:pPr>
            <w:pStyle w:val="77C2BA0AED414D808AA20EF66C8FB82C"/>
          </w:pPr>
          <w:r w:rsidRPr="003D58FC">
            <w:rPr>
              <w:rStyle w:val="PlaceholderText"/>
            </w:rPr>
            <w:t>[Keywords]</w:t>
          </w:r>
        </w:p>
      </w:docPartBody>
    </w:docPart>
    <w:docPart>
      <w:docPartPr>
        <w:name w:val="ADBF12AB876C40A3A3B3606BA5CC7F35"/>
        <w:category>
          <w:name w:val="General"/>
          <w:gallery w:val="placeholder"/>
        </w:category>
        <w:types>
          <w:type w:val="bbPlcHdr"/>
        </w:types>
        <w:behaviors>
          <w:behavior w:val="content"/>
        </w:behaviors>
        <w:guid w:val="{4FF43F67-008A-4A95-9B85-43A3EE1741F0}"/>
      </w:docPartPr>
      <w:docPartBody>
        <w:p w:rsidR="00EA5532" w:rsidRDefault="00EA5532" w:rsidP="00EA5532">
          <w:pPr>
            <w:pStyle w:val="ADBF12AB876C40A3A3B3606BA5CC7F35"/>
          </w:pPr>
          <w:r w:rsidRPr="003D58FC">
            <w:rPr>
              <w:rStyle w:val="PlaceholderText"/>
            </w:rPr>
            <w:t>[Keywords]</w:t>
          </w:r>
        </w:p>
      </w:docPartBody>
    </w:docPart>
    <w:docPart>
      <w:docPartPr>
        <w:name w:val="4F6C55B0168642ADA26C827800049D74"/>
        <w:category>
          <w:name w:val="General"/>
          <w:gallery w:val="placeholder"/>
        </w:category>
        <w:types>
          <w:type w:val="bbPlcHdr"/>
        </w:types>
        <w:behaviors>
          <w:behavior w:val="content"/>
        </w:behaviors>
        <w:guid w:val="{5B010536-8480-4927-8A49-EAA01B0C2888}"/>
      </w:docPartPr>
      <w:docPartBody>
        <w:p w:rsidR="00EA5532" w:rsidRDefault="00EA5532" w:rsidP="00EA5532">
          <w:pPr>
            <w:pStyle w:val="4F6C55B0168642ADA26C827800049D74"/>
          </w:pPr>
          <w:r w:rsidRPr="003D58FC">
            <w:rPr>
              <w:rStyle w:val="PlaceholderText"/>
            </w:rPr>
            <w:t>[Keywords]</w:t>
          </w:r>
        </w:p>
      </w:docPartBody>
    </w:docPart>
    <w:docPart>
      <w:docPartPr>
        <w:name w:val="25723FA3E282442DB08A5AA7EE0FB954"/>
        <w:category>
          <w:name w:val="General"/>
          <w:gallery w:val="placeholder"/>
        </w:category>
        <w:types>
          <w:type w:val="bbPlcHdr"/>
        </w:types>
        <w:behaviors>
          <w:behavior w:val="content"/>
        </w:behaviors>
        <w:guid w:val="{7E7148B0-5364-4407-9F3F-C6DE9623BB4B}"/>
      </w:docPartPr>
      <w:docPartBody>
        <w:p w:rsidR="00EA5532" w:rsidRDefault="00EA5532" w:rsidP="00EA5532">
          <w:pPr>
            <w:pStyle w:val="25723FA3E282442DB08A5AA7EE0FB954"/>
          </w:pPr>
          <w:r w:rsidRPr="003D58FC">
            <w:rPr>
              <w:rStyle w:val="PlaceholderText"/>
            </w:rPr>
            <w:t>[Keywords]</w:t>
          </w:r>
        </w:p>
      </w:docPartBody>
    </w:docPart>
    <w:docPart>
      <w:docPartPr>
        <w:name w:val="5DFC8888CC4F43F6BD055AD33E07C52B"/>
        <w:category>
          <w:name w:val="General"/>
          <w:gallery w:val="placeholder"/>
        </w:category>
        <w:types>
          <w:type w:val="bbPlcHdr"/>
        </w:types>
        <w:behaviors>
          <w:behavior w:val="content"/>
        </w:behaviors>
        <w:guid w:val="{CF1677FB-A570-4343-895F-E865017A9488}"/>
      </w:docPartPr>
      <w:docPartBody>
        <w:p w:rsidR="00EA5532" w:rsidRDefault="00EA5532" w:rsidP="00EA5532">
          <w:pPr>
            <w:pStyle w:val="5DFC8888CC4F43F6BD055AD33E07C52B"/>
          </w:pPr>
          <w:r w:rsidRPr="003D58FC">
            <w:rPr>
              <w:rStyle w:val="PlaceholderText"/>
            </w:rPr>
            <w:t>[Keywords]</w:t>
          </w:r>
        </w:p>
      </w:docPartBody>
    </w:docPart>
    <w:docPart>
      <w:docPartPr>
        <w:name w:val="DCA217E56EB4499BAE70151F6CD2177D"/>
        <w:category>
          <w:name w:val="General"/>
          <w:gallery w:val="placeholder"/>
        </w:category>
        <w:types>
          <w:type w:val="bbPlcHdr"/>
        </w:types>
        <w:behaviors>
          <w:behavior w:val="content"/>
        </w:behaviors>
        <w:guid w:val="{B7BEF812-8C98-4C8C-9CCF-CE0B36EA1860}"/>
      </w:docPartPr>
      <w:docPartBody>
        <w:p w:rsidR="00EA5532" w:rsidRDefault="00EA5532" w:rsidP="00EA5532">
          <w:pPr>
            <w:pStyle w:val="DCA217E56EB4499BAE70151F6CD2177D"/>
          </w:pPr>
          <w:r w:rsidRPr="003D58FC">
            <w:rPr>
              <w:rStyle w:val="PlaceholderText"/>
            </w:rPr>
            <w:t>[Keywords]</w:t>
          </w:r>
        </w:p>
      </w:docPartBody>
    </w:docPart>
    <w:docPart>
      <w:docPartPr>
        <w:name w:val="4CA37DA312724CDF8D621B95A7338348"/>
        <w:category>
          <w:name w:val="General"/>
          <w:gallery w:val="placeholder"/>
        </w:category>
        <w:types>
          <w:type w:val="bbPlcHdr"/>
        </w:types>
        <w:behaviors>
          <w:behavior w:val="content"/>
        </w:behaviors>
        <w:guid w:val="{36E44E18-1214-47BC-9129-902F9C426111}"/>
      </w:docPartPr>
      <w:docPartBody>
        <w:p w:rsidR="00EA5532" w:rsidRDefault="00EA5532" w:rsidP="00EA5532">
          <w:pPr>
            <w:pStyle w:val="4CA37DA312724CDF8D621B95A7338348"/>
          </w:pPr>
          <w:r w:rsidRPr="003D58FC">
            <w:rPr>
              <w:rStyle w:val="PlaceholderText"/>
            </w:rPr>
            <w:t>[Keywords]</w:t>
          </w:r>
        </w:p>
      </w:docPartBody>
    </w:docPart>
    <w:docPart>
      <w:docPartPr>
        <w:name w:val="12B9DA9401B349C7B7BE2F37AD66CE56"/>
        <w:category>
          <w:name w:val="General"/>
          <w:gallery w:val="placeholder"/>
        </w:category>
        <w:types>
          <w:type w:val="bbPlcHdr"/>
        </w:types>
        <w:behaviors>
          <w:behavior w:val="content"/>
        </w:behaviors>
        <w:guid w:val="{BD01128C-FA25-41EF-8F7C-3D3A915504AD}"/>
      </w:docPartPr>
      <w:docPartBody>
        <w:p w:rsidR="00EA5532" w:rsidRDefault="00EA5532" w:rsidP="00EA5532">
          <w:pPr>
            <w:pStyle w:val="12B9DA9401B349C7B7BE2F37AD66CE56"/>
          </w:pPr>
          <w:r w:rsidRPr="003D58FC">
            <w:rPr>
              <w:rStyle w:val="PlaceholderText"/>
            </w:rPr>
            <w:t>[Keywords]</w:t>
          </w:r>
        </w:p>
      </w:docPartBody>
    </w:docPart>
    <w:docPart>
      <w:docPartPr>
        <w:name w:val="C2EA20D1C3BD484D825B6F9D2219E5F1"/>
        <w:category>
          <w:name w:val="General"/>
          <w:gallery w:val="placeholder"/>
        </w:category>
        <w:types>
          <w:type w:val="bbPlcHdr"/>
        </w:types>
        <w:behaviors>
          <w:behavior w:val="content"/>
        </w:behaviors>
        <w:guid w:val="{892B808A-32C3-40E1-B41A-1841ED4F3A54}"/>
      </w:docPartPr>
      <w:docPartBody>
        <w:p w:rsidR="00EA5532" w:rsidRDefault="00EA5532" w:rsidP="00EA5532">
          <w:pPr>
            <w:pStyle w:val="C2EA20D1C3BD484D825B6F9D2219E5F1"/>
          </w:pPr>
          <w:r w:rsidRPr="003D58FC">
            <w:rPr>
              <w:rStyle w:val="PlaceholderText"/>
            </w:rPr>
            <w:t>[Keywords]</w:t>
          </w:r>
        </w:p>
      </w:docPartBody>
    </w:docPart>
    <w:docPart>
      <w:docPartPr>
        <w:name w:val="A2D87AD25C0B49828E7E84E7C5273CB2"/>
        <w:category>
          <w:name w:val="General"/>
          <w:gallery w:val="placeholder"/>
        </w:category>
        <w:types>
          <w:type w:val="bbPlcHdr"/>
        </w:types>
        <w:behaviors>
          <w:behavior w:val="content"/>
        </w:behaviors>
        <w:guid w:val="{13224D06-9AB9-4D6E-ADF6-4CB5BFFA3553}"/>
      </w:docPartPr>
      <w:docPartBody>
        <w:p w:rsidR="00EA5532" w:rsidRDefault="00EA5532" w:rsidP="00EA5532">
          <w:pPr>
            <w:pStyle w:val="A2D87AD25C0B49828E7E84E7C5273CB2"/>
          </w:pPr>
          <w:r w:rsidRPr="003D58FC">
            <w:rPr>
              <w:rStyle w:val="PlaceholderText"/>
            </w:rPr>
            <w:t>[Keywords]</w:t>
          </w:r>
        </w:p>
      </w:docPartBody>
    </w:docPart>
    <w:docPart>
      <w:docPartPr>
        <w:name w:val="781042DA1245488196F8AB2609A46FFB"/>
        <w:category>
          <w:name w:val="General"/>
          <w:gallery w:val="placeholder"/>
        </w:category>
        <w:types>
          <w:type w:val="bbPlcHdr"/>
        </w:types>
        <w:behaviors>
          <w:behavior w:val="content"/>
        </w:behaviors>
        <w:guid w:val="{393919AA-BE48-4FA4-86E8-97382302612A}"/>
      </w:docPartPr>
      <w:docPartBody>
        <w:p w:rsidR="00EA5532" w:rsidRDefault="00EA5532" w:rsidP="00EA5532">
          <w:pPr>
            <w:pStyle w:val="781042DA1245488196F8AB2609A46FFB"/>
          </w:pPr>
          <w:r w:rsidRPr="003D58FC">
            <w:rPr>
              <w:rStyle w:val="PlaceholderText"/>
            </w:rPr>
            <w:t>[Keywords]</w:t>
          </w:r>
        </w:p>
      </w:docPartBody>
    </w:docPart>
    <w:docPart>
      <w:docPartPr>
        <w:name w:val="F6E57C5C45D64012929D217F4892C9E9"/>
        <w:category>
          <w:name w:val="General"/>
          <w:gallery w:val="placeholder"/>
        </w:category>
        <w:types>
          <w:type w:val="bbPlcHdr"/>
        </w:types>
        <w:behaviors>
          <w:behavior w:val="content"/>
        </w:behaviors>
        <w:guid w:val="{EC77A787-FBA4-4BBA-893D-CBDFB5BECE3F}"/>
      </w:docPartPr>
      <w:docPartBody>
        <w:p w:rsidR="00EA5532" w:rsidRDefault="00EA5532" w:rsidP="00EA5532">
          <w:pPr>
            <w:pStyle w:val="F6E57C5C45D64012929D217F4892C9E9"/>
          </w:pPr>
          <w:r w:rsidRPr="003D58FC">
            <w:rPr>
              <w:rStyle w:val="PlaceholderText"/>
            </w:rPr>
            <w:t>[Keywords]</w:t>
          </w:r>
        </w:p>
      </w:docPartBody>
    </w:docPart>
    <w:docPart>
      <w:docPartPr>
        <w:name w:val="248BCCB3700842EE9B0DED2697029D8F"/>
        <w:category>
          <w:name w:val="General"/>
          <w:gallery w:val="placeholder"/>
        </w:category>
        <w:types>
          <w:type w:val="bbPlcHdr"/>
        </w:types>
        <w:behaviors>
          <w:behavior w:val="content"/>
        </w:behaviors>
        <w:guid w:val="{D189E612-F10C-4BD3-8DD6-EB6E430515FC}"/>
      </w:docPartPr>
      <w:docPartBody>
        <w:p w:rsidR="00EA5532" w:rsidRDefault="00EA5532" w:rsidP="00EA5532">
          <w:pPr>
            <w:pStyle w:val="248BCCB3700842EE9B0DED2697029D8F"/>
          </w:pPr>
          <w:r w:rsidRPr="003D58FC">
            <w:rPr>
              <w:rStyle w:val="PlaceholderText"/>
            </w:rPr>
            <w:t>[Keywords]</w:t>
          </w:r>
        </w:p>
      </w:docPartBody>
    </w:docPart>
    <w:docPart>
      <w:docPartPr>
        <w:name w:val="B90A71F48B7E4A548384410DB2506C89"/>
        <w:category>
          <w:name w:val="General"/>
          <w:gallery w:val="placeholder"/>
        </w:category>
        <w:types>
          <w:type w:val="bbPlcHdr"/>
        </w:types>
        <w:behaviors>
          <w:behavior w:val="content"/>
        </w:behaviors>
        <w:guid w:val="{282F2296-766C-43E6-B7AA-793030A5374C}"/>
      </w:docPartPr>
      <w:docPartBody>
        <w:p w:rsidR="00EA5532" w:rsidRDefault="00EA5532" w:rsidP="00EA5532">
          <w:pPr>
            <w:pStyle w:val="B90A71F48B7E4A548384410DB2506C89"/>
          </w:pPr>
          <w:r w:rsidRPr="003D58FC">
            <w:rPr>
              <w:rStyle w:val="PlaceholderText"/>
            </w:rPr>
            <w:t>[Keywords]</w:t>
          </w:r>
        </w:p>
      </w:docPartBody>
    </w:docPart>
    <w:docPart>
      <w:docPartPr>
        <w:name w:val="7ED8746771FC4AF1BDD4E2C1F44B9B41"/>
        <w:category>
          <w:name w:val="General"/>
          <w:gallery w:val="placeholder"/>
        </w:category>
        <w:types>
          <w:type w:val="bbPlcHdr"/>
        </w:types>
        <w:behaviors>
          <w:behavior w:val="content"/>
        </w:behaviors>
        <w:guid w:val="{038491AD-B20B-4ABA-85C6-0F876EE3FAAA}"/>
      </w:docPartPr>
      <w:docPartBody>
        <w:p w:rsidR="00EA5532" w:rsidRDefault="00EA5532" w:rsidP="00EA5532">
          <w:pPr>
            <w:pStyle w:val="7ED8746771FC4AF1BDD4E2C1F44B9B41"/>
          </w:pPr>
          <w:r w:rsidRPr="003D58FC">
            <w:rPr>
              <w:rStyle w:val="PlaceholderText"/>
            </w:rPr>
            <w:t>[Keywords]</w:t>
          </w:r>
        </w:p>
      </w:docPartBody>
    </w:docPart>
    <w:docPart>
      <w:docPartPr>
        <w:name w:val="40C9B5E21DDE4B0F9F697AFD63AAEB7E"/>
        <w:category>
          <w:name w:val="General"/>
          <w:gallery w:val="placeholder"/>
        </w:category>
        <w:types>
          <w:type w:val="bbPlcHdr"/>
        </w:types>
        <w:behaviors>
          <w:behavior w:val="content"/>
        </w:behaviors>
        <w:guid w:val="{7CB51ABE-C71B-400D-95EF-19032111CEFB}"/>
      </w:docPartPr>
      <w:docPartBody>
        <w:p w:rsidR="00EA5532" w:rsidRDefault="00EA5532" w:rsidP="00EA5532">
          <w:pPr>
            <w:pStyle w:val="40C9B5E21DDE4B0F9F697AFD63AAEB7E"/>
          </w:pPr>
          <w:r w:rsidRPr="003D58FC">
            <w:rPr>
              <w:rStyle w:val="PlaceholderText"/>
            </w:rPr>
            <w:t>[Keywords]</w:t>
          </w:r>
        </w:p>
      </w:docPartBody>
    </w:docPart>
    <w:docPart>
      <w:docPartPr>
        <w:name w:val="37E3FB255AC74C69B5BE6A001A205D71"/>
        <w:category>
          <w:name w:val="General"/>
          <w:gallery w:val="placeholder"/>
        </w:category>
        <w:types>
          <w:type w:val="bbPlcHdr"/>
        </w:types>
        <w:behaviors>
          <w:behavior w:val="content"/>
        </w:behaviors>
        <w:guid w:val="{76D2AD26-B475-4407-8A09-37CFD32F9DB1}"/>
      </w:docPartPr>
      <w:docPartBody>
        <w:p w:rsidR="00EA5532" w:rsidRDefault="00EA5532" w:rsidP="00EA5532">
          <w:pPr>
            <w:pStyle w:val="37E3FB255AC74C69B5BE6A001A205D71"/>
          </w:pPr>
          <w:r w:rsidRPr="003D58FC">
            <w:rPr>
              <w:rStyle w:val="PlaceholderText"/>
            </w:rPr>
            <w:t>[Keywords]</w:t>
          </w:r>
        </w:p>
      </w:docPartBody>
    </w:docPart>
    <w:docPart>
      <w:docPartPr>
        <w:name w:val="C570C45C1B9E4B30AD2E43367C4E549A"/>
        <w:category>
          <w:name w:val="General"/>
          <w:gallery w:val="placeholder"/>
        </w:category>
        <w:types>
          <w:type w:val="bbPlcHdr"/>
        </w:types>
        <w:behaviors>
          <w:behavior w:val="content"/>
        </w:behaviors>
        <w:guid w:val="{76A20A74-2BEB-48E6-A945-3AED53BAC0C1}"/>
      </w:docPartPr>
      <w:docPartBody>
        <w:p w:rsidR="00EA5532" w:rsidRDefault="00EA5532" w:rsidP="00EA5532">
          <w:pPr>
            <w:pStyle w:val="C570C45C1B9E4B30AD2E43367C4E549A"/>
          </w:pPr>
          <w:r w:rsidRPr="003D58FC">
            <w:rPr>
              <w:rStyle w:val="PlaceholderText"/>
            </w:rPr>
            <w:t>[Keywords]</w:t>
          </w:r>
        </w:p>
      </w:docPartBody>
    </w:docPart>
    <w:docPart>
      <w:docPartPr>
        <w:name w:val="A53081EBC2644DCA883C014F95912B44"/>
        <w:category>
          <w:name w:val="General"/>
          <w:gallery w:val="placeholder"/>
        </w:category>
        <w:types>
          <w:type w:val="bbPlcHdr"/>
        </w:types>
        <w:behaviors>
          <w:behavior w:val="content"/>
        </w:behaviors>
        <w:guid w:val="{310F6511-93E7-486C-986C-53BD437AFCF2}"/>
      </w:docPartPr>
      <w:docPartBody>
        <w:p w:rsidR="00EA5532" w:rsidRDefault="00EA5532" w:rsidP="00EA5532">
          <w:pPr>
            <w:pStyle w:val="A53081EBC2644DCA883C014F95912B44"/>
          </w:pPr>
          <w:r w:rsidRPr="003D58FC">
            <w:rPr>
              <w:rStyle w:val="PlaceholderText"/>
            </w:rPr>
            <w:t>[Keywords]</w:t>
          </w:r>
        </w:p>
      </w:docPartBody>
    </w:docPart>
    <w:docPart>
      <w:docPartPr>
        <w:name w:val="F3CCA5D1DFCE4F5FBF423504858C19C7"/>
        <w:category>
          <w:name w:val="General"/>
          <w:gallery w:val="placeholder"/>
        </w:category>
        <w:types>
          <w:type w:val="bbPlcHdr"/>
        </w:types>
        <w:behaviors>
          <w:behavior w:val="content"/>
        </w:behaviors>
        <w:guid w:val="{FB07196F-968D-40D9-8ED3-6F7488CF1FE6}"/>
      </w:docPartPr>
      <w:docPartBody>
        <w:p w:rsidR="00EA5532" w:rsidRDefault="00EA5532" w:rsidP="00EA5532">
          <w:pPr>
            <w:pStyle w:val="F3CCA5D1DFCE4F5FBF423504858C19C7"/>
          </w:pPr>
          <w:r w:rsidRPr="003D58FC">
            <w:rPr>
              <w:rStyle w:val="PlaceholderText"/>
            </w:rPr>
            <w:t>[Keywords]</w:t>
          </w:r>
        </w:p>
      </w:docPartBody>
    </w:docPart>
    <w:docPart>
      <w:docPartPr>
        <w:name w:val="ECE39D406F5C4E129114CE85D73DA4C8"/>
        <w:category>
          <w:name w:val="General"/>
          <w:gallery w:val="placeholder"/>
        </w:category>
        <w:types>
          <w:type w:val="bbPlcHdr"/>
        </w:types>
        <w:behaviors>
          <w:behavior w:val="content"/>
        </w:behaviors>
        <w:guid w:val="{3DC213E0-6EF5-43E2-AF71-F466761AE3C4}"/>
      </w:docPartPr>
      <w:docPartBody>
        <w:p w:rsidR="00EA5532" w:rsidRDefault="00EA5532" w:rsidP="00EA5532">
          <w:pPr>
            <w:pStyle w:val="ECE39D406F5C4E129114CE85D73DA4C8"/>
          </w:pPr>
          <w:r w:rsidRPr="003D58FC">
            <w:rPr>
              <w:rStyle w:val="PlaceholderText"/>
            </w:rPr>
            <w:t>[Keywords]</w:t>
          </w:r>
        </w:p>
      </w:docPartBody>
    </w:docPart>
    <w:docPart>
      <w:docPartPr>
        <w:name w:val="10DB9185D0AF4E9A8ACF06A3FAC59BB3"/>
        <w:category>
          <w:name w:val="General"/>
          <w:gallery w:val="placeholder"/>
        </w:category>
        <w:types>
          <w:type w:val="bbPlcHdr"/>
        </w:types>
        <w:behaviors>
          <w:behavior w:val="content"/>
        </w:behaviors>
        <w:guid w:val="{3BE464C4-D565-4E53-B1E0-4777620C7C36}"/>
      </w:docPartPr>
      <w:docPartBody>
        <w:p w:rsidR="00EA5532" w:rsidRDefault="00EA5532" w:rsidP="00EA5532">
          <w:pPr>
            <w:pStyle w:val="10DB9185D0AF4E9A8ACF06A3FAC59BB3"/>
          </w:pPr>
          <w:r w:rsidRPr="003D58FC">
            <w:rPr>
              <w:rStyle w:val="PlaceholderText"/>
            </w:rPr>
            <w:t>[Keywords]</w:t>
          </w:r>
        </w:p>
      </w:docPartBody>
    </w:docPart>
    <w:docPart>
      <w:docPartPr>
        <w:name w:val="46FD372D13F34C0B83381C0085D3079C"/>
        <w:category>
          <w:name w:val="General"/>
          <w:gallery w:val="placeholder"/>
        </w:category>
        <w:types>
          <w:type w:val="bbPlcHdr"/>
        </w:types>
        <w:behaviors>
          <w:behavior w:val="content"/>
        </w:behaviors>
        <w:guid w:val="{1608108B-4897-4E75-AADF-06F4740620C8}"/>
      </w:docPartPr>
      <w:docPartBody>
        <w:p w:rsidR="00EA5532" w:rsidRDefault="00EA5532" w:rsidP="00EA5532">
          <w:pPr>
            <w:pStyle w:val="46FD372D13F34C0B83381C0085D3079C"/>
          </w:pPr>
          <w:r w:rsidRPr="003D58FC">
            <w:rPr>
              <w:rStyle w:val="PlaceholderText"/>
            </w:rPr>
            <w:t>[Keywords]</w:t>
          </w:r>
        </w:p>
      </w:docPartBody>
    </w:docPart>
    <w:docPart>
      <w:docPartPr>
        <w:name w:val="61547F68624743BEB4AD18AC32C21CF7"/>
        <w:category>
          <w:name w:val="General"/>
          <w:gallery w:val="placeholder"/>
        </w:category>
        <w:types>
          <w:type w:val="bbPlcHdr"/>
        </w:types>
        <w:behaviors>
          <w:behavior w:val="content"/>
        </w:behaviors>
        <w:guid w:val="{93B2FA6A-C536-45AB-8949-91DB7CE35F7A}"/>
      </w:docPartPr>
      <w:docPartBody>
        <w:p w:rsidR="00EA5532" w:rsidRDefault="00EA5532" w:rsidP="00EA5532">
          <w:pPr>
            <w:pStyle w:val="61547F68624743BEB4AD18AC32C21CF7"/>
          </w:pPr>
          <w:r w:rsidRPr="003D58FC">
            <w:rPr>
              <w:rStyle w:val="PlaceholderText"/>
            </w:rPr>
            <w:t>[Keywords]</w:t>
          </w:r>
        </w:p>
      </w:docPartBody>
    </w:docPart>
    <w:docPart>
      <w:docPartPr>
        <w:name w:val="60C3D8172BC0475D8D1DEDEC3D446A30"/>
        <w:category>
          <w:name w:val="General"/>
          <w:gallery w:val="placeholder"/>
        </w:category>
        <w:types>
          <w:type w:val="bbPlcHdr"/>
        </w:types>
        <w:behaviors>
          <w:behavior w:val="content"/>
        </w:behaviors>
        <w:guid w:val="{4396D313-DDC7-40E8-954C-AA1022CF90F0}"/>
      </w:docPartPr>
      <w:docPartBody>
        <w:p w:rsidR="00EA5532" w:rsidRDefault="00EA5532" w:rsidP="00EA5532">
          <w:pPr>
            <w:pStyle w:val="60C3D8172BC0475D8D1DEDEC3D446A30"/>
          </w:pPr>
          <w:r w:rsidRPr="003D58FC">
            <w:rPr>
              <w:rStyle w:val="PlaceholderText"/>
            </w:rPr>
            <w:t>[Keywords]</w:t>
          </w:r>
        </w:p>
      </w:docPartBody>
    </w:docPart>
    <w:docPart>
      <w:docPartPr>
        <w:name w:val="BEAAA45617414DB4A24AD78F38B449FA"/>
        <w:category>
          <w:name w:val="General"/>
          <w:gallery w:val="placeholder"/>
        </w:category>
        <w:types>
          <w:type w:val="bbPlcHdr"/>
        </w:types>
        <w:behaviors>
          <w:behavior w:val="content"/>
        </w:behaviors>
        <w:guid w:val="{E7A2546A-C16F-4210-B557-09D7F5347A1B}"/>
      </w:docPartPr>
      <w:docPartBody>
        <w:p w:rsidR="00EA5532" w:rsidRDefault="00EA5532" w:rsidP="00EA5532">
          <w:pPr>
            <w:pStyle w:val="BEAAA45617414DB4A24AD78F38B449FA"/>
          </w:pPr>
          <w:r w:rsidRPr="003D58FC">
            <w:rPr>
              <w:rStyle w:val="PlaceholderText"/>
            </w:rPr>
            <w:t>[Keywords]</w:t>
          </w:r>
        </w:p>
      </w:docPartBody>
    </w:docPart>
    <w:docPart>
      <w:docPartPr>
        <w:name w:val="923CEF97729C4C90883BE28453388B8D"/>
        <w:category>
          <w:name w:val="General"/>
          <w:gallery w:val="placeholder"/>
        </w:category>
        <w:types>
          <w:type w:val="bbPlcHdr"/>
        </w:types>
        <w:behaviors>
          <w:behavior w:val="content"/>
        </w:behaviors>
        <w:guid w:val="{C247D521-8739-4D67-8602-1B517B7868DD}"/>
      </w:docPartPr>
      <w:docPartBody>
        <w:p w:rsidR="00EA5532" w:rsidRDefault="00EA5532" w:rsidP="00EA5532">
          <w:pPr>
            <w:pStyle w:val="923CEF97729C4C90883BE28453388B8D"/>
          </w:pPr>
          <w:r w:rsidRPr="003D58FC">
            <w:rPr>
              <w:rStyle w:val="PlaceholderText"/>
            </w:rPr>
            <w:t>[Keywords]</w:t>
          </w:r>
        </w:p>
      </w:docPartBody>
    </w:docPart>
    <w:docPart>
      <w:docPartPr>
        <w:name w:val="9DED34FCBE304ABC813EEE32513139D9"/>
        <w:category>
          <w:name w:val="General"/>
          <w:gallery w:val="placeholder"/>
        </w:category>
        <w:types>
          <w:type w:val="bbPlcHdr"/>
        </w:types>
        <w:behaviors>
          <w:behavior w:val="content"/>
        </w:behaviors>
        <w:guid w:val="{C243A068-58CF-4BC8-A037-E135D65D173F}"/>
      </w:docPartPr>
      <w:docPartBody>
        <w:p w:rsidR="00EA5532" w:rsidRDefault="00EA5532" w:rsidP="00EA5532">
          <w:pPr>
            <w:pStyle w:val="9DED34FCBE304ABC813EEE32513139D9"/>
          </w:pPr>
          <w:r w:rsidRPr="003D58FC">
            <w:rPr>
              <w:rStyle w:val="PlaceholderText"/>
            </w:rPr>
            <w:t>[Keywords]</w:t>
          </w:r>
        </w:p>
      </w:docPartBody>
    </w:docPart>
    <w:docPart>
      <w:docPartPr>
        <w:name w:val="142E7126AD254A0AA9698BB1E5F5C415"/>
        <w:category>
          <w:name w:val="General"/>
          <w:gallery w:val="placeholder"/>
        </w:category>
        <w:types>
          <w:type w:val="bbPlcHdr"/>
        </w:types>
        <w:behaviors>
          <w:behavior w:val="content"/>
        </w:behaviors>
        <w:guid w:val="{470DDE99-DD34-4F6E-84A1-C4498C19406D}"/>
      </w:docPartPr>
      <w:docPartBody>
        <w:p w:rsidR="00EA5532" w:rsidRDefault="00EA5532" w:rsidP="00EA5532">
          <w:pPr>
            <w:pStyle w:val="142E7126AD254A0AA9698BB1E5F5C415"/>
          </w:pPr>
          <w:r w:rsidRPr="003D58FC">
            <w:rPr>
              <w:rStyle w:val="PlaceholderText"/>
            </w:rPr>
            <w:t>[Keywords]</w:t>
          </w:r>
        </w:p>
      </w:docPartBody>
    </w:docPart>
    <w:docPart>
      <w:docPartPr>
        <w:name w:val="2FF5490FFB694B28B656333792310BBA"/>
        <w:category>
          <w:name w:val="General"/>
          <w:gallery w:val="placeholder"/>
        </w:category>
        <w:types>
          <w:type w:val="bbPlcHdr"/>
        </w:types>
        <w:behaviors>
          <w:behavior w:val="content"/>
        </w:behaviors>
        <w:guid w:val="{9F28082A-0677-47A9-A6D8-734DC038323B}"/>
      </w:docPartPr>
      <w:docPartBody>
        <w:p w:rsidR="00EA5532" w:rsidRDefault="00EA5532" w:rsidP="00EA5532">
          <w:pPr>
            <w:pStyle w:val="2FF5490FFB694B28B656333792310BBA"/>
          </w:pPr>
          <w:r w:rsidRPr="003D58FC">
            <w:rPr>
              <w:rStyle w:val="PlaceholderText"/>
            </w:rPr>
            <w:t>[Keywords]</w:t>
          </w:r>
        </w:p>
      </w:docPartBody>
    </w:docPart>
    <w:docPart>
      <w:docPartPr>
        <w:name w:val="DEDDD1D8E26F42E19D536DFA081928CF"/>
        <w:category>
          <w:name w:val="General"/>
          <w:gallery w:val="placeholder"/>
        </w:category>
        <w:types>
          <w:type w:val="bbPlcHdr"/>
        </w:types>
        <w:behaviors>
          <w:behavior w:val="content"/>
        </w:behaviors>
        <w:guid w:val="{43E69214-1FBE-47B3-B4B6-5A847AA8B66B}"/>
      </w:docPartPr>
      <w:docPartBody>
        <w:p w:rsidR="00EA5532" w:rsidRDefault="00EA5532" w:rsidP="00EA5532">
          <w:pPr>
            <w:pStyle w:val="DEDDD1D8E26F42E19D536DFA081928CF"/>
          </w:pPr>
          <w:r w:rsidRPr="003D58FC">
            <w:rPr>
              <w:rStyle w:val="PlaceholderText"/>
            </w:rPr>
            <w:t>[Keywords]</w:t>
          </w:r>
        </w:p>
      </w:docPartBody>
    </w:docPart>
    <w:docPart>
      <w:docPartPr>
        <w:name w:val="0696BCC40C4D4403AFA689AD790C3E2C"/>
        <w:category>
          <w:name w:val="General"/>
          <w:gallery w:val="placeholder"/>
        </w:category>
        <w:types>
          <w:type w:val="bbPlcHdr"/>
        </w:types>
        <w:behaviors>
          <w:behavior w:val="content"/>
        </w:behaviors>
        <w:guid w:val="{0CB0B5EC-C614-4FFF-9636-0B4CE24A95EA}"/>
      </w:docPartPr>
      <w:docPartBody>
        <w:p w:rsidR="00EA5532" w:rsidRDefault="00EA5532" w:rsidP="00EA5532">
          <w:pPr>
            <w:pStyle w:val="0696BCC40C4D4403AFA689AD790C3E2C"/>
          </w:pPr>
          <w:r w:rsidRPr="003D58FC">
            <w:rPr>
              <w:rStyle w:val="PlaceholderText"/>
            </w:rPr>
            <w:t>[Keywords]</w:t>
          </w:r>
        </w:p>
      </w:docPartBody>
    </w:docPart>
    <w:docPart>
      <w:docPartPr>
        <w:name w:val="F54FEE7F455A43ED9D29083D06C8414E"/>
        <w:category>
          <w:name w:val="General"/>
          <w:gallery w:val="placeholder"/>
        </w:category>
        <w:types>
          <w:type w:val="bbPlcHdr"/>
        </w:types>
        <w:behaviors>
          <w:behavior w:val="content"/>
        </w:behaviors>
        <w:guid w:val="{13AD88D6-A732-446B-B92D-950D7680235A}"/>
      </w:docPartPr>
      <w:docPartBody>
        <w:p w:rsidR="00EA5532" w:rsidRDefault="00EA5532" w:rsidP="00EA5532">
          <w:pPr>
            <w:pStyle w:val="F54FEE7F455A43ED9D29083D06C8414E"/>
          </w:pPr>
          <w:r w:rsidRPr="003D58FC">
            <w:rPr>
              <w:rStyle w:val="PlaceholderText"/>
            </w:rPr>
            <w:t>[Keywords]</w:t>
          </w:r>
        </w:p>
      </w:docPartBody>
    </w:docPart>
    <w:docPart>
      <w:docPartPr>
        <w:name w:val="F5E9556E6AB341E38DA7D75C451088D3"/>
        <w:category>
          <w:name w:val="General"/>
          <w:gallery w:val="placeholder"/>
        </w:category>
        <w:types>
          <w:type w:val="bbPlcHdr"/>
        </w:types>
        <w:behaviors>
          <w:behavior w:val="content"/>
        </w:behaviors>
        <w:guid w:val="{27C774C7-485D-4051-A2DB-FD1F996ACA0D}"/>
      </w:docPartPr>
      <w:docPartBody>
        <w:p w:rsidR="00EA5532" w:rsidRDefault="00EA5532" w:rsidP="00EA5532">
          <w:pPr>
            <w:pStyle w:val="F5E9556E6AB341E38DA7D75C451088D3"/>
          </w:pPr>
          <w:r w:rsidRPr="003D58FC">
            <w:rPr>
              <w:rStyle w:val="PlaceholderText"/>
            </w:rPr>
            <w:t>[Keywords]</w:t>
          </w:r>
        </w:p>
      </w:docPartBody>
    </w:docPart>
    <w:docPart>
      <w:docPartPr>
        <w:name w:val="F4AE51F715D54ED7AA1594C532855B83"/>
        <w:category>
          <w:name w:val="General"/>
          <w:gallery w:val="placeholder"/>
        </w:category>
        <w:types>
          <w:type w:val="bbPlcHdr"/>
        </w:types>
        <w:behaviors>
          <w:behavior w:val="content"/>
        </w:behaviors>
        <w:guid w:val="{0C017C09-3BAA-4D9C-BD93-36E9763FA9BC}"/>
      </w:docPartPr>
      <w:docPartBody>
        <w:p w:rsidR="00EA5532" w:rsidRDefault="00EA5532" w:rsidP="00EA5532">
          <w:pPr>
            <w:pStyle w:val="F4AE51F715D54ED7AA1594C532855B83"/>
          </w:pPr>
          <w:r w:rsidRPr="003D58FC">
            <w:rPr>
              <w:rStyle w:val="PlaceholderText"/>
            </w:rPr>
            <w:t>[Keywords]</w:t>
          </w:r>
        </w:p>
      </w:docPartBody>
    </w:docPart>
    <w:docPart>
      <w:docPartPr>
        <w:name w:val="83932E3B37674B99B9771889C314E46A"/>
        <w:category>
          <w:name w:val="General"/>
          <w:gallery w:val="placeholder"/>
        </w:category>
        <w:types>
          <w:type w:val="bbPlcHdr"/>
        </w:types>
        <w:behaviors>
          <w:behavior w:val="content"/>
        </w:behaviors>
        <w:guid w:val="{8004E965-EA35-4A62-932F-FCD7B9D0435C}"/>
      </w:docPartPr>
      <w:docPartBody>
        <w:p w:rsidR="00EA5532" w:rsidRDefault="00EA5532" w:rsidP="00EA5532">
          <w:pPr>
            <w:pStyle w:val="83932E3B37674B99B9771889C314E46A"/>
          </w:pPr>
          <w:r w:rsidRPr="003D58FC">
            <w:rPr>
              <w:rStyle w:val="PlaceholderText"/>
            </w:rPr>
            <w:t>[Keywords]</w:t>
          </w:r>
        </w:p>
      </w:docPartBody>
    </w:docPart>
    <w:docPart>
      <w:docPartPr>
        <w:name w:val="EA73EABDB04047939B05567B4B3D4CC0"/>
        <w:category>
          <w:name w:val="General"/>
          <w:gallery w:val="placeholder"/>
        </w:category>
        <w:types>
          <w:type w:val="bbPlcHdr"/>
        </w:types>
        <w:behaviors>
          <w:behavior w:val="content"/>
        </w:behaviors>
        <w:guid w:val="{CDD2D60E-D13D-41CD-A3ED-68D7603E406C}"/>
      </w:docPartPr>
      <w:docPartBody>
        <w:p w:rsidR="00EA5532" w:rsidRDefault="00EA5532" w:rsidP="00EA5532">
          <w:pPr>
            <w:pStyle w:val="EA73EABDB04047939B05567B4B3D4CC0"/>
          </w:pPr>
          <w:r w:rsidRPr="003D58FC">
            <w:rPr>
              <w:rStyle w:val="PlaceholderText"/>
            </w:rPr>
            <w:t>[Keywords]</w:t>
          </w:r>
        </w:p>
      </w:docPartBody>
    </w:docPart>
    <w:docPart>
      <w:docPartPr>
        <w:name w:val="0A6067CF8098433FB9881E9CF31E34A3"/>
        <w:category>
          <w:name w:val="General"/>
          <w:gallery w:val="placeholder"/>
        </w:category>
        <w:types>
          <w:type w:val="bbPlcHdr"/>
        </w:types>
        <w:behaviors>
          <w:behavior w:val="content"/>
        </w:behaviors>
        <w:guid w:val="{01ACAAEF-6AA1-4E43-A888-B7CD253343F4}"/>
      </w:docPartPr>
      <w:docPartBody>
        <w:p w:rsidR="00EA5532" w:rsidRDefault="00EA5532" w:rsidP="00EA5532">
          <w:pPr>
            <w:pStyle w:val="0A6067CF8098433FB9881E9CF31E34A3"/>
          </w:pPr>
          <w:r w:rsidRPr="003D58FC">
            <w:rPr>
              <w:rStyle w:val="PlaceholderText"/>
            </w:rPr>
            <w:t>[Keywords]</w:t>
          </w:r>
        </w:p>
      </w:docPartBody>
    </w:docPart>
    <w:docPart>
      <w:docPartPr>
        <w:name w:val="0D3114828F284A28B23CF9F37A254657"/>
        <w:category>
          <w:name w:val="General"/>
          <w:gallery w:val="placeholder"/>
        </w:category>
        <w:types>
          <w:type w:val="bbPlcHdr"/>
        </w:types>
        <w:behaviors>
          <w:behavior w:val="content"/>
        </w:behaviors>
        <w:guid w:val="{00C29166-B0F0-4E06-AC32-7FECDB336988}"/>
      </w:docPartPr>
      <w:docPartBody>
        <w:p w:rsidR="00EA5532" w:rsidRDefault="00EA5532" w:rsidP="00EA5532">
          <w:pPr>
            <w:pStyle w:val="0D3114828F284A28B23CF9F37A254657"/>
          </w:pPr>
          <w:r w:rsidRPr="003D58FC">
            <w:rPr>
              <w:rStyle w:val="PlaceholderText"/>
            </w:rPr>
            <w:t>[Keywords]</w:t>
          </w:r>
        </w:p>
      </w:docPartBody>
    </w:docPart>
    <w:docPart>
      <w:docPartPr>
        <w:name w:val="F3DFA4BB4FBD4C1886F45E50153EC2EC"/>
        <w:category>
          <w:name w:val="General"/>
          <w:gallery w:val="placeholder"/>
        </w:category>
        <w:types>
          <w:type w:val="bbPlcHdr"/>
        </w:types>
        <w:behaviors>
          <w:behavior w:val="content"/>
        </w:behaviors>
        <w:guid w:val="{AD8BD16C-4E22-44C5-ACC7-5BD4CE7469C7}"/>
      </w:docPartPr>
      <w:docPartBody>
        <w:p w:rsidR="00EA5532" w:rsidRDefault="00EA5532" w:rsidP="00EA5532">
          <w:pPr>
            <w:pStyle w:val="F3DFA4BB4FBD4C1886F45E50153EC2EC"/>
          </w:pPr>
          <w:r w:rsidRPr="003D58FC">
            <w:rPr>
              <w:rStyle w:val="PlaceholderText"/>
            </w:rPr>
            <w:t>[Keywords]</w:t>
          </w:r>
        </w:p>
      </w:docPartBody>
    </w:docPart>
    <w:docPart>
      <w:docPartPr>
        <w:name w:val="2AB50298AB6A42369E410499022D4C4F"/>
        <w:category>
          <w:name w:val="General"/>
          <w:gallery w:val="placeholder"/>
        </w:category>
        <w:types>
          <w:type w:val="bbPlcHdr"/>
        </w:types>
        <w:behaviors>
          <w:behavior w:val="content"/>
        </w:behaviors>
        <w:guid w:val="{3F9AAF79-89FA-4F11-9AC5-CBD2A1745152}"/>
      </w:docPartPr>
      <w:docPartBody>
        <w:p w:rsidR="00EA5532" w:rsidRDefault="00EA5532" w:rsidP="00EA5532">
          <w:pPr>
            <w:pStyle w:val="2AB50298AB6A42369E410499022D4C4F"/>
          </w:pPr>
          <w:r w:rsidRPr="003D58FC">
            <w:rPr>
              <w:rStyle w:val="PlaceholderText"/>
            </w:rPr>
            <w:t>[Keywords]</w:t>
          </w:r>
        </w:p>
      </w:docPartBody>
    </w:docPart>
    <w:docPart>
      <w:docPartPr>
        <w:name w:val="709586B682F9467B8253F3129F2EC7FC"/>
        <w:category>
          <w:name w:val="General"/>
          <w:gallery w:val="placeholder"/>
        </w:category>
        <w:types>
          <w:type w:val="bbPlcHdr"/>
        </w:types>
        <w:behaviors>
          <w:behavior w:val="content"/>
        </w:behaviors>
        <w:guid w:val="{F714CD7F-8B48-48FC-9F13-D5371FEE985D}"/>
      </w:docPartPr>
      <w:docPartBody>
        <w:p w:rsidR="00EA5532" w:rsidRDefault="00EA5532" w:rsidP="00EA5532">
          <w:pPr>
            <w:pStyle w:val="709586B682F9467B8253F3129F2EC7FC"/>
          </w:pPr>
          <w:r w:rsidRPr="003D58FC">
            <w:rPr>
              <w:rStyle w:val="PlaceholderText"/>
            </w:rPr>
            <w:t>[Keywords]</w:t>
          </w:r>
        </w:p>
      </w:docPartBody>
    </w:docPart>
    <w:docPart>
      <w:docPartPr>
        <w:name w:val="E481CCECB8334DE7B1FB70482AB02E67"/>
        <w:category>
          <w:name w:val="General"/>
          <w:gallery w:val="placeholder"/>
        </w:category>
        <w:types>
          <w:type w:val="bbPlcHdr"/>
        </w:types>
        <w:behaviors>
          <w:behavior w:val="content"/>
        </w:behaviors>
        <w:guid w:val="{62CB11DD-F8BD-472F-86F9-FA5A497B57DB}"/>
      </w:docPartPr>
      <w:docPartBody>
        <w:p w:rsidR="00EA5532" w:rsidRDefault="00EA5532" w:rsidP="00EA5532">
          <w:pPr>
            <w:pStyle w:val="E481CCECB8334DE7B1FB70482AB02E67"/>
          </w:pPr>
          <w:r w:rsidRPr="003D58FC">
            <w:rPr>
              <w:rStyle w:val="PlaceholderText"/>
            </w:rPr>
            <w:t>[Keywords]</w:t>
          </w:r>
        </w:p>
      </w:docPartBody>
    </w:docPart>
    <w:docPart>
      <w:docPartPr>
        <w:name w:val="79A8CC19FB4F43DB9396870EB6A72456"/>
        <w:category>
          <w:name w:val="General"/>
          <w:gallery w:val="placeholder"/>
        </w:category>
        <w:types>
          <w:type w:val="bbPlcHdr"/>
        </w:types>
        <w:behaviors>
          <w:behavior w:val="content"/>
        </w:behaviors>
        <w:guid w:val="{8BF2508E-281D-42A7-9D04-E3388A62FCE0}"/>
      </w:docPartPr>
      <w:docPartBody>
        <w:p w:rsidR="00EA5532" w:rsidRDefault="00EA5532" w:rsidP="00EA5532">
          <w:pPr>
            <w:pStyle w:val="79A8CC19FB4F43DB9396870EB6A72456"/>
          </w:pPr>
          <w:r w:rsidRPr="003D58FC">
            <w:rPr>
              <w:rStyle w:val="PlaceholderText"/>
            </w:rPr>
            <w:t>[Keywords]</w:t>
          </w:r>
        </w:p>
      </w:docPartBody>
    </w:docPart>
    <w:docPart>
      <w:docPartPr>
        <w:name w:val="A8169494FD6341E6A0923188B9169CFA"/>
        <w:category>
          <w:name w:val="General"/>
          <w:gallery w:val="placeholder"/>
        </w:category>
        <w:types>
          <w:type w:val="bbPlcHdr"/>
        </w:types>
        <w:behaviors>
          <w:behavior w:val="content"/>
        </w:behaviors>
        <w:guid w:val="{5305E93C-E2B8-49DA-A10F-C18DF2F9CC1B}"/>
      </w:docPartPr>
      <w:docPartBody>
        <w:p w:rsidR="00EA5532" w:rsidRDefault="00EA5532" w:rsidP="00EA5532">
          <w:pPr>
            <w:pStyle w:val="A8169494FD6341E6A0923188B9169CFA"/>
          </w:pPr>
          <w:r w:rsidRPr="003D58FC">
            <w:rPr>
              <w:rStyle w:val="PlaceholderText"/>
            </w:rPr>
            <w:t>[Keywords]</w:t>
          </w:r>
        </w:p>
      </w:docPartBody>
    </w:docPart>
    <w:docPart>
      <w:docPartPr>
        <w:name w:val="7B4B0579A1CD472C866EAF90247E0406"/>
        <w:category>
          <w:name w:val="General"/>
          <w:gallery w:val="placeholder"/>
        </w:category>
        <w:types>
          <w:type w:val="bbPlcHdr"/>
        </w:types>
        <w:behaviors>
          <w:behavior w:val="content"/>
        </w:behaviors>
        <w:guid w:val="{A5E707E6-AA64-4499-87DB-D84C3A12F60B}"/>
      </w:docPartPr>
      <w:docPartBody>
        <w:p w:rsidR="00EA5532" w:rsidRDefault="00EA5532" w:rsidP="00EA5532">
          <w:pPr>
            <w:pStyle w:val="7B4B0579A1CD472C866EAF90247E0406"/>
          </w:pPr>
          <w:r w:rsidRPr="003D58FC">
            <w:rPr>
              <w:rStyle w:val="PlaceholderText"/>
            </w:rPr>
            <w:t>[Keywords]</w:t>
          </w:r>
        </w:p>
      </w:docPartBody>
    </w:docPart>
    <w:docPart>
      <w:docPartPr>
        <w:name w:val="9E74ACA423A9440093B739797FDDB95F"/>
        <w:category>
          <w:name w:val="General"/>
          <w:gallery w:val="placeholder"/>
        </w:category>
        <w:types>
          <w:type w:val="bbPlcHdr"/>
        </w:types>
        <w:behaviors>
          <w:behavior w:val="content"/>
        </w:behaviors>
        <w:guid w:val="{C4793598-202C-4057-B9C9-D2AA10203B3E}"/>
      </w:docPartPr>
      <w:docPartBody>
        <w:p w:rsidR="00EA5532" w:rsidRDefault="00EA5532" w:rsidP="00EA5532">
          <w:pPr>
            <w:pStyle w:val="9E74ACA423A9440093B739797FDDB95F"/>
          </w:pPr>
          <w:r w:rsidRPr="003D58FC">
            <w:rPr>
              <w:rStyle w:val="PlaceholderText"/>
            </w:rPr>
            <w:t>[Keywords]</w:t>
          </w:r>
        </w:p>
      </w:docPartBody>
    </w:docPart>
    <w:docPart>
      <w:docPartPr>
        <w:name w:val="30064FCF423447088A484E1B84418102"/>
        <w:category>
          <w:name w:val="General"/>
          <w:gallery w:val="placeholder"/>
        </w:category>
        <w:types>
          <w:type w:val="bbPlcHdr"/>
        </w:types>
        <w:behaviors>
          <w:behavior w:val="content"/>
        </w:behaviors>
        <w:guid w:val="{FE5CB9F9-F360-46B3-923C-55F59DB35D96}"/>
      </w:docPartPr>
      <w:docPartBody>
        <w:p w:rsidR="00EA5532" w:rsidRDefault="00EA5532" w:rsidP="00EA5532">
          <w:pPr>
            <w:pStyle w:val="30064FCF423447088A484E1B84418102"/>
          </w:pPr>
          <w:r w:rsidRPr="003D58FC">
            <w:rPr>
              <w:rStyle w:val="PlaceholderText"/>
            </w:rPr>
            <w:t>[Keywords]</w:t>
          </w:r>
        </w:p>
      </w:docPartBody>
    </w:docPart>
    <w:docPart>
      <w:docPartPr>
        <w:name w:val="2DEA412CB4CA47BDB9FE4105BD87F4D9"/>
        <w:category>
          <w:name w:val="General"/>
          <w:gallery w:val="placeholder"/>
        </w:category>
        <w:types>
          <w:type w:val="bbPlcHdr"/>
        </w:types>
        <w:behaviors>
          <w:behavior w:val="content"/>
        </w:behaviors>
        <w:guid w:val="{226F047A-9AE1-4F42-AD82-175D8B9071DF}"/>
      </w:docPartPr>
      <w:docPartBody>
        <w:p w:rsidR="00EA5532" w:rsidRDefault="00EA5532" w:rsidP="00EA5532">
          <w:pPr>
            <w:pStyle w:val="2DEA412CB4CA47BDB9FE4105BD87F4D9"/>
          </w:pPr>
          <w:r w:rsidRPr="003D58FC">
            <w:rPr>
              <w:rStyle w:val="PlaceholderText"/>
            </w:rPr>
            <w:t>[Keywords]</w:t>
          </w:r>
        </w:p>
      </w:docPartBody>
    </w:docPart>
    <w:docPart>
      <w:docPartPr>
        <w:name w:val="8D32A84818C446FAA7E9329D398E7DB0"/>
        <w:category>
          <w:name w:val="General"/>
          <w:gallery w:val="placeholder"/>
        </w:category>
        <w:types>
          <w:type w:val="bbPlcHdr"/>
        </w:types>
        <w:behaviors>
          <w:behavior w:val="content"/>
        </w:behaviors>
        <w:guid w:val="{283DB674-0E9C-4D11-B513-F0A10CCA0497}"/>
      </w:docPartPr>
      <w:docPartBody>
        <w:p w:rsidR="00EA5532" w:rsidRDefault="00EA5532" w:rsidP="00EA5532">
          <w:pPr>
            <w:pStyle w:val="8D32A84818C446FAA7E9329D398E7DB0"/>
          </w:pPr>
          <w:r w:rsidRPr="003D58FC">
            <w:rPr>
              <w:rStyle w:val="PlaceholderText"/>
            </w:rPr>
            <w:t>[Keywords]</w:t>
          </w:r>
        </w:p>
      </w:docPartBody>
    </w:docPart>
    <w:docPart>
      <w:docPartPr>
        <w:name w:val="4D5A24EEA7DB4D22B65E9EC332144C6D"/>
        <w:category>
          <w:name w:val="General"/>
          <w:gallery w:val="placeholder"/>
        </w:category>
        <w:types>
          <w:type w:val="bbPlcHdr"/>
        </w:types>
        <w:behaviors>
          <w:behavior w:val="content"/>
        </w:behaviors>
        <w:guid w:val="{3EB9AB05-05F6-41E3-B6F4-43B7106AF0A6}"/>
      </w:docPartPr>
      <w:docPartBody>
        <w:p w:rsidR="00EA5532" w:rsidRDefault="00EA5532" w:rsidP="00EA5532">
          <w:pPr>
            <w:pStyle w:val="4D5A24EEA7DB4D22B65E9EC332144C6D"/>
          </w:pPr>
          <w:r w:rsidRPr="003D58FC">
            <w:rPr>
              <w:rStyle w:val="PlaceholderText"/>
            </w:rPr>
            <w:t>[Keywords]</w:t>
          </w:r>
        </w:p>
      </w:docPartBody>
    </w:docPart>
    <w:docPart>
      <w:docPartPr>
        <w:name w:val="C6FA8AEE45754048A33F47B8BD101378"/>
        <w:category>
          <w:name w:val="General"/>
          <w:gallery w:val="placeholder"/>
        </w:category>
        <w:types>
          <w:type w:val="bbPlcHdr"/>
        </w:types>
        <w:behaviors>
          <w:behavior w:val="content"/>
        </w:behaviors>
        <w:guid w:val="{2DB09C39-C0B0-4CFF-8968-E58CAB5F0E17}"/>
      </w:docPartPr>
      <w:docPartBody>
        <w:p w:rsidR="00EA5532" w:rsidRDefault="00EA5532" w:rsidP="00EA5532">
          <w:pPr>
            <w:pStyle w:val="C6FA8AEE45754048A33F47B8BD101378"/>
          </w:pPr>
          <w:r w:rsidRPr="003D58FC">
            <w:rPr>
              <w:rStyle w:val="PlaceholderText"/>
            </w:rPr>
            <w:t>[Keywords]</w:t>
          </w:r>
        </w:p>
      </w:docPartBody>
    </w:docPart>
    <w:docPart>
      <w:docPartPr>
        <w:name w:val="AAA9C6CF339E4E3695A7A88AB637BA7E"/>
        <w:category>
          <w:name w:val="General"/>
          <w:gallery w:val="placeholder"/>
        </w:category>
        <w:types>
          <w:type w:val="bbPlcHdr"/>
        </w:types>
        <w:behaviors>
          <w:behavior w:val="content"/>
        </w:behaviors>
        <w:guid w:val="{E847B26A-714E-46E2-9624-FAE7BF5D9CC8}"/>
      </w:docPartPr>
      <w:docPartBody>
        <w:p w:rsidR="00EA5532" w:rsidRDefault="00EA5532" w:rsidP="00EA5532">
          <w:pPr>
            <w:pStyle w:val="AAA9C6CF339E4E3695A7A88AB637BA7E"/>
          </w:pPr>
          <w:r w:rsidRPr="003D58FC">
            <w:rPr>
              <w:rStyle w:val="PlaceholderText"/>
            </w:rPr>
            <w:t>[Keywords]</w:t>
          </w:r>
        </w:p>
      </w:docPartBody>
    </w:docPart>
    <w:docPart>
      <w:docPartPr>
        <w:name w:val="37400FBAEB584FF083C69E62631620E7"/>
        <w:category>
          <w:name w:val="General"/>
          <w:gallery w:val="placeholder"/>
        </w:category>
        <w:types>
          <w:type w:val="bbPlcHdr"/>
        </w:types>
        <w:behaviors>
          <w:behavior w:val="content"/>
        </w:behaviors>
        <w:guid w:val="{156A53D3-A2A6-4F79-9429-2185B5CC3154}"/>
      </w:docPartPr>
      <w:docPartBody>
        <w:p w:rsidR="00EA5532" w:rsidRDefault="00EA5532" w:rsidP="00EA5532">
          <w:pPr>
            <w:pStyle w:val="37400FBAEB584FF083C69E62631620E7"/>
          </w:pPr>
          <w:r w:rsidRPr="003D58FC">
            <w:rPr>
              <w:rStyle w:val="PlaceholderText"/>
            </w:rPr>
            <w:t>[Keywords]</w:t>
          </w:r>
        </w:p>
      </w:docPartBody>
    </w:docPart>
    <w:docPart>
      <w:docPartPr>
        <w:name w:val="E5726D2D7BD84D7288C7FA1C6F4FFD94"/>
        <w:category>
          <w:name w:val="General"/>
          <w:gallery w:val="placeholder"/>
        </w:category>
        <w:types>
          <w:type w:val="bbPlcHdr"/>
        </w:types>
        <w:behaviors>
          <w:behavior w:val="content"/>
        </w:behaviors>
        <w:guid w:val="{8EDAE2C3-AF6E-4F6D-A32E-5226E6957030}"/>
      </w:docPartPr>
      <w:docPartBody>
        <w:p w:rsidR="00EA5532" w:rsidRDefault="00EA5532" w:rsidP="00EA5532">
          <w:pPr>
            <w:pStyle w:val="E5726D2D7BD84D7288C7FA1C6F4FFD94"/>
          </w:pPr>
          <w:r w:rsidRPr="003D58FC">
            <w:rPr>
              <w:rStyle w:val="PlaceholderText"/>
            </w:rPr>
            <w:t>[Keywords]</w:t>
          </w:r>
        </w:p>
      </w:docPartBody>
    </w:docPart>
    <w:docPart>
      <w:docPartPr>
        <w:name w:val="1234C4B7B8F74E018B45367438B733B3"/>
        <w:category>
          <w:name w:val="General"/>
          <w:gallery w:val="placeholder"/>
        </w:category>
        <w:types>
          <w:type w:val="bbPlcHdr"/>
        </w:types>
        <w:behaviors>
          <w:behavior w:val="content"/>
        </w:behaviors>
        <w:guid w:val="{15CD9F75-7626-42AD-A547-004752AFF4EE}"/>
      </w:docPartPr>
      <w:docPartBody>
        <w:p w:rsidR="00EA5532" w:rsidRDefault="00EA5532" w:rsidP="00EA5532">
          <w:pPr>
            <w:pStyle w:val="1234C4B7B8F74E018B45367438B733B3"/>
          </w:pPr>
          <w:r w:rsidRPr="003D58FC">
            <w:rPr>
              <w:rStyle w:val="PlaceholderText"/>
            </w:rPr>
            <w:t>[Keywords]</w:t>
          </w:r>
        </w:p>
      </w:docPartBody>
    </w:docPart>
    <w:docPart>
      <w:docPartPr>
        <w:name w:val="E31453A8A6DC44BE865724D64718248C"/>
        <w:category>
          <w:name w:val="General"/>
          <w:gallery w:val="placeholder"/>
        </w:category>
        <w:types>
          <w:type w:val="bbPlcHdr"/>
        </w:types>
        <w:behaviors>
          <w:behavior w:val="content"/>
        </w:behaviors>
        <w:guid w:val="{5CD37E2D-4595-4671-B324-46D93E2C3495}"/>
      </w:docPartPr>
      <w:docPartBody>
        <w:p w:rsidR="00EA5532" w:rsidRDefault="00EA5532" w:rsidP="00EA5532">
          <w:pPr>
            <w:pStyle w:val="E31453A8A6DC44BE865724D64718248C"/>
          </w:pPr>
          <w:r w:rsidRPr="003D58FC">
            <w:rPr>
              <w:rStyle w:val="PlaceholderText"/>
            </w:rPr>
            <w:t>[Keywords]</w:t>
          </w:r>
        </w:p>
      </w:docPartBody>
    </w:docPart>
    <w:docPart>
      <w:docPartPr>
        <w:name w:val="B97BEBDA17E94CD78BB6DBF94D659EAF"/>
        <w:category>
          <w:name w:val="General"/>
          <w:gallery w:val="placeholder"/>
        </w:category>
        <w:types>
          <w:type w:val="bbPlcHdr"/>
        </w:types>
        <w:behaviors>
          <w:behavior w:val="content"/>
        </w:behaviors>
        <w:guid w:val="{8F04BE46-E12C-4C86-8E82-4DAF37408478}"/>
      </w:docPartPr>
      <w:docPartBody>
        <w:p w:rsidR="00EA5532" w:rsidRDefault="00EA5532" w:rsidP="00EA5532">
          <w:pPr>
            <w:pStyle w:val="B97BEBDA17E94CD78BB6DBF94D659EAF"/>
          </w:pPr>
          <w:r w:rsidRPr="003D58FC">
            <w:rPr>
              <w:rStyle w:val="PlaceholderText"/>
            </w:rPr>
            <w:t>[Keywords]</w:t>
          </w:r>
        </w:p>
      </w:docPartBody>
    </w:docPart>
    <w:docPart>
      <w:docPartPr>
        <w:name w:val="015DCEAD9AA340DA9023E1D2E77E6DAA"/>
        <w:category>
          <w:name w:val="General"/>
          <w:gallery w:val="placeholder"/>
        </w:category>
        <w:types>
          <w:type w:val="bbPlcHdr"/>
        </w:types>
        <w:behaviors>
          <w:behavior w:val="content"/>
        </w:behaviors>
        <w:guid w:val="{BB928D3F-A57A-4986-96D9-49561EDAACFC}"/>
      </w:docPartPr>
      <w:docPartBody>
        <w:p w:rsidR="00EA5532" w:rsidRDefault="00EA5532" w:rsidP="00EA5532">
          <w:pPr>
            <w:pStyle w:val="015DCEAD9AA340DA9023E1D2E77E6DAA"/>
          </w:pPr>
          <w:r w:rsidRPr="003D58FC">
            <w:rPr>
              <w:rStyle w:val="PlaceholderText"/>
            </w:rPr>
            <w:t>[Keywords]</w:t>
          </w:r>
        </w:p>
      </w:docPartBody>
    </w:docPart>
    <w:docPart>
      <w:docPartPr>
        <w:name w:val="ED552058942049DDA3EBD1120E0AFC7B"/>
        <w:category>
          <w:name w:val="General"/>
          <w:gallery w:val="placeholder"/>
        </w:category>
        <w:types>
          <w:type w:val="bbPlcHdr"/>
        </w:types>
        <w:behaviors>
          <w:behavior w:val="content"/>
        </w:behaviors>
        <w:guid w:val="{25178F29-ACF4-4312-819F-C7B68F813207}"/>
      </w:docPartPr>
      <w:docPartBody>
        <w:p w:rsidR="00EA5532" w:rsidRDefault="00EA5532" w:rsidP="00EA5532">
          <w:pPr>
            <w:pStyle w:val="ED552058942049DDA3EBD1120E0AFC7B"/>
          </w:pPr>
          <w:r w:rsidRPr="003D58FC">
            <w:rPr>
              <w:rStyle w:val="PlaceholderText"/>
            </w:rPr>
            <w:t>[Keywords]</w:t>
          </w:r>
        </w:p>
      </w:docPartBody>
    </w:docPart>
    <w:docPart>
      <w:docPartPr>
        <w:name w:val="AE5672BC34D744799C8D9BB6420BF7A2"/>
        <w:category>
          <w:name w:val="General"/>
          <w:gallery w:val="placeholder"/>
        </w:category>
        <w:types>
          <w:type w:val="bbPlcHdr"/>
        </w:types>
        <w:behaviors>
          <w:behavior w:val="content"/>
        </w:behaviors>
        <w:guid w:val="{519FE049-D794-483E-9DB5-20C664C13E96}"/>
      </w:docPartPr>
      <w:docPartBody>
        <w:p w:rsidR="00EA5532" w:rsidRDefault="00EA5532" w:rsidP="00EA5532">
          <w:pPr>
            <w:pStyle w:val="AE5672BC34D744799C8D9BB6420BF7A2"/>
          </w:pPr>
          <w:r w:rsidRPr="003D58FC">
            <w:rPr>
              <w:rStyle w:val="PlaceholderText"/>
            </w:rPr>
            <w:t>[Keywords]</w:t>
          </w:r>
        </w:p>
      </w:docPartBody>
    </w:docPart>
    <w:docPart>
      <w:docPartPr>
        <w:name w:val="228443A8EA494FBBAB1BF8C428640FC8"/>
        <w:category>
          <w:name w:val="General"/>
          <w:gallery w:val="placeholder"/>
        </w:category>
        <w:types>
          <w:type w:val="bbPlcHdr"/>
        </w:types>
        <w:behaviors>
          <w:behavior w:val="content"/>
        </w:behaviors>
        <w:guid w:val="{570CA066-0B2C-40CF-BD7F-24BA9F91773A}"/>
      </w:docPartPr>
      <w:docPartBody>
        <w:p w:rsidR="00EA5532" w:rsidRDefault="00EA5532" w:rsidP="00EA5532">
          <w:pPr>
            <w:pStyle w:val="228443A8EA494FBBAB1BF8C428640FC8"/>
          </w:pPr>
          <w:r w:rsidRPr="003D58FC">
            <w:rPr>
              <w:rStyle w:val="PlaceholderText"/>
            </w:rPr>
            <w:t>[Keywords]</w:t>
          </w:r>
        </w:p>
      </w:docPartBody>
    </w:docPart>
    <w:docPart>
      <w:docPartPr>
        <w:name w:val="6D17EA4EF9BC44D79EC98E50163DBE88"/>
        <w:category>
          <w:name w:val="General"/>
          <w:gallery w:val="placeholder"/>
        </w:category>
        <w:types>
          <w:type w:val="bbPlcHdr"/>
        </w:types>
        <w:behaviors>
          <w:behavior w:val="content"/>
        </w:behaviors>
        <w:guid w:val="{0B9148D3-F038-4ADB-BEB9-DBFAC74D152E}"/>
      </w:docPartPr>
      <w:docPartBody>
        <w:p w:rsidR="00EA5532" w:rsidRDefault="00EA5532" w:rsidP="00EA5532">
          <w:pPr>
            <w:pStyle w:val="6D17EA4EF9BC44D79EC98E50163DBE88"/>
          </w:pPr>
          <w:r w:rsidRPr="003D58FC">
            <w:rPr>
              <w:rStyle w:val="PlaceholderText"/>
            </w:rPr>
            <w:t>[Keywords]</w:t>
          </w:r>
        </w:p>
      </w:docPartBody>
    </w:docPart>
    <w:docPart>
      <w:docPartPr>
        <w:name w:val="AA42D8365736402B9079254F1EE9618D"/>
        <w:category>
          <w:name w:val="General"/>
          <w:gallery w:val="placeholder"/>
        </w:category>
        <w:types>
          <w:type w:val="bbPlcHdr"/>
        </w:types>
        <w:behaviors>
          <w:behavior w:val="content"/>
        </w:behaviors>
        <w:guid w:val="{68BCF005-189A-403F-BAC4-E5D9486F0F78}"/>
      </w:docPartPr>
      <w:docPartBody>
        <w:p w:rsidR="00EA5532" w:rsidRDefault="00EA5532" w:rsidP="00EA5532">
          <w:pPr>
            <w:pStyle w:val="AA42D8365736402B9079254F1EE9618D"/>
          </w:pPr>
          <w:r w:rsidRPr="003D58FC">
            <w:rPr>
              <w:rStyle w:val="PlaceholderText"/>
            </w:rPr>
            <w:t>[Keywords]</w:t>
          </w:r>
        </w:p>
      </w:docPartBody>
    </w:docPart>
    <w:docPart>
      <w:docPartPr>
        <w:name w:val="4373B205614B4F57923A6718D382D76E"/>
        <w:category>
          <w:name w:val="General"/>
          <w:gallery w:val="placeholder"/>
        </w:category>
        <w:types>
          <w:type w:val="bbPlcHdr"/>
        </w:types>
        <w:behaviors>
          <w:behavior w:val="content"/>
        </w:behaviors>
        <w:guid w:val="{782A14C3-AF89-4739-8946-82513BD96371}"/>
      </w:docPartPr>
      <w:docPartBody>
        <w:p w:rsidR="00EA5532" w:rsidRDefault="00EA5532" w:rsidP="00EA5532">
          <w:pPr>
            <w:pStyle w:val="4373B205614B4F57923A6718D382D76E"/>
          </w:pPr>
          <w:r w:rsidRPr="003D58FC">
            <w:rPr>
              <w:rStyle w:val="PlaceholderText"/>
            </w:rPr>
            <w:t>[Keywords]</w:t>
          </w:r>
        </w:p>
      </w:docPartBody>
    </w:docPart>
    <w:docPart>
      <w:docPartPr>
        <w:name w:val="F74CC419A9B7490197B82D78503D6D38"/>
        <w:category>
          <w:name w:val="General"/>
          <w:gallery w:val="placeholder"/>
        </w:category>
        <w:types>
          <w:type w:val="bbPlcHdr"/>
        </w:types>
        <w:behaviors>
          <w:behavior w:val="content"/>
        </w:behaviors>
        <w:guid w:val="{97F97A06-AB51-4EFA-9EDC-6ADD0D1F2508}"/>
      </w:docPartPr>
      <w:docPartBody>
        <w:p w:rsidR="00EA5532" w:rsidRDefault="00EA5532" w:rsidP="00EA5532">
          <w:pPr>
            <w:pStyle w:val="F74CC419A9B7490197B82D78503D6D38"/>
          </w:pPr>
          <w:r w:rsidRPr="003D58FC">
            <w:rPr>
              <w:rStyle w:val="PlaceholderText"/>
            </w:rPr>
            <w:t>[Keywords]</w:t>
          </w:r>
        </w:p>
      </w:docPartBody>
    </w:docPart>
    <w:docPart>
      <w:docPartPr>
        <w:name w:val="1DF184E689744AF482A402E3998CB1B7"/>
        <w:category>
          <w:name w:val="General"/>
          <w:gallery w:val="placeholder"/>
        </w:category>
        <w:types>
          <w:type w:val="bbPlcHdr"/>
        </w:types>
        <w:behaviors>
          <w:behavior w:val="content"/>
        </w:behaviors>
        <w:guid w:val="{EF7A0BEF-D48B-4FB5-8406-DD85D814A386}"/>
      </w:docPartPr>
      <w:docPartBody>
        <w:p w:rsidR="00EA5532" w:rsidRDefault="00EA5532" w:rsidP="00EA5532">
          <w:pPr>
            <w:pStyle w:val="1DF184E689744AF482A402E3998CB1B7"/>
          </w:pPr>
          <w:r w:rsidRPr="003D58FC">
            <w:rPr>
              <w:rStyle w:val="PlaceholderText"/>
            </w:rPr>
            <w:t>[Keywords]</w:t>
          </w:r>
        </w:p>
      </w:docPartBody>
    </w:docPart>
    <w:docPart>
      <w:docPartPr>
        <w:name w:val="194FDDB5BE9F4B4188C0FE7DDDCF871E"/>
        <w:category>
          <w:name w:val="General"/>
          <w:gallery w:val="placeholder"/>
        </w:category>
        <w:types>
          <w:type w:val="bbPlcHdr"/>
        </w:types>
        <w:behaviors>
          <w:behavior w:val="content"/>
        </w:behaviors>
        <w:guid w:val="{B5B875A3-068E-4A25-80C1-AABE86329493}"/>
      </w:docPartPr>
      <w:docPartBody>
        <w:p w:rsidR="00EA5532" w:rsidRDefault="00EA5532" w:rsidP="00EA5532">
          <w:pPr>
            <w:pStyle w:val="194FDDB5BE9F4B4188C0FE7DDDCF871E"/>
          </w:pPr>
          <w:r w:rsidRPr="003D58FC">
            <w:rPr>
              <w:rStyle w:val="PlaceholderText"/>
            </w:rPr>
            <w:t>[Keywords]</w:t>
          </w:r>
        </w:p>
      </w:docPartBody>
    </w:docPart>
    <w:docPart>
      <w:docPartPr>
        <w:name w:val="0C9A768016854DD8A9FDC4B9582F79F0"/>
        <w:category>
          <w:name w:val="General"/>
          <w:gallery w:val="placeholder"/>
        </w:category>
        <w:types>
          <w:type w:val="bbPlcHdr"/>
        </w:types>
        <w:behaviors>
          <w:behavior w:val="content"/>
        </w:behaviors>
        <w:guid w:val="{1B039273-3FCE-4D8F-880F-D1B1D8141D2F}"/>
      </w:docPartPr>
      <w:docPartBody>
        <w:p w:rsidR="00EA5532" w:rsidRDefault="00EA5532" w:rsidP="00EA5532">
          <w:pPr>
            <w:pStyle w:val="0C9A768016854DD8A9FDC4B9582F79F0"/>
          </w:pPr>
          <w:r w:rsidRPr="003D58FC">
            <w:rPr>
              <w:rStyle w:val="PlaceholderText"/>
            </w:rPr>
            <w:t>[Keywords]</w:t>
          </w:r>
        </w:p>
      </w:docPartBody>
    </w:docPart>
    <w:docPart>
      <w:docPartPr>
        <w:name w:val="1857ABEB88B244C7BD0BBA5D8D22A5D2"/>
        <w:category>
          <w:name w:val="General"/>
          <w:gallery w:val="placeholder"/>
        </w:category>
        <w:types>
          <w:type w:val="bbPlcHdr"/>
        </w:types>
        <w:behaviors>
          <w:behavior w:val="content"/>
        </w:behaviors>
        <w:guid w:val="{202A78DF-AB6E-45DF-8DC6-C46F69D6DA14}"/>
      </w:docPartPr>
      <w:docPartBody>
        <w:p w:rsidR="00EA5532" w:rsidRDefault="00EA5532" w:rsidP="00EA5532">
          <w:pPr>
            <w:pStyle w:val="1857ABEB88B244C7BD0BBA5D8D22A5D2"/>
          </w:pPr>
          <w:r w:rsidRPr="003D58FC">
            <w:rPr>
              <w:rStyle w:val="PlaceholderText"/>
            </w:rPr>
            <w:t>[Keywords]</w:t>
          </w:r>
        </w:p>
      </w:docPartBody>
    </w:docPart>
    <w:docPart>
      <w:docPartPr>
        <w:name w:val="56886BB1FA6B44E98DA741E92291C565"/>
        <w:category>
          <w:name w:val="General"/>
          <w:gallery w:val="placeholder"/>
        </w:category>
        <w:types>
          <w:type w:val="bbPlcHdr"/>
        </w:types>
        <w:behaviors>
          <w:behavior w:val="content"/>
        </w:behaviors>
        <w:guid w:val="{89417A49-E5B5-4C38-8F7A-D1CFD8611007}"/>
      </w:docPartPr>
      <w:docPartBody>
        <w:p w:rsidR="00EA5532" w:rsidRDefault="00EA5532" w:rsidP="00EA5532">
          <w:pPr>
            <w:pStyle w:val="56886BB1FA6B44E98DA741E92291C565"/>
          </w:pPr>
          <w:r w:rsidRPr="003D58FC">
            <w:rPr>
              <w:rStyle w:val="PlaceholderText"/>
            </w:rPr>
            <w:t>[Keywords]</w:t>
          </w:r>
        </w:p>
      </w:docPartBody>
    </w:docPart>
    <w:docPart>
      <w:docPartPr>
        <w:name w:val="FADB69A216204E9289564F363909181B"/>
        <w:category>
          <w:name w:val="General"/>
          <w:gallery w:val="placeholder"/>
        </w:category>
        <w:types>
          <w:type w:val="bbPlcHdr"/>
        </w:types>
        <w:behaviors>
          <w:behavior w:val="content"/>
        </w:behaviors>
        <w:guid w:val="{CE1E67EC-37BF-4196-B98F-BEC37B53F978}"/>
      </w:docPartPr>
      <w:docPartBody>
        <w:p w:rsidR="00EA5532" w:rsidRDefault="00EA5532" w:rsidP="00EA5532">
          <w:pPr>
            <w:pStyle w:val="FADB69A216204E9289564F363909181B"/>
          </w:pPr>
          <w:r w:rsidRPr="003D58FC">
            <w:rPr>
              <w:rStyle w:val="PlaceholderText"/>
            </w:rPr>
            <w:t>[Keywords]</w:t>
          </w:r>
        </w:p>
      </w:docPartBody>
    </w:docPart>
    <w:docPart>
      <w:docPartPr>
        <w:name w:val="85B7080937544149859A177DE729F6C7"/>
        <w:category>
          <w:name w:val="General"/>
          <w:gallery w:val="placeholder"/>
        </w:category>
        <w:types>
          <w:type w:val="bbPlcHdr"/>
        </w:types>
        <w:behaviors>
          <w:behavior w:val="content"/>
        </w:behaviors>
        <w:guid w:val="{973FECCC-7F10-4392-86E5-6BE90C75A8D2}"/>
      </w:docPartPr>
      <w:docPartBody>
        <w:p w:rsidR="00EA5532" w:rsidRDefault="00EA5532" w:rsidP="00EA5532">
          <w:pPr>
            <w:pStyle w:val="85B7080937544149859A177DE729F6C7"/>
          </w:pPr>
          <w:r w:rsidRPr="003D58FC">
            <w:rPr>
              <w:rStyle w:val="PlaceholderText"/>
            </w:rPr>
            <w:t>[Keywords]</w:t>
          </w:r>
        </w:p>
      </w:docPartBody>
    </w:docPart>
    <w:docPart>
      <w:docPartPr>
        <w:name w:val="9BEB379E77304F30934CB02C7FE79CAE"/>
        <w:category>
          <w:name w:val="General"/>
          <w:gallery w:val="placeholder"/>
        </w:category>
        <w:types>
          <w:type w:val="bbPlcHdr"/>
        </w:types>
        <w:behaviors>
          <w:behavior w:val="content"/>
        </w:behaviors>
        <w:guid w:val="{82D6E65C-90CD-4D66-9376-CB3B42F56EAF}"/>
      </w:docPartPr>
      <w:docPartBody>
        <w:p w:rsidR="00EA5532" w:rsidRDefault="00EA5532" w:rsidP="00EA5532">
          <w:pPr>
            <w:pStyle w:val="9BEB379E77304F30934CB02C7FE79CAE"/>
          </w:pPr>
          <w:r w:rsidRPr="003D58FC">
            <w:rPr>
              <w:rStyle w:val="PlaceholderText"/>
            </w:rPr>
            <w:t>[Keywords]</w:t>
          </w:r>
        </w:p>
      </w:docPartBody>
    </w:docPart>
    <w:docPart>
      <w:docPartPr>
        <w:name w:val="826B74F9843C40BF8E4790CBF3A3F0E9"/>
        <w:category>
          <w:name w:val="General"/>
          <w:gallery w:val="placeholder"/>
        </w:category>
        <w:types>
          <w:type w:val="bbPlcHdr"/>
        </w:types>
        <w:behaviors>
          <w:behavior w:val="content"/>
        </w:behaviors>
        <w:guid w:val="{7ADD0CCE-C942-4D25-B037-4B278D3B215E}"/>
      </w:docPartPr>
      <w:docPartBody>
        <w:p w:rsidR="00EA5532" w:rsidRDefault="00EA5532" w:rsidP="00EA5532">
          <w:pPr>
            <w:pStyle w:val="826B74F9843C40BF8E4790CBF3A3F0E9"/>
          </w:pPr>
          <w:r w:rsidRPr="003D58FC">
            <w:rPr>
              <w:rStyle w:val="PlaceholderText"/>
            </w:rPr>
            <w:t>[Keywords]</w:t>
          </w:r>
        </w:p>
      </w:docPartBody>
    </w:docPart>
    <w:docPart>
      <w:docPartPr>
        <w:name w:val="8CBE480EED99428D9EF41E442BF2F32B"/>
        <w:category>
          <w:name w:val="General"/>
          <w:gallery w:val="placeholder"/>
        </w:category>
        <w:types>
          <w:type w:val="bbPlcHdr"/>
        </w:types>
        <w:behaviors>
          <w:behavior w:val="content"/>
        </w:behaviors>
        <w:guid w:val="{64594E55-DA76-47C4-885B-B253E5959CDB}"/>
      </w:docPartPr>
      <w:docPartBody>
        <w:p w:rsidR="00EA5532" w:rsidRDefault="00EA5532" w:rsidP="00EA5532">
          <w:pPr>
            <w:pStyle w:val="8CBE480EED99428D9EF41E442BF2F32B"/>
          </w:pPr>
          <w:r w:rsidRPr="003D58FC">
            <w:rPr>
              <w:rStyle w:val="PlaceholderText"/>
            </w:rPr>
            <w:t>[Keywords]</w:t>
          </w:r>
        </w:p>
      </w:docPartBody>
    </w:docPart>
    <w:docPart>
      <w:docPartPr>
        <w:name w:val="B8FACCDE507942D1B9B07CFE29BDFE83"/>
        <w:category>
          <w:name w:val="General"/>
          <w:gallery w:val="placeholder"/>
        </w:category>
        <w:types>
          <w:type w:val="bbPlcHdr"/>
        </w:types>
        <w:behaviors>
          <w:behavior w:val="content"/>
        </w:behaviors>
        <w:guid w:val="{DB442176-AC6F-4328-9B82-40076F90902F}"/>
      </w:docPartPr>
      <w:docPartBody>
        <w:p w:rsidR="00EA5532" w:rsidRDefault="00EA5532" w:rsidP="00EA5532">
          <w:pPr>
            <w:pStyle w:val="B8FACCDE507942D1B9B07CFE29BDFE83"/>
          </w:pPr>
          <w:r w:rsidRPr="003D58FC">
            <w:rPr>
              <w:rStyle w:val="PlaceholderText"/>
            </w:rPr>
            <w:t>[Keywords]</w:t>
          </w:r>
        </w:p>
      </w:docPartBody>
    </w:docPart>
    <w:docPart>
      <w:docPartPr>
        <w:name w:val="FAC140F54BDE4E838A00FC39D9A891C3"/>
        <w:category>
          <w:name w:val="General"/>
          <w:gallery w:val="placeholder"/>
        </w:category>
        <w:types>
          <w:type w:val="bbPlcHdr"/>
        </w:types>
        <w:behaviors>
          <w:behavior w:val="content"/>
        </w:behaviors>
        <w:guid w:val="{B6A874EA-87EC-48EA-9FA5-FA6F24246188}"/>
      </w:docPartPr>
      <w:docPartBody>
        <w:p w:rsidR="00EA5532" w:rsidRDefault="00EA5532" w:rsidP="00EA5532">
          <w:pPr>
            <w:pStyle w:val="FAC140F54BDE4E838A00FC39D9A891C3"/>
          </w:pPr>
          <w:r w:rsidRPr="003D58FC">
            <w:rPr>
              <w:rStyle w:val="PlaceholderText"/>
            </w:rPr>
            <w:t>[Keywords]</w:t>
          </w:r>
        </w:p>
      </w:docPartBody>
    </w:docPart>
    <w:docPart>
      <w:docPartPr>
        <w:name w:val="D7A3D513CD5E497291CDE9A40B5B8259"/>
        <w:category>
          <w:name w:val="General"/>
          <w:gallery w:val="placeholder"/>
        </w:category>
        <w:types>
          <w:type w:val="bbPlcHdr"/>
        </w:types>
        <w:behaviors>
          <w:behavior w:val="content"/>
        </w:behaviors>
        <w:guid w:val="{B6A63344-1D9E-4A50-ABAB-7DC10CA7BFAF}"/>
      </w:docPartPr>
      <w:docPartBody>
        <w:p w:rsidR="00EA5532" w:rsidRDefault="00EA5532" w:rsidP="00EA5532">
          <w:pPr>
            <w:pStyle w:val="D7A3D513CD5E497291CDE9A40B5B8259"/>
          </w:pPr>
          <w:r w:rsidRPr="003D58FC">
            <w:rPr>
              <w:rStyle w:val="PlaceholderText"/>
            </w:rPr>
            <w:t>[Keywords]</w:t>
          </w:r>
        </w:p>
      </w:docPartBody>
    </w:docPart>
    <w:docPart>
      <w:docPartPr>
        <w:name w:val="94388105DF0B47CB994BF0A5DD6356E7"/>
        <w:category>
          <w:name w:val="General"/>
          <w:gallery w:val="placeholder"/>
        </w:category>
        <w:types>
          <w:type w:val="bbPlcHdr"/>
        </w:types>
        <w:behaviors>
          <w:behavior w:val="content"/>
        </w:behaviors>
        <w:guid w:val="{FFADFA93-50A2-4C56-8F28-F5CE69CA1954}"/>
      </w:docPartPr>
      <w:docPartBody>
        <w:p w:rsidR="00EA5532" w:rsidRDefault="00EA5532" w:rsidP="00EA5532">
          <w:pPr>
            <w:pStyle w:val="94388105DF0B47CB994BF0A5DD6356E7"/>
          </w:pPr>
          <w:r w:rsidRPr="003D58FC">
            <w:rPr>
              <w:rStyle w:val="PlaceholderText"/>
            </w:rPr>
            <w:t>[Keywords]</w:t>
          </w:r>
        </w:p>
      </w:docPartBody>
    </w:docPart>
    <w:docPart>
      <w:docPartPr>
        <w:name w:val="52119F94DD484DDCA365A9562ACBDF9B"/>
        <w:category>
          <w:name w:val="General"/>
          <w:gallery w:val="placeholder"/>
        </w:category>
        <w:types>
          <w:type w:val="bbPlcHdr"/>
        </w:types>
        <w:behaviors>
          <w:behavior w:val="content"/>
        </w:behaviors>
        <w:guid w:val="{F79ADE7A-38BD-493C-A689-5E18AEFEC0F5}"/>
      </w:docPartPr>
      <w:docPartBody>
        <w:p w:rsidR="00EA5532" w:rsidRDefault="00EA5532" w:rsidP="00EA5532">
          <w:pPr>
            <w:pStyle w:val="52119F94DD484DDCA365A9562ACBDF9B"/>
          </w:pPr>
          <w:r w:rsidRPr="003D58FC">
            <w:rPr>
              <w:rStyle w:val="PlaceholderText"/>
            </w:rPr>
            <w:t>[Keywords]</w:t>
          </w:r>
        </w:p>
      </w:docPartBody>
    </w:docPart>
    <w:docPart>
      <w:docPartPr>
        <w:name w:val="CE60CFEC7E664698B81C50B14B911EA3"/>
        <w:category>
          <w:name w:val="General"/>
          <w:gallery w:val="placeholder"/>
        </w:category>
        <w:types>
          <w:type w:val="bbPlcHdr"/>
        </w:types>
        <w:behaviors>
          <w:behavior w:val="content"/>
        </w:behaviors>
        <w:guid w:val="{3E953456-6158-4129-A5AD-114FE48B9027}"/>
      </w:docPartPr>
      <w:docPartBody>
        <w:p w:rsidR="00EA5532" w:rsidRDefault="00EA5532" w:rsidP="00EA5532">
          <w:pPr>
            <w:pStyle w:val="CE60CFEC7E664698B81C50B14B911EA3"/>
          </w:pPr>
          <w:r w:rsidRPr="003D58FC">
            <w:rPr>
              <w:rStyle w:val="PlaceholderText"/>
            </w:rPr>
            <w:t>[Keywords]</w:t>
          </w:r>
        </w:p>
      </w:docPartBody>
    </w:docPart>
    <w:docPart>
      <w:docPartPr>
        <w:name w:val="5523239AB5904044BFBE7999A9927389"/>
        <w:category>
          <w:name w:val="General"/>
          <w:gallery w:val="placeholder"/>
        </w:category>
        <w:types>
          <w:type w:val="bbPlcHdr"/>
        </w:types>
        <w:behaviors>
          <w:behavior w:val="content"/>
        </w:behaviors>
        <w:guid w:val="{FA076B99-0074-49C9-B6C7-7F902E63DF74}"/>
      </w:docPartPr>
      <w:docPartBody>
        <w:p w:rsidR="00EA5532" w:rsidRDefault="00EA5532" w:rsidP="00EA5532">
          <w:pPr>
            <w:pStyle w:val="5523239AB5904044BFBE7999A9927389"/>
          </w:pPr>
          <w:r w:rsidRPr="003D58FC">
            <w:rPr>
              <w:rStyle w:val="PlaceholderText"/>
            </w:rPr>
            <w:t>[Keywords]</w:t>
          </w:r>
        </w:p>
      </w:docPartBody>
    </w:docPart>
    <w:docPart>
      <w:docPartPr>
        <w:name w:val="EDD56BBA8F4C45CC9881070A716DC707"/>
        <w:category>
          <w:name w:val="General"/>
          <w:gallery w:val="placeholder"/>
        </w:category>
        <w:types>
          <w:type w:val="bbPlcHdr"/>
        </w:types>
        <w:behaviors>
          <w:behavior w:val="content"/>
        </w:behaviors>
        <w:guid w:val="{6BA87E87-7DA7-4C28-B0EE-C2B793F5DA98}"/>
      </w:docPartPr>
      <w:docPartBody>
        <w:p w:rsidR="00EA5532" w:rsidRDefault="00EA5532" w:rsidP="00EA5532">
          <w:pPr>
            <w:pStyle w:val="EDD56BBA8F4C45CC9881070A716DC707"/>
          </w:pPr>
          <w:r w:rsidRPr="003D58FC">
            <w:rPr>
              <w:rStyle w:val="PlaceholderText"/>
            </w:rPr>
            <w:t>[Keywords]</w:t>
          </w:r>
        </w:p>
      </w:docPartBody>
    </w:docPart>
    <w:docPart>
      <w:docPartPr>
        <w:name w:val="A55F68C5CAC745F38238265A5293CF12"/>
        <w:category>
          <w:name w:val="General"/>
          <w:gallery w:val="placeholder"/>
        </w:category>
        <w:types>
          <w:type w:val="bbPlcHdr"/>
        </w:types>
        <w:behaviors>
          <w:behavior w:val="content"/>
        </w:behaviors>
        <w:guid w:val="{5DD97B6A-8B91-4670-9296-F84644CD3D2A}"/>
      </w:docPartPr>
      <w:docPartBody>
        <w:p w:rsidR="00EA5532" w:rsidRDefault="00EA5532" w:rsidP="00EA5532">
          <w:pPr>
            <w:pStyle w:val="A55F68C5CAC745F38238265A5293CF12"/>
          </w:pPr>
          <w:r w:rsidRPr="003D58FC">
            <w:rPr>
              <w:rStyle w:val="PlaceholderText"/>
            </w:rPr>
            <w:t>[Keywords]</w:t>
          </w:r>
        </w:p>
      </w:docPartBody>
    </w:docPart>
    <w:docPart>
      <w:docPartPr>
        <w:name w:val="E998E3821FBE4F80AF43A349DC86DA4E"/>
        <w:category>
          <w:name w:val="General"/>
          <w:gallery w:val="placeholder"/>
        </w:category>
        <w:types>
          <w:type w:val="bbPlcHdr"/>
        </w:types>
        <w:behaviors>
          <w:behavior w:val="content"/>
        </w:behaviors>
        <w:guid w:val="{55F17428-1B95-43AC-975E-B5CCD60233F9}"/>
      </w:docPartPr>
      <w:docPartBody>
        <w:p w:rsidR="00EA5532" w:rsidRDefault="00EA5532" w:rsidP="00EA5532">
          <w:pPr>
            <w:pStyle w:val="E998E3821FBE4F80AF43A349DC86DA4E"/>
          </w:pPr>
          <w:r w:rsidRPr="003D58FC">
            <w:rPr>
              <w:rStyle w:val="PlaceholderText"/>
            </w:rPr>
            <w:t>[Keywords]</w:t>
          </w:r>
        </w:p>
      </w:docPartBody>
    </w:docPart>
    <w:docPart>
      <w:docPartPr>
        <w:name w:val="9100540335B64996ACBF4B7AF4FDC776"/>
        <w:category>
          <w:name w:val="General"/>
          <w:gallery w:val="placeholder"/>
        </w:category>
        <w:types>
          <w:type w:val="bbPlcHdr"/>
        </w:types>
        <w:behaviors>
          <w:behavior w:val="content"/>
        </w:behaviors>
        <w:guid w:val="{21EF6D64-A560-4EB1-818D-40A355379580}"/>
      </w:docPartPr>
      <w:docPartBody>
        <w:p w:rsidR="00EA5532" w:rsidRDefault="00EA5532" w:rsidP="00EA5532">
          <w:pPr>
            <w:pStyle w:val="9100540335B64996ACBF4B7AF4FDC776"/>
          </w:pPr>
          <w:r w:rsidRPr="003D58FC">
            <w:rPr>
              <w:rStyle w:val="PlaceholderText"/>
            </w:rPr>
            <w:t>[Keywords]</w:t>
          </w:r>
        </w:p>
      </w:docPartBody>
    </w:docPart>
    <w:docPart>
      <w:docPartPr>
        <w:name w:val="DA95600D497746788E5E3BC6479DB998"/>
        <w:category>
          <w:name w:val="General"/>
          <w:gallery w:val="placeholder"/>
        </w:category>
        <w:types>
          <w:type w:val="bbPlcHdr"/>
        </w:types>
        <w:behaviors>
          <w:behavior w:val="content"/>
        </w:behaviors>
        <w:guid w:val="{A90ACA78-221A-42D3-BB0E-1ABA2E5D2606}"/>
      </w:docPartPr>
      <w:docPartBody>
        <w:p w:rsidR="00EA5532" w:rsidRDefault="00EA5532" w:rsidP="00EA5532">
          <w:pPr>
            <w:pStyle w:val="DA95600D497746788E5E3BC6479DB998"/>
          </w:pPr>
          <w:r w:rsidRPr="003D58FC">
            <w:rPr>
              <w:rStyle w:val="PlaceholderText"/>
            </w:rPr>
            <w:t>[Keywords]</w:t>
          </w:r>
        </w:p>
      </w:docPartBody>
    </w:docPart>
    <w:docPart>
      <w:docPartPr>
        <w:name w:val="D5F2690E677340C5BD102B2C3A2B7EF3"/>
        <w:category>
          <w:name w:val="General"/>
          <w:gallery w:val="placeholder"/>
        </w:category>
        <w:types>
          <w:type w:val="bbPlcHdr"/>
        </w:types>
        <w:behaviors>
          <w:behavior w:val="content"/>
        </w:behaviors>
        <w:guid w:val="{336AB80C-3869-4F80-BE20-799F7236A624}"/>
      </w:docPartPr>
      <w:docPartBody>
        <w:p w:rsidR="00EA5532" w:rsidRDefault="00EA5532" w:rsidP="00EA5532">
          <w:pPr>
            <w:pStyle w:val="D5F2690E677340C5BD102B2C3A2B7EF3"/>
          </w:pPr>
          <w:r w:rsidRPr="003D58FC">
            <w:rPr>
              <w:rStyle w:val="PlaceholderText"/>
            </w:rPr>
            <w:t>[Keywords]</w:t>
          </w:r>
        </w:p>
      </w:docPartBody>
    </w:docPart>
    <w:docPart>
      <w:docPartPr>
        <w:name w:val="8F99528F169949AEB850B15F67DDF90A"/>
        <w:category>
          <w:name w:val="General"/>
          <w:gallery w:val="placeholder"/>
        </w:category>
        <w:types>
          <w:type w:val="bbPlcHdr"/>
        </w:types>
        <w:behaviors>
          <w:behavior w:val="content"/>
        </w:behaviors>
        <w:guid w:val="{86D16DB3-66A6-44D7-B56B-FB79887114AB}"/>
      </w:docPartPr>
      <w:docPartBody>
        <w:p w:rsidR="00EA5532" w:rsidRDefault="00EA5532" w:rsidP="00EA5532">
          <w:pPr>
            <w:pStyle w:val="8F99528F169949AEB850B15F67DDF90A"/>
          </w:pPr>
          <w:r w:rsidRPr="003D58FC">
            <w:rPr>
              <w:rStyle w:val="PlaceholderText"/>
            </w:rPr>
            <w:t>[Keywords]</w:t>
          </w:r>
        </w:p>
      </w:docPartBody>
    </w:docPart>
    <w:docPart>
      <w:docPartPr>
        <w:name w:val="D6B7FE4560D541EC8C17648525744303"/>
        <w:category>
          <w:name w:val="General"/>
          <w:gallery w:val="placeholder"/>
        </w:category>
        <w:types>
          <w:type w:val="bbPlcHdr"/>
        </w:types>
        <w:behaviors>
          <w:behavior w:val="content"/>
        </w:behaviors>
        <w:guid w:val="{66FFBDD8-1B31-4430-BF27-E8D617947D6B}"/>
      </w:docPartPr>
      <w:docPartBody>
        <w:p w:rsidR="00EA5532" w:rsidRDefault="00EA5532" w:rsidP="00EA5532">
          <w:pPr>
            <w:pStyle w:val="D6B7FE4560D541EC8C17648525744303"/>
          </w:pPr>
          <w:r w:rsidRPr="003D58FC">
            <w:rPr>
              <w:rStyle w:val="PlaceholderText"/>
            </w:rPr>
            <w:t>[Keywords]</w:t>
          </w:r>
        </w:p>
      </w:docPartBody>
    </w:docPart>
    <w:docPart>
      <w:docPartPr>
        <w:name w:val="1583F92989C9494189544271842C04E5"/>
        <w:category>
          <w:name w:val="General"/>
          <w:gallery w:val="placeholder"/>
        </w:category>
        <w:types>
          <w:type w:val="bbPlcHdr"/>
        </w:types>
        <w:behaviors>
          <w:behavior w:val="content"/>
        </w:behaviors>
        <w:guid w:val="{EB814D69-EBF7-412E-BCF4-4ADFC6E1D750}"/>
      </w:docPartPr>
      <w:docPartBody>
        <w:p w:rsidR="00EA5532" w:rsidRDefault="00EA5532" w:rsidP="00EA5532">
          <w:pPr>
            <w:pStyle w:val="1583F92989C9494189544271842C04E5"/>
          </w:pPr>
          <w:r w:rsidRPr="003D58FC">
            <w:rPr>
              <w:rStyle w:val="PlaceholderText"/>
            </w:rPr>
            <w:t>[Keywords]</w:t>
          </w:r>
        </w:p>
      </w:docPartBody>
    </w:docPart>
    <w:docPart>
      <w:docPartPr>
        <w:name w:val="A942875A005B476EA00919C51B4D4F3C"/>
        <w:category>
          <w:name w:val="General"/>
          <w:gallery w:val="placeholder"/>
        </w:category>
        <w:types>
          <w:type w:val="bbPlcHdr"/>
        </w:types>
        <w:behaviors>
          <w:behavior w:val="content"/>
        </w:behaviors>
        <w:guid w:val="{A7B960F6-0A6B-4B20-80C2-1B47E87CC1DA}"/>
      </w:docPartPr>
      <w:docPartBody>
        <w:p w:rsidR="00EA5532" w:rsidRDefault="00EA5532" w:rsidP="00EA5532">
          <w:pPr>
            <w:pStyle w:val="A942875A005B476EA00919C51B4D4F3C"/>
          </w:pPr>
          <w:r w:rsidRPr="003D58FC">
            <w:rPr>
              <w:rStyle w:val="PlaceholderText"/>
            </w:rPr>
            <w:t>[Keywords]</w:t>
          </w:r>
        </w:p>
      </w:docPartBody>
    </w:docPart>
    <w:docPart>
      <w:docPartPr>
        <w:name w:val="883980D16E2D4736AD0FA90107FB257C"/>
        <w:category>
          <w:name w:val="General"/>
          <w:gallery w:val="placeholder"/>
        </w:category>
        <w:types>
          <w:type w:val="bbPlcHdr"/>
        </w:types>
        <w:behaviors>
          <w:behavior w:val="content"/>
        </w:behaviors>
        <w:guid w:val="{8E89988E-717F-4B1F-A250-4412E79D6AEB}"/>
      </w:docPartPr>
      <w:docPartBody>
        <w:p w:rsidR="00EA5532" w:rsidRDefault="00EA5532" w:rsidP="00EA5532">
          <w:pPr>
            <w:pStyle w:val="883980D16E2D4736AD0FA90107FB257C"/>
          </w:pPr>
          <w:r w:rsidRPr="003D58FC">
            <w:rPr>
              <w:rStyle w:val="PlaceholderText"/>
            </w:rPr>
            <w:t>[Keywords]</w:t>
          </w:r>
        </w:p>
      </w:docPartBody>
    </w:docPart>
    <w:docPart>
      <w:docPartPr>
        <w:name w:val="7E5AEAC46CBE4C8BA99EDC0ACDEA42D2"/>
        <w:category>
          <w:name w:val="General"/>
          <w:gallery w:val="placeholder"/>
        </w:category>
        <w:types>
          <w:type w:val="bbPlcHdr"/>
        </w:types>
        <w:behaviors>
          <w:behavior w:val="content"/>
        </w:behaviors>
        <w:guid w:val="{387EDE27-0563-404B-8E3D-491199DF388D}"/>
      </w:docPartPr>
      <w:docPartBody>
        <w:p w:rsidR="00EA5532" w:rsidRDefault="00EA5532" w:rsidP="00EA5532">
          <w:pPr>
            <w:pStyle w:val="7E5AEAC46CBE4C8BA99EDC0ACDEA42D2"/>
          </w:pPr>
          <w:r w:rsidRPr="003D58FC">
            <w:rPr>
              <w:rStyle w:val="PlaceholderText"/>
            </w:rPr>
            <w:t>[Keywords]</w:t>
          </w:r>
        </w:p>
      </w:docPartBody>
    </w:docPart>
    <w:docPart>
      <w:docPartPr>
        <w:name w:val="BD6A1D098AC246B48CEFC57D0A69877D"/>
        <w:category>
          <w:name w:val="General"/>
          <w:gallery w:val="placeholder"/>
        </w:category>
        <w:types>
          <w:type w:val="bbPlcHdr"/>
        </w:types>
        <w:behaviors>
          <w:behavior w:val="content"/>
        </w:behaviors>
        <w:guid w:val="{577940B5-72E5-48AD-B9E8-9B4DA9684A32}"/>
      </w:docPartPr>
      <w:docPartBody>
        <w:p w:rsidR="00EA5532" w:rsidRDefault="00EA5532" w:rsidP="00EA5532">
          <w:pPr>
            <w:pStyle w:val="BD6A1D098AC246B48CEFC57D0A69877D"/>
          </w:pPr>
          <w:r w:rsidRPr="003D58FC">
            <w:rPr>
              <w:rStyle w:val="PlaceholderText"/>
            </w:rPr>
            <w:t>[Keywords]</w:t>
          </w:r>
        </w:p>
      </w:docPartBody>
    </w:docPart>
    <w:docPart>
      <w:docPartPr>
        <w:name w:val="0BF3D1B7C91D4D86A3A62C427AB87795"/>
        <w:category>
          <w:name w:val="General"/>
          <w:gallery w:val="placeholder"/>
        </w:category>
        <w:types>
          <w:type w:val="bbPlcHdr"/>
        </w:types>
        <w:behaviors>
          <w:behavior w:val="content"/>
        </w:behaviors>
        <w:guid w:val="{FC48FDD6-95DD-4C66-9E7F-6C51A8558297}"/>
      </w:docPartPr>
      <w:docPartBody>
        <w:p w:rsidR="00EA5532" w:rsidRDefault="00EA5532" w:rsidP="00EA5532">
          <w:pPr>
            <w:pStyle w:val="0BF3D1B7C91D4D86A3A62C427AB87795"/>
          </w:pPr>
          <w:r w:rsidRPr="003D58FC">
            <w:rPr>
              <w:rStyle w:val="PlaceholderText"/>
            </w:rPr>
            <w:t>[Keywords]</w:t>
          </w:r>
        </w:p>
      </w:docPartBody>
    </w:docPart>
    <w:docPart>
      <w:docPartPr>
        <w:name w:val="5888FE8EFE0F46A79948FF23C435C686"/>
        <w:category>
          <w:name w:val="General"/>
          <w:gallery w:val="placeholder"/>
        </w:category>
        <w:types>
          <w:type w:val="bbPlcHdr"/>
        </w:types>
        <w:behaviors>
          <w:behavior w:val="content"/>
        </w:behaviors>
        <w:guid w:val="{2773EB0F-88A6-4EBA-AA28-41EB3FE2188F}"/>
      </w:docPartPr>
      <w:docPartBody>
        <w:p w:rsidR="00EA5532" w:rsidRDefault="00EA5532" w:rsidP="00EA5532">
          <w:pPr>
            <w:pStyle w:val="5888FE8EFE0F46A79948FF23C435C686"/>
          </w:pPr>
          <w:r w:rsidRPr="003D58FC">
            <w:rPr>
              <w:rStyle w:val="PlaceholderText"/>
            </w:rPr>
            <w:t>[Keywords]</w:t>
          </w:r>
        </w:p>
      </w:docPartBody>
    </w:docPart>
    <w:docPart>
      <w:docPartPr>
        <w:name w:val="CD7CF474AF5841CF8026031FC6355CF9"/>
        <w:category>
          <w:name w:val="General"/>
          <w:gallery w:val="placeholder"/>
        </w:category>
        <w:types>
          <w:type w:val="bbPlcHdr"/>
        </w:types>
        <w:behaviors>
          <w:behavior w:val="content"/>
        </w:behaviors>
        <w:guid w:val="{6B26AC3F-F73F-42B5-8BEA-E72D16FE5E2A}"/>
      </w:docPartPr>
      <w:docPartBody>
        <w:p w:rsidR="00EA5532" w:rsidRDefault="00EA5532" w:rsidP="00EA5532">
          <w:pPr>
            <w:pStyle w:val="CD7CF474AF5841CF8026031FC6355CF9"/>
          </w:pPr>
          <w:r w:rsidRPr="003D58FC">
            <w:rPr>
              <w:rStyle w:val="PlaceholderText"/>
            </w:rPr>
            <w:t>[Keywords]</w:t>
          </w:r>
        </w:p>
      </w:docPartBody>
    </w:docPart>
    <w:docPart>
      <w:docPartPr>
        <w:name w:val="3EA90455600542CA9ACFE40DAD0A93E9"/>
        <w:category>
          <w:name w:val="General"/>
          <w:gallery w:val="placeholder"/>
        </w:category>
        <w:types>
          <w:type w:val="bbPlcHdr"/>
        </w:types>
        <w:behaviors>
          <w:behavior w:val="content"/>
        </w:behaviors>
        <w:guid w:val="{5C7B0A11-BDE1-48A0-9ADB-11371D7FF192}"/>
      </w:docPartPr>
      <w:docPartBody>
        <w:p w:rsidR="00EA5532" w:rsidRDefault="00EA5532" w:rsidP="00EA5532">
          <w:pPr>
            <w:pStyle w:val="3EA90455600542CA9ACFE40DAD0A93E9"/>
          </w:pPr>
          <w:r w:rsidRPr="003D58FC">
            <w:rPr>
              <w:rStyle w:val="PlaceholderText"/>
            </w:rPr>
            <w:t>[Keywords]</w:t>
          </w:r>
        </w:p>
      </w:docPartBody>
    </w:docPart>
    <w:docPart>
      <w:docPartPr>
        <w:name w:val="6F21B020A48B48FCB392253148AA2F9C"/>
        <w:category>
          <w:name w:val="General"/>
          <w:gallery w:val="placeholder"/>
        </w:category>
        <w:types>
          <w:type w:val="bbPlcHdr"/>
        </w:types>
        <w:behaviors>
          <w:behavior w:val="content"/>
        </w:behaviors>
        <w:guid w:val="{A947B7C8-F1A4-49E5-8188-8CFCA0B222AD}"/>
      </w:docPartPr>
      <w:docPartBody>
        <w:p w:rsidR="00EA5532" w:rsidRDefault="00EA5532" w:rsidP="00EA5532">
          <w:pPr>
            <w:pStyle w:val="6F21B020A48B48FCB392253148AA2F9C"/>
          </w:pPr>
          <w:r w:rsidRPr="003D58FC">
            <w:rPr>
              <w:rStyle w:val="PlaceholderText"/>
            </w:rPr>
            <w:t>[Keywords]</w:t>
          </w:r>
        </w:p>
      </w:docPartBody>
    </w:docPart>
    <w:docPart>
      <w:docPartPr>
        <w:name w:val="F4538308E66249E18336FE2BA3667CED"/>
        <w:category>
          <w:name w:val="General"/>
          <w:gallery w:val="placeholder"/>
        </w:category>
        <w:types>
          <w:type w:val="bbPlcHdr"/>
        </w:types>
        <w:behaviors>
          <w:behavior w:val="content"/>
        </w:behaviors>
        <w:guid w:val="{D72BF145-660A-4516-B523-927FA3C0BFD3}"/>
      </w:docPartPr>
      <w:docPartBody>
        <w:p w:rsidR="00EA5532" w:rsidRDefault="00EA5532" w:rsidP="00EA5532">
          <w:pPr>
            <w:pStyle w:val="F4538308E66249E18336FE2BA3667CED"/>
          </w:pPr>
          <w:r w:rsidRPr="003D58FC">
            <w:rPr>
              <w:rStyle w:val="PlaceholderText"/>
            </w:rPr>
            <w:t>[Keywords]</w:t>
          </w:r>
        </w:p>
      </w:docPartBody>
    </w:docPart>
    <w:docPart>
      <w:docPartPr>
        <w:name w:val="BDDBF1F5128D43FCB56129F4A4A79794"/>
        <w:category>
          <w:name w:val="General"/>
          <w:gallery w:val="placeholder"/>
        </w:category>
        <w:types>
          <w:type w:val="bbPlcHdr"/>
        </w:types>
        <w:behaviors>
          <w:behavior w:val="content"/>
        </w:behaviors>
        <w:guid w:val="{D95C3F3D-1092-418F-AE44-FADB7ADB4559}"/>
      </w:docPartPr>
      <w:docPartBody>
        <w:p w:rsidR="00EA5532" w:rsidRDefault="00EA5532" w:rsidP="00EA5532">
          <w:pPr>
            <w:pStyle w:val="BDDBF1F5128D43FCB56129F4A4A79794"/>
          </w:pPr>
          <w:r w:rsidRPr="003D58FC">
            <w:rPr>
              <w:rStyle w:val="PlaceholderText"/>
            </w:rPr>
            <w:t>[Keywords]</w:t>
          </w:r>
        </w:p>
      </w:docPartBody>
    </w:docPart>
    <w:docPart>
      <w:docPartPr>
        <w:name w:val="775E8842108B461B9A9B2D500FA8A17F"/>
        <w:category>
          <w:name w:val="General"/>
          <w:gallery w:val="placeholder"/>
        </w:category>
        <w:types>
          <w:type w:val="bbPlcHdr"/>
        </w:types>
        <w:behaviors>
          <w:behavior w:val="content"/>
        </w:behaviors>
        <w:guid w:val="{5C90C47F-B418-4EDE-B58E-A3E557D1E1A5}"/>
      </w:docPartPr>
      <w:docPartBody>
        <w:p w:rsidR="00EA5532" w:rsidRDefault="00EA5532" w:rsidP="00EA5532">
          <w:pPr>
            <w:pStyle w:val="775E8842108B461B9A9B2D500FA8A17F"/>
          </w:pPr>
          <w:r w:rsidRPr="003D58FC">
            <w:rPr>
              <w:rStyle w:val="PlaceholderText"/>
            </w:rPr>
            <w:t>[Keywords]</w:t>
          </w:r>
        </w:p>
      </w:docPartBody>
    </w:docPart>
    <w:docPart>
      <w:docPartPr>
        <w:name w:val="BEEF5ABDC8A54DEBADABC5BC33102BE4"/>
        <w:category>
          <w:name w:val="General"/>
          <w:gallery w:val="placeholder"/>
        </w:category>
        <w:types>
          <w:type w:val="bbPlcHdr"/>
        </w:types>
        <w:behaviors>
          <w:behavior w:val="content"/>
        </w:behaviors>
        <w:guid w:val="{F37620D9-3BB2-45BE-953C-6BD90855EA0F}"/>
      </w:docPartPr>
      <w:docPartBody>
        <w:p w:rsidR="00EA5532" w:rsidRDefault="00EA5532" w:rsidP="00EA5532">
          <w:pPr>
            <w:pStyle w:val="BEEF5ABDC8A54DEBADABC5BC33102BE4"/>
          </w:pPr>
          <w:r w:rsidRPr="003D58FC">
            <w:rPr>
              <w:rStyle w:val="PlaceholderText"/>
            </w:rPr>
            <w:t>[Keywords]</w:t>
          </w:r>
        </w:p>
      </w:docPartBody>
    </w:docPart>
    <w:docPart>
      <w:docPartPr>
        <w:name w:val="EB6B2C9A71FE4EEBA39E84704CD2FC5A"/>
        <w:category>
          <w:name w:val="General"/>
          <w:gallery w:val="placeholder"/>
        </w:category>
        <w:types>
          <w:type w:val="bbPlcHdr"/>
        </w:types>
        <w:behaviors>
          <w:behavior w:val="content"/>
        </w:behaviors>
        <w:guid w:val="{DC26668D-8DCF-417A-8EB6-BEA1CF84A74D}"/>
      </w:docPartPr>
      <w:docPartBody>
        <w:p w:rsidR="00EA5532" w:rsidRDefault="00EA5532" w:rsidP="00EA5532">
          <w:pPr>
            <w:pStyle w:val="EB6B2C9A71FE4EEBA39E84704CD2FC5A"/>
          </w:pPr>
          <w:r w:rsidRPr="003D58FC">
            <w:rPr>
              <w:rStyle w:val="PlaceholderText"/>
            </w:rPr>
            <w:t>[Keywords]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542FB"/>
    <w:rsid w:val="000877AD"/>
    <w:rsid w:val="00093270"/>
    <w:rsid w:val="00266E53"/>
    <w:rsid w:val="00406A9A"/>
    <w:rsid w:val="004567A0"/>
    <w:rsid w:val="00472EE5"/>
    <w:rsid w:val="006C191C"/>
    <w:rsid w:val="00827393"/>
    <w:rsid w:val="00A67188"/>
    <w:rsid w:val="00A96180"/>
    <w:rsid w:val="00B90476"/>
    <w:rsid w:val="00C172C2"/>
    <w:rsid w:val="00EA5532"/>
    <w:rsid w:val="00F565BE"/>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A5532"/>
    <w:rPr>
      <w:color w:val="808080"/>
    </w:rPr>
  </w:style>
  <w:style w:type="paragraph" w:customStyle="1" w:styleId="75BD38B864049E4CB05FD22C1CB75C76">
    <w:name w:val="75BD38B864049E4CB05FD22C1CB75C76"/>
  </w:style>
  <w:style w:type="paragraph" w:customStyle="1" w:styleId="5F36318030D0451BBC0E32807BE0ADED">
    <w:name w:val="5F36318030D0451BBC0E32807BE0ADED"/>
    <w:rsid w:val="00EA5532"/>
    <w:pPr>
      <w:spacing w:after="160" w:line="259" w:lineRule="auto"/>
    </w:pPr>
    <w:rPr>
      <w:kern w:val="2"/>
      <w:sz w:val="22"/>
      <w:szCs w:val="22"/>
      <w:lang w:eastAsia="en-AU"/>
      <w14:ligatures w14:val="standardContextual"/>
    </w:rPr>
  </w:style>
  <w:style w:type="paragraph" w:customStyle="1" w:styleId="15C9593D9E4947B5B8F903404A8903FA">
    <w:name w:val="15C9593D9E4947B5B8F903404A8903FA"/>
    <w:rsid w:val="00EA5532"/>
    <w:pPr>
      <w:spacing w:after="160" w:line="259" w:lineRule="auto"/>
    </w:pPr>
    <w:rPr>
      <w:kern w:val="2"/>
      <w:sz w:val="22"/>
      <w:szCs w:val="22"/>
      <w:lang w:eastAsia="en-AU"/>
      <w14:ligatures w14:val="standardContextual"/>
    </w:rPr>
  </w:style>
  <w:style w:type="paragraph" w:customStyle="1" w:styleId="8458F2C90869414ABF1C593C0C2F3123">
    <w:name w:val="8458F2C90869414ABF1C593C0C2F3123"/>
    <w:rsid w:val="00EA5532"/>
    <w:pPr>
      <w:spacing w:after="160" w:line="259" w:lineRule="auto"/>
    </w:pPr>
    <w:rPr>
      <w:kern w:val="2"/>
      <w:sz w:val="22"/>
      <w:szCs w:val="22"/>
      <w:lang w:eastAsia="en-AU"/>
      <w14:ligatures w14:val="standardContextual"/>
    </w:rPr>
  </w:style>
  <w:style w:type="paragraph" w:customStyle="1" w:styleId="76F25F2B7C824B27A8E6321742A1F3E0">
    <w:name w:val="76F25F2B7C824B27A8E6321742A1F3E0"/>
    <w:rsid w:val="00EA5532"/>
    <w:pPr>
      <w:spacing w:after="160" w:line="259" w:lineRule="auto"/>
    </w:pPr>
    <w:rPr>
      <w:kern w:val="2"/>
      <w:sz w:val="22"/>
      <w:szCs w:val="22"/>
      <w:lang w:eastAsia="en-AU"/>
      <w14:ligatures w14:val="standardContextual"/>
    </w:rPr>
  </w:style>
  <w:style w:type="paragraph" w:customStyle="1" w:styleId="61D8B7AE9D4E417FA6C16EC19CC91CE1">
    <w:name w:val="61D8B7AE9D4E417FA6C16EC19CC91CE1"/>
    <w:rsid w:val="00EA5532"/>
    <w:pPr>
      <w:spacing w:after="160" w:line="259" w:lineRule="auto"/>
    </w:pPr>
    <w:rPr>
      <w:kern w:val="2"/>
      <w:sz w:val="22"/>
      <w:szCs w:val="22"/>
      <w:lang w:eastAsia="en-AU"/>
      <w14:ligatures w14:val="standardContextual"/>
    </w:rPr>
  </w:style>
  <w:style w:type="paragraph" w:customStyle="1" w:styleId="B080CC880CC043398CB8528F19354351">
    <w:name w:val="B080CC880CC043398CB8528F19354351"/>
    <w:rsid w:val="00EA5532"/>
    <w:pPr>
      <w:spacing w:after="160" w:line="259" w:lineRule="auto"/>
    </w:pPr>
    <w:rPr>
      <w:kern w:val="2"/>
      <w:sz w:val="22"/>
      <w:szCs w:val="22"/>
      <w:lang w:eastAsia="en-AU"/>
      <w14:ligatures w14:val="standardContextual"/>
    </w:rPr>
  </w:style>
  <w:style w:type="paragraph" w:customStyle="1" w:styleId="E4D301101C3C43E5BFC344991F01F4DC">
    <w:name w:val="E4D301101C3C43E5BFC344991F01F4DC"/>
    <w:rsid w:val="00EA5532"/>
    <w:pPr>
      <w:spacing w:after="160" w:line="259" w:lineRule="auto"/>
    </w:pPr>
    <w:rPr>
      <w:kern w:val="2"/>
      <w:sz w:val="22"/>
      <w:szCs w:val="22"/>
      <w:lang w:eastAsia="en-AU"/>
      <w14:ligatures w14:val="standardContextual"/>
    </w:rPr>
  </w:style>
  <w:style w:type="paragraph" w:customStyle="1" w:styleId="C64B3A82EFC046F0A12A73500ECA5994">
    <w:name w:val="C64B3A82EFC046F0A12A73500ECA5994"/>
    <w:rsid w:val="00EA5532"/>
    <w:pPr>
      <w:spacing w:after="160" w:line="259" w:lineRule="auto"/>
    </w:pPr>
    <w:rPr>
      <w:kern w:val="2"/>
      <w:sz w:val="22"/>
      <w:szCs w:val="22"/>
      <w:lang w:eastAsia="en-AU"/>
      <w14:ligatures w14:val="standardContextual"/>
    </w:rPr>
  </w:style>
  <w:style w:type="paragraph" w:customStyle="1" w:styleId="C3239950076A426493A8FDB93824B497">
    <w:name w:val="C3239950076A426493A8FDB93824B497"/>
    <w:rsid w:val="00EA5532"/>
    <w:pPr>
      <w:spacing w:after="160" w:line="259" w:lineRule="auto"/>
    </w:pPr>
    <w:rPr>
      <w:kern w:val="2"/>
      <w:sz w:val="22"/>
      <w:szCs w:val="22"/>
      <w:lang w:eastAsia="en-AU"/>
      <w14:ligatures w14:val="standardContextual"/>
    </w:rPr>
  </w:style>
  <w:style w:type="paragraph" w:customStyle="1" w:styleId="6F69897E386645269266DE4FE35CE185">
    <w:name w:val="6F69897E386645269266DE4FE35CE185"/>
    <w:rsid w:val="00EA5532"/>
    <w:pPr>
      <w:spacing w:after="160" w:line="259" w:lineRule="auto"/>
    </w:pPr>
    <w:rPr>
      <w:kern w:val="2"/>
      <w:sz w:val="22"/>
      <w:szCs w:val="22"/>
      <w:lang w:eastAsia="en-AU"/>
      <w14:ligatures w14:val="standardContextual"/>
    </w:rPr>
  </w:style>
  <w:style w:type="paragraph" w:customStyle="1" w:styleId="FE87B48F86BE4CA1B8B74EE8E1F7CA36">
    <w:name w:val="FE87B48F86BE4CA1B8B74EE8E1F7CA36"/>
    <w:rsid w:val="00EA5532"/>
    <w:pPr>
      <w:spacing w:after="160" w:line="259" w:lineRule="auto"/>
    </w:pPr>
    <w:rPr>
      <w:kern w:val="2"/>
      <w:sz w:val="22"/>
      <w:szCs w:val="22"/>
      <w:lang w:eastAsia="en-AU"/>
      <w14:ligatures w14:val="standardContextual"/>
    </w:rPr>
  </w:style>
  <w:style w:type="paragraph" w:customStyle="1" w:styleId="E59853C390BE4D1BA6BCDFCEC2D385AD">
    <w:name w:val="E59853C390BE4D1BA6BCDFCEC2D385AD"/>
    <w:rsid w:val="00EA5532"/>
    <w:pPr>
      <w:spacing w:after="160" w:line="259" w:lineRule="auto"/>
    </w:pPr>
    <w:rPr>
      <w:kern w:val="2"/>
      <w:sz w:val="22"/>
      <w:szCs w:val="22"/>
      <w:lang w:eastAsia="en-AU"/>
      <w14:ligatures w14:val="standardContextual"/>
    </w:rPr>
  </w:style>
  <w:style w:type="paragraph" w:customStyle="1" w:styleId="C6E04CFDF56F4E3C9E8081690249DAE2">
    <w:name w:val="C6E04CFDF56F4E3C9E8081690249DAE2"/>
    <w:rsid w:val="00EA5532"/>
    <w:pPr>
      <w:spacing w:after="160" w:line="259" w:lineRule="auto"/>
    </w:pPr>
    <w:rPr>
      <w:kern w:val="2"/>
      <w:sz w:val="22"/>
      <w:szCs w:val="22"/>
      <w:lang w:eastAsia="en-AU"/>
      <w14:ligatures w14:val="standardContextual"/>
    </w:rPr>
  </w:style>
  <w:style w:type="paragraph" w:customStyle="1" w:styleId="880C5E3F099945C6BAE4BC1225ECF112">
    <w:name w:val="880C5E3F099945C6BAE4BC1225ECF112"/>
    <w:rsid w:val="00EA5532"/>
    <w:pPr>
      <w:spacing w:after="160" w:line="259" w:lineRule="auto"/>
    </w:pPr>
    <w:rPr>
      <w:kern w:val="2"/>
      <w:sz w:val="22"/>
      <w:szCs w:val="22"/>
      <w:lang w:eastAsia="en-AU"/>
      <w14:ligatures w14:val="standardContextual"/>
    </w:rPr>
  </w:style>
  <w:style w:type="paragraph" w:customStyle="1" w:styleId="CF630BB5773D45D39344DE0B1366C037">
    <w:name w:val="CF630BB5773D45D39344DE0B1366C037"/>
    <w:rsid w:val="00EA5532"/>
    <w:pPr>
      <w:spacing w:after="160" w:line="259" w:lineRule="auto"/>
    </w:pPr>
    <w:rPr>
      <w:kern w:val="2"/>
      <w:sz w:val="22"/>
      <w:szCs w:val="22"/>
      <w:lang w:eastAsia="en-AU"/>
      <w14:ligatures w14:val="standardContextual"/>
    </w:rPr>
  </w:style>
  <w:style w:type="paragraph" w:customStyle="1" w:styleId="E2C1BEFD33CE4F0B9346AC1D27B91B18">
    <w:name w:val="E2C1BEFD33CE4F0B9346AC1D27B91B18"/>
    <w:rsid w:val="00EA5532"/>
    <w:pPr>
      <w:spacing w:after="160" w:line="259" w:lineRule="auto"/>
    </w:pPr>
    <w:rPr>
      <w:kern w:val="2"/>
      <w:sz w:val="22"/>
      <w:szCs w:val="22"/>
      <w:lang w:eastAsia="en-AU"/>
      <w14:ligatures w14:val="standardContextual"/>
    </w:rPr>
  </w:style>
  <w:style w:type="paragraph" w:customStyle="1" w:styleId="EFA38B7FE9964AE586C0DEF995F2EE99">
    <w:name w:val="EFA38B7FE9964AE586C0DEF995F2EE99"/>
    <w:rsid w:val="00EA5532"/>
    <w:pPr>
      <w:spacing w:after="160" w:line="259" w:lineRule="auto"/>
    </w:pPr>
    <w:rPr>
      <w:kern w:val="2"/>
      <w:sz w:val="22"/>
      <w:szCs w:val="22"/>
      <w:lang w:eastAsia="en-AU"/>
      <w14:ligatures w14:val="standardContextual"/>
    </w:rPr>
  </w:style>
  <w:style w:type="paragraph" w:customStyle="1" w:styleId="BD072C2ACB57402DA448BBADFE82956A">
    <w:name w:val="BD072C2ACB57402DA448BBADFE82956A"/>
    <w:rsid w:val="00EA5532"/>
    <w:pPr>
      <w:spacing w:after="160" w:line="259" w:lineRule="auto"/>
    </w:pPr>
    <w:rPr>
      <w:kern w:val="2"/>
      <w:sz w:val="22"/>
      <w:szCs w:val="22"/>
      <w:lang w:eastAsia="en-AU"/>
      <w14:ligatures w14:val="standardContextual"/>
    </w:rPr>
  </w:style>
  <w:style w:type="paragraph" w:customStyle="1" w:styleId="FE78A6522F4B4176926131B52AB83AE1">
    <w:name w:val="FE78A6522F4B4176926131B52AB83AE1"/>
    <w:rsid w:val="00EA5532"/>
    <w:pPr>
      <w:spacing w:after="160" w:line="259" w:lineRule="auto"/>
    </w:pPr>
    <w:rPr>
      <w:kern w:val="2"/>
      <w:sz w:val="22"/>
      <w:szCs w:val="22"/>
      <w:lang w:eastAsia="en-AU"/>
      <w14:ligatures w14:val="standardContextual"/>
    </w:rPr>
  </w:style>
  <w:style w:type="paragraph" w:customStyle="1" w:styleId="D6A0379C5371404694F56EFD840B3CF6">
    <w:name w:val="D6A0379C5371404694F56EFD840B3CF6"/>
    <w:rsid w:val="00EA5532"/>
    <w:pPr>
      <w:spacing w:after="160" w:line="259" w:lineRule="auto"/>
    </w:pPr>
    <w:rPr>
      <w:kern w:val="2"/>
      <w:sz w:val="22"/>
      <w:szCs w:val="22"/>
      <w:lang w:eastAsia="en-AU"/>
      <w14:ligatures w14:val="standardContextual"/>
    </w:rPr>
  </w:style>
  <w:style w:type="paragraph" w:customStyle="1" w:styleId="E992F1B2335F4A79B9B9453C8C8CC312">
    <w:name w:val="E992F1B2335F4A79B9B9453C8C8CC312"/>
    <w:rsid w:val="00EA5532"/>
    <w:pPr>
      <w:spacing w:after="160" w:line="259" w:lineRule="auto"/>
    </w:pPr>
    <w:rPr>
      <w:kern w:val="2"/>
      <w:sz w:val="22"/>
      <w:szCs w:val="22"/>
      <w:lang w:eastAsia="en-AU"/>
      <w14:ligatures w14:val="standardContextual"/>
    </w:rPr>
  </w:style>
  <w:style w:type="paragraph" w:customStyle="1" w:styleId="8D01668F05824D94BBD21916B30E0157">
    <w:name w:val="8D01668F05824D94BBD21916B30E0157"/>
    <w:rsid w:val="00EA5532"/>
    <w:pPr>
      <w:spacing w:after="160" w:line="259" w:lineRule="auto"/>
    </w:pPr>
    <w:rPr>
      <w:kern w:val="2"/>
      <w:sz w:val="22"/>
      <w:szCs w:val="22"/>
      <w:lang w:eastAsia="en-AU"/>
      <w14:ligatures w14:val="standardContextual"/>
    </w:rPr>
  </w:style>
  <w:style w:type="paragraph" w:customStyle="1" w:styleId="FF584A3B8BD5494D9033C43004295874">
    <w:name w:val="FF584A3B8BD5494D9033C43004295874"/>
    <w:rsid w:val="00EA5532"/>
    <w:pPr>
      <w:spacing w:after="160" w:line="259" w:lineRule="auto"/>
    </w:pPr>
    <w:rPr>
      <w:kern w:val="2"/>
      <w:sz w:val="22"/>
      <w:szCs w:val="22"/>
      <w:lang w:eastAsia="en-AU"/>
      <w14:ligatures w14:val="standardContextual"/>
    </w:rPr>
  </w:style>
  <w:style w:type="paragraph" w:customStyle="1" w:styleId="17D5CF6900AD42FCB50B254361F940DC">
    <w:name w:val="17D5CF6900AD42FCB50B254361F940DC"/>
    <w:rsid w:val="00EA5532"/>
    <w:pPr>
      <w:spacing w:after="160" w:line="259" w:lineRule="auto"/>
    </w:pPr>
    <w:rPr>
      <w:kern w:val="2"/>
      <w:sz w:val="22"/>
      <w:szCs w:val="22"/>
      <w:lang w:eastAsia="en-AU"/>
      <w14:ligatures w14:val="standardContextual"/>
    </w:rPr>
  </w:style>
  <w:style w:type="paragraph" w:customStyle="1" w:styleId="73DE5C48E776499A924DFF03DAE0138B">
    <w:name w:val="73DE5C48E776499A924DFF03DAE0138B"/>
    <w:rsid w:val="00EA5532"/>
    <w:pPr>
      <w:spacing w:after="160" w:line="259" w:lineRule="auto"/>
    </w:pPr>
    <w:rPr>
      <w:kern w:val="2"/>
      <w:sz w:val="22"/>
      <w:szCs w:val="22"/>
      <w:lang w:eastAsia="en-AU"/>
      <w14:ligatures w14:val="standardContextual"/>
    </w:rPr>
  </w:style>
  <w:style w:type="paragraph" w:customStyle="1" w:styleId="B69E112073E642FE83C1DBD9581FF496">
    <w:name w:val="B69E112073E642FE83C1DBD9581FF496"/>
    <w:rsid w:val="00EA5532"/>
    <w:pPr>
      <w:spacing w:after="160" w:line="259" w:lineRule="auto"/>
    </w:pPr>
    <w:rPr>
      <w:kern w:val="2"/>
      <w:sz w:val="22"/>
      <w:szCs w:val="22"/>
      <w:lang w:eastAsia="en-AU"/>
      <w14:ligatures w14:val="standardContextual"/>
    </w:rPr>
  </w:style>
  <w:style w:type="paragraph" w:customStyle="1" w:styleId="DDC2CB914A3D4EE082B7813530F13032">
    <w:name w:val="DDC2CB914A3D4EE082B7813530F13032"/>
    <w:rsid w:val="00EA5532"/>
    <w:pPr>
      <w:spacing w:after="160" w:line="259" w:lineRule="auto"/>
    </w:pPr>
    <w:rPr>
      <w:kern w:val="2"/>
      <w:sz w:val="22"/>
      <w:szCs w:val="22"/>
      <w:lang w:eastAsia="en-AU"/>
      <w14:ligatures w14:val="standardContextual"/>
    </w:rPr>
  </w:style>
  <w:style w:type="paragraph" w:customStyle="1" w:styleId="771BB0B7C5044275826F8A3AF977A231">
    <w:name w:val="771BB0B7C5044275826F8A3AF977A231"/>
    <w:rsid w:val="00EA5532"/>
    <w:pPr>
      <w:spacing w:after="160" w:line="259" w:lineRule="auto"/>
    </w:pPr>
    <w:rPr>
      <w:kern w:val="2"/>
      <w:sz w:val="22"/>
      <w:szCs w:val="22"/>
      <w:lang w:eastAsia="en-AU"/>
      <w14:ligatures w14:val="standardContextual"/>
    </w:rPr>
  </w:style>
  <w:style w:type="paragraph" w:customStyle="1" w:styleId="32254A3081CB498D9B3930AF7B35ACBD">
    <w:name w:val="32254A3081CB498D9B3930AF7B35ACBD"/>
    <w:rsid w:val="00EA5532"/>
    <w:pPr>
      <w:spacing w:after="160" w:line="259" w:lineRule="auto"/>
    </w:pPr>
    <w:rPr>
      <w:kern w:val="2"/>
      <w:sz w:val="22"/>
      <w:szCs w:val="22"/>
      <w:lang w:eastAsia="en-AU"/>
      <w14:ligatures w14:val="standardContextual"/>
    </w:rPr>
  </w:style>
  <w:style w:type="paragraph" w:customStyle="1" w:styleId="C895E0DFEE144F01BEC72C9FC9525839">
    <w:name w:val="C895E0DFEE144F01BEC72C9FC9525839"/>
    <w:rsid w:val="00EA5532"/>
    <w:pPr>
      <w:spacing w:after="160" w:line="259" w:lineRule="auto"/>
    </w:pPr>
    <w:rPr>
      <w:kern w:val="2"/>
      <w:sz w:val="22"/>
      <w:szCs w:val="22"/>
      <w:lang w:eastAsia="en-AU"/>
      <w14:ligatures w14:val="standardContextual"/>
    </w:rPr>
  </w:style>
  <w:style w:type="paragraph" w:customStyle="1" w:styleId="FF6FC43A387548FDB544B64CC54B7EAC">
    <w:name w:val="FF6FC43A387548FDB544B64CC54B7EAC"/>
    <w:rsid w:val="00EA5532"/>
    <w:pPr>
      <w:spacing w:after="160" w:line="259" w:lineRule="auto"/>
    </w:pPr>
    <w:rPr>
      <w:kern w:val="2"/>
      <w:sz w:val="22"/>
      <w:szCs w:val="22"/>
      <w:lang w:eastAsia="en-AU"/>
      <w14:ligatures w14:val="standardContextual"/>
    </w:rPr>
  </w:style>
  <w:style w:type="paragraph" w:customStyle="1" w:styleId="3E9D4AE956A64ED9A8CBB65A564CC5E3">
    <w:name w:val="3E9D4AE956A64ED9A8CBB65A564CC5E3"/>
    <w:rsid w:val="00EA5532"/>
    <w:pPr>
      <w:spacing w:after="160" w:line="259" w:lineRule="auto"/>
    </w:pPr>
    <w:rPr>
      <w:kern w:val="2"/>
      <w:sz w:val="22"/>
      <w:szCs w:val="22"/>
      <w:lang w:eastAsia="en-AU"/>
      <w14:ligatures w14:val="standardContextual"/>
    </w:rPr>
  </w:style>
  <w:style w:type="paragraph" w:customStyle="1" w:styleId="A87BF2E50C1B4E14956488DB31532B09">
    <w:name w:val="A87BF2E50C1B4E14956488DB31532B09"/>
    <w:rsid w:val="00EA5532"/>
    <w:pPr>
      <w:spacing w:after="160" w:line="259" w:lineRule="auto"/>
    </w:pPr>
    <w:rPr>
      <w:kern w:val="2"/>
      <w:sz w:val="22"/>
      <w:szCs w:val="22"/>
      <w:lang w:eastAsia="en-AU"/>
      <w14:ligatures w14:val="standardContextual"/>
    </w:rPr>
  </w:style>
  <w:style w:type="paragraph" w:customStyle="1" w:styleId="6A095A28CA73407AA182B6C42AF49410">
    <w:name w:val="6A095A28CA73407AA182B6C42AF49410"/>
    <w:rsid w:val="00EA5532"/>
    <w:pPr>
      <w:spacing w:after="160" w:line="259" w:lineRule="auto"/>
    </w:pPr>
    <w:rPr>
      <w:kern w:val="2"/>
      <w:sz w:val="22"/>
      <w:szCs w:val="22"/>
      <w:lang w:eastAsia="en-AU"/>
      <w14:ligatures w14:val="standardContextual"/>
    </w:rPr>
  </w:style>
  <w:style w:type="paragraph" w:customStyle="1" w:styleId="1DF6B20EB35D4A11B9B10CE376720E98">
    <w:name w:val="1DF6B20EB35D4A11B9B10CE376720E98"/>
    <w:rsid w:val="00EA5532"/>
    <w:pPr>
      <w:spacing w:after="160" w:line="259" w:lineRule="auto"/>
    </w:pPr>
    <w:rPr>
      <w:kern w:val="2"/>
      <w:sz w:val="22"/>
      <w:szCs w:val="22"/>
      <w:lang w:eastAsia="en-AU"/>
      <w14:ligatures w14:val="standardContextual"/>
    </w:rPr>
  </w:style>
  <w:style w:type="paragraph" w:customStyle="1" w:styleId="F5ED6425BDC549E885E55FA2803028A1">
    <w:name w:val="F5ED6425BDC549E885E55FA2803028A1"/>
    <w:rsid w:val="00EA5532"/>
    <w:pPr>
      <w:spacing w:after="160" w:line="259" w:lineRule="auto"/>
    </w:pPr>
    <w:rPr>
      <w:kern w:val="2"/>
      <w:sz w:val="22"/>
      <w:szCs w:val="22"/>
      <w:lang w:eastAsia="en-AU"/>
      <w14:ligatures w14:val="standardContextual"/>
    </w:rPr>
  </w:style>
  <w:style w:type="paragraph" w:customStyle="1" w:styleId="5270BAB5E4694F558A20B15950B3ADD0">
    <w:name w:val="5270BAB5E4694F558A20B15950B3ADD0"/>
    <w:rsid w:val="00EA5532"/>
    <w:pPr>
      <w:spacing w:after="160" w:line="259" w:lineRule="auto"/>
    </w:pPr>
    <w:rPr>
      <w:kern w:val="2"/>
      <w:sz w:val="22"/>
      <w:szCs w:val="22"/>
      <w:lang w:eastAsia="en-AU"/>
      <w14:ligatures w14:val="standardContextual"/>
    </w:rPr>
  </w:style>
  <w:style w:type="paragraph" w:customStyle="1" w:styleId="1EC89AC7F381402593CB5A77CCC281CD">
    <w:name w:val="1EC89AC7F381402593CB5A77CCC281CD"/>
    <w:rsid w:val="00EA5532"/>
    <w:pPr>
      <w:spacing w:after="160" w:line="259" w:lineRule="auto"/>
    </w:pPr>
    <w:rPr>
      <w:kern w:val="2"/>
      <w:sz w:val="22"/>
      <w:szCs w:val="22"/>
      <w:lang w:eastAsia="en-AU"/>
      <w14:ligatures w14:val="standardContextual"/>
    </w:rPr>
  </w:style>
  <w:style w:type="paragraph" w:customStyle="1" w:styleId="B403106F72924998BDA32931A084CE82">
    <w:name w:val="B403106F72924998BDA32931A084CE82"/>
    <w:rsid w:val="00EA5532"/>
    <w:pPr>
      <w:spacing w:after="160" w:line="259" w:lineRule="auto"/>
    </w:pPr>
    <w:rPr>
      <w:kern w:val="2"/>
      <w:sz w:val="22"/>
      <w:szCs w:val="22"/>
      <w:lang w:eastAsia="en-AU"/>
      <w14:ligatures w14:val="standardContextual"/>
    </w:rPr>
  </w:style>
  <w:style w:type="paragraph" w:customStyle="1" w:styleId="8BBE8462771E4C4E816084D554155A03">
    <w:name w:val="8BBE8462771E4C4E816084D554155A03"/>
    <w:rsid w:val="00EA5532"/>
    <w:pPr>
      <w:spacing w:after="160" w:line="259" w:lineRule="auto"/>
    </w:pPr>
    <w:rPr>
      <w:kern w:val="2"/>
      <w:sz w:val="22"/>
      <w:szCs w:val="22"/>
      <w:lang w:eastAsia="en-AU"/>
      <w14:ligatures w14:val="standardContextual"/>
    </w:rPr>
  </w:style>
  <w:style w:type="paragraph" w:customStyle="1" w:styleId="06AF30D7786F4612A21B701604401847">
    <w:name w:val="06AF30D7786F4612A21B701604401847"/>
    <w:rsid w:val="00EA5532"/>
    <w:pPr>
      <w:spacing w:after="160" w:line="259" w:lineRule="auto"/>
    </w:pPr>
    <w:rPr>
      <w:kern w:val="2"/>
      <w:sz w:val="22"/>
      <w:szCs w:val="22"/>
      <w:lang w:eastAsia="en-AU"/>
      <w14:ligatures w14:val="standardContextual"/>
    </w:rPr>
  </w:style>
  <w:style w:type="paragraph" w:customStyle="1" w:styleId="0847FC28689243E48A957462F62FCF24">
    <w:name w:val="0847FC28689243E48A957462F62FCF24"/>
    <w:rsid w:val="00EA5532"/>
    <w:pPr>
      <w:spacing w:after="160" w:line="259" w:lineRule="auto"/>
    </w:pPr>
    <w:rPr>
      <w:kern w:val="2"/>
      <w:sz w:val="22"/>
      <w:szCs w:val="22"/>
      <w:lang w:eastAsia="en-AU"/>
      <w14:ligatures w14:val="standardContextual"/>
    </w:rPr>
  </w:style>
  <w:style w:type="paragraph" w:customStyle="1" w:styleId="4466744129B94E4AA47DC26B595ABAAE">
    <w:name w:val="4466744129B94E4AA47DC26B595ABAAE"/>
    <w:rsid w:val="00EA5532"/>
    <w:pPr>
      <w:spacing w:after="160" w:line="259" w:lineRule="auto"/>
    </w:pPr>
    <w:rPr>
      <w:kern w:val="2"/>
      <w:sz w:val="22"/>
      <w:szCs w:val="22"/>
      <w:lang w:eastAsia="en-AU"/>
      <w14:ligatures w14:val="standardContextual"/>
    </w:rPr>
  </w:style>
  <w:style w:type="paragraph" w:customStyle="1" w:styleId="60B44C4A813345F4BE1B8078A13A60CF">
    <w:name w:val="60B44C4A813345F4BE1B8078A13A60CF"/>
    <w:rsid w:val="00EA5532"/>
    <w:pPr>
      <w:spacing w:after="160" w:line="259" w:lineRule="auto"/>
    </w:pPr>
    <w:rPr>
      <w:kern w:val="2"/>
      <w:sz w:val="22"/>
      <w:szCs w:val="22"/>
      <w:lang w:eastAsia="en-AU"/>
      <w14:ligatures w14:val="standardContextual"/>
    </w:rPr>
  </w:style>
  <w:style w:type="paragraph" w:customStyle="1" w:styleId="D3E2B4B68B294818B62238512753E84E">
    <w:name w:val="D3E2B4B68B294818B62238512753E84E"/>
    <w:rsid w:val="00EA5532"/>
    <w:pPr>
      <w:spacing w:after="160" w:line="259" w:lineRule="auto"/>
    </w:pPr>
    <w:rPr>
      <w:kern w:val="2"/>
      <w:sz w:val="22"/>
      <w:szCs w:val="22"/>
      <w:lang w:eastAsia="en-AU"/>
      <w14:ligatures w14:val="standardContextual"/>
    </w:rPr>
  </w:style>
  <w:style w:type="paragraph" w:customStyle="1" w:styleId="2295CADD4A004D2F975A58ECEE7E5885">
    <w:name w:val="2295CADD4A004D2F975A58ECEE7E5885"/>
    <w:rsid w:val="00EA5532"/>
    <w:pPr>
      <w:spacing w:after="160" w:line="259" w:lineRule="auto"/>
    </w:pPr>
    <w:rPr>
      <w:kern w:val="2"/>
      <w:sz w:val="22"/>
      <w:szCs w:val="22"/>
      <w:lang w:eastAsia="en-AU"/>
      <w14:ligatures w14:val="standardContextual"/>
    </w:rPr>
  </w:style>
  <w:style w:type="paragraph" w:customStyle="1" w:styleId="699BF9E9B05046B6AB9D71A6E9C25145">
    <w:name w:val="699BF9E9B05046B6AB9D71A6E9C25145"/>
    <w:rsid w:val="00EA5532"/>
    <w:pPr>
      <w:spacing w:after="160" w:line="259" w:lineRule="auto"/>
    </w:pPr>
    <w:rPr>
      <w:kern w:val="2"/>
      <w:sz w:val="22"/>
      <w:szCs w:val="22"/>
      <w:lang w:eastAsia="en-AU"/>
      <w14:ligatures w14:val="standardContextual"/>
    </w:rPr>
  </w:style>
  <w:style w:type="paragraph" w:customStyle="1" w:styleId="5203F345F5DB4BFA96F8D05DAFEAD002">
    <w:name w:val="5203F345F5DB4BFA96F8D05DAFEAD002"/>
    <w:rsid w:val="00EA5532"/>
    <w:pPr>
      <w:spacing w:after="160" w:line="259" w:lineRule="auto"/>
    </w:pPr>
    <w:rPr>
      <w:kern w:val="2"/>
      <w:sz w:val="22"/>
      <w:szCs w:val="22"/>
      <w:lang w:eastAsia="en-AU"/>
      <w14:ligatures w14:val="standardContextual"/>
    </w:rPr>
  </w:style>
  <w:style w:type="paragraph" w:customStyle="1" w:styleId="F4C22D7586A042C8AB46421A72B6FAA0">
    <w:name w:val="F4C22D7586A042C8AB46421A72B6FAA0"/>
    <w:rsid w:val="00EA5532"/>
    <w:pPr>
      <w:spacing w:after="160" w:line="259" w:lineRule="auto"/>
    </w:pPr>
    <w:rPr>
      <w:kern w:val="2"/>
      <w:sz w:val="22"/>
      <w:szCs w:val="22"/>
      <w:lang w:eastAsia="en-AU"/>
      <w14:ligatures w14:val="standardContextual"/>
    </w:rPr>
  </w:style>
  <w:style w:type="paragraph" w:customStyle="1" w:styleId="77C2BA0AED414D808AA20EF66C8FB82C">
    <w:name w:val="77C2BA0AED414D808AA20EF66C8FB82C"/>
    <w:rsid w:val="00EA5532"/>
    <w:pPr>
      <w:spacing w:after="160" w:line="259" w:lineRule="auto"/>
    </w:pPr>
    <w:rPr>
      <w:kern w:val="2"/>
      <w:sz w:val="22"/>
      <w:szCs w:val="22"/>
      <w:lang w:eastAsia="en-AU"/>
      <w14:ligatures w14:val="standardContextual"/>
    </w:rPr>
  </w:style>
  <w:style w:type="paragraph" w:customStyle="1" w:styleId="ADBF12AB876C40A3A3B3606BA5CC7F35">
    <w:name w:val="ADBF12AB876C40A3A3B3606BA5CC7F35"/>
    <w:rsid w:val="00EA5532"/>
    <w:pPr>
      <w:spacing w:after="160" w:line="259" w:lineRule="auto"/>
    </w:pPr>
    <w:rPr>
      <w:kern w:val="2"/>
      <w:sz w:val="22"/>
      <w:szCs w:val="22"/>
      <w:lang w:eastAsia="en-AU"/>
      <w14:ligatures w14:val="standardContextual"/>
    </w:rPr>
  </w:style>
  <w:style w:type="paragraph" w:customStyle="1" w:styleId="4F6C55B0168642ADA26C827800049D74">
    <w:name w:val="4F6C55B0168642ADA26C827800049D74"/>
    <w:rsid w:val="00EA5532"/>
    <w:pPr>
      <w:spacing w:after="160" w:line="259" w:lineRule="auto"/>
    </w:pPr>
    <w:rPr>
      <w:kern w:val="2"/>
      <w:sz w:val="22"/>
      <w:szCs w:val="22"/>
      <w:lang w:eastAsia="en-AU"/>
      <w14:ligatures w14:val="standardContextual"/>
    </w:rPr>
  </w:style>
  <w:style w:type="paragraph" w:customStyle="1" w:styleId="25723FA3E282442DB08A5AA7EE0FB954">
    <w:name w:val="25723FA3E282442DB08A5AA7EE0FB954"/>
    <w:rsid w:val="00EA5532"/>
    <w:pPr>
      <w:spacing w:after="160" w:line="259" w:lineRule="auto"/>
    </w:pPr>
    <w:rPr>
      <w:kern w:val="2"/>
      <w:sz w:val="22"/>
      <w:szCs w:val="22"/>
      <w:lang w:eastAsia="en-AU"/>
      <w14:ligatures w14:val="standardContextual"/>
    </w:rPr>
  </w:style>
  <w:style w:type="paragraph" w:customStyle="1" w:styleId="5DFC8888CC4F43F6BD055AD33E07C52B">
    <w:name w:val="5DFC8888CC4F43F6BD055AD33E07C52B"/>
    <w:rsid w:val="00EA5532"/>
    <w:pPr>
      <w:spacing w:after="160" w:line="259" w:lineRule="auto"/>
    </w:pPr>
    <w:rPr>
      <w:kern w:val="2"/>
      <w:sz w:val="22"/>
      <w:szCs w:val="22"/>
      <w:lang w:eastAsia="en-AU"/>
      <w14:ligatures w14:val="standardContextual"/>
    </w:rPr>
  </w:style>
  <w:style w:type="paragraph" w:customStyle="1" w:styleId="DCA217E56EB4499BAE70151F6CD2177D">
    <w:name w:val="DCA217E56EB4499BAE70151F6CD2177D"/>
    <w:rsid w:val="00EA5532"/>
    <w:pPr>
      <w:spacing w:after="160" w:line="259" w:lineRule="auto"/>
    </w:pPr>
    <w:rPr>
      <w:kern w:val="2"/>
      <w:sz w:val="22"/>
      <w:szCs w:val="22"/>
      <w:lang w:eastAsia="en-AU"/>
      <w14:ligatures w14:val="standardContextual"/>
    </w:rPr>
  </w:style>
  <w:style w:type="paragraph" w:customStyle="1" w:styleId="4CA37DA312724CDF8D621B95A7338348">
    <w:name w:val="4CA37DA312724CDF8D621B95A7338348"/>
    <w:rsid w:val="00EA5532"/>
    <w:pPr>
      <w:spacing w:after="160" w:line="259" w:lineRule="auto"/>
    </w:pPr>
    <w:rPr>
      <w:kern w:val="2"/>
      <w:sz w:val="22"/>
      <w:szCs w:val="22"/>
      <w:lang w:eastAsia="en-AU"/>
      <w14:ligatures w14:val="standardContextual"/>
    </w:rPr>
  </w:style>
  <w:style w:type="paragraph" w:customStyle="1" w:styleId="12B9DA9401B349C7B7BE2F37AD66CE56">
    <w:name w:val="12B9DA9401B349C7B7BE2F37AD66CE56"/>
    <w:rsid w:val="00EA5532"/>
    <w:pPr>
      <w:spacing w:after="160" w:line="259" w:lineRule="auto"/>
    </w:pPr>
    <w:rPr>
      <w:kern w:val="2"/>
      <w:sz w:val="22"/>
      <w:szCs w:val="22"/>
      <w:lang w:eastAsia="en-AU"/>
      <w14:ligatures w14:val="standardContextual"/>
    </w:rPr>
  </w:style>
  <w:style w:type="paragraph" w:customStyle="1" w:styleId="C2EA20D1C3BD484D825B6F9D2219E5F1">
    <w:name w:val="C2EA20D1C3BD484D825B6F9D2219E5F1"/>
    <w:rsid w:val="00EA5532"/>
    <w:pPr>
      <w:spacing w:after="160" w:line="259" w:lineRule="auto"/>
    </w:pPr>
    <w:rPr>
      <w:kern w:val="2"/>
      <w:sz w:val="22"/>
      <w:szCs w:val="22"/>
      <w:lang w:eastAsia="en-AU"/>
      <w14:ligatures w14:val="standardContextual"/>
    </w:rPr>
  </w:style>
  <w:style w:type="paragraph" w:customStyle="1" w:styleId="A2D87AD25C0B49828E7E84E7C5273CB2">
    <w:name w:val="A2D87AD25C0B49828E7E84E7C5273CB2"/>
    <w:rsid w:val="00EA5532"/>
    <w:pPr>
      <w:spacing w:after="160" w:line="259" w:lineRule="auto"/>
    </w:pPr>
    <w:rPr>
      <w:kern w:val="2"/>
      <w:sz w:val="22"/>
      <w:szCs w:val="22"/>
      <w:lang w:eastAsia="en-AU"/>
      <w14:ligatures w14:val="standardContextual"/>
    </w:rPr>
  </w:style>
  <w:style w:type="paragraph" w:customStyle="1" w:styleId="781042DA1245488196F8AB2609A46FFB">
    <w:name w:val="781042DA1245488196F8AB2609A46FFB"/>
    <w:rsid w:val="00EA5532"/>
    <w:pPr>
      <w:spacing w:after="160" w:line="259" w:lineRule="auto"/>
    </w:pPr>
    <w:rPr>
      <w:kern w:val="2"/>
      <w:sz w:val="22"/>
      <w:szCs w:val="22"/>
      <w:lang w:eastAsia="en-AU"/>
      <w14:ligatures w14:val="standardContextual"/>
    </w:rPr>
  </w:style>
  <w:style w:type="paragraph" w:customStyle="1" w:styleId="F6E57C5C45D64012929D217F4892C9E9">
    <w:name w:val="F6E57C5C45D64012929D217F4892C9E9"/>
    <w:rsid w:val="00EA5532"/>
    <w:pPr>
      <w:spacing w:after="160" w:line="259" w:lineRule="auto"/>
    </w:pPr>
    <w:rPr>
      <w:kern w:val="2"/>
      <w:sz w:val="22"/>
      <w:szCs w:val="22"/>
      <w:lang w:eastAsia="en-AU"/>
      <w14:ligatures w14:val="standardContextual"/>
    </w:rPr>
  </w:style>
  <w:style w:type="paragraph" w:customStyle="1" w:styleId="248BCCB3700842EE9B0DED2697029D8F">
    <w:name w:val="248BCCB3700842EE9B0DED2697029D8F"/>
    <w:rsid w:val="00EA5532"/>
    <w:pPr>
      <w:spacing w:after="160" w:line="259" w:lineRule="auto"/>
    </w:pPr>
    <w:rPr>
      <w:kern w:val="2"/>
      <w:sz w:val="22"/>
      <w:szCs w:val="22"/>
      <w:lang w:eastAsia="en-AU"/>
      <w14:ligatures w14:val="standardContextual"/>
    </w:rPr>
  </w:style>
  <w:style w:type="paragraph" w:customStyle="1" w:styleId="B90A71F48B7E4A548384410DB2506C89">
    <w:name w:val="B90A71F48B7E4A548384410DB2506C89"/>
    <w:rsid w:val="00EA5532"/>
    <w:pPr>
      <w:spacing w:after="160" w:line="259" w:lineRule="auto"/>
    </w:pPr>
    <w:rPr>
      <w:kern w:val="2"/>
      <w:sz w:val="22"/>
      <w:szCs w:val="22"/>
      <w:lang w:eastAsia="en-AU"/>
      <w14:ligatures w14:val="standardContextual"/>
    </w:rPr>
  </w:style>
  <w:style w:type="paragraph" w:customStyle="1" w:styleId="7ED8746771FC4AF1BDD4E2C1F44B9B41">
    <w:name w:val="7ED8746771FC4AF1BDD4E2C1F44B9B41"/>
    <w:rsid w:val="00EA5532"/>
    <w:pPr>
      <w:spacing w:after="160" w:line="259" w:lineRule="auto"/>
    </w:pPr>
    <w:rPr>
      <w:kern w:val="2"/>
      <w:sz w:val="22"/>
      <w:szCs w:val="22"/>
      <w:lang w:eastAsia="en-AU"/>
      <w14:ligatures w14:val="standardContextual"/>
    </w:rPr>
  </w:style>
  <w:style w:type="paragraph" w:customStyle="1" w:styleId="40C9B5E21DDE4B0F9F697AFD63AAEB7E">
    <w:name w:val="40C9B5E21DDE4B0F9F697AFD63AAEB7E"/>
    <w:rsid w:val="00EA5532"/>
    <w:pPr>
      <w:spacing w:after="160" w:line="259" w:lineRule="auto"/>
    </w:pPr>
    <w:rPr>
      <w:kern w:val="2"/>
      <w:sz w:val="22"/>
      <w:szCs w:val="22"/>
      <w:lang w:eastAsia="en-AU"/>
      <w14:ligatures w14:val="standardContextual"/>
    </w:rPr>
  </w:style>
  <w:style w:type="paragraph" w:customStyle="1" w:styleId="37E3FB255AC74C69B5BE6A001A205D71">
    <w:name w:val="37E3FB255AC74C69B5BE6A001A205D71"/>
    <w:rsid w:val="00EA5532"/>
    <w:pPr>
      <w:spacing w:after="160" w:line="259" w:lineRule="auto"/>
    </w:pPr>
    <w:rPr>
      <w:kern w:val="2"/>
      <w:sz w:val="22"/>
      <w:szCs w:val="22"/>
      <w:lang w:eastAsia="en-AU"/>
      <w14:ligatures w14:val="standardContextual"/>
    </w:rPr>
  </w:style>
  <w:style w:type="paragraph" w:customStyle="1" w:styleId="C570C45C1B9E4B30AD2E43367C4E549A">
    <w:name w:val="C570C45C1B9E4B30AD2E43367C4E549A"/>
    <w:rsid w:val="00EA5532"/>
    <w:pPr>
      <w:spacing w:after="160" w:line="259" w:lineRule="auto"/>
    </w:pPr>
    <w:rPr>
      <w:kern w:val="2"/>
      <w:sz w:val="22"/>
      <w:szCs w:val="22"/>
      <w:lang w:eastAsia="en-AU"/>
      <w14:ligatures w14:val="standardContextual"/>
    </w:rPr>
  </w:style>
  <w:style w:type="paragraph" w:customStyle="1" w:styleId="A53081EBC2644DCA883C014F95912B44">
    <w:name w:val="A53081EBC2644DCA883C014F95912B44"/>
    <w:rsid w:val="00EA5532"/>
    <w:pPr>
      <w:spacing w:after="160" w:line="259" w:lineRule="auto"/>
    </w:pPr>
    <w:rPr>
      <w:kern w:val="2"/>
      <w:sz w:val="22"/>
      <w:szCs w:val="22"/>
      <w:lang w:eastAsia="en-AU"/>
      <w14:ligatures w14:val="standardContextual"/>
    </w:rPr>
  </w:style>
  <w:style w:type="paragraph" w:customStyle="1" w:styleId="F3CCA5D1DFCE4F5FBF423504858C19C7">
    <w:name w:val="F3CCA5D1DFCE4F5FBF423504858C19C7"/>
    <w:rsid w:val="00EA5532"/>
    <w:pPr>
      <w:spacing w:after="160" w:line="259" w:lineRule="auto"/>
    </w:pPr>
    <w:rPr>
      <w:kern w:val="2"/>
      <w:sz w:val="22"/>
      <w:szCs w:val="22"/>
      <w:lang w:eastAsia="en-AU"/>
      <w14:ligatures w14:val="standardContextual"/>
    </w:rPr>
  </w:style>
  <w:style w:type="paragraph" w:customStyle="1" w:styleId="ECE39D406F5C4E129114CE85D73DA4C8">
    <w:name w:val="ECE39D406F5C4E129114CE85D73DA4C8"/>
    <w:rsid w:val="00EA5532"/>
    <w:pPr>
      <w:spacing w:after="160" w:line="259" w:lineRule="auto"/>
    </w:pPr>
    <w:rPr>
      <w:kern w:val="2"/>
      <w:sz w:val="22"/>
      <w:szCs w:val="22"/>
      <w:lang w:eastAsia="en-AU"/>
      <w14:ligatures w14:val="standardContextual"/>
    </w:rPr>
  </w:style>
  <w:style w:type="paragraph" w:customStyle="1" w:styleId="10DB9185D0AF4E9A8ACF06A3FAC59BB3">
    <w:name w:val="10DB9185D0AF4E9A8ACF06A3FAC59BB3"/>
    <w:rsid w:val="00EA5532"/>
    <w:pPr>
      <w:spacing w:after="160" w:line="259" w:lineRule="auto"/>
    </w:pPr>
    <w:rPr>
      <w:kern w:val="2"/>
      <w:sz w:val="22"/>
      <w:szCs w:val="22"/>
      <w:lang w:eastAsia="en-AU"/>
      <w14:ligatures w14:val="standardContextual"/>
    </w:rPr>
  </w:style>
  <w:style w:type="paragraph" w:customStyle="1" w:styleId="46FD372D13F34C0B83381C0085D3079C">
    <w:name w:val="46FD372D13F34C0B83381C0085D3079C"/>
    <w:rsid w:val="00EA5532"/>
    <w:pPr>
      <w:spacing w:after="160" w:line="259" w:lineRule="auto"/>
    </w:pPr>
    <w:rPr>
      <w:kern w:val="2"/>
      <w:sz w:val="22"/>
      <w:szCs w:val="22"/>
      <w:lang w:eastAsia="en-AU"/>
      <w14:ligatures w14:val="standardContextual"/>
    </w:rPr>
  </w:style>
  <w:style w:type="paragraph" w:customStyle="1" w:styleId="61547F68624743BEB4AD18AC32C21CF7">
    <w:name w:val="61547F68624743BEB4AD18AC32C21CF7"/>
    <w:rsid w:val="00EA5532"/>
    <w:pPr>
      <w:spacing w:after="160" w:line="259" w:lineRule="auto"/>
    </w:pPr>
    <w:rPr>
      <w:kern w:val="2"/>
      <w:sz w:val="22"/>
      <w:szCs w:val="22"/>
      <w:lang w:eastAsia="en-AU"/>
      <w14:ligatures w14:val="standardContextual"/>
    </w:rPr>
  </w:style>
  <w:style w:type="paragraph" w:customStyle="1" w:styleId="60C3D8172BC0475D8D1DEDEC3D446A30">
    <w:name w:val="60C3D8172BC0475D8D1DEDEC3D446A30"/>
    <w:rsid w:val="00EA5532"/>
    <w:pPr>
      <w:spacing w:after="160" w:line="259" w:lineRule="auto"/>
    </w:pPr>
    <w:rPr>
      <w:kern w:val="2"/>
      <w:sz w:val="22"/>
      <w:szCs w:val="22"/>
      <w:lang w:eastAsia="en-AU"/>
      <w14:ligatures w14:val="standardContextual"/>
    </w:rPr>
  </w:style>
  <w:style w:type="paragraph" w:customStyle="1" w:styleId="BEAAA45617414DB4A24AD78F38B449FA">
    <w:name w:val="BEAAA45617414DB4A24AD78F38B449FA"/>
    <w:rsid w:val="00EA5532"/>
    <w:pPr>
      <w:spacing w:after="160" w:line="259" w:lineRule="auto"/>
    </w:pPr>
    <w:rPr>
      <w:kern w:val="2"/>
      <w:sz w:val="22"/>
      <w:szCs w:val="22"/>
      <w:lang w:eastAsia="en-AU"/>
      <w14:ligatures w14:val="standardContextual"/>
    </w:rPr>
  </w:style>
  <w:style w:type="paragraph" w:customStyle="1" w:styleId="923CEF97729C4C90883BE28453388B8D">
    <w:name w:val="923CEF97729C4C90883BE28453388B8D"/>
    <w:rsid w:val="00EA5532"/>
    <w:pPr>
      <w:spacing w:after="160" w:line="259" w:lineRule="auto"/>
    </w:pPr>
    <w:rPr>
      <w:kern w:val="2"/>
      <w:sz w:val="22"/>
      <w:szCs w:val="22"/>
      <w:lang w:eastAsia="en-AU"/>
      <w14:ligatures w14:val="standardContextual"/>
    </w:rPr>
  </w:style>
  <w:style w:type="paragraph" w:customStyle="1" w:styleId="9DED34FCBE304ABC813EEE32513139D9">
    <w:name w:val="9DED34FCBE304ABC813EEE32513139D9"/>
    <w:rsid w:val="00EA5532"/>
    <w:pPr>
      <w:spacing w:after="160" w:line="259" w:lineRule="auto"/>
    </w:pPr>
    <w:rPr>
      <w:kern w:val="2"/>
      <w:sz w:val="22"/>
      <w:szCs w:val="22"/>
      <w:lang w:eastAsia="en-AU"/>
      <w14:ligatures w14:val="standardContextual"/>
    </w:rPr>
  </w:style>
  <w:style w:type="paragraph" w:customStyle="1" w:styleId="142E7126AD254A0AA9698BB1E5F5C415">
    <w:name w:val="142E7126AD254A0AA9698BB1E5F5C415"/>
    <w:rsid w:val="00EA5532"/>
    <w:pPr>
      <w:spacing w:after="160" w:line="259" w:lineRule="auto"/>
    </w:pPr>
    <w:rPr>
      <w:kern w:val="2"/>
      <w:sz w:val="22"/>
      <w:szCs w:val="22"/>
      <w:lang w:eastAsia="en-AU"/>
      <w14:ligatures w14:val="standardContextual"/>
    </w:rPr>
  </w:style>
  <w:style w:type="paragraph" w:customStyle="1" w:styleId="2FF5490FFB694B28B656333792310BBA">
    <w:name w:val="2FF5490FFB694B28B656333792310BBA"/>
    <w:rsid w:val="00EA5532"/>
    <w:pPr>
      <w:spacing w:after="160" w:line="259" w:lineRule="auto"/>
    </w:pPr>
    <w:rPr>
      <w:kern w:val="2"/>
      <w:sz w:val="22"/>
      <w:szCs w:val="22"/>
      <w:lang w:eastAsia="en-AU"/>
      <w14:ligatures w14:val="standardContextual"/>
    </w:rPr>
  </w:style>
  <w:style w:type="paragraph" w:customStyle="1" w:styleId="DEDDD1D8E26F42E19D536DFA081928CF">
    <w:name w:val="DEDDD1D8E26F42E19D536DFA081928CF"/>
    <w:rsid w:val="00EA5532"/>
    <w:pPr>
      <w:spacing w:after="160" w:line="259" w:lineRule="auto"/>
    </w:pPr>
    <w:rPr>
      <w:kern w:val="2"/>
      <w:sz w:val="22"/>
      <w:szCs w:val="22"/>
      <w:lang w:eastAsia="en-AU"/>
      <w14:ligatures w14:val="standardContextual"/>
    </w:rPr>
  </w:style>
  <w:style w:type="paragraph" w:customStyle="1" w:styleId="0696BCC40C4D4403AFA689AD790C3E2C">
    <w:name w:val="0696BCC40C4D4403AFA689AD790C3E2C"/>
    <w:rsid w:val="00EA5532"/>
    <w:pPr>
      <w:spacing w:after="160" w:line="259" w:lineRule="auto"/>
    </w:pPr>
    <w:rPr>
      <w:kern w:val="2"/>
      <w:sz w:val="22"/>
      <w:szCs w:val="22"/>
      <w:lang w:eastAsia="en-AU"/>
      <w14:ligatures w14:val="standardContextual"/>
    </w:rPr>
  </w:style>
  <w:style w:type="paragraph" w:customStyle="1" w:styleId="F54FEE7F455A43ED9D29083D06C8414E">
    <w:name w:val="F54FEE7F455A43ED9D29083D06C8414E"/>
    <w:rsid w:val="00EA5532"/>
    <w:pPr>
      <w:spacing w:after="160" w:line="259" w:lineRule="auto"/>
    </w:pPr>
    <w:rPr>
      <w:kern w:val="2"/>
      <w:sz w:val="22"/>
      <w:szCs w:val="22"/>
      <w:lang w:eastAsia="en-AU"/>
      <w14:ligatures w14:val="standardContextual"/>
    </w:rPr>
  </w:style>
  <w:style w:type="paragraph" w:customStyle="1" w:styleId="F5E9556E6AB341E38DA7D75C451088D3">
    <w:name w:val="F5E9556E6AB341E38DA7D75C451088D3"/>
    <w:rsid w:val="00EA5532"/>
    <w:pPr>
      <w:spacing w:after="160" w:line="259" w:lineRule="auto"/>
    </w:pPr>
    <w:rPr>
      <w:kern w:val="2"/>
      <w:sz w:val="22"/>
      <w:szCs w:val="22"/>
      <w:lang w:eastAsia="en-AU"/>
      <w14:ligatures w14:val="standardContextual"/>
    </w:rPr>
  </w:style>
  <w:style w:type="paragraph" w:customStyle="1" w:styleId="F4AE51F715D54ED7AA1594C532855B83">
    <w:name w:val="F4AE51F715D54ED7AA1594C532855B83"/>
    <w:rsid w:val="00EA5532"/>
    <w:pPr>
      <w:spacing w:after="160" w:line="259" w:lineRule="auto"/>
    </w:pPr>
    <w:rPr>
      <w:kern w:val="2"/>
      <w:sz w:val="22"/>
      <w:szCs w:val="22"/>
      <w:lang w:eastAsia="en-AU"/>
      <w14:ligatures w14:val="standardContextual"/>
    </w:rPr>
  </w:style>
  <w:style w:type="paragraph" w:customStyle="1" w:styleId="83932E3B37674B99B9771889C314E46A">
    <w:name w:val="83932E3B37674B99B9771889C314E46A"/>
    <w:rsid w:val="00EA5532"/>
    <w:pPr>
      <w:spacing w:after="160" w:line="259" w:lineRule="auto"/>
    </w:pPr>
    <w:rPr>
      <w:kern w:val="2"/>
      <w:sz w:val="22"/>
      <w:szCs w:val="22"/>
      <w:lang w:eastAsia="en-AU"/>
      <w14:ligatures w14:val="standardContextual"/>
    </w:rPr>
  </w:style>
  <w:style w:type="paragraph" w:customStyle="1" w:styleId="EA73EABDB04047939B05567B4B3D4CC0">
    <w:name w:val="EA73EABDB04047939B05567B4B3D4CC0"/>
    <w:rsid w:val="00EA5532"/>
    <w:pPr>
      <w:spacing w:after="160" w:line="259" w:lineRule="auto"/>
    </w:pPr>
    <w:rPr>
      <w:kern w:val="2"/>
      <w:sz w:val="22"/>
      <w:szCs w:val="22"/>
      <w:lang w:eastAsia="en-AU"/>
      <w14:ligatures w14:val="standardContextual"/>
    </w:rPr>
  </w:style>
  <w:style w:type="paragraph" w:customStyle="1" w:styleId="0A6067CF8098433FB9881E9CF31E34A3">
    <w:name w:val="0A6067CF8098433FB9881E9CF31E34A3"/>
    <w:rsid w:val="00EA5532"/>
    <w:pPr>
      <w:spacing w:after="160" w:line="259" w:lineRule="auto"/>
    </w:pPr>
    <w:rPr>
      <w:kern w:val="2"/>
      <w:sz w:val="22"/>
      <w:szCs w:val="22"/>
      <w:lang w:eastAsia="en-AU"/>
      <w14:ligatures w14:val="standardContextual"/>
    </w:rPr>
  </w:style>
  <w:style w:type="paragraph" w:customStyle="1" w:styleId="0D3114828F284A28B23CF9F37A254657">
    <w:name w:val="0D3114828F284A28B23CF9F37A254657"/>
    <w:rsid w:val="00EA5532"/>
    <w:pPr>
      <w:spacing w:after="160" w:line="259" w:lineRule="auto"/>
    </w:pPr>
    <w:rPr>
      <w:kern w:val="2"/>
      <w:sz w:val="22"/>
      <w:szCs w:val="22"/>
      <w:lang w:eastAsia="en-AU"/>
      <w14:ligatures w14:val="standardContextual"/>
    </w:rPr>
  </w:style>
  <w:style w:type="paragraph" w:customStyle="1" w:styleId="F3DFA4BB4FBD4C1886F45E50153EC2EC">
    <w:name w:val="F3DFA4BB4FBD4C1886F45E50153EC2EC"/>
    <w:rsid w:val="00EA5532"/>
    <w:pPr>
      <w:spacing w:after="160" w:line="259" w:lineRule="auto"/>
    </w:pPr>
    <w:rPr>
      <w:kern w:val="2"/>
      <w:sz w:val="22"/>
      <w:szCs w:val="22"/>
      <w:lang w:eastAsia="en-AU"/>
      <w14:ligatures w14:val="standardContextual"/>
    </w:rPr>
  </w:style>
  <w:style w:type="paragraph" w:customStyle="1" w:styleId="2AB50298AB6A42369E410499022D4C4F">
    <w:name w:val="2AB50298AB6A42369E410499022D4C4F"/>
    <w:rsid w:val="00EA5532"/>
    <w:pPr>
      <w:spacing w:after="160" w:line="259" w:lineRule="auto"/>
    </w:pPr>
    <w:rPr>
      <w:kern w:val="2"/>
      <w:sz w:val="22"/>
      <w:szCs w:val="22"/>
      <w:lang w:eastAsia="en-AU"/>
      <w14:ligatures w14:val="standardContextual"/>
    </w:rPr>
  </w:style>
  <w:style w:type="paragraph" w:customStyle="1" w:styleId="709586B682F9467B8253F3129F2EC7FC">
    <w:name w:val="709586B682F9467B8253F3129F2EC7FC"/>
    <w:rsid w:val="00EA5532"/>
    <w:pPr>
      <w:spacing w:after="160" w:line="259" w:lineRule="auto"/>
    </w:pPr>
    <w:rPr>
      <w:kern w:val="2"/>
      <w:sz w:val="22"/>
      <w:szCs w:val="22"/>
      <w:lang w:eastAsia="en-AU"/>
      <w14:ligatures w14:val="standardContextual"/>
    </w:rPr>
  </w:style>
  <w:style w:type="paragraph" w:customStyle="1" w:styleId="E481CCECB8334DE7B1FB70482AB02E67">
    <w:name w:val="E481CCECB8334DE7B1FB70482AB02E67"/>
    <w:rsid w:val="00EA5532"/>
    <w:pPr>
      <w:spacing w:after="160" w:line="259" w:lineRule="auto"/>
    </w:pPr>
    <w:rPr>
      <w:kern w:val="2"/>
      <w:sz w:val="22"/>
      <w:szCs w:val="22"/>
      <w:lang w:eastAsia="en-AU"/>
      <w14:ligatures w14:val="standardContextual"/>
    </w:rPr>
  </w:style>
  <w:style w:type="paragraph" w:customStyle="1" w:styleId="79A8CC19FB4F43DB9396870EB6A72456">
    <w:name w:val="79A8CC19FB4F43DB9396870EB6A72456"/>
    <w:rsid w:val="00EA5532"/>
    <w:pPr>
      <w:spacing w:after="160" w:line="259" w:lineRule="auto"/>
    </w:pPr>
    <w:rPr>
      <w:kern w:val="2"/>
      <w:sz w:val="22"/>
      <w:szCs w:val="22"/>
      <w:lang w:eastAsia="en-AU"/>
      <w14:ligatures w14:val="standardContextual"/>
    </w:rPr>
  </w:style>
  <w:style w:type="paragraph" w:customStyle="1" w:styleId="A8169494FD6341E6A0923188B9169CFA">
    <w:name w:val="A8169494FD6341E6A0923188B9169CFA"/>
    <w:rsid w:val="00EA5532"/>
    <w:pPr>
      <w:spacing w:after="160" w:line="259" w:lineRule="auto"/>
    </w:pPr>
    <w:rPr>
      <w:kern w:val="2"/>
      <w:sz w:val="22"/>
      <w:szCs w:val="22"/>
      <w:lang w:eastAsia="en-AU"/>
      <w14:ligatures w14:val="standardContextual"/>
    </w:rPr>
  </w:style>
  <w:style w:type="paragraph" w:customStyle="1" w:styleId="7B4B0579A1CD472C866EAF90247E0406">
    <w:name w:val="7B4B0579A1CD472C866EAF90247E0406"/>
    <w:rsid w:val="00EA5532"/>
    <w:pPr>
      <w:spacing w:after="160" w:line="259" w:lineRule="auto"/>
    </w:pPr>
    <w:rPr>
      <w:kern w:val="2"/>
      <w:sz w:val="22"/>
      <w:szCs w:val="22"/>
      <w:lang w:eastAsia="en-AU"/>
      <w14:ligatures w14:val="standardContextual"/>
    </w:rPr>
  </w:style>
  <w:style w:type="paragraph" w:customStyle="1" w:styleId="9E74ACA423A9440093B739797FDDB95F">
    <w:name w:val="9E74ACA423A9440093B739797FDDB95F"/>
    <w:rsid w:val="00EA5532"/>
    <w:pPr>
      <w:spacing w:after="160" w:line="259" w:lineRule="auto"/>
    </w:pPr>
    <w:rPr>
      <w:kern w:val="2"/>
      <w:sz w:val="22"/>
      <w:szCs w:val="22"/>
      <w:lang w:eastAsia="en-AU"/>
      <w14:ligatures w14:val="standardContextual"/>
    </w:rPr>
  </w:style>
  <w:style w:type="paragraph" w:customStyle="1" w:styleId="30064FCF423447088A484E1B84418102">
    <w:name w:val="30064FCF423447088A484E1B84418102"/>
    <w:rsid w:val="00EA5532"/>
    <w:pPr>
      <w:spacing w:after="160" w:line="259" w:lineRule="auto"/>
    </w:pPr>
    <w:rPr>
      <w:kern w:val="2"/>
      <w:sz w:val="22"/>
      <w:szCs w:val="22"/>
      <w:lang w:eastAsia="en-AU"/>
      <w14:ligatures w14:val="standardContextual"/>
    </w:rPr>
  </w:style>
  <w:style w:type="paragraph" w:customStyle="1" w:styleId="2DEA412CB4CA47BDB9FE4105BD87F4D9">
    <w:name w:val="2DEA412CB4CA47BDB9FE4105BD87F4D9"/>
    <w:rsid w:val="00EA5532"/>
    <w:pPr>
      <w:spacing w:after="160" w:line="259" w:lineRule="auto"/>
    </w:pPr>
    <w:rPr>
      <w:kern w:val="2"/>
      <w:sz w:val="22"/>
      <w:szCs w:val="22"/>
      <w:lang w:eastAsia="en-AU"/>
      <w14:ligatures w14:val="standardContextual"/>
    </w:rPr>
  </w:style>
  <w:style w:type="paragraph" w:customStyle="1" w:styleId="8D32A84818C446FAA7E9329D398E7DB0">
    <w:name w:val="8D32A84818C446FAA7E9329D398E7DB0"/>
    <w:rsid w:val="00EA5532"/>
    <w:pPr>
      <w:spacing w:after="160" w:line="259" w:lineRule="auto"/>
    </w:pPr>
    <w:rPr>
      <w:kern w:val="2"/>
      <w:sz w:val="22"/>
      <w:szCs w:val="22"/>
      <w:lang w:eastAsia="en-AU"/>
      <w14:ligatures w14:val="standardContextual"/>
    </w:rPr>
  </w:style>
  <w:style w:type="paragraph" w:customStyle="1" w:styleId="4D5A24EEA7DB4D22B65E9EC332144C6D">
    <w:name w:val="4D5A24EEA7DB4D22B65E9EC332144C6D"/>
    <w:rsid w:val="00EA5532"/>
    <w:pPr>
      <w:spacing w:after="160" w:line="259" w:lineRule="auto"/>
    </w:pPr>
    <w:rPr>
      <w:kern w:val="2"/>
      <w:sz w:val="22"/>
      <w:szCs w:val="22"/>
      <w:lang w:eastAsia="en-AU"/>
      <w14:ligatures w14:val="standardContextual"/>
    </w:rPr>
  </w:style>
  <w:style w:type="paragraph" w:customStyle="1" w:styleId="C6FA8AEE45754048A33F47B8BD101378">
    <w:name w:val="C6FA8AEE45754048A33F47B8BD101378"/>
    <w:rsid w:val="00EA5532"/>
    <w:pPr>
      <w:spacing w:after="160" w:line="259" w:lineRule="auto"/>
    </w:pPr>
    <w:rPr>
      <w:kern w:val="2"/>
      <w:sz w:val="22"/>
      <w:szCs w:val="22"/>
      <w:lang w:eastAsia="en-AU"/>
      <w14:ligatures w14:val="standardContextual"/>
    </w:rPr>
  </w:style>
  <w:style w:type="paragraph" w:customStyle="1" w:styleId="AAA9C6CF339E4E3695A7A88AB637BA7E">
    <w:name w:val="AAA9C6CF339E4E3695A7A88AB637BA7E"/>
    <w:rsid w:val="00EA5532"/>
    <w:pPr>
      <w:spacing w:after="160" w:line="259" w:lineRule="auto"/>
    </w:pPr>
    <w:rPr>
      <w:kern w:val="2"/>
      <w:sz w:val="22"/>
      <w:szCs w:val="22"/>
      <w:lang w:eastAsia="en-AU"/>
      <w14:ligatures w14:val="standardContextual"/>
    </w:rPr>
  </w:style>
  <w:style w:type="paragraph" w:customStyle="1" w:styleId="37400FBAEB584FF083C69E62631620E7">
    <w:name w:val="37400FBAEB584FF083C69E62631620E7"/>
    <w:rsid w:val="00EA5532"/>
    <w:pPr>
      <w:spacing w:after="160" w:line="259" w:lineRule="auto"/>
    </w:pPr>
    <w:rPr>
      <w:kern w:val="2"/>
      <w:sz w:val="22"/>
      <w:szCs w:val="22"/>
      <w:lang w:eastAsia="en-AU"/>
      <w14:ligatures w14:val="standardContextual"/>
    </w:rPr>
  </w:style>
  <w:style w:type="paragraph" w:customStyle="1" w:styleId="E5726D2D7BD84D7288C7FA1C6F4FFD94">
    <w:name w:val="E5726D2D7BD84D7288C7FA1C6F4FFD94"/>
    <w:rsid w:val="00EA5532"/>
    <w:pPr>
      <w:spacing w:after="160" w:line="259" w:lineRule="auto"/>
    </w:pPr>
    <w:rPr>
      <w:kern w:val="2"/>
      <w:sz w:val="22"/>
      <w:szCs w:val="22"/>
      <w:lang w:eastAsia="en-AU"/>
      <w14:ligatures w14:val="standardContextual"/>
    </w:rPr>
  </w:style>
  <w:style w:type="paragraph" w:customStyle="1" w:styleId="1234C4B7B8F74E018B45367438B733B3">
    <w:name w:val="1234C4B7B8F74E018B45367438B733B3"/>
    <w:rsid w:val="00EA5532"/>
    <w:pPr>
      <w:spacing w:after="160" w:line="259" w:lineRule="auto"/>
    </w:pPr>
    <w:rPr>
      <w:kern w:val="2"/>
      <w:sz w:val="22"/>
      <w:szCs w:val="22"/>
      <w:lang w:eastAsia="en-AU"/>
      <w14:ligatures w14:val="standardContextual"/>
    </w:rPr>
  </w:style>
  <w:style w:type="paragraph" w:customStyle="1" w:styleId="E31453A8A6DC44BE865724D64718248C">
    <w:name w:val="E31453A8A6DC44BE865724D64718248C"/>
    <w:rsid w:val="00EA5532"/>
    <w:pPr>
      <w:spacing w:after="160" w:line="259" w:lineRule="auto"/>
    </w:pPr>
    <w:rPr>
      <w:kern w:val="2"/>
      <w:sz w:val="22"/>
      <w:szCs w:val="22"/>
      <w:lang w:eastAsia="en-AU"/>
      <w14:ligatures w14:val="standardContextual"/>
    </w:rPr>
  </w:style>
  <w:style w:type="paragraph" w:customStyle="1" w:styleId="B97BEBDA17E94CD78BB6DBF94D659EAF">
    <w:name w:val="B97BEBDA17E94CD78BB6DBF94D659EAF"/>
    <w:rsid w:val="00EA5532"/>
    <w:pPr>
      <w:spacing w:after="160" w:line="259" w:lineRule="auto"/>
    </w:pPr>
    <w:rPr>
      <w:kern w:val="2"/>
      <w:sz w:val="22"/>
      <w:szCs w:val="22"/>
      <w:lang w:eastAsia="en-AU"/>
      <w14:ligatures w14:val="standardContextual"/>
    </w:rPr>
  </w:style>
  <w:style w:type="paragraph" w:customStyle="1" w:styleId="015DCEAD9AA340DA9023E1D2E77E6DAA">
    <w:name w:val="015DCEAD9AA340DA9023E1D2E77E6DAA"/>
    <w:rsid w:val="00EA5532"/>
    <w:pPr>
      <w:spacing w:after="160" w:line="259" w:lineRule="auto"/>
    </w:pPr>
    <w:rPr>
      <w:kern w:val="2"/>
      <w:sz w:val="22"/>
      <w:szCs w:val="22"/>
      <w:lang w:eastAsia="en-AU"/>
      <w14:ligatures w14:val="standardContextual"/>
    </w:rPr>
  </w:style>
  <w:style w:type="paragraph" w:customStyle="1" w:styleId="ED552058942049DDA3EBD1120E0AFC7B">
    <w:name w:val="ED552058942049DDA3EBD1120E0AFC7B"/>
    <w:rsid w:val="00EA5532"/>
    <w:pPr>
      <w:spacing w:after="160" w:line="259" w:lineRule="auto"/>
    </w:pPr>
    <w:rPr>
      <w:kern w:val="2"/>
      <w:sz w:val="22"/>
      <w:szCs w:val="22"/>
      <w:lang w:eastAsia="en-AU"/>
      <w14:ligatures w14:val="standardContextual"/>
    </w:rPr>
  </w:style>
  <w:style w:type="paragraph" w:customStyle="1" w:styleId="AE5672BC34D744799C8D9BB6420BF7A2">
    <w:name w:val="AE5672BC34D744799C8D9BB6420BF7A2"/>
    <w:rsid w:val="00EA5532"/>
    <w:pPr>
      <w:spacing w:after="160" w:line="259" w:lineRule="auto"/>
    </w:pPr>
    <w:rPr>
      <w:kern w:val="2"/>
      <w:sz w:val="22"/>
      <w:szCs w:val="22"/>
      <w:lang w:eastAsia="en-AU"/>
      <w14:ligatures w14:val="standardContextual"/>
    </w:rPr>
  </w:style>
  <w:style w:type="paragraph" w:customStyle="1" w:styleId="228443A8EA494FBBAB1BF8C428640FC8">
    <w:name w:val="228443A8EA494FBBAB1BF8C428640FC8"/>
    <w:rsid w:val="00EA5532"/>
    <w:pPr>
      <w:spacing w:after="160" w:line="259" w:lineRule="auto"/>
    </w:pPr>
    <w:rPr>
      <w:kern w:val="2"/>
      <w:sz w:val="22"/>
      <w:szCs w:val="22"/>
      <w:lang w:eastAsia="en-AU"/>
      <w14:ligatures w14:val="standardContextual"/>
    </w:rPr>
  </w:style>
  <w:style w:type="paragraph" w:customStyle="1" w:styleId="6D17EA4EF9BC44D79EC98E50163DBE88">
    <w:name w:val="6D17EA4EF9BC44D79EC98E50163DBE88"/>
    <w:rsid w:val="00EA5532"/>
    <w:pPr>
      <w:spacing w:after="160" w:line="259" w:lineRule="auto"/>
    </w:pPr>
    <w:rPr>
      <w:kern w:val="2"/>
      <w:sz w:val="22"/>
      <w:szCs w:val="22"/>
      <w:lang w:eastAsia="en-AU"/>
      <w14:ligatures w14:val="standardContextual"/>
    </w:rPr>
  </w:style>
  <w:style w:type="paragraph" w:customStyle="1" w:styleId="AA42D8365736402B9079254F1EE9618D">
    <w:name w:val="AA42D8365736402B9079254F1EE9618D"/>
    <w:rsid w:val="00EA5532"/>
    <w:pPr>
      <w:spacing w:after="160" w:line="259" w:lineRule="auto"/>
    </w:pPr>
    <w:rPr>
      <w:kern w:val="2"/>
      <w:sz w:val="22"/>
      <w:szCs w:val="22"/>
      <w:lang w:eastAsia="en-AU"/>
      <w14:ligatures w14:val="standardContextual"/>
    </w:rPr>
  </w:style>
  <w:style w:type="paragraph" w:customStyle="1" w:styleId="4373B205614B4F57923A6718D382D76E">
    <w:name w:val="4373B205614B4F57923A6718D382D76E"/>
    <w:rsid w:val="00EA5532"/>
    <w:pPr>
      <w:spacing w:after="160" w:line="259" w:lineRule="auto"/>
    </w:pPr>
    <w:rPr>
      <w:kern w:val="2"/>
      <w:sz w:val="22"/>
      <w:szCs w:val="22"/>
      <w:lang w:eastAsia="en-AU"/>
      <w14:ligatures w14:val="standardContextual"/>
    </w:rPr>
  </w:style>
  <w:style w:type="paragraph" w:customStyle="1" w:styleId="F74CC419A9B7490197B82D78503D6D38">
    <w:name w:val="F74CC419A9B7490197B82D78503D6D38"/>
    <w:rsid w:val="00EA5532"/>
    <w:pPr>
      <w:spacing w:after="160" w:line="259" w:lineRule="auto"/>
    </w:pPr>
    <w:rPr>
      <w:kern w:val="2"/>
      <w:sz w:val="22"/>
      <w:szCs w:val="22"/>
      <w:lang w:eastAsia="en-AU"/>
      <w14:ligatures w14:val="standardContextual"/>
    </w:rPr>
  </w:style>
  <w:style w:type="paragraph" w:customStyle="1" w:styleId="1DF184E689744AF482A402E3998CB1B7">
    <w:name w:val="1DF184E689744AF482A402E3998CB1B7"/>
    <w:rsid w:val="00EA5532"/>
    <w:pPr>
      <w:spacing w:after="160" w:line="259" w:lineRule="auto"/>
    </w:pPr>
    <w:rPr>
      <w:kern w:val="2"/>
      <w:sz w:val="22"/>
      <w:szCs w:val="22"/>
      <w:lang w:eastAsia="en-AU"/>
      <w14:ligatures w14:val="standardContextual"/>
    </w:rPr>
  </w:style>
  <w:style w:type="paragraph" w:customStyle="1" w:styleId="194FDDB5BE9F4B4188C0FE7DDDCF871E">
    <w:name w:val="194FDDB5BE9F4B4188C0FE7DDDCF871E"/>
    <w:rsid w:val="00EA5532"/>
    <w:pPr>
      <w:spacing w:after="160" w:line="259" w:lineRule="auto"/>
    </w:pPr>
    <w:rPr>
      <w:kern w:val="2"/>
      <w:sz w:val="22"/>
      <w:szCs w:val="22"/>
      <w:lang w:eastAsia="en-AU"/>
      <w14:ligatures w14:val="standardContextual"/>
    </w:rPr>
  </w:style>
  <w:style w:type="paragraph" w:customStyle="1" w:styleId="0C9A768016854DD8A9FDC4B9582F79F0">
    <w:name w:val="0C9A768016854DD8A9FDC4B9582F79F0"/>
    <w:rsid w:val="00EA5532"/>
    <w:pPr>
      <w:spacing w:after="160" w:line="259" w:lineRule="auto"/>
    </w:pPr>
    <w:rPr>
      <w:kern w:val="2"/>
      <w:sz w:val="22"/>
      <w:szCs w:val="22"/>
      <w:lang w:eastAsia="en-AU"/>
      <w14:ligatures w14:val="standardContextual"/>
    </w:rPr>
  </w:style>
  <w:style w:type="paragraph" w:customStyle="1" w:styleId="1857ABEB88B244C7BD0BBA5D8D22A5D2">
    <w:name w:val="1857ABEB88B244C7BD0BBA5D8D22A5D2"/>
    <w:rsid w:val="00EA5532"/>
    <w:pPr>
      <w:spacing w:after="160" w:line="259" w:lineRule="auto"/>
    </w:pPr>
    <w:rPr>
      <w:kern w:val="2"/>
      <w:sz w:val="22"/>
      <w:szCs w:val="22"/>
      <w:lang w:eastAsia="en-AU"/>
      <w14:ligatures w14:val="standardContextual"/>
    </w:rPr>
  </w:style>
  <w:style w:type="paragraph" w:customStyle="1" w:styleId="56886BB1FA6B44E98DA741E92291C565">
    <w:name w:val="56886BB1FA6B44E98DA741E92291C565"/>
    <w:rsid w:val="00EA5532"/>
    <w:pPr>
      <w:spacing w:after="160" w:line="259" w:lineRule="auto"/>
    </w:pPr>
    <w:rPr>
      <w:kern w:val="2"/>
      <w:sz w:val="22"/>
      <w:szCs w:val="22"/>
      <w:lang w:eastAsia="en-AU"/>
      <w14:ligatures w14:val="standardContextual"/>
    </w:rPr>
  </w:style>
  <w:style w:type="paragraph" w:customStyle="1" w:styleId="FADB69A216204E9289564F363909181B">
    <w:name w:val="FADB69A216204E9289564F363909181B"/>
    <w:rsid w:val="00EA5532"/>
    <w:pPr>
      <w:spacing w:after="160" w:line="259" w:lineRule="auto"/>
    </w:pPr>
    <w:rPr>
      <w:kern w:val="2"/>
      <w:sz w:val="22"/>
      <w:szCs w:val="22"/>
      <w:lang w:eastAsia="en-AU"/>
      <w14:ligatures w14:val="standardContextual"/>
    </w:rPr>
  </w:style>
  <w:style w:type="paragraph" w:customStyle="1" w:styleId="85B7080937544149859A177DE729F6C7">
    <w:name w:val="85B7080937544149859A177DE729F6C7"/>
    <w:rsid w:val="00EA5532"/>
    <w:pPr>
      <w:spacing w:after="160" w:line="259" w:lineRule="auto"/>
    </w:pPr>
    <w:rPr>
      <w:kern w:val="2"/>
      <w:sz w:val="22"/>
      <w:szCs w:val="22"/>
      <w:lang w:eastAsia="en-AU"/>
      <w14:ligatures w14:val="standardContextual"/>
    </w:rPr>
  </w:style>
  <w:style w:type="paragraph" w:customStyle="1" w:styleId="9BEB379E77304F30934CB02C7FE79CAE">
    <w:name w:val="9BEB379E77304F30934CB02C7FE79CAE"/>
    <w:rsid w:val="00EA5532"/>
    <w:pPr>
      <w:spacing w:after="160" w:line="259" w:lineRule="auto"/>
    </w:pPr>
    <w:rPr>
      <w:kern w:val="2"/>
      <w:sz w:val="22"/>
      <w:szCs w:val="22"/>
      <w:lang w:eastAsia="en-AU"/>
      <w14:ligatures w14:val="standardContextual"/>
    </w:rPr>
  </w:style>
  <w:style w:type="paragraph" w:customStyle="1" w:styleId="826B74F9843C40BF8E4790CBF3A3F0E9">
    <w:name w:val="826B74F9843C40BF8E4790CBF3A3F0E9"/>
    <w:rsid w:val="00EA5532"/>
    <w:pPr>
      <w:spacing w:after="160" w:line="259" w:lineRule="auto"/>
    </w:pPr>
    <w:rPr>
      <w:kern w:val="2"/>
      <w:sz w:val="22"/>
      <w:szCs w:val="22"/>
      <w:lang w:eastAsia="en-AU"/>
      <w14:ligatures w14:val="standardContextual"/>
    </w:rPr>
  </w:style>
  <w:style w:type="paragraph" w:customStyle="1" w:styleId="8CBE480EED99428D9EF41E442BF2F32B">
    <w:name w:val="8CBE480EED99428D9EF41E442BF2F32B"/>
    <w:rsid w:val="00EA5532"/>
    <w:pPr>
      <w:spacing w:after="160" w:line="259" w:lineRule="auto"/>
    </w:pPr>
    <w:rPr>
      <w:kern w:val="2"/>
      <w:sz w:val="22"/>
      <w:szCs w:val="22"/>
      <w:lang w:eastAsia="en-AU"/>
      <w14:ligatures w14:val="standardContextual"/>
    </w:rPr>
  </w:style>
  <w:style w:type="paragraph" w:customStyle="1" w:styleId="B8FACCDE507942D1B9B07CFE29BDFE83">
    <w:name w:val="B8FACCDE507942D1B9B07CFE29BDFE83"/>
    <w:rsid w:val="00EA5532"/>
    <w:pPr>
      <w:spacing w:after="160" w:line="259" w:lineRule="auto"/>
    </w:pPr>
    <w:rPr>
      <w:kern w:val="2"/>
      <w:sz w:val="22"/>
      <w:szCs w:val="22"/>
      <w:lang w:eastAsia="en-AU"/>
      <w14:ligatures w14:val="standardContextual"/>
    </w:rPr>
  </w:style>
  <w:style w:type="paragraph" w:customStyle="1" w:styleId="FAC140F54BDE4E838A00FC39D9A891C3">
    <w:name w:val="FAC140F54BDE4E838A00FC39D9A891C3"/>
    <w:rsid w:val="00EA5532"/>
    <w:pPr>
      <w:spacing w:after="160" w:line="259" w:lineRule="auto"/>
    </w:pPr>
    <w:rPr>
      <w:kern w:val="2"/>
      <w:sz w:val="22"/>
      <w:szCs w:val="22"/>
      <w:lang w:eastAsia="en-AU"/>
      <w14:ligatures w14:val="standardContextual"/>
    </w:rPr>
  </w:style>
  <w:style w:type="paragraph" w:customStyle="1" w:styleId="D7A3D513CD5E497291CDE9A40B5B8259">
    <w:name w:val="D7A3D513CD5E497291CDE9A40B5B8259"/>
    <w:rsid w:val="00EA5532"/>
    <w:pPr>
      <w:spacing w:after="160" w:line="259" w:lineRule="auto"/>
    </w:pPr>
    <w:rPr>
      <w:kern w:val="2"/>
      <w:sz w:val="22"/>
      <w:szCs w:val="22"/>
      <w:lang w:eastAsia="en-AU"/>
      <w14:ligatures w14:val="standardContextual"/>
    </w:rPr>
  </w:style>
  <w:style w:type="paragraph" w:customStyle="1" w:styleId="94388105DF0B47CB994BF0A5DD6356E7">
    <w:name w:val="94388105DF0B47CB994BF0A5DD6356E7"/>
    <w:rsid w:val="00EA5532"/>
    <w:pPr>
      <w:spacing w:after="160" w:line="259" w:lineRule="auto"/>
    </w:pPr>
    <w:rPr>
      <w:kern w:val="2"/>
      <w:sz w:val="22"/>
      <w:szCs w:val="22"/>
      <w:lang w:eastAsia="en-AU"/>
      <w14:ligatures w14:val="standardContextual"/>
    </w:rPr>
  </w:style>
  <w:style w:type="paragraph" w:customStyle="1" w:styleId="52119F94DD484DDCA365A9562ACBDF9B">
    <w:name w:val="52119F94DD484DDCA365A9562ACBDF9B"/>
    <w:rsid w:val="00EA5532"/>
    <w:pPr>
      <w:spacing w:after="160" w:line="259" w:lineRule="auto"/>
    </w:pPr>
    <w:rPr>
      <w:kern w:val="2"/>
      <w:sz w:val="22"/>
      <w:szCs w:val="22"/>
      <w:lang w:eastAsia="en-AU"/>
      <w14:ligatures w14:val="standardContextual"/>
    </w:rPr>
  </w:style>
  <w:style w:type="paragraph" w:customStyle="1" w:styleId="CE60CFEC7E664698B81C50B14B911EA3">
    <w:name w:val="CE60CFEC7E664698B81C50B14B911EA3"/>
    <w:rsid w:val="00EA5532"/>
    <w:pPr>
      <w:spacing w:after="160" w:line="259" w:lineRule="auto"/>
    </w:pPr>
    <w:rPr>
      <w:kern w:val="2"/>
      <w:sz w:val="22"/>
      <w:szCs w:val="22"/>
      <w:lang w:eastAsia="en-AU"/>
      <w14:ligatures w14:val="standardContextual"/>
    </w:rPr>
  </w:style>
  <w:style w:type="paragraph" w:customStyle="1" w:styleId="5523239AB5904044BFBE7999A9927389">
    <w:name w:val="5523239AB5904044BFBE7999A9927389"/>
    <w:rsid w:val="00EA5532"/>
    <w:pPr>
      <w:spacing w:after="160" w:line="259" w:lineRule="auto"/>
    </w:pPr>
    <w:rPr>
      <w:kern w:val="2"/>
      <w:sz w:val="22"/>
      <w:szCs w:val="22"/>
      <w:lang w:eastAsia="en-AU"/>
      <w14:ligatures w14:val="standardContextual"/>
    </w:rPr>
  </w:style>
  <w:style w:type="paragraph" w:customStyle="1" w:styleId="EDD56BBA8F4C45CC9881070A716DC707">
    <w:name w:val="EDD56BBA8F4C45CC9881070A716DC707"/>
    <w:rsid w:val="00EA5532"/>
    <w:pPr>
      <w:spacing w:after="160" w:line="259" w:lineRule="auto"/>
    </w:pPr>
    <w:rPr>
      <w:kern w:val="2"/>
      <w:sz w:val="22"/>
      <w:szCs w:val="22"/>
      <w:lang w:eastAsia="en-AU"/>
      <w14:ligatures w14:val="standardContextual"/>
    </w:rPr>
  </w:style>
  <w:style w:type="paragraph" w:customStyle="1" w:styleId="A55F68C5CAC745F38238265A5293CF12">
    <w:name w:val="A55F68C5CAC745F38238265A5293CF12"/>
    <w:rsid w:val="00EA5532"/>
    <w:pPr>
      <w:spacing w:after="160" w:line="259" w:lineRule="auto"/>
    </w:pPr>
    <w:rPr>
      <w:kern w:val="2"/>
      <w:sz w:val="22"/>
      <w:szCs w:val="22"/>
      <w:lang w:eastAsia="en-AU"/>
      <w14:ligatures w14:val="standardContextual"/>
    </w:rPr>
  </w:style>
  <w:style w:type="paragraph" w:customStyle="1" w:styleId="E998E3821FBE4F80AF43A349DC86DA4E">
    <w:name w:val="E998E3821FBE4F80AF43A349DC86DA4E"/>
    <w:rsid w:val="00EA5532"/>
    <w:pPr>
      <w:spacing w:after="160" w:line="259" w:lineRule="auto"/>
    </w:pPr>
    <w:rPr>
      <w:kern w:val="2"/>
      <w:sz w:val="22"/>
      <w:szCs w:val="22"/>
      <w:lang w:eastAsia="en-AU"/>
      <w14:ligatures w14:val="standardContextual"/>
    </w:rPr>
  </w:style>
  <w:style w:type="paragraph" w:customStyle="1" w:styleId="9100540335B64996ACBF4B7AF4FDC776">
    <w:name w:val="9100540335B64996ACBF4B7AF4FDC776"/>
    <w:rsid w:val="00EA5532"/>
    <w:pPr>
      <w:spacing w:after="160" w:line="259" w:lineRule="auto"/>
    </w:pPr>
    <w:rPr>
      <w:kern w:val="2"/>
      <w:sz w:val="22"/>
      <w:szCs w:val="22"/>
      <w:lang w:eastAsia="en-AU"/>
      <w14:ligatures w14:val="standardContextual"/>
    </w:rPr>
  </w:style>
  <w:style w:type="paragraph" w:customStyle="1" w:styleId="DA95600D497746788E5E3BC6479DB998">
    <w:name w:val="DA95600D497746788E5E3BC6479DB998"/>
    <w:rsid w:val="00EA5532"/>
    <w:pPr>
      <w:spacing w:after="160" w:line="259" w:lineRule="auto"/>
    </w:pPr>
    <w:rPr>
      <w:kern w:val="2"/>
      <w:sz w:val="22"/>
      <w:szCs w:val="22"/>
      <w:lang w:eastAsia="en-AU"/>
      <w14:ligatures w14:val="standardContextual"/>
    </w:rPr>
  </w:style>
  <w:style w:type="paragraph" w:customStyle="1" w:styleId="D5F2690E677340C5BD102B2C3A2B7EF3">
    <w:name w:val="D5F2690E677340C5BD102B2C3A2B7EF3"/>
    <w:rsid w:val="00EA5532"/>
    <w:pPr>
      <w:spacing w:after="160" w:line="259" w:lineRule="auto"/>
    </w:pPr>
    <w:rPr>
      <w:kern w:val="2"/>
      <w:sz w:val="22"/>
      <w:szCs w:val="22"/>
      <w:lang w:eastAsia="en-AU"/>
      <w14:ligatures w14:val="standardContextual"/>
    </w:rPr>
  </w:style>
  <w:style w:type="paragraph" w:customStyle="1" w:styleId="8F99528F169949AEB850B15F67DDF90A">
    <w:name w:val="8F99528F169949AEB850B15F67DDF90A"/>
    <w:rsid w:val="00EA5532"/>
    <w:pPr>
      <w:spacing w:after="160" w:line="259" w:lineRule="auto"/>
    </w:pPr>
    <w:rPr>
      <w:kern w:val="2"/>
      <w:sz w:val="22"/>
      <w:szCs w:val="22"/>
      <w:lang w:eastAsia="en-AU"/>
      <w14:ligatures w14:val="standardContextual"/>
    </w:rPr>
  </w:style>
  <w:style w:type="paragraph" w:customStyle="1" w:styleId="D6B7FE4560D541EC8C17648525744303">
    <w:name w:val="D6B7FE4560D541EC8C17648525744303"/>
    <w:rsid w:val="00EA5532"/>
    <w:pPr>
      <w:spacing w:after="160" w:line="259" w:lineRule="auto"/>
    </w:pPr>
    <w:rPr>
      <w:kern w:val="2"/>
      <w:sz w:val="22"/>
      <w:szCs w:val="22"/>
      <w:lang w:eastAsia="en-AU"/>
      <w14:ligatures w14:val="standardContextual"/>
    </w:rPr>
  </w:style>
  <w:style w:type="paragraph" w:customStyle="1" w:styleId="1583F92989C9494189544271842C04E5">
    <w:name w:val="1583F92989C9494189544271842C04E5"/>
    <w:rsid w:val="00EA5532"/>
    <w:pPr>
      <w:spacing w:after="160" w:line="259" w:lineRule="auto"/>
    </w:pPr>
    <w:rPr>
      <w:kern w:val="2"/>
      <w:sz w:val="22"/>
      <w:szCs w:val="22"/>
      <w:lang w:eastAsia="en-AU"/>
      <w14:ligatures w14:val="standardContextual"/>
    </w:rPr>
  </w:style>
  <w:style w:type="paragraph" w:customStyle="1" w:styleId="A942875A005B476EA00919C51B4D4F3C">
    <w:name w:val="A942875A005B476EA00919C51B4D4F3C"/>
    <w:rsid w:val="00EA5532"/>
    <w:pPr>
      <w:spacing w:after="160" w:line="259" w:lineRule="auto"/>
    </w:pPr>
    <w:rPr>
      <w:kern w:val="2"/>
      <w:sz w:val="22"/>
      <w:szCs w:val="22"/>
      <w:lang w:eastAsia="en-AU"/>
      <w14:ligatures w14:val="standardContextual"/>
    </w:rPr>
  </w:style>
  <w:style w:type="paragraph" w:customStyle="1" w:styleId="883980D16E2D4736AD0FA90107FB257C">
    <w:name w:val="883980D16E2D4736AD0FA90107FB257C"/>
    <w:rsid w:val="00EA5532"/>
    <w:pPr>
      <w:spacing w:after="160" w:line="259" w:lineRule="auto"/>
    </w:pPr>
    <w:rPr>
      <w:kern w:val="2"/>
      <w:sz w:val="22"/>
      <w:szCs w:val="22"/>
      <w:lang w:eastAsia="en-AU"/>
      <w14:ligatures w14:val="standardContextual"/>
    </w:rPr>
  </w:style>
  <w:style w:type="paragraph" w:customStyle="1" w:styleId="7E5AEAC46CBE4C8BA99EDC0ACDEA42D2">
    <w:name w:val="7E5AEAC46CBE4C8BA99EDC0ACDEA42D2"/>
    <w:rsid w:val="00EA5532"/>
    <w:pPr>
      <w:spacing w:after="160" w:line="259" w:lineRule="auto"/>
    </w:pPr>
    <w:rPr>
      <w:kern w:val="2"/>
      <w:sz w:val="22"/>
      <w:szCs w:val="22"/>
      <w:lang w:eastAsia="en-AU"/>
      <w14:ligatures w14:val="standardContextual"/>
    </w:rPr>
  </w:style>
  <w:style w:type="paragraph" w:customStyle="1" w:styleId="BD6A1D098AC246B48CEFC57D0A69877D">
    <w:name w:val="BD6A1D098AC246B48CEFC57D0A69877D"/>
    <w:rsid w:val="00EA5532"/>
    <w:pPr>
      <w:spacing w:after="160" w:line="259" w:lineRule="auto"/>
    </w:pPr>
    <w:rPr>
      <w:kern w:val="2"/>
      <w:sz w:val="22"/>
      <w:szCs w:val="22"/>
      <w:lang w:eastAsia="en-AU"/>
      <w14:ligatures w14:val="standardContextual"/>
    </w:rPr>
  </w:style>
  <w:style w:type="paragraph" w:customStyle="1" w:styleId="0BF3D1B7C91D4D86A3A62C427AB87795">
    <w:name w:val="0BF3D1B7C91D4D86A3A62C427AB87795"/>
    <w:rsid w:val="00EA5532"/>
    <w:pPr>
      <w:spacing w:after="160" w:line="259" w:lineRule="auto"/>
    </w:pPr>
    <w:rPr>
      <w:kern w:val="2"/>
      <w:sz w:val="22"/>
      <w:szCs w:val="22"/>
      <w:lang w:eastAsia="en-AU"/>
      <w14:ligatures w14:val="standardContextual"/>
    </w:rPr>
  </w:style>
  <w:style w:type="paragraph" w:customStyle="1" w:styleId="5888FE8EFE0F46A79948FF23C435C686">
    <w:name w:val="5888FE8EFE0F46A79948FF23C435C686"/>
    <w:rsid w:val="00EA5532"/>
    <w:pPr>
      <w:spacing w:after="160" w:line="259" w:lineRule="auto"/>
    </w:pPr>
    <w:rPr>
      <w:kern w:val="2"/>
      <w:sz w:val="22"/>
      <w:szCs w:val="22"/>
      <w:lang w:eastAsia="en-AU"/>
      <w14:ligatures w14:val="standardContextual"/>
    </w:rPr>
  </w:style>
  <w:style w:type="paragraph" w:customStyle="1" w:styleId="CD7CF474AF5841CF8026031FC6355CF9">
    <w:name w:val="CD7CF474AF5841CF8026031FC6355CF9"/>
    <w:rsid w:val="00EA5532"/>
    <w:pPr>
      <w:spacing w:after="160" w:line="259" w:lineRule="auto"/>
    </w:pPr>
    <w:rPr>
      <w:kern w:val="2"/>
      <w:sz w:val="22"/>
      <w:szCs w:val="22"/>
      <w:lang w:eastAsia="en-AU"/>
      <w14:ligatures w14:val="standardContextual"/>
    </w:rPr>
  </w:style>
  <w:style w:type="paragraph" w:customStyle="1" w:styleId="3EA90455600542CA9ACFE40DAD0A93E9">
    <w:name w:val="3EA90455600542CA9ACFE40DAD0A93E9"/>
    <w:rsid w:val="00EA5532"/>
    <w:pPr>
      <w:spacing w:after="160" w:line="259" w:lineRule="auto"/>
    </w:pPr>
    <w:rPr>
      <w:kern w:val="2"/>
      <w:sz w:val="22"/>
      <w:szCs w:val="22"/>
      <w:lang w:eastAsia="en-AU"/>
      <w14:ligatures w14:val="standardContextual"/>
    </w:rPr>
  </w:style>
  <w:style w:type="paragraph" w:customStyle="1" w:styleId="6F21B020A48B48FCB392253148AA2F9C">
    <w:name w:val="6F21B020A48B48FCB392253148AA2F9C"/>
    <w:rsid w:val="00EA5532"/>
    <w:pPr>
      <w:spacing w:after="160" w:line="259" w:lineRule="auto"/>
    </w:pPr>
    <w:rPr>
      <w:kern w:val="2"/>
      <w:sz w:val="22"/>
      <w:szCs w:val="22"/>
      <w:lang w:eastAsia="en-AU"/>
      <w14:ligatures w14:val="standardContextual"/>
    </w:rPr>
  </w:style>
  <w:style w:type="paragraph" w:customStyle="1" w:styleId="F4538308E66249E18336FE2BA3667CED">
    <w:name w:val="F4538308E66249E18336FE2BA3667CED"/>
    <w:rsid w:val="00EA5532"/>
    <w:pPr>
      <w:spacing w:after="160" w:line="259" w:lineRule="auto"/>
    </w:pPr>
    <w:rPr>
      <w:kern w:val="2"/>
      <w:sz w:val="22"/>
      <w:szCs w:val="22"/>
      <w:lang w:eastAsia="en-AU"/>
      <w14:ligatures w14:val="standardContextual"/>
    </w:rPr>
  </w:style>
  <w:style w:type="paragraph" w:customStyle="1" w:styleId="BDDBF1F5128D43FCB56129F4A4A79794">
    <w:name w:val="BDDBF1F5128D43FCB56129F4A4A79794"/>
    <w:rsid w:val="00EA5532"/>
    <w:pPr>
      <w:spacing w:after="160" w:line="259" w:lineRule="auto"/>
    </w:pPr>
    <w:rPr>
      <w:kern w:val="2"/>
      <w:sz w:val="22"/>
      <w:szCs w:val="22"/>
      <w:lang w:eastAsia="en-AU"/>
      <w14:ligatures w14:val="standardContextual"/>
    </w:rPr>
  </w:style>
  <w:style w:type="paragraph" w:customStyle="1" w:styleId="775E8842108B461B9A9B2D500FA8A17F">
    <w:name w:val="775E8842108B461B9A9B2D500FA8A17F"/>
    <w:rsid w:val="00EA5532"/>
    <w:pPr>
      <w:spacing w:after="160" w:line="259" w:lineRule="auto"/>
    </w:pPr>
    <w:rPr>
      <w:kern w:val="2"/>
      <w:sz w:val="22"/>
      <w:szCs w:val="22"/>
      <w:lang w:eastAsia="en-AU"/>
      <w14:ligatures w14:val="standardContextual"/>
    </w:rPr>
  </w:style>
  <w:style w:type="paragraph" w:customStyle="1" w:styleId="BEEF5ABDC8A54DEBADABC5BC33102BE4">
    <w:name w:val="BEEF5ABDC8A54DEBADABC5BC33102BE4"/>
    <w:rsid w:val="00EA5532"/>
    <w:pPr>
      <w:spacing w:after="160" w:line="259" w:lineRule="auto"/>
    </w:pPr>
    <w:rPr>
      <w:kern w:val="2"/>
      <w:sz w:val="22"/>
      <w:szCs w:val="22"/>
      <w:lang w:eastAsia="en-AU"/>
      <w14:ligatures w14:val="standardContextual"/>
    </w:rPr>
  </w:style>
  <w:style w:type="paragraph" w:customStyle="1" w:styleId="EB6B2C9A71FE4EEBA39E84704CD2FC5A">
    <w:name w:val="EB6B2C9A71FE4EEBA39E84704CD2FC5A"/>
    <w:rsid w:val="00EA5532"/>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E30330C-F8D0-4B95-8BB4-BF4D057658BF}">
  <ds:schemaRefs>
    <ds:schemaRef ds:uri="http://schemas.microsoft.com/office/2006/documentManagement/types"/>
    <ds:schemaRef ds:uri="http://purl.org/dc/elements/1.1/"/>
    <ds:schemaRef ds:uri="1aab662d-a6b2-42d6-996b-a574723d1ad8"/>
    <ds:schemaRef ds:uri="http://schemas.microsoft.com/sharepoint/v3"/>
    <ds:schemaRef ds:uri="http://purl.org/dc/terms/"/>
    <ds:schemaRef ds:uri="http://schemas.microsoft.com/office/2006/metadata/properties"/>
    <ds:schemaRef ds:uri="http://purl.org/dc/dcmitype/"/>
    <ds:schemaRef ds:uri="http://www.w3.org/XML/1998/namespace"/>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24F37878-3676-40C8-B108-FAF3DB7B6CA5}">
  <ds:schemaRefs>
    <ds:schemaRef ds:uri="http://schemas.microsoft.com/sharepoint/v3/contenttype/forms"/>
  </ds:schemaRefs>
</ds:datastoreItem>
</file>

<file path=customXml/itemProps3.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4.xml><?xml version="1.0" encoding="utf-8"?>
<ds:datastoreItem xmlns:ds="http://schemas.openxmlformats.org/officeDocument/2006/customXml" ds:itemID="{34DADF04-979E-49D2-B785-F8FADB1CB5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aab662d-a6b2-42d6-996b-a574723d1a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42</Pages>
  <Words>13480</Words>
  <Characters>76837</Characters>
  <Application>Microsoft Office Word</Application>
  <DocSecurity>0</DocSecurity>
  <Lines>640</Lines>
  <Paragraphs>180</Paragraphs>
  <ScaleCrop>false</ScaleCrop>
  <HeadingPairs>
    <vt:vector size="2" baseType="variant">
      <vt:variant>
        <vt:lpstr>Title</vt:lpstr>
      </vt:variant>
      <vt:variant>
        <vt:i4>1</vt:i4>
      </vt:variant>
    </vt:vector>
  </HeadingPairs>
  <TitlesOfParts>
    <vt:vector size="1" baseType="lpstr">
      <vt:lpstr>2025 VCE Portuguese</vt:lpstr>
    </vt:vector>
  </TitlesOfParts>
  <LinksUpToDate>false</LinksUpToDate>
  <CharactersWithSpaces>90137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Portuguese</dc:title>
  <dc:creator/>
  <cp:keywords>Portuguese</cp:keywords>
  <cp:lastModifiedBy/>
  <cp:revision>2</cp:revision>
  <dcterms:created xsi:type="dcterms:W3CDTF">2024-07-09T05:30:00Z</dcterms:created>
  <dcterms:modified xsi:type="dcterms:W3CDTF">2025-03-03T04:12:00Z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