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98032631" w:displacedByCustomXml="next"/>
    <w:bookmarkStart w:id="1" w:name="_Toc398032444" w:displacedByCustomXml="next"/>
    <w:bookmarkStart w:id="2" w:name="doc_title" w:displacedByCustomXml="next"/>
    <w:bookmarkStart w:id="3" w:name="_Hlk190703656" w:displacedByCustomXml="next"/>
    <w:bookmarkStart w:id="4" w:name="_Hlk189146543" w:displacedByCustomXml="next"/>
    <w:sdt>
      <w:sdtPr>
        <w:id w:val="-426587749"/>
        <w:lock w:val="contentLocked"/>
        <w:placeholder>
          <w:docPart w:val="8977DCAB76824173A7231148090EA409"/>
        </w:placeholder>
        <w:group/>
      </w:sdtPr>
      <w:sdtEndPr/>
      <w:sdtContent>
        <w:p w14:paraId="026884EE" w14:textId="3D50EC50" w:rsidR="00EC449A" w:rsidRPr="004A22BC" w:rsidRDefault="00463582" w:rsidP="00357702">
          <w:pPr>
            <w:pStyle w:val="Title"/>
          </w:pPr>
          <w:sdt>
            <w:sdtPr>
              <w:alias w:val="Title"/>
              <w:tag w:val=""/>
              <w:id w:val="1621577399"/>
              <w:placeholder>
                <w:docPart w:val="ADABE9EFC1034E758149F8F9B3EE9EF8"/>
              </w:placeholder>
              <w:dataBinding w:prefixMappings="xmlns:ns0='http://purl.org/dc/elements/1.1/' xmlns:ns1='http://schemas.openxmlformats.org/package/2006/metadata/core-properties' " w:xpath="/ns1:coreProperties[1]/ns0:title[1]" w:storeItemID="{6C3C8BC8-F283-45AE-878A-BAB7291924A1}"/>
              <w:text/>
            </w:sdtPr>
            <w:sdtEndPr/>
            <w:sdtContent>
              <w:r w:rsidR="00EC449A">
                <w:t>2025 VCE Punjabi</w:t>
              </w:r>
            </w:sdtContent>
          </w:sdt>
        </w:p>
      </w:sdtContent>
    </w:sdt>
    <w:bookmarkEnd w:id="2"/>
    <w:bookmarkEnd w:id="1"/>
    <w:bookmarkEnd w:id="0"/>
    <w:p w14:paraId="7EC04BFA" w14:textId="77777777" w:rsidR="00EC449A" w:rsidRPr="004A22BC" w:rsidRDefault="00EC449A" w:rsidP="00357702">
      <w:pPr>
        <w:pStyle w:val="Documentsubtitle"/>
        <w:ind w:right="3543"/>
      </w:pPr>
      <w:r w:rsidRPr="004A22BC">
        <w:drawing>
          <wp:anchor distT="0" distB="0" distL="114300" distR="114300" simplePos="0" relativeHeight="251682816" behindDoc="1" locked="1" layoutInCell="0" allowOverlap="0" wp14:anchorId="7CADC3A7" wp14:editId="3137EA3C">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322FB025" w14:textId="77777777" w:rsidR="00EC449A" w:rsidRPr="00210AB7" w:rsidRDefault="00EC449A" w:rsidP="00357702">
      <w:pPr>
        <w:jc w:val="center"/>
        <w:rPr>
          <w:lang w:val="en-AU"/>
        </w:rPr>
        <w:sectPr w:rsidR="00EC449A" w:rsidRPr="00210AB7" w:rsidSect="00EC449A">
          <w:headerReference w:type="default" r:id="rId12"/>
          <w:footerReference w:type="first" r:id="rId13"/>
          <w:pgSz w:w="11907" w:h="16840" w:code="9"/>
          <w:pgMar w:top="0" w:right="567" w:bottom="567" w:left="567" w:header="794" w:footer="686" w:gutter="0"/>
          <w:cols w:space="708"/>
          <w:titlePg/>
          <w:docGrid w:linePitch="360"/>
        </w:sectPr>
      </w:pPr>
    </w:p>
    <w:p w14:paraId="6A85470B" w14:textId="77777777" w:rsidR="00EC449A" w:rsidRPr="000F5CEC" w:rsidRDefault="00EC449A" w:rsidP="00357702">
      <w:pPr>
        <w:rPr>
          <w:color w:val="0F7EB4"/>
          <w:sz w:val="48"/>
          <w:lang w:val="en-AU"/>
        </w:rPr>
      </w:pPr>
      <w:r>
        <w:rPr>
          <w:color w:val="0F7EB4"/>
          <w:sz w:val="48"/>
          <w:lang w:val="en-AU"/>
        </w:rPr>
        <w:lastRenderedPageBreak/>
        <w:t>C</w:t>
      </w:r>
      <w:r w:rsidRPr="000F5CEC">
        <w:rPr>
          <w:color w:val="0F7EB4"/>
          <w:sz w:val="48"/>
          <w:lang w:val="en-AU"/>
        </w:rPr>
        <w:t>ontents</w:t>
      </w:r>
    </w:p>
    <w:p w14:paraId="1A0F47F5" w14:textId="2C0C1FEF" w:rsidR="00463582" w:rsidRDefault="00EC449A">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8312" w:history="1">
        <w:r w:rsidR="00463582" w:rsidRPr="00811E51">
          <w:rPr>
            <w:rStyle w:val="Hyperlink"/>
          </w:rPr>
          <w:t>VCE Punjabi: Teaching and Learning Activities</w:t>
        </w:r>
        <w:r w:rsidR="00463582">
          <w:rPr>
            <w:webHidden/>
          </w:rPr>
          <w:tab/>
        </w:r>
        <w:r w:rsidR="00463582">
          <w:rPr>
            <w:webHidden/>
          </w:rPr>
          <w:fldChar w:fldCharType="begin"/>
        </w:r>
        <w:r w:rsidR="00463582">
          <w:rPr>
            <w:webHidden/>
          </w:rPr>
          <w:instrText xml:space="preserve"> PAGEREF _Toc191908312 \h </w:instrText>
        </w:r>
        <w:r w:rsidR="00463582">
          <w:rPr>
            <w:webHidden/>
          </w:rPr>
        </w:r>
        <w:r w:rsidR="00463582">
          <w:rPr>
            <w:webHidden/>
          </w:rPr>
          <w:fldChar w:fldCharType="separate"/>
        </w:r>
        <w:r w:rsidR="00463582">
          <w:rPr>
            <w:webHidden/>
          </w:rPr>
          <w:t>1</w:t>
        </w:r>
        <w:r w:rsidR="00463582">
          <w:rPr>
            <w:webHidden/>
          </w:rPr>
          <w:fldChar w:fldCharType="end"/>
        </w:r>
      </w:hyperlink>
    </w:p>
    <w:p w14:paraId="5748382D" w14:textId="4B888561" w:rsidR="00463582" w:rsidRDefault="00463582">
      <w:pPr>
        <w:pStyle w:val="TOC3"/>
        <w:rPr>
          <w:rFonts w:eastAsiaTheme="minorEastAsia"/>
          <w:kern w:val="2"/>
          <w:sz w:val="22"/>
          <w:lang w:val="en-AU" w:eastAsia="en-AU"/>
          <w14:ligatures w14:val="standardContextual"/>
        </w:rPr>
      </w:pPr>
      <w:hyperlink w:anchor="_Toc191908313" w:history="1">
        <w:r w:rsidRPr="00811E51">
          <w:rPr>
            <w:rStyle w:val="Hyperlink"/>
          </w:rPr>
          <w:t>Unit 1</w:t>
        </w:r>
        <w:r>
          <w:rPr>
            <w:webHidden/>
          </w:rPr>
          <w:tab/>
        </w:r>
        <w:r>
          <w:rPr>
            <w:webHidden/>
          </w:rPr>
          <w:fldChar w:fldCharType="begin"/>
        </w:r>
        <w:r>
          <w:rPr>
            <w:webHidden/>
          </w:rPr>
          <w:instrText xml:space="preserve"> PAGEREF _Toc191908313 \h </w:instrText>
        </w:r>
        <w:r>
          <w:rPr>
            <w:webHidden/>
          </w:rPr>
        </w:r>
        <w:r>
          <w:rPr>
            <w:webHidden/>
          </w:rPr>
          <w:fldChar w:fldCharType="separate"/>
        </w:r>
        <w:r>
          <w:rPr>
            <w:webHidden/>
          </w:rPr>
          <w:t>1</w:t>
        </w:r>
        <w:r>
          <w:rPr>
            <w:webHidden/>
          </w:rPr>
          <w:fldChar w:fldCharType="end"/>
        </w:r>
      </w:hyperlink>
    </w:p>
    <w:p w14:paraId="089FFCB4" w14:textId="217DCBC7" w:rsidR="00463582" w:rsidRDefault="00463582">
      <w:pPr>
        <w:pStyle w:val="TOC2"/>
        <w:rPr>
          <w:rFonts w:asciiTheme="minorHAnsi" w:eastAsiaTheme="minorEastAsia" w:hAnsiTheme="minorHAnsi" w:cstheme="minorBidi"/>
          <w:kern w:val="2"/>
          <w:sz w:val="22"/>
          <w:szCs w:val="22"/>
          <w14:ligatures w14:val="standardContextual"/>
        </w:rPr>
      </w:pPr>
      <w:hyperlink w:anchor="_Toc191908314" w:history="1">
        <w:r w:rsidRPr="00811E51">
          <w:rPr>
            <w:rStyle w:val="Hyperlink"/>
          </w:rPr>
          <w:t>Outcome 1</w:t>
        </w:r>
        <w:r>
          <w:rPr>
            <w:webHidden/>
          </w:rPr>
          <w:tab/>
        </w:r>
        <w:r>
          <w:rPr>
            <w:webHidden/>
          </w:rPr>
          <w:fldChar w:fldCharType="begin"/>
        </w:r>
        <w:r>
          <w:rPr>
            <w:webHidden/>
          </w:rPr>
          <w:instrText xml:space="preserve"> PAGEREF _Toc191908314 \h </w:instrText>
        </w:r>
        <w:r>
          <w:rPr>
            <w:webHidden/>
          </w:rPr>
        </w:r>
        <w:r>
          <w:rPr>
            <w:webHidden/>
          </w:rPr>
          <w:fldChar w:fldCharType="separate"/>
        </w:r>
        <w:r>
          <w:rPr>
            <w:webHidden/>
          </w:rPr>
          <w:t>1</w:t>
        </w:r>
        <w:r>
          <w:rPr>
            <w:webHidden/>
          </w:rPr>
          <w:fldChar w:fldCharType="end"/>
        </w:r>
      </w:hyperlink>
    </w:p>
    <w:p w14:paraId="7CAE3D82" w14:textId="3B4CC387" w:rsidR="00463582" w:rsidRDefault="00463582">
      <w:pPr>
        <w:pStyle w:val="TOC2"/>
        <w:rPr>
          <w:rFonts w:asciiTheme="minorHAnsi" w:eastAsiaTheme="minorEastAsia" w:hAnsiTheme="minorHAnsi" w:cstheme="minorBidi"/>
          <w:kern w:val="2"/>
          <w:sz w:val="22"/>
          <w:szCs w:val="22"/>
          <w14:ligatures w14:val="standardContextual"/>
        </w:rPr>
      </w:pPr>
      <w:hyperlink w:anchor="_Toc191908315" w:history="1">
        <w:r w:rsidRPr="00811E51">
          <w:rPr>
            <w:rStyle w:val="Hyperlink"/>
          </w:rPr>
          <w:t>Examples of learning activities</w:t>
        </w:r>
        <w:r>
          <w:rPr>
            <w:webHidden/>
          </w:rPr>
          <w:tab/>
        </w:r>
        <w:r>
          <w:rPr>
            <w:webHidden/>
          </w:rPr>
          <w:fldChar w:fldCharType="begin"/>
        </w:r>
        <w:r>
          <w:rPr>
            <w:webHidden/>
          </w:rPr>
          <w:instrText xml:space="preserve"> PAGEREF _Toc191908315 \h </w:instrText>
        </w:r>
        <w:r>
          <w:rPr>
            <w:webHidden/>
          </w:rPr>
        </w:r>
        <w:r>
          <w:rPr>
            <w:webHidden/>
          </w:rPr>
          <w:fldChar w:fldCharType="separate"/>
        </w:r>
        <w:r>
          <w:rPr>
            <w:webHidden/>
          </w:rPr>
          <w:t>1</w:t>
        </w:r>
        <w:r>
          <w:rPr>
            <w:webHidden/>
          </w:rPr>
          <w:fldChar w:fldCharType="end"/>
        </w:r>
      </w:hyperlink>
    </w:p>
    <w:p w14:paraId="437AA64D" w14:textId="59E1EA71" w:rsidR="00463582" w:rsidRDefault="00463582">
      <w:pPr>
        <w:pStyle w:val="TOC2"/>
        <w:rPr>
          <w:rFonts w:asciiTheme="minorHAnsi" w:eastAsiaTheme="minorEastAsia" w:hAnsiTheme="minorHAnsi" w:cstheme="minorBidi"/>
          <w:kern w:val="2"/>
          <w:sz w:val="22"/>
          <w:szCs w:val="22"/>
          <w14:ligatures w14:val="standardContextual"/>
        </w:rPr>
      </w:pPr>
      <w:hyperlink w:anchor="_Toc191908316" w:history="1">
        <w:r w:rsidRPr="00811E51">
          <w:rPr>
            <w:rStyle w:val="Hyperlink"/>
            <w:b/>
            <w:bCs/>
          </w:rPr>
          <w:t>Detailed example</w:t>
        </w:r>
        <w:r>
          <w:rPr>
            <w:webHidden/>
          </w:rPr>
          <w:tab/>
        </w:r>
        <w:r>
          <w:rPr>
            <w:webHidden/>
          </w:rPr>
          <w:fldChar w:fldCharType="begin"/>
        </w:r>
        <w:r>
          <w:rPr>
            <w:webHidden/>
          </w:rPr>
          <w:instrText xml:space="preserve"> PAGEREF _Toc191908316 \h </w:instrText>
        </w:r>
        <w:r>
          <w:rPr>
            <w:webHidden/>
          </w:rPr>
        </w:r>
        <w:r>
          <w:rPr>
            <w:webHidden/>
          </w:rPr>
          <w:fldChar w:fldCharType="separate"/>
        </w:r>
        <w:r>
          <w:rPr>
            <w:webHidden/>
          </w:rPr>
          <w:t>3</w:t>
        </w:r>
        <w:r>
          <w:rPr>
            <w:webHidden/>
          </w:rPr>
          <w:fldChar w:fldCharType="end"/>
        </w:r>
      </w:hyperlink>
    </w:p>
    <w:p w14:paraId="534ABE66" w14:textId="150F647C" w:rsidR="00463582" w:rsidRDefault="00463582">
      <w:pPr>
        <w:pStyle w:val="TOC2"/>
        <w:rPr>
          <w:rFonts w:asciiTheme="minorHAnsi" w:eastAsiaTheme="minorEastAsia" w:hAnsiTheme="minorHAnsi" w:cstheme="minorBidi"/>
          <w:kern w:val="2"/>
          <w:sz w:val="22"/>
          <w:szCs w:val="22"/>
          <w14:ligatures w14:val="standardContextual"/>
        </w:rPr>
      </w:pPr>
      <w:hyperlink w:anchor="_Toc191908317" w:history="1">
        <w:r w:rsidRPr="00811E51">
          <w:rPr>
            <w:rStyle w:val="Hyperlink"/>
          </w:rPr>
          <w:t>Outcome 2</w:t>
        </w:r>
        <w:r>
          <w:rPr>
            <w:webHidden/>
          </w:rPr>
          <w:tab/>
        </w:r>
        <w:r>
          <w:rPr>
            <w:webHidden/>
          </w:rPr>
          <w:fldChar w:fldCharType="begin"/>
        </w:r>
        <w:r>
          <w:rPr>
            <w:webHidden/>
          </w:rPr>
          <w:instrText xml:space="preserve"> PAGEREF _Toc191908317 \h </w:instrText>
        </w:r>
        <w:r>
          <w:rPr>
            <w:webHidden/>
          </w:rPr>
        </w:r>
        <w:r>
          <w:rPr>
            <w:webHidden/>
          </w:rPr>
          <w:fldChar w:fldCharType="separate"/>
        </w:r>
        <w:r>
          <w:rPr>
            <w:webHidden/>
          </w:rPr>
          <w:t>3</w:t>
        </w:r>
        <w:r>
          <w:rPr>
            <w:webHidden/>
          </w:rPr>
          <w:fldChar w:fldCharType="end"/>
        </w:r>
      </w:hyperlink>
    </w:p>
    <w:p w14:paraId="75773481" w14:textId="7433FBF0" w:rsidR="00463582" w:rsidRDefault="00463582">
      <w:pPr>
        <w:pStyle w:val="TOC2"/>
        <w:rPr>
          <w:rFonts w:asciiTheme="minorHAnsi" w:eastAsiaTheme="minorEastAsia" w:hAnsiTheme="minorHAnsi" w:cstheme="minorBidi"/>
          <w:kern w:val="2"/>
          <w:sz w:val="22"/>
          <w:szCs w:val="22"/>
          <w14:ligatures w14:val="standardContextual"/>
        </w:rPr>
      </w:pPr>
      <w:hyperlink w:anchor="_Toc191908318" w:history="1">
        <w:r w:rsidRPr="00811E51">
          <w:rPr>
            <w:rStyle w:val="Hyperlink"/>
          </w:rPr>
          <w:t>Examples of learning activities</w:t>
        </w:r>
        <w:r>
          <w:rPr>
            <w:webHidden/>
          </w:rPr>
          <w:tab/>
        </w:r>
        <w:r>
          <w:rPr>
            <w:webHidden/>
          </w:rPr>
          <w:fldChar w:fldCharType="begin"/>
        </w:r>
        <w:r>
          <w:rPr>
            <w:webHidden/>
          </w:rPr>
          <w:instrText xml:space="preserve"> PAGEREF _Toc191908318 \h </w:instrText>
        </w:r>
        <w:r>
          <w:rPr>
            <w:webHidden/>
          </w:rPr>
        </w:r>
        <w:r>
          <w:rPr>
            <w:webHidden/>
          </w:rPr>
          <w:fldChar w:fldCharType="separate"/>
        </w:r>
        <w:r>
          <w:rPr>
            <w:webHidden/>
          </w:rPr>
          <w:t>4</w:t>
        </w:r>
        <w:r>
          <w:rPr>
            <w:webHidden/>
          </w:rPr>
          <w:fldChar w:fldCharType="end"/>
        </w:r>
      </w:hyperlink>
    </w:p>
    <w:p w14:paraId="792636D1" w14:textId="6CDFDB4B" w:rsidR="00463582" w:rsidRDefault="00463582">
      <w:pPr>
        <w:pStyle w:val="TOC2"/>
        <w:rPr>
          <w:rFonts w:asciiTheme="minorHAnsi" w:eastAsiaTheme="minorEastAsia" w:hAnsiTheme="minorHAnsi" w:cstheme="minorBidi"/>
          <w:kern w:val="2"/>
          <w:sz w:val="22"/>
          <w:szCs w:val="22"/>
          <w14:ligatures w14:val="standardContextual"/>
        </w:rPr>
      </w:pPr>
      <w:hyperlink w:anchor="_Toc191908319" w:history="1">
        <w:r w:rsidRPr="00811E51">
          <w:rPr>
            <w:rStyle w:val="Hyperlink"/>
            <w:b/>
            <w:bCs/>
          </w:rPr>
          <w:t>Detailed example</w:t>
        </w:r>
        <w:r>
          <w:rPr>
            <w:webHidden/>
          </w:rPr>
          <w:tab/>
        </w:r>
        <w:r>
          <w:rPr>
            <w:webHidden/>
          </w:rPr>
          <w:fldChar w:fldCharType="begin"/>
        </w:r>
        <w:r>
          <w:rPr>
            <w:webHidden/>
          </w:rPr>
          <w:instrText xml:space="preserve"> PAGEREF _Toc191908319 \h </w:instrText>
        </w:r>
        <w:r>
          <w:rPr>
            <w:webHidden/>
          </w:rPr>
        </w:r>
        <w:r>
          <w:rPr>
            <w:webHidden/>
          </w:rPr>
          <w:fldChar w:fldCharType="separate"/>
        </w:r>
        <w:r>
          <w:rPr>
            <w:webHidden/>
          </w:rPr>
          <w:t>5</w:t>
        </w:r>
        <w:r>
          <w:rPr>
            <w:webHidden/>
          </w:rPr>
          <w:fldChar w:fldCharType="end"/>
        </w:r>
      </w:hyperlink>
    </w:p>
    <w:p w14:paraId="4A11D6CD" w14:textId="1256BBDF" w:rsidR="00463582" w:rsidRDefault="00463582">
      <w:pPr>
        <w:pStyle w:val="TOC2"/>
        <w:rPr>
          <w:rFonts w:asciiTheme="minorHAnsi" w:eastAsiaTheme="minorEastAsia" w:hAnsiTheme="minorHAnsi" w:cstheme="minorBidi"/>
          <w:kern w:val="2"/>
          <w:sz w:val="22"/>
          <w:szCs w:val="22"/>
          <w14:ligatures w14:val="standardContextual"/>
        </w:rPr>
      </w:pPr>
      <w:hyperlink w:anchor="_Toc191908320" w:history="1">
        <w:r w:rsidRPr="00811E51">
          <w:rPr>
            <w:rStyle w:val="Hyperlink"/>
          </w:rPr>
          <w:t>Outcome 3</w:t>
        </w:r>
        <w:r>
          <w:rPr>
            <w:webHidden/>
          </w:rPr>
          <w:tab/>
        </w:r>
        <w:r>
          <w:rPr>
            <w:webHidden/>
          </w:rPr>
          <w:fldChar w:fldCharType="begin"/>
        </w:r>
        <w:r>
          <w:rPr>
            <w:webHidden/>
          </w:rPr>
          <w:instrText xml:space="preserve"> PAGEREF _Toc191908320 \h </w:instrText>
        </w:r>
        <w:r>
          <w:rPr>
            <w:webHidden/>
          </w:rPr>
        </w:r>
        <w:r>
          <w:rPr>
            <w:webHidden/>
          </w:rPr>
          <w:fldChar w:fldCharType="separate"/>
        </w:r>
        <w:r>
          <w:rPr>
            <w:webHidden/>
          </w:rPr>
          <w:t>6</w:t>
        </w:r>
        <w:r>
          <w:rPr>
            <w:webHidden/>
          </w:rPr>
          <w:fldChar w:fldCharType="end"/>
        </w:r>
      </w:hyperlink>
    </w:p>
    <w:p w14:paraId="296A5F73" w14:textId="2E4E1936" w:rsidR="00463582" w:rsidRDefault="00463582">
      <w:pPr>
        <w:pStyle w:val="TOC2"/>
        <w:rPr>
          <w:rFonts w:asciiTheme="minorHAnsi" w:eastAsiaTheme="minorEastAsia" w:hAnsiTheme="minorHAnsi" w:cstheme="minorBidi"/>
          <w:kern w:val="2"/>
          <w:sz w:val="22"/>
          <w:szCs w:val="22"/>
          <w14:ligatures w14:val="standardContextual"/>
        </w:rPr>
      </w:pPr>
      <w:hyperlink w:anchor="_Toc191908321" w:history="1">
        <w:r w:rsidRPr="00811E51">
          <w:rPr>
            <w:rStyle w:val="Hyperlink"/>
          </w:rPr>
          <w:t>Examples of learning activities</w:t>
        </w:r>
        <w:r>
          <w:rPr>
            <w:webHidden/>
          </w:rPr>
          <w:tab/>
        </w:r>
        <w:r>
          <w:rPr>
            <w:webHidden/>
          </w:rPr>
          <w:fldChar w:fldCharType="begin"/>
        </w:r>
        <w:r>
          <w:rPr>
            <w:webHidden/>
          </w:rPr>
          <w:instrText xml:space="preserve"> PAGEREF _Toc191908321 \h </w:instrText>
        </w:r>
        <w:r>
          <w:rPr>
            <w:webHidden/>
          </w:rPr>
        </w:r>
        <w:r>
          <w:rPr>
            <w:webHidden/>
          </w:rPr>
          <w:fldChar w:fldCharType="separate"/>
        </w:r>
        <w:r>
          <w:rPr>
            <w:webHidden/>
          </w:rPr>
          <w:t>6</w:t>
        </w:r>
        <w:r>
          <w:rPr>
            <w:webHidden/>
          </w:rPr>
          <w:fldChar w:fldCharType="end"/>
        </w:r>
      </w:hyperlink>
    </w:p>
    <w:p w14:paraId="70DC849C" w14:textId="4FF4779F" w:rsidR="00463582" w:rsidRDefault="00463582">
      <w:pPr>
        <w:pStyle w:val="TOC2"/>
        <w:rPr>
          <w:rFonts w:asciiTheme="minorHAnsi" w:eastAsiaTheme="minorEastAsia" w:hAnsiTheme="minorHAnsi" w:cstheme="minorBidi"/>
          <w:kern w:val="2"/>
          <w:sz w:val="22"/>
          <w:szCs w:val="22"/>
          <w14:ligatures w14:val="standardContextual"/>
        </w:rPr>
      </w:pPr>
      <w:hyperlink w:anchor="_Toc191908322" w:history="1">
        <w:r w:rsidRPr="00811E51">
          <w:rPr>
            <w:rStyle w:val="Hyperlink"/>
            <w:b/>
            <w:bCs/>
          </w:rPr>
          <w:t>Detailed example</w:t>
        </w:r>
        <w:r>
          <w:rPr>
            <w:webHidden/>
          </w:rPr>
          <w:tab/>
        </w:r>
        <w:r>
          <w:rPr>
            <w:webHidden/>
          </w:rPr>
          <w:fldChar w:fldCharType="begin"/>
        </w:r>
        <w:r>
          <w:rPr>
            <w:webHidden/>
          </w:rPr>
          <w:instrText xml:space="preserve"> PAGEREF _Toc191908322 \h </w:instrText>
        </w:r>
        <w:r>
          <w:rPr>
            <w:webHidden/>
          </w:rPr>
        </w:r>
        <w:r>
          <w:rPr>
            <w:webHidden/>
          </w:rPr>
          <w:fldChar w:fldCharType="separate"/>
        </w:r>
        <w:r>
          <w:rPr>
            <w:webHidden/>
          </w:rPr>
          <w:t>8</w:t>
        </w:r>
        <w:r>
          <w:rPr>
            <w:webHidden/>
          </w:rPr>
          <w:fldChar w:fldCharType="end"/>
        </w:r>
      </w:hyperlink>
    </w:p>
    <w:p w14:paraId="56D83999" w14:textId="2FCCAA34" w:rsidR="00463582" w:rsidRDefault="00463582">
      <w:pPr>
        <w:pStyle w:val="TOC3"/>
        <w:rPr>
          <w:rFonts w:eastAsiaTheme="minorEastAsia"/>
          <w:kern w:val="2"/>
          <w:sz w:val="22"/>
          <w:lang w:val="en-AU" w:eastAsia="en-AU"/>
          <w14:ligatures w14:val="standardContextual"/>
        </w:rPr>
      </w:pPr>
      <w:hyperlink w:anchor="_Toc191908323" w:history="1">
        <w:r w:rsidRPr="00811E51">
          <w:rPr>
            <w:rStyle w:val="Hyperlink"/>
          </w:rPr>
          <w:t>Unit 2</w:t>
        </w:r>
        <w:r>
          <w:rPr>
            <w:webHidden/>
          </w:rPr>
          <w:tab/>
        </w:r>
        <w:r>
          <w:rPr>
            <w:webHidden/>
          </w:rPr>
          <w:fldChar w:fldCharType="begin"/>
        </w:r>
        <w:r>
          <w:rPr>
            <w:webHidden/>
          </w:rPr>
          <w:instrText xml:space="preserve"> PAGEREF _Toc191908323 \h </w:instrText>
        </w:r>
        <w:r>
          <w:rPr>
            <w:webHidden/>
          </w:rPr>
        </w:r>
        <w:r>
          <w:rPr>
            <w:webHidden/>
          </w:rPr>
          <w:fldChar w:fldCharType="separate"/>
        </w:r>
        <w:r>
          <w:rPr>
            <w:webHidden/>
          </w:rPr>
          <w:t>10</w:t>
        </w:r>
        <w:r>
          <w:rPr>
            <w:webHidden/>
          </w:rPr>
          <w:fldChar w:fldCharType="end"/>
        </w:r>
      </w:hyperlink>
    </w:p>
    <w:p w14:paraId="40269632" w14:textId="64C8F592" w:rsidR="00463582" w:rsidRDefault="00463582">
      <w:pPr>
        <w:pStyle w:val="TOC2"/>
        <w:rPr>
          <w:rFonts w:asciiTheme="minorHAnsi" w:eastAsiaTheme="minorEastAsia" w:hAnsiTheme="minorHAnsi" w:cstheme="minorBidi"/>
          <w:kern w:val="2"/>
          <w:sz w:val="22"/>
          <w:szCs w:val="22"/>
          <w14:ligatures w14:val="standardContextual"/>
        </w:rPr>
      </w:pPr>
      <w:hyperlink w:anchor="_Toc191908324" w:history="1">
        <w:r w:rsidRPr="00811E51">
          <w:rPr>
            <w:rStyle w:val="Hyperlink"/>
          </w:rPr>
          <w:t>Outcome 1</w:t>
        </w:r>
        <w:r>
          <w:rPr>
            <w:webHidden/>
          </w:rPr>
          <w:tab/>
        </w:r>
        <w:r>
          <w:rPr>
            <w:webHidden/>
          </w:rPr>
          <w:fldChar w:fldCharType="begin"/>
        </w:r>
        <w:r>
          <w:rPr>
            <w:webHidden/>
          </w:rPr>
          <w:instrText xml:space="preserve"> PAGEREF _Toc191908324 \h </w:instrText>
        </w:r>
        <w:r>
          <w:rPr>
            <w:webHidden/>
          </w:rPr>
        </w:r>
        <w:r>
          <w:rPr>
            <w:webHidden/>
          </w:rPr>
          <w:fldChar w:fldCharType="separate"/>
        </w:r>
        <w:r>
          <w:rPr>
            <w:webHidden/>
          </w:rPr>
          <w:t>10</w:t>
        </w:r>
        <w:r>
          <w:rPr>
            <w:webHidden/>
          </w:rPr>
          <w:fldChar w:fldCharType="end"/>
        </w:r>
      </w:hyperlink>
    </w:p>
    <w:p w14:paraId="235CE06C" w14:textId="7CBCB6C3" w:rsidR="00463582" w:rsidRDefault="00463582">
      <w:pPr>
        <w:pStyle w:val="TOC2"/>
        <w:rPr>
          <w:rFonts w:asciiTheme="minorHAnsi" w:eastAsiaTheme="minorEastAsia" w:hAnsiTheme="minorHAnsi" w:cstheme="minorBidi"/>
          <w:kern w:val="2"/>
          <w:sz w:val="22"/>
          <w:szCs w:val="22"/>
          <w14:ligatures w14:val="standardContextual"/>
        </w:rPr>
      </w:pPr>
      <w:hyperlink w:anchor="_Toc191908325" w:history="1">
        <w:r w:rsidRPr="00811E51">
          <w:rPr>
            <w:rStyle w:val="Hyperlink"/>
          </w:rPr>
          <w:t>Examples of learning activities</w:t>
        </w:r>
        <w:r>
          <w:rPr>
            <w:webHidden/>
          </w:rPr>
          <w:tab/>
        </w:r>
        <w:r>
          <w:rPr>
            <w:webHidden/>
          </w:rPr>
          <w:fldChar w:fldCharType="begin"/>
        </w:r>
        <w:r>
          <w:rPr>
            <w:webHidden/>
          </w:rPr>
          <w:instrText xml:space="preserve"> PAGEREF _Toc191908325 \h </w:instrText>
        </w:r>
        <w:r>
          <w:rPr>
            <w:webHidden/>
          </w:rPr>
        </w:r>
        <w:r>
          <w:rPr>
            <w:webHidden/>
          </w:rPr>
          <w:fldChar w:fldCharType="separate"/>
        </w:r>
        <w:r>
          <w:rPr>
            <w:webHidden/>
          </w:rPr>
          <w:t>10</w:t>
        </w:r>
        <w:r>
          <w:rPr>
            <w:webHidden/>
          </w:rPr>
          <w:fldChar w:fldCharType="end"/>
        </w:r>
      </w:hyperlink>
    </w:p>
    <w:p w14:paraId="3D1A440F" w14:textId="68AE8663" w:rsidR="00463582" w:rsidRDefault="00463582">
      <w:pPr>
        <w:pStyle w:val="TOC2"/>
        <w:rPr>
          <w:rFonts w:asciiTheme="minorHAnsi" w:eastAsiaTheme="minorEastAsia" w:hAnsiTheme="minorHAnsi" w:cstheme="minorBidi"/>
          <w:kern w:val="2"/>
          <w:sz w:val="22"/>
          <w:szCs w:val="22"/>
          <w14:ligatures w14:val="standardContextual"/>
        </w:rPr>
      </w:pPr>
      <w:hyperlink w:anchor="_Toc191908326" w:history="1">
        <w:r w:rsidRPr="00811E51">
          <w:rPr>
            <w:rStyle w:val="Hyperlink"/>
            <w:b/>
            <w:bCs/>
          </w:rPr>
          <w:t>Detailed example</w:t>
        </w:r>
        <w:r>
          <w:rPr>
            <w:webHidden/>
          </w:rPr>
          <w:tab/>
        </w:r>
        <w:r>
          <w:rPr>
            <w:webHidden/>
          </w:rPr>
          <w:fldChar w:fldCharType="begin"/>
        </w:r>
        <w:r>
          <w:rPr>
            <w:webHidden/>
          </w:rPr>
          <w:instrText xml:space="preserve"> PAGEREF _Toc191908326 \h </w:instrText>
        </w:r>
        <w:r>
          <w:rPr>
            <w:webHidden/>
          </w:rPr>
        </w:r>
        <w:r>
          <w:rPr>
            <w:webHidden/>
          </w:rPr>
          <w:fldChar w:fldCharType="separate"/>
        </w:r>
        <w:r>
          <w:rPr>
            <w:webHidden/>
          </w:rPr>
          <w:t>12</w:t>
        </w:r>
        <w:r>
          <w:rPr>
            <w:webHidden/>
          </w:rPr>
          <w:fldChar w:fldCharType="end"/>
        </w:r>
      </w:hyperlink>
    </w:p>
    <w:p w14:paraId="33B1CF76" w14:textId="6819A31D" w:rsidR="00463582" w:rsidRDefault="00463582">
      <w:pPr>
        <w:pStyle w:val="TOC2"/>
        <w:rPr>
          <w:rFonts w:asciiTheme="minorHAnsi" w:eastAsiaTheme="minorEastAsia" w:hAnsiTheme="minorHAnsi" w:cstheme="minorBidi"/>
          <w:kern w:val="2"/>
          <w:sz w:val="22"/>
          <w:szCs w:val="22"/>
          <w14:ligatures w14:val="standardContextual"/>
        </w:rPr>
      </w:pPr>
      <w:hyperlink w:anchor="_Toc191908327" w:history="1">
        <w:r w:rsidRPr="00811E51">
          <w:rPr>
            <w:rStyle w:val="Hyperlink"/>
          </w:rPr>
          <w:t>Outcome 2</w:t>
        </w:r>
        <w:r>
          <w:rPr>
            <w:webHidden/>
          </w:rPr>
          <w:tab/>
        </w:r>
        <w:r>
          <w:rPr>
            <w:webHidden/>
          </w:rPr>
          <w:fldChar w:fldCharType="begin"/>
        </w:r>
        <w:r>
          <w:rPr>
            <w:webHidden/>
          </w:rPr>
          <w:instrText xml:space="preserve"> PAGEREF _Toc191908327 \h </w:instrText>
        </w:r>
        <w:r>
          <w:rPr>
            <w:webHidden/>
          </w:rPr>
        </w:r>
        <w:r>
          <w:rPr>
            <w:webHidden/>
          </w:rPr>
          <w:fldChar w:fldCharType="separate"/>
        </w:r>
        <w:r>
          <w:rPr>
            <w:webHidden/>
          </w:rPr>
          <w:t>13</w:t>
        </w:r>
        <w:r>
          <w:rPr>
            <w:webHidden/>
          </w:rPr>
          <w:fldChar w:fldCharType="end"/>
        </w:r>
      </w:hyperlink>
    </w:p>
    <w:p w14:paraId="4770BDCE" w14:textId="559C73A3" w:rsidR="00463582" w:rsidRDefault="00463582">
      <w:pPr>
        <w:pStyle w:val="TOC2"/>
        <w:rPr>
          <w:rFonts w:asciiTheme="minorHAnsi" w:eastAsiaTheme="minorEastAsia" w:hAnsiTheme="minorHAnsi" w:cstheme="minorBidi"/>
          <w:kern w:val="2"/>
          <w:sz w:val="22"/>
          <w:szCs w:val="22"/>
          <w14:ligatures w14:val="standardContextual"/>
        </w:rPr>
      </w:pPr>
      <w:hyperlink w:anchor="_Toc191908328" w:history="1">
        <w:r w:rsidRPr="00811E51">
          <w:rPr>
            <w:rStyle w:val="Hyperlink"/>
          </w:rPr>
          <w:t>Examples of learning activities</w:t>
        </w:r>
        <w:r>
          <w:rPr>
            <w:webHidden/>
          </w:rPr>
          <w:tab/>
        </w:r>
        <w:r>
          <w:rPr>
            <w:webHidden/>
          </w:rPr>
          <w:fldChar w:fldCharType="begin"/>
        </w:r>
        <w:r>
          <w:rPr>
            <w:webHidden/>
          </w:rPr>
          <w:instrText xml:space="preserve"> PAGEREF _Toc191908328 \h </w:instrText>
        </w:r>
        <w:r>
          <w:rPr>
            <w:webHidden/>
          </w:rPr>
        </w:r>
        <w:r>
          <w:rPr>
            <w:webHidden/>
          </w:rPr>
          <w:fldChar w:fldCharType="separate"/>
        </w:r>
        <w:r>
          <w:rPr>
            <w:webHidden/>
          </w:rPr>
          <w:t>13</w:t>
        </w:r>
        <w:r>
          <w:rPr>
            <w:webHidden/>
          </w:rPr>
          <w:fldChar w:fldCharType="end"/>
        </w:r>
      </w:hyperlink>
    </w:p>
    <w:p w14:paraId="4B2E5CCE" w14:textId="21E0EAC6" w:rsidR="00463582" w:rsidRDefault="00463582">
      <w:pPr>
        <w:pStyle w:val="TOC2"/>
        <w:rPr>
          <w:rFonts w:asciiTheme="minorHAnsi" w:eastAsiaTheme="minorEastAsia" w:hAnsiTheme="minorHAnsi" w:cstheme="minorBidi"/>
          <w:kern w:val="2"/>
          <w:sz w:val="22"/>
          <w:szCs w:val="22"/>
          <w14:ligatures w14:val="standardContextual"/>
        </w:rPr>
      </w:pPr>
      <w:hyperlink w:anchor="_Toc191908329" w:history="1">
        <w:r w:rsidRPr="00811E51">
          <w:rPr>
            <w:rStyle w:val="Hyperlink"/>
            <w:b/>
            <w:bCs/>
          </w:rPr>
          <w:t>Detailed example</w:t>
        </w:r>
        <w:r>
          <w:rPr>
            <w:webHidden/>
          </w:rPr>
          <w:tab/>
        </w:r>
        <w:r>
          <w:rPr>
            <w:webHidden/>
          </w:rPr>
          <w:fldChar w:fldCharType="begin"/>
        </w:r>
        <w:r>
          <w:rPr>
            <w:webHidden/>
          </w:rPr>
          <w:instrText xml:space="preserve"> PAGEREF _Toc191908329 \h </w:instrText>
        </w:r>
        <w:r>
          <w:rPr>
            <w:webHidden/>
          </w:rPr>
        </w:r>
        <w:r>
          <w:rPr>
            <w:webHidden/>
          </w:rPr>
          <w:fldChar w:fldCharType="separate"/>
        </w:r>
        <w:r>
          <w:rPr>
            <w:webHidden/>
          </w:rPr>
          <w:t>15</w:t>
        </w:r>
        <w:r>
          <w:rPr>
            <w:webHidden/>
          </w:rPr>
          <w:fldChar w:fldCharType="end"/>
        </w:r>
      </w:hyperlink>
    </w:p>
    <w:p w14:paraId="4CAB23ED" w14:textId="282A2475" w:rsidR="00463582" w:rsidRDefault="00463582">
      <w:pPr>
        <w:pStyle w:val="TOC2"/>
        <w:rPr>
          <w:rFonts w:asciiTheme="minorHAnsi" w:eastAsiaTheme="minorEastAsia" w:hAnsiTheme="minorHAnsi" w:cstheme="minorBidi"/>
          <w:kern w:val="2"/>
          <w:sz w:val="22"/>
          <w:szCs w:val="22"/>
          <w14:ligatures w14:val="standardContextual"/>
        </w:rPr>
      </w:pPr>
      <w:hyperlink w:anchor="_Toc191908330" w:history="1">
        <w:r w:rsidRPr="00811E51">
          <w:rPr>
            <w:rStyle w:val="Hyperlink"/>
          </w:rPr>
          <w:t>Outcome 3</w:t>
        </w:r>
        <w:r>
          <w:rPr>
            <w:webHidden/>
          </w:rPr>
          <w:tab/>
        </w:r>
        <w:r>
          <w:rPr>
            <w:webHidden/>
          </w:rPr>
          <w:fldChar w:fldCharType="begin"/>
        </w:r>
        <w:r>
          <w:rPr>
            <w:webHidden/>
          </w:rPr>
          <w:instrText xml:space="preserve"> PAGEREF _Toc191908330 \h </w:instrText>
        </w:r>
        <w:r>
          <w:rPr>
            <w:webHidden/>
          </w:rPr>
        </w:r>
        <w:r>
          <w:rPr>
            <w:webHidden/>
          </w:rPr>
          <w:fldChar w:fldCharType="separate"/>
        </w:r>
        <w:r>
          <w:rPr>
            <w:webHidden/>
          </w:rPr>
          <w:t>16</w:t>
        </w:r>
        <w:r>
          <w:rPr>
            <w:webHidden/>
          </w:rPr>
          <w:fldChar w:fldCharType="end"/>
        </w:r>
      </w:hyperlink>
    </w:p>
    <w:p w14:paraId="5C8E13D0" w14:textId="7C4E6FB4" w:rsidR="00463582" w:rsidRDefault="00463582">
      <w:pPr>
        <w:pStyle w:val="TOC2"/>
        <w:rPr>
          <w:rFonts w:asciiTheme="minorHAnsi" w:eastAsiaTheme="minorEastAsia" w:hAnsiTheme="minorHAnsi" w:cstheme="minorBidi"/>
          <w:kern w:val="2"/>
          <w:sz w:val="22"/>
          <w:szCs w:val="22"/>
          <w14:ligatures w14:val="standardContextual"/>
        </w:rPr>
      </w:pPr>
      <w:hyperlink w:anchor="_Toc191908331" w:history="1">
        <w:r w:rsidRPr="00811E51">
          <w:rPr>
            <w:rStyle w:val="Hyperlink"/>
          </w:rPr>
          <w:t>Examples of learning activities</w:t>
        </w:r>
        <w:r>
          <w:rPr>
            <w:webHidden/>
          </w:rPr>
          <w:tab/>
        </w:r>
        <w:r>
          <w:rPr>
            <w:webHidden/>
          </w:rPr>
          <w:fldChar w:fldCharType="begin"/>
        </w:r>
        <w:r>
          <w:rPr>
            <w:webHidden/>
          </w:rPr>
          <w:instrText xml:space="preserve"> PAGEREF _Toc191908331 \h </w:instrText>
        </w:r>
        <w:r>
          <w:rPr>
            <w:webHidden/>
          </w:rPr>
        </w:r>
        <w:r>
          <w:rPr>
            <w:webHidden/>
          </w:rPr>
          <w:fldChar w:fldCharType="separate"/>
        </w:r>
        <w:r>
          <w:rPr>
            <w:webHidden/>
          </w:rPr>
          <w:t>16</w:t>
        </w:r>
        <w:r>
          <w:rPr>
            <w:webHidden/>
          </w:rPr>
          <w:fldChar w:fldCharType="end"/>
        </w:r>
      </w:hyperlink>
    </w:p>
    <w:p w14:paraId="519AEECC" w14:textId="3A99DD0E" w:rsidR="00463582" w:rsidRDefault="00463582">
      <w:pPr>
        <w:pStyle w:val="TOC2"/>
        <w:rPr>
          <w:rFonts w:asciiTheme="minorHAnsi" w:eastAsiaTheme="minorEastAsia" w:hAnsiTheme="minorHAnsi" w:cstheme="minorBidi"/>
          <w:kern w:val="2"/>
          <w:sz w:val="22"/>
          <w:szCs w:val="22"/>
          <w14:ligatures w14:val="standardContextual"/>
        </w:rPr>
      </w:pPr>
      <w:hyperlink w:anchor="_Toc191908332" w:history="1">
        <w:r w:rsidRPr="00811E51">
          <w:rPr>
            <w:rStyle w:val="Hyperlink"/>
            <w:b/>
            <w:bCs/>
          </w:rPr>
          <w:t>Detailed example</w:t>
        </w:r>
        <w:r>
          <w:rPr>
            <w:webHidden/>
          </w:rPr>
          <w:tab/>
        </w:r>
        <w:r>
          <w:rPr>
            <w:webHidden/>
          </w:rPr>
          <w:fldChar w:fldCharType="begin"/>
        </w:r>
        <w:r>
          <w:rPr>
            <w:webHidden/>
          </w:rPr>
          <w:instrText xml:space="preserve"> PAGEREF _Toc191908332 \h </w:instrText>
        </w:r>
        <w:r>
          <w:rPr>
            <w:webHidden/>
          </w:rPr>
        </w:r>
        <w:r>
          <w:rPr>
            <w:webHidden/>
          </w:rPr>
          <w:fldChar w:fldCharType="separate"/>
        </w:r>
        <w:r>
          <w:rPr>
            <w:webHidden/>
          </w:rPr>
          <w:t>18</w:t>
        </w:r>
        <w:r>
          <w:rPr>
            <w:webHidden/>
          </w:rPr>
          <w:fldChar w:fldCharType="end"/>
        </w:r>
      </w:hyperlink>
    </w:p>
    <w:p w14:paraId="3FC7F8F4" w14:textId="78B1E6C3" w:rsidR="00463582" w:rsidRDefault="00463582">
      <w:pPr>
        <w:pStyle w:val="TOC3"/>
        <w:rPr>
          <w:rFonts w:eastAsiaTheme="minorEastAsia"/>
          <w:kern w:val="2"/>
          <w:sz w:val="22"/>
          <w:lang w:val="en-AU" w:eastAsia="en-AU"/>
          <w14:ligatures w14:val="standardContextual"/>
        </w:rPr>
      </w:pPr>
      <w:hyperlink w:anchor="_Toc191908333" w:history="1">
        <w:r w:rsidRPr="00811E51">
          <w:rPr>
            <w:rStyle w:val="Hyperlink"/>
          </w:rPr>
          <w:t>Unit 3</w:t>
        </w:r>
        <w:r>
          <w:rPr>
            <w:webHidden/>
          </w:rPr>
          <w:tab/>
        </w:r>
        <w:r>
          <w:rPr>
            <w:webHidden/>
          </w:rPr>
          <w:fldChar w:fldCharType="begin"/>
        </w:r>
        <w:r>
          <w:rPr>
            <w:webHidden/>
          </w:rPr>
          <w:instrText xml:space="preserve"> PAGEREF _Toc191908333 \h </w:instrText>
        </w:r>
        <w:r>
          <w:rPr>
            <w:webHidden/>
          </w:rPr>
        </w:r>
        <w:r>
          <w:rPr>
            <w:webHidden/>
          </w:rPr>
          <w:fldChar w:fldCharType="separate"/>
        </w:r>
        <w:r>
          <w:rPr>
            <w:webHidden/>
          </w:rPr>
          <w:t>20</w:t>
        </w:r>
        <w:r>
          <w:rPr>
            <w:webHidden/>
          </w:rPr>
          <w:fldChar w:fldCharType="end"/>
        </w:r>
      </w:hyperlink>
    </w:p>
    <w:p w14:paraId="75A6713E" w14:textId="31214185" w:rsidR="00463582" w:rsidRDefault="00463582">
      <w:pPr>
        <w:pStyle w:val="TOC2"/>
        <w:rPr>
          <w:rFonts w:asciiTheme="minorHAnsi" w:eastAsiaTheme="minorEastAsia" w:hAnsiTheme="minorHAnsi" w:cstheme="minorBidi"/>
          <w:kern w:val="2"/>
          <w:sz w:val="22"/>
          <w:szCs w:val="22"/>
          <w14:ligatures w14:val="standardContextual"/>
        </w:rPr>
      </w:pPr>
      <w:hyperlink w:anchor="_Toc191908334" w:history="1">
        <w:r w:rsidRPr="00811E51">
          <w:rPr>
            <w:rStyle w:val="Hyperlink"/>
          </w:rPr>
          <w:t>Outcome 1</w:t>
        </w:r>
        <w:r>
          <w:rPr>
            <w:webHidden/>
          </w:rPr>
          <w:tab/>
        </w:r>
        <w:r>
          <w:rPr>
            <w:webHidden/>
          </w:rPr>
          <w:fldChar w:fldCharType="begin"/>
        </w:r>
        <w:r>
          <w:rPr>
            <w:webHidden/>
          </w:rPr>
          <w:instrText xml:space="preserve"> PAGEREF _Toc191908334 \h </w:instrText>
        </w:r>
        <w:r>
          <w:rPr>
            <w:webHidden/>
          </w:rPr>
        </w:r>
        <w:r>
          <w:rPr>
            <w:webHidden/>
          </w:rPr>
          <w:fldChar w:fldCharType="separate"/>
        </w:r>
        <w:r>
          <w:rPr>
            <w:webHidden/>
          </w:rPr>
          <w:t>20</w:t>
        </w:r>
        <w:r>
          <w:rPr>
            <w:webHidden/>
          </w:rPr>
          <w:fldChar w:fldCharType="end"/>
        </w:r>
      </w:hyperlink>
    </w:p>
    <w:p w14:paraId="0D53581B" w14:textId="03834E18" w:rsidR="00463582" w:rsidRDefault="00463582">
      <w:pPr>
        <w:pStyle w:val="TOC2"/>
        <w:rPr>
          <w:rFonts w:asciiTheme="minorHAnsi" w:eastAsiaTheme="minorEastAsia" w:hAnsiTheme="minorHAnsi" w:cstheme="minorBidi"/>
          <w:kern w:val="2"/>
          <w:sz w:val="22"/>
          <w:szCs w:val="22"/>
          <w14:ligatures w14:val="standardContextual"/>
        </w:rPr>
      </w:pPr>
      <w:hyperlink w:anchor="_Toc191908335" w:history="1">
        <w:r w:rsidRPr="00811E51">
          <w:rPr>
            <w:rStyle w:val="Hyperlink"/>
          </w:rPr>
          <w:t>Examples of learning activities</w:t>
        </w:r>
        <w:r>
          <w:rPr>
            <w:webHidden/>
          </w:rPr>
          <w:tab/>
        </w:r>
        <w:r>
          <w:rPr>
            <w:webHidden/>
          </w:rPr>
          <w:fldChar w:fldCharType="begin"/>
        </w:r>
        <w:r>
          <w:rPr>
            <w:webHidden/>
          </w:rPr>
          <w:instrText xml:space="preserve"> PAGEREF _Toc191908335 \h </w:instrText>
        </w:r>
        <w:r>
          <w:rPr>
            <w:webHidden/>
          </w:rPr>
        </w:r>
        <w:r>
          <w:rPr>
            <w:webHidden/>
          </w:rPr>
          <w:fldChar w:fldCharType="separate"/>
        </w:r>
        <w:r>
          <w:rPr>
            <w:webHidden/>
          </w:rPr>
          <w:t>20</w:t>
        </w:r>
        <w:r>
          <w:rPr>
            <w:webHidden/>
          </w:rPr>
          <w:fldChar w:fldCharType="end"/>
        </w:r>
      </w:hyperlink>
    </w:p>
    <w:p w14:paraId="5167AB98" w14:textId="53A4E50B" w:rsidR="00463582" w:rsidRDefault="00463582">
      <w:pPr>
        <w:pStyle w:val="TOC2"/>
        <w:rPr>
          <w:rFonts w:asciiTheme="minorHAnsi" w:eastAsiaTheme="minorEastAsia" w:hAnsiTheme="minorHAnsi" w:cstheme="minorBidi"/>
          <w:kern w:val="2"/>
          <w:sz w:val="22"/>
          <w:szCs w:val="22"/>
          <w14:ligatures w14:val="standardContextual"/>
        </w:rPr>
      </w:pPr>
      <w:hyperlink w:anchor="_Toc191908336" w:history="1">
        <w:r w:rsidRPr="00811E51">
          <w:rPr>
            <w:rStyle w:val="Hyperlink"/>
            <w:b/>
            <w:bCs/>
          </w:rPr>
          <w:t>Detailed example</w:t>
        </w:r>
        <w:r>
          <w:rPr>
            <w:webHidden/>
          </w:rPr>
          <w:tab/>
        </w:r>
        <w:r>
          <w:rPr>
            <w:webHidden/>
          </w:rPr>
          <w:fldChar w:fldCharType="begin"/>
        </w:r>
        <w:r>
          <w:rPr>
            <w:webHidden/>
          </w:rPr>
          <w:instrText xml:space="preserve"> PAGEREF _Toc191908336 \h </w:instrText>
        </w:r>
        <w:r>
          <w:rPr>
            <w:webHidden/>
          </w:rPr>
        </w:r>
        <w:r>
          <w:rPr>
            <w:webHidden/>
          </w:rPr>
          <w:fldChar w:fldCharType="separate"/>
        </w:r>
        <w:r>
          <w:rPr>
            <w:webHidden/>
          </w:rPr>
          <w:t>21</w:t>
        </w:r>
        <w:r>
          <w:rPr>
            <w:webHidden/>
          </w:rPr>
          <w:fldChar w:fldCharType="end"/>
        </w:r>
      </w:hyperlink>
    </w:p>
    <w:p w14:paraId="112ED15F" w14:textId="73B5E674" w:rsidR="00463582" w:rsidRDefault="00463582">
      <w:pPr>
        <w:pStyle w:val="TOC2"/>
        <w:rPr>
          <w:rFonts w:asciiTheme="minorHAnsi" w:eastAsiaTheme="minorEastAsia" w:hAnsiTheme="minorHAnsi" w:cstheme="minorBidi"/>
          <w:kern w:val="2"/>
          <w:sz w:val="22"/>
          <w:szCs w:val="22"/>
          <w14:ligatures w14:val="standardContextual"/>
        </w:rPr>
      </w:pPr>
      <w:hyperlink w:anchor="_Toc191908337" w:history="1">
        <w:r w:rsidRPr="00811E51">
          <w:rPr>
            <w:rStyle w:val="Hyperlink"/>
          </w:rPr>
          <w:t>Outcome 2</w:t>
        </w:r>
        <w:r>
          <w:rPr>
            <w:webHidden/>
          </w:rPr>
          <w:tab/>
        </w:r>
        <w:r>
          <w:rPr>
            <w:webHidden/>
          </w:rPr>
          <w:fldChar w:fldCharType="begin"/>
        </w:r>
        <w:r>
          <w:rPr>
            <w:webHidden/>
          </w:rPr>
          <w:instrText xml:space="preserve"> PAGEREF _Toc191908337 \h </w:instrText>
        </w:r>
        <w:r>
          <w:rPr>
            <w:webHidden/>
          </w:rPr>
        </w:r>
        <w:r>
          <w:rPr>
            <w:webHidden/>
          </w:rPr>
          <w:fldChar w:fldCharType="separate"/>
        </w:r>
        <w:r>
          <w:rPr>
            <w:webHidden/>
          </w:rPr>
          <w:t>22</w:t>
        </w:r>
        <w:r>
          <w:rPr>
            <w:webHidden/>
          </w:rPr>
          <w:fldChar w:fldCharType="end"/>
        </w:r>
      </w:hyperlink>
    </w:p>
    <w:p w14:paraId="4C22D33F" w14:textId="6BC4262C" w:rsidR="00463582" w:rsidRDefault="00463582">
      <w:pPr>
        <w:pStyle w:val="TOC2"/>
        <w:rPr>
          <w:rFonts w:asciiTheme="minorHAnsi" w:eastAsiaTheme="minorEastAsia" w:hAnsiTheme="minorHAnsi" w:cstheme="minorBidi"/>
          <w:kern w:val="2"/>
          <w:sz w:val="22"/>
          <w:szCs w:val="22"/>
          <w14:ligatures w14:val="standardContextual"/>
        </w:rPr>
      </w:pPr>
      <w:hyperlink w:anchor="_Toc191908338" w:history="1">
        <w:r w:rsidRPr="00811E51">
          <w:rPr>
            <w:rStyle w:val="Hyperlink"/>
          </w:rPr>
          <w:t>Examples of learning activities</w:t>
        </w:r>
        <w:r>
          <w:rPr>
            <w:webHidden/>
          </w:rPr>
          <w:tab/>
        </w:r>
        <w:r>
          <w:rPr>
            <w:webHidden/>
          </w:rPr>
          <w:fldChar w:fldCharType="begin"/>
        </w:r>
        <w:r>
          <w:rPr>
            <w:webHidden/>
          </w:rPr>
          <w:instrText xml:space="preserve"> PAGEREF _Toc191908338 \h </w:instrText>
        </w:r>
        <w:r>
          <w:rPr>
            <w:webHidden/>
          </w:rPr>
        </w:r>
        <w:r>
          <w:rPr>
            <w:webHidden/>
          </w:rPr>
          <w:fldChar w:fldCharType="separate"/>
        </w:r>
        <w:r>
          <w:rPr>
            <w:webHidden/>
          </w:rPr>
          <w:t>23</w:t>
        </w:r>
        <w:r>
          <w:rPr>
            <w:webHidden/>
          </w:rPr>
          <w:fldChar w:fldCharType="end"/>
        </w:r>
      </w:hyperlink>
    </w:p>
    <w:p w14:paraId="6F0EF864" w14:textId="0B57D064" w:rsidR="00463582" w:rsidRDefault="00463582">
      <w:pPr>
        <w:pStyle w:val="TOC2"/>
        <w:rPr>
          <w:rFonts w:asciiTheme="minorHAnsi" w:eastAsiaTheme="minorEastAsia" w:hAnsiTheme="minorHAnsi" w:cstheme="minorBidi"/>
          <w:kern w:val="2"/>
          <w:sz w:val="22"/>
          <w:szCs w:val="22"/>
          <w14:ligatures w14:val="standardContextual"/>
        </w:rPr>
      </w:pPr>
      <w:hyperlink w:anchor="_Toc191908339" w:history="1">
        <w:r w:rsidRPr="00811E51">
          <w:rPr>
            <w:rStyle w:val="Hyperlink"/>
            <w:b/>
            <w:bCs/>
          </w:rPr>
          <w:t>Detailed example</w:t>
        </w:r>
        <w:r>
          <w:rPr>
            <w:webHidden/>
          </w:rPr>
          <w:tab/>
        </w:r>
        <w:r>
          <w:rPr>
            <w:webHidden/>
          </w:rPr>
          <w:fldChar w:fldCharType="begin"/>
        </w:r>
        <w:r>
          <w:rPr>
            <w:webHidden/>
          </w:rPr>
          <w:instrText xml:space="preserve"> PAGEREF _Toc191908339 \h </w:instrText>
        </w:r>
        <w:r>
          <w:rPr>
            <w:webHidden/>
          </w:rPr>
        </w:r>
        <w:r>
          <w:rPr>
            <w:webHidden/>
          </w:rPr>
          <w:fldChar w:fldCharType="separate"/>
        </w:r>
        <w:r>
          <w:rPr>
            <w:webHidden/>
          </w:rPr>
          <w:t>25</w:t>
        </w:r>
        <w:r>
          <w:rPr>
            <w:webHidden/>
          </w:rPr>
          <w:fldChar w:fldCharType="end"/>
        </w:r>
      </w:hyperlink>
    </w:p>
    <w:p w14:paraId="2C5C12BC" w14:textId="6BF6966B" w:rsidR="00463582" w:rsidRDefault="00463582">
      <w:pPr>
        <w:pStyle w:val="TOC2"/>
        <w:rPr>
          <w:rFonts w:asciiTheme="minorHAnsi" w:eastAsiaTheme="minorEastAsia" w:hAnsiTheme="minorHAnsi" w:cstheme="minorBidi"/>
          <w:kern w:val="2"/>
          <w:sz w:val="22"/>
          <w:szCs w:val="22"/>
          <w14:ligatures w14:val="standardContextual"/>
        </w:rPr>
      </w:pPr>
      <w:hyperlink w:anchor="_Toc191908340" w:history="1">
        <w:r w:rsidRPr="00811E51">
          <w:rPr>
            <w:rStyle w:val="Hyperlink"/>
          </w:rPr>
          <w:t>Outcome 3</w:t>
        </w:r>
        <w:r>
          <w:rPr>
            <w:webHidden/>
          </w:rPr>
          <w:tab/>
        </w:r>
        <w:r>
          <w:rPr>
            <w:webHidden/>
          </w:rPr>
          <w:fldChar w:fldCharType="begin"/>
        </w:r>
        <w:r>
          <w:rPr>
            <w:webHidden/>
          </w:rPr>
          <w:instrText xml:space="preserve"> PAGEREF _Toc191908340 \h </w:instrText>
        </w:r>
        <w:r>
          <w:rPr>
            <w:webHidden/>
          </w:rPr>
        </w:r>
        <w:r>
          <w:rPr>
            <w:webHidden/>
          </w:rPr>
          <w:fldChar w:fldCharType="separate"/>
        </w:r>
        <w:r>
          <w:rPr>
            <w:webHidden/>
          </w:rPr>
          <w:t>26</w:t>
        </w:r>
        <w:r>
          <w:rPr>
            <w:webHidden/>
          </w:rPr>
          <w:fldChar w:fldCharType="end"/>
        </w:r>
      </w:hyperlink>
    </w:p>
    <w:p w14:paraId="63477A41" w14:textId="6544A4A4" w:rsidR="00463582" w:rsidRDefault="00463582">
      <w:pPr>
        <w:pStyle w:val="TOC2"/>
        <w:rPr>
          <w:rFonts w:asciiTheme="minorHAnsi" w:eastAsiaTheme="minorEastAsia" w:hAnsiTheme="minorHAnsi" w:cstheme="minorBidi"/>
          <w:kern w:val="2"/>
          <w:sz w:val="22"/>
          <w:szCs w:val="22"/>
          <w14:ligatures w14:val="standardContextual"/>
        </w:rPr>
      </w:pPr>
      <w:hyperlink w:anchor="_Toc191908341" w:history="1">
        <w:r w:rsidRPr="00811E51">
          <w:rPr>
            <w:rStyle w:val="Hyperlink"/>
          </w:rPr>
          <w:t>Examples of learning activities</w:t>
        </w:r>
        <w:r>
          <w:rPr>
            <w:webHidden/>
          </w:rPr>
          <w:tab/>
        </w:r>
        <w:r>
          <w:rPr>
            <w:webHidden/>
          </w:rPr>
          <w:fldChar w:fldCharType="begin"/>
        </w:r>
        <w:r>
          <w:rPr>
            <w:webHidden/>
          </w:rPr>
          <w:instrText xml:space="preserve"> PAGEREF _Toc191908341 \h </w:instrText>
        </w:r>
        <w:r>
          <w:rPr>
            <w:webHidden/>
          </w:rPr>
        </w:r>
        <w:r>
          <w:rPr>
            <w:webHidden/>
          </w:rPr>
          <w:fldChar w:fldCharType="separate"/>
        </w:r>
        <w:r>
          <w:rPr>
            <w:webHidden/>
          </w:rPr>
          <w:t>26</w:t>
        </w:r>
        <w:r>
          <w:rPr>
            <w:webHidden/>
          </w:rPr>
          <w:fldChar w:fldCharType="end"/>
        </w:r>
      </w:hyperlink>
    </w:p>
    <w:p w14:paraId="482A0626" w14:textId="66F8241F" w:rsidR="00463582" w:rsidRDefault="00463582">
      <w:pPr>
        <w:pStyle w:val="TOC2"/>
        <w:rPr>
          <w:rFonts w:asciiTheme="minorHAnsi" w:eastAsiaTheme="minorEastAsia" w:hAnsiTheme="minorHAnsi" w:cstheme="minorBidi"/>
          <w:kern w:val="2"/>
          <w:sz w:val="22"/>
          <w:szCs w:val="22"/>
          <w14:ligatures w14:val="standardContextual"/>
        </w:rPr>
      </w:pPr>
      <w:hyperlink w:anchor="_Toc191908342" w:history="1">
        <w:r w:rsidRPr="00811E51">
          <w:rPr>
            <w:rStyle w:val="Hyperlink"/>
            <w:b/>
            <w:bCs/>
          </w:rPr>
          <w:t>Detailed example</w:t>
        </w:r>
        <w:r>
          <w:rPr>
            <w:webHidden/>
          </w:rPr>
          <w:tab/>
        </w:r>
        <w:r>
          <w:rPr>
            <w:webHidden/>
          </w:rPr>
          <w:fldChar w:fldCharType="begin"/>
        </w:r>
        <w:r>
          <w:rPr>
            <w:webHidden/>
          </w:rPr>
          <w:instrText xml:space="preserve"> PAGEREF _Toc191908342 \h </w:instrText>
        </w:r>
        <w:r>
          <w:rPr>
            <w:webHidden/>
          </w:rPr>
        </w:r>
        <w:r>
          <w:rPr>
            <w:webHidden/>
          </w:rPr>
          <w:fldChar w:fldCharType="separate"/>
        </w:r>
        <w:r>
          <w:rPr>
            <w:webHidden/>
          </w:rPr>
          <w:t>28</w:t>
        </w:r>
        <w:r>
          <w:rPr>
            <w:webHidden/>
          </w:rPr>
          <w:fldChar w:fldCharType="end"/>
        </w:r>
      </w:hyperlink>
    </w:p>
    <w:p w14:paraId="0F3AC749" w14:textId="04336957" w:rsidR="00463582" w:rsidRDefault="00463582">
      <w:pPr>
        <w:pStyle w:val="TOC3"/>
        <w:rPr>
          <w:rFonts w:eastAsiaTheme="minorEastAsia"/>
          <w:kern w:val="2"/>
          <w:sz w:val="22"/>
          <w:lang w:val="en-AU" w:eastAsia="en-AU"/>
          <w14:ligatures w14:val="standardContextual"/>
        </w:rPr>
      </w:pPr>
      <w:hyperlink w:anchor="_Toc191908343" w:history="1">
        <w:r w:rsidRPr="00811E51">
          <w:rPr>
            <w:rStyle w:val="Hyperlink"/>
          </w:rPr>
          <w:t>Unit 4</w:t>
        </w:r>
        <w:r>
          <w:rPr>
            <w:webHidden/>
          </w:rPr>
          <w:tab/>
        </w:r>
        <w:r>
          <w:rPr>
            <w:webHidden/>
          </w:rPr>
          <w:fldChar w:fldCharType="begin"/>
        </w:r>
        <w:r>
          <w:rPr>
            <w:webHidden/>
          </w:rPr>
          <w:instrText xml:space="preserve"> PAGEREF _Toc191908343 \h </w:instrText>
        </w:r>
        <w:r>
          <w:rPr>
            <w:webHidden/>
          </w:rPr>
        </w:r>
        <w:r>
          <w:rPr>
            <w:webHidden/>
          </w:rPr>
          <w:fldChar w:fldCharType="separate"/>
        </w:r>
        <w:r>
          <w:rPr>
            <w:webHidden/>
          </w:rPr>
          <w:t>30</w:t>
        </w:r>
        <w:r>
          <w:rPr>
            <w:webHidden/>
          </w:rPr>
          <w:fldChar w:fldCharType="end"/>
        </w:r>
      </w:hyperlink>
    </w:p>
    <w:p w14:paraId="5CFBE913" w14:textId="45D64A8C" w:rsidR="00463582" w:rsidRDefault="00463582">
      <w:pPr>
        <w:pStyle w:val="TOC2"/>
        <w:rPr>
          <w:rFonts w:asciiTheme="minorHAnsi" w:eastAsiaTheme="minorEastAsia" w:hAnsiTheme="minorHAnsi" w:cstheme="minorBidi"/>
          <w:kern w:val="2"/>
          <w:sz w:val="22"/>
          <w:szCs w:val="22"/>
          <w14:ligatures w14:val="standardContextual"/>
        </w:rPr>
      </w:pPr>
      <w:hyperlink w:anchor="_Toc191908344" w:history="1">
        <w:r w:rsidRPr="00811E51">
          <w:rPr>
            <w:rStyle w:val="Hyperlink"/>
          </w:rPr>
          <w:t>Outcome 1</w:t>
        </w:r>
        <w:r>
          <w:rPr>
            <w:webHidden/>
          </w:rPr>
          <w:tab/>
        </w:r>
        <w:r>
          <w:rPr>
            <w:webHidden/>
          </w:rPr>
          <w:fldChar w:fldCharType="begin"/>
        </w:r>
        <w:r>
          <w:rPr>
            <w:webHidden/>
          </w:rPr>
          <w:instrText xml:space="preserve"> PAGEREF _Toc191908344 \h </w:instrText>
        </w:r>
        <w:r>
          <w:rPr>
            <w:webHidden/>
          </w:rPr>
        </w:r>
        <w:r>
          <w:rPr>
            <w:webHidden/>
          </w:rPr>
          <w:fldChar w:fldCharType="separate"/>
        </w:r>
        <w:r>
          <w:rPr>
            <w:webHidden/>
          </w:rPr>
          <w:t>30</w:t>
        </w:r>
        <w:r>
          <w:rPr>
            <w:webHidden/>
          </w:rPr>
          <w:fldChar w:fldCharType="end"/>
        </w:r>
      </w:hyperlink>
    </w:p>
    <w:p w14:paraId="47296886" w14:textId="47A97451" w:rsidR="00463582" w:rsidRDefault="00463582">
      <w:pPr>
        <w:pStyle w:val="TOC2"/>
        <w:rPr>
          <w:rFonts w:asciiTheme="minorHAnsi" w:eastAsiaTheme="minorEastAsia" w:hAnsiTheme="minorHAnsi" w:cstheme="minorBidi"/>
          <w:kern w:val="2"/>
          <w:sz w:val="22"/>
          <w:szCs w:val="22"/>
          <w14:ligatures w14:val="standardContextual"/>
        </w:rPr>
      </w:pPr>
      <w:hyperlink w:anchor="_Toc191908345" w:history="1">
        <w:r w:rsidRPr="00811E51">
          <w:rPr>
            <w:rStyle w:val="Hyperlink"/>
          </w:rPr>
          <w:t>Examples of learning activities</w:t>
        </w:r>
        <w:r>
          <w:rPr>
            <w:webHidden/>
          </w:rPr>
          <w:tab/>
        </w:r>
        <w:r>
          <w:rPr>
            <w:webHidden/>
          </w:rPr>
          <w:fldChar w:fldCharType="begin"/>
        </w:r>
        <w:r>
          <w:rPr>
            <w:webHidden/>
          </w:rPr>
          <w:instrText xml:space="preserve"> PAGEREF _Toc191908345 \h </w:instrText>
        </w:r>
        <w:r>
          <w:rPr>
            <w:webHidden/>
          </w:rPr>
        </w:r>
        <w:r>
          <w:rPr>
            <w:webHidden/>
          </w:rPr>
          <w:fldChar w:fldCharType="separate"/>
        </w:r>
        <w:r>
          <w:rPr>
            <w:webHidden/>
          </w:rPr>
          <w:t>30</w:t>
        </w:r>
        <w:r>
          <w:rPr>
            <w:webHidden/>
          </w:rPr>
          <w:fldChar w:fldCharType="end"/>
        </w:r>
      </w:hyperlink>
    </w:p>
    <w:p w14:paraId="1A9BC8BB" w14:textId="6741B7AC" w:rsidR="00463582" w:rsidRDefault="00463582">
      <w:pPr>
        <w:pStyle w:val="TOC2"/>
        <w:rPr>
          <w:rFonts w:asciiTheme="minorHAnsi" w:eastAsiaTheme="minorEastAsia" w:hAnsiTheme="minorHAnsi" w:cstheme="minorBidi"/>
          <w:kern w:val="2"/>
          <w:sz w:val="22"/>
          <w:szCs w:val="22"/>
          <w14:ligatures w14:val="standardContextual"/>
        </w:rPr>
      </w:pPr>
      <w:hyperlink w:anchor="_Toc191908346" w:history="1">
        <w:r w:rsidRPr="00811E51">
          <w:rPr>
            <w:rStyle w:val="Hyperlink"/>
            <w:b/>
            <w:bCs/>
          </w:rPr>
          <w:t>Detailed example</w:t>
        </w:r>
        <w:r>
          <w:rPr>
            <w:webHidden/>
          </w:rPr>
          <w:tab/>
        </w:r>
        <w:r>
          <w:rPr>
            <w:webHidden/>
          </w:rPr>
          <w:fldChar w:fldCharType="begin"/>
        </w:r>
        <w:r>
          <w:rPr>
            <w:webHidden/>
          </w:rPr>
          <w:instrText xml:space="preserve"> PAGEREF _Toc191908346 \h </w:instrText>
        </w:r>
        <w:r>
          <w:rPr>
            <w:webHidden/>
          </w:rPr>
        </w:r>
        <w:r>
          <w:rPr>
            <w:webHidden/>
          </w:rPr>
          <w:fldChar w:fldCharType="separate"/>
        </w:r>
        <w:r>
          <w:rPr>
            <w:webHidden/>
          </w:rPr>
          <w:t>32</w:t>
        </w:r>
        <w:r>
          <w:rPr>
            <w:webHidden/>
          </w:rPr>
          <w:fldChar w:fldCharType="end"/>
        </w:r>
      </w:hyperlink>
    </w:p>
    <w:p w14:paraId="65705E8F" w14:textId="21D8650B" w:rsidR="00463582" w:rsidRDefault="00463582">
      <w:pPr>
        <w:pStyle w:val="TOC2"/>
        <w:rPr>
          <w:rFonts w:asciiTheme="minorHAnsi" w:eastAsiaTheme="minorEastAsia" w:hAnsiTheme="minorHAnsi" w:cstheme="minorBidi"/>
          <w:kern w:val="2"/>
          <w:sz w:val="22"/>
          <w:szCs w:val="22"/>
          <w14:ligatures w14:val="standardContextual"/>
        </w:rPr>
      </w:pPr>
      <w:hyperlink w:anchor="_Toc191908347" w:history="1">
        <w:r w:rsidRPr="00811E51">
          <w:rPr>
            <w:rStyle w:val="Hyperlink"/>
          </w:rPr>
          <w:t>Outcome 2</w:t>
        </w:r>
        <w:r>
          <w:rPr>
            <w:webHidden/>
          </w:rPr>
          <w:tab/>
        </w:r>
        <w:r>
          <w:rPr>
            <w:webHidden/>
          </w:rPr>
          <w:fldChar w:fldCharType="begin"/>
        </w:r>
        <w:r>
          <w:rPr>
            <w:webHidden/>
          </w:rPr>
          <w:instrText xml:space="preserve"> PAGEREF _Toc191908347 \h </w:instrText>
        </w:r>
        <w:r>
          <w:rPr>
            <w:webHidden/>
          </w:rPr>
        </w:r>
        <w:r>
          <w:rPr>
            <w:webHidden/>
          </w:rPr>
          <w:fldChar w:fldCharType="separate"/>
        </w:r>
        <w:r>
          <w:rPr>
            <w:webHidden/>
          </w:rPr>
          <w:t>33</w:t>
        </w:r>
        <w:r>
          <w:rPr>
            <w:webHidden/>
          </w:rPr>
          <w:fldChar w:fldCharType="end"/>
        </w:r>
      </w:hyperlink>
    </w:p>
    <w:p w14:paraId="22E88FBC" w14:textId="042C36C4" w:rsidR="00463582" w:rsidRDefault="00463582">
      <w:pPr>
        <w:pStyle w:val="TOC2"/>
        <w:rPr>
          <w:rFonts w:asciiTheme="minorHAnsi" w:eastAsiaTheme="minorEastAsia" w:hAnsiTheme="minorHAnsi" w:cstheme="minorBidi"/>
          <w:kern w:val="2"/>
          <w:sz w:val="22"/>
          <w:szCs w:val="22"/>
          <w14:ligatures w14:val="standardContextual"/>
        </w:rPr>
      </w:pPr>
      <w:hyperlink w:anchor="_Toc191908348" w:history="1">
        <w:r w:rsidRPr="00811E51">
          <w:rPr>
            <w:rStyle w:val="Hyperlink"/>
          </w:rPr>
          <w:t>Examples of learning activities</w:t>
        </w:r>
        <w:r>
          <w:rPr>
            <w:webHidden/>
          </w:rPr>
          <w:tab/>
        </w:r>
        <w:r>
          <w:rPr>
            <w:webHidden/>
          </w:rPr>
          <w:fldChar w:fldCharType="begin"/>
        </w:r>
        <w:r>
          <w:rPr>
            <w:webHidden/>
          </w:rPr>
          <w:instrText xml:space="preserve"> PAGEREF _Toc191908348 \h </w:instrText>
        </w:r>
        <w:r>
          <w:rPr>
            <w:webHidden/>
          </w:rPr>
        </w:r>
        <w:r>
          <w:rPr>
            <w:webHidden/>
          </w:rPr>
          <w:fldChar w:fldCharType="separate"/>
        </w:r>
        <w:r>
          <w:rPr>
            <w:webHidden/>
          </w:rPr>
          <w:t>33</w:t>
        </w:r>
        <w:r>
          <w:rPr>
            <w:webHidden/>
          </w:rPr>
          <w:fldChar w:fldCharType="end"/>
        </w:r>
      </w:hyperlink>
    </w:p>
    <w:p w14:paraId="4EDED578" w14:textId="1F4999D0" w:rsidR="00463582" w:rsidRDefault="00463582">
      <w:pPr>
        <w:pStyle w:val="TOC2"/>
        <w:rPr>
          <w:rFonts w:asciiTheme="minorHAnsi" w:eastAsiaTheme="minorEastAsia" w:hAnsiTheme="minorHAnsi" w:cstheme="minorBidi"/>
          <w:kern w:val="2"/>
          <w:sz w:val="22"/>
          <w:szCs w:val="22"/>
          <w14:ligatures w14:val="standardContextual"/>
        </w:rPr>
      </w:pPr>
      <w:hyperlink w:anchor="_Toc191908349" w:history="1">
        <w:r w:rsidRPr="00811E51">
          <w:rPr>
            <w:rStyle w:val="Hyperlink"/>
            <w:b/>
            <w:bCs/>
          </w:rPr>
          <w:t>Detailed example</w:t>
        </w:r>
        <w:r>
          <w:rPr>
            <w:webHidden/>
          </w:rPr>
          <w:tab/>
        </w:r>
        <w:r>
          <w:rPr>
            <w:webHidden/>
          </w:rPr>
          <w:fldChar w:fldCharType="begin"/>
        </w:r>
        <w:r>
          <w:rPr>
            <w:webHidden/>
          </w:rPr>
          <w:instrText xml:space="preserve"> PAGEREF _Toc191908349 \h </w:instrText>
        </w:r>
        <w:r>
          <w:rPr>
            <w:webHidden/>
          </w:rPr>
        </w:r>
        <w:r>
          <w:rPr>
            <w:webHidden/>
          </w:rPr>
          <w:fldChar w:fldCharType="separate"/>
        </w:r>
        <w:r>
          <w:rPr>
            <w:webHidden/>
          </w:rPr>
          <w:t>35</w:t>
        </w:r>
        <w:r>
          <w:rPr>
            <w:webHidden/>
          </w:rPr>
          <w:fldChar w:fldCharType="end"/>
        </w:r>
      </w:hyperlink>
    </w:p>
    <w:p w14:paraId="55B042F2" w14:textId="6C069D52" w:rsidR="00463582" w:rsidRDefault="00463582">
      <w:pPr>
        <w:pStyle w:val="TOC2"/>
        <w:rPr>
          <w:rFonts w:asciiTheme="minorHAnsi" w:eastAsiaTheme="minorEastAsia" w:hAnsiTheme="minorHAnsi" w:cstheme="minorBidi"/>
          <w:kern w:val="2"/>
          <w:sz w:val="22"/>
          <w:szCs w:val="22"/>
          <w14:ligatures w14:val="standardContextual"/>
        </w:rPr>
      </w:pPr>
      <w:hyperlink w:anchor="_Toc191908350" w:history="1">
        <w:r w:rsidRPr="00811E51">
          <w:rPr>
            <w:rStyle w:val="Hyperlink"/>
          </w:rPr>
          <w:t>Outcome 3</w:t>
        </w:r>
        <w:r>
          <w:rPr>
            <w:webHidden/>
          </w:rPr>
          <w:tab/>
        </w:r>
        <w:r>
          <w:rPr>
            <w:webHidden/>
          </w:rPr>
          <w:fldChar w:fldCharType="begin"/>
        </w:r>
        <w:r>
          <w:rPr>
            <w:webHidden/>
          </w:rPr>
          <w:instrText xml:space="preserve"> PAGEREF _Toc191908350 \h </w:instrText>
        </w:r>
        <w:r>
          <w:rPr>
            <w:webHidden/>
          </w:rPr>
        </w:r>
        <w:r>
          <w:rPr>
            <w:webHidden/>
          </w:rPr>
          <w:fldChar w:fldCharType="separate"/>
        </w:r>
        <w:r>
          <w:rPr>
            <w:webHidden/>
          </w:rPr>
          <w:t>37</w:t>
        </w:r>
        <w:r>
          <w:rPr>
            <w:webHidden/>
          </w:rPr>
          <w:fldChar w:fldCharType="end"/>
        </w:r>
      </w:hyperlink>
    </w:p>
    <w:p w14:paraId="66051C66" w14:textId="0970F3F6" w:rsidR="00463582" w:rsidRDefault="00463582">
      <w:pPr>
        <w:pStyle w:val="TOC2"/>
        <w:rPr>
          <w:rFonts w:asciiTheme="minorHAnsi" w:eastAsiaTheme="minorEastAsia" w:hAnsiTheme="minorHAnsi" w:cstheme="minorBidi"/>
          <w:kern w:val="2"/>
          <w:sz w:val="22"/>
          <w:szCs w:val="22"/>
          <w14:ligatures w14:val="standardContextual"/>
        </w:rPr>
      </w:pPr>
      <w:hyperlink w:anchor="_Toc191908351" w:history="1">
        <w:r w:rsidRPr="00811E51">
          <w:rPr>
            <w:rStyle w:val="Hyperlink"/>
          </w:rPr>
          <w:t>Examples of learning activities</w:t>
        </w:r>
        <w:r>
          <w:rPr>
            <w:webHidden/>
          </w:rPr>
          <w:tab/>
        </w:r>
        <w:r>
          <w:rPr>
            <w:webHidden/>
          </w:rPr>
          <w:fldChar w:fldCharType="begin"/>
        </w:r>
        <w:r>
          <w:rPr>
            <w:webHidden/>
          </w:rPr>
          <w:instrText xml:space="preserve"> PAGEREF _Toc191908351 \h </w:instrText>
        </w:r>
        <w:r>
          <w:rPr>
            <w:webHidden/>
          </w:rPr>
        </w:r>
        <w:r>
          <w:rPr>
            <w:webHidden/>
          </w:rPr>
          <w:fldChar w:fldCharType="separate"/>
        </w:r>
        <w:r>
          <w:rPr>
            <w:webHidden/>
          </w:rPr>
          <w:t>37</w:t>
        </w:r>
        <w:r>
          <w:rPr>
            <w:webHidden/>
          </w:rPr>
          <w:fldChar w:fldCharType="end"/>
        </w:r>
      </w:hyperlink>
    </w:p>
    <w:p w14:paraId="6D1F50C4" w14:textId="528B1010" w:rsidR="00463582" w:rsidRDefault="00463582">
      <w:pPr>
        <w:pStyle w:val="TOC2"/>
        <w:rPr>
          <w:rFonts w:asciiTheme="minorHAnsi" w:eastAsiaTheme="minorEastAsia" w:hAnsiTheme="minorHAnsi" w:cstheme="minorBidi"/>
          <w:kern w:val="2"/>
          <w:sz w:val="22"/>
          <w:szCs w:val="22"/>
          <w14:ligatures w14:val="standardContextual"/>
        </w:rPr>
      </w:pPr>
      <w:hyperlink w:anchor="_Toc191908352" w:history="1">
        <w:r w:rsidRPr="00811E51">
          <w:rPr>
            <w:rStyle w:val="Hyperlink"/>
            <w:b/>
            <w:bCs/>
          </w:rPr>
          <w:t>Detailed example</w:t>
        </w:r>
        <w:r>
          <w:rPr>
            <w:webHidden/>
          </w:rPr>
          <w:tab/>
        </w:r>
        <w:r>
          <w:rPr>
            <w:webHidden/>
          </w:rPr>
          <w:fldChar w:fldCharType="begin"/>
        </w:r>
        <w:r>
          <w:rPr>
            <w:webHidden/>
          </w:rPr>
          <w:instrText xml:space="preserve"> PAGEREF _Toc191908352 \h </w:instrText>
        </w:r>
        <w:r>
          <w:rPr>
            <w:webHidden/>
          </w:rPr>
        </w:r>
        <w:r>
          <w:rPr>
            <w:webHidden/>
          </w:rPr>
          <w:fldChar w:fldCharType="separate"/>
        </w:r>
        <w:r>
          <w:rPr>
            <w:webHidden/>
          </w:rPr>
          <w:t>38</w:t>
        </w:r>
        <w:r>
          <w:rPr>
            <w:webHidden/>
          </w:rPr>
          <w:fldChar w:fldCharType="end"/>
        </w:r>
      </w:hyperlink>
    </w:p>
    <w:p w14:paraId="656A55A1" w14:textId="6C864BD1" w:rsidR="00463582" w:rsidRDefault="00463582">
      <w:pPr>
        <w:pStyle w:val="TOC2"/>
        <w:rPr>
          <w:rFonts w:asciiTheme="minorHAnsi" w:eastAsiaTheme="minorEastAsia" w:hAnsiTheme="minorHAnsi" w:cstheme="minorBidi"/>
          <w:kern w:val="2"/>
          <w:sz w:val="22"/>
          <w:szCs w:val="22"/>
          <w14:ligatures w14:val="standardContextual"/>
        </w:rPr>
      </w:pPr>
      <w:hyperlink w:anchor="_Toc191908353" w:history="1">
        <w:r w:rsidRPr="00811E51">
          <w:rPr>
            <w:rStyle w:val="Hyperlink"/>
          </w:rPr>
          <w:t>Outcome 3</w:t>
        </w:r>
        <w:r>
          <w:rPr>
            <w:webHidden/>
          </w:rPr>
          <w:tab/>
        </w:r>
        <w:r>
          <w:rPr>
            <w:webHidden/>
          </w:rPr>
          <w:fldChar w:fldCharType="begin"/>
        </w:r>
        <w:r>
          <w:rPr>
            <w:webHidden/>
          </w:rPr>
          <w:instrText xml:space="preserve"> PAGEREF _Toc191908353 \h </w:instrText>
        </w:r>
        <w:r>
          <w:rPr>
            <w:webHidden/>
          </w:rPr>
        </w:r>
        <w:r>
          <w:rPr>
            <w:webHidden/>
          </w:rPr>
          <w:fldChar w:fldCharType="separate"/>
        </w:r>
        <w:r>
          <w:rPr>
            <w:webHidden/>
          </w:rPr>
          <w:t>40</w:t>
        </w:r>
        <w:r>
          <w:rPr>
            <w:webHidden/>
          </w:rPr>
          <w:fldChar w:fldCharType="end"/>
        </w:r>
      </w:hyperlink>
    </w:p>
    <w:p w14:paraId="3B63E704" w14:textId="328F38DD" w:rsidR="00463582" w:rsidRDefault="00463582">
      <w:pPr>
        <w:pStyle w:val="TOC2"/>
        <w:rPr>
          <w:rFonts w:asciiTheme="minorHAnsi" w:eastAsiaTheme="minorEastAsia" w:hAnsiTheme="minorHAnsi" w:cstheme="minorBidi"/>
          <w:kern w:val="2"/>
          <w:sz w:val="22"/>
          <w:szCs w:val="22"/>
          <w14:ligatures w14:val="standardContextual"/>
        </w:rPr>
      </w:pPr>
      <w:hyperlink w:anchor="_Toc191908354" w:history="1">
        <w:r w:rsidRPr="00811E51">
          <w:rPr>
            <w:rStyle w:val="Hyperlink"/>
          </w:rPr>
          <w:t>Examples of learning activities</w:t>
        </w:r>
        <w:r>
          <w:rPr>
            <w:webHidden/>
          </w:rPr>
          <w:tab/>
        </w:r>
        <w:r>
          <w:rPr>
            <w:webHidden/>
          </w:rPr>
          <w:fldChar w:fldCharType="begin"/>
        </w:r>
        <w:r>
          <w:rPr>
            <w:webHidden/>
          </w:rPr>
          <w:instrText xml:space="preserve"> PAGEREF _Toc191908354 \h </w:instrText>
        </w:r>
        <w:r>
          <w:rPr>
            <w:webHidden/>
          </w:rPr>
        </w:r>
        <w:r>
          <w:rPr>
            <w:webHidden/>
          </w:rPr>
          <w:fldChar w:fldCharType="separate"/>
        </w:r>
        <w:r>
          <w:rPr>
            <w:webHidden/>
          </w:rPr>
          <w:t>40</w:t>
        </w:r>
        <w:r>
          <w:rPr>
            <w:webHidden/>
          </w:rPr>
          <w:fldChar w:fldCharType="end"/>
        </w:r>
      </w:hyperlink>
    </w:p>
    <w:p w14:paraId="02A26304" w14:textId="014094DC" w:rsidR="00463582" w:rsidRDefault="00463582">
      <w:pPr>
        <w:pStyle w:val="TOC2"/>
        <w:rPr>
          <w:rFonts w:asciiTheme="minorHAnsi" w:eastAsiaTheme="minorEastAsia" w:hAnsiTheme="minorHAnsi" w:cstheme="minorBidi"/>
          <w:kern w:val="2"/>
          <w:sz w:val="22"/>
          <w:szCs w:val="22"/>
          <w14:ligatures w14:val="standardContextual"/>
        </w:rPr>
      </w:pPr>
      <w:hyperlink w:anchor="_Toc191908355" w:history="1">
        <w:r w:rsidRPr="00811E51">
          <w:rPr>
            <w:rStyle w:val="Hyperlink"/>
            <w:b/>
            <w:bCs/>
          </w:rPr>
          <w:t>Detailed example</w:t>
        </w:r>
        <w:r>
          <w:rPr>
            <w:webHidden/>
          </w:rPr>
          <w:tab/>
        </w:r>
        <w:r>
          <w:rPr>
            <w:webHidden/>
          </w:rPr>
          <w:fldChar w:fldCharType="begin"/>
        </w:r>
        <w:r>
          <w:rPr>
            <w:webHidden/>
          </w:rPr>
          <w:instrText xml:space="preserve"> PAGEREF _Toc191908355 \h </w:instrText>
        </w:r>
        <w:r>
          <w:rPr>
            <w:webHidden/>
          </w:rPr>
        </w:r>
        <w:r>
          <w:rPr>
            <w:webHidden/>
          </w:rPr>
          <w:fldChar w:fldCharType="separate"/>
        </w:r>
        <w:r>
          <w:rPr>
            <w:webHidden/>
          </w:rPr>
          <w:t>42</w:t>
        </w:r>
        <w:r>
          <w:rPr>
            <w:webHidden/>
          </w:rPr>
          <w:fldChar w:fldCharType="end"/>
        </w:r>
      </w:hyperlink>
    </w:p>
    <w:p w14:paraId="30390458" w14:textId="2ABD4CC6" w:rsidR="00EC449A" w:rsidRPr="000F5CEC" w:rsidRDefault="00EC449A" w:rsidP="00357702">
      <w:r>
        <w:rPr>
          <w:rFonts w:ascii="Arial" w:eastAsia="Times New Roman" w:hAnsi="Arial" w:cs="Arial"/>
          <w:b/>
          <w:bCs/>
          <w:noProof/>
          <w:sz w:val="24"/>
          <w:szCs w:val="24"/>
          <w:lang w:val="en-AU" w:eastAsia="en-AU"/>
        </w:rPr>
        <w:fldChar w:fldCharType="end"/>
      </w:r>
    </w:p>
    <w:p w14:paraId="16687472" w14:textId="77777777" w:rsidR="00EC449A" w:rsidRPr="000F5CEC" w:rsidRDefault="00EC449A" w:rsidP="00357702">
      <w:pPr>
        <w:rPr>
          <w:lang w:val="en-AU" w:eastAsia="en-AU"/>
        </w:rPr>
        <w:sectPr w:rsidR="00EC449A" w:rsidRPr="000F5CEC" w:rsidSect="00EC449A">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4047F009" w14:textId="0DFA17BA" w:rsidR="00EC449A" w:rsidRPr="000F5CEC" w:rsidRDefault="00EC449A" w:rsidP="00357702">
      <w:pPr>
        <w:pStyle w:val="Heading1"/>
      </w:pPr>
      <w:bookmarkStart w:id="5" w:name="_Toc191908312"/>
      <w:r>
        <w:lastRenderedPageBreak/>
        <w:t xml:space="preserve">VCE </w:t>
      </w:r>
      <w:r w:rsidR="00DE567F">
        <w:t>Punjabi</w:t>
      </w:r>
      <w:r>
        <w:t>: Teaching and Learning Activities</w:t>
      </w:r>
      <w:bookmarkEnd w:id="5"/>
    </w:p>
    <w:p w14:paraId="22D07312" w14:textId="77777777" w:rsidR="00EC449A" w:rsidRDefault="00EC449A" w:rsidP="00357702">
      <w:pPr>
        <w:pStyle w:val="Heading3"/>
      </w:pPr>
      <w:bookmarkStart w:id="6" w:name="_Toc191908313"/>
      <w:r>
        <w:t>Unit 1</w:t>
      </w:r>
      <w:bookmarkEnd w:id="6"/>
    </w:p>
    <w:p w14:paraId="31DB3F4C" w14:textId="77777777" w:rsidR="00EC449A" w:rsidRPr="00B13D9B" w:rsidRDefault="00EC449A" w:rsidP="00357702">
      <w:pPr>
        <w:pStyle w:val="Heading4"/>
      </w:pPr>
      <w:bookmarkStart w:id="7"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F040C4" w14:paraId="188356F5" w14:textId="77777777" w:rsidTr="00357702">
        <w:trPr>
          <w:trHeight w:val="274"/>
        </w:trPr>
        <w:tc>
          <w:tcPr>
            <w:tcW w:w="2197" w:type="dxa"/>
            <w:shd w:val="clear" w:color="auto" w:fill="0F7EB4"/>
          </w:tcPr>
          <w:bookmarkEnd w:id="7"/>
          <w:p w14:paraId="43182492" w14:textId="77777777" w:rsidR="00EC449A" w:rsidRPr="00F040C4" w:rsidRDefault="00EC449A" w:rsidP="00357702">
            <w:pPr>
              <w:pStyle w:val="VCAAtablecondensedheading"/>
              <w:rPr>
                <w:b w:val="0"/>
              </w:rPr>
            </w:pPr>
            <w:r w:rsidRPr="00F040C4">
              <w:t xml:space="preserve">Concept </w:t>
            </w:r>
          </w:p>
        </w:tc>
        <w:tc>
          <w:tcPr>
            <w:tcW w:w="2197" w:type="dxa"/>
            <w:shd w:val="clear" w:color="auto" w:fill="0F7EB4"/>
          </w:tcPr>
          <w:p w14:paraId="103FC657" w14:textId="77777777" w:rsidR="00EC449A" w:rsidRPr="00F040C4" w:rsidRDefault="00EC449A" w:rsidP="00357702">
            <w:pPr>
              <w:pStyle w:val="VCAAtablecondensedheading"/>
              <w:rPr>
                <w:b w:val="0"/>
              </w:rPr>
            </w:pPr>
            <w:r w:rsidRPr="00F040C4">
              <w:t>Perspective</w:t>
            </w:r>
          </w:p>
        </w:tc>
        <w:tc>
          <w:tcPr>
            <w:tcW w:w="2197" w:type="dxa"/>
            <w:shd w:val="clear" w:color="auto" w:fill="0F7EB4"/>
          </w:tcPr>
          <w:p w14:paraId="79A8AE26" w14:textId="77777777" w:rsidR="00EC449A" w:rsidRPr="00F040C4" w:rsidRDefault="00EC449A" w:rsidP="00357702">
            <w:pPr>
              <w:pStyle w:val="VCAAtablecondensedheading"/>
              <w:rPr>
                <w:b w:val="0"/>
              </w:rPr>
            </w:pPr>
            <w:r w:rsidRPr="00F040C4">
              <w:t>Topic</w:t>
            </w:r>
          </w:p>
        </w:tc>
        <w:tc>
          <w:tcPr>
            <w:tcW w:w="2198" w:type="dxa"/>
            <w:shd w:val="clear" w:color="auto" w:fill="0F7EB4"/>
          </w:tcPr>
          <w:p w14:paraId="572DF0FF" w14:textId="77777777" w:rsidR="00EC449A" w:rsidRPr="00F040C4" w:rsidRDefault="00EC449A" w:rsidP="00357702">
            <w:pPr>
              <w:pStyle w:val="VCAAtablecondensedheading"/>
              <w:rPr>
                <w:b w:val="0"/>
              </w:rPr>
            </w:pPr>
            <w:r w:rsidRPr="00F040C4">
              <w:t>Subtopic</w:t>
            </w:r>
          </w:p>
        </w:tc>
      </w:tr>
      <w:tr w:rsidR="00EC449A" w:rsidRPr="00F040C4" w14:paraId="1A6D1E2F" w14:textId="77777777" w:rsidTr="00463582">
        <w:trPr>
          <w:trHeight w:val="1701"/>
        </w:trPr>
        <w:tc>
          <w:tcPr>
            <w:tcW w:w="2197" w:type="dxa"/>
            <w:vAlign w:val="center"/>
          </w:tcPr>
          <w:p w14:paraId="01ABB333" w14:textId="77777777" w:rsidR="00EC449A" w:rsidRPr="0094696C" w:rsidRDefault="00EC449A" w:rsidP="00357702">
            <w:pPr>
              <w:pStyle w:val="VCAAbody"/>
              <w:jc w:val="center"/>
            </w:pPr>
            <w:r w:rsidRPr="0094696C">
              <w:t>Identity</w:t>
            </w:r>
          </w:p>
        </w:tc>
        <w:tc>
          <w:tcPr>
            <w:tcW w:w="2197" w:type="dxa"/>
            <w:vAlign w:val="center"/>
          </w:tcPr>
          <w:p w14:paraId="330655DD" w14:textId="77777777" w:rsidR="00EC449A" w:rsidRPr="000A7273" w:rsidRDefault="00EC449A" w:rsidP="00357702">
            <w:pPr>
              <w:pStyle w:val="VCAAbody"/>
              <w:jc w:val="center"/>
            </w:pPr>
            <w:r w:rsidRPr="000A7273">
              <w:t>Personal</w:t>
            </w:r>
          </w:p>
        </w:tc>
        <w:tc>
          <w:tcPr>
            <w:tcW w:w="2197" w:type="dxa"/>
            <w:vAlign w:val="center"/>
          </w:tcPr>
          <w:p w14:paraId="1518CAD1" w14:textId="77777777" w:rsidR="00EC449A" w:rsidRPr="0094696C" w:rsidRDefault="00EC449A" w:rsidP="00357702">
            <w:pPr>
              <w:pStyle w:val="VCAAbody"/>
              <w:jc w:val="center"/>
            </w:pPr>
            <w:r w:rsidRPr="000A7273">
              <w:t>Inclusivity, Diversity and Belonging</w:t>
            </w:r>
            <w:r w:rsidRPr="0094696C">
              <w:t xml:space="preserve"> </w:t>
            </w:r>
          </w:p>
        </w:tc>
        <w:tc>
          <w:tcPr>
            <w:tcW w:w="2198" w:type="dxa"/>
            <w:vAlign w:val="center"/>
          </w:tcPr>
          <w:p w14:paraId="73298200" w14:textId="77777777" w:rsidR="00EC449A" w:rsidRPr="0094696C" w:rsidRDefault="00EC449A" w:rsidP="00357702">
            <w:pPr>
              <w:pStyle w:val="VCAAbody"/>
              <w:jc w:val="center"/>
            </w:pPr>
            <w:r w:rsidRPr="0094696C">
              <w:t>Watch your language! Impact of language use on personal image</w:t>
            </w:r>
          </w:p>
        </w:tc>
      </w:tr>
    </w:tbl>
    <w:p w14:paraId="672B9F01" w14:textId="77777777" w:rsidR="00EC449A" w:rsidRPr="00B13D9B" w:rsidRDefault="00EC449A" w:rsidP="00EC449A">
      <w:pPr>
        <w:pStyle w:val="Heading2"/>
        <w:rPr>
          <w:sz w:val="28"/>
        </w:rPr>
      </w:pPr>
      <w:bookmarkStart w:id="8" w:name="_Hlk179222526"/>
      <w:bookmarkStart w:id="9" w:name="_Toc191908314"/>
      <w:r w:rsidRPr="00B13D9B">
        <w:rPr>
          <w:sz w:val="28"/>
        </w:rPr>
        <w:t>Outcome 1</w:t>
      </w:r>
      <w:bookmarkEnd w:id="9"/>
    </w:p>
    <w:bookmarkEnd w:id="8"/>
    <w:p w14:paraId="0F7FD078" w14:textId="533BD3A3" w:rsidR="00EC449A" w:rsidRDefault="00EC449A" w:rsidP="00EC449A">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7D342ADD81D04CE18EF4DCD47C6FE490"/>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BB1912">
        <w:rPr>
          <w:shd w:val="clear" w:color="auto" w:fill="FFFFFF"/>
        </w:rPr>
        <w:t xml:space="preserve">. </w:t>
      </w:r>
    </w:p>
    <w:p w14:paraId="356D3CAC" w14:textId="77777777" w:rsidR="00EC449A" w:rsidRPr="00753F1C" w:rsidRDefault="00EC449A" w:rsidP="00EC449A">
      <w:pPr>
        <w:pStyle w:val="Heading2"/>
        <w:rPr>
          <w:sz w:val="24"/>
          <w:szCs w:val="24"/>
        </w:rPr>
      </w:pPr>
      <w:bookmarkStart w:id="10" w:name="_Toc191908315"/>
      <w:r w:rsidRPr="00753F1C">
        <w:rPr>
          <w:sz w:val="24"/>
          <w:szCs w:val="24"/>
        </w:rPr>
        <w:t>Examples of learning activities</w:t>
      </w:r>
      <w:bookmarkEnd w:id="10"/>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C449A" w14:paraId="0FCC1F82" w14:textId="77777777" w:rsidTr="00357702">
        <w:trPr>
          <w:cantSplit/>
        </w:trPr>
        <w:tc>
          <w:tcPr>
            <w:tcW w:w="9634" w:type="dxa"/>
          </w:tcPr>
          <w:p w14:paraId="3ABD6B5A" w14:textId="77777777" w:rsidR="00EC449A" w:rsidRPr="00F66F92" w:rsidRDefault="00EC449A" w:rsidP="00357702">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EC449A" w14:paraId="7A0A1E95" w14:textId="77777777" w:rsidTr="00357702">
        <w:trPr>
          <w:cantSplit/>
        </w:trPr>
        <w:tc>
          <w:tcPr>
            <w:tcW w:w="9634" w:type="dxa"/>
          </w:tcPr>
          <w:p w14:paraId="24E18077" w14:textId="77777777" w:rsidR="00EC449A" w:rsidRPr="00F66F92" w:rsidRDefault="00EC449A" w:rsidP="00357702">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EC449A" w14:paraId="607ECC35" w14:textId="77777777" w:rsidTr="00357702">
        <w:trPr>
          <w:cantSplit/>
        </w:trPr>
        <w:tc>
          <w:tcPr>
            <w:tcW w:w="9634" w:type="dxa"/>
          </w:tcPr>
          <w:p w14:paraId="714433A9" w14:textId="77777777" w:rsidR="00EC449A" w:rsidRPr="00F66F92" w:rsidRDefault="00EC449A" w:rsidP="00357702">
            <w:pPr>
              <w:pStyle w:val="VCAAbulletlevel2"/>
              <w:spacing w:after="0"/>
            </w:pPr>
            <w:r w:rsidRPr="00A76523">
              <w:t>Share a personal story or experience using the descriptive language and engaging storytelling techniques you have brainstormed as a class.</w:t>
            </w:r>
          </w:p>
        </w:tc>
      </w:tr>
      <w:tr w:rsidR="00EC449A" w14:paraId="212B98DE" w14:textId="77777777" w:rsidTr="00357702">
        <w:trPr>
          <w:cantSplit/>
        </w:trPr>
        <w:tc>
          <w:tcPr>
            <w:tcW w:w="9634" w:type="dxa"/>
          </w:tcPr>
          <w:p w14:paraId="7B6D0A28" w14:textId="7EBB3CE1" w:rsidR="00EC449A" w:rsidRPr="00F66F92" w:rsidRDefault="00EC449A" w:rsidP="00357702">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F1B652F9E8444DE3BC3782BB44079A62"/>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A76523">
              <w:t xml:space="preserve"> on a </w:t>
            </w:r>
            <w:r>
              <w:t>sticky</w:t>
            </w:r>
            <w:r w:rsidRPr="00A76523">
              <w:t xml:space="preserve"> note and stick these around the p</w:t>
            </w:r>
            <w:r>
              <w:t>ortraits</w:t>
            </w:r>
            <w:r w:rsidRPr="00A76523">
              <w:t>.</w:t>
            </w:r>
          </w:p>
        </w:tc>
      </w:tr>
      <w:tr w:rsidR="00EC449A" w14:paraId="7428DDB4" w14:textId="77777777" w:rsidTr="00357702">
        <w:trPr>
          <w:cantSplit/>
        </w:trPr>
        <w:tc>
          <w:tcPr>
            <w:tcW w:w="9634" w:type="dxa"/>
          </w:tcPr>
          <w:p w14:paraId="20944BB3" w14:textId="77777777" w:rsidR="00EC449A" w:rsidRPr="00F66F92" w:rsidRDefault="00EC449A" w:rsidP="00357702">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EC449A" w14:paraId="26BE76EC" w14:textId="77777777" w:rsidTr="00357702">
        <w:trPr>
          <w:cantSplit/>
        </w:trPr>
        <w:tc>
          <w:tcPr>
            <w:tcW w:w="9634" w:type="dxa"/>
          </w:tcPr>
          <w:p w14:paraId="5ECE2DC3" w14:textId="77777777" w:rsidR="00EC449A" w:rsidRPr="00F66F92" w:rsidRDefault="00EC449A" w:rsidP="00357702">
            <w:pPr>
              <w:pStyle w:val="VCAAbulletlevel2"/>
            </w:pPr>
            <w:r w:rsidRPr="00633101">
              <w:rPr>
                <w:lang w:val="en-US"/>
              </w:rPr>
              <w:t>Write a reflective text on your personal identity and its relationship to language.</w:t>
            </w:r>
          </w:p>
        </w:tc>
      </w:tr>
      <w:tr w:rsidR="00EC449A" w14:paraId="30EA9A17" w14:textId="77777777" w:rsidTr="00357702">
        <w:trPr>
          <w:cantSplit/>
        </w:trPr>
        <w:tc>
          <w:tcPr>
            <w:tcW w:w="9634" w:type="dxa"/>
          </w:tcPr>
          <w:p w14:paraId="73E4F07B" w14:textId="77777777" w:rsidR="00EC449A" w:rsidRPr="00F66F92" w:rsidRDefault="00EC449A" w:rsidP="00357702">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EC449A" w14:paraId="5E1E4AF9" w14:textId="77777777" w:rsidTr="00357702">
        <w:trPr>
          <w:cantSplit/>
        </w:trPr>
        <w:tc>
          <w:tcPr>
            <w:tcW w:w="9634" w:type="dxa"/>
          </w:tcPr>
          <w:p w14:paraId="3326447D" w14:textId="11B71C47" w:rsidR="00EC449A" w:rsidRPr="00F66F92" w:rsidRDefault="00EC449A" w:rsidP="00357702">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C7EB0C15B6D24E349CD5B27F3208EBB6"/>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A76523">
              <w:t>.</w:t>
            </w:r>
          </w:p>
        </w:tc>
      </w:tr>
      <w:tr w:rsidR="00EC449A" w14:paraId="66C3D39B" w14:textId="77777777" w:rsidTr="00357702">
        <w:trPr>
          <w:cantSplit/>
        </w:trPr>
        <w:tc>
          <w:tcPr>
            <w:tcW w:w="9634" w:type="dxa"/>
          </w:tcPr>
          <w:p w14:paraId="4B2F0AF2" w14:textId="77777777" w:rsidR="00EC449A" w:rsidRDefault="00EC449A" w:rsidP="00357702">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EC449A" w14:paraId="06FA3570" w14:textId="77777777" w:rsidTr="00357702">
        <w:trPr>
          <w:cantSplit/>
        </w:trPr>
        <w:tc>
          <w:tcPr>
            <w:tcW w:w="9634" w:type="dxa"/>
          </w:tcPr>
          <w:p w14:paraId="0199DE85" w14:textId="77777777" w:rsidR="00EC449A" w:rsidRPr="00A76523" w:rsidRDefault="00EC449A" w:rsidP="00357702">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EC449A" w14:paraId="15697E8D" w14:textId="77777777" w:rsidTr="00357702">
        <w:trPr>
          <w:cantSplit/>
        </w:trPr>
        <w:tc>
          <w:tcPr>
            <w:tcW w:w="9634" w:type="dxa"/>
          </w:tcPr>
          <w:p w14:paraId="47E0C81B" w14:textId="77777777" w:rsidR="00EC449A" w:rsidRPr="00A76523" w:rsidRDefault="00EC449A" w:rsidP="00357702">
            <w:pPr>
              <w:pStyle w:val="VCAAbulletlevel2"/>
              <w:spacing w:after="0"/>
            </w:pPr>
            <w:r>
              <w:t>I</w:t>
            </w:r>
            <w:r w:rsidRPr="00A76523">
              <w:t>n small groups</w:t>
            </w:r>
            <w:r>
              <w:t>, c</w:t>
            </w:r>
            <w:r w:rsidRPr="00A76523">
              <w:t>reate posters that unpack and promote more inclusive and respectful communication.</w:t>
            </w:r>
          </w:p>
        </w:tc>
      </w:tr>
      <w:tr w:rsidR="00EC449A" w14:paraId="33B4894F" w14:textId="77777777" w:rsidTr="00357702">
        <w:trPr>
          <w:cantSplit/>
        </w:trPr>
        <w:tc>
          <w:tcPr>
            <w:tcW w:w="9634" w:type="dxa"/>
          </w:tcPr>
          <w:p w14:paraId="0B28B500" w14:textId="77777777" w:rsidR="00EC449A" w:rsidRPr="00A76523" w:rsidRDefault="00EC449A" w:rsidP="00357702">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EC449A" w14:paraId="31FF1045" w14:textId="77777777" w:rsidTr="00357702">
        <w:trPr>
          <w:cantSplit/>
        </w:trPr>
        <w:tc>
          <w:tcPr>
            <w:tcW w:w="9634" w:type="dxa"/>
          </w:tcPr>
          <w:p w14:paraId="30045A0A" w14:textId="4D3426F2" w:rsidR="00EC449A" w:rsidRPr="00A76523" w:rsidRDefault="00EC449A" w:rsidP="00357702">
            <w:pPr>
              <w:pStyle w:val="VCAAbulletlevel2"/>
              <w:spacing w:after="0"/>
            </w:pPr>
            <w:bookmarkStart w:id="11" w:name="_Hlk139633649"/>
            <w:r w:rsidRPr="00A76523">
              <w:t xml:space="preserve">Discuss the use of </w:t>
            </w:r>
            <w:sdt>
              <w:sdtPr>
                <w:alias w:val="Keywords"/>
                <w:tag w:val=""/>
                <w:id w:val="125903447"/>
                <w:placeholder>
                  <w:docPart w:val="F465C355591D4C0E8DEA27D6CE4D2724"/>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A76523">
              <w:t xml:space="preserve"> between </w:t>
            </w:r>
            <w:r>
              <w:t>2</w:t>
            </w:r>
            <w:r w:rsidRPr="00A76523">
              <w:t xml:space="preserve"> different groups in </w:t>
            </w:r>
            <w:sdt>
              <w:sdtPr>
                <w:alias w:val="Keywords"/>
                <w:tag w:val=""/>
                <w:id w:val="667834847"/>
                <w:placeholder>
                  <w:docPart w:val="EE87259C717A47F0939A8B171AAABF66"/>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A76523">
              <w:t>-speaking communities and reflect on their</w:t>
            </w:r>
            <w:r>
              <w:t xml:space="preserve"> language</w:t>
            </w:r>
            <w:r w:rsidRPr="00A76523">
              <w:t xml:space="preserve"> norms and standards. </w:t>
            </w:r>
            <w:bookmarkEnd w:id="11"/>
          </w:p>
        </w:tc>
      </w:tr>
      <w:tr w:rsidR="00EC449A" w14:paraId="606E5CE1" w14:textId="77777777" w:rsidTr="00357702">
        <w:trPr>
          <w:cantSplit/>
        </w:trPr>
        <w:tc>
          <w:tcPr>
            <w:tcW w:w="9634" w:type="dxa"/>
          </w:tcPr>
          <w:p w14:paraId="211FEA5B" w14:textId="77777777" w:rsidR="00EC449A" w:rsidRPr="00A76523" w:rsidRDefault="00EC449A" w:rsidP="00357702">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EC449A" w14:paraId="3B003319" w14:textId="77777777" w:rsidTr="00357702">
        <w:trPr>
          <w:cantSplit/>
        </w:trPr>
        <w:tc>
          <w:tcPr>
            <w:tcW w:w="9634" w:type="dxa"/>
          </w:tcPr>
          <w:p w14:paraId="04EE09F2" w14:textId="77777777" w:rsidR="00EC449A" w:rsidRPr="00A76523" w:rsidRDefault="00EC449A" w:rsidP="00357702">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EC449A" w14:paraId="6E1A80F2" w14:textId="77777777" w:rsidTr="00357702">
        <w:trPr>
          <w:cantSplit/>
        </w:trPr>
        <w:tc>
          <w:tcPr>
            <w:tcW w:w="9634" w:type="dxa"/>
          </w:tcPr>
          <w:p w14:paraId="11B52A0A" w14:textId="77777777" w:rsidR="00EC449A" w:rsidRPr="00A76523" w:rsidRDefault="00EC449A" w:rsidP="00357702">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EC449A" w14:paraId="4C698695" w14:textId="77777777" w:rsidTr="00357702">
        <w:trPr>
          <w:cantSplit/>
        </w:trPr>
        <w:tc>
          <w:tcPr>
            <w:tcW w:w="9634" w:type="dxa"/>
          </w:tcPr>
          <w:p w14:paraId="09D1B06A" w14:textId="77777777" w:rsidR="00EC449A" w:rsidRPr="00A76523" w:rsidRDefault="00EC449A" w:rsidP="00357702">
            <w:pPr>
              <w:pStyle w:val="VCAAbulletlevel2"/>
              <w:spacing w:after="0"/>
            </w:pPr>
            <w:r w:rsidRPr="00A76523">
              <w:t xml:space="preserve">Listen to a guest speaker sharing personal experiences related to language and personal image, then ask questions and share your personal experiences. </w:t>
            </w:r>
          </w:p>
        </w:tc>
      </w:tr>
      <w:tr w:rsidR="00EC449A" w14:paraId="11D11ADD" w14:textId="77777777" w:rsidTr="00357702">
        <w:trPr>
          <w:cantSplit/>
        </w:trPr>
        <w:tc>
          <w:tcPr>
            <w:tcW w:w="9634" w:type="dxa"/>
            <w:shd w:val="clear" w:color="auto" w:fill="D9D9D9" w:themeFill="background1" w:themeFillShade="D9"/>
          </w:tcPr>
          <w:p w14:paraId="075CE530" w14:textId="77777777" w:rsidR="00EC449A" w:rsidRPr="00875BC2" w:rsidRDefault="00EC449A" w:rsidP="00357702">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4921D058" wp14:editId="3142A3ED">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EC449A" w14:paraId="69EC268D" w14:textId="77777777" w:rsidTr="00357702">
        <w:tc>
          <w:tcPr>
            <w:tcW w:w="9634" w:type="dxa"/>
            <w:tcBorders>
              <w:bottom w:val="single" w:sz="4" w:space="0" w:color="C6ECFF" w:themeColor="accent1" w:themeTint="33"/>
            </w:tcBorders>
            <w:shd w:val="clear" w:color="auto" w:fill="auto"/>
          </w:tcPr>
          <w:p w14:paraId="1E003B26" w14:textId="77777777" w:rsidR="00EC449A" w:rsidRDefault="00EC449A" w:rsidP="00357702">
            <w:pPr>
              <w:pStyle w:val="VCAAbulletlevel2"/>
              <w:numPr>
                <w:ilvl w:val="0"/>
                <w:numId w:val="0"/>
              </w:numPr>
              <w:spacing w:after="0"/>
              <w:ind w:left="360"/>
            </w:pPr>
          </w:p>
          <w:p w14:paraId="09E9D063" w14:textId="77777777" w:rsidR="00EC449A" w:rsidRPr="00BB1912" w:rsidRDefault="00EC449A" w:rsidP="00357702">
            <w:pPr>
              <w:pStyle w:val="VCAAbulletlevel2"/>
              <w:numPr>
                <w:ilvl w:val="0"/>
                <w:numId w:val="0"/>
              </w:numPr>
              <w:spacing w:after="0"/>
              <w:ind w:left="360"/>
            </w:pPr>
          </w:p>
        </w:tc>
      </w:tr>
      <w:tr w:rsidR="00EC449A" w14:paraId="147C3FB4" w14:textId="77777777" w:rsidTr="00357702">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38FDF18" w14:textId="77777777" w:rsidR="00EC449A" w:rsidRPr="00AC53F0" w:rsidRDefault="00EC449A" w:rsidP="00357702">
            <w:pPr>
              <w:pStyle w:val="Heading2"/>
            </w:pPr>
            <w:bookmarkStart w:id="12" w:name="_Toc191908316"/>
            <w:r w:rsidRPr="00B13D9B">
              <w:rPr>
                <w:b/>
                <w:bCs/>
                <w:noProof/>
                <w:color w:val="004EA8"/>
              </w:rPr>
              <w:drawing>
                <wp:anchor distT="0" distB="0" distL="114300" distR="114300" simplePos="0" relativeHeight="251660288" behindDoc="0" locked="0" layoutInCell="1" allowOverlap="1" wp14:anchorId="64977A69" wp14:editId="223FFAA5">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2"/>
            <w:r w:rsidRPr="00B13D9B">
              <w:rPr>
                <w:b/>
                <w:bCs/>
                <w:color w:val="004EA8"/>
              </w:rPr>
              <w:t xml:space="preserve"> </w:t>
            </w:r>
          </w:p>
          <w:p w14:paraId="616E5676" w14:textId="77777777" w:rsidR="00EC449A" w:rsidRDefault="00EC449A" w:rsidP="00357702">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60F7D64A" w14:textId="77777777" w:rsidR="00EC449A" w:rsidRDefault="00EC449A" w:rsidP="00357702">
            <w:pPr>
              <w:pStyle w:val="VCAAbulletlevel2"/>
              <w:numPr>
                <w:ilvl w:val="0"/>
                <w:numId w:val="0"/>
              </w:numPr>
              <w:rPr>
                <w:b/>
                <w:bCs/>
                <w:color w:val="004EA8"/>
                <w:sz w:val="32"/>
                <w:szCs w:val="32"/>
              </w:rPr>
            </w:pPr>
          </w:p>
          <w:p w14:paraId="1EE4C487" w14:textId="77777777" w:rsidR="00EC449A" w:rsidRPr="00A76523" w:rsidRDefault="00EC449A" w:rsidP="00357702">
            <w:pPr>
              <w:pStyle w:val="VCAAbulletlevel2"/>
              <w:spacing w:after="0"/>
            </w:pPr>
            <w:r w:rsidRPr="00A76523">
              <w:t>Watch a video of a debate and record useful expressions to use in your group’s debate.</w:t>
            </w:r>
            <w:r>
              <w:br/>
            </w:r>
          </w:p>
          <w:p w14:paraId="49543B3F" w14:textId="77777777" w:rsidR="00EC449A" w:rsidRPr="00A76523" w:rsidRDefault="00EC449A" w:rsidP="00357702">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3F71AF50" w14:textId="77777777" w:rsidR="00EC449A" w:rsidRPr="00A76523" w:rsidRDefault="00EC449A" w:rsidP="00357702">
            <w:pPr>
              <w:pStyle w:val="VCAAbulletlevel2"/>
              <w:spacing w:after="0"/>
            </w:pPr>
            <w:r w:rsidRPr="00A76523">
              <w:t>Collect a debate discussion card for your group and research the topic, taking notes and creating a glossary of key terms.</w:t>
            </w:r>
            <w:r>
              <w:br/>
            </w:r>
          </w:p>
          <w:p w14:paraId="075F5839" w14:textId="77777777" w:rsidR="00EC449A" w:rsidRPr="00A76523" w:rsidRDefault="00EC449A" w:rsidP="00357702">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6FC8331C" w14:textId="77777777" w:rsidR="00EC449A" w:rsidRPr="00A76523" w:rsidRDefault="00EC449A" w:rsidP="00357702">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6E5DA00C" w14:textId="77777777" w:rsidR="00EC449A" w:rsidRPr="00A76523" w:rsidRDefault="00EC449A" w:rsidP="00357702">
            <w:pPr>
              <w:pStyle w:val="VCAAbulletlevel2"/>
              <w:spacing w:after="0"/>
            </w:pPr>
            <w:r w:rsidRPr="00A76523">
              <w:t>Prepare arguments supporting your position and challenging the other team’s possible arguments.</w:t>
            </w:r>
            <w:r>
              <w:br/>
            </w:r>
          </w:p>
          <w:p w14:paraId="18D1D556" w14:textId="77777777" w:rsidR="00EC449A" w:rsidRPr="00A76523" w:rsidRDefault="00EC449A" w:rsidP="00357702">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44F20A26" w14:textId="77777777" w:rsidR="00EC449A" w:rsidRPr="0066155E" w:rsidRDefault="00EC449A" w:rsidP="00357702">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7DA4A571" w14:textId="77777777" w:rsidR="00EC449A" w:rsidRDefault="00EC449A" w:rsidP="00EC449A"/>
    <w:p w14:paraId="6A57A4AC" w14:textId="77777777" w:rsidR="00DE567F" w:rsidRDefault="00DE567F" w:rsidP="00EC449A"/>
    <w:p w14:paraId="361988D7" w14:textId="77777777" w:rsidR="00EC449A" w:rsidRDefault="00EC449A" w:rsidP="00EC449A">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F201FE" w14:paraId="70448C48" w14:textId="77777777" w:rsidTr="00357702">
        <w:trPr>
          <w:trHeight w:val="274"/>
        </w:trPr>
        <w:tc>
          <w:tcPr>
            <w:tcW w:w="2197" w:type="dxa"/>
            <w:shd w:val="clear" w:color="auto" w:fill="0F7EB4"/>
          </w:tcPr>
          <w:p w14:paraId="0CA37514" w14:textId="77777777" w:rsidR="00EC449A" w:rsidRPr="00F040C4" w:rsidRDefault="00EC449A" w:rsidP="00357702">
            <w:pPr>
              <w:pStyle w:val="VCAAtablecondensedheading"/>
              <w:rPr>
                <w:b w:val="0"/>
              </w:rPr>
            </w:pPr>
            <w:r w:rsidRPr="00F040C4">
              <w:t xml:space="preserve">Concept </w:t>
            </w:r>
          </w:p>
        </w:tc>
        <w:tc>
          <w:tcPr>
            <w:tcW w:w="2197" w:type="dxa"/>
            <w:shd w:val="clear" w:color="auto" w:fill="0F7EB4"/>
          </w:tcPr>
          <w:p w14:paraId="75CF32FD" w14:textId="77777777" w:rsidR="00EC449A" w:rsidRPr="00F040C4" w:rsidRDefault="00EC449A" w:rsidP="00357702">
            <w:pPr>
              <w:pStyle w:val="VCAAtablecondensedheading"/>
              <w:rPr>
                <w:b w:val="0"/>
              </w:rPr>
            </w:pPr>
            <w:r w:rsidRPr="00F040C4">
              <w:t>Perspective</w:t>
            </w:r>
          </w:p>
        </w:tc>
        <w:tc>
          <w:tcPr>
            <w:tcW w:w="2197" w:type="dxa"/>
            <w:shd w:val="clear" w:color="auto" w:fill="0F7EB4"/>
          </w:tcPr>
          <w:p w14:paraId="28E412FE" w14:textId="77777777" w:rsidR="00EC449A" w:rsidRPr="00F040C4" w:rsidRDefault="00EC449A" w:rsidP="00357702">
            <w:pPr>
              <w:pStyle w:val="VCAAtablecondensedheading"/>
              <w:rPr>
                <w:b w:val="0"/>
              </w:rPr>
            </w:pPr>
            <w:r w:rsidRPr="00F040C4">
              <w:t>Topic</w:t>
            </w:r>
          </w:p>
        </w:tc>
        <w:tc>
          <w:tcPr>
            <w:tcW w:w="2198" w:type="dxa"/>
            <w:shd w:val="clear" w:color="auto" w:fill="0F7EB4"/>
          </w:tcPr>
          <w:p w14:paraId="50B95025" w14:textId="77777777" w:rsidR="00EC449A" w:rsidRPr="00F040C4" w:rsidRDefault="00EC449A" w:rsidP="00357702">
            <w:pPr>
              <w:pStyle w:val="VCAAtablecondensedheading"/>
              <w:rPr>
                <w:b w:val="0"/>
              </w:rPr>
            </w:pPr>
            <w:r w:rsidRPr="00F040C4">
              <w:t>Subtopic</w:t>
            </w:r>
          </w:p>
        </w:tc>
      </w:tr>
      <w:tr w:rsidR="00EC449A" w:rsidRPr="00990040" w14:paraId="67BBF524" w14:textId="77777777" w:rsidTr="00463582">
        <w:trPr>
          <w:trHeight w:val="1701"/>
        </w:trPr>
        <w:tc>
          <w:tcPr>
            <w:tcW w:w="2197" w:type="dxa"/>
            <w:vAlign w:val="center"/>
          </w:tcPr>
          <w:p w14:paraId="10C69521" w14:textId="77777777" w:rsidR="00EC449A" w:rsidRPr="002256A5" w:rsidRDefault="00EC449A" w:rsidP="00357702">
            <w:pPr>
              <w:pStyle w:val="VCAAbody"/>
              <w:jc w:val="center"/>
            </w:pPr>
            <w:r w:rsidRPr="002256A5">
              <w:t>Sustainability</w:t>
            </w:r>
          </w:p>
        </w:tc>
        <w:tc>
          <w:tcPr>
            <w:tcW w:w="2197" w:type="dxa"/>
            <w:vAlign w:val="center"/>
          </w:tcPr>
          <w:p w14:paraId="2D53C6EA" w14:textId="77777777" w:rsidR="00EC449A" w:rsidRPr="00F040C4" w:rsidRDefault="00EC449A" w:rsidP="00357702">
            <w:pPr>
              <w:pStyle w:val="VCAAbody"/>
              <w:jc w:val="center"/>
            </w:pPr>
            <w:r>
              <w:t>Community</w:t>
            </w:r>
          </w:p>
        </w:tc>
        <w:tc>
          <w:tcPr>
            <w:tcW w:w="2197" w:type="dxa"/>
            <w:vAlign w:val="center"/>
          </w:tcPr>
          <w:p w14:paraId="0202D421" w14:textId="77777777" w:rsidR="00EC449A" w:rsidRPr="00F040C4" w:rsidRDefault="00EC449A" w:rsidP="00357702">
            <w:pPr>
              <w:pStyle w:val="VCAAbody"/>
              <w:jc w:val="center"/>
            </w:pPr>
            <w:r w:rsidRPr="002256A5">
              <w:t>Sustaining language and culture</w:t>
            </w:r>
          </w:p>
        </w:tc>
        <w:tc>
          <w:tcPr>
            <w:tcW w:w="2198" w:type="dxa"/>
            <w:vAlign w:val="center"/>
          </w:tcPr>
          <w:p w14:paraId="4190B6A7" w14:textId="77777777" w:rsidR="00EC449A" w:rsidRPr="00F040C4" w:rsidRDefault="00EC449A" w:rsidP="00357702">
            <w:pPr>
              <w:pStyle w:val="VCAAbody"/>
              <w:jc w:val="center"/>
            </w:pPr>
            <w:r w:rsidRPr="002256A5">
              <w:t>Celebrating culture– specific community events</w:t>
            </w:r>
          </w:p>
        </w:tc>
      </w:tr>
    </w:tbl>
    <w:p w14:paraId="30B85A12" w14:textId="77777777" w:rsidR="00EC449A" w:rsidRPr="00B13D9B" w:rsidRDefault="00EC449A" w:rsidP="00EC449A">
      <w:pPr>
        <w:pStyle w:val="Heading2"/>
        <w:rPr>
          <w:sz w:val="28"/>
        </w:rPr>
      </w:pPr>
      <w:bookmarkStart w:id="13" w:name="_Toc191908317"/>
      <w:r w:rsidRPr="1AB6DD3E">
        <w:rPr>
          <w:sz w:val="28"/>
        </w:rPr>
        <w:t>Outcome 2</w:t>
      </w:r>
      <w:bookmarkEnd w:id="13"/>
    </w:p>
    <w:p w14:paraId="2B641EE9" w14:textId="62403BA8" w:rsidR="00EC449A" w:rsidRPr="00FD4DAA" w:rsidRDefault="00EC449A" w:rsidP="00EC449A">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5EB0CE0F6FE4465FA53A6CDC1ACEC4AF"/>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rPr>
          <w:shd w:val="clear" w:color="auto" w:fill="FFFFFF"/>
        </w:rPr>
        <w:t xml:space="preserve"> related to different aspects of the subtopic studied and respond in writing to short-answer questions about the texts in English.</w:t>
      </w:r>
    </w:p>
    <w:p w14:paraId="3B02973A" w14:textId="77777777" w:rsidR="00EC449A" w:rsidRPr="00753F1C" w:rsidRDefault="00EC449A" w:rsidP="00EC449A">
      <w:pPr>
        <w:pStyle w:val="Heading2"/>
        <w:rPr>
          <w:sz w:val="24"/>
          <w:szCs w:val="24"/>
        </w:rPr>
      </w:pPr>
      <w:bookmarkStart w:id="14" w:name="_Toc191908318"/>
      <w:r w:rsidRPr="00633101">
        <w:rPr>
          <w:sz w:val="24"/>
          <w:szCs w:val="24"/>
        </w:rPr>
        <w:t>Examples of learning activities</w:t>
      </w:r>
      <w:bookmarkEnd w:id="1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C449A" w14:paraId="0C9DA656" w14:textId="77777777" w:rsidTr="00357702">
        <w:trPr>
          <w:cantSplit/>
        </w:trPr>
        <w:tc>
          <w:tcPr>
            <w:tcW w:w="8783" w:type="dxa"/>
          </w:tcPr>
          <w:p w14:paraId="6D7069F4" w14:textId="77777777" w:rsidR="00EC449A" w:rsidRPr="00F66F92" w:rsidRDefault="00EC449A" w:rsidP="00357702">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EC449A" w14:paraId="66212C19" w14:textId="77777777" w:rsidTr="00357702">
        <w:trPr>
          <w:cantSplit/>
        </w:trPr>
        <w:tc>
          <w:tcPr>
            <w:tcW w:w="8783" w:type="dxa"/>
          </w:tcPr>
          <w:p w14:paraId="1702EBEA" w14:textId="01FFA38C" w:rsidR="00EC449A" w:rsidRPr="00F66F92" w:rsidRDefault="00EC449A" w:rsidP="00357702">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6103ED612C034020A23CDED79B3D2A9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 </w:t>
            </w:r>
          </w:p>
        </w:tc>
      </w:tr>
      <w:tr w:rsidR="00EC449A" w14:paraId="6C3186A8" w14:textId="77777777" w:rsidTr="00357702">
        <w:trPr>
          <w:cantSplit/>
        </w:trPr>
        <w:tc>
          <w:tcPr>
            <w:tcW w:w="8783" w:type="dxa"/>
          </w:tcPr>
          <w:p w14:paraId="21A5AED9" w14:textId="77777777" w:rsidR="00EC449A" w:rsidRPr="00F66F92" w:rsidRDefault="00EC449A" w:rsidP="00357702">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EC449A" w14:paraId="1E69EA72" w14:textId="77777777" w:rsidTr="00357702">
        <w:trPr>
          <w:cantSplit/>
        </w:trPr>
        <w:tc>
          <w:tcPr>
            <w:tcW w:w="8783" w:type="dxa"/>
          </w:tcPr>
          <w:p w14:paraId="4307D457" w14:textId="3F5541A9" w:rsidR="00EC449A" w:rsidRPr="00F66F92" w:rsidRDefault="00EC449A" w:rsidP="00357702">
            <w:pPr>
              <w:pStyle w:val="VCAAbulletlevel2"/>
              <w:spacing w:after="0"/>
            </w:pPr>
            <w:r>
              <w:t xml:space="preserve">In pairs, look at an image related to a cultural celebration in a </w:t>
            </w:r>
            <w:sdt>
              <w:sdtPr>
                <w:rPr>
                  <w:lang w:val="en-AU"/>
                </w:rPr>
                <w:alias w:val="Keywords"/>
                <w:tag w:val=""/>
                <w:id w:val="-681590336"/>
                <w:placeholder>
                  <w:docPart w:val="910C12A36A644F669E6D096AF67C48D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42E40E3F658340B0A876D016C205BF6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 from the perspective of one of the people in the image.</w:t>
            </w:r>
          </w:p>
        </w:tc>
      </w:tr>
      <w:tr w:rsidR="00EC449A" w14:paraId="09E8FB03" w14:textId="77777777" w:rsidTr="00357702">
        <w:trPr>
          <w:cantSplit/>
        </w:trPr>
        <w:tc>
          <w:tcPr>
            <w:tcW w:w="8783" w:type="dxa"/>
          </w:tcPr>
          <w:p w14:paraId="6053CCE9" w14:textId="777A10F8" w:rsidR="00EC449A" w:rsidRPr="00F66F92" w:rsidRDefault="00EC449A" w:rsidP="00357702">
            <w:pPr>
              <w:pStyle w:val="VCAAbulletlevel2"/>
              <w:spacing w:after="0"/>
            </w:pPr>
            <w:r>
              <w:t xml:space="preserve">Listen to a podcast in </w:t>
            </w:r>
            <w:sdt>
              <w:sdtPr>
                <w:rPr>
                  <w:lang w:val="en-AU"/>
                </w:rPr>
                <w:alias w:val="Keywords"/>
                <w:tag w:val=""/>
                <w:id w:val="1697965787"/>
                <w:placeholder>
                  <w:docPart w:val="39479F94249649ED91ECD7294EF732F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EE6886B7D16349D8AB2B7CDD85BEFFE7"/>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 using the selected interrogatives, then answer the comprehension questions in </w:t>
            </w:r>
            <w:sdt>
              <w:sdtPr>
                <w:rPr>
                  <w:lang w:val="en-AU"/>
                </w:rPr>
                <w:alias w:val="Keywords"/>
                <w:tag w:val=""/>
                <w:id w:val="2098287835"/>
                <w:placeholder>
                  <w:docPart w:val="FD4D0A159CE546349D8ABDEE7B5CDAF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 </w:t>
            </w:r>
          </w:p>
        </w:tc>
      </w:tr>
      <w:tr w:rsidR="00EC449A" w14:paraId="714AC786" w14:textId="77777777" w:rsidTr="00357702">
        <w:trPr>
          <w:cantSplit/>
        </w:trPr>
        <w:tc>
          <w:tcPr>
            <w:tcW w:w="8783" w:type="dxa"/>
          </w:tcPr>
          <w:p w14:paraId="49F258F0" w14:textId="77777777" w:rsidR="00EC449A" w:rsidRPr="00F66F92" w:rsidRDefault="00EC449A" w:rsidP="00357702">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EC449A" w14:paraId="01AF48B6" w14:textId="77777777" w:rsidTr="00357702">
        <w:trPr>
          <w:cantSplit/>
        </w:trPr>
        <w:tc>
          <w:tcPr>
            <w:tcW w:w="8783" w:type="dxa"/>
          </w:tcPr>
          <w:p w14:paraId="5CD565CD" w14:textId="77777777" w:rsidR="00EC449A" w:rsidRPr="00F66F92" w:rsidRDefault="00EC449A" w:rsidP="00357702">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EC449A" w14:paraId="7396B1C3" w14:textId="77777777" w:rsidTr="00357702">
        <w:trPr>
          <w:cantSplit/>
        </w:trPr>
        <w:tc>
          <w:tcPr>
            <w:tcW w:w="8783" w:type="dxa"/>
            <w:shd w:val="clear" w:color="auto" w:fill="D9D9D9" w:themeFill="background1" w:themeFillShade="D9"/>
          </w:tcPr>
          <w:p w14:paraId="3C851C6C" w14:textId="44C4CECE" w:rsidR="00EC449A" w:rsidRPr="00875BC2" w:rsidRDefault="00EC449A" w:rsidP="00357702">
            <w:pPr>
              <w:pStyle w:val="VCAAbulletlevel2"/>
              <w:spacing w:after="0"/>
              <w:rPr>
                <w:b/>
                <w:bCs/>
              </w:rPr>
            </w:pPr>
            <w:r w:rsidRPr="00875BC2">
              <w:rPr>
                <w:b/>
                <w:noProof/>
              </w:rPr>
              <w:drawing>
                <wp:anchor distT="0" distB="0" distL="114300" distR="114300" simplePos="0" relativeHeight="251661312" behindDoc="0" locked="0" layoutInCell="1" allowOverlap="1" wp14:anchorId="0B7F4005" wp14:editId="2BC7BC83">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FFD152FE6AD8402CAB8A8DBF05294A3F"/>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Punjabi</w:t>
                </w:r>
              </w:sdtContent>
            </w:sdt>
            <w:r w:rsidRPr="00875BC2">
              <w:rPr>
                <w:b/>
              </w:rPr>
              <w:t>-speaking community.</w:t>
            </w:r>
            <w:r w:rsidRPr="00875BC2">
              <w:rPr>
                <w:b/>
                <w:bCs/>
              </w:rPr>
              <w:t xml:space="preserve"> </w:t>
            </w:r>
          </w:p>
          <w:p w14:paraId="59A03ED1" w14:textId="77777777" w:rsidR="00EC449A" w:rsidRPr="00BB1912" w:rsidRDefault="00EC449A" w:rsidP="00357702">
            <w:pPr>
              <w:pStyle w:val="VCAAbulletlevel2"/>
              <w:numPr>
                <w:ilvl w:val="0"/>
                <w:numId w:val="0"/>
              </w:numPr>
              <w:shd w:val="clear" w:color="auto" w:fill="D9D9D9" w:themeFill="background1" w:themeFillShade="D9"/>
              <w:spacing w:after="0"/>
              <w:ind w:left="360"/>
            </w:pPr>
          </w:p>
        </w:tc>
      </w:tr>
      <w:tr w:rsidR="00EC449A" w14:paraId="4D9FD3EA" w14:textId="77777777" w:rsidTr="00357702">
        <w:trPr>
          <w:cantSplit/>
        </w:trPr>
        <w:tc>
          <w:tcPr>
            <w:tcW w:w="8783" w:type="dxa"/>
            <w:shd w:val="clear" w:color="auto" w:fill="FFFFFF" w:themeFill="background1"/>
          </w:tcPr>
          <w:p w14:paraId="772E7DDF" w14:textId="77777777" w:rsidR="00EC449A" w:rsidRPr="00BB1912" w:rsidRDefault="00EC449A" w:rsidP="00357702">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EC449A" w14:paraId="76F0FF5D" w14:textId="77777777" w:rsidTr="00357702">
        <w:trPr>
          <w:cantSplit/>
        </w:trPr>
        <w:tc>
          <w:tcPr>
            <w:tcW w:w="8783" w:type="dxa"/>
            <w:shd w:val="clear" w:color="auto" w:fill="FFFFFF" w:themeFill="background1"/>
          </w:tcPr>
          <w:p w14:paraId="07919440" w14:textId="5930CA2E" w:rsidR="00EC449A" w:rsidRDefault="00EC449A" w:rsidP="00357702">
            <w:pPr>
              <w:pStyle w:val="VCAAbulletlevel2"/>
              <w:spacing w:after="0"/>
            </w:pPr>
            <w:r>
              <w:t xml:space="preserve">Write a script for an interview with a local </w:t>
            </w:r>
            <w:sdt>
              <w:sdtPr>
                <w:rPr>
                  <w:lang w:val="en-AU"/>
                </w:rPr>
                <w:alias w:val="Keywords"/>
                <w:tag w:val=""/>
                <w:id w:val="-843475448"/>
                <w:placeholder>
                  <w:docPart w:val="C56AD16EB205435FADBBA950F99511D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-speaking community member asking them about an important cultural celebration. </w:t>
            </w:r>
          </w:p>
        </w:tc>
      </w:tr>
      <w:tr w:rsidR="00EC449A" w14:paraId="015BA368" w14:textId="77777777" w:rsidTr="00357702">
        <w:trPr>
          <w:cantSplit/>
        </w:trPr>
        <w:tc>
          <w:tcPr>
            <w:tcW w:w="8783" w:type="dxa"/>
            <w:tcBorders>
              <w:bottom w:val="single" w:sz="4" w:space="0" w:color="auto"/>
            </w:tcBorders>
            <w:shd w:val="clear" w:color="auto" w:fill="FFFFFF" w:themeFill="background1"/>
          </w:tcPr>
          <w:p w14:paraId="168181C2" w14:textId="4D3E8994" w:rsidR="00EC449A" w:rsidRDefault="00EC449A" w:rsidP="00357702">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260F6612D0874843A1218073C24FD1B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-speaking celebration in the local community. Write an informative article in </w:t>
            </w:r>
            <w:sdt>
              <w:sdtPr>
                <w:rPr>
                  <w:lang w:val="en-AU"/>
                </w:rPr>
                <w:alias w:val="Keywords"/>
                <w:tag w:val=""/>
                <w:id w:val="-208812138"/>
                <w:placeholder>
                  <w:docPart w:val="2D4B156BEA7C4198BF5ACF9FA3BF837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 for the local community paper outlining the advantages and disadvantages of continuing to hold this event.</w:t>
            </w:r>
          </w:p>
        </w:tc>
      </w:tr>
      <w:tr w:rsidR="00DE567F" w14:paraId="0C2EDF45" w14:textId="77777777" w:rsidTr="00357702">
        <w:trPr>
          <w:cantSplit/>
        </w:trPr>
        <w:tc>
          <w:tcPr>
            <w:tcW w:w="8783" w:type="dxa"/>
            <w:tcBorders>
              <w:bottom w:val="single" w:sz="4" w:space="0" w:color="auto"/>
            </w:tcBorders>
            <w:shd w:val="clear" w:color="auto" w:fill="FFFFFF" w:themeFill="background1"/>
          </w:tcPr>
          <w:p w14:paraId="34A72B24" w14:textId="367EE6AB" w:rsidR="00DE567F" w:rsidRDefault="00DE567F" w:rsidP="00357702">
            <w:pPr>
              <w:pStyle w:val="VCAAbulletlevel2"/>
              <w:spacing w:after="0"/>
            </w:pPr>
            <w:r w:rsidRPr="00DE567F">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EC449A" w14:paraId="472BF715" w14:textId="77777777" w:rsidTr="00357702">
        <w:tc>
          <w:tcPr>
            <w:tcW w:w="8783" w:type="dxa"/>
            <w:tcBorders>
              <w:bottom w:val="single" w:sz="4" w:space="0" w:color="B5E2F1"/>
            </w:tcBorders>
            <w:shd w:val="clear" w:color="auto" w:fill="FFFFFF" w:themeFill="background1"/>
          </w:tcPr>
          <w:p w14:paraId="33987B8A" w14:textId="77777777" w:rsidR="00EC449A" w:rsidRDefault="00EC449A" w:rsidP="00357702">
            <w:pPr>
              <w:pStyle w:val="VCAAbulletlevel2"/>
              <w:numPr>
                <w:ilvl w:val="0"/>
                <w:numId w:val="0"/>
              </w:numPr>
              <w:spacing w:after="0"/>
              <w:ind w:left="360"/>
            </w:pPr>
          </w:p>
          <w:p w14:paraId="7BC81DCB" w14:textId="77777777" w:rsidR="00EC449A" w:rsidRDefault="00EC449A" w:rsidP="00357702">
            <w:pPr>
              <w:pStyle w:val="VCAAbulletlevel2"/>
              <w:numPr>
                <w:ilvl w:val="0"/>
                <w:numId w:val="0"/>
              </w:numPr>
              <w:spacing w:after="0"/>
              <w:ind w:left="360" w:hanging="360"/>
            </w:pPr>
          </w:p>
        </w:tc>
      </w:tr>
      <w:tr w:rsidR="00EC449A" w14:paraId="1226A1F3"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7CB2CC4C" w14:textId="77777777" w:rsidR="00EC449A" w:rsidRPr="0094696C" w:rsidRDefault="00EC449A" w:rsidP="00357702">
            <w:pPr>
              <w:pStyle w:val="Heading2"/>
              <w:rPr>
                <w:b/>
                <w:bCs/>
                <w:color w:val="004EA8"/>
              </w:rPr>
            </w:pPr>
            <w:bookmarkStart w:id="15" w:name="_Toc191908319"/>
            <w:r w:rsidRPr="00B13D9B">
              <w:rPr>
                <w:b/>
                <w:bCs/>
                <w:noProof/>
                <w:color w:val="004EA8"/>
              </w:rPr>
              <w:drawing>
                <wp:anchor distT="0" distB="0" distL="114300" distR="114300" simplePos="0" relativeHeight="251668480" behindDoc="0" locked="0" layoutInCell="1" allowOverlap="1" wp14:anchorId="2897A603" wp14:editId="5CC89250">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5"/>
            <w:r w:rsidRPr="00B13D9B">
              <w:rPr>
                <w:b/>
                <w:bCs/>
                <w:color w:val="004EA8"/>
              </w:rPr>
              <w:t xml:space="preserve"> </w:t>
            </w:r>
          </w:p>
          <w:p w14:paraId="7254807C" w14:textId="3D64087C" w:rsidR="00EC449A" w:rsidRDefault="00EC449A" w:rsidP="00357702">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678105C7BC4E42ACB5DCD302E5EACD4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Punjabi</w:t>
                </w:r>
              </w:sdtContent>
            </w:sdt>
            <w:r w:rsidRPr="40C49421">
              <w:rPr>
                <w:b/>
                <w:bCs/>
                <w:color w:val="004EA8"/>
                <w:sz w:val="32"/>
                <w:szCs w:val="32"/>
              </w:rPr>
              <w:t xml:space="preserve">-speaking community. </w:t>
            </w:r>
          </w:p>
          <w:p w14:paraId="2ED1FF12" w14:textId="77777777" w:rsidR="00EC449A" w:rsidRDefault="00EC449A" w:rsidP="00357702">
            <w:pPr>
              <w:pStyle w:val="VCAAbulletlevel2"/>
              <w:numPr>
                <w:ilvl w:val="0"/>
                <w:numId w:val="0"/>
              </w:numPr>
              <w:rPr>
                <w:b/>
                <w:bCs/>
                <w:color w:val="004EA8"/>
                <w:sz w:val="32"/>
                <w:szCs w:val="32"/>
              </w:rPr>
            </w:pPr>
          </w:p>
          <w:p w14:paraId="49333047" w14:textId="41A65922" w:rsidR="00EC449A" w:rsidRDefault="00EC449A" w:rsidP="00357702">
            <w:pPr>
              <w:pStyle w:val="VCAAbulletlevel2"/>
              <w:spacing w:after="0"/>
            </w:pPr>
            <w:r>
              <w:t xml:space="preserve">Choose a cultural celebration from a </w:t>
            </w:r>
            <w:sdt>
              <w:sdtPr>
                <w:rPr>
                  <w:lang w:val="en-AU"/>
                </w:rPr>
                <w:alias w:val="Keywords"/>
                <w:tag w:val=""/>
                <w:id w:val="-878237751"/>
                <w:placeholder>
                  <w:docPart w:val="1463FE7A66294554BFE05CB3D86B90D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-speaking community and complete a ‘Know, wonder, learn’ table.</w:t>
            </w:r>
          </w:p>
          <w:p w14:paraId="4BCFEC5C" w14:textId="77777777" w:rsidR="00EC449A" w:rsidRDefault="00EC449A" w:rsidP="00357702">
            <w:pPr>
              <w:pStyle w:val="VCAAbulletlevel2"/>
              <w:numPr>
                <w:ilvl w:val="0"/>
                <w:numId w:val="0"/>
              </w:numPr>
              <w:spacing w:after="0"/>
              <w:ind w:left="360"/>
            </w:pPr>
          </w:p>
          <w:p w14:paraId="02AB53BA" w14:textId="77777777" w:rsidR="00EC449A" w:rsidRPr="00A76523" w:rsidRDefault="00EC449A" w:rsidP="00357702">
            <w:pPr>
              <w:pStyle w:val="VCAAbulletlevel2"/>
              <w:spacing w:after="0"/>
            </w:pPr>
            <w:r>
              <w:t>Brainstorm target vocabulary required to present a speech to the class about the celebration. Create and run an online revision activity.</w:t>
            </w:r>
            <w:r>
              <w:br/>
            </w:r>
          </w:p>
          <w:p w14:paraId="01B7B2EF" w14:textId="63D5AA52" w:rsidR="00EC449A" w:rsidRPr="00A76523" w:rsidRDefault="00EC449A" w:rsidP="00357702">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4443D6062D7A44099BE4AC7AE8DA05D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rsidRPr="007D2E7A">
              <w:rPr>
                <w:lang w:val="en-AU"/>
              </w:rPr>
              <w:t>,</w:t>
            </w:r>
            <w:r>
              <w:t xml:space="preserve"> identifying the different types of information you will require for your presentation.  </w:t>
            </w:r>
            <w:r>
              <w:br/>
            </w:r>
          </w:p>
          <w:p w14:paraId="7F581C51" w14:textId="783D5E96" w:rsidR="00EC449A" w:rsidRDefault="00EC449A" w:rsidP="00357702">
            <w:pPr>
              <w:pStyle w:val="VCAAbulletlevel2"/>
              <w:spacing w:after="0"/>
            </w:pPr>
            <w:r>
              <w:t xml:space="preserve">Watch a documentary, video or film about the cultural celebration or event in </w:t>
            </w:r>
            <w:sdt>
              <w:sdtPr>
                <w:rPr>
                  <w:lang w:val="en-AU"/>
                </w:rPr>
                <w:alias w:val="Keywords"/>
                <w:tag w:val=""/>
                <w:id w:val="-2039040853"/>
                <w:placeholder>
                  <w:docPart w:val="697C18E5A93B4261B9FE543251CE992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 and identify the target vocabulary and main points conveyed in the text. Add this to your mind map.</w:t>
            </w:r>
          </w:p>
          <w:p w14:paraId="724347AE" w14:textId="77777777" w:rsidR="00EC449A" w:rsidRDefault="00EC449A" w:rsidP="00357702">
            <w:pPr>
              <w:pStyle w:val="VCAAbulletlevel2"/>
              <w:numPr>
                <w:ilvl w:val="0"/>
                <w:numId w:val="0"/>
              </w:numPr>
              <w:spacing w:after="0"/>
            </w:pPr>
          </w:p>
          <w:p w14:paraId="1A21C4F1" w14:textId="25B65042" w:rsidR="00EC449A" w:rsidRDefault="00EC449A" w:rsidP="00357702">
            <w:pPr>
              <w:pStyle w:val="VCAAbulletlevel2"/>
              <w:spacing w:after="0"/>
            </w:pPr>
            <w:r>
              <w:t xml:space="preserve">Revise question words in </w:t>
            </w:r>
            <w:sdt>
              <w:sdtPr>
                <w:rPr>
                  <w:lang w:val="en-AU"/>
                </w:rPr>
                <w:alias w:val="Keywords"/>
                <w:tag w:val=""/>
                <w:id w:val="-270709121"/>
                <w:placeholder>
                  <w:docPart w:val="D9A1546F89CB4CE4B3565E260DF6ED0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88662ACD6DB9414093882FFE34A9AA3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-speaking community.</w:t>
            </w:r>
          </w:p>
          <w:p w14:paraId="1C8D063A" w14:textId="77777777" w:rsidR="00EC449A" w:rsidRDefault="00EC449A" w:rsidP="00357702">
            <w:pPr>
              <w:pStyle w:val="VCAAbulletlevel2"/>
              <w:numPr>
                <w:ilvl w:val="0"/>
                <w:numId w:val="0"/>
              </w:numPr>
              <w:spacing w:after="0"/>
            </w:pPr>
          </w:p>
          <w:p w14:paraId="6934AD25" w14:textId="77777777" w:rsidR="00EC449A" w:rsidRPr="00A76523" w:rsidRDefault="00EC449A" w:rsidP="00357702">
            <w:pPr>
              <w:pStyle w:val="VCAAbulletlevel2"/>
              <w:spacing w:after="0"/>
            </w:pPr>
            <w:r w:rsidRPr="005450E3">
              <w:t>Identify other students</w:t>
            </w:r>
            <w:r>
              <w:t xml:space="preserve"> who have chosen the same cultural celebration. In pairs or groups, complete </w:t>
            </w:r>
            <w:bookmarkStart w:id="16" w:name="_Int_3ieTZmd5"/>
            <w:r>
              <w:t>a</w:t>
            </w:r>
            <w:bookmarkEnd w:id="16"/>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24E3489F" w14:textId="77777777" w:rsidR="00EC449A" w:rsidRPr="00A76523" w:rsidRDefault="00EC449A" w:rsidP="00357702">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3E65CFFB" w14:textId="77777777" w:rsidR="00EC449A" w:rsidRDefault="00EC449A" w:rsidP="00357702">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62E8B051" w14:textId="77777777" w:rsidR="00EC449A" w:rsidRDefault="00EC449A" w:rsidP="00357702">
            <w:pPr>
              <w:pStyle w:val="VCAAbulletlevel2"/>
              <w:numPr>
                <w:ilvl w:val="0"/>
                <w:numId w:val="0"/>
              </w:numPr>
              <w:spacing w:after="0"/>
              <w:ind w:left="360" w:hanging="360"/>
            </w:pPr>
          </w:p>
          <w:p w14:paraId="13C0EEFE" w14:textId="5FF569BF" w:rsidR="00EC449A" w:rsidRDefault="00EC449A" w:rsidP="00357702">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F909D2D99A264648B61770AD3FD7556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-speaking community member, using the questions you have generated and actively listening and participating in the conversation.</w:t>
            </w:r>
          </w:p>
          <w:p w14:paraId="6B9D3866" w14:textId="77777777" w:rsidR="00EC449A" w:rsidRDefault="00EC449A" w:rsidP="00357702">
            <w:pPr>
              <w:pStyle w:val="VCAAbulletlevel2"/>
              <w:numPr>
                <w:ilvl w:val="0"/>
                <w:numId w:val="0"/>
              </w:numPr>
              <w:spacing w:after="0"/>
              <w:ind w:left="360" w:hanging="360"/>
            </w:pPr>
          </w:p>
          <w:p w14:paraId="09898EC1" w14:textId="77777777" w:rsidR="00EC449A" w:rsidRDefault="00EC449A" w:rsidP="00357702">
            <w:pPr>
              <w:pStyle w:val="VCAAbulletlevel2"/>
              <w:spacing w:after="0"/>
            </w:pPr>
            <w:r>
              <w:t>Watch the recording of the interview, making notes about key pieces of information, then write several quotes or anecdotes that can be incorporated into your presentation.</w:t>
            </w:r>
          </w:p>
          <w:p w14:paraId="7D363297" w14:textId="77777777" w:rsidR="00EC449A" w:rsidRDefault="00EC449A" w:rsidP="00357702">
            <w:pPr>
              <w:pStyle w:val="VCAAbulletlevel2"/>
              <w:numPr>
                <w:ilvl w:val="0"/>
                <w:numId w:val="0"/>
              </w:numPr>
              <w:spacing w:after="0"/>
            </w:pPr>
          </w:p>
          <w:p w14:paraId="233FB8B4" w14:textId="77777777" w:rsidR="00EC449A" w:rsidRDefault="00EC449A" w:rsidP="00357702">
            <w:pPr>
              <w:pStyle w:val="VCAAbulletlevel2"/>
              <w:spacing w:after="0"/>
            </w:pPr>
            <w:r>
              <w:t>Write a draft script for your 1 to 2–minute speech and respond to feedback from your teacher to further improve your work.</w:t>
            </w:r>
          </w:p>
          <w:p w14:paraId="5E9D8FF4" w14:textId="77777777" w:rsidR="00EC449A" w:rsidRDefault="00EC449A" w:rsidP="00357702">
            <w:pPr>
              <w:pStyle w:val="VCAAbulletlevel2"/>
              <w:numPr>
                <w:ilvl w:val="0"/>
                <w:numId w:val="0"/>
              </w:numPr>
              <w:spacing w:after="0"/>
              <w:ind w:left="360"/>
            </w:pPr>
          </w:p>
          <w:p w14:paraId="5DA8772E" w14:textId="5E31C4D3" w:rsidR="00EC449A" w:rsidRDefault="00EC449A" w:rsidP="00357702">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5500C9CC22D14726A800D82C292AABF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Punjabi</w:t>
                </w:r>
              </w:sdtContent>
            </w:sdt>
            <w:r>
              <w:t>-speaking community.</w:t>
            </w:r>
          </w:p>
          <w:p w14:paraId="22F0FD00" w14:textId="77777777" w:rsidR="00EC449A" w:rsidRPr="0066155E" w:rsidRDefault="00EC449A" w:rsidP="00357702">
            <w:pPr>
              <w:pStyle w:val="VCAAbulletlevel2"/>
              <w:numPr>
                <w:ilvl w:val="0"/>
                <w:numId w:val="0"/>
              </w:numPr>
              <w:spacing w:after="0"/>
              <w:ind w:left="360" w:hanging="360"/>
            </w:pPr>
          </w:p>
        </w:tc>
      </w:tr>
    </w:tbl>
    <w:p w14:paraId="6F1F9C8C" w14:textId="77777777" w:rsidR="00EC449A" w:rsidRDefault="00EC449A" w:rsidP="00EC449A"/>
    <w:p w14:paraId="2AC5ACAF" w14:textId="77777777" w:rsidR="00EC449A" w:rsidRDefault="00EC449A" w:rsidP="00EC449A"/>
    <w:p w14:paraId="7F2FCE75" w14:textId="77777777" w:rsidR="00EC449A" w:rsidRDefault="00EC449A" w:rsidP="00EC449A">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F040C4" w14:paraId="34EE74D8" w14:textId="77777777" w:rsidTr="00357702">
        <w:trPr>
          <w:trHeight w:val="274"/>
        </w:trPr>
        <w:tc>
          <w:tcPr>
            <w:tcW w:w="2197" w:type="dxa"/>
            <w:shd w:val="clear" w:color="auto" w:fill="0F7EB4"/>
          </w:tcPr>
          <w:p w14:paraId="68105424" w14:textId="77777777" w:rsidR="00EC449A" w:rsidRPr="00F040C4" w:rsidRDefault="00EC449A" w:rsidP="00357702">
            <w:pPr>
              <w:pStyle w:val="VCAAtablecondensedheading"/>
              <w:rPr>
                <w:b w:val="0"/>
              </w:rPr>
            </w:pPr>
            <w:r w:rsidRPr="00F040C4">
              <w:t xml:space="preserve">Concept </w:t>
            </w:r>
          </w:p>
        </w:tc>
        <w:tc>
          <w:tcPr>
            <w:tcW w:w="2197" w:type="dxa"/>
            <w:shd w:val="clear" w:color="auto" w:fill="0F7EB4"/>
          </w:tcPr>
          <w:p w14:paraId="5578C9CF" w14:textId="77777777" w:rsidR="00EC449A" w:rsidRPr="00F040C4" w:rsidRDefault="00EC449A" w:rsidP="00357702">
            <w:pPr>
              <w:pStyle w:val="VCAAtablecondensedheading"/>
              <w:rPr>
                <w:b w:val="0"/>
              </w:rPr>
            </w:pPr>
            <w:r w:rsidRPr="00F040C4">
              <w:t>Perspective</w:t>
            </w:r>
          </w:p>
        </w:tc>
        <w:tc>
          <w:tcPr>
            <w:tcW w:w="2197" w:type="dxa"/>
            <w:shd w:val="clear" w:color="auto" w:fill="0F7EB4"/>
          </w:tcPr>
          <w:p w14:paraId="15E2F726" w14:textId="77777777" w:rsidR="00EC449A" w:rsidRPr="00F040C4" w:rsidRDefault="00EC449A" w:rsidP="00357702">
            <w:pPr>
              <w:pStyle w:val="VCAAtablecondensedheading"/>
              <w:rPr>
                <w:b w:val="0"/>
              </w:rPr>
            </w:pPr>
            <w:r w:rsidRPr="00F040C4">
              <w:t>Topic</w:t>
            </w:r>
          </w:p>
        </w:tc>
        <w:tc>
          <w:tcPr>
            <w:tcW w:w="2198" w:type="dxa"/>
            <w:shd w:val="clear" w:color="auto" w:fill="0F7EB4"/>
          </w:tcPr>
          <w:p w14:paraId="3F302454" w14:textId="77777777" w:rsidR="00EC449A" w:rsidRPr="00F040C4" w:rsidRDefault="00EC449A" w:rsidP="00357702">
            <w:pPr>
              <w:pStyle w:val="VCAAtablecondensedheading"/>
              <w:rPr>
                <w:b w:val="0"/>
              </w:rPr>
            </w:pPr>
            <w:r w:rsidRPr="00F040C4">
              <w:t>Subtopic</w:t>
            </w:r>
          </w:p>
        </w:tc>
      </w:tr>
      <w:tr w:rsidR="00EC449A" w:rsidRPr="00F040C4" w14:paraId="0D89379F" w14:textId="77777777" w:rsidTr="00463582">
        <w:trPr>
          <w:trHeight w:val="1701"/>
        </w:trPr>
        <w:tc>
          <w:tcPr>
            <w:tcW w:w="2197" w:type="dxa"/>
            <w:vAlign w:val="center"/>
          </w:tcPr>
          <w:p w14:paraId="3B056380" w14:textId="77777777" w:rsidR="00EC449A" w:rsidRPr="002256A5" w:rsidRDefault="00EC449A" w:rsidP="00357702">
            <w:pPr>
              <w:pStyle w:val="VCAAbody"/>
              <w:jc w:val="center"/>
            </w:pPr>
            <w:r w:rsidRPr="00F040C4">
              <w:t>Identity</w:t>
            </w:r>
          </w:p>
        </w:tc>
        <w:tc>
          <w:tcPr>
            <w:tcW w:w="2197" w:type="dxa"/>
            <w:vAlign w:val="center"/>
          </w:tcPr>
          <w:p w14:paraId="58C707F4" w14:textId="77777777" w:rsidR="00EC449A" w:rsidRPr="00F040C4" w:rsidRDefault="00EC449A" w:rsidP="00357702">
            <w:pPr>
              <w:pStyle w:val="VCAAbody"/>
              <w:jc w:val="center"/>
            </w:pPr>
            <w:r>
              <w:rPr>
                <w:lang w:val="en-AU"/>
              </w:rPr>
              <w:t>Community</w:t>
            </w:r>
          </w:p>
        </w:tc>
        <w:tc>
          <w:tcPr>
            <w:tcW w:w="2197" w:type="dxa"/>
            <w:vAlign w:val="center"/>
          </w:tcPr>
          <w:p w14:paraId="66890F67" w14:textId="77777777" w:rsidR="00EC449A" w:rsidRPr="00F040C4" w:rsidRDefault="00EC449A" w:rsidP="00357702">
            <w:pPr>
              <w:pStyle w:val="VCAAbody"/>
              <w:jc w:val="center"/>
            </w:pPr>
            <w:r w:rsidRPr="00F040C4">
              <w:t>Living in Australia</w:t>
            </w:r>
          </w:p>
        </w:tc>
        <w:tc>
          <w:tcPr>
            <w:tcW w:w="2198" w:type="dxa"/>
            <w:vAlign w:val="center"/>
          </w:tcPr>
          <w:p w14:paraId="3320D49C" w14:textId="77777777" w:rsidR="00EC449A" w:rsidRPr="00F040C4" w:rsidRDefault="00EC449A" w:rsidP="00357702">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64278528" w14:textId="77777777" w:rsidR="00EC449A" w:rsidRPr="00B13D9B" w:rsidRDefault="00EC449A" w:rsidP="00EC449A">
      <w:pPr>
        <w:pStyle w:val="Heading2"/>
        <w:rPr>
          <w:sz w:val="28"/>
        </w:rPr>
      </w:pPr>
      <w:bookmarkStart w:id="17" w:name="_Toc189485923"/>
      <w:bookmarkStart w:id="18" w:name="_Toc191908320"/>
      <w:r w:rsidRPr="00B13D9B">
        <w:rPr>
          <w:sz w:val="28"/>
        </w:rPr>
        <w:t>Outcome 3</w:t>
      </w:r>
      <w:bookmarkEnd w:id="17"/>
      <w:bookmarkEnd w:id="18"/>
    </w:p>
    <w:p w14:paraId="5B2C4AC9" w14:textId="3CD32D9F" w:rsidR="00EC449A" w:rsidRPr="00387AF6" w:rsidRDefault="00EC449A" w:rsidP="00EC449A">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5C1C1A7E7D504AB6ACF9D8580602C85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387AF6">
        <w:rPr>
          <w:shd w:val="clear" w:color="auto" w:fill="FFFFFF"/>
        </w:rPr>
        <w:t xml:space="preserve"> on the subtopic studied that includes information to support ideas and opinions.</w:t>
      </w:r>
    </w:p>
    <w:p w14:paraId="4D3DF981" w14:textId="77777777" w:rsidR="00EC449A" w:rsidRPr="00753F1C" w:rsidRDefault="00EC449A" w:rsidP="00EC449A">
      <w:pPr>
        <w:pStyle w:val="Heading2"/>
        <w:rPr>
          <w:sz w:val="24"/>
          <w:szCs w:val="24"/>
        </w:rPr>
      </w:pPr>
      <w:bookmarkStart w:id="19" w:name="_Toc189485924"/>
      <w:bookmarkStart w:id="20" w:name="_Toc191908321"/>
      <w:r w:rsidRPr="00633101">
        <w:rPr>
          <w:sz w:val="24"/>
          <w:szCs w:val="24"/>
        </w:rPr>
        <w:t>Examples of learning activities</w:t>
      </w:r>
      <w:bookmarkEnd w:id="19"/>
      <w:bookmarkEnd w:id="20"/>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C449A" w14:paraId="239E84D5" w14:textId="77777777" w:rsidTr="00357702">
        <w:trPr>
          <w:cantSplit/>
        </w:trPr>
        <w:tc>
          <w:tcPr>
            <w:tcW w:w="9634" w:type="dxa"/>
          </w:tcPr>
          <w:p w14:paraId="5D99A6B3" w14:textId="77777777" w:rsidR="00EC449A" w:rsidRPr="00D37937" w:rsidRDefault="00EC449A" w:rsidP="00357702">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6A9CFCE3" w14:textId="77777777" w:rsidR="00EC449A" w:rsidRPr="00F66F92" w:rsidRDefault="00EC449A" w:rsidP="00357702">
            <w:pPr>
              <w:pStyle w:val="VCAAbulletlevel2"/>
              <w:numPr>
                <w:ilvl w:val="0"/>
                <w:numId w:val="0"/>
              </w:numPr>
              <w:spacing w:after="0"/>
              <w:ind w:left="360"/>
            </w:pPr>
          </w:p>
        </w:tc>
      </w:tr>
      <w:tr w:rsidR="00EC449A" w14:paraId="1542076A" w14:textId="77777777" w:rsidTr="00357702">
        <w:trPr>
          <w:cantSplit/>
        </w:trPr>
        <w:tc>
          <w:tcPr>
            <w:tcW w:w="9634" w:type="dxa"/>
          </w:tcPr>
          <w:p w14:paraId="135A963B" w14:textId="77777777" w:rsidR="00EC449A" w:rsidRPr="00F66F92" w:rsidRDefault="00EC449A" w:rsidP="00357702">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EC449A" w14:paraId="5C984B00" w14:textId="77777777" w:rsidTr="00357702">
        <w:trPr>
          <w:cantSplit/>
        </w:trPr>
        <w:tc>
          <w:tcPr>
            <w:tcW w:w="9634" w:type="dxa"/>
          </w:tcPr>
          <w:p w14:paraId="212326E8" w14:textId="77777777" w:rsidR="00EC449A" w:rsidRPr="00F66F92" w:rsidRDefault="00EC449A" w:rsidP="00357702">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EC449A" w14:paraId="71E2808A" w14:textId="77777777" w:rsidTr="00357702">
        <w:trPr>
          <w:cantSplit/>
        </w:trPr>
        <w:tc>
          <w:tcPr>
            <w:tcW w:w="9634" w:type="dxa"/>
          </w:tcPr>
          <w:p w14:paraId="59822C18" w14:textId="77777777" w:rsidR="00EC449A" w:rsidRPr="00F66F92" w:rsidRDefault="00EC449A" w:rsidP="00357702">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EC449A" w14:paraId="15F13410" w14:textId="77777777" w:rsidTr="00357702">
        <w:trPr>
          <w:cantSplit/>
        </w:trPr>
        <w:tc>
          <w:tcPr>
            <w:tcW w:w="9634" w:type="dxa"/>
          </w:tcPr>
          <w:p w14:paraId="196A1696" w14:textId="77777777" w:rsidR="00EC449A" w:rsidRPr="00F66F92" w:rsidRDefault="00EC449A" w:rsidP="00357702">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EC449A" w14:paraId="4962D6C9" w14:textId="77777777" w:rsidTr="00357702">
        <w:trPr>
          <w:cantSplit/>
        </w:trPr>
        <w:tc>
          <w:tcPr>
            <w:tcW w:w="9634" w:type="dxa"/>
          </w:tcPr>
          <w:p w14:paraId="61670CCC" w14:textId="529965FC" w:rsidR="00EC449A" w:rsidRPr="00F66F92" w:rsidRDefault="00EC449A" w:rsidP="00357702">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959D15B8AAA84C2B9508F76AE058624C"/>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EC449A" w14:paraId="19C4D805" w14:textId="77777777" w:rsidTr="00357702">
        <w:trPr>
          <w:cantSplit/>
        </w:trPr>
        <w:tc>
          <w:tcPr>
            <w:tcW w:w="9634" w:type="dxa"/>
          </w:tcPr>
          <w:p w14:paraId="6FD6AD57" w14:textId="77777777" w:rsidR="00EC449A" w:rsidRPr="00F66F92" w:rsidRDefault="00EC449A" w:rsidP="00357702">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EC449A" w14:paraId="28B5C405" w14:textId="77777777" w:rsidTr="00357702">
        <w:trPr>
          <w:cantSplit/>
        </w:trPr>
        <w:tc>
          <w:tcPr>
            <w:tcW w:w="9634" w:type="dxa"/>
          </w:tcPr>
          <w:p w14:paraId="2FA00392" w14:textId="61EA91E3" w:rsidR="00EC449A" w:rsidRPr="00631DDC" w:rsidRDefault="00EC449A" w:rsidP="00357702">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ABEC58341D6D41E2A476F44202DACFE9"/>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631DDC">
              <w:t xml:space="preserve"> that could be</w:t>
            </w:r>
            <w:r w:rsidRPr="00F201FE">
              <w:t xml:space="preserve"> asked in an interview.</w:t>
            </w:r>
          </w:p>
        </w:tc>
      </w:tr>
      <w:tr w:rsidR="00EC449A" w14:paraId="5385EDC3" w14:textId="77777777" w:rsidTr="00357702">
        <w:trPr>
          <w:cantSplit/>
        </w:trPr>
        <w:tc>
          <w:tcPr>
            <w:tcW w:w="9634" w:type="dxa"/>
          </w:tcPr>
          <w:p w14:paraId="602DAE55" w14:textId="5E7FDF16" w:rsidR="00EC449A" w:rsidRPr="00631DDC" w:rsidRDefault="00EC449A" w:rsidP="00357702">
            <w:pPr>
              <w:pStyle w:val="VCAAbulletlevel2"/>
              <w:spacing w:after="0"/>
            </w:pPr>
            <w:r w:rsidRPr="000D0B85">
              <w:t xml:space="preserve">Conduct interviews with individuals from diverse backgrounds living in Australia. Use </w:t>
            </w:r>
            <w:sdt>
              <w:sdtPr>
                <w:alias w:val="Keywords"/>
                <w:tag w:val=""/>
                <w:id w:val="-1959404542"/>
                <w:placeholder>
                  <w:docPart w:val="ED365B6F103C49E285BEA14C1283510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EC449A" w14:paraId="7E9A8B1F" w14:textId="77777777" w:rsidTr="00357702">
        <w:trPr>
          <w:cantSplit/>
        </w:trPr>
        <w:tc>
          <w:tcPr>
            <w:tcW w:w="9634" w:type="dxa"/>
          </w:tcPr>
          <w:p w14:paraId="53FF277B" w14:textId="77777777" w:rsidR="00EC449A" w:rsidRPr="000D0B85" w:rsidRDefault="00EC449A" w:rsidP="00357702">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EC449A" w14:paraId="44017AB8" w14:textId="77777777" w:rsidTr="00357702">
        <w:trPr>
          <w:cantSplit/>
        </w:trPr>
        <w:tc>
          <w:tcPr>
            <w:tcW w:w="9634" w:type="dxa"/>
          </w:tcPr>
          <w:p w14:paraId="09D8249E" w14:textId="77777777" w:rsidR="00EC449A" w:rsidRPr="000D0B85" w:rsidRDefault="00EC449A" w:rsidP="00357702">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EC449A" w14:paraId="2363F3CB" w14:textId="77777777" w:rsidTr="00357702">
        <w:trPr>
          <w:cantSplit/>
        </w:trPr>
        <w:tc>
          <w:tcPr>
            <w:tcW w:w="9634" w:type="dxa"/>
            <w:shd w:val="clear" w:color="auto" w:fill="D9D9D9" w:themeFill="background1" w:themeFillShade="D9"/>
          </w:tcPr>
          <w:p w14:paraId="07CDBCF7" w14:textId="77777777" w:rsidR="00EC449A" w:rsidRPr="00AB43C5" w:rsidRDefault="00EC449A" w:rsidP="00357702">
            <w:pPr>
              <w:pStyle w:val="VCAAbulletlevel2"/>
              <w:rPr>
                <w:b/>
                <w:bCs/>
              </w:rPr>
            </w:pPr>
            <w:r w:rsidRPr="00AB43C5">
              <w:rPr>
                <w:b/>
                <w:bCs/>
                <w:noProof/>
              </w:rPr>
              <w:drawing>
                <wp:anchor distT="0" distB="0" distL="114300" distR="114300" simplePos="0" relativeHeight="251693056" behindDoc="0" locked="0" layoutInCell="1" allowOverlap="1" wp14:anchorId="4AB0FCF8" wp14:editId="02E5A19F">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7AD6F438" w14:textId="77777777" w:rsidR="00EC449A" w:rsidRPr="00BB1912" w:rsidRDefault="00EC449A" w:rsidP="00357702">
            <w:pPr>
              <w:pStyle w:val="VCAAbulletlevel2"/>
              <w:numPr>
                <w:ilvl w:val="0"/>
                <w:numId w:val="0"/>
              </w:numPr>
              <w:shd w:val="clear" w:color="auto" w:fill="D9D9D9" w:themeFill="background1" w:themeFillShade="D9"/>
              <w:spacing w:after="0"/>
              <w:ind w:left="360"/>
            </w:pPr>
          </w:p>
        </w:tc>
      </w:tr>
      <w:tr w:rsidR="00EC449A" w14:paraId="43F7CAD3" w14:textId="77777777" w:rsidTr="00357702">
        <w:trPr>
          <w:cantSplit/>
        </w:trPr>
        <w:tc>
          <w:tcPr>
            <w:tcW w:w="9634" w:type="dxa"/>
            <w:shd w:val="clear" w:color="auto" w:fill="FFFFFF" w:themeFill="background1"/>
          </w:tcPr>
          <w:p w14:paraId="4C8C7881" w14:textId="77777777" w:rsidR="00EC449A" w:rsidRPr="00BB1912" w:rsidRDefault="00EC449A" w:rsidP="00357702">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EC449A" w14:paraId="167F3431" w14:textId="77777777" w:rsidTr="00357702">
        <w:trPr>
          <w:cantSplit/>
        </w:trPr>
        <w:tc>
          <w:tcPr>
            <w:tcW w:w="9634" w:type="dxa"/>
            <w:shd w:val="clear" w:color="auto" w:fill="FFFFFF" w:themeFill="background1"/>
          </w:tcPr>
          <w:p w14:paraId="142CD1F4" w14:textId="77777777" w:rsidR="00EC449A" w:rsidRDefault="00EC449A" w:rsidP="00357702">
            <w:pPr>
              <w:pStyle w:val="VCAAbulletlevel2"/>
            </w:pPr>
            <w:r w:rsidRPr="0012328B">
              <w:t xml:space="preserve">Watch short video clips of different groups speaking about their fields of endeavour and identify the connection between language and identity. </w:t>
            </w:r>
          </w:p>
        </w:tc>
      </w:tr>
      <w:tr w:rsidR="00EC449A" w14:paraId="4B9E38F2" w14:textId="77777777" w:rsidTr="00357702">
        <w:trPr>
          <w:cantSplit/>
        </w:trPr>
        <w:tc>
          <w:tcPr>
            <w:tcW w:w="9634" w:type="dxa"/>
            <w:tcBorders>
              <w:bottom w:val="single" w:sz="4" w:space="0" w:color="auto"/>
            </w:tcBorders>
            <w:shd w:val="clear" w:color="auto" w:fill="FFFFFF" w:themeFill="background1"/>
          </w:tcPr>
          <w:p w14:paraId="2901F845" w14:textId="77777777" w:rsidR="00EC449A" w:rsidRDefault="00EC449A" w:rsidP="00357702">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EC449A" w14:paraId="3D70F852" w14:textId="77777777" w:rsidTr="00357702">
        <w:trPr>
          <w:cantSplit/>
        </w:trPr>
        <w:tc>
          <w:tcPr>
            <w:tcW w:w="9634" w:type="dxa"/>
            <w:tcBorders>
              <w:bottom w:val="single" w:sz="4" w:space="0" w:color="auto"/>
            </w:tcBorders>
            <w:shd w:val="clear" w:color="auto" w:fill="FFFFFF" w:themeFill="background1"/>
          </w:tcPr>
          <w:p w14:paraId="0FFB7981" w14:textId="77777777" w:rsidR="00EC449A" w:rsidRPr="000D0B85" w:rsidRDefault="00EC449A" w:rsidP="00357702">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EC449A" w14:paraId="590FFA82" w14:textId="77777777" w:rsidTr="00357702">
        <w:trPr>
          <w:cantSplit/>
        </w:trPr>
        <w:tc>
          <w:tcPr>
            <w:tcW w:w="9634" w:type="dxa"/>
            <w:tcBorders>
              <w:bottom w:val="single" w:sz="4" w:space="0" w:color="auto"/>
            </w:tcBorders>
            <w:shd w:val="clear" w:color="auto" w:fill="FFFFFF" w:themeFill="background1"/>
          </w:tcPr>
          <w:p w14:paraId="31F32CF1" w14:textId="77777777" w:rsidR="00EC449A" w:rsidRPr="000D0B85" w:rsidRDefault="00EC449A" w:rsidP="00357702">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EC449A" w14:paraId="01C8C602" w14:textId="77777777" w:rsidTr="00357702">
        <w:trPr>
          <w:cantSplit/>
        </w:trPr>
        <w:tc>
          <w:tcPr>
            <w:tcW w:w="9634" w:type="dxa"/>
            <w:tcBorders>
              <w:bottom w:val="single" w:sz="4" w:space="0" w:color="auto"/>
            </w:tcBorders>
            <w:shd w:val="clear" w:color="auto" w:fill="FFFFFF" w:themeFill="background1"/>
          </w:tcPr>
          <w:p w14:paraId="550A28B7" w14:textId="77777777" w:rsidR="00EC449A" w:rsidRPr="000D0B85" w:rsidRDefault="00EC449A" w:rsidP="00357702">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EC449A" w14:paraId="35772B65" w14:textId="77777777" w:rsidTr="00357702">
        <w:trPr>
          <w:cantSplit/>
        </w:trPr>
        <w:tc>
          <w:tcPr>
            <w:tcW w:w="9634" w:type="dxa"/>
            <w:tcBorders>
              <w:bottom w:val="single" w:sz="4" w:space="0" w:color="auto"/>
            </w:tcBorders>
            <w:shd w:val="clear" w:color="auto" w:fill="FFFFFF" w:themeFill="background1"/>
          </w:tcPr>
          <w:p w14:paraId="0E60DFD2" w14:textId="68A2EA8D" w:rsidR="00EC449A" w:rsidRPr="000D0B85" w:rsidRDefault="00EC449A" w:rsidP="00357702">
            <w:pPr>
              <w:pStyle w:val="VCAAbulletlevel2"/>
              <w:spacing w:after="0"/>
            </w:pPr>
            <w:r w:rsidRPr="000D0B85">
              <w:t xml:space="preserve">Research and compare initiatives that promote </w:t>
            </w:r>
            <w:sdt>
              <w:sdtPr>
                <w:alias w:val="Keywords"/>
                <w:tag w:val=""/>
                <w:id w:val="-604340065"/>
                <w:placeholder>
                  <w:docPart w:val="68CA47C5D32A4A51912543DFE960CA8C"/>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0D0B85">
              <w:t xml:space="preserve"> and/or Aboriginal and Torres Strait Islander languages, and the role these initiatives play in strengthening cultural identity. </w:t>
            </w:r>
          </w:p>
        </w:tc>
      </w:tr>
      <w:tr w:rsidR="00EC449A" w14:paraId="273CD3FC" w14:textId="77777777" w:rsidTr="00357702">
        <w:trPr>
          <w:cantSplit/>
        </w:trPr>
        <w:tc>
          <w:tcPr>
            <w:tcW w:w="9634" w:type="dxa"/>
            <w:tcBorders>
              <w:bottom w:val="single" w:sz="4" w:space="0" w:color="B5E2F1"/>
            </w:tcBorders>
            <w:shd w:val="clear" w:color="auto" w:fill="FFFFFF" w:themeFill="background1"/>
          </w:tcPr>
          <w:p w14:paraId="37C8A3B3" w14:textId="00EE57A0" w:rsidR="00EC449A" w:rsidRDefault="00EC449A" w:rsidP="00357702">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EE26B8D4B3574E1A97E85C52859E2A2B"/>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201FE">
              <w:t xml:space="preserve">-speaking cultures here and around the world. </w:t>
            </w:r>
          </w:p>
        </w:tc>
      </w:tr>
      <w:tr w:rsidR="00EC449A" w14:paraId="292AB3F4" w14:textId="77777777" w:rsidTr="00357702">
        <w:tc>
          <w:tcPr>
            <w:tcW w:w="9634" w:type="dxa"/>
            <w:tcBorders>
              <w:bottom w:val="single" w:sz="4" w:space="0" w:color="B5E2F1"/>
            </w:tcBorders>
            <w:shd w:val="clear" w:color="auto" w:fill="FFFFFF" w:themeFill="background1"/>
          </w:tcPr>
          <w:p w14:paraId="639D28BC" w14:textId="77777777" w:rsidR="00EC449A" w:rsidRDefault="00EC449A" w:rsidP="00357702">
            <w:pPr>
              <w:pStyle w:val="VCAAbulletlevel2"/>
              <w:numPr>
                <w:ilvl w:val="0"/>
                <w:numId w:val="0"/>
              </w:numPr>
              <w:spacing w:after="0"/>
              <w:ind w:left="360" w:hanging="360"/>
            </w:pPr>
          </w:p>
          <w:p w14:paraId="1F30AB5C" w14:textId="77777777" w:rsidR="00EC449A" w:rsidRPr="000D0B85" w:rsidRDefault="00EC449A" w:rsidP="00357702">
            <w:pPr>
              <w:pStyle w:val="VCAAbulletlevel2"/>
              <w:numPr>
                <w:ilvl w:val="0"/>
                <w:numId w:val="0"/>
              </w:numPr>
              <w:spacing w:after="0"/>
              <w:ind w:left="360" w:hanging="360"/>
            </w:pPr>
          </w:p>
        </w:tc>
      </w:tr>
      <w:tr w:rsidR="00EC449A" w14:paraId="3A99C868" w14:textId="77777777" w:rsidTr="00357702">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66464EB6" w14:textId="77777777" w:rsidR="00EC449A" w:rsidRPr="00AB43C5" w:rsidRDefault="00EC449A" w:rsidP="00357702">
            <w:pPr>
              <w:pStyle w:val="Heading2"/>
              <w:rPr>
                <w:b/>
                <w:bCs/>
                <w:color w:val="004EA8"/>
              </w:rPr>
            </w:pPr>
            <w:bookmarkStart w:id="21" w:name="_Toc189485925"/>
            <w:bookmarkStart w:id="22" w:name="_Toc191908322"/>
            <w:r w:rsidRPr="00B13D9B">
              <w:rPr>
                <w:b/>
                <w:bCs/>
                <w:noProof/>
                <w:color w:val="004EA8"/>
              </w:rPr>
              <w:drawing>
                <wp:anchor distT="0" distB="0" distL="114300" distR="114300" simplePos="0" relativeHeight="251694080" behindDoc="0" locked="0" layoutInCell="1" allowOverlap="1" wp14:anchorId="3E75F6FA" wp14:editId="4E90A0B9">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1"/>
            <w:bookmarkEnd w:id="22"/>
            <w:r w:rsidRPr="00B13D9B">
              <w:rPr>
                <w:b/>
                <w:bCs/>
                <w:color w:val="004EA8"/>
              </w:rPr>
              <w:t xml:space="preserve"> </w:t>
            </w:r>
          </w:p>
          <w:p w14:paraId="3246895D" w14:textId="77777777" w:rsidR="00EC449A" w:rsidRDefault="00EC449A" w:rsidP="00357702">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5710882E" w14:textId="77777777" w:rsidR="00EC449A" w:rsidRDefault="00EC449A" w:rsidP="00357702">
            <w:pPr>
              <w:pStyle w:val="VCAAbulletlevel2"/>
              <w:numPr>
                <w:ilvl w:val="0"/>
                <w:numId w:val="0"/>
              </w:numPr>
              <w:rPr>
                <w:b/>
                <w:bCs/>
                <w:color w:val="004EA8"/>
                <w:sz w:val="32"/>
                <w:szCs w:val="32"/>
              </w:rPr>
            </w:pPr>
          </w:p>
          <w:p w14:paraId="30452CEC" w14:textId="77777777" w:rsidR="00EC449A" w:rsidRDefault="00EC449A" w:rsidP="00357702">
            <w:pPr>
              <w:pStyle w:val="VCAAbulletlevel2"/>
              <w:spacing w:after="0"/>
            </w:pPr>
            <w:r w:rsidRPr="00990040">
              <w:t>Brainstorm ideas about the concept of identity. Share what you think identity means and how it relates to your life and your experiences of living in Australia.</w:t>
            </w:r>
          </w:p>
          <w:p w14:paraId="68D915E6" w14:textId="77777777" w:rsidR="00EC449A" w:rsidRPr="00990040" w:rsidRDefault="00EC449A" w:rsidP="00357702">
            <w:pPr>
              <w:pStyle w:val="VCAAbulletlevel2"/>
              <w:numPr>
                <w:ilvl w:val="0"/>
                <w:numId w:val="0"/>
              </w:numPr>
              <w:spacing w:after="0"/>
              <w:ind w:left="360"/>
            </w:pPr>
          </w:p>
          <w:p w14:paraId="6B2A1349" w14:textId="77777777" w:rsidR="00EC449A" w:rsidRDefault="00EC449A" w:rsidP="00357702">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4832C597" w14:textId="77777777" w:rsidR="00EC449A" w:rsidRPr="00990040" w:rsidRDefault="00EC449A" w:rsidP="00357702">
            <w:pPr>
              <w:pStyle w:val="VCAAbulletlevel2"/>
              <w:numPr>
                <w:ilvl w:val="0"/>
                <w:numId w:val="0"/>
              </w:numPr>
              <w:spacing w:after="0"/>
            </w:pPr>
          </w:p>
          <w:p w14:paraId="5ED30540" w14:textId="4878DD36" w:rsidR="00EC449A" w:rsidRDefault="00EC449A" w:rsidP="00357702">
            <w:pPr>
              <w:pStyle w:val="VCAAbulletlevel2"/>
              <w:spacing w:after="0"/>
            </w:pPr>
            <w:r w:rsidRPr="00990040">
              <w:t xml:space="preserve">Watch a video clip or documentary about a </w:t>
            </w:r>
            <w:sdt>
              <w:sdtPr>
                <w:alias w:val="Keywords"/>
                <w:tag w:val=""/>
                <w:id w:val="-1537798579"/>
                <w:placeholder>
                  <w:docPart w:val="545598A09EAB40D398B7F402B33867ED"/>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990040">
              <w:t>-speaking person living in Australia and how their identity is impacted by their languages and cultures.</w:t>
            </w:r>
          </w:p>
          <w:p w14:paraId="607D4875" w14:textId="77777777" w:rsidR="00EC449A" w:rsidRPr="00990040" w:rsidRDefault="00EC449A" w:rsidP="00357702">
            <w:pPr>
              <w:pStyle w:val="VCAAbulletlevel2"/>
              <w:numPr>
                <w:ilvl w:val="0"/>
                <w:numId w:val="0"/>
              </w:numPr>
              <w:spacing w:after="0"/>
            </w:pPr>
          </w:p>
          <w:p w14:paraId="41519309" w14:textId="77777777" w:rsidR="00EC449A" w:rsidRDefault="00EC449A" w:rsidP="00357702">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718294A3" w14:textId="77777777" w:rsidR="00EC449A" w:rsidRPr="00990040" w:rsidRDefault="00EC449A" w:rsidP="00357702">
            <w:pPr>
              <w:pStyle w:val="VCAAbulletlevel2"/>
              <w:numPr>
                <w:ilvl w:val="0"/>
                <w:numId w:val="0"/>
              </w:numPr>
              <w:spacing w:after="0"/>
            </w:pPr>
          </w:p>
          <w:p w14:paraId="398D1F49" w14:textId="63AF4E3E" w:rsidR="00EC449A" w:rsidRDefault="00EC449A" w:rsidP="00357702">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0732B9688D11488BA1568EE146EDB5A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990040">
              <w:t xml:space="preserve"> where appropriate), considering the key information you want to convey about your identity.</w:t>
            </w:r>
          </w:p>
          <w:p w14:paraId="75F606E9" w14:textId="77777777" w:rsidR="00EC449A" w:rsidRPr="00990040" w:rsidRDefault="00EC449A" w:rsidP="00357702">
            <w:pPr>
              <w:pStyle w:val="VCAAbulletlevel2"/>
              <w:numPr>
                <w:ilvl w:val="0"/>
                <w:numId w:val="0"/>
              </w:numPr>
              <w:spacing w:after="0"/>
            </w:pPr>
          </w:p>
          <w:p w14:paraId="7A741F36" w14:textId="77777777" w:rsidR="00EC449A" w:rsidRDefault="00EC449A" w:rsidP="00357702">
            <w:pPr>
              <w:pStyle w:val="VCAAbulletlevel2"/>
              <w:spacing w:after="0"/>
            </w:pPr>
            <w:r w:rsidRPr="00990040">
              <w:lastRenderedPageBreak/>
              <w:t>Write a paragraph explaining why you chose this medium to express your identity and what you want the audience to learn about you.</w:t>
            </w:r>
          </w:p>
          <w:p w14:paraId="53DE6383" w14:textId="77777777" w:rsidR="00EC449A" w:rsidRPr="00990040" w:rsidRDefault="00EC449A" w:rsidP="00357702">
            <w:pPr>
              <w:pStyle w:val="VCAAbulletlevel2"/>
              <w:numPr>
                <w:ilvl w:val="0"/>
                <w:numId w:val="0"/>
              </w:numPr>
              <w:spacing w:after="0"/>
            </w:pPr>
          </w:p>
          <w:p w14:paraId="159C6D09" w14:textId="77777777" w:rsidR="00EC449A" w:rsidRDefault="00EC449A" w:rsidP="00357702">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2D0FC0F2" w14:textId="77777777" w:rsidR="00EC449A" w:rsidRPr="00990040" w:rsidRDefault="00EC449A" w:rsidP="00357702">
            <w:pPr>
              <w:pStyle w:val="VCAAbulletlevel2"/>
              <w:numPr>
                <w:ilvl w:val="0"/>
                <w:numId w:val="0"/>
              </w:numPr>
              <w:spacing w:after="0"/>
            </w:pPr>
          </w:p>
          <w:p w14:paraId="5069D31D" w14:textId="77777777" w:rsidR="00EC449A" w:rsidRDefault="00EC449A" w:rsidP="00357702">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06D4D927" w14:textId="77777777" w:rsidR="00EC449A" w:rsidRPr="00990040" w:rsidRDefault="00EC449A" w:rsidP="00357702">
            <w:pPr>
              <w:pStyle w:val="VCAAbulletlevel2"/>
              <w:numPr>
                <w:ilvl w:val="0"/>
                <w:numId w:val="0"/>
              </w:numPr>
              <w:spacing w:after="0"/>
            </w:pPr>
          </w:p>
          <w:p w14:paraId="2E9B69F0" w14:textId="77777777" w:rsidR="00EC449A" w:rsidRDefault="00EC449A" w:rsidP="00357702">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1B3BDB94" w14:textId="77777777" w:rsidR="00EC449A" w:rsidRPr="00990040" w:rsidRDefault="00EC449A" w:rsidP="00357702">
            <w:pPr>
              <w:pStyle w:val="VCAAbulletlevel2"/>
              <w:numPr>
                <w:ilvl w:val="0"/>
                <w:numId w:val="0"/>
              </w:numPr>
              <w:spacing w:after="0"/>
              <w:ind w:left="360"/>
            </w:pPr>
          </w:p>
          <w:p w14:paraId="626389DD" w14:textId="77777777" w:rsidR="00EC449A" w:rsidRDefault="00EC449A" w:rsidP="00357702">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1FACDFF8" w14:textId="77777777" w:rsidR="00EC449A" w:rsidRPr="00990040" w:rsidRDefault="00EC449A" w:rsidP="00357702">
            <w:pPr>
              <w:pStyle w:val="VCAAbulletlevel2"/>
              <w:numPr>
                <w:ilvl w:val="0"/>
                <w:numId w:val="0"/>
              </w:numPr>
              <w:spacing w:after="0"/>
            </w:pPr>
          </w:p>
          <w:p w14:paraId="4618EA29" w14:textId="77777777" w:rsidR="00EC449A" w:rsidRDefault="00EC449A" w:rsidP="00357702">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44DC0228" w14:textId="77777777" w:rsidR="00EC449A" w:rsidRPr="00990040" w:rsidRDefault="00EC449A" w:rsidP="00357702">
            <w:pPr>
              <w:pStyle w:val="VCAAbulletlevel2"/>
              <w:numPr>
                <w:ilvl w:val="0"/>
                <w:numId w:val="0"/>
              </w:numPr>
              <w:spacing w:after="0"/>
            </w:pPr>
          </w:p>
          <w:p w14:paraId="474B9B83" w14:textId="77777777" w:rsidR="00EC449A" w:rsidRPr="0066155E" w:rsidRDefault="00EC449A" w:rsidP="00357702">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38AA1320" w14:textId="77777777" w:rsidR="00EC449A" w:rsidRDefault="00EC449A" w:rsidP="00EC449A"/>
    <w:p w14:paraId="6FAC8831" w14:textId="77777777" w:rsidR="00EC449A" w:rsidRDefault="00EC449A" w:rsidP="00EC449A">
      <w:pPr>
        <w:pStyle w:val="Figures"/>
        <w:jc w:val="left"/>
        <w:rPr>
          <w:lang w:val="en-AU"/>
        </w:rPr>
      </w:pPr>
    </w:p>
    <w:p w14:paraId="48F1AA46" w14:textId="77777777" w:rsidR="00EC449A" w:rsidRDefault="00EC449A" w:rsidP="00EC449A">
      <w:pPr>
        <w:pStyle w:val="Figures"/>
        <w:jc w:val="left"/>
        <w:rPr>
          <w:lang w:val="en-AU"/>
        </w:rPr>
      </w:pPr>
    </w:p>
    <w:p w14:paraId="7A1E1D9D" w14:textId="77777777" w:rsidR="00EC449A" w:rsidRDefault="00EC449A" w:rsidP="00EC449A">
      <w:pPr>
        <w:pStyle w:val="Figures"/>
        <w:jc w:val="left"/>
        <w:rPr>
          <w:lang w:val="en-AU"/>
        </w:rPr>
      </w:pPr>
    </w:p>
    <w:p w14:paraId="7062F63C" w14:textId="77777777" w:rsidR="00EC449A" w:rsidRDefault="00EC449A" w:rsidP="00EC449A">
      <w:pPr>
        <w:pStyle w:val="Figures"/>
        <w:jc w:val="left"/>
        <w:rPr>
          <w:lang w:val="en-AU"/>
        </w:rPr>
      </w:pPr>
    </w:p>
    <w:p w14:paraId="1F8D52B6" w14:textId="77777777" w:rsidR="00EC449A" w:rsidRDefault="00EC449A" w:rsidP="00EC449A">
      <w:pPr>
        <w:pStyle w:val="Figures"/>
        <w:jc w:val="left"/>
        <w:rPr>
          <w:lang w:val="en-AU"/>
        </w:rPr>
      </w:pPr>
    </w:p>
    <w:p w14:paraId="0BAACDC9" w14:textId="77777777" w:rsidR="00EC449A" w:rsidRDefault="00EC449A" w:rsidP="00EC449A">
      <w:pPr>
        <w:pStyle w:val="Figures"/>
        <w:jc w:val="left"/>
        <w:rPr>
          <w:lang w:val="en-AU"/>
        </w:rPr>
      </w:pPr>
    </w:p>
    <w:p w14:paraId="32A55E4E" w14:textId="77777777" w:rsidR="00EC449A" w:rsidRDefault="00EC449A" w:rsidP="00EC449A">
      <w:pPr>
        <w:pStyle w:val="Figures"/>
        <w:jc w:val="left"/>
        <w:rPr>
          <w:lang w:val="en-AU"/>
        </w:rPr>
      </w:pPr>
    </w:p>
    <w:p w14:paraId="0D1F985A" w14:textId="77777777" w:rsidR="00EC449A" w:rsidRDefault="00EC449A" w:rsidP="00EC449A">
      <w:pPr>
        <w:pStyle w:val="Figures"/>
        <w:jc w:val="left"/>
        <w:rPr>
          <w:lang w:val="en-AU"/>
        </w:rPr>
        <w:sectPr w:rsidR="00EC449A" w:rsidSect="00EC449A">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10246926" w14:textId="77777777" w:rsidR="00EC449A" w:rsidRPr="00B13D9B" w:rsidRDefault="00EC449A" w:rsidP="00EC449A">
      <w:pPr>
        <w:pStyle w:val="Heading3"/>
      </w:pPr>
      <w:bookmarkStart w:id="23" w:name="_Hlk179272074"/>
      <w:bookmarkStart w:id="24" w:name="_Toc191908323"/>
      <w:r w:rsidRPr="00B13D9B">
        <w:lastRenderedPageBreak/>
        <w:t>Unit 2</w:t>
      </w:r>
      <w:bookmarkEnd w:id="24"/>
    </w:p>
    <w:p w14:paraId="5FE28FF9" w14:textId="77777777" w:rsidR="00EC449A" w:rsidRDefault="00EC449A" w:rsidP="00EC449A">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EC449A" w:rsidRPr="00F040C4" w14:paraId="42EEB68D" w14:textId="77777777" w:rsidTr="00357702">
        <w:trPr>
          <w:trHeight w:val="274"/>
        </w:trPr>
        <w:tc>
          <w:tcPr>
            <w:tcW w:w="2161" w:type="dxa"/>
            <w:shd w:val="clear" w:color="auto" w:fill="0F7EB4"/>
          </w:tcPr>
          <w:p w14:paraId="11BA3401" w14:textId="77777777" w:rsidR="00EC449A" w:rsidRPr="00F040C4" w:rsidRDefault="00EC449A" w:rsidP="00357702">
            <w:pPr>
              <w:pStyle w:val="VCAAtablecondensedheading"/>
              <w:rPr>
                <w:b w:val="0"/>
              </w:rPr>
            </w:pPr>
            <w:r w:rsidRPr="00F040C4">
              <w:t xml:space="preserve">Concept </w:t>
            </w:r>
          </w:p>
        </w:tc>
        <w:tc>
          <w:tcPr>
            <w:tcW w:w="2162" w:type="dxa"/>
            <w:shd w:val="clear" w:color="auto" w:fill="0F7EB4"/>
          </w:tcPr>
          <w:p w14:paraId="2F69B719" w14:textId="77777777" w:rsidR="00EC449A" w:rsidRPr="00F040C4" w:rsidRDefault="00EC449A" w:rsidP="00357702">
            <w:pPr>
              <w:pStyle w:val="VCAAtablecondensedheading"/>
              <w:rPr>
                <w:b w:val="0"/>
              </w:rPr>
            </w:pPr>
            <w:r w:rsidRPr="00F040C4">
              <w:t>Perspective</w:t>
            </w:r>
          </w:p>
        </w:tc>
        <w:tc>
          <w:tcPr>
            <w:tcW w:w="2162" w:type="dxa"/>
            <w:shd w:val="clear" w:color="auto" w:fill="0F7EB4"/>
          </w:tcPr>
          <w:p w14:paraId="05A1FE6C" w14:textId="77777777" w:rsidR="00EC449A" w:rsidRPr="00F040C4" w:rsidRDefault="00EC449A" w:rsidP="00357702">
            <w:pPr>
              <w:pStyle w:val="VCAAtablecondensedheading"/>
              <w:rPr>
                <w:b w:val="0"/>
              </w:rPr>
            </w:pPr>
            <w:r w:rsidRPr="00F040C4">
              <w:t>Topic</w:t>
            </w:r>
          </w:p>
        </w:tc>
        <w:tc>
          <w:tcPr>
            <w:tcW w:w="2162" w:type="dxa"/>
            <w:shd w:val="clear" w:color="auto" w:fill="0F7EB4"/>
          </w:tcPr>
          <w:p w14:paraId="32AA1B86" w14:textId="77777777" w:rsidR="00EC449A" w:rsidRPr="00F040C4" w:rsidRDefault="00EC449A" w:rsidP="00357702">
            <w:pPr>
              <w:pStyle w:val="VCAAtablecondensedheading"/>
              <w:rPr>
                <w:b w:val="0"/>
              </w:rPr>
            </w:pPr>
            <w:r w:rsidRPr="00F040C4">
              <w:t>Subtopic</w:t>
            </w:r>
          </w:p>
        </w:tc>
      </w:tr>
      <w:tr w:rsidR="00EC449A" w:rsidRPr="00F040C4" w14:paraId="6AAECBDE" w14:textId="77777777" w:rsidTr="00463582">
        <w:trPr>
          <w:trHeight w:val="1701"/>
        </w:trPr>
        <w:tc>
          <w:tcPr>
            <w:tcW w:w="2161" w:type="dxa"/>
            <w:vAlign w:val="center"/>
          </w:tcPr>
          <w:p w14:paraId="14D91379" w14:textId="4F1FFE79" w:rsidR="00EC449A" w:rsidRPr="0094696C" w:rsidRDefault="00EC449A" w:rsidP="00463582">
            <w:pPr>
              <w:pStyle w:val="VCAAbody"/>
              <w:jc w:val="center"/>
            </w:pPr>
            <w:r w:rsidRPr="0094696C">
              <w:t>Legacy</w:t>
            </w:r>
          </w:p>
        </w:tc>
        <w:tc>
          <w:tcPr>
            <w:tcW w:w="2162" w:type="dxa"/>
            <w:vAlign w:val="center"/>
          </w:tcPr>
          <w:p w14:paraId="66CCB457" w14:textId="77777777" w:rsidR="00EC449A" w:rsidRPr="0094696C" w:rsidRDefault="00EC449A" w:rsidP="00463582">
            <w:pPr>
              <w:pStyle w:val="VCAAbody"/>
              <w:jc w:val="center"/>
            </w:pPr>
            <w:r w:rsidRPr="0094696C">
              <w:t>Personal</w:t>
            </w:r>
          </w:p>
        </w:tc>
        <w:tc>
          <w:tcPr>
            <w:tcW w:w="2162" w:type="dxa"/>
            <w:vAlign w:val="center"/>
          </w:tcPr>
          <w:p w14:paraId="562F4DF6" w14:textId="77777777" w:rsidR="00EC449A" w:rsidRPr="0094696C" w:rsidRDefault="00EC449A" w:rsidP="00463582">
            <w:pPr>
              <w:pStyle w:val="VCAAbody"/>
              <w:jc w:val="center"/>
            </w:pPr>
            <w:r w:rsidRPr="005A0EDD">
              <w:t>Innovation</w:t>
            </w:r>
          </w:p>
        </w:tc>
        <w:tc>
          <w:tcPr>
            <w:tcW w:w="2162" w:type="dxa"/>
            <w:vAlign w:val="center"/>
          </w:tcPr>
          <w:p w14:paraId="6FCEC6D5" w14:textId="77777777" w:rsidR="00EC449A" w:rsidRPr="0094696C" w:rsidRDefault="00EC449A" w:rsidP="00463582">
            <w:pPr>
              <w:pStyle w:val="VCAAbody"/>
              <w:jc w:val="center"/>
            </w:pPr>
            <w:r w:rsidRPr="005A0EDD">
              <w:t>Innovations I can’t live without</w:t>
            </w:r>
          </w:p>
        </w:tc>
      </w:tr>
    </w:tbl>
    <w:p w14:paraId="4ECFF278" w14:textId="77777777" w:rsidR="00EC449A" w:rsidRPr="00B13D9B" w:rsidRDefault="00EC449A" w:rsidP="00EC449A">
      <w:pPr>
        <w:pStyle w:val="Heading2"/>
        <w:rPr>
          <w:sz w:val="28"/>
        </w:rPr>
      </w:pPr>
      <w:bookmarkStart w:id="25" w:name="_Toc191908324"/>
      <w:r w:rsidRPr="00633101">
        <w:rPr>
          <w:sz w:val="28"/>
        </w:rPr>
        <w:t xml:space="preserve">Outcome </w:t>
      </w:r>
      <w:r>
        <w:rPr>
          <w:sz w:val="28"/>
        </w:rPr>
        <w:t>1</w:t>
      </w:r>
      <w:bookmarkEnd w:id="25"/>
      <w:r w:rsidRPr="00B13D9B">
        <w:rPr>
          <w:sz w:val="28"/>
        </w:rPr>
        <w:tab/>
      </w:r>
    </w:p>
    <w:p w14:paraId="1A95B1E0" w14:textId="0FF93731" w:rsidR="00EC449A" w:rsidRPr="00FD4DAA" w:rsidRDefault="00EC449A" w:rsidP="00EC449A">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5A8C7041841047359A772F0853A43A1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24F9320D750F4FD4B2AED6023900F54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FD4DAA">
        <w:rPr>
          <w:shd w:val="clear" w:color="auto" w:fill="FFFFFF"/>
        </w:rPr>
        <w:t xml:space="preserve">. </w:t>
      </w:r>
    </w:p>
    <w:p w14:paraId="7BD58E67" w14:textId="77777777" w:rsidR="00EC449A" w:rsidRPr="00753F1C" w:rsidRDefault="00EC449A" w:rsidP="00EC449A">
      <w:pPr>
        <w:pStyle w:val="Heading2"/>
        <w:rPr>
          <w:sz w:val="24"/>
          <w:szCs w:val="24"/>
        </w:rPr>
      </w:pPr>
      <w:bookmarkStart w:id="26" w:name="_Toc191908325"/>
      <w:r w:rsidRPr="00633101">
        <w:rPr>
          <w:sz w:val="24"/>
          <w:szCs w:val="24"/>
        </w:rPr>
        <w:t>Examples of learning activities</w:t>
      </w:r>
      <w:bookmarkEnd w:id="2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C449A" w14:paraId="0030FC12" w14:textId="77777777" w:rsidTr="00357702">
        <w:trPr>
          <w:cantSplit/>
        </w:trPr>
        <w:tc>
          <w:tcPr>
            <w:tcW w:w="8783" w:type="dxa"/>
          </w:tcPr>
          <w:p w14:paraId="4AC4EFD1" w14:textId="7F22C29D" w:rsidR="00EC449A" w:rsidRPr="00F66F92" w:rsidRDefault="00EC449A" w:rsidP="00357702">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2133CE2A632A43039E365AD7BB83079A"/>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530117">
              <w:t xml:space="preserve"> and explain</w:t>
            </w:r>
            <w:r>
              <w:t xml:space="preserve"> why</w:t>
            </w:r>
            <w:r w:rsidRPr="00530117">
              <w:t xml:space="preserve"> they are essential to your life.</w:t>
            </w:r>
          </w:p>
        </w:tc>
      </w:tr>
      <w:tr w:rsidR="00EC449A" w14:paraId="0EB864B5" w14:textId="77777777" w:rsidTr="00357702">
        <w:trPr>
          <w:cantSplit/>
        </w:trPr>
        <w:tc>
          <w:tcPr>
            <w:tcW w:w="8783" w:type="dxa"/>
          </w:tcPr>
          <w:p w14:paraId="7242FB87" w14:textId="1B346691" w:rsidR="00EC449A" w:rsidRPr="00F66F92" w:rsidRDefault="00EC449A" w:rsidP="00357702">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FD15C25223E54129BF895C70DFCA0B75"/>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Discuss why some words may not feature in your print dictionary. Learn and revise the words using an online revision tool.</w:t>
            </w:r>
          </w:p>
        </w:tc>
      </w:tr>
      <w:tr w:rsidR="00EC449A" w14:paraId="2CE1A679" w14:textId="77777777" w:rsidTr="00357702">
        <w:trPr>
          <w:cantSplit/>
        </w:trPr>
        <w:tc>
          <w:tcPr>
            <w:tcW w:w="8783" w:type="dxa"/>
          </w:tcPr>
          <w:p w14:paraId="52FC1C97" w14:textId="3B3A94BC" w:rsidR="00EC449A" w:rsidRPr="00F66F92" w:rsidRDefault="00EC449A" w:rsidP="00357702">
            <w:pPr>
              <w:pStyle w:val="VCAAbulletlevel2"/>
              <w:spacing w:after="0"/>
            </w:pPr>
            <w:r w:rsidRPr="00530117">
              <w:t xml:space="preserve">Watch </w:t>
            </w:r>
            <w:r>
              <w:t>online</w:t>
            </w:r>
            <w:r w:rsidRPr="00530117">
              <w:t xml:space="preserve"> videos in </w:t>
            </w:r>
            <w:sdt>
              <w:sdtPr>
                <w:alias w:val="Keywords"/>
                <w:tag w:val=""/>
                <w:id w:val="-1080907557"/>
                <w:placeholder>
                  <w:docPart w:val="4421D7CFB3304671A8232490130DACFE"/>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EC449A" w14:paraId="390C9AF6" w14:textId="77777777" w:rsidTr="00357702">
        <w:trPr>
          <w:cantSplit/>
        </w:trPr>
        <w:tc>
          <w:tcPr>
            <w:tcW w:w="8783" w:type="dxa"/>
          </w:tcPr>
          <w:p w14:paraId="67BC2CB9" w14:textId="392E5445" w:rsidR="00EC449A" w:rsidRPr="00F66F92" w:rsidRDefault="00EC449A" w:rsidP="00357702">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721617C963D6405BB4C6CAFBFC15002A"/>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EC449A" w14:paraId="59FC7DE9" w14:textId="77777777" w:rsidTr="00357702">
        <w:trPr>
          <w:cantSplit/>
        </w:trPr>
        <w:tc>
          <w:tcPr>
            <w:tcW w:w="8783" w:type="dxa"/>
          </w:tcPr>
          <w:p w14:paraId="33A19C78" w14:textId="77777777" w:rsidR="00EC449A" w:rsidRPr="00F66F92" w:rsidRDefault="00EC449A" w:rsidP="00357702">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EC449A" w14:paraId="6688AF2A" w14:textId="77777777" w:rsidTr="00357702">
        <w:trPr>
          <w:cantSplit/>
        </w:trPr>
        <w:tc>
          <w:tcPr>
            <w:tcW w:w="8783" w:type="dxa"/>
          </w:tcPr>
          <w:p w14:paraId="46773713" w14:textId="77777777" w:rsidR="00EC449A" w:rsidRPr="00F66F92" w:rsidRDefault="00EC449A" w:rsidP="00357702">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EC449A" w14:paraId="456618FA" w14:textId="77777777" w:rsidTr="00357702">
        <w:trPr>
          <w:cantSplit/>
        </w:trPr>
        <w:tc>
          <w:tcPr>
            <w:tcW w:w="8783" w:type="dxa"/>
          </w:tcPr>
          <w:p w14:paraId="24B4C13D" w14:textId="29E37129" w:rsidR="00EC449A" w:rsidRPr="00F66F92" w:rsidRDefault="00EC449A" w:rsidP="00357702">
            <w:pPr>
              <w:pStyle w:val="VCAAbulletlevel2"/>
              <w:spacing w:after="0"/>
            </w:pPr>
            <w:bookmarkStart w:id="27" w:name="_Hlk144760449"/>
            <w:r>
              <w:lastRenderedPageBreak/>
              <w:t xml:space="preserve">Discuss vocabulary and grammatical structures that could be useful when expressing opinions in </w:t>
            </w:r>
            <w:sdt>
              <w:sdtPr>
                <w:alias w:val="Keywords"/>
                <w:tag w:val=""/>
                <w:id w:val="996622927"/>
                <w:placeholder>
                  <w:docPart w:val="DE1590B305974929B0EFD8DD693B3162"/>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then participate in a ‘running dictation’ activity, focusing on revising this information.</w:t>
            </w:r>
            <w:bookmarkEnd w:id="27"/>
          </w:p>
        </w:tc>
      </w:tr>
      <w:tr w:rsidR="00EC449A" w14:paraId="388194D4" w14:textId="77777777" w:rsidTr="00357702">
        <w:trPr>
          <w:cantSplit/>
        </w:trPr>
        <w:tc>
          <w:tcPr>
            <w:tcW w:w="8783" w:type="dxa"/>
          </w:tcPr>
          <w:p w14:paraId="78D90429" w14:textId="77777777" w:rsidR="00EC449A" w:rsidRPr="00F66F92" w:rsidRDefault="00EC449A" w:rsidP="00357702">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EC449A" w14:paraId="0A9C627B" w14:textId="77777777" w:rsidTr="00357702">
        <w:trPr>
          <w:cantSplit/>
        </w:trPr>
        <w:tc>
          <w:tcPr>
            <w:tcW w:w="8783" w:type="dxa"/>
          </w:tcPr>
          <w:p w14:paraId="5E374D46" w14:textId="77777777" w:rsidR="00EC449A" w:rsidRDefault="00EC449A" w:rsidP="00357702">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EC449A" w14:paraId="7B24077A" w14:textId="77777777" w:rsidTr="00357702">
        <w:trPr>
          <w:cantSplit/>
        </w:trPr>
        <w:tc>
          <w:tcPr>
            <w:tcW w:w="8783" w:type="dxa"/>
          </w:tcPr>
          <w:p w14:paraId="2C7AB950" w14:textId="5DF251EB" w:rsidR="00EC449A" w:rsidRDefault="00EC449A" w:rsidP="00357702">
            <w:pPr>
              <w:pStyle w:val="VCAAbulletlevel2"/>
              <w:spacing w:after="0"/>
            </w:pPr>
            <w:r>
              <w:t xml:space="preserve">Identify different ways of asking questions in </w:t>
            </w:r>
            <w:sdt>
              <w:sdtPr>
                <w:alias w:val="Keywords"/>
                <w:tag w:val=""/>
                <w:id w:val="45804127"/>
                <w:placeholder>
                  <w:docPart w:val="CA2505499D694DFB88E51693B86A92F0"/>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EC449A" w14:paraId="1C0A08C6" w14:textId="77777777" w:rsidTr="00357702">
        <w:trPr>
          <w:cantSplit/>
        </w:trPr>
        <w:tc>
          <w:tcPr>
            <w:tcW w:w="8783" w:type="dxa"/>
          </w:tcPr>
          <w:p w14:paraId="303FD639" w14:textId="77777777" w:rsidR="00EC449A" w:rsidRDefault="00EC449A" w:rsidP="00357702">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EC449A" w14:paraId="2920BE69" w14:textId="77777777" w:rsidTr="00357702">
        <w:trPr>
          <w:cantSplit/>
        </w:trPr>
        <w:tc>
          <w:tcPr>
            <w:tcW w:w="8783" w:type="dxa"/>
          </w:tcPr>
          <w:p w14:paraId="47FF5305" w14:textId="385E956D" w:rsidR="00EC449A" w:rsidRDefault="00EC449A" w:rsidP="00357702">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A0ACA0EEBEC9441DB7849A7FC16B7175"/>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 about</w:t>
            </w:r>
            <w:r w:rsidRPr="00530117">
              <w:t xml:space="preserve"> sustainable innovations and discuss their potential to create a positive impact on the world.</w:t>
            </w:r>
          </w:p>
        </w:tc>
      </w:tr>
      <w:tr w:rsidR="00EC449A" w14:paraId="67DF700F" w14:textId="77777777" w:rsidTr="00357702">
        <w:trPr>
          <w:cantSplit/>
        </w:trPr>
        <w:tc>
          <w:tcPr>
            <w:tcW w:w="8783" w:type="dxa"/>
          </w:tcPr>
          <w:p w14:paraId="68358295" w14:textId="77777777" w:rsidR="00EC449A" w:rsidRDefault="00EC449A" w:rsidP="00357702">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EC449A" w14:paraId="43BBF2C9" w14:textId="77777777" w:rsidTr="00357702">
        <w:trPr>
          <w:cantSplit/>
        </w:trPr>
        <w:tc>
          <w:tcPr>
            <w:tcW w:w="8783" w:type="dxa"/>
          </w:tcPr>
          <w:p w14:paraId="01DAD8CD" w14:textId="77777777" w:rsidR="00EC449A" w:rsidRDefault="00EC449A" w:rsidP="00357702">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EC449A" w14:paraId="5767EB05" w14:textId="77777777" w:rsidTr="00357702">
        <w:trPr>
          <w:cantSplit/>
        </w:trPr>
        <w:tc>
          <w:tcPr>
            <w:tcW w:w="8783" w:type="dxa"/>
          </w:tcPr>
          <w:p w14:paraId="1C5DD959" w14:textId="77777777" w:rsidR="00EC449A" w:rsidRDefault="00EC449A" w:rsidP="00357702">
            <w:pPr>
              <w:pStyle w:val="VCAAbulletlevel2"/>
              <w:spacing w:after="0"/>
            </w:pPr>
            <w:r w:rsidRPr="0009120F">
              <w:t>Read a letter to the editor, focusing on the negative impact of technology in schools.</w:t>
            </w:r>
          </w:p>
        </w:tc>
      </w:tr>
      <w:tr w:rsidR="00EC449A" w14:paraId="2427BC95" w14:textId="77777777" w:rsidTr="00357702">
        <w:trPr>
          <w:cantSplit/>
        </w:trPr>
        <w:tc>
          <w:tcPr>
            <w:tcW w:w="8783" w:type="dxa"/>
            <w:tcBorders>
              <w:bottom w:val="single" w:sz="4" w:space="0" w:color="auto"/>
            </w:tcBorders>
            <w:shd w:val="clear" w:color="auto" w:fill="D9D9D9" w:themeFill="background1" w:themeFillShade="D9"/>
          </w:tcPr>
          <w:p w14:paraId="48B007CA" w14:textId="77777777" w:rsidR="00EC449A" w:rsidRPr="002E4CED" w:rsidRDefault="00EC449A" w:rsidP="00357702">
            <w:pPr>
              <w:pStyle w:val="VCAAbulletlevel2"/>
              <w:spacing w:after="0"/>
              <w:rPr>
                <w:b/>
                <w:noProof/>
              </w:rPr>
            </w:pPr>
            <w:r w:rsidRPr="002E4CED">
              <w:rPr>
                <w:b/>
                <w:noProof/>
              </w:rPr>
              <w:drawing>
                <wp:anchor distT="0" distB="0" distL="114300" distR="114300" simplePos="0" relativeHeight="251662336" behindDoc="0" locked="0" layoutInCell="1" allowOverlap="1" wp14:anchorId="1D72CA20" wp14:editId="57C0FD33">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EC449A" w14:paraId="288F9FD8" w14:textId="77777777" w:rsidTr="00357702">
        <w:trPr>
          <w:cantSplit/>
        </w:trPr>
        <w:tc>
          <w:tcPr>
            <w:tcW w:w="8783" w:type="dxa"/>
            <w:tcBorders>
              <w:bottom w:val="single" w:sz="4" w:space="0" w:color="B5E2F1"/>
            </w:tcBorders>
            <w:shd w:val="clear" w:color="auto" w:fill="FFFFFF" w:themeFill="background1"/>
          </w:tcPr>
          <w:p w14:paraId="237A5EB2" w14:textId="77777777" w:rsidR="00EC449A" w:rsidRDefault="00EC449A" w:rsidP="00357702">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EC449A" w14:paraId="6CB26FDA" w14:textId="77777777" w:rsidTr="00357702">
        <w:trPr>
          <w:cantSplit/>
        </w:trPr>
        <w:tc>
          <w:tcPr>
            <w:tcW w:w="8783" w:type="dxa"/>
            <w:tcBorders>
              <w:bottom w:val="single" w:sz="4" w:space="0" w:color="B5E2F1"/>
            </w:tcBorders>
            <w:shd w:val="clear" w:color="auto" w:fill="FFFFFF" w:themeFill="background1"/>
          </w:tcPr>
          <w:p w14:paraId="28F3D865" w14:textId="77777777" w:rsidR="00EC449A" w:rsidRDefault="00EC449A" w:rsidP="00357702">
            <w:pPr>
              <w:pStyle w:val="VCAAbulletlevel2"/>
              <w:numPr>
                <w:ilvl w:val="0"/>
                <w:numId w:val="0"/>
              </w:numPr>
            </w:pPr>
          </w:p>
          <w:p w14:paraId="2DC153A3" w14:textId="77777777" w:rsidR="00EC449A" w:rsidRPr="00530117" w:rsidRDefault="00EC449A" w:rsidP="00357702">
            <w:pPr>
              <w:pStyle w:val="VCAAbulletlevel2"/>
              <w:numPr>
                <w:ilvl w:val="0"/>
                <w:numId w:val="0"/>
              </w:numPr>
            </w:pPr>
          </w:p>
        </w:tc>
      </w:tr>
      <w:tr w:rsidR="00EC449A" w14:paraId="107EFD13"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479DDA8" w14:textId="77777777" w:rsidR="00EC449A" w:rsidRPr="00C836A8" w:rsidRDefault="00EC449A" w:rsidP="00357702">
            <w:pPr>
              <w:pStyle w:val="Heading2"/>
              <w:rPr>
                <w:b/>
                <w:bCs/>
                <w:color w:val="004EA8"/>
              </w:rPr>
            </w:pPr>
            <w:bookmarkStart w:id="28" w:name="_Toc191908326"/>
            <w:r w:rsidRPr="00B13D9B">
              <w:rPr>
                <w:b/>
                <w:bCs/>
                <w:noProof/>
                <w:color w:val="004EA8"/>
              </w:rPr>
              <w:lastRenderedPageBreak/>
              <w:drawing>
                <wp:anchor distT="0" distB="0" distL="114300" distR="114300" simplePos="0" relativeHeight="251669504" behindDoc="0" locked="0" layoutInCell="1" allowOverlap="1" wp14:anchorId="21BE639F" wp14:editId="2000994A">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8"/>
            <w:r w:rsidRPr="00B13D9B">
              <w:rPr>
                <w:b/>
                <w:bCs/>
                <w:color w:val="004EA8"/>
              </w:rPr>
              <w:t xml:space="preserve"> </w:t>
            </w:r>
          </w:p>
          <w:p w14:paraId="22393965" w14:textId="77777777" w:rsidR="00EC449A" w:rsidRDefault="00EC449A" w:rsidP="00357702">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085B967C" w14:textId="77777777" w:rsidR="00EC449A" w:rsidRDefault="00EC449A" w:rsidP="00357702">
            <w:pPr>
              <w:pStyle w:val="VCAAbulletlevel2"/>
              <w:numPr>
                <w:ilvl w:val="0"/>
                <w:numId w:val="0"/>
              </w:numPr>
              <w:rPr>
                <w:b/>
                <w:bCs/>
                <w:color w:val="004EA8"/>
                <w:sz w:val="32"/>
                <w:szCs w:val="32"/>
              </w:rPr>
            </w:pPr>
          </w:p>
          <w:p w14:paraId="3CA8CEC4" w14:textId="77777777" w:rsidR="00EC449A" w:rsidRDefault="00EC449A" w:rsidP="00357702">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33110620" w14:textId="77777777" w:rsidR="00EC449A" w:rsidRPr="002D4607" w:rsidRDefault="00EC449A" w:rsidP="00357702">
            <w:pPr>
              <w:pStyle w:val="VCAAbulletlevel2"/>
              <w:numPr>
                <w:ilvl w:val="0"/>
                <w:numId w:val="0"/>
              </w:numPr>
              <w:spacing w:after="0"/>
              <w:ind w:left="360"/>
            </w:pPr>
          </w:p>
          <w:p w14:paraId="2F24DA0F" w14:textId="77777777" w:rsidR="00EC449A" w:rsidRDefault="00EC449A" w:rsidP="00357702">
            <w:pPr>
              <w:pStyle w:val="VCAAbulletlevel2"/>
              <w:spacing w:after="0"/>
            </w:pPr>
            <w:r w:rsidRPr="002D4607">
              <w:t>Watch online talks about innovations and take notes using guided note-taking sheets.</w:t>
            </w:r>
          </w:p>
          <w:p w14:paraId="33CE4286" w14:textId="77777777" w:rsidR="00EC449A" w:rsidRPr="002D4607" w:rsidRDefault="00EC449A" w:rsidP="00357702">
            <w:pPr>
              <w:pStyle w:val="VCAAbulletlevel2"/>
              <w:numPr>
                <w:ilvl w:val="0"/>
                <w:numId w:val="0"/>
              </w:numPr>
              <w:spacing w:after="0"/>
            </w:pPr>
          </w:p>
          <w:p w14:paraId="0ADAD6B0" w14:textId="796EF059" w:rsidR="00EC449A" w:rsidRDefault="00EC449A" w:rsidP="00357702">
            <w:pPr>
              <w:pStyle w:val="VCAAbulletlevel2"/>
              <w:spacing w:after="0"/>
            </w:pPr>
            <w:r w:rsidRPr="002D4607">
              <w:t xml:space="preserve">Discuss key information, memorable quotes and any new ideas or perspectives you gained from the online talks, then organise your notes using a mind map or </w:t>
            </w:r>
            <w:r>
              <w:t>‘</w:t>
            </w:r>
            <w:r w:rsidR="00DE567F">
              <w:t>P</w:t>
            </w:r>
            <w:r w:rsidRPr="002D4607">
              <w:t>lus, minus, interesting</w:t>
            </w:r>
            <w:r>
              <w:t>’</w:t>
            </w:r>
            <w:r w:rsidRPr="002D4607">
              <w:t xml:space="preserve"> chart.</w:t>
            </w:r>
          </w:p>
          <w:p w14:paraId="086AE6C6" w14:textId="77777777" w:rsidR="00EC449A" w:rsidRPr="002D4607" w:rsidRDefault="00EC449A" w:rsidP="00357702">
            <w:pPr>
              <w:pStyle w:val="VCAAbulletlevel2"/>
              <w:numPr>
                <w:ilvl w:val="0"/>
                <w:numId w:val="0"/>
              </w:numPr>
              <w:spacing w:after="0"/>
            </w:pPr>
          </w:p>
          <w:p w14:paraId="0823DC53" w14:textId="77777777" w:rsidR="00EC449A" w:rsidRDefault="00EC449A" w:rsidP="00357702">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62C81DF0" w14:textId="77777777" w:rsidR="00EC449A" w:rsidRPr="002D4607" w:rsidRDefault="00EC449A" w:rsidP="00357702">
            <w:pPr>
              <w:pStyle w:val="VCAAbulletlevel2"/>
              <w:numPr>
                <w:ilvl w:val="0"/>
                <w:numId w:val="0"/>
              </w:numPr>
              <w:spacing w:after="0"/>
            </w:pPr>
          </w:p>
          <w:p w14:paraId="32316C76" w14:textId="77777777" w:rsidR="00EC449A" w:rsidRDefault="00EC449A" w:rsidP="00357702">
            <w:pPr>
              <w:pStyle w:val="VCAAbulletlevel2"/>
              <w:spacing w:after="0"/>
            </w:pPr>
            <w:r w:rsidRPr="002D4607">
              <w:t>Complete a class survey, identifying the innovations you couldn’t live without and</w:t>
            </w:r>
            <w:r>
              <w:t xml:space="preserve"> identify </w:t>
            </w:r>
            <w:r w:rsidRPr="002D4607">
              <w:t>trends in the data.</w:t>
            </w:r>
          </w:p>
          <w:p w14:paraId="2D1AB067" w14:textId="77777777" w:rsidR="00EC449A" w:rsidRPr="002D4607" w:rsidRDefault="00EC449A" w:rsidP="00357702">
            <w:pPr>
              <w:pStyle w:val="VCAAbulletlevel2"/>
              <w:numPr>
                <w:ilvl w:val="0"/>
                <w:numId w:val="0"/>
              </w:numPr>
              <w:spacing w:after="0"/>
            </w:pPr>
          </w:p>
          <w:p w14:paraId="73EE2878" w14:textId="77777777" w:rsidR="00EC449A" w:rsidRDefault="00EC449A" w:rsidP="00357702">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1293879F" w14:textId="77777777" w:rsidR="00EC449A" w:rsidRPr="002D4607" w:rsidRDefault="00EC449A" w:rsidP="00357702">
            <w:pPr>
              <w:pStyle w:val="VCAAbulletlevel2"/>
              <w:numPr>
                <w:ilvl w:val="0"/>
                <w:numId w:val="0"/>
              </w:numPr>
              <w:spacing w:after="0"/>
            </w:pPr>
          </w:p>
          <w:p w14:paraId="40C69456" w14:textId="77777777" w:rsidR="00EC449A" w:rsidRDefault="00EC449A" w:rsidP="00357702">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1D357C37" w14:textId="77777777" w:rsidR="00EC449A" w:rsidRPr="002D4607" w:rsidRDefault="00EC449A" w:rsidP="00357702">
            <w:pPr>
              <w:pStyle w:val="VCAAbulletlevel2"/>
              <w:numPr>
                <w:ilvl w:val="0"/>
                <w:numId w:val="0"/>
              </w:numPr>
              <w:spacing w:after="0"/>
            </w:pPr>
          </w:p>
          <w:p w14:paraId="27EAFCB5" w14:textId="77777777" w:rsidR="00EC449A" w:rsidRDefault="00EC449A" w:rsidP="00357702">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7CED8477" w14:textId="77777777" w:rsidR="00EC449A" w:rsidRPr="002D4607" w:rsidRDefault="00EC449A" w:rsidP="00357702">
            <w:pPr>
              <w:pStyle w:val="VCAAbulletlevel2"/>
              <w:numPr>
                <w:ilvl w:val="0"/>
                <w:numId w:val="0"/>
              </w:numPr>
              <w:spacing w:after="0"/>
            </w:pPr>
          </w:p>
          <w:p w14:paraId="3EFFCBD5" w14:textId="77777777" w:rsidR="00EC449A" w:rsidRDefault="00EC449A" w:rsidP="00357702">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763B74EE" w14:textId="77777777" w:rsidR="00EC449A" w:rsidRPr="002D4607" w:rsidRDefault="00EC449A" w:rsidP="00357702">
            <w:pPr>
              <w:pStyle w:val="VCAAbulletlevel2"/>
              <w:numPr>
                <w:ilvl w:val="0"/>
                <w:numId w:val="0"/>
              </w:numPr>
              <w:spacing w:after="0"/>
            </w:pPr>
          </w:p>
          <w:p w14:paraId="6201C465" w14:textId="77777777" w:rsidR="00EC449A" w:rsidRDefault="00EC449A" w:rsidP="00357702">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78D8534B" w14:textId="77777777" w:rsidR="00EC449A" w:rsidRPr="002D4607" w:rsidRDefault="00EC449A" w:rsidP="00357702">
            <w:pPr>
              <w:pStyle w:val="VCAAbulletlevel2"/>
              <w:numPr>
                <w:ilvl w:val="0"/>
                <w:numId w:val="0"/>
              </w:numPr>
              <w:spacing w:after="0"/>
            </w:pPr>
          </w:p>
          <w:p w14:paraId="1E006713" w14:textId="77777777" w:rsidR="00EC449A" w:rsidRPr="0066155E" w:rsidRDefault="00EC449A" w:rsidP="00357702">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3"/>
    </w:tbl>
    <w:p w14:paraId="72BF8C14" w14:textId="77777777" w:rsidR="00EC449A" w:rsidRDefault="00EC449A" w:rsidP="00EC449A"/>
    <w:p w14:paraId="396DD4BA" w14:textId="77777777" w:rsidR="00EC449A" w:rsidRDefault="00EC449A" w:rsidP="00EC449A"/>
    <w:p w14:paraId="4586A7FB" w14:textId="77777777" w:rsidR="00EC449A" w:rsidRDefault="00EC449A" w:rsidP="00EC449A">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F040C4" w14:paraId="3251ABF9" w14:textId="77777777" w:rsidTr="00357702">
        <w:trPr>
          <w:trHeight w:val="274"/>
        </w:trPr>
        <w:tc>
          <w:tcPr>
            <w:tcW w:w="2197" w:type="dxa"/>
            <w:shd w:val="clear" w:color="auto" w:fill="0F7EB4"/>
          </w:tcPr>
          <w:p w14:paraId="59E71BCD" w14:textId="77777777" w:rsidR="00EC449A" w:rsidRPr="00F040C4" w:rsidRDefault="00EC449A" w:rsidP="00357702">
            <w:pPr>
              <w:pStyle w:val="VCAAtablecondensedheading"/>
              <w:rPr>
                <w:b w:val="0"/>
              </w:rPr>
            </w:pPr>
            <w:r w:rsidRPr="00F040C4">
              <w:t xml:space="preserve">Concept </w:t>
            </w:r>
          </w:p>
        </w:tc>
        <w:tc>
          <w:tcPr>
            <w:tcW w:w="2197" w:type="dxa"/>
            <w:shd w:val="clear" w:color="auto" w:fill="0F7EB4"/>
          </w:tcPr>
          <w:p w14:paraId="12227C97" w14:textId="77777777" w:rsidR="00EC449A" w:rsidRPr="00F040C4" w:rsidRDefault="00EC449A" w:rsidP="00357702">
            <w:pPr>
              <w:pStyle w:val="VCAAtablecondensedheading"/>
              <w:rPr>
                <w:b w:val="0"/>
              </w:rPr>
            </w:pPr>
            <w:r w:rsidRPr="00F040C4">
              <w:t>Perspective</w:t>
            </w:r>
          </w:p>
        </w:tc>
        <w:tc>
          <w:tcPr>
            <w:tcW w:w="2197" w:type="dxa"/>
            <w:shd w:val="clear" w:color="auto" w:fill="0F7EB4"/>
          </w:tcPr>
          <w:p w14:paraId="50125CA9" w14:textId="77777777" w:rsidR="00EC449A" w:rsidRPr="00F040C4" w:rsidRDefault="00EC449A" w:rsidP="00357702">
            <w:pPr>
              <w:pStyle w:val="VCAAtablecondensedheading"/>
              <w:rPr>
                <w:b w:val="0"/>
              </w:rPr>
            </w:pPr>
            <w:r w:rsidRPr="00F040C4">
              <w:t>Topic</w:t>
            </w:r>
          </w:p>
        </w:tc>
        <w:tc>
          <w:tcPr>
            <w:tcW w:w="2198" w:type="dxa"/>
            <w:shd w:val="clear" w:color="auto" w:fill="0F7EB4"/>
          </w:tcPr>
          <w:p w14:paraId="6B7994E3" w14:textId="77777777" w:rsidR="00EC449A" w:rsidRPr="00F040C4" w:rsidRDefault="00EC449A" w:rsidP="00357702">
            <w:pPr>
              <w:pStyle w:val="VCAAtablecondensedheading"/>
              <w:rPr>
                <w:b w:val="0"/>
              </w:rPr>
            </w:pPr>
            <w:r w:rsidRPr="00F040C4">
              <w:t>Subtopic</w:t>
            </w:r>
          </w:p>
        </w:tc>
      </w:tr>
      <w:tr w:rsidR="00EC449A" w:rsidRPr="00F040C4" w14:paraId="041EAE73" w14:textId="77777777" w:rsidTr="00463582">
        <w:trPr>
          <w:trHeight w:val="1701"/>
        </w:trPr>
        <w:tc>
          <w:tcPr>
            <w:tcW w:w="2197" w:type="dxa"/>
            <w:vAlign w:val="center"/>
          </w:tcPr>
          <w:p w14:paraId="023F2B54" w14:textId="77777777" w:rsidR="00EC449A" w:rsidRPr="005A0EDD" w:rsidRDefault="00EC449A" w:rsidP="00357702">
            <w:pPr>
              <w:pStyle w:val="VCAAbody"/>
              <w:jc w:val="center"/>
            </w:pPr>
            <w:r w:rsidRPr="005A0EDD">
              <w:t>Responsibility</w:t>
            </w:r>
          </w:p>
        </w:tc>
        <w:tc>
          <w:tcPr>
            <w:tcW w:w="2197" w:type="dxa"/>
            <w:vAlign w:val="center"/>
          </w:tcPr>
          <w:p w14:paraId="4C6DEE03" w14:textId="77777777" w:rsidR="00EC449A" w:rsidRPr="005A0EDD" w:rsidRDefault="00EC449A" w:rsidP="00357702">
            <w:pPr>
              <w:pStyle w:val="VCAAbody"/>
              <w:jc w:val="center"/>
            </w:pPr>
            <w:r w:rsidRPr="005A0EDD">
              <w:t>Community</w:t>
            </w:r>
          </w:p>
        </w:tc>
        <w:tc>
          <w:tcPr>
            <w:tcW w:w="2197" w:type="dxa"/>
            <w:vAlign w:val="center"/>
          </w:tcPr>
          <w:p w14:paraId="3050C149" w14:textId="77777777" w:rsidR="00EC449A" w:rsidRPr="005A0EDD" w:rsidRDefault="00EC449A" w:rsidP="00357702">
            <w:pPr>
              <w:pStyle w:val="VCAAbody"/>
              <w:jc w:val="center"/>
            </w:pPr>
            <w:r w:rsidRPr="005A0EDD">
              <w:t>Society</w:t>
            </w:r>
          </w:p>
        </w:tc>
        <w:tc>
          <w:tcPr>
            <w:tcW w:w="2198" w:type="dxa"/>
            <w:vAlign w:val="center"/>
          </w:tcPr>
          <w:p w14:paraId="2513CFFC" w14:textId="77777777" w:rsidR="00EC449A" w:rsidRPr="005A0EDD" w:rsidRDefault="00EC449A" w:rsidP="00357702">
            <w:pPr>
              <w:pStyle w:val="VCAAbody"/>
              <w:jc w:val="center"/>
            </w:pPr>
            <w:r w:rsidRPr="005A0EDD">
              <w:t>Attitudes to an aging population</w:t>
            </w:r>
          </w:p>
        </w:tc>
      </w:tr>
    </w:tbl>
    <w:p w14:paraId="28171239" w14:textId="77777777" w:rsidR="00EC449A" w:rsidRPr="00633101" w:rsidRDefault="00EC449A" w:rsidP="00EC449A">
      <w:pPr>
        <w:pStyle w:val="Heading2"/>
        <w:rPr>
          <w:color w:val="004EA8"/>
          <w:sz w:val="28"/>
        </w:rPr>
      </w:pPr>
      <w:bookmarkStart w:id="29" w:name="_Toc191908327"/>
      <w:r w:rsidRPr="00633101">
        <w:rPr>
          <w:sz w:val="28"/>
        </w:rPr>
        <w:t xml:space="preserve">Outcome </w:t>
      </w:r>
      <w:r>
        <w:rPr>
          <w:sz w:val="28"/>
        </w:rPr>
        <w:t>2</w:t>
      </w:r>
      <w:bookmarkEnd w:id="29"/>
      <w:r w:rsidRPr="00633101">
        <w:rPr>
          <w:color w:val="004EA8"/>
          <w:sz w:val="28"/>
        </w:rPr>
        <w:tab/>
      </w:r>
    </w:p>
    <w:p w14:paraId="1822E123" w14:textId="54C5AC0C" w:rsidR="00EC449A" w:rsidRPr="00FD4DAA" w:rsidRDefault="00EC449A" w:rsidP="00EC449A">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EB3CCB77D27B4546BBD3BAFF7DDC1828"/>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236846933AD1418F8F52541487D36689"/>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w:t>
      </w:r>
    </w:p>
    <w:p w14:paraId="0D23B9AF" w14:textId="77777777" w:rsidR="00EC449A" w:rsidRPr="00753F1C" w:rsidRDefault="00EC449A" w:rsidP="00EC449A">
      <w:pPr>
        <w:pStyle w:val="Heading2"/>
        <w:rPr>
          <w:sz w:val="24"/>
          <w:szCs w:val="24"/>
        </w:rPr>
      </w:pPr>
      <w:bookmarkStart w:id="30" w:name="_Toc191908328"/>
      <w:r w:rsidRPr="00633101">
        <w:rPr>
          <w:sz w:val="24"/>
          <w:szCs w:val="24"/>
        </w:rPr>
        <w:t>Examples of learning activities</w:t>
      </w:r>
      <w:bookmarkEnd w:id="30"/>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C449A" w14:paraId="78413009" w14:textId="77777777" w:rsidTr="00357702">
        <w:trPr>
          <w:cantSplit/>
        </w:trPr>
        <w:tc>
          <w:tcPr>
            <w:tcW w:w="8783" w:type="dxa"/>
          </w:tcPr>
          <w:p w14:paraId="2E972A5E" w14:textId="77777777" w:rsidR="00EC449A" w:rsidRPr="00F66F92" w:rsidRDefault="00EC449A" w:rsidP="00357702">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EC449A" w14:paraId="6C88D45C" w14:textId="77777777" w:rsidTr="00357702">
        <w:trPr>
          <w:cantSplit/>
        </w:trPr>
        <w:tc>
          <w:tcPr>
            <w:tcW w:w="8783" w:type="dxa"/>
          </w:tcPr>
          <w:p w14:paraId="77DCCBF1" w14:textId="77777777" w:rsidR="00EC449A" w:rsidRPr="00F66F92" w:rsidRDefault="00EC449A" w:rsidP="00357702">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EC449A" w14:paraId="5277E999" w14:textId="77777777" w:rsidTr="00357702">
        <w:trPr>
          <w:cantSplit/>
        </w:trPr>
        <w:tc>
          <w:tcPr>
            <w:tcW w:w="8783" w:type="dxa"/>
          </w:tcPr>
          <w:p w14:paraId="5847B858" w14:textId="77777777" w:rsidR="00EC449A" w:rsidRPr="00F66F92" w:rsidRDefault="00EC449A" w:rsidP="00357702">
            <w:pPr>
              <w:pStyle w:val="VCAAbulletlevel2"/>
            </w:pPr>
            <w:r w:rsidRPr="008C6AA2">
              <w:t>Create a list of common myths about aging, then research and present evidence-based arguments to counter these misconceptions.</w:t>
            </w:r>
          </w:p>
        </w:tc>
      </w:tr>
      <w:tr w:rsidR="00EC449A" w14:paraId="68B6B007" w14:textId="77777777" w:rsidTr="00357702">
        <w:trPr>
          <w:cantSplit/>
        </w:trPr>
        <w:tc>
          <w:tcPr>
            <w:tcW w:w="8783" w:type="dxa"/>
          </w:tcPr>
          <w:p w14:paraId="5D49866B" w14:textId="77777777" w:rsidR="00EC449A" w:rsidRPr="00F66F92" w:rsidRDefault="00EC449A" w:rsidP="00357702">
            <w:pPr>
              <w:pStyle w:val="VCAAbulletlevel2"/>
              <w:spacing w:after="0"/>
            </w:pPr>
            <w:r w:rsidRPr="00FE7AA7">
              <w:t xml:space="preserve">View images that reflect attitudes to an aging population from different perspectives. </w:t>
            </w:r>
          </w:p>
        </w:tc>
      </w:tr>
      <w:tr w:rsidR="00EC449A" w14:paraId="6AC57011" w14:textId="77777777" w:rsidTr="00357702">
        <w:trPr>
          <w:cantSplit/>
        </w:trPr>
        <w:tc>
          <w:tcPr>
            <w:tcW w:w="8783" w:type="dxa"/>
          </w:tcPr>
          <w:p w14:paraId="438BF1BB" w14:textId="77777777" w:rsidR="00EC449A" w:rsidRPr="00F66F92" w:rsidRDefault="00EC449A" w:rsidP="00357702">
            <w:pPr>
              <w:pStyle w:val="VCAAbulletlevel2"/>
              <w:spacing w:after="0"/>
            </w:pPr>
            <w:r>
              <w:t xml:space="preserve">In pairs, choose one image, </w:t>
            </w:r>
            <w:r w:rsidRPr="00FE7AA7">
              <w:t>brainstorm</w:t>
            </w:r>
            <w:r>
              <w:t xml:space="preserve"> </w:t>
            </w:r>
            <w:r w:rsidRPr="00FE7AA7">
              <w:t>the vocabulary required to describe the image, then complete a ‘</w:t>
            </w:r>
            <w:r>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EC449A" w14:paraId="65F955AC" w14:textId="77777777" w:rsidTr="00357702">
        <w:trPr>
          <w:cantSplit/>
        </w:trPr>
        <w:tc>
          <w:tcPr>
            <w:tcW w:w="8783" w:type="dxa"/>
          </w:tcPr>
          <w:p w14:paraId="336933EA" w14:textId="77777777" w:rsidR="00EC449A" w:rsidRPr="00F66F92" w:rsidRDefault="00EC449A" w:rsidP="00357702">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EC449A" w14:paraId="46379E5D" w14:textId="77777777" w:rsidTr="00357702">
        <w:trPr>
          <w:cantSplit/>
        </w:trPr>
        <w:tc>
          <w:tcPr>
            <w:tcW w:w="8783" w:type="dxa"/>
          </w:tcPr>
          <w:p w14:paraId="29589422" w14:textId="04B6D6B9" w:rsidR="00EC449A" w:rsidRPr="00F66F92" w:rsidRDefault="00EC449A" w:rsidP="00357702">
            <w:pPr>
              <w:pStyle w:val="VCAAbulletlevel2"/>
              <w:spacing w:after="0"/>
            </w:pPr>
            <w:r w:rsidRPr="00FE7AA7">
              <w:lastRenderedPageBreak/>
              <w:t xml:space="preserve">Read texts about </w:t>
            </w:r>
            <w:sdt>
              <w:sdtPr>
                <w:alias w:val="Keywords"/>
                <w:tag w:val=""/>
                <w:id w:val="1382205414"/>
                <w:placeholder>
                  <w:docPart w:val="56CBBC59F70244488F31533C4880AED9"/>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EC449A" w14:paraId="012C3D1F" w14:textId="77777777" w:rsidTr="00357702">
        <w:trPr>
          <w:cantSplit/>
        </w:trPr>
        <w:tc>
          <w:tcPr>
            <w:tcW w:w="8783" w:type="dxa"/>
          </w:tcPr>
          <w:p w14:paraId="5EC33099" w14:textId="015CF510" w:rsidR="00EC449A" w:rsidRPr="00F66F92" w:rsidRDefault="00EC449A" w:rsidP="00357702">
            <w:pPr>
              <w:pStyle w:val="VCAAbulletlevel2"/>
              <w:spacing w:after="0"/>
            </w:pPr>
            <w:r w:rsidRPr="00FE7AA7">
              <w:t>View examples of media texts (e.g. advertisements, articles, TV shows) in</w:t>
            </w:r>
            <w:r>
              <w:t xml:space="preserve"> </w:t>
            </w:r>
            <w:sdt>
              <w:sdtPr>
                <w:alias w:val="Keywords"/>
                <w:tag w:val=""/>
                <w:id w:val="1023206853"/>
                <w:placeholder>
                  <w:docPart w:val="719F020EDDF2457FB0AA467142D6EBE6"/>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E7AA7">
              <w:t xml:space="preserve"> that feature older adults and analyse the messages, stereotypes and attitudes conveyed in these representations.</w:t>
            </w:r>
          </w:p>
        </w:tc>
      </w:tr>
      <w:tr w:rsidR="00EC449A" w14:paraId="18F23C5D" w14:textId="77777777" w:rsidTr="00357702">
        <w:trPr>
          <w:cantSplit/>
        </w:trPr>
        <w:tc>
          <w:tcPr>
            <w:tcW w:w="8783" w:type="dxa"/>
          </w:tcPr>
          <w:p w14:paraId="19317215" w14:textId="77777777" w:rsidR="00EC449A" w:rsidRDefault="00EC449A" w:rsidP="00357702">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EC449A" w14:paraId="1CB32E10" w14:textId="77777777" w:rsidTr="00357702">
        <w:trPr>
          <w:cantSplit/>
        </w:trPr>
        <w:tc>
          <w:tcPr>
            <w:tcW w:w="8783" w:type="dxa"/>
          </w:tcPr>
          <w:p w14:paraId="20028BA0" w14:textId="77777777" w:rsidR="00EC449A" w:rsidRDefault="00EC449A" w:rsidP="00357702">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EC449A" w14:paraId="55B354A8" w14:textId="77777777" w:rsidTr="00357702">
        <w:trPr>
          <w:cantSplit/>
        </w:trPr>
        <w:tc>
          <w:tcPr>
            <w:tcW w:w="8783" w:type="dxa"/>
          </w:tcPr>
          <w:p w14:paraId="20FAEF19" w14:textId="77777777" w:rsidR="00EC449A" w:rsidRDefault="00EC449A" w:rsidP="00357702">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EC449A" w14:paraId="770E1614" w14:textId="77777777" w:rsidTr="00357702">
        <w:trPr>
          <w:cantSplit/>
        </w:trPr>
        <w:tc>
          <w:tcPr>
            <w:tcW w:w="8783" w:type="dxa"/>
            <w:tcBorders>
              <w:bottom w:val="single" w:sz="4" w:space="0" w:color="auto"/>
            </w:tcBorders>
            <w:shd w:val="clear" w:color="auto" w:fill="D9D9D9" w:themeFill="background1" w:themeFillShade="D9"/>
          </w:tcPr>
          <w:p w14:paraId="5BC3868F" w14:textId="22A36DC2" w:rsidR="00EC449A" w:rsidRPr="008C6AA2" w:rsidRDefault="00EC449A" w:rsidP="00357702">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52056D25" wp14:editId="3539064C">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31" w:name="_Hlk142083761"/>
            <w:r w:rsidRPr="00FE7AA7">
              <w:rPr>
                <w:b/>
                <w:bCs/>
              </w:rPr>
              <w:t xml:space="preserve">Organise an intergenerational dialogue event with older adults from the </w:t>
            </w:r>
            <w:sdt>
              <w:sdtPr>
                <w:rPr>
                  <w:b/>
                  <w:bCs/>
                </w:rPr>
                <w:alias w:val="Keywords"/>
                <w:tag w:val=""/>
                <w:id w:val="143407084"/>
                <w:placeholder>
                  <w:docPart w:val="255BA196DEC944F38E59E42BFE9C504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Punjabi</w:t>
                </w:r>
              </w:sdtContent>
            </w:sdt>
            <w:r w:rsidRPr="00FE7AA7">
              <w:rPr>
                <w:b/>
                <w:bCs/>
              </w:rPr>
              <w:t>-speaking community and discuss how their lives have changed over time.</w:t>
            </w:r>
            <w:bookmarkEnd w:id="31"/>
          </w:p>
        </w:tc>
      </w:tr>
      <w:tr w:rsidR="00EC449A" w14:paraId="1A82F16E" w14:textId="77777777" w:rsidTr="00357702">
        <w:trPr>
          <w:cantSplit/>
        </w:trPr>
        <w:tc>
          <w:tcPr>
            <w:tcW w:w="8783" w:type="dxa"/>
            <w:tcBorders>
              <w:bottom w:val="single" w:sz="4" w:space="0" w:color="auto"/>
            </w:tcBorders>
            <w:shd w:val="clear" w:color="auto" w:fill="auto"/>
          </w:tcPr>
          <w:p w14:paraId="72720050" w14:textId="77777777" w:rsidR="00EC449A" w:rsidRDefault="00EC449A" w:rsidP="00357702">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EC449A" w14:paraId="15F2206A" w14:textId="77777777" w:rsidTr="00357702">
        <w:trPr>
          <w:cantSplit/>
        </w:trPr>
        <w:tc>
          <w:tcPr>
            <w:tcW w:w="8783" w:type="dxa"/>
            <w:tcBorders>
              <w:bottom w:val="single" w:sz="4" w:space="0" w:color="auto"/>
            </w:tcBorders>
            <w:shd w:val="clear" w:color="auto" w:fill="auto"/>
          </w:tcPr>
          <w:p w14:paraId="2C74BFE3" w14:textId="7B89A5DE" w:rsidR="00EC449A" w:rsidRPr="00FE7AA7" w:rsidRDefault="00EC449A" w:rsidP="00357702">
            <w:pPr>
              <w:pStyle w:val="VCAAbulletlevel2"/>
              <w:spacing w:after="0"/>
            </w:pPr>
            <w:r w:rsidRPr="00FE7AA7">
              <w:t xml:space="preserve">Analyse examples of ageist language in </w:t>
            </w:r>
            <w:sdt>
              <w:sdtPr>
                <w:alias w:val="Keywords"/>
                <w:tag w:val=""/>
                <w:id w:val="1144856130"/>
                <w:placeholder>
                  <w:docPart w:val="15A1BBD8846A49D6BE39A2605CFA239C"/>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E7AA7">
              <w:t xml:space="preserve"> and discuss how these linguistic choices perpetuate stereotypes. Suggest alternative, respectful ways to refer to older adults.</w:t>
            </w:r>
          </w:p>
        </w:tc>
      </w:tr>
      <w:tr w:rsidR="00EC449A" w14:paraId="0FB2D31E" w14:textId="77777777" w:rsidTr="00357702">
        <w:trPr>
          <w:cantSplit/>
        </w:trPr>
        <w:tc>
          <w:tcPr>
            <w:tcW w:w="8783" w:type="dxa"/>
            <w:tcBorders>
              <w:bottom w:val="single" w:sz="4" w:space="0" w:color="auto"/>
            </w:tcBorders>
            <w:shd w:val="clear" w:color="auto" w:fill="auto"/>
          </w:tcPr>
          <w:p w14:paraId="04D237C9" w14:textId="77777777" w:rsidR="00EC449A" w:rsidRPr="00FE7AA7" w:rsidRDefault="00EC449A" w:rsidP="00357702">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EC449A" w14:paraId="4650AE63" w14:textId="77777777" w:rsidTr="00357702">
        <w:trPr>
          <w:cantSplit/>
        </w:trPr>
        <w:tc>
          <w:tcPr>
            <w:tcW w:w="8783" w:type="dxa"/>
            <w:tcBorders>
              <w:bottom w:val="single" w:sz="4" w:space="0" w:color="auto"/>
            </w:tcBorders>
            <w:shd w:val="clear" w:color="auto" w:fill="auto"/>
          </w:tcPr>
          <w:p w14:paraId="5A59E91C" w14:textId="5E661206" w:rsidR="00EC449A" w:rsidRPr="00FE7AA7" w:rsidRDefault="00EC449A" w:rsidP="00357702">
            <w:pPr>
              <w:pStyle w:val="VCAAbulletlevel2"/>
              <w:spacing w:after="0"/>
            </w:pPr>
            <w:r w:rsidRPr="00FE7AA7">
              <w:t xml:space="preserve">Reflect on what you have learned </w:t>
            </w:r>
            <w:r w:rsidR="00E10E71">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EC449A" w14:paraId="2A7B450F" w14:textId="77777777" w:rsidTr="00357702">
        <w:trPr>
          <w:cantSplit/>
        </w:trPr>
        <w:tc>
          <w:tcPr>
            <w:tcW w:w="8783" w:type="dxa"/>
            <w:tcBorders>
              <w:bottom w:val="single" w:sz="4" w:space="0" w:color="auto"/>
            </w:tcBorders>
            <w:shd w:val="clear" w:color="auto" w:fill="auto"/>
          </w:tcPr>
          <w:p w14:paraId="203EF64A" w14:textId="065672E9" w:rsidR="00EC449A" w:rsidRPr="00FE7AA7" w:rsidRDefault="00EC449A" w:rsidP="00357702">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83643DE286D14DD08BCE233B500AA157"/>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EC449A" w14:paraId="014F953D" w14:textId="77777777" w:rsidTr="00357702">
        <w:trPr>
          <w:cantSplit/>
          <w:trHeight w:val="851"/>
        </w:trPr>
        <w:tc>
          <w:tcPr>
            <w:tcW w:w="8783" w:type="dxa"/>
            <w:tcBorders>
              <w:bottom w:val="single" w:sz="4" w:space="0" w:color="auto"/>
            </w:tcBorders>
            <w:shd w:val="clear" w:color="auto" w:fill="auto"/>
          </w:tcPr>
          <w:p w14:paraId="56151190" w14:textId="77777777" w:rsidR="00EC449A" w:rsidRPr="00FE7AA7" w:rsidRDefault="00EC449A" w:rsidP="00357702">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EC449A" w14:paraId="203F7C23" w14:textId="77777777" w:rsidTr="00357702">
        <w:trPr>
          <w:cantSplit/>
        </w:trPr>
        <w:tc>
          <w:tcPr>
            <w:tcW w:w="8783" w:type="dxa"/>
            <w:tcBorders>
              <w:bottom w:val="nil"/>
            </w:tcBorders>
            <w:shd w:val="clear" w:color="auto" w:fill="FFFFFF" w:themeFill="background1"/>
          </w:tcPr>
          <w:p w14:paraId="651CE30E" w14:textId="77777777" w:rsidR="00EC449A" w:rsidRDefault="00EC449A" w:rsidP="00357702">
            <w:pPr>
              <w:pStyle w:val="VCAAbulletlevel2"/>
              <w:spacing w:after="0"/>
            </w:pPr>
            <w:r w:rsidRPr="00FE7AA7">
              <w:t xml:space="preserve">Write a short story envisioning how society may change as the population ages. </w:t>
            </w:r>
          </w:p>
        </w:tc>
      </w:tr>
      <w:tr w:rsidR="00EC449A" w14:paraId="7607DFC5" w14:textId="77777777" w:rsidTr="00357702">
        <w:tc>
          <w:tcPr>
            <w:tcW w:w="8783" w:type="dxa"/>
            <w:tcBorders>
              <w:bottom w:val="single" w:sz="4" w:space="0" w:color="C6ECFF" w:themeColor="accent1" w:themeTint="33"/>
            </w:tcBorders>
            <w:shd w:val="clear" w:color="auto" w:fill="FFFFFF" w:themeFill="background1"/>
          </w:tcPr>
          <w:p w14:paraId="3E8A06CF" w14:textId="77777777" w:rsidR="00EC449A" w:rsidRDefault="00EC449A" w:rsidP="00357702">
            <w:pPr>
              <w:pStyle w:val="VCAAbulletlevel2"/>
              <w:numPr>
                <w:ilvl w:val="0"/>
                <w:numId w:val="0"/>
              </w:numPr>
              <w:spacing w:after="0"/>
              <w:ind w:left="360"/>
            </w:pPr>
          </w:p>
          <w:p w14:paraId="50340099" w14:textId="77777777" w:rsidR="00EC449A" w:rsidRPr="00FE7AA7" w:rsidRDefault="00EC449A" w:rsidP="00357702">
            <w:pPr>
              <w:pStyle w:val="VCAAbulletlevel2"/>
              <w:numPr>
                <w:ilvl w:val="0"/>
                <w:numId w:val="0"/>
              </w:numPr>
              <w:spacing w:after="0"/>
              <w:ind w:left="360" w:hanging="360"/>
            </w:pPr>
          </w:p>
        </w:tc>
      </w:tr>
      <w:tr w:rsidR="00EC449A" w14:paraId="0CD890E0"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72081E1" w14:textId="77777777" w:rsidR="00EC449A" w:rsidRPr="000A7273" w:rsidRDefault="00EC449A" w:rsidP="00357702">
            <w:pPr>
              <w:pStyle w:val="Heading2"/>
              <w:rPr>
                <w:b/>
                <w:bCs/>
                <w:color w:val="004EA8"/>
              </w:rPr>
            </w:pPr>
            <w:bookmarkStart w:id="32" w:name="_Toc191908329"/>
            <w:r>
              <w:rPr>
                <w:noProof/>
              </w:rPr>
              <w:drawing>
                <wp:anchor distT="0" distB="0" distL="114300" distR="114300" simplePos="0" relativeHeight="251670528" behindDoc="0" locked="0" layoutInCell="1" allowOverlap="1" wp14:anchorId="67B373FD" wp14:editId="6A759DB4">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2"/>
            <w:r>
              <w:t xml:space="preserve"> </w:t>
            </w:r>
          </w:p>
          <w:p w14:paraId="25234B37" w14:textId="398EEFA9" w:rsidR="00EC449A" w:rsidRDefault="00EC449A" w:rsidP="00357702">
            <w:pPr>
              <w:pStyle w:val="VCAAbulletlevel2"/>
              <w:numPr>
                <w:ilvl w:val="0"/>
                <w:numId w:val="0"/>
              </w:numPr>
              <w:spacing w:line="240" w:lineRule="auto"/>
              <w:rPr>
                <w:b/>
                <w:bCs/>
                <w:color w:val="004EA8"/>
                <w:sz w:val="32"/>
                <w:szCs w:val="32"/>
              </w:rPr>
            </w:pPr>
            <w:r w:rsidRPr="008C6AA2">
              <w:rPr>
                <w:b/>
                <w:bCs/>
                <w:color w:val="004EA8"/>
                <w:sz w:val="32"/>
                <w:szCs w:val="32"/>
              </w:rPr>
              <w:t>An intergenerational dialogue event with older adults from a</w:t>
            </w:r>
            <w:r>
              <w:rPr>
                <w:b/>
                <w:bCs/>
                <w:color w:val="004EA8"/>
                <w:sz w:val="32"/>
                <w:szCs w:val="32"/>
              </w:rPr>
              <w:t>n</w:t>
            </w:r>
            <w:r w:rsidRPr="008C6AA2">
              <w:rPr>
                <w:b/>
                <w:bCs/>
                <w:color w:val="004EA8"/>
                <w:sz w:val="32"/>
                <w:szCs w:val="32"/>
              </w:rPr>
              <w:t xml:space="preserve"> </w:t>
            </w:r>
            <w:sdt>
              <w:sdtPr>
                <w:rPr>
                  <w:b/>
                  <w:bCs/>
                  <w:color w:val="004EA8"/>
                  <w:sz w:val="32"/>
                  <w:szCs w:val="32"/>
                </w:rPr>
                <w:alias w:val="Keywords"/>
                <w:tag w:val=""/>
                <w:id w:val="-2050284306"/>
                <w:placeholder>
                  <w:docPart w:val="ED6131B32DA0414A8AEDD5E02E27CEA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Punjabi</w:t>
                </w:r>
              </w:sdtContent>
            </w:sdt>
            <w:r w:rsidRPr="008C6AA2">
              <w:rPr>
                <w:b/>
                <w:bCs/>
                <w:color w:val="004EA8"/>
                <w:sz w:val="32"/>
                <w:szCs w:val="32"/>
              </w:rPr>
              <w:t>-speaking community, discussing how their lives have changed over time.</w:t>
            </w:r>
          </w:p>
          <w:p w14:paraId="5609327A" w14:textId="77777777" w:rsidR="00EC449A" w:rsidRDefault="00EC449A" w:rsidP="00357702">
            <w:pPr>
              <w:pStyle w:val="VCAAbulletlevel2"/>
              <w:numPr>
                <w:ilvl w:val="0"/>
                <w:numId w:val="0"/>
              </w:numPr>
              <w:rPr>
                <w:b/>
                <w:bCs/>
                <w:color w:val="004EA8"/>
                <w:sz w:val="32"/>
                <w:szCs w:val="32"/>
              </w:rPr>
            </w:pPr>
          </w:p>
          <w:p w14:paraId="39E266AF" w14:textId="77777777" w:rsidR="00EC449A" w:rsidRDefault="00EC449A" w:rsidP="00357702">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3D8A24C9" w14:textId="77777777" w:rsidR="00EC449A" w:rsidRPr="00FE7AA7" w:rsidRDefault="00EC449A" w:rsidP="00357702">
            <w:pPr>
              <w:pStyle w:val="VCAAbulletlevel2"/>
              <w:numPr>
                <w:ilvl w:val="0"/>
                <w:numId w:val="0"/>
              </w:numPr>
              <w:spacing w:after="0"/>
              <w:ind w:left="360"/>
            </w:pPr>
          </w:p>
          <w:p w14:paraId="77B20B5B" w14:textId="77777777" w:rsidR="00EC449A" w:rsidRDefault="00EC449A" w:rsidP="00357702">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046AA82F" w14:textId="77777777" w:rsidR="00EC449A" w:rsidRPr="00FE7AA7" w:rsidRDefault="00EC449A" w:rsidP="00357702">
            <w:pPr>
              <w:pStyle w:val="VCAAbulletlevel2"/>
              <w:numPr>
                <w:ilvl w:val="0"/>
                <w:numId w:val="0"/>
              </w:numPr>
              <w:spacing w:after="0"/>
            </w:pPr>
          </w:p>
          <w:p w14:paraId="0AC2CBF3" w14:textId="7517E76E" w:rsidR="00EC449A" w:rsidRDefault="00EC449A" w:rsidP="00357702">
            <w:pPr>
              <w:pStyle w:val="VCAAbulletlevel2"/>
              <w:spacing w:after="0"/>
            </w:pPr>
            <w:r w:rsidRPr="00FE7AA7">
              <w:t xml:space="preserve">Select and write a set of questions in </w:t>
            </w:r>
            <w:sdt>
              <w:sdtPr>
                <w:alias w:val="Keywords"/>
                <w:tag w:val=""/>
                <w:id w:val="-1920397118"/>
                <w:placeholder>
                  <w:docPart w:val="16351381356E4B3BB20FA8FF779DDBB0"/>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6E16D795" w14:textId="77777777" w:rsidR="00EC449A" w:rsidRPr="00FE7AA7" w:rsidRDefault="00EC449A" w:rsidP="00357702">
            <w:pPr>
              <w:pStyle w:val="VCAAbulletlevel2"/>
              <w:numPr>
                <w:ilvl w:val="0"/>
                <w:numId w:val="0"/>
              </w:numPr>
              <w:spacing w:after="0"/>
            </w:pPr>
          </w:p>
          <w:p w14:paraId="7D5952B5" w14:textId="77777777" w:rsidR="00EC449A" w:rsidRDefault="00EC449A" w:rsidP="00357702">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66C6D307" w14:textId="77777777" w:rsidR="00EC449A" w:rsidRPr="00FE7AA7" w:rsidRDefault="00EC449A" w:rsidP="00357702">
            <w:pPr>
              <w:pStyle w:val="VCAAbulletlevel2"/>
              <w:numPr>
                <w:ilvl w:val="0"/>
                <w:numId w:val="0"/>
              </w:numPr>
              <w:spacing w:after="0"/>
            </w:pPr>
          </w:p>
          <w:p w14:paraId="749A9552" w14:textId="1F20A601" w:rsidR="00EC449A" w:rsidRDefault="00EC449A" w:rsidP="00357702">
            <w:pPr>
              <w:pStyle w:val="VCAAbulletlevel2"/>
              <w:spacing w:after="0"/>
            </w:pPr>
            <w:r w:rsidRPr="00FE7AA7">
              <w:t xml:space="preserve">Invite local </w:t>
            </w:r>
            <w:sdt>
              <w:sdtPr>
                <w:alias w:val="Keywords"/>
                <w:tag w:val=""/>
                <w:id w:val="-282423197"/>
                <w:placeholder>
                  <w:docPart w:val="AA8582AB3DB9410BAE992DDE77639538"/>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E7AA7">
              <w:t>-speaking community members to attend an intergenerational dialogue event. Ask your prepared questions, listening actively to the responses, and ask follow-up questions to deepen the discussion.</w:t>
            </w:r>
          </w:p>
          <w:p w14:paraId="695F6C90" w14:textId="77777777" w:rsidR="00EC449A" w:rsidRPr="00FE7AA7" w:rsidRDefault="00EC449A" w:rsidP="00357702">
            <w:pPr>
              <w:pStyle w:val="VCAAbulletlevel2"/>
              <w:numPr>
                <w:ilvl w:val="0"/>
                <w:numId w:val="0"/>
              </w:numPr>
              <w:spacing w:after="0"/>
            </w:pPr>
          </w:p>
          <w:p w14:paraId="0CD4C13C" w14:textId="77777777" w:rsidR="00EC449A" w:rsidRDefault="00EC449A" w:rsidP="00357702">
            <w:pPr>
              <w:pStyle w:val="VCAAbulletlevel2"/>
              <w:spacing w:after="0"/>
            </w:pPr>
            <w:r w:rsidRPr="00FE7AA7">
              <w:t xml:space="preserve">Take notes during the </w:t>
            </w:r>
            <w:r>
              <w:t>interview</w:t>
            </w:r>
            <w:r w:rsidRPr="00FE7AA7">
              <w:t xml:space="preserve"> to capture key insights, memorable anecdotes and lessons learned.</w:t>
            </w:r>
          </w:p>
          <w:p w14:paraId="5905C402" w14:textId="77777777" w:rsidR="00EC449A" w:rsidRPr="00FE7AA7" w:rsidRDefault="00EC449A" w:rsidP="00357702">
            <w:pPr>
              <w:pStyle w:val="VCAAbulletlevel2"/>
              <w:numPr>
                <w:ilvl w:val="0"/>
                <w:numId w:val="0"/>
              </w:numPr>
              <w:spacing w:after="0"/>
            </w:pPr>
          </w:p>
          <w:p w14:paraId="4D3D56D2" w14:textId="77777777" w:rsidR="00EC449A" w:rsidRDefault="00EC449A" w:rsidP="00357702">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453884D0" w14:textId="77777777" w:rsidR="00EC449A" w:rsidRPr="00FE7AA7" w:rsidRDefault="00EC449A" w:rsidP="00357702">
            <w:pPr>
              <w:pStyle w:val="VCAAbulletlevel2"/>
              <w:numPr>
                <w:ilvl w:val="0"/>
                <w:numId w:val="0"/>
              </w:numPr>
              <w:spacing w:after="0"/>
            </w:pPr>
          </w:p>
          <w:p w14:paraId="244C0731" w14:textId="77777777" w:rsidR="00EC449A" w:rsidRDefault="00EC449A" w:rsidP="00357702">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13BC9E4C" w14:textId="77777777" w:rsidR="00EC449A" w:rsidRPr="00FE7AA7" w:rsidRDefault="00EC449A" w:rsidP="00357702">
            <w:pPr>
              <w:pStyle w:val="VCAAbulletlevel2"/>
              <w:numPr>
                <w:ilvl w:val="0"/>
                <w:numId w:val="0"/>
              </w:numPr>
              <w:spacing w:after="0"/>
            </w:pPr>
          </w:p>
          <w:p w14:paraId="461185A0" w14:textId="77777777" w:rsidR="00EC449A" w:rsidRDefault="00EC449A" w:rsidP="00357702">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294037EC" w14:textId="77777777" w:rsidR="00EC449A" w:rsidRPr="00FE7AA7" w:rsidRDefault="00EC449A" w:rsidP="00357702">
            <w:pPr>
              <w:pStyle w:val="VCAAbulletlevel2"/>
              <w:numPr>
                <w:ilvl w:val="0"/>
                <w:numId w:val="0"/>
              </w:numPr>
              <w:spacing w:after="0"/>
            </w:pPr>
          </w:p>
          <w:p w14:paraId="1FAE28AF" w14:textId="77777777" w:rsidR="00EC449A" w:rsidRDefault="00EC449A" w:rsidP="00357702">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775B9424" w14:textId="77777777" w:rsidR="00EC449A" w:rsidRPr="00FE7AA7" w:rsidRDefault="00EC449A" w:rsidP="00357702">
            <w:pPr>
              <w:pStyle w:val="VCAAbulletlevel2"/>
              <w:numPr>
                <w:ilvl w:val="0"/>
                <w:numId w:val="0"/>
              </w:numPr>
            </w:pPr>
          </w:p>
          <w:p w14:paraId="0F4F2FBA" w14:textId="77777777" w:rsidR="00EC449A" w:rsidRDefault="00EC449A" w:rsidP="00357702">
            <w:pPr>
              <w:pStyle w:val="VCAAbulletlevel2"/>
              <w:spacing w:after="0"/>
            </w:pPr>
            <w:r w:rsidRPr="00FE7AA7">
              <w:t>Share your reflections with the class, allowing for further discussions and insights.</w:t>
            </w:r>
          </w:p>
          <w:p w14:paraId="6BE6B5C7" w14:textId="77777777" w:rsidR="00EC449A" w:rsidRPr="0066155E" w:rsidRDefault="00EC449A" w:rsidP="00357702">
            <w:pPr>
              <w:pStyle w:val="VCAAbulletlevel2"/>
              <w:numPr>
                <w:ilvl w:val="0"/>
                <w:numId w:val="0"/>
              </w:numPr>
              <w:spacing w:after="0"/>
            </w:pPr>
          </w:p>
        </w:tc>
      </w:tr>
    </w:tbl>
    <w:p w14:paraId="6B3AA555" w14:textId="77777777" w:rsidR="00EC449A" w:rsidRDefault="00EC449A" w:rsidP="00EC449A">
      <w:bookmarkStart w:id="33" w:name="_Hlk179282842"/>
    </w:p>
    <w:p w14:paraId="43E5A46A" w14:textId="77777777" w:rsidR="00EC449A" w:rsidRDefault="00EC449A" w:rsidP="00EC449A">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F040C4" w14:paraId="1DD86220" w14:textId="77777777" w:rsidTr="00357702">
        <w:trPr>
          <w:trHeight w:val="274"/>
        </w:trPr>
        <w:tc>
          <w:tcPr>
            <w:tcW w:w="2197" w:type="dxa"/>
            <w:shd w:val="clear" w:color="auto" w:fill="0F7EB4"/>
          </w:tcPr>
          <w:p w14:paraId="5BE15E22" w14:textId="77777777" w:rsidR="00EC449A" w:rsidRPr="00F040C4" w:rsidRDefault="00EC449A" w:rsidP="00357702">
            <w:pPr>
              <w:pStyle w:val="VCAAtablecondensedheading"/>
              <w:rPr>
                <w:b w:val="0"/>
              </w:rPr>
            </w:pPr>
            <w:r w:rsidRPr="00F040C4">
              <w:t xml:space="preserve">Concept </w:t>
            </w:r>
          </w:p>
        </w:tc>
        <w:tc>
          <w:tcPr>
            <w:tcW w:w="2197" w:type="dxa"/>
            <w:shd w:val="clear" w:color="auto" w:fill="0F7EB4"/>
          </w:tcPr>
          <w:p w14:paraId="6FE52035" w14:textId="77777777" w:rsidR="00EC449A" w:rsidRPr="00F040C4" w:rsidRDefault="00EC449A" w:rsidP="00357702">
            <w:pPr>
              <w:pStyle w:val="VCAAtablecondensedheading"/>
              <w:rPr>
                <w:b w:val="0"/>
              </w:rPr>
            </w:pPr>
            <w:r w:rsidRPr="00F040C4">
              <w:t>Perspective</w:t>
            </w:r>
          </w:p>
        </w:tc>
        <w:tc>
          <w:tcPr>
            <w:tcW w:w="2197" w:type="dxa"/>
            <w:shd w:val="clear" w:color="auto" w:fill="0F7EB4"/>
          </w:tcPr>
          <w:p w14:paraId="441173A3" w14:textId="77777777" w:rsidR="00EC449A" w:rsidRPr="00F040C4" w:rsidRDefault="00EC449A" w:rsidP="00357702">
            <w:pPr>
              <w:pStyle w:val="VCAAtablecondensedheading"/>
              <w:rPr>
                <w:b w:val="0"/>
              </w:rPr>
            </w:pPr>
            <w:r w:rsidRPr="00F040C4">
              <w:t>Topic</w:t>
            </w:r>
          </w:p>
        </w:tc>
        <w:tc>
          <w:tcPr>
            <w:tcW w:w="2198" w:type="dxa"/>
            <w:shd w:val="clear" w:color="auto" w:fill="0F7EB4"/>
          </w:tcPr>
          <w:p w14:paraId="6C8DFAB8" w14:textId="77777777" w:rsidR="00EC449A" w:rsidRPr="00F040C4" w:rsidRDefault="00EC449A" w:rsidP="00357702">
            <w:pPr>
              <w:pStyle w:val="VCAAtablecondensedheading"/>
              <w:rPr>
                <w:b w:val="0"/>
              </w:rPr>
            </w:pPr>
            <w:r w:rsidRPr="00F040C4">
              <w:t>Subtopic</w:t>
            </w:r>
          </w:p>
        </w:tc>
      </w:tr>
      <w:tr w:rsidR="00EC449A" w:rsidRPr="00F040C4" w14:paraId="1B7A1FC4" w14:textId="77777777" w:rsidTr="00463582">
        <w:trPr>
          <w:trHeight w:val="1701"/>
        </w:trPr>
        <w:tc>
          <w:tcPr>
            <w:tcW w:w="2197" w:type="dxa"/>
            <w:vAlign w:val="center"/>
          </w:tcPr>
          <w:p w14:paraId="11393414" w14:textId="77777777" w:rsidR="00EC449A" w:rsidRPr="002256A5" w:rsidRDefault="00EC449A" w:rsidP="00357702">
            <w:pPr>
              <w:pStyle w:val="VCAAbody"/>
              <w:jc w:val="center"/>
            </w:pPr>
            <w:r w:rsidRPr="007B1023">
              <w:t>Legacy</w:t>
            </w:r>
          </w:p>
        </w:tc>
        <w:tc>
          <w:tcPr>
            <w:tcW w:w="2197" w:type="dxa"/>
            <w:vAlign w:val="center"/>
          </w:tcPr>
          <w:p w14:paraId="5A8F9D8F" w14:textId="77777777" w:rsidR="00EC449A" w:rsidRPr="00F040C4" w:rsidRDefault="00EC449A" w:rsidP="00357702">
            <w:pPr>
              <w:pStyle w:val="VCAAbody"/>
              <w:jc w:val="center"/>
            </w:pPr>
            <w:r w:rsidRPr="00387AF6">
              <w:t>Community</w:t>
            </w:r>
          </w:p>
        </w:tc>
        <w:tc>
          <w:tcPr>
            <w:tcW w:w="2197" w:type="dxa"/>
            <w:vAlign w:val="center"/>
          </w:tcPr>
          <w:p w14:paraId="529C5CED" w14:textId="77777777" w:rsidR="00EC449A" w:rsidRPr="00F040C4" w:rsidRDefault="00EC449A" w:rsidP="00357702">
            <w:pPr>
              <w:pStyle w:val="VCAAbody"/>
              <w:jc w:val="center"/>
            </w:pPr>
            <w:r w:rsidRPr="00387AF6">
              <w:t>History and traditions</w:t>
            </w:r>
          </w:p>
        </w:tc>
        <w:tc>
          <w:tcPr>
            <w:tcW w:w="2198" w:type="dxa"/>
            <w:vAlign w:val="center"/>
          </w:tcPr>
          <w:p w14:paraId="53A5D21A" w14:textId="7936FF4E" w:rsidR="00EC449A" w:rsidRPr="00F040C4" w:rsidRDefault="00EC449A" w:rsidP="00357702">
            <w:pPr>
              <w:pStyle w:val="VCAAbody"/>
              <w:jc w:val="center"/>
            </w:pPr>
            <w:r w:rsidRPr="00387AF6">
              <w:t xml:space="preserve">Impact of a famous </w:t>
            </w:r>
            <w:sdt>
              <w:sdtPr>
                <w:alias w:val="Keywords"/>
                <w:tag w:val=""/>
                <w:id w:val="-2091535985"/>
                <w:placeholder>
                  <w:docPart w:val="FBE4DC1FC3D447B188CB7F42788D88DD"/>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37216065" w14:textId="77777777" w:rsidR="00EC449A" w:rsidRPr="007733F6" w:rsidRDefault="00EC449A" w:rsidP="00EC449A">
      <w:pPr>
        <w:pStyle w:val="Heading2"/>
        <w:rPr>
          <w:sz w:val="28"/>
        </w:rPr>
      </w:pPr>
      <w:bookmarkStart w:id="34" w:name="_Toc183082947"/>
      <w:bookmarkStart w:id="35" w:name="_Toc183089420"/>
      <w:bookmarkStart w:id="36" w:name="_Toc183090508"/>
      <w:bookmarkStart w:id="37" w:name="_Toc183091014"/>
      <w:bookmarkStart w:id="38" w:name="_Toc189485933"/>
      <w:bookmarkStart w:id="39" w:name="_Toc191908330"/>
      <w:r w:rsidRPr="00633101">
        <w:rPr>
          <w:sz w:val="28"/>
        </w:rPr>
        <w:t xml:space="preserve">Outcome </w:t>
      </w:r>
      <w:r>
        <w:rPr>
          <w:sz w:val="28"/>
        </w:rPr>
        <w:t>3</w:t>
      </w:r>
      <w:bookmarkEnd w:id="34"/>
      <w:bookmarkEnd w:id="35"/>
      <w:bookmarkEnd w:id="36"/>
      <w:bookmarkEnd w:id="37"/>
      <w:bookmarkEnd w:id="38"/>
      <w:bookmarkEnd w:id="39"/>
      <w:r w:rsidRPr="007733F6">
        <w:rPr>
          <w:sz w:val="28"/>
        </w:rPr>
        <w:tab/>
      </w:r>
    </w:p>
    <w:p w14:paraId="167BD364" w14:textId="1A0D3112" w:rsidR="00EC449A" w:rsidRPr="00387AF6" w:rsidRDefault="00EC449A" w:rsidP="00EC449A">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B0994722F09C431C9C9355076557641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646CBA7562F24675A6DCC497569587F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387AF6">
        <w:rPr>
          <w:shd w:val="clear" w:color="auto" w:fill="FFFFFF"/>
        </w:rPr>
        <w:t xml:space="preserve">-speakers on the subtopic related to Australia that has been studied. </w:t>
      </w:r>
    </w:p>
    <w:p w14:paraId="27696EDC" w14:textId="77777777" w:rsidR="00EC449A" w:rsidRPr="00753F1C" w:rsidRDefault="00EC449A" w:rsidP="00EC449A">
      <w:pPr>
        <w:pStyle w:val="Heading2"/>
        <w:rPr>
          <w:sz w:val="24"/>
          <w:szCs w:val="24"/>
        </w:rPr>
      </w:pPr>
      <w:bookmarkStart w:id="40" w:name="_Toc183082948"/>
      <w:bookmarkStart w:id="41" w:name="_Toc183089421"/>
      <w:bookmarkStart w:id="42" w:name="_Toc183090509"/>
      <w:bookmarkStart w:id="43" w:name="_Toc183091015"/>
      <w:bookmarkStart w:id="44" w:name="_Toc189485934"/>
      <w:bookmarkStart w:id="45" w:name="_Toc191908331"/>
      <w:r w:rsidRPr="00633101">
        <w:rPr>
          <w:sz w:val="24"/>
          <w:szCs w:val="24"/>
        </w:rPr>
        <w:t>Examples of learning activities</w:t>
      </w:r>
      <w:bookmarkEnd w:id="40"/>
      <w:bookmarkEnd w:id="41"/>
      <w:bookmarkEnd w:id="42"/>
      <w:bookmarkEnd w:id="43"/>
      <w:bookmarkEnd w:id="44"/>
      <w:bookmarkEnd w:id="4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C449A" w14:paraId="1C9C9185" w14:textId="77777777" w:rsidTr="00357702">
        <w:tc>
          <w:tcPr>
            <w:tcW w:w="8783" w:type="dxa"/>
          </w:tcPr>
          <w:p w14:paraId="12CEA4FF" w14:textId="78BF58B8" w:rsidR="00EC449A" w:rsidRPr="00F66F92" w:rsidRDefault="00EC449A" w:rsidP="00357702">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B60BBDAD15044165B312BF0D65F929FB"/>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EC449A" w14:paraId="0FAF1C54" w14:textId="77777777" w:rsidTr="00357702">
        <w:tc>
          <w:tcPr>
            <w:tcW w:w="8783" w:type="dxa"/>
          </w:tcPr>
          <w:p w14:paraId="3D876EB6" w14:textId="35C1607D" w:rsidR="00EC449A" w:rsidRPr="00F66F92" w:rsidRDefault="00EC449A" w:rsidP="00357702">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DC36ECAC76934781B67313921B90E66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t xml:space="preserve"> speaking person in their chosen field, both in Australia and around the world.</w:t>
            </w:r>
          </w:p>
        </w:tc>
      </w:tr>
      <w:tr w:rsidR="00EC449A" w14:paraId="31AED3F2" w14:textId="77777777" w:rsidTr="00357702">
        <w:tc>
          <w:tcPr>
            <w:tcW w:w="8783" w:type="dxa"/>
          </w:tcPr>
          <w:p w14:paraId="4BDE7EAF" w14:textId="77777777" w:rsidR="00EC449A" w:rsidRPr="00F66F92" w:rsidRDefault="00EC449A" w:rsidP="00357702">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EC449A" w14:paraId="44A25115" w14:textId="77777777" w:rsidTr="00357702">
        <w:tc>
          <w:tcPr>
            <w:tcW w:w="8783" w:type="dxa"/>
          </w:tcPr>
          <w:p w14:paraId="1B05B29F" w14:textId="70AD61B0" w:rsidR="00EC449A" w:rsidRPr="00F66F92" w:rsidRDefault="00EC449A" w:rsidP="00357702">
            <w:pPr>
              <w:pStyle w:val="VCAAbulletlevel2"/>
            </w:pPr>
            <w:r w:rsidRPr="007B1023">
              <w:t xml:space="preserve">Create and display a digital presentation in </w:t>
            </w:r>
            <w:sdt>
              <w:sdtPr>
                <w:rPr>
                  <w:rStyle w:val="VCAAbodyChar"/>
                  <w:sz w:val="22"/>
                  <w:szCs w:val="22"/>
                </w:rPr>
                <w:alias w:val="Keywords"/>
                <w:tag w:val=""/>
                <w:id w:val="-1139331684"/>
                <w:placeholder>
                  <w:docPart w:val="0DD4D86AB5404975945A9CD01D10B5A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rsidRPr="007B1023">
              <w:t xml:space="preserve"> about a famous </w:t>
            </w:r>
            <w:sdt>
              <w:sdtPr>
                <w:rPr>
                  <w:rStyle w:val="VCAAbodyChar"/>
                  <w:sz w:val="22"/>
                  <w:szCs w:val="22"/>
                </w:rPr>
                <w:alias w:val="Keywords"/>
                <w:tag w:val=""/>
                <w:id w:val="-1456022146"/>
                <w:placeholder>
                  <w:docPart w:val="745129DE64B54A5AA3F2D48449C2080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15B990DBF5684D9891CD440FA57B273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EC449A" w14:paraId="77F00A4C" w14:textId="77777777" w:rsidTr="00357702">
        <w:tc>
          <w:tcPr>
            <w:tcW w:w="8783" w:type="dxa"/>
          </w:tcPr>
          <w:p w14:paraId="220D6BDF" w14:textId="29192E6C" w:rsidR="00EC449A" w:rsidRPr="00F66F92" w:rsidRDefault="00EC449A" w:rsidP="00357702">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A2C32A8C8C9E4E5AAADFE238D3626EF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EC449A" w14:paraId="69B39865" w14:textId="77777777" w:rsidTr="00357702">
        <w:tc>
          <w:tcPr>
            <w:tcW w:w="8783" w:type="dxa"/>
          </w:tcPr>
          <w:p w14:paraId="4EC7FFF7" w14:textId="081AF9E8" w:rsidR="00EC449A" w:rsidRPr="00F66F92" w:rsidRDefault="00EC449A" w:rsidP="00357702">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3296333F6659467AADC92EF9EA7D078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rsidRPr="004870BC">
              <w:t xml:space="preserve">-speaking people throughout history. Compare one </w:t>
            </w:r>
            <w:sdt>
              <w:sdtPr>
                <w:rPr>
                  <w:rStyle w:val="VCAAbodyChar"/>
                  <w:sz w:val="22"/>
                  <w:szCs w:val="22"/>
                </w:rPr>
                <w:alias w:val="Keywords"/>
                <w:tag w:val=""/>
                <w:id w:val="-753042568"/>
                <w:placeholder>
                  <w:docPart w:val="42859B421E3243AC8C8316D55A551AB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EC449A" w14:paraId="1C15D2BD" w14:textId="77777777" w:rsidTr="00357702">
        <w:tc>
          <w:tcPr>
            <w:tcW w:w="8783" w:type="dxa"/>
          </w:tcPr>
          <w:p w14:paraId="29EA4996" w14:textId="5EBCD3E3" w:rsidR="00EC449A" w:rsidRPr="00F66F92" w:rsidRDefault="00EC449A" w:rsidP="00357702">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2966EEDA65C943F0850170F386F04B3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2930F3ACF6E54324A483563C08BE5D5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rsidRPr="004870BC">
              <w:t>-speaking person throughout the speech.</w:t>
            </w:r>
          </w:p>
        </w:tc>
      </w:tr>
      <w:tr w:rsidR="00EC449A" w14:paraId="6BA68B3B" w14:textId="77777777" w:rsidTr="00357702">
        <w:tc>
          <w:tcPr>
            <w:tcW w:w="8783" w:type="dxa"/>
          </w:tcPr>
          <w:p w14:paraId="0C426EEF" w14:textId="77777777" w:rsidR="00EC449A" w:rsidRPr="00F66F92" w:rsidRDefault="00EC449A" w:rsidP="00357702">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EC449A" w14:paraId="5E71E79F" w14:textId="77777777" w:rsidTr="00357702">
        <w:tc>
          <w:tcPr>
            <w:tcW w:w="8783" w:type="dxa"/>
          </w:tcPr>
          <w:p w14:paraId="6F38506A" w14:textId="77777777" w:rsidR="00EC449A" w:rsidRDefault="00EC449A" w:rsidP="00357702">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EC449A" w14:paraId="009423D4" w14:textId="77777777" w:rsidTr="00357702">
        <w:tc>
          <w:tcPr>
            <w:tcW w:w="8783" w:type="dxa"/>
          </w:tcPr>
          <w:p w14:paraId="52CF9501" w14:textId="53169C19" w:rsidR="00EC449A" w:rsidRDefault="00EC449A" w:rsidP="00357702">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assume </w:t>
            </w:r>
            <w:r w:rsidR="00DE567F" w:rsidRPr="004870BC">
              <w:t xml:space="preserve">either </w:t>
            </w:r>
            <w:r w:rsidRPr="004870BC">
              <w:t xml:space="preserve">the role of a famous </w:t>
            </w:r>
            <w:sdt>
              <w:sdtPr>
                <w:rPr>
                  <w:rStyle w:val="VCAAbodyChar"/>
                  <w:sz w:val="22"/>
                  <w:szCs w:val="22"/>
                </w:rPr>
                <w:alias w:val="Keywords"/>
                <w:tag w:val=""/>
                <w:id w:val="1023130550"/>
                <w:placeholder>
                  <w:docPart w:val="98848A131EB9496CB2BA46F783F6ACF4"/>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EC449A" w14:paraId="04127CE1" w14:textId="77777777" w:rsidTr="00357702">
        <w:tc>
          <w:tcPr>
            <w:tcW w:w="8783" w:type="dxa"/>
          </w:tcPr>
          <w:p w14:paraId="4E2F3509" w14:textId="256F56E8" w:rsidR="00EC449A" w:rsidRDefault="00EC449A" w:rsidP="00357702">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55175A1FE7174E468CE4B0C0C683CD3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Punjabi</w:t>
                </w:r>
              </w:sdtContent>
            </w:sdt>
            <w:r w:rsidRPr="004F1F91">
              <w:t>-speaking person's life or showcasing their impact in their chosen field. Incorporate historical details and dialogue to showcase their contributions in an Australia</w:t>
            </w:r>
            <w:r w:rsidR="00DE567F">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EC449A" w14:paraId="3CD49448" w14:textId="77777777" w:rsidTr="00357702">
        <w:tc>
          <w:tcPr>
            <w:tcW w:w="8783" w:type="dxa"/>
          </w:tcPr>
          <w:p w14:paraId="544D842D" w14:textId="62E391CF" w:rsidR="00EC449A" w:rsidRPr="004F1F91" w:rsidRDefault="00EC449A" w:rsidP="00357702">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B717975092D64FB9ABA7B48FFA0116D0"/>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EC449A" w14:paraId="11BABAC2" w14:textId="77777777" w:rsidTr="00357702">
        <w:tc>
          <w:tcPr>
            <w:tcW w:w="8783" w:type="dxa"/>
          </w:tcPr>
          <w:p w14:paraId="42495124" w14:textId="581650A6" w:rsidR="00EC449A" w:rsidRPr="004F1F91" w:rsidRDefault="00EC449A" w:rsidP="00357702">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60931985BFCB4EDA9E029360667EC482"/>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EC449A" w14:paraId="381CEDBD" w14:textId="77777777" w:rsidTr="00357702">
        <w:tc>
          <w:tcPr>
            <w:tcW w:w="8783" w:type="dxa"/>
            <w:tcBorders>
              <w:bottom w:val="single" w:sz="4" w:space="0" w:color="auto"/>
            </w:tcBorders>
            <w:shd w:val="clear" w:color="auto" w:fill="D9D9D9" w:themeFill="background1" w:themeFillShade="D9"/>
          </w:tcPr>
          <w:p w14:paraId="439B4E70" w14:textId="6775B6E4" w:rsidR="00EC449A" w:rsidRPr="008C6AA2" w:rsidRDefault="00EC449A" w:rsidP="00357702">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3D2FF8B4" wp14:editId="7464E3F5">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48C4E8FCA1C44B7AB0C7393525F4526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Punjabi</w:t>
                </w:r>
              </w:sdtContent>
            </w:sdt>
            <w:r>
              <w:rPr>
                <w:b/>
                <w:bCs/>
              </w:rPr>
              <w:t>-speaking person in their field of endeavour in Australia.</w:t>
            </w:r>
          </w:p>
        </w:tc>
      </w:tr>
      <w:tr w:rsidR="00EC449A" w14:paraId="59E060C7" w14:textId="77777777" w:rsidTr="00357702">
        <w:tc>
          <w:tcPr>
            <w:tcW w:w="8783" w:type="dxa"/>
            <w:tcBorders>
              <w:bottom w:val="single" w:sz="4" w:space="0" w:color="B5E2F1"/>
            </w:tcBorders>
            <w:shd w:val="clear" w:color="auto" w:fill="FFFFFF" w:themeFill="background1"/>
          </w:tcPr>
          <w:p w14:paraId="48D93756" w14:textId="77777777" w:rsidR="00EC449A" w:rsidRDefault="00EC449A" w:rsidP="00357702">
            <w:pPr>
              <w:pStyle w:val="VCAAbulletlevel2"/>
              <w:numPr>
                <w:ilvl w:val="0"/>
                <w:numId w:val="0"/>
              </w:numPr>
              <w:spacing w:after="0"/>
              <w:ind w:left="360"/>
            </w:pPr>
          </w:p>
          <w:p w14:paraId="502CC99D" w14:textId="77777777" w:rsidR="00EC449A" w:rsidRDefault="00EC449A" w:rsidP="00357702">
            <w:pPr>
              <w:pStyle w:val="VCAAbulletlevel2"/>
              <w:numPr>
                <w:ilvl w:val="0"/>
                <w:numId w:val="0"/>
              </w:numPr>
              <w:spacing w:after="0"/>
              <w:ind w:left="360"/>
            </w:pPr>
          </w:p>
          <w:p w14:paraId="613F7109" w14:textId="77777777" w:rsidR="00EC449A" w:rsidRDefault="00EC449A" w:rsidP="00357702">
            <w:pPr>
              <w:pStyle w:val="VCAAbulletlevel2"/>
              <w:numPr>
                <w:ilvl w:val="0"/>
                <w:numId w:val="0"/>
              </w:numPr>
              <w:spacing w:after="0"/>
              <w:ind w:left="360"/>
            </w:pPr>
          </w:p>
        </w:tc>
      </w:tr>
      <w:tr w:rsidR="00EC449A" w14:paraId="0F626A0F"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FED8B76" w14:textId="77777777" w:rsidR="00EC449A" w:rsidRPr="00AB43C5" w:rsidRDefault="00EC449A" w:rsidP="00357702">
            <w:pPr>
              <w:pStyle w:val="Heading2"/>
              <w:rPr>
                <w:b/>
                <w:bCs/>
                <w:color w:val="004EA8"/>
              </w:rPr>
            </w:pPr>
            <w:bookmarkStart w:id="46" w:name="_Toc183082949"/>
            <w:bookmarkStart w:id="47" w:name="_Toc183089422"/>
            <w:bookmarkStart w:id="48" w:name="_Toc183090510"/>
            <w:bookmarkStart w:id="49" w:name="_Toc183091016"/>
            <w:bookmarkStart w:id="50" w:name="_Toc189485935"/>
            <w:bookmarkStart w:id="51" w:name="_Toc191908332"/>
            <w:r>
              <w:rPr>
                <w:noProof/>
              </w:rPr>
              <w:drawing>
                <wp:anchor distT="0" distB="0" distL="114300" distR="114300" simplePos="0" relativeHeight="251696128" behindDoc="0" locked="0" layoutInCell="1" allowOverlap="1" wp14:anchorId="5D8A34A6" wp14:editId="1A12ADE2">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6"/>
            <w:bookmarkEnd w:id="47"/>
            <w:bookmarkEnd w:id="48"/>
            <w:bookmarkEnd w:id="49"/>
            <w:bookmarkEnd w:id="50"/>
            <w:bookmarkEnd w:id="51"/>
            <w:r>
              <w:t xml:space="preserve"> </w:t>
            </w:r>
          </w:p>
          <w:p w14:paraId="270BE730" w14:textId="65F56540" w:rsidR="00EC449A" w:rsidRDefault="00EC449A" w:rsidP="00357702">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931B0B2D847C4937A49AEFFE5369845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Punjabi</w:t>
                </w:r>
              </w:sdtContent>
            </w:sdt>
            <w:r w:rsidRPr="004F1F91">
              <w:rPr>
                <w:b/>
                <w:bCs/>
                <w:color w:val="004EA8"/>
                <w:sz w:val="32"/>
                <w:szCs w:val="32"/>
              </w:rPr>
              <w:t xml:space="preserve">-speaking person in their field of endeavour in Australia.  </w:t>
            </w:r>
          </w:p>
          <w:p w14:paraId="0EB0F48E" w14:textId="77777777" w:rsidR="00EC449A" w:rsidRDefault="00EC449A" w:rsidP="00357702">
            <w:pPr>
              <w:pStyle w:val="VCAAbulletlevel2"/>
              <w:numPr>
                <w:ilvl w:val="0"/>
                <w:numId w:val="0"/>
              </w:numPr>
              <w:rPr>
                <w:b/>
                <w:bCs/>
                <w:color w:val="004EA8"/>
                <w:sz w:val="32"/>
                <w:szCs w:val="32"/>
              </w:rPr>
            </w:pPr>
          </w:p>
          <w:p w14:paraId="35A2B671" w14:textId="60D7DD5D" w:rsidR="00EC449A" w:rsidRPr="004F1F91" w:rsidRDefault="00EC449A" w:rsidP="00357702">
            <w:pPr>
              <w:pStyle w:val="VCAAbulletlevel2"/>
            </w:pPr>
            <w:r w:rsidRPr="004F1F91">
              <w:t xml:space="preserve">Listen to and read a speech about a significant historical figure in </w:t>
            </w:r>
            <w:sdt>
              <w:sdtPr>
                <w:alias w:val="Keywords"/>
                <w:tag w:val=""/>
                <w:id w:val="-536511195"/>
                <w:placeholder>
                  <w:docPart w:val="C177BE2F5A804326A9A4AA22C84B9452"/>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3E3DD223" w14:textId="77777777" w:rsidR="00EC449A" w:rsidRPr="00FE7AA7" w:rsidRDefault="00EC449A" w:rsidP="00357702">
            <w:pPr>
              <w:pStyle w:val="VCAAbulletlevel2"/>
              <w:numPr>
                <w:ilvl w:val="0"/>
                <w:numId w:val="0"/>
              </w:numPr>
              <w:spacing w:after="0"/>
              <w:ind w:left="360"/>
            </w:pPr>
          </w:p>
          <w:p w14:paraId="64B34E52" w14:textId="39F3836F" w:rsidR="00EC449A" w:rsidRPr="004F1F91" w:rsidRDefault="00EC449A" w:rsidP="00357702">
            <w:pPr>
              <w:pStyle w:val="VCAAbulletlevel2"/>
            </w:pPr>
            <w:r w:rsidRPr="004F1F91">
              <w:t xml:space="preserve">Research a famous </w:t>
            </w:r>
            <w:sdt>
              <w:sdtPr>
                <w:alias w:val="Keywords"/>
                <w:tag w:val=""/>
                <w:id w:val="-1527247210"/>
                <w:placeholder>
                  <w:docPart w:val="40E940B9DEAC42C198FC1C2D296E15D5"/>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4DD0962D" w14:textId="77777777" w:rsidR="00EC449A" w:rsidRPr="00FE7AA7" w:rsidRDefault="00EC449A" w:rsidP="00357702">
            <w:pPr>
              <w:pStyle w:val="VCAAbulletlevel2"/>
              <w:numPr>
                <w:ilvl w:val="0"/>
                <w:numId w:val="0"/>
              </w:numPr>
              <w:spacing w:after="0"/>
            </w:pPr>
          </w:p>
          <w:p w14:paraId="561E15E3" w14:textId="58931584" w:rsidR="00EC449A" w:rsidRPr="004F1F91" w:rsidRDefault="00EC449A" w:rsidP="00357702">
            <w:pPr>
              <w:pStyle w:val="VCAAbulletlevel2"/>
            </w:pPr>
            <w:r w:rsidRPr="004F1F91">
              <w:t xml:space="preserve">Identify and select quotes and anecdotes related to the famous </w:t>
            </w:r>
            <w:sdt>
              <w:sdtPr>
                <w:alias w:val="Keywords"/>
                <w:tag w:val=""/>
                <w:id w:val="-1613512085"/>
                <w:placeholder>
                  <w:docPart w:val="F9BDECE8F46045CE97B5ABA87320D5F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5B3A81A0" w14:textId="77777777" w:rsidR="00EC449A" w:rsidRPr="00FE7AA7" w:rsidRDefault="00EC449A" w:rsidP="00357702">
            <w:pPr>
              <w:pStyle w:val="VCAAbulletlevel2"/>
              <w:numPr>
                <w:ilvl w:val="0"/>
                <w:numId w:val="0"/>
              </w:numPr>
              <w:spacing w:after="0"/>
            </w:pPr>
          </w:p>
          <w:p w14:paraId="6E8BC0FF" w14:textId="77777777" w:rsidR="00EC449A" w:rsidRPr="004F1F91" w:rsidRDefault="00EC449A" w:rsidP="00357702">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0277E9BB" w14:textId="77777777" w:rsidR="00EC449A" w:rsidRPr="00FE7AA7" w:rsidRDefault="00EC449A" w:rsidP="00357702">
            <w:pPr>
              <w:pStyle w:val="VCAAbulletlevel2"/>
              <w:numPr>
                <w:ilvl w:val="0"/>
                <w:numId w:val="0"/>
              </w:numPr>
              <w:spacing w:after="0"/>
            </w:pPr>
          </w:p>
          <w:p w14:paraId="4D4E5E69" w14:textId="77777777" w:rsidR="00EC449A" w:rsidRDefault="00EC449A" w:rsidP="00357702">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5288B3D1" w14:textId="77777777" w:rsidR="00EC449A" w:rsidRPr="00FE7AA7" w:rsidRDefault="00EC449A" w:rsidP="00357702">
            <w:pPr>
              <w:pStyle w:val="VCAAbulletlevel2"/>
              <w:numPr>
                <w:ilvl w:val="0"/>
                <w:numId w:val="0"/>
              </w:numPr>
              <w:spacing w:after="0"/>
            </w:pPr>
          </w:p>
          <w:p w14:paraId="61674951" w14:textId="4946FF9C" w:rsidR="00EC449A" w:rsidRDefault="00EC449A" w:rsidP="00357702">
            <w:pPr>
              <w:pStyle w:val="VCAAbulletlevel2"/>
            </w:pPr>
            <w:r w:rsidRPr="004F1F91">
              <w:t xml:space="preserve">View a range of images related to the famous </w:t>
            </w:r>
            <w:sdt>
              <w:sdtPr>
                <w:alias w:val="Keywords"/>
                <w:tag w:val=""/>
                <w:id w:val="-1813091752"/>
                <w:placeholder>
                  <w:docPart w:val="A3FF4018CDB2460786FA6279065CC123"/>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‘word, phrase, sentence’ activity identifying key information in </w:t>
            </w:r>
            <w:sdt>
              <w:sdtPr>
                <w:alias w:val="Keywords"/>
                <w:tag w:val=""/>
                <w:id w:val="-1755586871"/>
                <w:placeholder>
                  <w:docPart w:val="91B62F0243714E7E9D291D34EB3CD7AB"/>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4F1F91">
              <w:t>, and add references to the images within your script text.</w:t>
            </w:r>
          </w:p>
          <w:p w14:paraId="527493F2" w14:textId="77777777" w:rsidR="00EC449A" w:rsidRPr="00FE7AA7" w:rsidRDefault="00EC449A" w:rsidP="00357702">
            <w:pPr>
              <w:pStyle w:val="VCAAbulletlevel2"/>
              <w:numPr>
                <w:ilvl w:val="0"/>
                <w:numId w:val="0"/>
              </w:numPr>
            </w:pPr>
          </w:p>
          <w:p w14:paraId="5D5C9DDA" w14:textId="77777777" w:rsidR="00EC449A" w:rsidRPr="004F1F91" w:rsidRDefault="00EC449A" w:rsidP="00357702">
            <w:pPr>
              <w:pStyle w:val="VCAAbulletlevel2"/>
            </w:pPr>
            <w:r w:rsidRPr="004F1F91">
              <w:t>Create a digital or virtual presentation to accompany your museum tour, using appropriate text and images to engage the audience.</w:t>
            </w:r>
          </w:p>
          <w:p w14:paraId="4520A676" w14:textId="77777777" w:rsidR="00EC449A" w:rsidRPr="00FE7AA7" w:rsidRDefault="00EC449A" w:rsidP="00357702">
            <w:pPr>
              <w:pStyle w:val="VCAAbulletlevel2"/>
              <w:numPr>
                <w:ilvl w:val="0"/>
                <w:numId w:val="0"/>
              </w:numPr>
              <w:spacing w:after="0"/>
            </w:pPr>
          </w:p>
          <w:p w14:paraId="109ED6C9" w14:textId="77777777" w:rsidR="00EC449A" w:rsidRPr="004F1F91" w:rsidRDefault="00EC449A" w:rsidP="00357702">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38A28F4C" w14:textId="77777777" w:rsidR="00EC449A" w:rsidRPr="00FE7AA7" w:rsidRDefault="00EC449A" w:rsidP="00357702">
            <w:pPr>
              <w:pStyle w:val="VCAAbulletlevel2"/>
              <w:numPr>
                <w:ilvl w:val="0"/>
                <w:numId w:val="0"/>
              </w:numPr>
              <w:spacing w:after="0"/>
            </w:pPr>
          </w:p>
          <w:p w14:paraId="4F602BE1" w14:textId="77777777" w:rsidR="00EC449A" w:rsidRDefault="00EC449A" w:rsidP="00357702">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37802557" w14:textId="77777777" w:rsidR="00EC449A" w:rsidRPr="004F1F91" w:rsidRDefault="00EC449A" w:rsidP="00357702">
            <w:pPr>
              <w:pStyle w:val="VCAAbulletlevel2"/>
              <w:numPr>
                <w:ilvl w:val="0"/>
                <w:numId w:val="0"/>
              </w:numPr>
            </w:pPr>
          </w:p>
          <w:p w14:paraId="4A2542D6" w14:textId="77777777" w:rsidR="00EC449A" w:rsidRPr="004F1F91" w:rsidRDefault="00EC449A" w:rsidP="00357702">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1281E97B" w14:textId="77777777" w:rsidR="00EC449A" w:rsidRPr="00FE7AA7" w:rsidRDefault="00EC449A" w:rsidP="00357702">
            <w:pPr>
              <w:pStyle w:val="VCAAbulletlevel2"/>
              <w:numPr>
                <w:ilvl w:val="0"/>
                <w:numId w:val="0"/>
              </w:numPr>
            </w:pPr>
          </w:p>
          <w:p w14:paraId="1CE6D014" w14:textId="77777777" w:rsidR="00EC449A" w:rsidRPr="004F1F91" w:rsidRDefault="00EC449A" w:rsidP="00357702">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5DC9522D" w14:textId="77777777" w:rsidR="00EC449A" w:rsidRPr="0066155E" w:rsidRDefault="00EC449A" w:rsidP="00357702">
            <w:pPr>
              <w:pStyle w:val="VCAAbulletlevel2"/>
              <w:numPr>
                <w:ilvl w:val="0"/>
                <w:numId w:val="0"/>
              </w:numPr>
              <w:spacing w:after="0"/>
            </w:pPr>
          </w:p>
        </w:tc>
      </w:tr>
    </w:tbl>
    <w:p w14:paraId="4D8B6F88" w14:textId="77777777" w:rsidR="00EC449A" w:rsidRDefault="00EC449A" w:rsidP="00EC449A">
      <w:pPr>
        <w:pStyle w:val="Figures"/>
        <w:jc w:val="left"/>
        <w:rPr>
          <w:lang w:val="en-AU"/>
        </w:rPr>
      </w:pPr>
    </w:p>
    <w:p w14:paraId="79428314" w14:textId="77777777" w:rsidR="00EC449A" w:rsidRDefault="00EC449A" w:rsidP="00EC449A"/>
    <w:p w14:paraId="57DA4C6C" w14:textId="77777777" w:rsidR="00EC449A" w:rsidRDefault="00EC449A" w:rsidP="00EC449A">
      <w:pPr>
        <w:pStyle w:val="Heading3"/>
        <w:sectPr w:rsidR="00EC449A" w:rsidSect="00313D69">
          <w:pgSz w:w="11907" w:h="16840" w:code="9"/>
          <w:pgMar w:top="1430" w:right="1134" w:bottom="993" w:left="1985" w:header="392" w:footer="273" w:gutter="0"/>
          <w:cols w:space="708"/>
          <w:docGrid w:linePitch="360"/>
        </w:sectPr>
      </w:pPr>
      <w:bookmarkStart w:id="52" w:name="_Toc188440469"/>
      <w:bookmarkEnd w:id="33"/>
      <w:r>
        <w:br/>
      </w:r>
      <w:r>
        <w:br/>
      </w:r>
      <w:r>
        <w:br/>
      </w:r>
    </w:p>
    <w:p w14:paraId="6CB29EB4" w14:textId="77777777" w:rsidR="00EC449A" w:rsidRDefault="00EC449A" w:rsidP="00EC449A">
      <w:pPr>
        <w:pStyle w:val="Heading3"/>
      </w:pPr>
      <w:bookmarkStart w:id="53" w:name="_Toc191908333"/>
      <w:r>
        <w:lastRenderedPageBreak/>
        <w:t>Unit 3</w:t>
      </w:r>
      <w:bookmarkEnd w:id="52"/>
      <w:bookmarkEnd w:id="53"/>
    </w:p>
    <w:p w14:paraId="1B7F4692" w14:textId="77777777" w:rsidR="00EC449A" w:rsidRDefault="00EC449A" w:rsidP="00EC449A">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7B23FE" w14:paraId="7F00A17D" w14:textId="77777777" w:rsidTr="00357702">
        <w:trPr>
          <w:trHeight w:val="274"/>
        </w:trPr>
        <w:tc>
          <w:tcPr>
            <w:tcW w:w="2197" w:type="dxa"/>
            <w:shd w:val="clear" w:color="auto" w:fill="0F7EB4"/>
          </w:tcPr>
          <w:p w14:paraId="7CC30728"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0F68B9B"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D569FBC"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F3AD4C0"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C449A" w:rsidRPr="007B23FE" w14:paraId="0C275A91" w14:textId="77777777" w:rsidTr="00463582">
        <w:trPr>
          <w:trHeight w:val="1701"/>
        </w:trPr>
        <w:tc>
          <w:tcPr>
            <w:tcW w:w="2197" w:type="dxa"/>
            <w:vAlign w:val="center"/>
          </w:tcPr>
          <w:p w14:paraId="56402D26" w14:textId="77777777" w:rsidR="00EC449A" w:rsidRPr="007B23FE" w:rsidRDefault="00EC449A" w:rsidP="00357702">
            <w:pPr>
              <w:pStyle w:val="VCAAbody"/>
              <w:jc w:val="center"/>
            </w:pPr>
            <w:r w:rsidRPr="007B23FE">
              <w:t>Sustainability</w:t>
            </w:r>
          </w:p>
        </w:tc>
        <w:tc>
          <w:tcPr>
            <w:tcW w:w="2197" w:type="dxa"/>
            <w:vAlign w:val="center"/>
          </w:tcPr>
          <w:p w14:paraId="7710E4A4" w14:textId="77777777" w:rsidR="00EC449A" w:rsidRPr="007B23FE" w:rsidRDefault="00EC449A" w:rsidP="00357702">
            <w:pPr>
              <w:pStyle w:val="VCAAbody"/>
              <w:jc w:val="center"/>
            </w:pPr>
            <w:r w:rsidRPr="00E4335C">
              <w:t>Personal</w:t>
            </w:r>
          </w:p>
        </w:tc>
        <w:tc>
          <w:tcPr>
            <w:tcW w:w="2197" w:type="dxa"/>
            <w:vAlign w:val="center"/>
          </w:tcPr>
          <w:p w14:paraId="5E205F9D" w14:textId="77777777" w:rsidR="00EC449A" w:rsidRPr="007B23FE" w:rsidRDefault="00EC449A" w:rsidP="00357702">
            <w:pPr>
              <w:pStyle w:val="VCAAbody"/>
              <w:jc w:val="center"/>
            </w:pPr>
            <w:r w:rsidRPr="00E4335C">
              <w:t>Sustaining language and culture</w:t>
            </w:r>
          </w:p>
        </w:tc>
        <w:tc>
          <w:tcPr>
            <w:tcW w:w="2198" w:type="dxa"/>
            <w:vAlign w:val="center"/>
          </w:tcPr>
          <w:p w14:paraId="1B00E394" w14:textId="77777777" w:rsidR="00EC449A" w:rsidRPr="007B23FE" w:rsidRDefault="00EC449A" w:rsidP="00357702">
            <w:pPr>
              <w:pStyle w:val="VCAAbody"/>
              <w:jc w:val="center"/>
            </w:pPr>
            <w:r w:rsidRPr="00E4335C">
              <w:t>A cultural tradition I will keep in the future</w:t>
            </w:r>
          </w:p>
        </w:tc>
      </w:tr>
    </w:tbl>
    <w:p w14:paraId="5CCA302F" w14:textId="77777777" w:rsidR="00EC449A" w:rsidRPr="00B13D9B" w:rsidRDefault="00EC449A" w:rsidP="00EC449A">
      <w:pPr>
        <w:pStyle w:val="Heading2"/>
        <w:rPr>
          <w:sz w:val="28"/>
        </w:rPr>
      </w:pPr>
      <w:bookmarkStart w:id="54" w:name="_Toc188440470"/>
      <w:bookmarkStart w:id="55" w:name="_Toc191908334"/>
      <w:r w:rsidRPr="00B13D9B">
        <w:rPr>
          <w:sz w:val="28"/>
        </w:rPr>
        <w:t>Outcome 1</w:t>
      </w:r>
      <w:bookmarkEnd w:id="54"/>
      <w:bookmarkEnd w:id="55"/>
    </w:p>
    <w:p w14:paraId="53A76E2A" w14:textId="4AE54458" w:rsidR="00EC449A" w:rsidRDefault="00EC449A" w:rsidP="00EC449A">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2EE1A41B2538463BB780A2313969E65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593A1B18" w14:textId="77777777" w:rsidR="00EC449A" w:rsidRPr="00753F1C" w:rsidRDefault="00EC449A" w:rsidP="00EC449A">
      <w:pPr>
        <w:pStyle w:val="Heading2"/>
        <w:rPr>
          <w:sz w:val="24"/>
          <w:szCs w:val="24"/>
        </w:rPr>
      </w:pPr>
      <w:bookmarkStart w:id="56" w:name="_Toc188440471"/>
      <w:bookmarkStart w:id="57" w:name="_Toc191908335"/>
      <w:r w:rsidRPr="00753F1C">
        <w:rPr>
          <w:sz w:val="24"/>
          <w:szCs w:val="24"/>
        </w:rPr>
        <w:t>Examples of learning activities</w:t>
      </w:r>
      <w:bookmarkEnd w:id="56"/>
      <w:bookmarkEnd w:id="57"/>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C449A" w14:paraId="7F1C4880" w14:textId="77777777" w:rsidTr="00357702">
        <w:trPr>
          <w:cantSplit/>
        </w:trPr>
        <w:tc>
          <w:tcPr>
            <w:tcW w:w="8783" w:type="dxa"/>
          </w:tcPr>
          <w:p w14:paraId="252E5FC1" w14:textId="4A2B2BEE" w:rsidR="00EC449A" w:rsidRPr="00F66F92" w:rsidRDefault="00EC449A" w:rsidP="00357702">
            <w:pPr>
              <w:pStyle w:val="VCAAbulletlevel2"/>
            </w:pPr>
            <w:r w:rsidRPr="00E4335C">
              <w:t xml:space="preserve">Research a </w:t>
            </w:r>
            <w:sdt>
              <w:sdtPr>
                <w:rPr>
                  <w:shd w:val="clear" w:color="auto" w:fill="FFFFFF"/>
                </w:rPr>
                <w:alias w:val="Keywords"/>
                <w:tag w:val=""/>
                <w:id w:val="312455101"/>
                <w:placeholder>
                  <w:docPart w:val="E7C2C50FE80A4E1BBF89AFD3B438AE1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EC449A" w14:paraId="214B7D1C" w14:textId="77777777" w:rsidTr="00357702">
        <w:trPr>
          <w:cantSplit/>
        </w:trPr>
        <w:tc>
          <w:tcPr>
            <w:tcW w:w="8783" w:type="dxa"/>
          </w:tcPr>
          <w:p w14:paraId="7B164B16" w14:textId="77777777" w:rsidR="00EC449A" w:rsidRPr="00E4335C" w:rsidRDefault="00EC449A" w:rsidP="00357702">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EC449A" w14:paraId="1883DD8F" w14:textId="77777777" w:rsidTr="00357702">
        <w:trPr>
          <w:cantSplit/>
        </w:trPr>
        <w:tc>
          <w:tcPr>
            <w:tcW w:w="8783" w:type="dxa"/>
          </w:tcPr>
          <w:p w14:paraId="680B6739" w14:textId="364C2222" w:rsidR="00EC449A" w:rsidRDefault="00EC449A" w:rsidP="00357702">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EEFDA77E6B2C48AFB0BDA7934D3F261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EC449A" w14:paraId="0870375A" w14:textId="77777777" w:rsidTr="00357702">
        <w:trPr>
          <w:cantSplit/>
        </w:trPr>
        <w:tc>
          <w:tcPr>
            <w:tcW w:w="8783" w:type="dxa"/>
          </w:tcPr>
          <w:p w14:paraId="15D7875A" w14:textId="754124DF" w:rsidR="00EC449A" w:rsidRPr="00EF154E" w:rsidRDefault="00EC449A" w:rsidP="00357702">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BEB14AB1AC6E4FA5814167F99C35E9B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EC449A" w14:paraId="5B6F65FF" w14:textId="77777777" w:rsidTr="00357702">
        <w:trPr>
          <w:cantSplit/>
        </w:trPr>
        <w:tc>
          <w:tcPr>
            <w:tcW w:w="8783" w:type="dxa"/>
          </w:tcPr>
          <w:p w14:paraId="54083F40" w14:textId="77777777" w:rsidR="00EC449A" w:rsidRPr="00F66F92" w:rsidRDefault="00EC449A" w:rsidP="00357702">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EC449A" w14:paraId="753869CC" w14:textId="77777777" w:rsidTr="00357702">
        <w:trPr>
          <w:cantSplit/>
        </w:trPr>
        <w:tc>
          <w:tcPr>
            <w:tcW w:w="8783" w:type="dxa"/>
          </w:tcPr>
          <w:p w14:paraId="5BA8C91E" w14:textId="77777777" w:rsidR="00EC449A" w:rsidRPr="00F66F92" w:rsidRDefault="00EC449A" w:rsidP="00357702">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EC449A" w14:paraId="779647BD" w14:textId="77777777" w:rsidTr="00357702">
        <w:trPr>
          <w:cantSplit/>
        </w:trPr>
        <w:tc>
          <w:tcPr>
            <w:tcW w:w="8783" w:type="dxa"/>
          </w:tcPr>
          <w:p w14:paraId="103FB884" w14:textId="77777777" w:rsidR="00EC449A" w:rsidRPr="00F66F92" w:rsidRDefault="00EC449A" w:rsidP="00357702">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EC449A" w14:paraId="689DBD72" w14:textId="77777777" w:rsidTr="00357702">
        <w:trPr>
          <w:cantSplit/>
        </w:trPr>
        <w:tc>
          <w:tcPr>
            <w:tcW w:w="8783" w:type="dxa"/>
          </w:tcPr>
          <w:p w14:paraId="5B4B08CE" w14:textId="5F306FED" w:rsidR="00EC449A" w:rsidRPr="00F66F92" w:rsidRDefault="00EC449A" w:rsidP="00357702">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AA48F7366BE04B76B36A91362D61714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40B688D5358F4385A2265D03CE557E9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EC449A" w14:paraId="04E943B9" w14:textId="77777777" w:rsidTr="00357702">
        <w:trPr>
          <w:cantSplit/>
        </w:trPr>
        <w:tc>
          <w:tcPr>
            <w:tcW w:w="8783" w:type="dxa"/>
          </w:tcPr>
          <w:p w14:paraId="0679ACDD" w14:textId="77777777" w:rsidR="00EC449A" w:rsidRPr="00EF154E" w:rsidRDefault="00EC449A" w:rsidP="00357702">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EC449A" w14:paraId="0A0D24A2" w14:textId="77777777" w:rsidTr="00357702">
        <w:trPr>
          <w:cantSplit/>
        </w:trPr>
        <w:tc>
          <w:tcPr>
            <w:tcW w:w="8783" w:type="dxa"/>
            <w:shd w:val="clear" w:color="auto" w:fill="D9D9D9" w:themeFill="background1" w:themeFillShade="D9"/>
          </w:tcPr>
          <w:p w14:paraId="03D7D4D8" w14:textId="6042CD1C" w:rsidR="00EC449A" w:rsidRPr="00875BC2" w:rsidRDefault="00EC449A" w:rsidP="00357702">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72C46B9C" wp14:editId="74612A4B">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B80E6C5E86274DB58188E37F33DA416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Punjabi</w:t>
                </w:r>
              </w:sdtContent>
            </w:sdt>
            <w:r w:rsidRPr="00875BC2">
              <w:rPr>
                <w:b/>
                <w:bCs/>
              </w:rPr>
              <w:t xml:space="preserve"> cultural tradition, and </w:t>
            </w:r>
            <w:r>
              <w:rPr>
                <w:b/>
                <w:bCs/>
              </w:rPr>
              <w:t>e</w:t>
            </w:r>
            <w:r w:rsidRPr="00875BC2">
              <w:rPr>
                <w:b/>
                <w:bCs/>
              </w:rPr>
              <w:t xml:space="preserve">xpressing your opinion. </w:t>
            </w:r>
          </w:p>
        </w:tc>
      </w:tr>
      <w:tr w:rsidR="00EC449A" w14:paraId="6AC58473" w14:textId="77777777" w:rsidTr="00357702">
        <w:trPr>
          <w:cantSplit/>
        </w:trPr>
        <w:tc>
          <w:tcPr>
            <w:tcW w:w="8783" w:type="dxa"/>
            <w:shd w:val="clear" w:color="auto" w:fill="FFFFFF" w:themeFill="background1"/>
          </w:tcPr>
          <w:p w14:paraId="35431D3D" w14:textId="77777777" w:rsidR="00EC449A" w:rsidRPr="006C0BD9" w:rsidRDefault="00EC449A" w:rsidP="00357702">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EC449A" w14:paraId="125E37B6" w14:textId="77777777" w:rsidTr="00357702">
        <w:tc>
          <w:tcPr>
            <w:tcW w:w="8783" w:type="dxa"/>
            <w:tcBorders>
              <w:bottom w:val="single" w:sz="4" w:space="0" w:color="C6ECFF" w:themeColor="accent1" w:themeTint="33"/>
            </w:tcBorders>
            <w:shd w:val="clear" w:color="auto" w:fill="auto"/>
          </w:tcPr>
          <w:p w14:paraId="36772112" w14:textId="77777777" w:rsidR="00EC449A" w:rsidRDefault="00EC449A" w:rsidP="00357702">
            <w:pPr>
              <w:pStyle w:val="VCAAbulletlevel2"/>
              <w:numPr>
                <w:ilvl w:val="0"/>
                <w:numId w:val="0"/>
              </w:numPr>
            </w:pPr>
          </w:p>
          <w:p w14:paraId="133C7B98" w14:textId="77777777" w:rsidR="00EC449A" w:rsidRPr="00BB1912" w:rsidRDefault="00EC449A" w:rsidP="00357702">
            <w:pPr>
              <w:pStyle w:val="VCAAbulletlevel2"/>
              <w:numPr>
                <w:ilvl w:val="0"/>
                <w:numId w:val="0"/>
              </w:numPr>
            </w:pPr>
          </w:p>
        </w:tc>
      </w:tr>
      <w:tr w:rsidR="00EC449A" w14:paraId="61B4E7EE"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38BEB27" w14:textId="77777777" w:rsidR="00EC449A" w:rsidRPr="002E4CED" w:rsidRDefault="00EC449A" w:rsidP="00357702">
            <w:pPr>
              <w:pStyle w:val="Heading2"/>
              <w:rPr>
                <w:b/>
                <w:bCs/>
                <w:color w:val="004EA8"/>
              </w:rPr>
            </w:pPr>
            <w:bookmarkStart w:id="58" w:name="_Toc188440472"/>
            <w:bookmarkStart w:id="59" w:name="_Toc191908336"/>
            <w:r w:rsidRPr="00B13D9B">
              <w:rPr>
                <w:b/>
                <w:bCs/>
                <w:noProof/>
                <w:color w:val="004EA8"/>
              </w:rPr>
              <w:drawing>
                <wp:anchor distT="0" distB="0" distL="114300" distR="114300" simplePos="0" relativeHeight="251672576" behindDoc="0" locked="0" layoutInCell="1" allowOverlap="1" wp14:anchorId="4EA06B5E" wp14:editId="7B43D32E">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8"/>
            <w:bookmarkEnd w:id="59"/>
            <w:r w:rsidRPr="00B13D9B">
              <w:rPr>
                <w:b/>
                <w:bCs/>
                <w:color w:val="004EA8"/>
              </w:rPr>
              <w:t xml:space="preserve"> </w:t>
            </w:r>
          </w:p>
          <w:p w14:paraId="69C90D2F" w14:textId="7DC3883B" w:rsidR="00EC449A" w:rsidRDefault="00EC449A" w:rsidP="00357702">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E76B31AD920F48C988213C2509337A1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Punjabi</w:t>
                </w:r>
              </w:sdtContent>
            </w:sdt>
            <w:r w:rsidRPr="006C0BD9">
              <w:rPr>
                <w:b/>
                <w:bCs/>
                <w:color w:val="004EA8"/>
                <w:sz w:val="32"/>
                <w:szCs w:val="32"/>
              </w:rPr>
              <w:t xml:space="preserve"> cultural tradition, and expressing your opinion</w:t>
            </w:r>
            <w:r w:rsidRPr="00BB1912">
              <w:rPr>
                <w:b/>
                <w:bCs/>
                <w:color w:val="004EA8"/>
                <w:sz w:val="32"/>
                <w:szCs w:val="32"/>
              </w:rPr>
              <w:t>.</w:t>
            </w:r>
          </w:p>
          <w:p w14:paraId="610BB1FE" w14:textId="77777777" w:rsidR="00EC449A" w:rsidRDefault="00EC449A" w:rsidP="00357702">
            <w:pPr>
              <w:pStyle w:val="VCAAbulletlevel2"/>
              <w:numPr>
                <w:ilvl w:val="0"/>
                <w:numId w:val="0"/>
              </w:numPr>
              <w:rPr>
                <w:b/>
                <w:bCs/>
                <w:color w:val="004EA8"/>
                <w:sz w:val="32"/>
                <w:szCs w:val="32"/>
              </w:rPr>
            </w:pPr>
          </w:p>
          <w:p w14:paraId="18B84906" w14:textId="77777777" w:rsidR="00EC449A" w:rsidRPr="00A76523" w:rsidRDefault="00EC449A" w:rsidP="00357702">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70D6264C" w14:textId="77777777" w:rsidR="00EC449A" w:rsidRPr="00A76523" w:rsidRDefault="00EC449A" w:rsidP="00357702">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62881783" w14:textId="2EDD4C86" w:rsidR="00EC449A" w:rsidRPr="00A76523" w:rsidRDefault="00EC449A" w:rsidP="00357702">
            <w:pPr>
              <w:pStyle w:val="VCAAbulletlevel2"/>
            </w:pPr>
            <w:r w:rsidRPr="00603480">
              <w:t>Create a chart, graph or diagram</w:t>
            </w:r>
            <w:r>
              <w:t xml:space="preserve"> </w:t>
            </w:r>
            <w:proofErr w:type="gramStart"/>
            <w:r w:rsidR="00DE567F">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19FAD7A1" w14:textId="77777777" w:rsidR="00EC449A" w:rsidRPr="00A76523" w:rsidRDefault="00EC449A" w:rsidP="00357702">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472F0990" w14:textId="77777777" w:rsidR="00EC449A" w:rsidRPr="00A76523" w:rsidRDefault="00EC449A" w:rsidP="00357702">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728EBD7D" w14:textId="77777777" w:rsidR="00EC449A" w:rsidRPr="00A76523" w:rsidRDefault="00EC449A" w:rsidP="00357702">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69085EFE" w14:textId="77777777" w:rsidR="00EC449A" w:rsidRPr="00A76523" w:rsidRDefault="00EC449A" w:rsidP="00357702">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01311669" w14:textId="77777777" w:rsidR="00EC449A" w:rsidRDefault="00EC449A" w:rsidP="00357702">
            <w:pPr>
              <w:pStyle w:val="VCAAbulletlevel2"/>
            </w:pPr>
            <w:r>
              <w:t>Practise active listening in pairs: paraphrase what your partner says and/or ask questions to clarify understanding, then swap roles.</w:t>
            </w:r>
          </w:p>
          <w:p w14:paraId="53356F58" w14:textId="77777777" w:rsidR="00EC449A" w:rsidRDefault="00EC449A" w:rsidP="00357702">
            <w:pPr>
              <w:pStyle w:val="VCAAbulletlevel2"/>
              <w:numPr>
                <w:ilvl w:val="0"/>
                <w:numId w:val="0"/>
              </w:numPr>
              <w:ind w:left="360" w:hanging="360"/>
            </w:pPr>
          </w:p>
          <w:p w14:paraId="43FD5B76" w14:textId="77777777" w:rsidR="00EC449A" w:rsidRDefault="00EC449A" w:rsidP="00357702">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69AA90A9" w14:textId="77777777" w:rsidR="00EC449A" w:rsidRDefault="00EC449A" w:rsidP="00357702">
            <w:pPr>
              <w:pStyle w:val="VCAAbulletlevel2"/>
              <w:numPr>
                <w:ilvl w:val="0"/>
                <w:numId w:val="0"/>
              </w:numPr>
              <w:ind w:left="360" w:hanging="360"/>
            </w:pPr>
          </w:p>
          <w:p w14:paraId="4F7C9895" w14:textId="77777777" w:rsidR="00EC449A" w:rsidRDefault="00EC449A" w:rsidP="00357702">
            <w:pPr>
              <w:pStyle w:val="VCAAbulletlevel2"/>
            </w:pPr>
            <w:r w:rsidRPr="006B27C6">
              <w:t>Brainstorm arguments both for and against the preservation of cultural traditions and provide supporting evidence to justify each position.</w:t>
            </w:r>
          </w:p>
          <w:p w14:paraId="79F66943" w14:textId="77777777" w:rsidR="00EC449A" w:rsidRDefault="00EC449A" w:rsidP="00357702">
            <w:pPr>
              <w:pStyle w:val="VCAAbulletlevel2"/>
              <w:numPr>
                <w:ilvl w:val="0"/>
                <w:numId w:val="0"/>
              </w:numPr>
              <w:ind w:left="360" w:hanging="360"/>
            </w:pPr>
          </w:p>
          <w:p w14:paraId="7D312712" w14:textId="77777777" w:rsidR="00EC449A" w:rsidRPr="0066155E" w:rsidRDefault="00EC449A" w:rsidP="00357702">
            <w:pPr>
              <w:pStyle w:val="VCAAbulletlevel2"/>
            </w:pPr>
            <w:r w:rsidRPr="006B27C6">
              <w:t>Participate in a debate</w:t>
            </w:r>
            <w:r>
              <w:t>.</w:t>
            </w:r>
          </w:p>
        </w:tc>
      </w:tr>
    </w:tbl>
    <w:p w14:paraId="50B90E0E" w14:textId="77777777" w:rsidR="00EC449A" w:rsidRDefault="00EC449A" w:rsidP="00EC449A">
      <w:pPr>
        <w:rPr>
          <w:lang w:val="en-AU"/>
        </w:rPr>
      </w:pPr>
    </w:p>
    <w:p w14:paraId="0C63F17E" w14:textId="77777777" w:rsidR="00EC449A" w:rsidRDefault="00EC449A" w:rsidP="00EC449A">
      <w:pPr>
        <w:rPr>
          <w:lang w:val="en-AU"/>
        </w:rPr>
      </w:pPr>
      <w:bookmarkStart w:id="60" w:name="_Toc188440475"/>
    </w:p>
    <w:p w14:paraId="71341E80" w14:textId="77777777" w:rsidR="00EC449A" w:rsidRDefault="00EC449A" w:rsidP="00EC449A">
      <w:pPr>
        <w:pStyle w:val="Heading4"/>
      </w:pPr>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7B23FE" w14:paraId="4596E2B2" w14:textId="77777777" w:rsidTr="00357702">
        <w:trPr>
          <w:trHeight w:val="274"/>
        </w:trPr>
        <w:tc>
          <w:tcPr>
            <w:tcW w:w="2197" w:type="dxa"/>
            <w:shd w:val="clear" w:color="auto" w:fill="0F7EB4"/>
          </w:tcPr>
          <w:p w14:paraId="77830963"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90C0296"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CCC3CC9"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244D472"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C449A" w:rsidRPr="007B23FE" w14:paraId="64A73902" w14:textId="77777777" w:rsidTr="00463582">
        <w:trPr>
          <w:trHeight w:val="1701"/>
        </w:trPr>
        <w:tc>
          <w:tcPr>
            <w:tcW w:w="2197" w:type="dxa"/>
            <w:vAlign w:val="center"/>
          </w:tcPr>
          <w:p w14:paraId="488392DE" w14:textId="77777777" w:rsidR="00EC449A" w:rsidRPr="007B23FE" w:rsidRDefault="00EC449A" w:rsidP="0035770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7AA61E12" w14:textId="77777777" w:rsidR="00EC449A" w:rsidRPr="007B23FE" w:rsidRDefault="00EC449A" w:rsidP="00357702">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51DC870F" w14:textId="77777777" w:rsidR="00EC449A" w:rsidRPr="007B23FE" w:rsidRDefault="00EC449A" w:rsidP="00357702">
            <w:pPr>
              <w:spacing w:before="120" w:after="120" w:line="280" w:lineRule="exact"/>
              <w:jc w:val="center"/>
              <w:rPr>
                <w:rFonts w:ascii="Arial" w:hAnsi="Arial" w:cs="Arial"/>
                <w:color w:val="000000" w:themeColor="text1"/>
                <w:sz w:val="20"/>
                <w:lang w:val="en-AU"/>
              </w:rPr>
            </w:pPr>
          </w:p>
          <w:p w14:paraId="1436214B" w14:textId="77777777" w:rsidR="00EC449A" w:rsidRDefault="00EC449A" w:rsidP="00357702">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7BA801B9" w14:textId="77777777" w:rsidR="00EC449A" w:rsidRPr="007B23FE" w:rsidRDefault="00EC449A" w:rsidP="00357702">
            <w:pPr>
              <w:spacing w:before="120" w:after="120" w:line="280" w:lineRule="exact"/>
              <w:jc w:val="center"/>
              <w:rPr>
                <w:rFonts w:ascii="Arial" w:hAnsi="Arial" w:cs="Arial"/>
                <w:color w:val="000000" w:themeColor="text1"/>
                <w:sz w:val="20"/>
              </w:rPr>
            </w:pPr>
          </w:p>
        </w:tc>
        <w:tc>
          <w:tcPr>
            <w:tcW w:w="2198" w:type="dxa"/>
            <w:vAlign w:val="center"/>
          </w:tcPr>
          <w:p w14:paraId="77572159" w14:textId="77777777" w:rsidR="00EC449A" w:rsidRPr="007B23FE" w:rsidRDefault="00EC449A" w:rsidP="00357702">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7E42EE4B" w14:textId="77777777" w:rsidR="00EC449A" w:rsidRPr="00B13D9B" w:rsidRDefault="00EC449A" w:rsidP="00EC449A">
      <w:pPr>
        <w:pStyle w:val="Heading2"/>
        <w:rPr>
          <w:sz w:val="28"/>
        </w:rPr>
      </w:pPr>
      <w:bookmarkStart w:id="61" w:name="_Toc188440476"/>
      <w:bookmarkStart w:id="62" w:name="_Toc189124133"/>
      <w:bookmarkStart w:id="63" w:name="_Toc191908337"/>
      <w:r w:rsidRPr="00B13D9B">
        <w:rPr>
          <w:sz w:val="28"/>
        </w:rPr>
        <w:t xml:space="preserve">Outcome </w:t>
      </w:r>
      <w:bookmarkEnd w:id="61"/>
      <w:bookmarkEnd w:id="62"/>
      <w:r>
        <w:rPr>
          <w:sz w:val="28"/>
        </w:rPr>
        <w:t>2</w:t>
      </w:r>
      <w:bookmarkEnd w:id="63"/>
    </w:p>
    <w:p w14:paraId="68BCBB04" w14:textId="6CFACD1E" w:rsidR="00EC449A" w:rsidRDefault="00EC449A" w:rsidP="00EC449A">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8C020DFFDAA94341907598CFE2E6BC5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93BA0AB1D57B4E2F8FF135097E2581A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A8426F">
        <w:rPr>
          <w:shd w:val="clear" w:color="auto" w:fill="FFFFFF"/>
        </w:rPr>
        <w:t>.</w:t>
      </w:r>
    </w:p>
    <w:p w14:paraId="2B5F6764" w14:textId="77777777" w:rsidR="00EC449A" w:rsidRDefault="00EC449A" w:rsidP="00EC449A">
      <w:pPr>
        <w:pStyle w:val="Heading2"/>
        <w:rPr>
          <w:sz w:val="24"/>
          <w:szCs w:val="24"/>
        </w:rPr>
      </w:pPr>
      <w:bookmarkStart w:id="64" w:name="_Toc188440477"/>
      <w:bookmarkStart w:id="65" w:name="_Toc189124134"/>
      <w:bookmarkStart w:id="66" w:name="_Toc191908338"/>
      <w:r w:rsidRPr="00753F1C">
        <w:rPr>
          <w:sz w:val="24"/>
          <w:szCs w:val="24"/>
        </w:rPr>
        <w:t>Examples of learning activities</w:t>
      </w:r>
      <w:bookmarkEnd w:id="64"/>
      <w:bookmarkEnd w:id="65"/>
      <w:bookmarkEnd w:id="66"/>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EC449A" w:rsidRPr="006476F9" w14:paraId="66F33953" w14:textId="77777777" w:rsidTr="00357702">
        <w:trPr>
          <w:cantSplit/>
        </w:trPr>
        <w:tc>
          <w:tcPr>
            <w:tcW w:w="8778" w:type="dxa"/>
          </w:tcPr>
          <w:p w14:paraId="060E2021" w14:textId="36C34C9B" w:rsidR="00EC449A" w:rsidRPr="00D159A5" w:rsidRDefault="00EC449A" w:rsidP="00357702">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4F115EA8F31943D4B6A5C5AD8D803244"/>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w:t>
            </w:r>
          </w:p>
        </w:tc>
      </w:tr>
      <w:tr w:rsidR="00EC449A" w:rsidRPr="006476F9" w14:paraId="2358F006" w14:textId="77777777" w:rsidTr="00357702">
        <w:trPr>
          <w:cantSplit/>
        </w:trPr>
        <w:tc>
          <w:tcPr>
            <w:tcW w:w="8778" w:type="dxa"/>
          </w:tcPr>
          <w:p w14:paraId="1BEB0CDB" w14:textId="77777777" w:rsidR="00EC449A" w:rsidRPr="00D159A5" w:rsidRDefault="00EC449A" w:rsidP="00357702">
            <w:pPr>
              <w:pStyle w:val="VCAAbulletlevel2"/>
            </w:pPr>
            <w:r w:rsidRPr="00D159A5">
              <w:t>Create an interactive vocabulary game or a sentence-building activity in an online space to practise using challenging words or expressions connected to multiculturalism.</w:t>
            </w:r>
          </w:p>
        </w:tc>
      </w:tr>
      <w:tr w:rsidR="00EC449A" w:rsidRPr="006476F9" w14:paraId="6E7A9C12" w14:textId="77777777" w:rsidTr="00357702">
        <w:trPr>
          <w:cantSplit/>
        </w:trPr>
        <w:tc>
          <w:tcPr>
            <w:tcW w:w="8778" w:type="dxa"/>
          </w:tcPr>
          <w:p w14:paraId="25FCCE14" w14:textId="77777777" w:rsidR="00EC449A" w:rsidRPr="00D159A5" w:rsidRDefault="00EC449A" w:rsidP="00357702">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EC449A" w:rsidRPr="006476F9" w14:paraId="69B6E7D8" w14:textId="77777777" w:rsidTr="00357702">
        <w:trPr>
          <w:cantSplit/>
        </w:trPr>
        <w:tc>
          <w:tcPr>
            <w:tcW w:w="8778" w:type="dxa"/>
          </w:tcPr>
          <w:p w14:paraId="70C25154" w14:textId="77777777" w:rsidR="00EC449A" w:rsidRPr="00D159A5" w:rsidRDefault="00EC449A" w:rsidP="00357702">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EC449A" w:rsidRPr="006476F9" w14:paraId="143E50E4" w14:textId="77777777" w:rsidTr="00357702">
        <w:trPr>
          <w:cantSplit/>
        </w:trPr>
        <w:tc>
          <w:tcPr>
            <w:tcW w:w="8778" w:type="dxa"/>
          </w:tcPr>
          <w:p w14:paraId="28E92BB4" w14:textId="77777777" w:rsidR="00EC449A" w:rsidRPr="00D159A5" w:rsidRDefault="00EC449A" w:rsidP="00357702">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EC449A" w:rsidRPr="006476F9" w14:paraId="05D0BADB" w14:textId="77777777" w:rsidTr="00357702">
        <w:trPr>
          <w:cantSplit/>
        </w:trPr>
        <w:tc>
          <w:tcPr>
            <w:tcW w:w="8778" w:type="dxa"/>
          </w:tcPr>
          <w:p w14:paraId="35B1ECA8" w14:textId="34BAF1ED" w:rsidR="00EC449A" w:rsidRPr="00D159A5" w:rsidRDefault="00EC449A" w:rsidP="00357702">
            <w:pPr>
              <w:pStyle w:val="VCAAbulletlevel2"/>
            </w:pPr>
            <w:r w:rsidRPr="00D159A5">
              <w:t xml:space="preserve">Listen to an online talk in </w:t>
            </w:r>
            <w:sdt>
              <w:sdtPr>
                <w:alias w:val="Keywords"/>
                <w:tag w:val=""/>
                <w:id w:val="-1779176131"/>
                <w:placeholder>
                  <w:docPart w:val="3555A646C9D24339B06491FD3826D967"/>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EC449A" w:rsidRPr="006476F9" w14:paraId="2E8EEEAA" w14:textId="77777777" w:rsidTr="00357702">
        <w:trPr>
          <w:cantSplit/>
        </w:trPr>
        <w:tc>
          <w:tcPr>
            <w:tcW w:w="8778" w:type="dxa"/>
          </w:tcPr>
          <w:p w14:paraId="339D2486" w14:textId="77777777" w:rsidR="00EC449A" w:rsidRPr="00D159A5" w:rsidRDefault="00EC449A" w:rsidP="00357702">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EC449A" w:rsidRPr="006476F9" w14:paraId="4C511B46" w14:textId="77777777" w:rsidTr="00357702">
        <w:trPr>
          <w:cantSplit/>
        </w:trPr>
        <w:tc>
          <w:tcPr>
            <w:tcW w:w="8778" w:type="dxa"/>
          </w:tcPr>
          <w:p w14:paraId="3C66BC43" w14:textId="77777777" w:rsidR="00EC449A" w:rsidRPr="00D159A5" w:rsidRDefault="00EC449A" w:rsidP="00357702">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EC449A" w:rsidRPr="006476F9" w14:paraId="5BB9EF7F" w14:textId="77777777" w:rsidTr="00357702">
        <w:trPr>
          <w:cantSplit/>
        </w:trPr>
        <w:tc>
          <w:tcPr>
            <w:tcW w:w="8778" w:type="dxa"/>
          </w:tcPr>
          <w:p w14:paraId="5E902A77" w14:textId="618FDE84" w:rsidR="00EC449A" w:rsidRPr="00D159A5" w:rsidRDefault="00EC449A" w:rsidP="00357702">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AAFAFBE0A02C4D4FAED6951C20E23C97"/>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EC449A" w:rsidRPr="006476F9" w14:paraId="4C746E4D" w14:textId="77777777" w:rsidTr="00357702">
        <w:trPr>
          <w:cantSplit/>
        </w:trPr>
        <w:tc>
          <w:tcPr>
            <w:tcW w:w="8778" w:type="dxa"/>
          </w:tcPr>
          <w:p w14:paraId="0725B3EE" w14:textId="77777777" w:rsidR="00EC449A" w:rsidRPr="00D159A5" w:rsidRDefault="00EC449A" w:rsidP="00357702">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EC449A" w:rsidRPr="006476F9" w14:paraId="232EB1A5" w14:textId="77777777" w:rsidTr="00357702">
        <w:trPr>
          <w:cantSplit/>
        </w:trPr>
        <w:tc>
          <w:tcPr>
            <w:tcW w:w="8778" w:type="dxa"/>
          </w:tcPr>
          <w:p w14:paraId="29B86CB2" w14:textId="77777777" w:rsidR="00EC449A" w:rsidRPr="00D159A5" w:rsidRDefault="00EC449A" w:rsidP="00357702">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EC449A" w:rsidRPr="006476F9" w14:paraId="32806FC3" w14:textId="77777777" w:rsidTr="00357702">
        <w:trPr>
          <w:cantSplit/>
        </w:trPr>
        <w:tc>
          <w:tcPr>
            <w:tcW w:w="8778" w:type="dxa"/>
          </w:tcPr>
          <w:p w14:paraId="5161DDA2" w14:textId="77777777" w:rsidR="00EC449A" w:rsidRPr="00D159A5" w:rsidRDefault="00EC449A" w:rsidP="00357702">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EC449A" w:rsidRPr="006476F9" w14:paraId="7F05B6FD" w14:textId="77777777" w:rsidTr="00357702">
        <w:trPr>
          <w:cantSplit/>
        </w:trPr>
        <w:tc>
          <w:tcPr>
            <w:tcW w:w="8778" w:type="dxa"/>
          </w:tcPr>
          <w:p w14:paraId="044C5280" w14:textId="77777777" w:rsidR="00EC449A" w:rsidRPr="00D159A5" w:rsidRDefault="00EC449A" w:rsidP="00357702">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EC449A" w:rsidRPr="006476F9" w14:paraId="4534F42A" w14:textId="77777777" w:rsidTr="00357702">
        <w:trPr>
          <w:cantSplit/>
        </w:trPr>
        <w:tc>
          <w:tcPr>
            <w:tcW w:w="8778" w:type="dxa"/>
          </w:tcPr>
          <w:p w14:paraId="1949F47C" w14:textId="4298CA78" w:rsidR="00EC449A" w:rsidRPr="00D159A5" w:rsidRDefault="00EC449A" w:rsidP="00357702">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8B0F0A03D91A4E74AD2AFDBA493D48EA"/>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159A5">
              <w:t>.</w:t>
            </w:r>
          </w:p>
        </w:tc>
      </w:tr>
      <w:tr w:rsidR="00EC449A" w:rsidRPr="006476F9" w14:paraId="450960EF" w14:textId="77777777" w:rsidTr="00357702">
        <w:trPr>
          <w:cantSplit/>
        </w:trPr>
        <w:tc>
          <w:tcPr>
            <w:tcW w:w="8778" w:type="dxa"/>
            <w:shd w:val="clear" w:color="auto" w:fill="D9D9D9" w:themeFill="background1" w:themeFillShade="D9"/>
          </w:tcPr>
          <w:p w14:paraId="1B87D52A" w14:textId="5809F7D8" w:rsidR="00EC449A" w:rsidRPr="00920126" w:rsidRDefault="00EC449A" w:rsidP="00357702">
            <w:pPr>
              <w:pStyle w:val="VCAAbulletlevel2"/>
              <w:rPr>
                <w:b/>
                <w:bCs/>
              </w:rPr>
            </w:pPr>
            <w:r w:rsidRPr="00920126">
              <w:rPr>
                <w:b/>
                <w:bCs/>
                <w:noProof/>
              </w:rPr>
              <w:drawing>
                <wp:anchor distT="0" distB="0" distL="114300" distR="114300" simplePos="0" relativeHeight="251691008" behindDoc="0" locked="0" layoutInCell="1" allowOverlap="1" wp14:anchorId="7F580E48" wp14:editId="7028D69E">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1C7B03A350EA4EB9BD8A4CC72704210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Punjabi</w:t>
                </w:r>
              </w:sdtContent>
            </w:sdt>
            <w:r w:rsidRPr="00920126">
              <w:rPr>
                <w:b/>
                <w:bCs/>
              </w:rPr>
              <w:t xml:space="preserve"> to explain the importance of multiculturalism in Australia by combining the information from various texts and your own experiences. </w:t>
            </w:r>
          </w:p>
        </w:tc>
      </w:tr>
    </w:tbl>
    <w:p w14:paraId="13D87EE7" w14:textId="77777777" w:rsidR="00EC449A" w:rsidRDefault="00EC449A" w:rsidP="00EC449A">
      <w:pPr>
        <w:rPr>
          <w:lang w:val="en-AU"/>
        </w:rPr>
      </w:pPr>
    </w:p>
    <w:tbl>
      <w:tblPr>
        <w:tblStyle w:val="TableGrid"/>
        <w:tblW w:w="0" w:type="auto"/>
        <w:tblInd w:w="-5" w:type="dxa"/>
        <w:tblLook w:val="04A0" w:firstRow="1" w:lastRow="0" w:firstColumn="1" w:lastColumn="0" w:noHBand="0" w:noVBand="1"/>
      </w:tblPr>
      <w:tblGrid>
        <w:gridCol w:w="8783"/>
      </w:tblGrid>
      <w:tr w:rsidR="00EC449A" w14:paraId="0B943206"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38921BB" w14:textId="77777777" w:rsidR="00EC449A" w:rsidRPr="00805F90" w:rsidRDefault="00EC449A" w:rsidP="00357702">
            <w:pPr>
              <w:pStyle w:val="Heading2"/>
              <w:rPr>
                <w:b/>
                <w:bCs/>
                <w:color w:val="004EA8"/>
              </w:rPr>
            </w:pPr>
            <w:bookmarkStart w:id="67" w:name="_Toc189124135"/>
            <w:bookmarkStart w:id="68" w:name="_Toc191908339"/>
            <w:r w:rsidRPr="00B13D9B">
              <w:rPr>
                <w:b/>
                <w:bCs/>
                <w:noProof/>
                <w:color w:val="004EA8"/>
              </w:rPr>
              <w:lastRenderedPageBreak/>
              <w:drawing>
                <wp:anchor distT="0" distB="0" distL="114300" distR="114300" simplePos="0" relativeHeight="251692032" behindDoc="0" locked="0" layoutInCell="1" allowOverlap="1" wp14:anchorId="69BE4BFB" wp14:editId="4475BB45">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7"/>
            <w:bookmarkEnd w:id="68"/>
            <w:r w:rsidRPr="00B13D9B">
              <w:rPr>
                <w:b/>
                <w:bCs/>
                <w:color w:val="004EA8"/>
              </w:rPr>
              <w:t xml:space="preserve"> </w:t>
            </w:r>
          </w:p>
          <w:p w14:paraId="6EDFFD84" w14:textId="7964FCEE" w:rsidR="00EC449A" w:rsidRDefault="00EC449A" w:rsidP="00357702">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0DF84B70A1474D22893642ED8A9929F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Punjabi</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220D9117" w14:textId="77777777" w:rsidR="00EC449A" w:rsidRDefault="00EC449A" w:rsidP="00357702">
            <w:pPr>
              <w:pStyle w:val="VCAAbulletlevel2"/>
              <w:numPr>
                <w:ilvl w:val="0"/>
                <w:numId w:val="0"/>
              </w:numPr>
              <w:rPr>
                <w:b/>
                <w:bCs/>
                <w:color w:val="004EA8"/>
                <w:sz w:val="32"/>
                <w:szCs w:val="32"/>
              </w:rPr>
            </w:pPr>
          </w:p>
          <w:p w14:paraId="7D83D4A0" w14:textId="77777777" w:rsidR="00EC449A" w:rsidRDefault="00EC449A" w:rsidP="00357702">
            <w:pPr>
              <w:pStyle w:val="VCAAbulletlevel2"/>
            </w:pPr>
            <w:r>
              <w:t>Discuss the key text type features and conventions of short stories, such as different narrative structures, or the use of literary devices (e.g. point of view, imagery, figurative language, repetition, flashback).</w:t>
            </w:r>
            <w:r>
              <w:br/>
            </w:r>
          </w:p>
          <w:p w14:paraId="458103F2" w14:textId="77777777" w:rsidR="00EC449A" w:rsidRDefault="00EC449A" w:rsidP="00357702">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018144A4" w14:textId="17EFE34D" w:rsidR="00EC449A" w:rsidRDefault="00EC449A" w:rsidP="00357702">
            <w:pPr>
              <w:pStyle w:val="VCAAbulletlevel2"/>
            </w:pPr>
            <w:r>
              <w:t xml:space="preserve">Analyse excerpts of articles and letters written by individuals from the </w:t>
            </w:r>
            <w:sdt>
              <w:sdtPr>
                <w:alias w:val="Keywords"/>
                <w:tag w:val=""/>
                <w:id w:val="432785598"/>
                <w:placeholder>
                  <w:docPart w:val="CD49CC97E59B4E7A915AE7E20BCFD08F"/>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5733065E" w14:textId="4EFE908B" w:rsidR="00EC449A" w:rsidRDefault="00EC449A" w:rsidP="00357702">
            <w:pPr>
              <w:pStyle w:val="VCAAbulletlevel2"/>
            </w:pPr>
            <w:r>
              <w:t xml:space="preserve">Read a children’s book or short story about immigration to Australia in </w:t>
            </w:r>
            <w:sdt>
              <w:sdtPr>
                <w:alias w:val="Keywords"/>
                <w:tag w:val=""/>
                <w:id w:val="-1986379067"/>
                <w:placeholder>
                  <w:docPart w:val="0B2F6F207D674D12963DD471E9CFB0F6"/>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Compare language choice in the text to the articles and letters previously analysed and compare the use of language depending on the audience and purpose.</w:t>
            </w:r>
            <w:r>
              <w:br/>
            </w:r>
          </w:p>
          <w:p w14:paraId="5B88263B" w14:textId="77777777" w:rsidR="00EC449A" w:rsidRDefault="00EC449A" w:rsidP="00357702">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112F81D3" w14:textId="77777777" w:rsidR="00EC449A" w:rsidRDefault="00EC449A" w:rsidP="00357702">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66942DB4" w14:textId="77777777" w:rsidR="00EC449A" w:rsidRDefault="00EC449A" w:rsidP="00357702">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5DAA391E" w14:textId="5DB4CB44" w:rsidR="00EC449A" w:rsidRDefault="00EC449A" w:rsidP="00357702">
            <w:pPr>
              <w:pStyle w:val="VCAAbulletlevel2"/>
            </w:pPr>
            <w:r>
              <w:t xml:space="preserve">Write the draft for your short story in </w:t>
            </w:r>
            <w:sdt>
              <w:sdtPr>
                <w:alias w:val="Keywords"/>
                <w:tag w:val=""/>
                <w:id w:val="-1232377704"/>
                <w:placeholder>
                  <w:docPart w:val="CD17C443402C4A3DA70AAC104A833FF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665E0EDC" w14:textId="77777777" w:rsidR="00EC449A" w:rsidRDefault="00EC449A" w:rsidP="00357702">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416CFB64" w14:textId="77777777" w:rsidR="00EC449A" w:rsidRDefault="00EC449A" w:rsidP="00357702">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0CF513A2" w14:textId="77777777" w:rsidR="00EC449A" w:rsidRDefault="00EC449A" w:rsidP="00357702">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30FEDB56" w14:textId="77777777" w:rsidR="00EC449A" w:rsidRDefault="00EC449A" w:rsidP="00357702">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3C312F89" w14:textId="77777777" w:rsidR="00EC449A" w:rsidRDefault="00EC449A" w:rsidP="00357702">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45F96493" w14:textId="77777777" w:rsidR="00EC449A" w:rsidRPr="0066155E" w:rsidRDefault="00EC449A" w:rsidP="00357702">
            <w:pPr>
              <w:pStyle w:val="VCAAbulletlevel2"/>
              <w:numPr>
                <w:ilvl w:val="0"/>
                <w:numId w:val="0"/>
              </w:numPr>
              <w:ind w:left="360"/>
            </w:pPr>
          </w:p>
        </w:tc>
      </w:tr>
    </w:tbl>
    <w:p w14:paraId="4F4FC2C1" w14:textId="77777777" w:rsidR="00EC449A" w:rsidRDefault="00EC449A" w:rsidP="00EC449A">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41EF5741" w14:textId="77777777" w:rsidR="00EC449A" w:rsidRPr="005A0EDD" w:rsidRDefault="00EC449A" w:rsidP="00EC449A">
      <w:pPr>
        <w:rPr>
          <w:lang w:val="en-AU"/>
        </w:rPr>
      </w:pPr>
    </w:p>
    <w:bookmarkEnd w:id="60"/>
    <w:p w14:paraId="15F33D18" w14:textId="77777777" w:rsidR="00EC449A" w:rsidRDefault="00EC449A" w:rsidP="00EC449A">
      <w:pPr>
        <w:pStyle w:val="Heading4"/>
      </w:pPr>
      <w:r>
        <w:t>U</w:t>
      </w:r>
      <w:r w:rsidRPr="00B13D9B">
        <w:t xml:space="preserve">nit </w:t>
      </w:r>
      <w:r>
        <w:t xml:space="preserve">3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7B23FE" w14:paraId="301FF71C" w14:textId="77777777" w:rsidTr="00463582">
        <w:trPr>
          <w:trHeight w:val="274"/>
        </w:trPr>
        <w:tc>
          <w:tcPr>
            <w:tcW w:w="2197" w:type="dxa"/>
            <w:shd w:val="clear" w:color="auto" w:fill="0F7EB4"/>
          </w:tcPr>
          <w:p w14:paraId="2F7B8B73"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1A18A6D"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D4854A9"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AE4A1CC"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C449A" w:rsidRPr="007B23FE" w14:paraId="55A27749" w14:textId="77777777" w:rsidTr="00463582">
        <w:trPr>
          <w:trHeight w:val="1701"/>
        </w:trPr>
        <w:tc>
          <w:tcPr>
            <w:tcW w:w="2197" w:type="dxa"/>
            <w:vAlign w:val="center"/>
          </w:tcPr>
          <w:p w14:paraId="5557CB81" w14:textId="77777777" w:rsidR="00EC449A" w:rsidRPr="007B23FE" w:rsidRDefault="00EC449A" w:rsidP="00357702">
            <w:pPr>
              <w:pStyle w:val="VCAAbody"/>
              <w:jc w:val="center"/>
            </w:pPr>
            <w:r>
              <w:t>Responsibility</w:t>
            </w:r>
          </w:p>
        </w:tc>
        <w:tc>
          <w:tcPr>
            <w:tcW w:w="2197" w:type="dxa"/>
            <w:vAlign w:val="center"/>
          </w:tcPr>
          <w:p w14:paraId="24270801" w14:textId="77777777" w:rsidR="00EC449A" w:rsidRPr="007B23FE" w:rsidRDefault="00EC449A" w:rsidP="00357702">
            <w:pPr>
              <w:pStyle w:val="VCAAbody"/>
              <w:jc w:val="center"/>
            </w:pPr>
            <w:r>
              <w:t>Healthy Lifestyles</w:t>
            </w:r>
          </w:p>
        </w:tc>
        <w:tc>
          <w:tcPr>
            <w:tcW w:w="2197" w:type="dxa"/>
            <w:vAlign w:val="center"/>
          </w:tcPr>
          <w:p w14:paraId="086AD6AC" w14:textId="77777777" w:rsidR="00EC449A" w:rsidRPr="007B23FE" w:rsidRDefault="00EC449A" w:rsidP="00357702">
            <w:pPr>
              <w:pStyle w:val="VCAAbody"/>
              <w:jc w:val="center"/>
            </w:pPr>
            <w:r>
              <w:t>Youth</w:t>
            </w:r>
          </w:p>
        </w:tc>
        <w:tc>
          <w:tcPr>
            <w:tcW w:w="2198" w:type="dxa"/>
            <w:vAlign w:val="center"/>
          </w:tcPr>
          <w:p w14:paraId="05BA42D4" w14:textId="77777777" w:rsidR="00EC449A" w:rsidRPr="007B23FE" w:rsidRDefault="00EC449A" w:rsidP="00357702">
            <w:pPr>
              <w:pStyle w:val="VCAAbody"/>
              <w:jc w:val="center"/>
            </w:pPr>
            <w:r>
              <w:t>Personal</w:t>
            </w:r>
          </w:p>
        </w:tc>
      </w:tr>
    </w:tbl>
    <w:p w14:paraId="54C7152B" w14:textId="77777777" w:rsidR="00EC449A" w:rsidRPr="00B13D9B" w:rsidRDefault="00EC449A" w:rsidP="00EC449A">
      <w:pPr>
        <w:pStyle w:val="Heading2"/>
        <w:rPr>
          <w:sz w:val="28"/>
        </w:rPr>
      </w:pPr>
      <w:bookmarkStart w:id="69" w:name="_Toc191908340"/>
      <w:r w:rsidRPr="00B13D9B">
        <w:rPr>
          <w:sz w:val="28"/>
        </w:rPr>
        <w:t xml:space="preserve">Outcome </w:t>
      </w:r>
      <w:r>
        <w:rPr>
          <w:sz w:val="28"/>
        </w:rPr>
        <w:t>3</w:t>
      </w:r>
      <w:bookmarkEnd w:id="69"/>
    </w:p>
    <w:p w14:paraId="7483F0CE" w14:textId="03A32D4E" w:rsidR="00EC449A" w:rsidRPr="000A7273" w:rsidRDefault="00EC449A" w:rsidP="00EC449A">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94CE93C869064B588CF8F35001A0BD1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04B9F50B" w14:textId="77777777" w:rsidR="00EC449A" w:rsidRDefault="00EC449A" w:rsidP="00EC449A">
      <w:pPr>
        <w:pStyle w:val="Heading2"/>
        <w:rPr>
          <w:sz w:val="24"/>
          <w:szCs w:val="24"/>
        </w:rPr>
      </w:pPr>
      <w:bookmarkStart w:id="70" w:name="_Toc191908341"/>
      <w:r w:rsidRPr="00753F1C">
        <w:rPr>
          <w:sz w:val="24"/>
          <w:szCs w:val="24"/>
        </w:rPr>
        <w:t>Examples of learning activities</w:t>
      </w:r>
      <w:bookmarkEnd w:id="70"/>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EC449A" w:rsidRPr="006D4EF4" w14:paraId="5A0935AA" w14:textId="77777777" w:rsidTr="00357702">
        <w:trPr>
          <w:cantSplit/>
        </w:trPr>
        <w:tc>
          <w:tcPr>
            <w:tcW w:w="8783" w:type="dxa"/>
          </w:tcPr>
          <w:p w14:paraId="6CFA512E" w14:textId="77777777" w:rsidR="00EC449A" w:rsidRPr="00FD4DAA" w:rsidRDefault="00EC449A" w:rsidP="00357702">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EC449A" w:rsidRPr="006D4EF4" w14:paraId="32896E90" w14:textId="77777777" w:rsidTr="00357702">
        <w:trPr>
          <w:cantSplit/>
        </w:trPr>
        <w:tc>
          <w:tcPr>
            <w:tcW w:w="8783" w:type="dxa"/>
          </w:tcPr>
          <w:p w14:paraId="2E5CA096" w14:textId="77777777" w:rsidR="00EC449A" w:rsidRPr="00FD4DAA" w:rsidRDefault="00EC449A" w:rsidP="00357702">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EC449A" w:rsidRPr="006D4EF4" w14:paraId="47E0CB08" w14:textId="77777777" w:rsidTr="00357702">
        <w:trPr>
          <w:cantSplit/>
        </w:trPr>
        <w:tc>
          <w:tcPr>
            <w:tcW w:w="8783" w:type="dxa"/>
          </w:tcPr>
          <w:p w14:paraId="5D635C82" w14:textId="77777777" w:rsidR="00EC449A" w:rsidRPr="00555A56" w:rsidRDefault="00EC449A" w:rsidP="00357702">
            <w:pPr>
              <w:pStyle w:val="VCAAbulletlevel2"/>
            </w:pPr>
            <w:r w:rsidRPr="00FD4DAA">
              <w:lastRenderedPageBreak/>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EC449A" w:rsidRPr="006D4EF4" w14:paraId="5F19B3AE" w14:textId="77777777" w:rsidTr="00357702">
        <w:trPr>
          <w:cantSplit/>
        </w:trPr>
        <w:tc>
          <w:tcPr>
            <w:tcW w:w="8783" w:type="dxa"/>
          </w:tcPr>
          <w:p w14:paraId="15D9C9A6" w14:textId="77777777" w:rsidR="00EC449A" w:rsidRPr="00FD4DAA" w:rsidRDefault="00EC449A" w:rsidP="00357702">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EC449A" w:rsidRPr="006D4EF4" w14:paraId="70AFA8A7" w14:textId="77777777" w:rsidTr="00357702">
        <w:trPr>
          <w:cantSplit/>
        </w:trPr>
        <w:tc>
          <w:tcPr>
            <w:tcW w:w="8783" w:type="dxa"/>
          </w:tcPr>
          <w:p w14:paraId="780EF3E6" w14:textId="03B1BF8A" w:rsidR="00EC449A" w:rsidRPr="00FD4DAA" w:rsidRDefault="00EC449A" w:rsidP="00357702">
            <w:pPr>
              <w:pStyle w:val="VCAAbulletlevel2"/>
            </w:pPr>
            <w:r w:rsidRPr="00FD4DAA">
              <w:t xml:space="preserve">Create a Healthy Lifestyle online space in </w:t>
            </w:r>
            <w:sdt>
              <w:sdtPr>
                <w:alias w:val="Keywords"/>
                <w:tag w:val=""/>
                <w:id w:val="253946069"/>
                <w:placeholder>
                  <w:docPart w:val="0E03FADD0C4346D7A9EAA636C3772778"/>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EC449A" w:rsidRPr="006D4EF4" w14:paraId="19408787" w14:textId="77777777" w:rsidTr="00357702">
        <w:trPr>
          <w:cantSplit/>
        </w:trPr>
        <w:tc>
          <w:tcPr>
            <w:tcW w:w="8783" w:type="dxa"/>
          </w:tcPr>
          <w:p w14:paraId="1DE5F04D" w14:textId="2B3A9512" w:rsidR="00EC449A" w:rsidRPr="00FD4DAA" w:rsidRDefault="00EC449A" w:rsidP="00357702">
            <w:pPr>
              <w:pStyle w:val="VCAAbulletlevel2"/>
            </w:pPr>
            <w:r w:rsidRPr="00FD4DAA">
              <w:t xml:space="preserve">Run a mini health fair exhibition in </w:t>
            </w:r>
            <w:sdt>
              <w:sdtPr>
                <w:alias w:val="Keywords"/>
                <w:tag w:val=""/>
                <w:id w:val="1886756325"/>
                <w:placeholder>
                  <w:docPart w:val="0F0B1187AD554735BF3E4954DC9ED0F8"/>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F853E70598D8447E94C1C704CDD37178"/>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 speaking visitors, explain key concepts and provide practical tips for incorporating healthy habits into daily life.</w:t>
            </w:r>
          </w:p>
        </w:tc>
      </w:tr>
      <w:tr w:rsidR="00EC449A" w:rsidRPr="006D4EF4" w14:paraId="09BD551F" w14:textId="77777777" w:rsidTr="00357702">
        <w:trPr>
          <w:cantSplit/>
        </w:trPr>
        <w:tc>
          <w:tcPr>
            <w:tcW w:w="8783" w:type="dxa"/>
          </w:tcPr>
          <w:p w14:paraId="5B9BF971" w14:textId="3A4D67D0" w:rsidR="00EC449A" w:rsidRPr="00FD4DAA" w:rsidRDefault="00EC449A" w:rsidP="00357702">
            <w:pPr>
              <w:pStyle w:val="VCAAbulletlevel2"/>
            </w:pPr>
            <w:r w:rsidRPr="00FD4DAA">
              <w:t xml:space="preserve">Create a personal health plan in </w:t>
            </w:r>
            <w:sdt>
              <w:sdtPr>
                <w:alias w:val="Keywords"/>
                <w:tag w:val=""/>
                <w:id w:val="-635173282"/>
                <w:placeholder>
                  <w:docPart w:val="A26D2731D3B24081B3108328AF343BE2"/>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EC449A" w:rsidRPr="006D4EF4" w14:paraId="5C7BB2FE" w14:textId="77777777" w:rsidTr="00357702">
        <w:trPr>
          <w:cantSplit/>
        </w:trPr>
        <w:tc>
          <w:tcPr>
            <w:tcW w:w="8783" w:type="dxa"/>
          </w:tcPr>
          <w:p w14:paraId="3F773D69" w14:textId="4022ED3B" w:rsidR="00EC449A" w:rsidRPr="00FD4DAA" w:rsidRDefault="00EC449A" w:rsidP="00357702">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F8BC5DA2A27B42F4806DC046F2C04AF2"/>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w:t>
            </w:r>
          </w:p>
        </w:tc>
      </w:tr>
      <w:tr w:rsidR="00EC449A" w:rsidRPr="006D4EF4" w14:paraId="4CFF5E3A" w14:textId="77777777" w:rsidTr="00357702">
        <w:trPr>
          <w:cantSplit/>
        </w:trPr>
        <w:tc>
          <w:tcPr>
            <w:tcW w:w="8783" w:type="dxa"/>
          </w:tcPr>
          <w:p w14:paraId="108EAFEA" w14:textId="587DEAF1" w:rsidR="00EC449A" w:rsidRPr="00555A56" w:rsidRDefault="00EC449A" w:rsidP="00357702">
            <w:pPr>
              <w:pStyle w:val="VCAAbulletlevel2"/>
            </w:pPr>
            <w:r w:rsidRPr="00FD4DAA">
              <w:t xml:space="preserve">Collaborate with a </w:t>
            </w:r>
            <w:sdt>
              <w:sdtPr>
                <w:alias w:val="Keywords"/>
                <w:tag w:val=""/>
                <w:id w:val="619572478"/>
                <w:placeholder>
                  <w:docPart w:val="6239FE1C706541EFA447B5F1FDCE34D7"/>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-speaking fitness instructor or wellness professional and participate in a hands-on workshop or demonstration in </w:t>
            </w:r>
            <w:sdt>
              <w:sdtPr>
                <w:alias w:val="Keywords"/>
                <w:tag w:val=""/>
                <w:id w:val="-1348246523"/>
                <w:placeholder>
                  <w:docPart w:val="BC798CF0F264477B86683C7994B4900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Write an email to the person thanking them for the session and explaining the benefits for your health.</w:t>
            </w:r>
          </w:p>
        </w:tc>
      </w:tr>
      <w:tr w:rsidR="00EC449A" w:rsidRPr="006D4EF4" w14:paraId="442C0365" w14:textId="77777777" w:rsidTr="00357702">
        <w:trPr>
          <w:cantSplit/>
        </w:trPr>
        <w:tc>
          <w:tcPr>
            <w:tcW w:w="8783" w:type="dxa"/>
          </w:tcPr>
          <w:p w14:paraId="7BCEB613" w14:textId="77777777" w:rsidR="00EC449A" w:rsidRPr="00555A56" w:rsidRDefault="00EC449A" w:rsidP="00357702">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EC449A" w:rsidRPr="006D4EF4" w14:paraId="5B0C3603" w14:textId="77777777" w:rsidTr="00357702">
        <w:trPr>
          <w:cantSplit/>
        </w:trPr>
        <w:tc>
          <w:tcPr>
            <w:tcW w:w="8783" w:type="dxa"/>
          </w:tcPr>
          <w:p w14:paraId="678B0358" w14:textId="71AB12A3" w:rsidR="00EC449A" w:rsidRPr="00FD4DAA" w:rsidRDefault="00EC449A" w:rsidP="00357702">
            <w:pPr>
              <w:pStyle w:val="VCAAbulletlevel2"/>
            </w:pPr>
            <w:r w:rsidRPr="00FD4DAA">
              <w:t xml:space="preserve">Prepare a list of interview questions in advance and then conduct a live or virtual interview with a </w:t>
            </w:r>
            <w:sdt>
              <w:sdtPr>
                <w:alias w:val="Keywords"/>
                <w:tag w:val=""/>
                <w:id w:val="-1019311490"/>
                <w:placeholder>
                  <w:docPart w:val="1A3654E3FAFE4EE79C093085EED739DB"/>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-speaking health expert. Ask the expert about the importance of healthy living, effective strategies for maintaining a balanced lifestyle and the expert's personal insights and advice.</w:t>
            </w:r>
          </w:p>
        </w:tc>
      </w:tr>
      <w:tr w:rsidR="00EC449A" w:rsidRPr="006D4EF4" w14:paraId="33DB3176" w14:textId="77777777" w:rsidTr="00357702">
        <w:trPr>
          <w:cantSplit/>
        </w:trPr>
        <w:tc>
          <w:tcPr>
            <w:tcW w:w="8783" w:type="dxa"/>
            <w:shd w:val="clear" w:color="auto" w:fill="D9D9D9" w:themeFill="background1" w:themeFillShade="D9"/>
          </w:tcPr>
          <w:p w14:paraId="7E80F245" w14:textId="2E887FCE" w:rsidR="00EC449A" w:rsidRPr="00FD4DAA" w:rsidRDefault="00EC449A" w:rsidP="00357702">
            <w:pPr>
              <w:pStyle w:val="VCAAbulletlevel2"/>
              <w:rPr>
                <w:b/>
                <w:bCs/>
              </w:rPr>
            </w:pPr>
            <w:r w:rsidRPr="00FD4DAA">
              <w:rPr>
                <w:b/>
                <w:bCs/>
                <w:noProof/>
              </w:rPr>
              <w:lastRenderedPageBreak/>
              <w:drawing>
                <wp:anchor distT="0" distB="0" distL="114300" distR="114300" simplePos="0" relativeHeight="251681792" behindDoc="0" locked="0" layoutInCell="1" allowOverlap="1" wp14:anchorId="739E0CCC" wp14:editId="115DD9EF">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B7C75ADC2E2D4F7EA1D0A9DEBD68384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Punjabi</w:t>
                </w:r>
              </w:sdtContent>
            </w:sdt>
            <w:r w:rsidRPr="00FD4DAA">
              <w:rPr>
                <w:b/>
                <w:bCs/>
              </w:rPr>
              <w:t xml:space="preserve"> documenting and sharing your vision of a perfect day, incorporating healthy lifestyle choices. </w:t>
            </w:r>
          </w:p>
        </w:tc>
      </w:tr>
    </w:tbl>
    <w:p w14:paraId="7B054106" w14:textId="77777777" w:rsidR="00EC449A" w:rsidRDefault="00EC449A" w:rsidP="00EC449A">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EC449A" w14:paraId="2E8442DB"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39C761F" w14:textId="77777777" w:rsidR="00EC449A" w:rsidRPr="000A7273" w:rsidRDefault="00EC449A" w:rsidP="00357702">
            <w:pPr>
              <w:pStyle w:val="Heading2"/>
              <w:rPr>
                <w:b/>
                <w:bCs/>
                <w:color w:val="004EA8"/>
              </w:rPr>
            </w:pPr>
            <w:bookmarkStart w:id="71" w:name="_Toc191908342"/>
            <w:r w:rsidRPr="00B13D9B">
              <w:rPr>
                <w:b/>
                <w:bCs/>
                <w:noProof/>
                <w:color w:val="004EA8"/>
              </w:rPr>
              <w:drawing>
                <wp:anchor distT="0" distB="0" distL="114300" distR="114300" simplePos="0" relativeHeight="251674624" behindDoc="0" locked="0" layoutInCell="1" allowOverlap="1" wp14:anchorId="587E67FC" wp14:editId="0468174D">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1"/>
            <w:r w:rsidRPr="00B13D9B">
              <w:rPr>
                <w:b/>
                <w:bCs/>
                <w:color w:val="004EA8"/>
              </w:rPr>
              <w:t xml:space="preserve"> </w:t>
            </w:r>
          </w:p>
          <w:p w14:paraId="746C4F50" w14:textId="54D6D8DC" w:rsidR="00EC449A" w:rsidRDefault="00EC449A" w:rsidP="00357702">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4FC2B8D1E86B44D88B79CC7869E34CD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Punjabi</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7A2B97E9" w14:textId="77777777" w:rsidR="00EC449A" w:rsidRDefault="00EC449A" w:rsidP="00357702">
            <w:pPr>
              <w:pStyle w:val="VCAAbulletlevel2"/>
              <w:numPr>
                <w:ilvl w:val="0"/>
                <w:numId w:val="0"/>
              </w:numPr>
              <w:rPr>
                <w:b/>
                <w:bCs/>
                <w:color w:val="004EA8"/>
                <w:sz w:val="32"/>
                <w:szCs w:val="32"/>
              </w:rPr>
            </w:pPr>
          </w:p>
          <w:p w14:paraId="756FBC8E" w14:textId="77777777" w:rsidR="00EC449A" w:rsidRDefault="00EC449A" w:rsidP="00357702">
            <w:pPr>
              <w:pStyle w:val="VCAAbulletlevel2"/>
            </w:pPr>
            <w:r>
              <w:t>Watch examples of vlogs and analyse different approaches to storytelling. Discuss the elements that make these videos engaging and impactful.</w:t>
            </w:r>
            <w:r>
              <w:br/>
            </w:r>
          </w:p>
          <w:p w14:paraId="5AA1779D" w14:textId="77777777" w:rsidR="00EC449A" w:rsidRDefault="00EC449A" w:rsidP="00357702">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7F76AEC1" w14:textId="77777777" w:rsidR="00EC449A" w:rsidRDefault="00EC449A" w:rsidP="00357702">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071B1176" w14:textId="77777777" w:rsidR="00EC449A" w:rsidRDefault="00EC449A" w:rsidP="00357702">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34798C59" w14:textId="77777777" w:rsidR="00EC449A" w:rsidRDefault="00EC449A" w:rsidP="00357702">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3609F9D1" w14:textId="77777777" w:rsidR="00EC449A" w:rsidRDefault="00EC449A" w:rsidP="00357702">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37C18558" w14:textId="77777777" w:rsidR="00EC449A" w:rsidRDefault="00EC449A" w:rsidP="00357702">
            <w:pPr>
              <w:pStyle w:val="VCAAbulletlevel2"/>
            </w:pPr>
            <w:r>
              <w:t>Write the draft for your video-diary, incorporating the information from your mind-map, storyboard, vocabulary list and the grammatical structures.</w:t>
            </w:r>
            <w:r>
              <w:br/>
            </w:r>
          </w:p>
          <w:p w14:paraId="16254036" w14:textId="77777777" w:rsidR="00EC449A" w:rsidRDefault="00EC449A" w:rsidP="00357702">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2E1D16C8" w14:textId="77777777" w:rsidR="00EC449A" w:rsidRDefault="00EC449A" w:rsidP="00357702">
            <w:pPr>
              <w:pStyle w:val="VCAAbulletlevel2"/>
            </w:pPr>
            <w:r>
              <w:t xml:space="preserve">Incorporate any edits, </w:t>
            </w:r>
            <w:proofErr w:type="gramStart"/>
            <w:r>
              <w:t>updates</w:t>
            </w:r>
            <w:proofErr w:type="gramEnd"/>
            <w:r>
              <w:t xml:space="preserve"> and suggestions from your collaborative groups.</w:t>
            </w:r>
            <w:r>
              <w:br/>
            </w:r>
          </w:p>
          <w:p w14:paraId="2CFFD538" w14:textId="77777777" w:rsidR="00EC449A" w:rsidRDefault="00EC449A" w:rsidP="00357702">
            <w:pPr>
              <w:pStyle w:val="VCAAbulletlevel2"/>
            </w:pPr>
            <w:r>
              <w:t xml:space="preserve">Record your video diaries, focusing on pronunciation, intonation, </w:t>
            </w:r>
            <w:proofErr w:type="gramStart"/>
            <w:r>
              <w:t>tone</w:t>
            </w:r>
            <w:proofErr w:type="gramEnd"/>
            <w:r>
              <w:t xml:space="preserve"> and fluency.</w:t>
            </w:r>
            <w:r>
              <w:br/>
            </w:r>
          </w:p>
          <w:p w14:paraId="6DA381A9" w14:textId="77777777" w:rsidR="00EC449A" w:rsidRDefault="00EC449A" w:rsidP="00357702">
            <w:pPr>
              <w:pStyle w:val="VCAAbulletlevel2"/>
            </w:pPr>
            <w:r>
              <w:t>Share your video-diaries in a small group. Provide feedback and positive comments to your peers.</w:t>
            </w:r>
            <w:r>
              <w:br/>
            </w:r>
          </w:p>
          <w:p w14:paraId="34B212B4" w14:textId="77777777" w:rsidR="00EC449A" w:rsidRPr="0066155E" w:rsidRDefault="00EC449A" w:rsidP="00357702">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23059FA1" w14:textId="77777777" w:rsidR="00EC449A" w:rsidRDefault="00EC449A" w:rsidP="00EC449A">
      <w:pPr>
        <w:rPr>
          <w:lang w:val="en-AU"/>
        </w:rPr>
      </w:pPr>
    </w:p>
    <w:p w14:paraId="29C9B5B0" w14:textId="77777777" w:rsidR="00EC449A" w:rsidRDefault="00EC449A" w:rsidP="00EC449A">
      <w:pPr>
        <w:rPr>
          <w:lang w:val="en-AU"/>
        </w:rPr>
      </w:pPr>
    </w:p>
    <w:p w14:paraId="10786649" w14:textId="77777777" w:rsidR="00EC449A" w:rsidRDefault="00EC449A" w:rsidP="00EC449A">
      <w:pPr>
        <w:rPr>
          <w:lang w:val="en-AU"/>
        </w:rPr>
      </w:pPr>
    </w:p>
    <w:p w14:paraId="75F8B643" w14:textId="77777777" w:rsidR="00EC449A" w:rsidRDefault="00EC449A" w:rsidP="00EC449A">
      <w:pPr>
        <w:rPr>
          <w:lang w:val="en-AU"/>
        </w:rPr>
      </w:pPr>
    </w:p>
    <w:p w14:paraId="61752DEF" w14:textId="77777777" w:rsidR="00EC449A" w:rsidRDefault="00EC449A" w:rsidP="00EC449A">
      <w:pPr>
        <w:rPr>
          <w:lang w:val="en-AU"/>
        </w:rPr>
      </w:pPr>
    </w:p>
    <w:p w14:paraId="677024EE" w14:textId="77777777" w:rsidR="00EC449A" w:rsidRDefault="00EC449A" w:rsidP="00EC449A">
      <w:pPr>
        <w:pStyle w:val="Heading3"/>
        <w:sectPr w:rsidR="00EC449A" w:rsidSect="00313D69">
          <w:pgSz w:w="11907" w:h="16840" w:code="9"/>
          <w:pgMar w:top="1430" w:right="1134" w:bottom="993" w:left="1985" w:header="392" w:footer="273" w:gutter="0"/>
          <w:cols w:space="708"/>
          <w:docGrid w:linePitch="360"/>
        </w:sectPr>
      </w:pPr>
    </w:p>
    <w:p w14:paraId="5445A902" w14:textId="77777777" w:rsidR="00EC449A" w:rsidRDefault="00EC449A" w:rsidP="00EC449A">
      <w:pPr>
        <w:pStyle w:val="Heading3"/>
      </w:pPr>
      <w:bookmarkStart w:id="72" w:name="_Toc191908343"/>
      <w:r>
        <w:lastRenderedPageBreak/>
        <w:t>Unit 4</w:t>
      </w:r>
      <w:bookmarkEnd w:id="72"/>
    </w:p>
    <w:p w14:paraId="0F7196CF" w14:textId="77777777" w:rsidR="00EC449A" w:rsidRDefault="00EC449A" w:rsidP="00EC449A">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7B23FE" w14:paraId="2571DA36" w14:textId="77777777" w:rsidTr="00357702">
        <w:trPr>
          <w:trHeight w:val="274"/>
        </w:trPr>
        <w:tc>
          <w:tcPr>
            <w:tcW w:w="2197" w:type="dxa"/>
            <w:shd w:val="clear" w:color="auto" w:fill="0F7EB4"/>
          </w:tcPr>
          <w:p w14:paraId="13B337F4"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5D763A52"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BA83BDA"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00CC86E"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C449A" w:rsidRPr="007B23FE" w14:paraId="76DE533A" w14:textId="77777777" w:rsidTr="00463582">
        <w:trPr>
          <w:trHeight w:val="1701"/>
        </w:trPr>
        <w:tc>
          <w:tcPr>
            <w:tcW w:w="2197" w:type="dxa"/>
            <w:vAlign w:val="center"/>
          </w:tcPr>
          <w:p w14:paraId="1BCD1094" w14:textId="77777777" w:rsidR="00EC449A" w:rsidRPr="007B23FE" w:rsidRDefault="00EC449A" w:rsidP="00357702">
            <w:pPr>
              <w:pStyle w:val="VCAAbody"/>
              <w:jc w:val="center"/>
            </w:pPr>
            <w:r w:rsidRPr="0009743F">
              <w:t>Responsibility</w:t>
            </w:r>
          </w:p>
        </w:tc>
        <w:tc>
          <w:tcPr>
            <w:tcW w:w="2197" w:type="dxa"/>
            <w:vAlign w:val="center"/>
          </w:tcPr>
          <w:p w14:paraId="2501B1C5" w14:textId="77777777" w:rsidR="00EC449A" w:rsidRPr="007B23FE" w:rsidRDefault="00EC449A" w:rsidP="00357702">
            <w:pPr>
              <w:pStyle w:val="VCAAbody"/>
              <w:jc w:val="center"/>
            </w:pPr>
            <w:r w:rsidRPr="0009743F">
              <w:t>Global</w:t>
            </w:r>
          </w:p>
        </w:tc>
        <w:tc>
          <w:tcPr>
            <w:tcW w:w="2197" w:type="dxa"/>
            <w:vAlign w:val="center"/>
          </w:tcPr>
          <w:p w14:paraId="4D0D884A" w14:textId="77777777" w:rsidR="00EC449A" w:rsidRPr="007B23FE" w:rsidRDefault="00EC449A" w:rsidP="00357702">
            <w:pPr>
              <w:pStyle w:val="VCAAbody"/>
              <w:jc w:val="center"/>
            </w:pPr>
            <w:r w:rsidRPr="0009743F">
              <w:t>Society</w:t>
            </w:r>
          </w:p>
        </w:tc>
        <w:tc>
          <w:tcPr>
            <w:tcW w:w="2198" w:type="dxa"/>
            <w:vAlign w:val="center"/>
          </w:tcPr>
          <w:p w14:paraId="1B3261CA" w14:textId="77777777" w:rsidR="00EC449A" w:rsidRPr="007B23FE" w:rsidRDefault="00EC449A" w:rsidP="00357702">
            <w:pPr>
              <w:pStyle w:val="VCAAbody"/>
              <w:jc w:val="center"/>
            </w:pPr>
            <w:r w:rsidRPr="0009743F">
              <w:t>Staying connected locally and globally</w:t>
            </w:r>
          </w:p>
        </w:tc>
      </w:tr>
    </w:tbl>
    <w:p w14:paraId="4A2BD7E6" w14:textId="77777777" w:rsidR="00EC449A" w:rsidRPr="00B13D9B" w:rsidRDefault="00EC449A" w:rsidP="00EC449A">
      <w:pPr>
        <w:pStyle w:val="Heading2"/>
        <w:rPr>
          <w:sz w:val="28"/>
        </w:rPr>
      </w:pPr>
      <w:bookmarkStart w:id="73" w:name="_Toc191908344"/>
      <w:r w:rsidRPr="1AB6DD3E">
        <w:rPr>
          <w:sz w:val="28"/>
        </w:rPr>
        <w:t>Outcome 1</w:t>
      </w:r>
      <w:bookmarkEnd w:id="73"/>
    </w:p>
    <w:p w14:paraId="0F0667E7" w14:textId="6892F628" w:rsidR="00EC449A" w:rsidRDefault="00EC449A" w:rsidP="00EC449A">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F76818A6BC2B47E0A1B0EE92574A0A0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0A7273">
        <w:rPr>
          <w:shd w:val="clear" w:color="auto" w:fill="FFFFFF"/>
        </w:rPr>
        <w:t>.</w:t>
      </w:r>
    </w:p>
    <w:p w14:paraId="03CCB820" w14:textId="77777777" w:rsidR="00EC449A" w:rsidRDefault="00EC449A" w:rsidP="00EC449A">
      <w:pPr>
        <w:pStyle w:val="Heading2"/>
        <w:tabs>
          <w:tab w:val="left" w:pos="3632"/>
        </w:tabs>
        <w:rPr>
          <w:sz w:val="24"/>
          <w:szCs w:val="24"/>
        </w:rPr>
      </w:pPr>
      <w:bookmarkStart w:id="74" w:name="_Toc191908345"/>
      <w:r w:rsidRPr="00753F1C">
        <w:rPr>
          <w:sz w:val="24"/>
          <w:szCs w:val="24"/>
        </w:rPr>
        <w:t>Examples of learning activities</w:t>
      </w:r>
      <w:bookmarkEnd w:id="74"/>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EC449A" w:rsidRPr="0009743F" w14:paraId="73587567" w14:textId="77777777" w:rsidTr="00357702">
        <w:trPr>
          <w:cantSplit/>
        </w:trPr>
        <w:tc>
          <w:tcPr>
            <w:tcW w:w="8783" w:type="dxa"/>
          </w:tcPr>
          <w:p w14:paraId="5FC067BC" w14:textId="1B322907" w:rsidR="00EC449A" w:rsidRPr="00FD4DAA" w:rsidRDefault="00EC449A" w:rsidP="00357702">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01193DDCF70E4E2D81C82C418678EF6F"/>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then, record and listen to yourself saying the words, reflecting on your own pronunciation and seeking feedback from your partner.</w:t>
            </w:r>
          </w:p>
        </w:tc>
      </w:tr>
      <w:tr w:rsidR="00EC449A" w:rsidRPr="0009743F" w14:paraId="5796CC32" w14:textId="77777777" w:rsidTr="00357702">
        <w:trPr>
          <w:cantSplit/>
        </w:trPr>
        <w:tc>
          <w:tcPr>
            <w:tcW w:w="8783" w:type="dxa"/>
          </w:tcPr>
          <w:p w14:paraId="239CF604" w14:textId="77777777" w:rsidR="00EC449A" w:rsidRPr="00FD4DAA" w:rsidRDefault="00EC449A" w:rsidP="00357702">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EC449A" w:rsidRPr="0009743F" w14:paraId="47041F32" w14:textId="77777777" w:rsidTr="00357702">
        <w:trPr>
          <w:cantSplit/>
        </w:trPr>
        <w:tc>
          <w:tcPr>
            <w:tcW w:w="8783" w:type="dxa"/>
          </w:tcPr>
          <w:p w14:paraId="4F2484B6" w14:textId="77777777" w:rsidR="00EC449A" w:rsidRPr="00FD4DAA" w:rsidRDefault="00EC449A" w:rsidP="00357702">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EC449A" w:rsidRPr="0009743F" w14:paraId="64D124D6" w14:textId="77777777" w:rsidTr="00357702">
        <w:trPr>
          <w:cantSplit/>
        </w:trPr>
        <w:tc>
          <w:tcPr>
            <w:tcW w:w="8783" w:type="dxa"/>
          </w:tcPr>
          <w:p w14:paraId="042D9C48" w14:textId="2605C88A" w:rsidR="00EC449A" w:rsidRPr="00FD4DAA" w:rsidRDefault="00EC449A" w:rsidP="00357702">
            <w:pPr>
              <w:pStyle w:val="VCAAbulletlevel2"/>
            </w:pPr>
            <w:r w:rsidRPr="00FD4DAA">
              <w:t xml:space="preserve">Create a simulated profile in </w:t>
            </w:r>
            <w:sdt>
              <w:sdtPr>
                <w:alias w:val="Keywords"/>
                <w:tag w:val=""/>
                <w:id w:val="1278986307"/>
                <w:placeholder>
                  <w:docPart w:val="D71FBD4796D4406CB95B29553A05E7CC"/>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EC449A" w:rsidRPr="0009743F" w14:paraId="120E5E12" w14:textId="77777777" w:rsidTr="00357702">
        <w:trPr>
          <w:cantSplit/>
        </w:trPr>
        <w:tc>
          <w:tcPr>
            <w:tcW w:w="8783" w:type="dxa"/>
          </w:tcPr>
          <w:p w14:paraId="467F05CD" w14:textId="77777777" w:rsidR="00EC449A" w:rsidRPr="00FD4DAA" w:rsidRDefault="00EC449A" w:rsidP="00357702">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EC449A" w:rsidRPr="0009743F" w14:paraId="23E1A258" w14:textId="77777777" w:rsidTr="00357702">
        <w:trPr>
          <w:cantSplit/>
        </w:trPr>
        <w:tc>
          <w:tcPr>
            <w:tcW w:w="8783" w:type="dxa"/>
          </w:tcPr>
          <w:p w14:paraId="4C3B8EC9" w14:textId="77777777" w:rsidR="00EC449A" w:rsidRPr="00FD4DAA" w:rsidRDefault="00EC449A" w:rsidP="00357702">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EC449A" w:rsidRPr="0009743F" w14:paraId="6A0DAF2E" w14:textId="77777777" w:rsidTr="00357702">
        <w:trPr>
          <w:cantSplit/>
        </w:trPr>
        <w:tc>
          <w:tcPr>
            <w:tcW w:w="8783" w:type="dxa"/>
          </w:tcPr>
          <w:p w14:paraId="221DBDF9" w14:textId="6028C153" w:rsidR="00EC449A" w:rsidRPr="00FD4DAA" w:rsidRDefault="00EC449A" w:rsidP="00357702">
            <w:pPr>
              <w:pStyle w:val="VCAAbulletlevel2"/>
            </w:pPr>
            <w:r w:rsidRPr="00FD4DAA">
              <w:t xml:space="preserve">Research current words or phrases that are unique to the </w:t>
            </w:r>
            <w:sdt>
              <w:sdtPr>
                <w:alias w:val="Keywords"/>
                <w:tag w:val=""/>
                <w:id w:val="1476253084"/>
                <w:placeholder>
                  <w:docPart w:val="4CD85A1888344DD3827A4BE1913982FA"/>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-speaking community (e.g. slang, abbreviations, acronyms). Interview members of the </w:t>
            </w:r>
            <w:sdt>
              <w:sdtPr>
                <w:alias w:val="Keywords"/>
                <w:tag w:val=""/>
                <w:id w:val="1226185796"/>
                <w:placeholder>
                  <w:docPart w:val="8E5000242C3C42D5B9092BF97CAD6E22"/>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EC449A" w:rsidRPr="0009743F" w14:paraId="50CF303F" w14:textId="77777777" w:rsidTr="00357702">
        <w:trPr>
          <w:cantSplit/>
        </w:trPr>
        <w:tc>
          <w:tcPr>
            <w:tcW w:w="8783" w:type="dxa"/>
          </w:tcPr>
          <w:p w14:paraId="2A065A9E" w14:textId="10386542" w:rsidR="00EC449A" w:rsidRPr="00FD4DAA" w:rsidRDefault="00EC449A" w:rsidP="00357702">
            <w:pPr>
              <w:pStyle w:val="VCAAbulletlevel2"/>
            </w:pPr>
            <w:r w:rsidRPr="00FD4DAA">
              <w:t xml:space="preserve">Research different ways you could meet members of the </w:t>
            </w:r>
            <w:sdt>
              <w:sdtPr>
                <w:alias w:val="Keywords"/>
                <w:tag w:val=""/>
                <w:id w:val="1890369977"/>
                <w:placeholder>
                  <w:docPart w:val="928BE939AFB7499091E7EF4A753E45D6"/>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AC9097D2C4C3411BB42D04EBE500876C"/>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-speaking community (e.g. upcoming community events, online forums, community centres).</w:t>
            </w:r>
          </w:p>
        </w:tc>
      </w:tr>
      <w:tr w:rsidR="00EC449A" w:rsidRPr="0009743F" w14:paraId="7A4BE3E3" w14:textId="77777777" w:rsidTr="00357702">
        <w:trPr>
          <w:cantSplit/>
        </w:trPr>
        <w:tc>
          <w:tcPr>
            <w:tcW w:w="8783" w:type="dxa"/>
          </w:tcPr>
          <w:p w14:paraId="377ABA5A" w14:textId="77777777" w:rsidR="00EC449A" w:rsidRPr="00FD4DAA" w:rsidRDefault="00EC449A" w:rsidP="00357702">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EC449A" w:rsidRPr="0009743F" w14:paraId="5C44A038" w14:textId="77777777" w:rsidTr="00357702">
        <w:trPr>
          <w:cantSplit/>
        </w:trPr>
        <w:tc>
          <w:tcPr>
            <w:tcW w:w="8783" w:type="dxa"/>
          </w:tcPr>
          <w:p w14:paraId="4C726976" w14:textId="0AF26AFA" w:rsidR="00EC449A" w:rsidRPr="00FD4DAA" w:rsidRDefault="00EC449A" w:rsidP="00357702">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558FEB2F2BA1432CAF58922D3DC7F4FD"/>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-speaking primary school students were the target audience. Using the information from the online talk, modify the language and simplify the concepts to make it more accessible and engaging for young learners.</w:t>
            </w:r>
          </w:p>
        </w:tc>
      </w:tr>
      <w:tr w:rsidR="00EC449A" w:rsidRPr="0009743F" w14:paraId="15881CAC" w14:textId="77777777" w:rsidTr="00357702">
        <w:trPr>
          <w:cantSplit/>
        </w:trPr>
        <w:tc>
          <w:tcPr>
            <w:tcW w:w="8783" w:type="dxa"/>
          </w:tcPr>
          <w:p w14:paraId="4FC361B4" w14:textId="5DE74589" w:rsidR="00EC449A" w:rsidRPr="00FD4DAA" w:rsidRDefault="00EC449A" w:rsidP="00357702">
            <w:pPr>
              <w:pStyle w:val="VCAAbulletlevel2"/>
            </w:pPr>
            <w:r w:rsidRPr="00FD4DAA">
              <w:t xml:space="preserve">Plan and record a series of short video clips that highlight the way </w:t>
            </w:r>
            <w:sdt>
              <w:sdtPr>
                <w:alias w:val="Keywords"/>
                <w:tag w:val=""/>
                <w:id w:val="-337854237"/>
                <w:placeholder>
                  <w:docPart w:val="A0956A55C8BC4FB4BBD34706AE424702"/>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EC449A" w:rsidRPr="0009743F" w14:paraId="7652840C" w14:textId="77777777" w:rsidTr="00357702">
        <w:trPr>
          <w:cantSplit/>
        </w:trPr>
        <w:tc>
          <w:tcPr>
            <w:tcW w:w="8783" w:type="dxa"/>
          </w:tcPr>
          <w:p w14:paraId="21C0A3A4" w14:textId="2BD758FA" w:rsidR="00EC449A" w:rsidRPr="00FD4DAA" w:rsidRDefault="00EC449A" w:rsidP="00357702">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B0F1CAEFDCFF4162889C7F89D9AEADF9"/>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-speaking country or community). Write notes about the hurdles individuals may encounter in a local and global context, and brainstorm possible solutions as a class. </w:t>
            </w:r>
          </w:p>
        </w:tc>
      </w:tr>
      <w:tr w:rsidR="00EC449A" w:rsidRPr="0009743F" w14:paraId="6C1CF344" w14:textId="77777777" w:rsidTr="00357702">
        <w:trPr>
          <w:cantSplit/>
        </w:trPr>
        <w:tc>
          <w:tcPr>
            <w:tcW w:w="8783" w:type="dxa"/>
          </w:tcPr>
          <w:p w14:paraId="56A0A669" w14:textId="4AF6F76B" w:rsidR="00EC449A" w:rsidRPr="00FD4DAA" w:rsidRDefault="00EC449A" w:rsidP="00357702">
            <w:pPr>
              <w:pStyle w:val="VCAAbulletlevel2"/>
            </w:pPr>
            <w:r w:rsidRPr="00FD4DAA">
              <w:lastRenderedPageBreak/>
              <w:t xml:space="preserve">Write an informative article for newly arrived </w:t>
            </w:r>
            <w:sdt>
              <w:sdtPr>
                <w:alias w:val="Keywords"/>
                <w:tag w:val=""/>
                <w:id w:val="267049237"/>
                <w:placeholder>
                  <w:docPart w:val="87D0EE511D99435DA2FD0B96BE572C4F"/>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-speaking individuals detailing effective ways to get in contact with other </w:t>
            </w:r>
            <w:sdt>
              <w:sdtPr>
                <w:alias w:val="Keywords"/>
                <w:tag w:val=""/>
                <w:id w:val="1087037972"/>
                <w:placeholder>
                  <w:docPart w:val="0F6EA56B7BCB4168A4187BD89F406144"/>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 xml:space="preserve">-speaking individuals in Victoria or to maintain contact with friends and family in a </w:t>
            </w:r>
            <w:sdt>
              <w:sdtPr>
                <w:alias w:val="Keywords"/>
                <w:tag w:val=""/>
                <w:id w:val="-202019704"/>
                <w:placeholder>
                  <w:docPart w:val="83CA030950304BCA8F8F64B4D2C06C87"/>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FD4DAA">
              <w:t>-speaking country or community.</w:t>
            </w:r>
          </w:p>
        </w:tc>
      </w:tr>
      <w:tr w:rsidR="00EC449A" w:rsidRPr="0009743F" w14:paraId="71F4FB93" w14:textId="77777777" w:rsidTr="00357702">
        <w:trPr>
          <w:cantSplit/>
        </w:trPr>
        <w:tc>
          <w:tcPr>
            <w:tcW w:w="8783" w:type="dxa"/>
            <w:shd w:val="clear" w:color="auto" w:fill="D9D9D9" w:themeFill="background1" w:themeFillShade="D9"/>
          </w:tcPr>
          <w:p w14:paraId="2DAD71D6" w14:textId="77777777" w:rsidR="00EC449A" w:rsidRPr="005A0EDD" w:rsidRDefault="00EC449A" w:rsidP="00357702">
            <w:pPr>
              <w:pStyle w:val="VCAAbulletlevel2"/>
              <w:rPr>
                <w:b/>
              </w:rPr>
            </w:pPr>
            <w:r w:rsidRPr="005A0EDD">
              <w:rPr>
                <w:b/>
                <w:noProof/>
              </w:rPr>
              <w:drawing>
                <wp:anchor distT="0" distB="0" distL="114300" distR="114300" simplePos="0" relativeHeight="251675648" behindDoc="0" locked="0" layoutInCell="1" allowOverlap="1" wp14:anchorId="759C860A" wp14:editId="10CF20F3">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5E6438A0" w14:textId="77777777" w:rsidR="00EC449A" w:rsidRPr="0009743F" w:rsidRDefault="00EC449A" w:rsidP="00EC449A">
      <w:pPr>
        <w:rPr>
          <w:lang w:val="en-AU"/>
        </w:rPr>
      </w:pPr>
    </w:p>
    <w:tbl>
      <w:tblPr>
        <w:tblStyle w:val="TableGrid"/>
        <w:tblW w:w="0" w:type="auto"/>
        <w:tblInd w:w="-5" w:type="dxa"/>
        <w:tblLook w:val="04A0" w:firstRow="1" w:lastRow="0" w:firstColumn="1" w:lastColumn="0" w:noHBand="0" w:noVBand="1"/>
      </w:tblPr>
      <w:tblGrid>
        <w:gridCol w:w="8783"/>
      </w:tblGrid>
      <w:tr w:rsidR="00EC449A" w14:paraId="1173455A"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5DD46A3" w14:textId="77777777" w:rsidR="00EC449A" w:rsidRPr="009E1C82" w:rsidRDefault="00EC449A" w:rsidP="00357702">
            <w:pPr>
              <w:pStyle w:val="Heading2"/>
              <w:rPr>
                <w:b/>
                <w:bCs/>
                <w:color w:val="004EA8"/>
              </w:rPr>
            </w:pPr>
            <w:bookmarkStart w:id="75" w:name="_Toc191908346"/>
            <w:r w:rsidRPr="00B13D9B">
              <w:rPr>
                <w:b/>
                <w:bCs/>
                <w:noProof/>
                <w:color w:val="004EA8"/>
              </w:rPr>
              <w:drawing>
                <wp:anchor distT="0" distB="0" distL="114300" distR="114300" simplePos="0" relativeHeight="251676672" behindDoc="0" locked="0" layoutInCell="1" allowOverlap="1" wp14:anchorId="752FD2BB" wp14:editId="46B44293">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5"/>
            <w:r w:rsidRPr="00B13D9B">
              <w:rPr>
                <w:b/>
                <w:bCs/>
                <w:color w:val="004EA8"/>
              </w:rPr>
              <w:t xml:space="preserve"> </w:t>
            </w:r>
          </w:p>
          <w:p w14:paraId="54EBC65D" w14:textId="77777777" w:rsidR="00EC449A" w:rsidRDefault="00EC449A" w:rsidP="00357702">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7425ADE1" w14:textId="77777777" w:rsidR="00EC449A" w:rsidRDefault="00EC449A" w:rsidP="00357702">
            <w:pPr>
              <w:pStyle w:val="VCAAbulletlevel2"/>
              <w:numPr>
                <w:ilvl w:val="0"/>
                <w:numId w:val="0"/>
              </w:numPr>
              <w:rPr>
                <w:b/>
                <w:bCs/>
                <w:color w:val="004EA8"/>
                <w:sz w:val="32"/>
                <w:szCs w:val="32"/>
              </w:rPr>
            </w:pPr>
          </w:p>
          <w:p w14:paraId="648C979B" w14:textId="77777777" w:rsidR="00EC449A" w:rsidRDefault="00EC449A" w:rsidP="00357702">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00A113B8" w14:textId="56B9A6B7" w:rsidR="00EC449A" w:rsidRDefault="00EC449A" w:rsidP="00357702">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98DE5AB3019448DE8632BC26F279D8F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and take notes comparing the strengths and weaknesses of different methods of communication.</w:t>
            </w:r>
            <w:r>
              <w:br/>
            </w:r>
          </w:p>
          <w:p w14:paraId="3E7E175E" w14:textId="77777777" w:rsidR="00EC449A" w:rsidRDefault="00EC449A" w:rsidP="00357702">
            <w:pPr>
              <w:pStyle w:val="VCAAbulletlevel2"/>
            </w:pPr>
            <w:r>
              <w:t>Choose one medium of communication and brainstorm different ways in which it could be used to invite someone to an upcoming event in either a local or global context.</w:t>
            </w:r>
          </w:p>
          <w:p w14:paraId="06533A5C" w14:textId="77777777" w:rsidR="00EC449A" w:rsidRDefault="00EC449A" w:rsidP="00357702">
            <w:pPr>
              <w:pStyle w:val="VCAAbulletlevel2"/>
              <w:numPr>
                <w:ilvl w:val="0"/>
                <w:numId w:val="0"/>
              </w:numPr>
              <w:ind w:left="360"/>
            </w:pPr>
          </w:p>
          <w:p w14:paraId="41F285C2" w14:textId="11D6400A" w:rsidR="00EC449A" w:rsidRDefault="00EC449A" w:rsidP="00357702">
            <w:pPr>
              <w:pStyle w:val="VCAAbulletlevel2"/>
            </w:pPr>
            <w:r>
              <w:t xml:space="preserve">Brainstorm different scenarios and target audiences for your role-play (e.g. inviting your </w:t>
            </w:r>
            <w:sdt>
              <w:sdtPr>
                <w:alias w:val="Keywords"/>
                <w:tag w:val=""/>
                <w:id w:val="1398006997"/>
                <w:placeholder>
                  <w:docPart w:val="248B0C116764482C9E27C0C9759093D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10022F02" w14:textId="77777777" w:rsidR="00EC449A" w:rsidRDefault="00EC449A" w:rsidP="00357702">
            <w:pPr>
              <w:pStyle w:val="VCAAbulletlevel2"/>
            </w:pPr>
            <w:r>
              <w:t>Draft your role-play using a flow chart annotating the characteristics and complexities of your chosen medium of communication in this context.</w:t>
            </w:r>
            <w:r>
              <w:br/>
              <w:t xml:space="preserve"> </w:t>
            </w:r>
          </w:p>
          <w:p w14:paraId="3ED216CD" w14:textId="77777777" w:rsidR="00EC449A" w:rsidRDefault="00EC449A" w:rsidP="00357702">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1CC17D5B" w14:textId="28A3A535" w:rsidR="00EC449A" w:rsidRDefault="00EC449A" w:rsidP="00357702">
            <w:pPr>
              <w:pStyle w:val="VCAAbulletlevel2"/>
            </w:pPr>
            <w:r>
              <w:t xml:space="preserve">Record a practice role-play in </w:t>
            </w:r>
            <w:sdt>
              <w:sdtPr>
                <w:alias w:val="Keywords"/>
                <w:tag w:val=""/>
                <w:id w:val="-1080296189"/>
                <w:placeholder>
                  <w:docPart w:val="D2CD2DEC13E046D6A18E66FCAAF614CD"/>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45F2DF74" w14:textId="77777777" w:rsidR="00EC449A" w:rsidRPr="0066155E" w:rsidRDefault="00EC449A" w:rsidP="00357702">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5635C9D7" w14:textId="77777777" w:rsidR="00EC449A" w:rsidRDefault="00EC449A" w:rsidP="00EC449A">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7B23FE" w14:paraId="0B7BCAF8" w14:textId="77777777" w:rsidTr="00357702">
        <w:trPr>
          <w:trHeight w:val="274"/>
        </w:trPr>
        <w:tc>
          <w:tcPr>
            <w:tcW w:w="2197" w:type="dxa"/>
            <w:shd w:val="clear" w:color="auto" w:fill="0F7EB4"/>
          </w:tcPr>
          <w:p w14:paraId="688D2D6C"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B146CCB"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99E5215"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9BFBB28"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C449A" w:rsidRPr="007B23FE" w14:paraId="1A1BD777" w14:textId="77777777" w:rsidTr="00463582">
        <w:trPr>
          <w:trHeight w:val="1701"/>
        </w:trPr>
        <w:tc>
          <w:tcPr>
            <w:tcW w:w="2197" w:type="dxa"/>
            <w:vAlign w:val="center"/>
          </w:tcPr>
          <w:p w14:paraId="272652FA" w14:textId="77777777" w:rsidR="00EC449A" w:rsidRPr="007B23FE" w:rsidRDefault="00EC449A" w:rsidP="00357702">
            <w:pPr>
              <w:pStyle w:val="VCAAbody"/>
              <w:jc w:val="center"/>
            </w:pPr>
            <w:r w:rsidRPr="00B000F7">
              <w:t>Legacy</w:t>
            </w:r>
          </w:p>
        </w:tc>
        <w:tc>
          <w:tcPr>
            <w:tcW w:w="2197" w:type="dxa"/>
            <w:vAlign w:val="center"/>
          </w:tcPr>
          <w:p w14:paraId="044A1438" w14:textId="77777777" w:rsidR="00EC449A" w:rsidRPr="007B23FE" w:rsidRDefault="00EC449A" w:rsidP="00357702">
            <w:pPr>
              <w:pStyle w:val="VCAAbody"/>
              <w:jc w:val="center"/>
            </w:pPr>
            <w:r w:rsidRPr="00B000F7">
              <w:t>Global</w:t>
            </w:r>
          </w:p>
        </w:tc>
        <w:tc>
          <w:tcPr>
            <w:tcW w:w="2197" w:type="dxa"/>
            <w:vAlign w:val="center"/>
          </w:tcPr>
          <w:p w14:paraId="28F66231" w14:textId="77777777" w:rsidR="00EC449A" w:rsidRPr="007B23FE" w:rsidRDefault="00EC449A" w:rsidP="00357702">
            <w:pPr>
              <w:pStyle w:val="VCAAbody"/>
              <w:jc w:val="center"/>
            </w:pPr>
            <w:r>
              <w:t>History and Traditions</w:t>
            </w:r>
          </w:p>
        </w:tc>
        <w:tc>
          <w:tcPr>
            <w:tcW w:w="2198" w:type="dxa"/>
            <w:vAlign w:val="center"/>
          </w:tcPr>
          <w:p w14:paraId="0F21ADF9" w14:textId="77777777" w:rsidR="00EC449A" w:rsidRPr="007B23FE" w:rsidRDefault="00EC449A" w:rsidP="00357702">
            <w:pPr>
              <w:pStyle w:val="VCAAbody"/>
              <w:jc w:val="center"/>
            </w:pPr>
            <w:r w:rsidRPr="00B000F7">
              <w:t>Traditions that have stood the test of time</w:t>
            </w:r>
          </w:p>
        </w:tc>
      </w:tr>
    </w:tbl>
    <w:p w14:paraId="3925B7F0" w14:textId="77777777" w:rsidR="00EC449A" w:rsidRPr="00B13D9B" w:rsidRDefault="00EC449A" w:rsidP="00EC449A">
      <w:pPr>
        <w:pStyle w:val="Heading2"/>
        <w:rPr>
          <w:sz w:val="28"/>
        </w:rPr>
      </w:pPr>
      <w:bookmarkStart w:id="76" w:name="_Toc189124143"/>
      <w:bookmarkStart w:id="77" w:name="_Toc191908347"/>
      <w:r w:rsidRPr="00B13D9B">
        <w:rPr>
          <w:sz w:val="28"/>
        </w:rPr>
        <w:t xml:space="preserve">Outcome </w:t>
      </w:r>
      <w:r>
        <w:rPr>
          <w:sz w:val="28"/>
        </w:rPr>
        <w:t>2</w:t>
      </w:r>
      <w:bookmarkEnd w:id="76"/>
      <w:bookmarkEnd w:id="77"/>
    </w:p>
    <w:p w14:paraId="770E4581" w14:textId="521D9E74" w:rsidR="00EC449A" w:rsidRDefault="00EC449A" w:rsidP="00EC449A">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8F34B8735774441AAD848862EEA3C52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FFCF0A5FCFAD406780C59AEC6F8BE72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6F2769">
        <w:rPr>
          <w:shd w:val="clear" w:color="auto" w:fill="FFFFFF"/>
        </w:rPr>
        <w:t>.</w:t>
      </w:r>
    </w:p>
    <w:p w14:paraId="798D6577" w14:textId="77777777" w:rsidR="00EC449A" w:rsidRPr="00B000F7" w:rsidRDefault="00EC449A" w:rsidP="00EC449A">
      <w:pPr>
        <w:pStyle w:val="Heading2"/>
        <w:rPr>
          <w:sz w:val="24"/>
          <w:szCs w:val="24"/>
        </w:rPr>
      </w:pPr>
      <w:bookmarkStart w:id="78" w:name="_Toc189124144"/>
      <w:bookmarkStart w:id="79" w:name="_Toc191908348"/>
      <w:r w:rsidRPr="00753F1C">
        <w:rPr>
          <w:sz w:val="24"/>
          <w:szCs w:val="24"/>
        </w:rPr>
        <w:t>Examples of learning activities</w:t>
      </w:r>
      <w:bookmarkEnd w:id="78"/>
      <w:bookmarkEnd w:id="79"/>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EC449A" w:rsidRPr="00B000F7" w14:paraId="33B2CE0B" w14:textId="77777777" w:rsidTr="00357702">
        <w:trPr>
          <w:cantSplit/>
        </w:trPr>
        <w:tc>
          <w:tcPr>
            <w:tcW w:w="8778" w:type="dxa"/>
          </w:tcPr>
          <w:p w14:paraId="407A6CF5" w14:textId="2F7A3B88" w:rsidR="00EC449A" w:rsidRPr="00B000F7" w:rsidRDefault="00EC449A" w:rsidP="00357702">
            <w:pPr>
              <w:pStyle w:val="VCAAbulletlevel2"/>
            </w:pPr>
            <w:r w:rsidRPr="00B000F7">
              <w:t xml:space="preserve">Research information on different </w:t>
            </w:r>
            <w:sdt>
              <w:sdtPr>
                <w:alias w:val="Keywords"/>
                <w:tag w:val=""/>
                <w:id w:val="953686519"/>
                <w:placeholder>
                  <w:docPart w:val="E30855D9D5A04677BF40532AED58182B"/>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EC449A" w:rsidRPr="00B000F7" w14:paraId="600178B7" w14:textId="77777777" w:rsidTr="00357702">
        <w:trPr>
          <w:cantSplit/>
        </w:trPr>
        <w:tc>
          <w:tcPr>
            <w:tcW w:w="8778" w:type="dxa"/>
          </w:tcPr>
          <w:p w14:paraId="6D974A12" w14:textId="2C1D306A" w:rsidR="00EC449A" w:rsidRPr="00B000F7" w:rsidRDefault="00EC449A" w:rsidP="00357702">
            <w:pPr>
              <w:pStyle w:val="VCAAbulletlevel2"/>
            </w:pPr>
            <w:r w:rsidRPr="00B000F7">
              <w:t xml:space="preserve">Research current celebrations in </w:t>
            </w:r>
            <w:sdt>
              <w:sdtPr>
                <w:alias w:val="Keywords"/>
                <w:tag w:val=""/>
                <w:id w:val="-1375918579"/>
                <w:placeholder>
                  <w:docPart w:val="CA346DDC52124348965038731A69D93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EC449A" w:rsidRPr="00B000F7" w14:paraId="76C8C8D0" w14:textId="77777777" w:rsidTr="00357702">
        <w:trPr>
          <w:cantSplit/>
        </w:trPr>
        <w:tc>
          <w:tcPr>
            <w:tcW w:w="8778" w:type="dxa"/>
          </w:tcPr>
          <w:p w14:paraId="3380FF24" w14:textId="77777777" w:rsidR="00EC449A" w:rsidRPr="00B000F7" w:rsidRDefault="00EC449A" w:rsidP="00357702">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EC449A" w:rsidRPr="00B000F7" w14:paraId="3F88DC17" w14:textId="77777777" w:rsidTr="00357702">
        <w:trPr>
          <w:cantSplit/>
        </w:trPr>
        <w:tc>
          <w:tcPr>
            <w:tcW w:w="8778" w:type="dxa"/>
          </w:tcPr>
          <w:p w14:paraId="0FCCD15F" w14:textId="504E90AD" w:rsidR="00EC449A" w:rsidRPr="00B000F7" w:rsidRDefault="00EC449A" w:rsidP="00357702">
            <w:pPr>
              <w:pStyle w:val="VCAAbulletlevel2"/>
            </w:pPr>
            <w:r w:rsidRPr="00B000F7">
              <w:t xml:space="preserve">Reflect on the importance and impact that a </w:t>
            </w:r>
            <w:sdt>
              <w:sdtPr>
                <w:alias w:val="Keywords"/>
                <w:tag w:val=""/>
                <w:id w:val="-1120137808"/>
                <w:placeholder>
                  <w:docPart w:val="9D743548B2134B0FAE9CADF95DA38A70"/>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EC449A" w:rsidRPr="00B000F7" w14:paraId="69E6E1D4" w14:textId="77777777" w:rsidTr="00357702">
        <w:trPr>
          <w:cantSplit/>
        </w:trPr>
        <w:tc>
          <w:tcPr>
            <w:tcW w:w="8778" w:type="dxa"/>
          </w:tcPr>
          <w:p w14:paraId="00702923" w14:textId="16DEE1A5" w:rsidR="00EC449A" w:rsidRPr="00B000F7" w:rsidRDefault="00EC449A" w:rsidP="00357702">
            <w:pPr>
              <w:pStyle w:val="VCAAbulletlevel2"/>
            </w:pPr>
            <w:r w:rsidRPr="00B000F7">
              <w:t xml:space="preserve">Watch a documentary and read an article about a tradition or celebration from a </w:t>
            </w:r>
            <w:sdt>
              <w:sdtPr>
                <w:alias w:val="Keywords"/>
                <w:tag w:val=""/>
                <w:id w:val="1394317577"/>
                <w:placeholder>
                  <w:docPart w:val="53A7577C8BCE45AA8BABEA96F6C7039D"/>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F861B4A1BF96489E8F1E0225A072D49C"/>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EC449A" w:rsidRPr="00B000F7" w14:paraId="1690774A" w14:textId="77777777" w:rsidTr="00357702">
        <w:trPr>
          <w:cantSplit/>
        </w:trPr>
        <w:tc>
          <w:tcPr>
            <w:tcW w:w="8778" w:type="dxa"/>
          </w:tcPr>
          <w:p w14:paraId="5972721C" w14:textId="00DA3326" w:rsidR="00EC449A" w:rsidRPr="00B000F7" w:rsidRDefault="00EC449A" w:rsidP="00357702">
            <w:pPr>
              <w:pStyle w:val="VCAAbulletlevel2"/>
            </w:pPr>
            <w:r w:rsidRPr="00B000F7">
              <w:lastRenderedPageBreak/>
              <w:t xml:space="preserve">Research traditions or celebrations from </w:t>
            </w:r>
            <w:sdt>
              <w:sdtPr>
                <w:rPr>
                  <w:szCs w:val="22"/>
                </w:rPr>
                <w:alias w:val="Keywords"/>
                <w:tag w:val=""/>
                <w:id w:val="128451470"/>
                <w:placeholder>
                  <w:docPart w:val="8506CE65604B4EF2A6D0E38B660EA860"/>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936A274174944555BB20CBE36C5D122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000F7">
              <w:t>. Complete a ‘Think, pair, share’ activity with your classmates, and reflect on why some traditions and celebrations are practised in Australia, and others are not.</w:t>
            </w:r>
          </w:p>
        </w:tc>
      </w:tr>
      <w:tr w:rsidR="00EC449A" w:rsidRPr="00B000F7" w14:paraId="224B745F" w14:textId="77777777" w:rsidTr="00357702">
        <w:trPr>
          <w:cantSplit/>
        </w:trPr>
        <w:tc>
          <w:tcPr>
            <w:tcW w:w="8778" w:type="dxa"/>
          </w:tcPr>
          <w:p w14:paraId="3F3D0090" w14:textId="40DF2FA5" w:rsidR="00EC449A" w:rsidRPr="00B000F7" w:rsidRDefault="00EC449A" w:rsidP="00357702">
            <w:pPr>
              <w:pStyle w:val="VCAAbulletlevel2"/>
            </w:pPr>
            <w:r w:rsidRPr="00B000F7">
              <w:t xml:space="preserve">Read an article, blog post, review, or report about a tradition or celebration from a </w:t>
            </w:r>
            <w:sdt>
              <w:sdtPr>
                <w:rPr>
                  <w:szCs w:val="22"/>
                </w:rPr>
                <w:alias w:val="Keywords"/>
                <w:tag w:val=""/>
                <w:id w:val="-2102482131"/>
                <w:placeholder>
                  <w:docPart w:val="9C3B3979188846A0848E7F662AA15C4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EC449A" w:rsidRPr="00B000F7" w14:paraId="264E296C" w14:textId="77777777" w:rsidTr="00357702">
        <w:trPr>
          <w:cantSplit/>
        </w:trPr>
        <w:tc>
          <w:tcPr>
            <w:tcW w:w="8778" w:type="dxa"/>
          </w:tcPr>
          <w:p w14:paraId="43BC351B" w14:textId="77777777" w:rsidR="00EC449A" w:rsidRPr="00B000F7" w:rsidRDefault="00EC449A" w:rsidP="00357702">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EC449A" w:rsidRPr="00B000F7" w14:paraId="1FC0C12B" w14:textId="77777777" w:rsidTr="00357702">
        <w:trPr>
          <w:cantSplit/>
        </w:trPr>
        <w:tc>
          <w:tcPr>
            <w:tcW w:w="8778" w:type="dxa"/>
          </w:tcPr>
          <w:p w14:paraId="1F97DB32" w14:textId="01FE888F" w:rsidR="00EC449A" w:rsidRPr="00B000F7" w:rsidRDefault="00EC449A" w:rsidP="00357702">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36C49A37A4E64B79A3C5ADC4393BB8F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000F7">
              <w:t xml:space="preserve"> tradition or celebration that is celebrated in other countries around the world and tell a partner what you learnt.</w:t>
            </w:r>
          </w:p>
        </w:tc>
      </w:tr>
      <w:tr w:rsidR="00EC449A" w:rsidRPr="00B000F7" w14:paraId="04ADC6E1" w14:textId="77777777" w:rsidTr="00357702">
        <w:trPr>
          <w:cantSplit/>
        </w:trPr>
        <w:tc>
          <w:tcPr>
            <w:tcW w:w="8778" w:type="dxa"/>
          </w:tcPr>
          <w:p w14:paraId="40BF4458" w14:textId="60502FF0" w:rsidR="00EC449A" w:rsidRPr="00B000F7" w:rsidRDefault="00EC449A" w:rsidP="00357702">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E3CC57F640F04B1C830609079E20955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EC449A" w:rsidRPr="00B000F7" w14:paraId="0F19742D" w14:textId="77777777" w:rsidTr="00357702">
        <w:trPr>
          <w:cantSplit/>
        </w:trPr>
        <w:tc>
          <w:tcPr>
            <w:tcW w:w="8778" w:type="dxa"/>
          </w:tcPr>
          <w:p w14:paraId="19B3503A" w14:textId="74F102AC" w:rsidR="00EC449A" w:rsidRPr="00B000F7" w:rsidRDefault="00EC449A" w:rsidP="00357702">
            <w:pPr>
              <w:pStyle w:val="VCAAbulletlevel2"/>
            </w:pPr>
            <w:r w:rsidRPr="00B000F7">
              <w:t xml:space="preserve">View historical and modern images showing how </w:t>
            </w:r>
            <w:sdt>
              <w:sdtPr>
                <w:rPr>
                  <w:szCs w:val="22"/>
                </w:rPr>
                <w:alias w:val="Keywords"/>
                <w:tag w:val=""/>
                <w:id w:val="-1447918372"/>
                <w:placeholder>
                  <w:docPart w:val="61353D47E10E425F9D75703F0045A2E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EC449A" w:rsidRPr="00B000F7" w14:paraId="04F05959" w14:textId="77777777" w:rsidTr="00357702">
        <w:trPr>
          <w:cantSplit/>
        </w:trPr>
        <w:tc>
          <w:tcPr>
            <w:tcW w:w="8778" w:type="dxa"/>
          </w:tcPr>
          <w:p w14:paraId="5E8A912D" w14:textId="77777777" w:rsidR="00EC449A" w:rsidRPr="00B000F7" w:rsidRDefault="00EC449A" w:rsidP="00357702">
            <w:pPr>
              <w:pStyle w:val="VCAAbulletlevel2"/>
            </w:pPr>
            <w:r w:rsidRPr="00B000F7">
              <w:t xml:space="preserve">Use the images and key statements of various traditions and celebrations to conduct a </w:t>
            </w:r>
            <w:hyperlink r:id="rId54"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EC449A" w:rsidRPr="00B000F7" w14:paraId="085C9427" w14:textId="77777777" w:rsidTr="00357702">
        <w:trPr>
          <w:cantSplit/>
        </w:trPr>
        <w:tc>
          <w:tcPr>
            <w:tcW w:w="8778" w:type="dxa"/>
          </w:tcPr>
          <w:p w14:paraId="13A05153" w14:textId="77A6898A" w:rsidR="00EC449A" w:rsidRPr="00B000F7" w:rsidRDefault="00EC449A" w:rsidP="00357702">
            <w:pPr>
              <w:pStyle w:val="VCAAbulletlevel2"/>
            </w:pPr>
            <w:r w:rsidRPr="00B000F7">
              <w:lastRenderedPageBreak/>
              <w:t xml:space="preserve">Identify ways in which the </w:t>
            </w:r>
            <w:sdt>
              <w:sdtPr>
                <w:rPr>
                  <w:szCs w:val="22"/>
                </w:rPr>
                <w:alias w:val="Keywords"/>
                <w:tag w:val=""/>
                <w:id w:val="-1756279523"/>
                <w:placeholder>
                  <w:docPart w:val="9A371BD2068E42309D4230C4795BD1E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1DE47D00CFD64A76B2588A9EA7FD8FC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000F7">
              <w:t>-speaking country or community and arrange them from most to least formal. Discuss how the structure and content of these texts is influenced by the situational and cultural contexts.</w:t>
            </w:r>
          </w:p>
        </w:tc>
      </w:tr>
      <w:tr w:rsidR="00EC449A" w:rsidRPr="00B000F7" w14:paraId="09556926" w14:textId="77777777" w:rsidTr="00357702">
        <w:trPr>
          <w:cantSplit/>
        </w:trPr>
        <w:tc>
          <w:tcPr>
            <w:tcW w:w="8778" w:type="dxa"/>
          </w:tcPr>
          <w:p w14:paraId="62AC5C14" w14:textId="21EFACAA" w:rsidR="00EC449A" w:rsidRPr="00B000F7" w:rsidRDefault="00EC449A" w:rsidP="00357702">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42420E225CAA4DC5A772E7CE2B0D9FB3"/>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EC449A" w:rsidRPr="00B000F7" w14:paraId="663EB37B" w14:textId="77777777" w:rsidTr="00357702">
        <w:trPr>
          <w:cantSplit/>
        </w:trPr>
        <w:tc>
          <w:tcPr>
            <w:tcW w:w="8778" w:type="dxa"/>
            <w:shd w:val="clear" w:color="auto" w:fill="D9D9D9" w:themeFill="background1" w:themeFillShade="D9"/>
          </w:tcPr>
          <w:p w14:paraId="2CAF9047" w14:textId="21270EE2" w:rsidR="00EC449A" w:rsidRPr="003E507E" w:rsidRDefault="00EC449A" w:rsidP="00357702">
            <w:pPr>
              <w:pStyle w:val="VCAAbulletlevel2"/>
              <w:rPr>
                <w:b/>
                <w:bCs/>
              </w:rPr>
            </w:pPr>
            <w:r w:rsidRPr="003E507E">
              <w:rPr>
                <w:b/>
                <w:bCs/>
                <w:noProof/>
              </w:rPr>
              <w:drawing>
                <wp:anchor distT="0" distB="0" distL="114300" distR="114300" simplePos="0" relativeHeight="251687936" behindDoc="0" locked="0" layoutInCell="1" allowOverlap="1" wp14:anchorId="74E519F2" wp14:editId="14215F6A">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3B0D13A69DDA41C08DC14C676B25CEF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Punjabi</w:t>
                </w:r>
              </w:sdtContent>
            </w:sdt>
            <w:r w:rsidRPr="003E507E">
              <w:rPr>
                <w:b/>
                <w:bCs/>
              </w:rPr>
              <w:t xml:space="preserve"> tradition or celebration for children of the </w:t>
            </w:r>
            <w:sdt>
              <w:sdtPr>
                <w:rPr>
                  <w:b/>
                  <w:bCs/>
                  <w:szCs w:val="22"/>
                </w:rPr>
                <w:alias w:val="Keywords"/>
                <w:tag w:val=""/>
                <w:id w:val="1189878319"/>
                <w:placeholder>
                  <w:docPart w:val="800F71B867C04CD694EC0A8FF4E0972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Punjabi</w:t>
                </w:r>
              </w:sdtContent>
            </w:sdt>
            <w:r w:rsidRPr="003E507E">
              <w:rPr>
                <w:b/>
                <w:bCs/>
              </w:rPr>
              <w:t>-speaking community in Australia to help promote the importance of maintaining the tradition or celebration.</w:t>
            </w:r>
            <w:r w:rsidRPr="003E507E">
              <w:rPr>
                <w:b/>
                <w:bCs/>
                <w:noProof/>
              </w:rPr>
              <w:t xml:space="preserve"> </w:t>
            </w:r>
          </w:p>
        </w:tc>
      </w:tr>
    </w:tbl>
    <w:p w14:paraId="0E785EA9" w14:textId="77777777" w:rsidR="00EC449A" w:rsidRDefault="00EC449A" w:rsidP="00EC449A">
      <w:pPr>
        <w:rPr>
          <w:lang w:val="en-AU"/>
        </w:rPr>
      </w:pPr>
    </w:p>
    <w:tbl>
      <w:tblPr>
        <w:tblStyle w:val="TableGrid"/>
        <w:tblW w:w="0" w:type="auto"/>
        <w:tblInd w:w="-5" w:type="dxa"/>
        <w:tblLook w:val="04A0" w:firstRow="1" w:lastRow="0" w:firstColumn="1" w:lastColumn="0" w:noHBand="0" w:noVBand="1"/>
      </w:tblPr>
      <w:tblGrid>
        <w:gridCol w:w="8783"/>
      </w:tblGrid>
      <w:tr w:rsidR="00EC449A" w14:paraId="4B605D34"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AD43F3A" w14:textId="77777777" w:rsidR="00EC449A" w:rsidRPr="001A0960" w:rsidRDefault="00EC449A" w:rsidP="00357702">
            <w:pPr>
              <w:pStyle w:val="Heading2"/>
              <w:rPr>
                <w:b/>
                <w:bCs/>
                <w:color w:val="004EA8"/>
              </w:rPr>
            </w:pPr>
            <w:bookmarkStart w:id="80" w:name="_Toc189124145"/>
            <w:bookmarkStart w:id="81" w:name="_Toc191908349"/>
            <w:r w:rsidRPr="00B13D9B">
              <w:rPr>
                <w:b/>
                <w:bCs/>
                <w:noProof/>
                <w:color w:val="004EA8"/>
              </w:rPr>
              <w:drawing>
                <wp:anchor distT="0" distB="0" distL="114300" distR="114300" simplePos="0" relativeHeight="251686912" behindDoc="0" locked="0" layoutInCell="1" allowOverlap="1" wp14:anchorId="5F561AC8" wp14:editId="054E4A1E">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0"/>
            <w:bookmarkEnd w:id="81"/>
            <w:r w:rsidRPr="00B13D9B">
              <w:rPr>
                <w:b/>
                <w:bCs/>
                <w:color w:val="004EA8"/>
              </w:rPr>
              <w:t xml:space="preserve"> </w:t>
            </w:r>
          </w:p>
          <w:p w14:paraId="7B8A78FF" w14:textId="7E0AD480" w:rsidR="00EC449A" w:rsidRDefault="00EC449A" w:rsidP="00357702">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64592A24E97B4F6F9128F50F4FC3097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Punjabi</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30BB3A5A36E145C3A6B37903A62CDA9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Punjabi</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0A50C22E" w14:textId="77777777" w:rsidR="00EC449A" w:rsidRDefault="00EC449A" w:rsidP="00357702">
            <w:pPr>
              <w:pStyle w:val="VCAAbulletlevel2"/>
              <w:numPr>
                <w:ilvl w:val="0"/>
                <w:numId w:val="0"/>
              </w:numPr>
            </w:pPr>
          </w:p>
          <w:p w14:paraId="573615C8" w14:textId="73EB7839" w:rsidR="00EC449A" w:rsidRDefault="00EC449A" w:rsidP="00357702">
            <w:pPr>
              <w:pStyle w:val="VCAAbulletlevel2"/>
            </w:pPr>
            <w:r>
              <w:t xml:space="preserve">Read a selection of news articles about specific traditions or celebrations from </w:t>
            </w:r>
            <w:sdt>
              <w:sdtPr>
                <w:alias w:val="Keywords"/>
                <w:tag w:val=""/>
                <w:id w:val="1056744969"/>
                <w:placeholder>
                  <w:docPart w:val="6BD78E9C05C84A16A050E04F1525C2CD"/>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50EE86E7" w14:textId="14DD82B8" w:rsidR="00EC449A" w:rsidRDefault="00EC449A" w:rsidP="00357702">
            <w:pPr>
              <w:pStyle w:val="VCAAbulletlevel2"/>
            </w:pPr>
            <w:r>
              <w:t xml:space="preserve">Listen to short interviews with </w:t>
            </w:r>
            <w:sdt>
              <w:sdtPr>
                <w:alias w:val="Keywords"/>
                <w:tag w:val=""/>
                <w:id w:val="1192412317"/>
                <w:placeholder>
                  <w:docPart w:val="0A25F0B82F654B3893FEEBBBE60398AB"/>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69BA1F50" w14:textId="77777777" w:rsidR="00EC449A" w:rsidRDefault="00EC449A" w:rsidP="00357702">
            <w:pPr>
              <w:pStyle w:val="VCAAbulletlevel2"/>
            </w:pPr>
            <w:r>
              <w:t>Brainstorm relevant words and expressions required for an interview about someone’s experiences with cultural traditions and celebrations, including as many different question words and questioning strategies as possible.</w:t>
            </w:r>
            <w:r>
              <w:br/>
            </w:r>
          </w:p>
          <w:p w14:paraId="24502046" w14:textId="77777777" w:rsidR="00EC449A" w:rsidRDefault="00EC449A" w:rsidP="00357702">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30F2D999" w14:textId="4140A705" w:rsidR="00EC449A" w:rsidRDefault="00EC449A" w:rsidP="00357702">
            <w:pPr>
              <w:pStyle w:val="VCAAbulletlevel2"/>
            </w:pPr>
            <w:r>
              <w:t xml:space="preserve">Practise active listening in pairs by speaking in </w:t>
            </w:r>
            <w:sdt>
              <w:sdtPr>
                <w:alias w:val="Keywords"/>
                <w:tag w:val=""/>
                <w:id w:val="-670256705"/>
                <w:placeholder>
                  <w:docPart w:val="20ABA6275EFB48FBAEBD3D9C5172AF06"/>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 about traditions or celebrations that you participate in, as your partner listens carefully. Your partner then paraphrases </w:t>
            </w:r>
            <w:r>
              <w:lastRenderedPageBreak/>
              <w:t>what your said and/or asks questions to clarify their understanding. Swap roles and repeat the activity.</w:t>
            </w:r>
            <w:r>
              <w:br/>
            </w:r>
          </w:p>
          <w:p w14:paraId="6F9296F3" w14:textId="6EEAB40F" w:rsidR="00EC449A" w:rsidRDefault="00EC449A" w:rsidP="00357702">
            <w:pPr>
              <w:pStyle w:val="VCAAbulletlevel2"/>
            </w:pPr>
            <w:r>
              <w:t xml:space="preserve">In small groups, brainstorm questions for interviews with members of the </w:t>
            </w:r>
            <w:sdt>
              <w:sdtPr>
                <w:alias w:val="Keywords"/>
                <w:tag w:val=""/>
                <w:id w:val="-519005494"/>
                <w:placeholder>
                  <w:docPart w:val="85DACA871FBA45B0B70645E36FBFE791"/>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65B5D658" w14:textId="19E3329E" w:rsidR="00EC449A" w:rsidRDefault="00EC449A" w:rsidP="00357702">
            <w:pPr>
              <w:pStyle w:val="VCAAbulletlevel2"/>
            </w:pPr>
            <w:r>
              <w:t xml:space="preserve">Interview different members of the </w:t>
            </w:r>
            <w:sdt>
              <w:sdtPr>
                <w:alias w:val="Keywords"/>
                <w:tag w:val=""/>
                <w:id w:val="4252041"/>
                <w:placeholder>
                  <w:docPart w:val="DA312D9D261E4F8281FDEB4D4A667E43"/>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0BECE7BB" w14:textId="77777777" w:rsidR="00EC449A" w:rsidRDefault="00EC449A" w:rsidP="00357702">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1A82AAC8" w14:textId="7FC2C116" w:rsidR="00EC449A" w:rsidRDefault="00EC449A" w:rsidP="00357702">
            <w:pPr>
              <w:pStyle w:val="VCAAbulletlevel2"/>
            </w:pPr>
            <w:r>
              <w:t xml:space="preserve">Reflect on similarities and differences between how </w:t>
            </w:r>
            <w:sdt>
              <w:sdtPr>
                <w:alias w:val="Keywords"/>
                <w:tag w:val=""/>
                <w:id w:val="348221544"/>
                <w:placeholder>
                  <w:docPart w:val="D03D2A9826124BCCB6389F0BAE35955D"/>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21DE76D3" w14:textId="3B8BE66D" w:rsidR="00EC449A" w:rsidRDefault="00EC449A" w:rsidP="00357702">
            <w:pPr>
              <w:pStyle w:val="VCAAbulletlevel2"/>
            </w:pPr>
            <w:r>
              <w:t xml:space="preserve">Draft a short story or picture book on a specific </w:t>
            </w:r>
            <w:sdt>
              <w:sdtPr>
                <w:alias w:val="Keywords"/>
                <w:tag w:val=""/>
                <w:id w:val="-1858887562"/>
                <w:placeholder>
                  <w:docPart w:val="B0F281E9A910454183235E7F7D50C09F"/>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 tradition or celebration for children of </w:t>
            </w:r>
            <w:sdt>
              <w:sdtPr>
                <w:alias w:val="Keywords"/>
                <w:tag w:val=""/>
                <w:id w:val="-47222463"/>
                <w:placeholder>
                  <w:docPart w:val="DBC5A0D74BF0467BB1BF26D2F5E722D6"/>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F7B3FCDDCBC24479A9868B2B97293EBF"/>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-speaking community.</w:t>
            </w:r>
            <w:r>
              <w:br/>
            </w:r>
          </w:p>
          <w:p w14:paraId="6E815105" w14:textId="77777777" w:rsidR="00EC449A" w:rsidRDefault="00EC449A" w:rsidP="00357702">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720E1AE2" w14:textId="34A1CE83" w:rsidR="00EC449A" w:rsidRDefault="00EC449A" w:rsidP="00357702">
            <w:pPr>
              <w:pStyle w:val="VCAAbulletlevel2"/>
            </w:pPr>
            <w:r>
              <w:t xml:space="preserve">Write a preface for your book, explaining why you wrote the book and why maintaining </w:t>
            </w:r>
            <w:sdt>
              <w:sdtPr>
                <w:alias w:val="Keywords"/>
                <w:tag w:val=""/>
                <w:id w:val="492069109"/>
                <w:placeholder>
                  <w:docPart w:val="4039275B548F449ABDB859F3D4F8AA9A"/>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xml:space="preserve"> traditions or celebrations is important.</w:t>
            </w:r>
            <w:r>
              <w:br/>
            </w:r>
          </w:p>
          <w:p w14:paraId="222A49DD" w14:textId="77777777" w:rsidR="00EC449A" w:rsidRPr="0066155E" w:rsidRDefault="00EC449A" w:rsidP="00357702">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4AE47D64" w14:textId="77777777" w:rsidR="00EC449A" w:rsidRDefault="00EC449A" w:rsidP="00EC449A">
      <w:pPr>
        <w:rPr>
          <w:lang w:val="en-AU"/>
        </w:rPr>
      </w:pPr>
    </w:p>
    <w:p w14:paraId="3AAB3594" w14:textId="77777777" w:rsidR="00EC449A" w:rsidRDefault="00EC449A" w:rsidP="00EC449A">
      <w:pPr>
        <w:rPr>
          <w:lang w:val="en-AU"/>
        </w:rPr>
      </w:pPr>
    </w:p>
    <w:p w14:paraId="1DC312BC" w14:textId="77777777" w:rsidR="00313D69" w:rsidRDefault="00313D69" w:rsidP="00EC449A">
      <w:pPr>
        <w:rPr>
          <w:lang w:val="en-AU"/>
        </w:rPr>
      </w:pPr>
    </w:p>
    <w:p w14:paraId="5A994236" w14:textId="77777777" w:rsidR="00313D69" w:rsidRDefault="00313D69" w:rsidP="00EC449A">
      <w:pPr>
        <w:rPr>
          <w:lang w:val="en-AU"/>
        </w:rPr>
      </w:pPr>
    </w:p>
    <w:p w14:paraId="553336D8" w14:textId="77777777" w:rsidR="00EC449A" w:rsidRDefault="00EC449A" w:rsidP="00EC449A">
      <w:pPr>
        <w:pStyle w:val="Heading4"/>
      </w:pPr>
      <w:r w:rsidRPr="00B13D9B">
        <w:lastRenderedPageBreak/>
        <w:t xml:space="preserve">Unit </w:t>
      </w:r>
      <w:r>
        <w:t xml:space="preserve">4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EC449A" w:rsidRPr="007B23FE" w14:paraId="14D60FAD" w14:textId="77777777" w:rsidTr="00357702">
        <w:trPr>
          <w:trHeight w:val="274"/>
        </w:trPr>
        <w:tc>
          <w:tcPr>
            <w:tcW w:w="2339" w:type="dxa"/>
            <w:shd w:val="clear" w:color="auto" w:fill="0F7EB4"/>
          </w:tcPr>
          <w:p w14:paraId="28CBF2A2"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3327F57D"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1F017E93"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17618FCB"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C449A" w:rsidRPr="007B23FE" w14:paraId="095C36D9" w14:textId="77777777" w:rsidTr="00463582">
        <w:trPr>
          <w:trHeight w:val="1701"/>
        </w:trPr>
        <w:tc>
          <w:tcPr>
            <w:tcW w:w="2339" w:type="dxa"/>
            <w:vAlign w:val="center"/>
          </w:tcPr>
          <w:p w14:paraId="73242AC6" w14:textId="77777777" w:rsidR="00EC449A" w:rsidRPr="005A0EDD" w:rsidRDefault="00EC449A" w:rsidP="00357702">
            <w:pPr>
              <w:pStyle w:val="VCAAbody"/>
              <w:jc w:val="center"/>
            </w:pPr>
            <w:r w:rsidRPr="005A0EDD">
              <w:t>Sustainability</w:t>
            </w:r>
          </w:p>
        </w:tc>
        <w:tc>
          <w:tcPr>
            <w:tcW w:w="2339" w:type="dxa"/>
            <w:vAlign w:val="center"/>
          </w:tcPr>
          <w:p w14:paraId="4D89E058" w14:textId="77777777" w:rsidR="00EC449A" w:rsidRPr="005A0EDD" w:rsidRDefault="00EC449A" w:rsidP="00357702">
            <w:pPr>
              <w:pStyle w:val="VCAAbody"/>
              <w:jc w:val="center"/>
            </w:pPr>
            <w:r w:rsidRPr="005A0EDD">
              <w:t>Global</w:t>
            </w:r>
          </w:p>
        </w:tc>
        <w:tc>
          <w:tcPr>
            <w:tcW w:w="2339" w:type="dxa"/>
            <w:vAlign w:val="center"/>
          </w:tcPr>
          <w:p w14:paraId="3D7077E5" w14:textId="77777777" w:rsidR="00EC449A" w:rsidRPr="005A0EDD" w:rsidRDefault="00EC449A" w:rsidP="00357702">
            <w:pPr>
              <w:pStyle w:val="VCAAbody"/>
              <w:jc w:val="center"/>
            </w:pPr>
            <w:r w:rsidRPr="005A0EDD">
              <w:t xml:space="preserve">Global trends </w:t>
            </w:r>
          </w:p>
        </w:tc>
        <w:tc>
          <w:tcPr>
            <w:tcW w:w="2339" w:type="dxa"/>
            <w:vAlign w:val="center"/>
          </w:tcPr>
          <w:p w14:paraId="1EB4638F" w14:textId="77777777" w:rsidR="00EC449A" w:rsidRPr="005A0EDD" w:rsidRDefault="00EC449A" w:rsidP="00357702">
            <w:pPr>
              <w:pStyle w:val="VCAAbody"/>
              <w:jc w:val="center"/>
            </w:pPr>
            <w:r w:rsidRPr="005A0EDD">
              <w:t>Global climate change</w:t>
            </w:r>
          </w:p>
        </w:tc>
      </w:tr>
    </w:tbl>
    <w:p w14:paraId="31B0EAC4" w14:textId="77777777" w:rsidR="00EC449A" w:rsidRDefault="00EC449A" w:rsidP="00EC449A">
      <w:pPr>
        <w:pStyle w:val="Heading2"/>
        <w:rPr>
          <w:sz w:val="28"/>
        </w:rPr>
      </w:pPr>
      <w:bookmarkStart w:id="82" w:name="_Toc191908350"/>
      <w:r w:rsidRPr="00B13D9B">
        <w:rPr>
          <w:sz w:val="28"/>
        </w:rPr>
        <w:t xml:space="preserve">Outcome </w:t>
      </w:r>
      <w:r>
        <w:rPr>
          <w:sz w:val="28"/>
        </w:rPr>
        <w:t>3</w:t>
      </w:r>
      <w:bookmarkEnd w:id="82"/>
    </w:p>
    <w:p w14:paraId="6B2B2310" w14:textId="104EE32C" w:rsidR="00EC449A" w:rsidRPr="000A7273" w:rsidRDefault="00EC449A" w:rsidP="00EC449A">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CE45A57D78FB4553A013DF8D12435FA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0A7273">
        <w:rPr>
          <w:shd w:val="clear" w:color="auto" w:fill="FFFFFF"/>
        </w:rPr>
        <w:t xml:space="preserve"> in response to a task.</w:t>
      </w:r>
    </w:p>
    <w:p w14:paraId="70ED100D" w14:textId="77777777" w:rsidR="00EC449A" w:rsidRDefault="00EC449A" w:rsidP="00EC449A">
      <w:pPr>
        <w:pStyle w:val="Heading2"/>
        <w:rPr>
          <w:sz w:val="24"/>
          <w:szCs w:val="24"/>
        </w:rPr>
      </w:pPr>
      <w:bookmarkStart w:id="83" w:name="_Toc191908351"/>
      <w:r w:rsidRPr="00753F1C">
        <w:rPr>
          <w:sz w:val="24"/>
          <w:szCs w:val="24"/>
        </w:rPr>
        <w:t>Examples of learning activities</w:t>
      </w:r>
      <w:bookmarkEnd w:id="83"/>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EC449A" w:rsidRPr="00F23158" w14:paraId="42D879BF" w14:textId="77777777" w:rsidTr="00357702">
        <w:trPr>
          <w:cantSplit/>
        </w:trPr>
        <w:tc>
          <w:tcPr>
            <w:tcW w:w="8783" w:type="dxa"/>
          </w:tcPr>
          <w:p w14:paraId="518DAAA6" w14:textId="77777777" w:rsidR="00EC449A" w:rsidRPr="00F23158" w:rsidRDefault="00EC449A" w:rsidP="00357702">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EC449A" w:rsidRPr="00F23158" w14:paraId="35431A6D" w14:textId="77777777" w:rsidTr="00357702">
        <w:trPr>
          <w:cantSplit/>
        </w:trPr>
        <w:tc>
          <w:tcPr>
            <w:tcW w:w="8783" w:type="dxa"/>
          </w:tcPr>
          <w:p w14:paraId="05C36D41" w14:textId="77777777" w:rsidR="00EC449A" w:rsidRPr="00F23158" w:rsidRDefault="00EC449A" w:rsidP="00357702">
            <w:pPr>
              <w:pStyle w:val="VCAAbulletlevel2"/>
            </w:pPr>
            <w:r w:rsidRPr="00F23158">
              <w:t xml:space="preserve">Participate in </w:t>
            </w:r>
            <w:r w:rsidRPr="00FC30A3">
              <w:t xml:space="preserve">a </w:t>
            </w:r>
            <w:hyperlink r:id="rId55" w:history="1">
              <w:r w:rsidRPr="00FC30A3">
                <w:rPr>
                  <w:rStyle w:val="Hyperlink"/>
                </w:rPr>
                <w:t>'Yes, but…</w:t>
              </w:r>
            </w:hyperlink>
            <w:r w:rsidRPr="00FC30A3">
              <w:t>' or '</w:t>
            </w:r>
            <w:hyperlink r:id="rId56"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EC449A" w:rsidRPr="00F23158" w14:paraId="0809A01A" w14:textId="77777777" w:rsidTr="00357702">
        <w:trPr>
          <w:cantSplit/>
        </w:trPr>
        <w:tc>
          <w:tcPr>
            <w:tcW w:w="8783" w:type="dxa"/>
          </w:tcPr>
          <w:p w14:paraId="6A5989D5" w14:textId="77777777" w:rsidR="00EC449A" w:rsidRPr="00F23158" w:rsidRDefault="00EC449A" w:rsidP="00357702">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EC449A" w:rsidRPr="00F23158" w14:paraId="307632EB" w14:textId="77777777" w:rsidTr="00357702">
        <w:trPr>
          <w:cantSplit/>
        </w:trPr>
        <w:tc>
          <w:tcPr>
            <w:tcW w:w="8783" w:type="dxa"/>
          </w:tcPr>
          <w:p w14:paraId="744FB240" w14:textId="77777777" w:rsidR="00EC449A" w:rsidRPr="00F23158" w:rsidRDefault="00EC449A" w:rsidP="00357702">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EC449A" w:rsidRPr="00F23158" w14:paraId="39333609" w14:textId="77777777" w:rsidTr="00357702">
        <w:trPr>
          <w:cantSplit/>
        </w:trPr>
        <w:tc>
          <w:tcPr>
            <w:tcW w:w="8783" w:type="dxa"/>
          </w:tcPr>
          <w:p w14:paraId="418C29FA" w14:textId="77777777" w:rsidR="00EC449A" w:rsidRPr="00F23158" w:rsidRDefault="00EC449A" w:rsidP="00357702">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EC449A" w:rsidRPr="00F23158" w14:paraId="0B1E8506" w14:textId="77777777" w:rsidTr="00357702">
        <w:trPr>
          <w:cantSplit/>
        </w:trPr>
        <w:tc>
          <w:tcPr>
            <w:tcW w:w="8783" w:type="dxa"/>
          </w:tcPr>
          <w:p w14:paraId="7CACC56B" w14:textId="77777777" w:rsidR="00EC449A" w:rsidRPr="00F23158" w:rsidRDefault="00EC449A" w:rsidP="00357702">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EC449A" w:rsidRPr="00F23158" w14:paraId="70841141" w14:textId="77777777" w:rsidTr="00357702">
        <w:trPr>
          <w:cantSplit/>
        </w:trPr>
        <w:tc>
          <w:tcPr>
            <w:tcW w:w="8783" w:type="dxa"/>
          </w:tcPr>
          <w:p w14:paraId="2CE1E111" w14:textId="77777777" w:rsidR="00EC449A" w:rsidRPr="00F23158" w:rsidRDefault="00EC449A" w:rsidP="00357702">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EC449A" w:rsidRPr="00F23158" w14:paraId="5839F700" w14:textId="77777777" w:rsidTr="00357702">
        <w:trPr>
          <w:cantSplit/>
        </w:trPr>
        <w:tc>
          <w:tcPr>
            <w:tcW w:w="8783" w:type="dxa"/>
          </w:tcPr>
          <w:p w14:paraId="1596E0C7" w14:textId="77777777" w:rsidR="00EC449A" w:rsidRPr="00F23158" w:rsidRDefault="00EC449A" w:rsidP="00357702">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EC449A" w:rsidRPr="00F23158" w14:paraId="342A8867" w14:textId="77777777" w:rsidTr="00357702">
        <w:trPr>
          <w:cantSplit/>
        </w:trPr>
        <w:tc>
          <w:tcPr>
            <w:tcW w:w="8783" w:type="dxa"/>
          </w:tcPr>
          <w:p w14:paraId="42C5AA7E" w14:textId="77777777" w:rsidR="00EC449A" w:rsidRPr="00F23158" w:rsidRDefault="00EC449A" w:rsidP="00357702">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EC449A" w:rsidRPr="00F23158" w14:paraId="7AACA665" w14:textId="77777777" w:rsidTr="00357702">
        <w:trPr>
          <w:cantSplit/>
        </w:trPr>
        <w:tc>
          <w:tcPr>
            <w:tcW w:w="8783" w:type="dxa"/>
          </w:tcPr>
          <w:p w14:paraId="5EBFAF15" w14:textId="77777777" w:rsidR="00EC449A" w:rsidRPr="00F23158" w:rsidRDefault="00EC449A" w:rsidP="00357702">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EC449A" w:rsidRPr="00F23158" w14:paraId="44282C02" w14:textId="77777777" w:rsidTr="00357702">
        <w:trPr>
          <w:cantSplit/>
        </w:trPr>
        <w:tc>
          <w:tcPr>
            <w:tcW w:w="8783" w:type="dxa"/>
            <w:shd w:val="clear" w:color="auto" w:fill="D9D9D9" w:themeFill="background1" w:themeFillShade="D9"/>
          </w:tcPr>
          <w:p w14:paraId="4C7874DD" w14:textId="77777777" w:rsidR="00EC449A" w:rsidRPr="000A7273" w:rsidRDefault="00EC449A" w:rsidP="00357702">
            <w:pPr>
              <w:pStyle w:val="VCAAbulletlevel2"/>
              <w:rPr>
                <w:b/>
                <w:bCs/>
              </w:rPr>
            </w:pPr>
            <w:r w:rsidRPr="000A7273">
              <w:rPr>
                <w:b/>
                <w:bCs/>
                <w:noProof/>
              </w:rPr>
              <w:drawing>
                <wp:anchor distT="0" distB="0" distL="114300" distR="114300" simplePos="0" relativeHeight="251680768" behindDoc="0" locked="0" layoutInCell="1" allowOverlap="1" wp14:anchorId="277E241C" wp14:editId="2D3C1D64">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EC449A" w:rsidRPr="00F23158" w14:paraId="6445F2D1" w14:textId="77777777" w:rsidTr="00357702">
        <w:trPr>
          <w:cantSplit/>
        </w:trPr>
        <w:tc>
          <w:tcPr>
            <w:tcW w:w="8783" w:type="dxa"/>
            <w:shd w:val="clear" w:color="auto" w:fill="FFFFFF" w:themeFill="background1"/>
          </w:tcPr>
          <w:p w14:paraId="542D2DE1" w14:textId="60A0E80E" w:rsidR="00EC449A" w:rsidRPr="00BB1912" w:rsidRDefault="00EC449A" w:rsidP="00357702">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F194B5E52B6148328BBE80698D7B834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Punjabi</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EC449A" w:rsidRPr="00F23158" w14:paraId="79967F0C" w14:textId="77777777" w:rsidTr="00357702">
        <w:trPr>
          <w:cantSplit/>
        </w:trPr>
        <w:tc>
          <w:tcPr>
            <w:tcW w:w="8783" w:type="dxa"/>
            <w:shd w:val="clear" w:color="auto" w:fill="FFFFFF" w:themeFill="background1"/>
          </w:tcPr>
          <w:p w14:paraId="6A813336" w14:textId="77777777" w:rsidR="00EC449A" w:rsidRDefault="00EC449A" w:rsidP="00357702">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1D94E6CC" w14:textId="77777777" w:rsidR="00EC449A" w:rsidRDefault="00EC449A" w:rsidP="00EC449A">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EC449A" w14:paraId="6C48A607"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466E843" w14:textId="77777777" w:rsidR="00EC449A" w:rsidRPr="006D5172" w:rsidRDefault="00EC449A" w:rsidP="00357702">
            <w:pPr>
              <w:pStyle w:val="Heading2"/>
              <w:rPr>
                <w:b/>
                <w:bCs/>
                <w:color w:val="004EA8"/>
              </w:rPr>
            </w:pPr>
            <w:bookmarkStart w:id="84" w:name="_Toc191908352"/>
            <w:r w:rsidRPr="00B13D9B">
              <w:rPr>
                <w:b/>
                <w:bCs/>
                <w:noProof/>
                <w:color w:val="004EA8"/>
              </w:rPr>
              <w:drawing>
                <wp:anchor distT="0" distB="0" distL="114300" distR="114300" simplePos="0" relativeHeight="251679744" behindDoc="0" locked="0" layoutInCell="1" allowOverlap="1" wp14:anchorId="76404949" wp14:editId="1B486C0F">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4"/>
            <w:r w:rsidRPr="00B13D9B">
              <w:rPr>
                <w:b/>
                <w:bCs/>
                <w:color w:val="004EA8"/>
              </w:rPr>
              <w:t xml:space="preserve"> </w:t>
            </w:r>
          </w:p>
          <w:p w14:paraId="2AE94F79" w14:textId="77777777" w:rsidR="00EC449A" w:rsidRDefault="00EC449A" w:rsidP="00357702">
            <w:pPr>
              <w:pStyle w:val="VCAAbulletlevel2"/>
              <w:numPr>
                <w:ilvl w:val="0"/>
                <w:numId w:val="0"/>
              </w:numPr>
              <w:spacing w:line="240" w:lineRule="auto"/>
              <w:rPr>
                <w:b/>
                <w:bCs/>
                <w:color w:val="004EA8"/>
                <w:sz w:val="32"/>
                <w:szCs w:val="32"/>
              </w:rPr>
            </w:pPr>
            <w:r w:rsidRPr="00F23158">
              <w:rPr>
                <w:b/>
                <w:bCs/>
                <w:color w:val="004EA8"/>
                <w:sz w:val="32"/>
                <w:szCs w:val="32"/>
              </w:rPr>
              <w:lastRenderedPageBreak/>
              <w:t>Create an online space dedicated to sharing knowledge and raising awareness about climate change.</w:t>
            </w:r>
          </w:p>
          <w:p w14:paraId="539A959F" w14:textId="77777777" w:rsidR="00EC449A" w:rsidRDefault="00EC449A" w:rsidP="00357702">
            <w:pPr>
              <w:pStyle w:val="VCAAbulletlevel2"/>
              <w:numPr>
                <w:ilvl w:val="0"/>
                <w:numId w:val="0"/>
              </w:numPr>
              <w:rPr>
                <w:b/>
                <w:bCs/>
                <w:color w:val="004EA8"/>
                <w:sz w:val="32"/>
                <w:szCs w:val="32"/>
              </w:rPr>
            </w:pPr>
          </w:p>
          <w:p w14:paraId="6C6AC53B" w14:textId="77777777" w:rsidR="00EC449A" w:rsidRDefault="00EC449A" w:rsidP="00357702">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571D6BC8" w14:textId="424015FE" w:rsidR="00EC449A" w:rsidRDefault="00EC449A" w:rsidP="00357702">
            <w:pPr>
              <w:pStyle w:val="VCAAbulletlevel2"/>
            </w:pPr>
            <w:r>
              <w:t xml:space="preserve">Work in small groups to address various aspects of climate change by collaboratively planning the layout for your selected text type (e.g. vlog/blog entry, </w:t>
            </w:r>
            <w:r w:rsidR="00313D69">
              <w:t xml:space="preserve">informative </w:t>
            </w:r>
            <w:r>
              <w:t xml:space="preserve">article, interview, </w:t>
            </w:r>
            <w:r w:rsidR="00313D69">
              <w:t xml:space="preserve">imaginative </w:t>
            </w:r>
            <w:r>
              <w:t xml:space="preserve">narrative) and style of writing (e.g. informative, </w:t>
            </w:r>
            <w:proofErr w:type="gramStart"/>
            <w:r>
              <w:t>persuasive</w:t>
            </w:r>
            <w:proofErr w:type="gramEnd"/>
            <w:r>
              <w:t xml:space="preserve"> or personal).</w:t>
            </w:r>
            <w:r>
              <w:br/>
            </w:r>
          </w:p>
          <w:p w14:paraId="1EBCC188" w14:textId="77777777" w:rsidR="00EC449A" w:rsidRDefault="00EC449A" w:rsidP="00357702">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4A594B22" w14:textId="77777777" w:rsidR="00EC449A" w:rsidRDefault="00EC449A" w:rsidP="00357702">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5EA43130" w14:textId="77777777" w:rsidR="00EC449A" w:rsidRDefault="00EC449A" w:rsidP="00357702">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5BFFF679" w14:textId="77777777" w:rsidR="00EC449A" w:rsidRDefault="00EC449A" w:rsidP="00357702">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059F595A" w14:textId="77777777" w:rsidR="00EC449A" w:rsidRDefault="00EC449A" w:rsidP="00357702">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4D33798F" w14:textId="77777777" w:rsidR="00EC449A" w:rsidRDefault="00EC449A" w:rsidP="00357702">
            <w:pPr>
              <w:pStyle w:val="VCAAbulletlevel2"/>
            </w:pPr>
            <w:r>
              <w:t>Review the final product as a group, making any necessary adjustments to maintain effective language style, and add your revised texts to the online space.</w:t>
            </w:r>
            <w:r>
              <w:br/>
              <w:t xml:space="preserve"> </w:t>
            </w:r>
          </w:p>
          <w:p w14:paraId="4ACB2EB4" w14:textId="77777777" w:rsidR="00EC449A" w:rsidRDefault="00EC449A" w:rsidP="00357702">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6FCB7B5E" w14:textId="77777777" w:rsidR="00EC449A" w:rsidRPr="0066155E" w:rsidRDefault="00EC449A" w:rsidP="00357702">
            <w:pPr>
              <w:pStyle w:val="VCAAbulletlevel2"/>
              <w:numPr>
                <w:ilvl w:val="0"/>
                <w:numId w:val="0"/>
              </w:numPr>
              <w:ind w:left="360"/>
            </w:pPr>
          </w:p>
        </w:tc>
      </w:tr>
    </w:tbl>
    <w:p w14:paraId="3A165580" w14:textId="77777777" w:rsidR="00EC449A" w:rsidRDefault="00EC449A" w:rsidP="00EC449A">
      <w:pPr>
        <w:rPr>
          <w:lang w:val="en-AU"/>
        </w:rPr>
      </w:pPr>
      <w:r>
        <w:rPr>
          <w:lang w:val="en-AU"/>
        </w:rPr>
        <w:lastRenderedPageBreak/>
        <w:t xml:space="preserve"> </w:t>
      </w:r>
    </w:p>
    <w:p w14:paraId="1762ED14" w14:textId="77777777" w:rsidR="00313D69" w:rsidRDefault="00313D69" w:rsidP="00EC449A">
      <w:pPr>
        <w:rPr>
          <w:lang w:val="en-AU"/>
        </w:rPr>
      </w:pPr>
    </w:p>
    <w:p w14:paraId="7EFC1206" w14:textId="77777777" w:rsidR="00313D69" w:rsidRDefault="00313D69" w:rsidP="00EC449A">
      <w:pPr>
        <w:rPr>
          <w:lang w:val="en-AU"/>
        </w:rPr>
      </w:pPr>
    </w:p>
    <w:p w14:paraId="3C65FB6B" w14:textId="77777777" w:rsidR="00313D69" w:rsidRDefault="00313D69" w:rsidP="00EC449A">
      <w:pPr>
        <w:rPr>
          <w:lang w:val="en-AU"/>
        </w:rPr>
      </w:pPr>
    </w:p>
    <w:p w14:paraId="389EEFC8" w14:textId="77777777" w:rsidR="00313D69" w:rsidRDefault="00313D69" w:rsidP="00EC449A">
      <w:pPr>
        <w:rPr>
          <w:lang w:val="en-AU"/>
        </w:rPr>
      </w:pPr>
    </w:p>
    <w:p w14:paraId="05DAEC31" w14:textId="77777777" w:rsidR="00EC449A" w:rsidRDefault="00EC449A" w:rsidP="00EC449A">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EC449A" w:rsidRPr="007B23FE" w14:paraId="7BB1CCFD" w14:textId="77777777" w:rsidTr="00463582">
        <w:trPr>
          <w:trHeight w:val="274"/>
        </w:trPr>
        <w:tc>
          <w:tcPr>
            <w:tcW w:w="2197" w:type="dxa"/>
            <w:shd w:val="clear" w:color="auto" w:fill="0F7EB4"/>
          </w:tcPr>
          <w:p w14:paraId="3AA3BB5D"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657B507"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DC8AA01"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62EC7BE" w14:textId="77777777" w:rsidR="00EC449A" w:rsidRPr="007B23FE" w:rsidRDefault="00EC449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C449A" w:rsidRPr="007B23FE" w14:paraId="0EC484DA" w14:textId="77777777" w:rsidTr="00463582">
        <w:trPr>
          <w:trHeight w:val="1701"/>
        </w:trPr>
        <w:tc>
          <w:tcPr>
            <w:tcW w:w="2197" w:type="dxa"/>
            <w:vAlign w:val="center"/>
          </w:tcPr>
          <w:p w14:paraId="6F12079C" w14:textId="77777777" w:rsidR="00EC449A" w:rsidRPr="006F2769" w:rsidRDefault="00EC449A" w:rsidP="00357702">
            <w:pPr>
              <w:pStyle w:val="VCAAbody"/>
              <w:jc w:val="center"/>
            </w:pPr>
            <w:r w:rsidRPr="006F2769">
              <w:t>Sustainability</w:t>
            </w:r>
          </w:p>
        </w:tc>
        <w:tc>
          <w:tcPr>
            <w:tcW w:w="2197" w:type="dxa"/>
            <w:vAlign w:val="center"/>
          </w:tcPr>
          <w:p w14:paraId="21BAD5B3" w14:textId="77777777" w:rsidR="00EC449A" w:rsidRPr="006F2769" w:rsidRDefault="00EC449A" w:rsidP="00357702">
            <w:pPr>
              <w:pStyle w:val="VCAAbody"/>
              <w:jc w:val="center"/>
            </w:pPr>
            <w:r w:rsidRPr="006F2769">
              <w:t>Personal</w:t>
            </w:r>
          </w:p>
        </w:tc>
        <w:tc>
          <w:tcPr>
            <w:tcW w:w="2197" w:type="dxa"/>
            <w:vAlign w:val="center"/>
          </w:tcPr>
          <w:p w14:paraId="17A4E868" w14:textId="77777777" w:rsidR="00EC449A" w:rsidRPr="006F2769" w:rsidRDefault="00EC449A" w:rsidP="00357702">
            <w:pPr>
              <w:pStyle w:val="VCAAbody"/>
              <w:jc w:val="center"/>
            </w:pPr>
            <w:r w:rsidRPr="006F2769">
              <w:t xml:space="preserve">Natural Environment </w:t>
            </w:r>
          </w:p>
        </w:tc>
        <w:tc>
          <w:tcPr>
            <w:tcW w:w="2198" w:type="dxa"/>
            <w:vAlign w:val="center"/>
          </w:tcPr>
          <w:p w14:paraId="2C748FFC" w14:textId="77777777" w:rsidR="00EC449A" w:rsidRPr="006F2769" w:rsidRDefault="00EC449A" w:rsidP="00357702">
            <w:pPr>
              <w:pStyle w:val="VCAAbody"/>
              <w:jc w:val="center"/>
            </w:pPr>
            <w:r w:rsidRPr="006F2769">
              <w:t>Personal responsibilities towards our natural environment</w:t>
            </w:r>
          </w:p>
        </w:tc>
      </w:tr>
    </w:tbl>
    <w:p w14:paraId="24294B8E" w14:textId="77777777" w:rsidR="00EC449A" w:rsidRPr="00B13D9B" w:rsidRDefault="00EC449A" w:rsidP="00EC449A">
      <w:pPr>
        <w:pStyle w:val="Heading2"/>
        <w:rPr>
          <w:sz w:val="28"/>
        </w:rPr>
      </w:pPr>
      <w:bookmarkStart w:id="85" w:name="_Toc189124146"/>
      <w:bookmarkStart w:id="86" w:name="_Toc191908353"/>
      <w:r w:rsidRPr="00B13D9B">
        <w:rPr>
          <w:sz w:val="28"/>
        </w:rPr>
        <w:t xml:space="preserve">Outcome </w:t>
      </w:r>
      <w:r>
        <w:rPr>
          <w:sz w:val="28"/>
        </w:rPr>
        <w:t>3</w:t>
      </w:r>
      <w:bookmarkEnd w:id="85"/>
      <w:bookmarkEnd w:id="86"/>
    </w:p>
    <w:p w14:paraId="5F444E71" w14:textId="59EAA43D" w:rsidR="00EC449A" w:rsidRDefault="00EC449A" w:rsidP="00EC449A">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9916BC35021D4010895073A62CA2048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Punjabi</w:t>
          </w:r>
        </w:sdtContent>
      </w:sdt>
      <w:r w:rsidRPr="006F2769">
        <w:rPr>
          <w:shd w:val="clear" w:color="auto" w:fill="FFFFFF"/>
        </w:rPr>
        <w:t xml:space="preserve"> in response to a task.</w:t>
      </w:r>
    </w:p>
    <w:p w14:paraId="5A82264E" w14:textId="77777777" w:rsidR="00EC449A" w:rsidRDefault="00EC449A" w:rsidP="00EC449A">
      <w:pPr>
        <w:pStyle w:val="Heading2"/>
        <w:rPr>
          <w:sz w:val="24"/>
          <w:szCs w:val="24"/>
        </w:rPr>
      </w:pPr>
      <w:bookmarkStart w:id="87" w:name="_Toc189124147"/>
      <w:bookmarkStart w:id="88" w:name="_Toc191908354"/>
      <w:r w:rsidRPr="00753F1C">
        <w:rPr>
          <w:sz w:val="24"/>
          <w:szCs w:val="24"/>
        </w:rPr>
        <w:t>Examples of learning activities</w:t>
      </w:r>
      <w:bookmarkEnd w:id="87"/>
      <w:bookmarkEnd w:id="88"/>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EC449A" w:rsidRPr="00A36965" w14:paraId="1C241511" w14:textId="77777777" w:rsidTr="00357702">
        <w:trPr>
          <w:cantSplit/>
        </w:trPr>
        <w:tc>
          <w:tcPr>
            <w:tcW w:w="8783" w:type="dxa"/>
          </w:tcPr>
          <w:p w14:paraId="4E0475B2" w14:textId="2575949D" w:rsidR="00EC449A" w:rsidRPr="00D66A44" w:rsidRDefault="00EC449A" w:rsidP="00357702">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69FA2C80371B4465A67C212B06745273"/>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w:t>
            </w:r>
          </w:p>
        </w:tc>
      </w:tr>
      <w:tr w:rsidR="00EC449A" w:rsidRPr="00A36965" w14:paraId="1DB08C5F" w14:textId="77777777" w:rsidTr="00357702">
        <w:trPr>
          <w:cantSplit/>
        </w:trPr>
        <w:tc>
          <w:tcPr>
            <w:tcW w:w="8783" w:type="dxa"/>
          </w:tcPr>
          <w:p w14:paraId="2F48FA21" w14:textId="77777777" w:rsidR="00EC449A" w:rsidRPr="00D66A44" w:rsidRDefault="00EC449A" w:rsidP="00357702">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EC449A" w:rsidRPr="00A36965" w14:paraId="111B9BCE" w14:textId="77777777" w:rsidTr="00357702">
        <w:trPr>
          <w:cantSplit/>
        </w:trPr>
        <w:tc>
          <w:tcPr>
            <w:tcW w:w="8783" w:type="dxa"/>
          </w:tcPr>
          <w:p w14:paraId="1905DDD3" w14:textId="5C82E0C6" w:rsidR="00EC449A" w:rsidRPr="00D66A44" w:rsidRDefault="00EC449A" w:rsidP="00357702">
            <w:pPr>
              <w:pStyle w:val="VCAAbulletlevel2"/>
            </w:pPr>
            <w:r w:rsidRPr="00D66A44">
              <w:t xml:space="preserve">View a short video or documentary in </w:t>
            </w:r>
            <w:sdt>
              <w:sdtPr>
                <w:alias w:val="Keywords"/>
                <w:tag w:val=""/>
                <w:id w:val="646711941"/>
                <w:placeholder>
                  <w:docPart w:val="3F06C9B1E4E946C8B31B0C8F28C155F5"/>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 xml:space="preserve"> about the importance of recycling and the different ways people can recycle in Australia or a </w:t>
            </w:r>
            <w:sdt>
              <w:sdtPr>
                <w:alias w:val="Keywords"/>
                <w:tag w:val=""/>
                <w:id w:val="-258223308"/>
                <w:placeholder>
                  <w:docPart w:val="EDFF77F1C96842FC9D292FF99710E2DB"/>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EC449A" w:rsidRPr="00A36965" w14:paraId="69216FCC" w14:textId="77777777" w:rsidTr="00357702">
        <w:trPr>
          <w:cantSplit/>
        </w:trPr>
        <w:tc>
          <w:tcPr>
            <w:tcW w:w="8783" w:type="dxa"/>
          </w:tcPr>
          <w:p w14:paraId="6B34F17E" w14:textId="578A7B29" w:rsidR="00EC449A" w:rsidRPr="00D66A44" w:rsidRDefault="00EC449A" w:rsidP="00357702">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0311C86DDF514A68A4F739F9812D6D1E"/>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5C7D104327354880BF2F0CAE1BD97805"/>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EC449A" w:rsidRPr="00A36965" w14:paraId="7B958DB3" w14:textId="77777777" w:rsidTr="00357702">
        <w:trPr>
          <w:cantSplit/>
        </w:trPr>
        <w:tc>
          <w:tcPr>
            <w:tcW w:w="8783" w:type="dxa"/>
          </w:tcPr>
          <w:p w14:paraId="42CADD38" w14:textId="77777777" w:rsidR="00EC449A" w:rsidRPr="00D66A44" w:rsidRDefault="00EC449A" w:rsidP="00357702">
            <w:pPr>
              <w:pStyle w:val="VCAAbulletlevel2"/>
            </w:pPr>
            <w:r w:rsidRPr="00D66A44">
              <w:lastRenderedPageBreak/>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EC449A" w:rsidRPr="00A36965" w14:paraId="04086058" w14:textId="77777777" w:rsidTr="00357702">
        <w:trPr>
          <w:cantSplit/>
        </w:trPr>
        <w:tc>
          <w:tcPr>
            <w:tcW w:w="8783" w:type="dxa"/>
          </w:tcPr>
          <w:p w14:paraId="3369FC7F" w14:textId="0AF579A0" w:rsidR="00EC449A" w:rsidRPr="00D66A44" w:rsidRDefault="00EC449A" w:rsidP="00357702">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C42D875DD880463EAA0FE7276A989A05"/>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EC449A" w:rsidRPr="00A36965" w14:paraId="431B3010" w14:textId="77777777" w:rsidTr="00357702">
        <w:trPr>
          <w:cantSplit/>
        </w:trPr>
        <w:tc>
          <w:tcPr>
            <w:tcW w:w="8783" w:type="dxa"/>
          </w:tcPr>
          <w:p w14:paraId="5064B907" w14:textId="5FB789A0" w:rsidR="00EC449A" w:rsidRPr="00D66A44" w:rsidRDefault="00EC449A" w:rsidP="00357702">
            <w:pPr>
              <w:pStyle w:val="VCAAbulletlevel2"/>
            </w:pPr>
            <w:r w:rsidRPr="00D66A44">
              <w:t xml:space="preserve">Read a children’s short story or picture book in </w:t>
            </w:r>
            <w:sdt>
              <w:sdtPr>
                <w:alias w:val="Keywords"/>
                <w:tag w:val=""/>
                <w:id w:val="-709030453"/>
                <w:placeholder>
                  <w:docPart w:val="A6D974C107D843F6A7137007FA1C58A0"/>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EC449A" w:rsidRPr="00A36965" w14:paraId="455C90A4" w14:textId="77777777" w:rsidTr="00357702">
        <w:trPr>
          <w:cantSplit/>
        </w:trPr>
        <w:tc>
          <w:tcPr>
            <w:tcW w:w="8783" w:type="dxa"/>
          </w:tcPr>
          <w:p w14:paraId="050FAC95" w14:textId="77777777" w:rsidR="00EC449A" w:rsidRPr="00D66A44" w:rsidRDefault="00EC449A" w:rsidP="00357702">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EC449A" w:rsidRPr="00A36965" w14:paraId="4422498C" w14:textId="77777777" w:rsidTr="00357702">
        <w:trPr>
          <w:cantSplit/>
        </w:trPr>
        <w:tc>
          <w:tcPr>
            <w:tcW w:w="8783" w:type="dxa"/>
          </w:tcPr>
          <w:p w14:paraId="0B25CC7B" w14:textId="72E32C7E" w:rsidR="00EC449A" w:rsidRPr="00D66A44" w:rsidRDefault="00EC449A" w:rsidP="00357702">
            <w:pPr>
              <w:pStyle w:val="VCAAbulletlevel2"/>
            </w:pPr>
            <w:r w:rsidRPr="00D66A44">
              <w:t xml:space="preserve">Listen to or view video clips in </w:t>
            </w:r>
            <w:sdt>
              <w:sdtPr>
                <w:alias w:val="Keywords"/>
                <w:tag w:val=""/>
                <w:id w:val="-1136727769"/>
                <w:placeholder>
                  <w:docPart w:val="CF93EB73EA36498AAD13BB96AF156547"/>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EC449A" w:rsidRPr="00A36965" w14:paraId="44017F72" w14:textId="77777777" w:rsidTr="00357702">
        <w:trPr>
          <w:cantSplit/>
        </w:trPr>
        <w:tc>
          <w:tcPr>
            <w:tcW w:w="8783" w:type="dxa"/>
          </w:tcPr>
          <w:p w14:paraId="726C68E8" w14:textId="1F752A7A" w:rsidR="00EC449A" w:rsidRPr="00D66A44" w:rsidRDefault="00EC449A" w:rsidP="00357702">
            <w:pPr>
              <w:pStyle w:val="VCAAbulletlevel2"/>
            </w:pPr>
            <w:r w:rsidRPr="00D66A44">
              <w:t xml:space="preserve">Participate in a </w:t>
            </w:r>
            <w:hyperlink r:id="rId57" w:history="1">
              <w:r w:rsidRPr="00F23158">
                <w:rPr>
                  <w:rStyle w:val="Hyperlink"/>
                </w:rPr>
                <w:t>'Yes, but…</w:t>
              </w:r>
            </w:hyperlink>
            <w:r w:rsidRPr="00D66A44">
              <w:t xml:space="preserve">' or </w:t>
            </w:r>
            <w:hyperlink r:id="rId58" w:history="1">
              <w:r w:rsidRPr="00F23158">
                <w:rPr>
                  <w:rStyle w:val="Hyperlink"/>
                </w:rPr>
                <w:t>'Yes, and...</w:t>
              </w:r>
            </w:hyperlink>
            <w:r w:rsidRPr="00D66A44">
              <w:t xml:space="preserve">' language game in </w:t>
            </w:r>
            <w:sdt>
              <w:sdtPr>
                <w:alias w:val="Keywords"/>
                <w:tag w:val=""/>
                <w:id w:val="-848637487"/>
                <w:placeholder>
                  <w:docPart w:val="EAA6E8BF5E224D74BCAFA3C4A5E75116"/>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EC449A" w:rsidRPr="00A36965" w14:paraId="286E4D21" w14:textId="77777777" w:rsidTr="00357702">
        <w:trPr>
          <w:cantSplit/>
        </w:trPr>
        <w:tc>
          <w:tcPr>
            <w:tcW w:w="8783" w:type="dxa"/>
          </w:tcPr>
          <w:p w14:paraId="0883194D" w14:textId="01181307" w:rsidR="00EC449A" w:rsidRPr="00D66A44" w:rsidRDefault="00EC449A" w:rsidP="00357702">
            <w:pPr>
              <w:pStyle w:val="VCAAbulletlevel2"/>
            </w:pPr>
            <w:r w:rsidRPr="00D66A44">
              <w:t xml:space="preserve">Read an informative text about a natural resource in a </w:t>
            </w:r>
            <w:sdt>
              <w:sdtPr>
                <w:alias w:val="Keywords"/>
                <w:tag w:val=""/>
                <w:id w:val="-671028431"/>
                <w:placeholder>
                  <w:docPart w:val="1B2049D73EE844EDA3F1607E2542D707"/>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EC449A" w:rsidRPr="00A36965" w14:paraId="3497D1EE" w14:textId="77777777" w:rsidTr="00357702">
        <w:trPr>
          <w:cantSplit/>
        </w:trPr>
        <w:tc>
          <w:tcPr>
            <w:tcW w:w="8783" w:type="dxa"/>
          </w:tcPr>
          <w:p w14:paraId="2A91C0A2" w14:textId="77777777" w:rsidR="00EC449A" w:rsidRPr="00D66A44" w:rsidRDefault="00EC449A" w:rsidP="00357702">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EC449A" w:rsidRPr="00A36965" w14:paraId="7ED62862" w14:textId="77777777" w:rsidTr="00357702">
        <w:trPr>
          <w:cantSplit/>
        </w:trPr>
        <w:tc>
          <w:tcPr>
            <w:tcW w:w="8783" w:type="dxa"/>
          </w:tcPr>
          <w:p w14:paraId="3F5D7173" w14:textId="1D06E040" w:rsidR="00EC449A" w:rsidRPr="00D66A44" w:rsidRDefault="00EC449A" w:rsidP="00357702">
            <w:pPr>
              <w:pStyle w:val="VCAAbulletlevel2"/>
            </w:pPr>
            <w:r w:rsidRPr="00D66A44">
              <w:lastRenderedPageBreak/>
              <w:t xml:space="preserve">Read an article, view an image, and/or watch a short video about issues relating to the environment (e.g. deforestation) and collate a list of vocabulary and phrases in </w:t>
            </w:r>
            <w:sdt>
              <w:sdtPr>
                <w:alias w:val="Keywords"/>
                <w:tag w:val=""/>
                <w:id w:val="-23249795"/>
                <w:placeholder>
                  <w:docPart w:val="F34C42CF9857453ABCBA0EFD98F25980"/>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EC449A" w:rsidRPr="00A36965" w14:paraId="18943A96" w14:textId="77777777" w:rsidTr="00357702">
        <w:trPr>
          <w:cantSplit/>
        </w:trPr>
        <w:tc>
          <w:tcPr>
            <w:tcW w:w="8783" w:type="dxa"/>
          </w:tcPr>
          <w:p w14:paraId="78D82F1C" w14:textId="79409422" w:rsidR="00EC449A" w:rsidRPr="00A36965" w:rsidRDefault="00EC449A" w:rsidP="00357702">
            <w:pPr>
              <w:pStyle w:val="VCAAbulletlevel2"/>
              <w:rPr>
                <w:rFonts w:cstheme="minorHAnsi"/>
              </w:rPr>
            </w:pPr>
            <w:r w:rsidRPr="00D66A44">
              <w:t xml:space="preserve">Participate in a </w:t>
            </w:r>
            <w:hyperlink r:id="rId59"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5E67B90240CE45ADA448E7AE0B27CF2E"/>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EC449A" w:rsidRPr="00A36965" w14:paraId="347E34DD" w14:textId="77777777" w:rsidTr="00357702">
        <w:trPr>
          <w:cantSplit/>
        </w:trPr>
        <w:tc>
          <w:tcPr>
            <w:tcW w:w="8783" w:type="dxa"/>
          </w:tcPr>
          <w:p w14:paraId="09985840" w14:textId="77777777" w:rsidR="00EC449A" w:rsidRPr="00D66A44" w:rsidRDefault="00EC449A" w:rsidP="00357702">
            <w:pPr>
              <w:pStyle w:val="VCAAbulletlevel2"/>
            </w:pPr>
            <w:r w:rsidRPr="00D66A44">
              <w:t>Read a text and highlight the persuasive techniques used. Use these structures to present a speech, convincing your classmates to join you in a local environmental day (e.g. ‘Clean up our suburb’).</w:t>
            </w:r>
          </w:p>
        </w:tc>
      </w:tr>
      <w:tr w:rsidR="00EC449A" w:rsidRPr="00A36965" w14:paraId="7E1DBD23" w14:textId="77777777" w:rsidTr="00357702">
        <w:trPr>
          <w:cantSplit/>
        </w:trPr>
        <w:tc>
          <w:tcPr>
            <w:tcW w:w="8783" w:type="dxa"/>
          </w:tcPr>
          <w:p w14:paraId="68BEE32A" w14:textId="77777777" w:rsidR="00EC449A" w:rsidRPr="00D66A44" w:rsidRDefault="00EC449A" w:rsidP="00357702">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EC449A" w:rsidRPr="00A36965" w14:paraId="2245FB5D" w14:textId="77777777" w:rsidTr="00357702">
        <w:trPr>
          <w:cantSplit/>
        </w:trPr>
        <w:tc>
          <w:tcPr>
            <w:tcW w:w="8783" w:type="dxa"/>
          </w:tcPr>
          <w:p w14:paraId="55EDE3B8" w14:textId="2AEA5242" w:rsidR="00EC449A" w:rsidRPr="00D66A44" w:rsidRDefault="00EC449A" w:rsidP="00357702">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B25D3A4FA69C4B4186B29065B031594C"/>
                </w:placeholder>
                <w:dataBinding w:prefixMappings="xmlns:ns0='http://purl.org/dc/elements/1.1/' xmlns:ns1='http://schemas.openxmlformats.org/package/2006/metadata/core-properties' " w:xpath="/ns1:coreProperties[1]/ns1:keywords[1]" w:storeItemID="{6C3C8BC8-F283-45AE-878A-BAB7291924A1}"/>
                <w:text/>
              </w:sdtPr>
              <w:sdtEndPr/>
              <w:sdtContent>
                <w:r>
                  <w:t>Punjabi</w:t>
                </w:r>
              </w:sdtContent>
            </w:sdt>
            <w:r>
              <w:t>-</w:t>
            </w:r>
            <w:r w:rsidRPr="00A36965">
              <w:t>speaking community</w:t>
            </w:r>
            <w:r w:rsidRPr="00DA3056">
              <w:t>.</w:t>
            </w:r>
          </w:p>
        </w:tc>
      </w:tr>
      <w:tr w:rsidR="00EC449A" w:rsidRPr="00DA3056" w14:paraId="414839BA" w14:textId="77777777" w:rsidTr="00357702">
        <w:trPr>
          <w:cantSplit/>
        </w:trPr>
        <w:tc>
          <w:tcPr>
            <w:tcW w:w="8783" w:type="dxa"/>
            <w:shd w:val="clear" w:color="auto" w:fill="D9D9D9" w:themeFill="background1" w:themeFillShade="D9"/>
          </w:tcPr>
          <w:p w14:paraId="71C8D960" w14:textId="78BE318E" w:rsidR="00EC449A" w:rsidRPr="006E7D7F" w:rsidRDefault="00EC449A" w:rsidP="00357702">
            <w:pPr>
              <w:pStyle w:val="VCAAbulletlevel2"/>
              <w:rPr>
                <w:b/>
                <w:bCs/>
              </w:rPr>
            </w:pPr>
            <w:r w:rsidRPr="006E7D7F">
              <w:rPr>
                <w:b/>
                <w:bCs/>
                <w:noProof/>
              </w:rPr>
              <w:drawing>
                <wp:anchor distT="0" distB="0" distL="114300" distR="114300" simplePos="0" relativeHeight="251684864" behindDoc="0" locked="0" layoutInCell="1" allowOverlap="1" wp14:anchorId="44663CB6" wp14:editId="2133F3FA">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E73B3238F7BA4B9BA3CE6A8A798BAC5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Punjabi</w:t>
                </w:r>
              </w:sdtContent>
            </w:sdt>
            <w:r w:rsidRPr="006E7D7F">
              <w:rPr>
                <w:b/>
                <w:bCs/>
              </w:rPr>
              <w:t xml:space="preserve">-speaking community. </w:t>
            </w:r>
          </w:p>
        </w:tc>
      </w:tr>
    </w:tbl>
    <w:p w14:paraId="0ADB662C" w14:textId="77777777" w:rsidR="00EC449A" w:rsidRDefault="00EC449A" w:rsidP="00EC449A">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EC449A" w14:paraId="7CC22764"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DEB520B" w14:textId="77777777" w:rsidR="00EC449A" w:rsidRPr="003E507E" w:rsidRDefault="00EC449A" w:rsidP="00357702">
            <w:pPr>
              <w:pStyle w:val="Heading2"/>
              <w:rPr>
                <w:b/>
                <w:bCs/>
                <w:color w:val="004EA8"/>
              </w:rPr>
            </w:pPr>
            <w:bookmarkStart w:id="89" w:name="_Toc189124148"/>
            <w:bookmarkStart w:id="90" w:name="_Toc191908355"/>
            <w:r w:rsidRPr="00B13D9B">
              <w:rPr>
                <w:b/>
                <w:bCs/>
                <w:noProof/>
                <w:color w:val="004EA8"/>
              </w:rPr>
              <w:drawing>
                <wp:anchor distT="0" distB="0" distL="114300" distR="114300" simplePos="0" relativeHeight="251685888" behindDoc="0" locked="0" layoutInCell="1" allowOverlap="1" wp14:anchorId="612379D6" wp14:editId="2905F38A">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9"/>
            <w:bookmarkEnd w:id="90"/>
            <w:r w:rsidRPr="00B13D9B">
              <w:rPr>
                <w:b/>
                <w:bCs/>
                <w:color w:val="004EA8"/>
              </w:rPr>
              <w:t xml:space="preserve"> </w:t>
            </w:r>
          </w:p>
          <w:p w14:paraId="67B74257" w14:textId="689D4795" w:rsidR="00EC449A" w:rsidRPr="003E507E" w:rsidRDefault="00EC449A" w:rsidP="00357702">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8A92452BC5C24EB0B895DB30EC84280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Punjabi</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7C78F558" w14:textId="5FB231F7" w:rsidR="00EC449A" w:rsidRPr="003E507E" w:rsidRDefault="00EC449A" w:rsidP="00EC449A">
            <w:pPr>
              <w:pStyle w:val="ListParagraph"/>
              <w:numPr>
                <w:ilvl w:val="0"/>
                <w:numId w:val="164"/>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593723D57E7C4E67ACE963137ED3CDA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Punjabi</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 to be more environmentally friendly (e.g. use a worm farm, recycle, buy local fruit and vegetables). View graphs and statistics representing the data and discuss the patterns and the surprises.</w:t>
            </w:r>
            <w:r>
              <w:rPr>
                <w:rFonts w:cstheme="minorHAnsi"/>
              </w:rPr>
              <w:br/>
            </w:r>
          </w:p>
          <w:p w14:paraId="476926D5" w14:textId="437DD64C" w:rsidR="00EC449A" w:rsidRPr="003E507E" w:rsidRDefault="00EC449A" w:rsidP="00EC449A">
            <w:pPr>
              <w:pStyle w:val="ListParagraph"/>
              <w:numPr>
                <w:ilvl w:val="0"/>
                <w:numId w:val="164"/>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D9CA8803ABFC4E3BB2CAF36D584F48FC"/>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Punjabi</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w:t>
            </w:r>
            <w:r w:rsidRPr="005D641C">
              <w:rPr>
                <w:rFonts w:ascii="Arial" w:eastAsia="Arial" w:hAnsi="Arial" w:cs="Arial"/>
                <w:color w:val="000000"/>
                <w:w w:val="95"/>
                <w:kern w:val="22"/>
                <w:szCs w:val="20"/>
                <w:lang w:val="en-GB" w:eastAsia="ja-JP"/>
              </w:rPr>
              <w:lastRenderedPageBreak/>
              <w:t xml:space="preserve">each of the nine most important issues, expressing and justifying your opinion for each ranking. Then, work collaboratively to organise the issues from most to least important by completing a </w:t>
            </w:r>
            <w:hyperlink r:id="rId60"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28038894" w14:textId="4DA747B5" w:rsidR="00EC449A" w:rsidRPr="003E507E" w:rsidRDefault="00EC449A" w:rsidP="00EC449A">
            <w:pPr>
              <w:pStyle w:val="ListParagraph"/>
              <w:numPr>
                <w:ilvl w:val="0"/>
                <w:numId w:val="164"/>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105F2D69FDAE4EB59D1CC9384E73E622"/>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Punjabi</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61"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2A9B6F62" w14:textId="77777777" w:rsidR="00EC449A" w:rsidRPr="006F2769" w:rsidRDefault="00EC449A" w:rsidP="00EC449A">
            <w:pPr>
              <w:pStyle w:val="ListParagraph"/>
              <w:numPr>
                <w:ilvl w:val="0"/>
                <w:numId w:val="164"/>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280CBF5F" w14:textId="77777777" w:rsidR="00EC449A" w:rsidRPr="006F2769" w:rsidRDefault="00EC449A" w:rsidP="00EC449A">
            <w:pPr>
              <w:pStyle w:val="ListParagraph"/>
              <w:numPr>
                <w:ilvl w:val="0"/>
                <w:numId w:val="164"/>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0C165EE8" w14:textId="7DCBF0E5" w:rsidR="00EC449A" w:rsidRPr="006F2769" w:rsidRDefault="00EC449A" w:rsidP="00EC449A">
            <w:pPr>
              <w:pStyle w:val="ListParagraph"/>
              <w:numPr>
                <w:ilvl w:val="0"/>
                <w:numId w:val="164"/>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6E6331B917B94A279708B4170B33AA42"/>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Punjabi</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51439105" w14:textId="77777777" w:rsidR="00EC449A" w:rsidRPr="006F2769" w:rsidRDefault="00EC449A" w:rsidP="00EC449A">
            <w:pPr>
              <w:pStyle w:val="ListParagraph"/>
              <w:numPr>
                <w:ilvl w:val="0"/>
                <w:numId w:val="164"/>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281F4323" w14:textId="2B543FA8" w:rsidR="00EC449A" w:rsidRPr="006F2769" w:rsidRDefault="00EC449A" w:rsidP="00EC449A">
            <w:pPr>
              <w:pStyle w:val="ListParagraph"/>
              <w:numPr>
                <w:ilvl w:val="0"/>
                <w:numId w:val="164"/>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EFFC869CB9154B70BD1EE656059CDC73"/>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Punjabi</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525F52C8" w14:textId="3B1273DA" w:rsidR="00EC449A" w:rsidRPr="006F2769" w:rsidRDefault="00EC449A" w:rsidP="00EC449A">
            <w:pPr>
              <w:pStyle w:val="ListParagraph"/>
              <w:numPr>
                <w:ilvl w:val="0"/>
                <w:numId w:val="164"/>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790F1F2641644F25B4E6E98B65DEE05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Punjabi</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2DF79DEC" w14:textId="77777777" w:rsidR="00EC449A" w:rsidRPr="006F2769" w:rsidRDefault="00EC449A" w:rsidP="00EC449A">
            <w:pPr>
              <w:pStyle w:val="ListParagraph"/>
              <w:numPr>
                <w:ilvl w:val="0"/>
                <w:numId w:val="164"/>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0F72235B" w14:textId="77777777" w:rsidR="00EC449A" w:rsidRPr="00F23158" w:rsidRDefault="00EC449A" w:rsidP="00EC449A">
            <w:pPr>
              <w:pStyle w:val="ListParagraph"/>
              <w:numPr>
                <w:ilvl w:val="0"/>
                <w:numId w:val="164"/>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2"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28C30B83" w14:textId="1236EB14" w:rsidR="00EC449A" w:rsidRPr="006F2769" w:rsidRDefault="00EC449A" w:rsidP="00EC449A">
            <w:pPr>
              <w:pStyle w:val="ListParagraph"/>
              <w:numPr>
                <w:ilvl w:val="0"/>
                <w:numId w:val="164"/>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B536711CA7EC40FC806BDDD0B4013CFB"/>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Punjabi</w:t>
                </w:r>
              </w:sdtContent>
            </w:sdt>
            <w:r w:rsidRPr="006F2769">
              <w:rPr>
                <w:rFonts w:ascii="Arial" w:eastAsia="Arial" w:hAnsi="Arial" w:cs="Arial"/>
                <w:color w:val="000000"/>
                <w:w w:val="95"/>
                <w:kern w:val="22"/>
                <w:szCs w:val="20"/>
                <w:lang w:val="en-GB" w:eastAsia="ja-JP"/>
              </w:rPr>
              <w:t xml:space="preserve"> about what you have learnt about </w:t>
            </w:r>
            <w:r w:rsidRPr="006F2769">
              <w:rPr>
                <w:rFonts w:ascii="Arial" w:eastAsia="Arial" w:hAnsi="Arial" w:cs="Arial"/>
                <w:color w:val="000000"/>
                <w:w w:val="95"/>
                <w:kern w:val="22"/>
                <w:szCs w:val="20"/>
                <w:lang w:val="en-GB" w:eastAsia="ja-JP"/>
              </w:rPr>
              <w:lastRenderedPageBreak/>
              <w:t xml:space="preserve">the different environmental issues or what actions you might take to be more environmentally friendly. </w:t>
            </w:r>
          </w:p>
          <w:p w14:paraId="5D9D75EF" w14:textId="77777777" w:rsidR="00EC449A" w:rsidRPr="0066155E" w:rsidRDefault="00EC449A" w:rsidP="00357702">
            <w:pPr>
              <w:pStyle w:val="VCAAbulletlevel2"/>
              <w:numPr>
                <w:ilvl w:val="0"/>
                <w:numId w:val="0"/>
              </w:numPr>
              <w:ind w:left="360"/>
            </w:pPr>
          </w:p>
        </w:tc>
      </w:tr>
      <w:bookmarkEnd w:id="3"/>
    </w:tbl>
    <w:p w14:paraId="3B249226" w14:textId="22A47B39" w:rsidR="00CD1117" w:rsidRPr="00EC449A" w:rsidRDefault="00CD1117" w:rsidP="00EC449A"/>
    <w:bookmarkEnd w:id="4"/>
    <w:sectPr w:rsidR="00CD1117" w:rsidRPr="00EC449A" w:rsidSect="00313D69">
      <w:headerReference w:type="default" r:id="rId63"/>
      <w:footerReference w:type="default" r:id="rId64"/>
      <w:headerReference w:type="first" r:id="rId65"/>
      <w:footerReference w:type="first" r:id="rId66"/>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D6D4FB" w14:textId="77777777" w:rsidR="00EC449A" w:rsidRDefault="00EC449A"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EC449A" w:rsidRPr="00D0381D" w14:paraId="24E8E1D0" w14:textId="77777777" w:rsidTr="00D0381D">
      <w:tc>
        <w:tcPr>
          <w:tcW w:w="1665" w:type="pct"/>
          <w:tcMar>
            <w:left w:w="0" w:type="dxa"/>
            <w:right w:w="0" w:type="dxa"/>
          </w:tcMar>
        </w:tcPr>
        <w:p w14:paraId="4CD0A97B" w14:textId="77777777" w:rsidR="00EC449A" w:rsidRPr="00D0381D" w:rsidRDefault="00EC449A"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7C02C45F" w14:textId="77777777" w:rsidR="00EC449A" w:rsidRPr="00D0381D" w:rsidRDefault="00EC449A" w:rsidP="00D0381D">
          <w:pPr>
            <w:tabs>
              <w:tab w:val="right" w:pos="9639"/>
            </w:tabs>
            <w:rPr>
              <w:color w:val="999999" w:themeColor="accent2"/>
              <w:sz w:val="18"/>
              <w:szCs w:val="18"/>
            </w:rPr>
          </w:pPr>
        </w:p>
      </w:tc>
      <w:tc>
        <w:tcPr>
          <w:tcW w:w="1665" w:type="pct"/>
          <w:tcMar>
            <w:left w:w="0" w:type="dxa"/>
            <w:right w:w="0" w:type="dxa"/>
          </w:tcMar>
        </w:tcPr>
        <w:p w14:paraId="113477E9" w14:textId="77777777" w:rsidR="00EC449A" w:rsidRPr="009B3B87" w:rsidRDefault="00EC44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152BBCEF" w14:textId="77777777" w:rsidR="00EC449A" w:rsidRPr="00534253" w:rsidRDefault="00EC449A"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EC449A" w:rsidRPr="00D0381D" w14:paraId="628C9977" w14:textId="77777777" w:rsidTr="00D0381D">
      <w:tc>
        <w:tcPr>
          <w:tcW w:w="3285" w:type="dxa"/>
          <w:tcMar>
            <w:left w:w="0" w:type="dxa"/>
            <w:right w:w="0" w:type="dxa"/>
          </w:tcMar>
        </w:tcPr>
        <w:p w14:paraId="48C80BDA" w14:textId="77777777" w:rsidR="00EC449A" w:rsidRPr="00D0381D" w:rsidRDefault="00EC44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3D7B7E31" w14:textId="77777777" w:rsidR="00EC449A" w:rsidRPr="00D0381D" w:rsidRDefault="00EC449A" w:rsidP="00D0381D">
          <w:pPr>
            <w:tabs>
              <w:tab w:val="right" w:pos="9639"/>
            </w:tabs>
            <w:rPr>
              <w:color w:val="999999" w:themeColor="accent2"/>
              <w:sz w:val="18"/>
              <w:szCs w:val="18"/>
            </w:rPr>
          </w:pPr>
        </w:p>
      </w:tc>
      <w:tc>
        <w:tcPr>
          <w:tcW w:w="3285" w:type="dxa"/>
          <w:tcMar>
            <w:left w:w="0" w:type="dxa"/>
            <w:right w:w="0" w:type="dxa"/>
          </w:tcMar>
        </w:tcPr>
        <w:p w14:paraId="45A4E907" w14:textId="77777777" w:rsidR="00EC449A" w:rsidRPr="009B3B87" w:rsidRDefault="00EC44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46E867F6" w14:textId="77777777" w:rsidR="00EC449A" w:rsidRPr="00534253" w:rsidRDefault="00EC44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06053398" wp14:editId="1098F1F6">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EC449A" w14:paraId="74419445" w14:textId="77777777" w:rsidTr="00707E68">
      <w:tc>
        <w:tcPr>
          <w:tcW w:w="3285" w:type="dxa"/>
          <w:vAlign w:val="center"/>
        </w:tcPr>
        <w:p w14:paraId="61F641B9" w14:textId="77777777" w:rsidR="00EC449A" w:rsidRDefault="00463582" w:rsidP="007619E0">
          <w:pPr>
            <w:pStyle w:val="Captionsandfootnotes"/>
            <w:tabs>
              <w:tab w:val="right" w:pos="9639"/>
            </w:tabs>
            <w:spacing w:line="240" w:lineRule="auto"/>
            <w:rPr>
              <w:color w:val="999999" w:themeColor="accent2"/>
            </w:rPr>
          </w:pPr>
          <w:hyperlink r:id="rId1" w:history="1">
            <w:r w:rsidR="00EC449A">
              <w:rPr>
                <w:rStyle w:val="Hyperlink"/>
              </w:rPr>
              <w:t>VCAA</w:t>
            </w:r>
          </w:hyperlink>
        </w:p>
      </w:tc>
      <w:tc>
        <w:tcPr>
          <w:tcW w:w="3285" w:type="dxa"/>
          <w:vAlign w:val="center"/>
        </w:tcPr>
        <w:p w14:paraId="3F4441E1" w14:textId="77777777" w:rsidR="00EC449A" w:rsidRDefault="00EC449A" w:rsidP="00707E68">
          <w:pPr>
            <w:pStyle w:val="Captionsandfootnotes"/>
            <w:tabs>
              <w:tab w:val="right" w:pos="9639"/>
            </w:tabs>
            <w:spacing w:line="240" w:lineRule="auto"/>
            <w:jc w:val="center"/>
            <w:rPr>
              <w:color w:val="999999" w:themeColor="accent2"/>
            </w:rPr>
          </w:pPr>
        </w:p>
      </w:tc>
      <w:tc>
        <w:tcPr>
          <w:tcW w:w="3285" w:type="dxa"/>
          <w:vAlign w:val="center"/>
        </w:tcPr>
        <w:p w14:paraId="38A02F41" w14:textId="77777777" w:rsidR="00EC449A" w:rsidRDefault="00EC44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12E21C19" w14:textId="77777777" w:rsidR="00EC449A" w:rsidRDefault="00EC449A"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463582"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00C9EDE1" w14:textId="481A3901" w:rsidR="00EC449A" w:rsidRPr="00322123" w:rsidRDefault="00EC449A" w:rsidP="00A11696">
        <w:r>
          <w:t>2025 VCE Punjabi</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2899B7" w14:textId="77777777" w:rsidR="00EC449A" w:rsidRPr="00A77F1C" w:rsidRDefault="00EC449A"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7B08BA" w14:textId="0AE47ABE" w:rsidR="00EC449A" w:rsidRPr="00322123" w:rsidRDefault="00463582" w:rsidP="00D86551">
    <w:pPr>
      <w:pStyle w:val="Header"/>
    </w:pPr>
    <w:sdt>
      <w:sdtPr>
        <w:alias w:val="Title"/>
        <w:tag w:val=""/>
        <w:id w:val="-1409144846"/>
        <w:placeholder>
          <w:docPart w:val="02505CC1A8584042A3EE641651395EE1"/>
        </w:placeholder>
        <w:dataBinding w:prefixMappings="xmlns:ns0='http://purl.org/dc/elements/1.1/' xmlns:ns1='http://schemas.openxmlformats.org/package/2006/metadata/core-properties' " w:xpath="/ns1:coreProperties[1]/ns0:title[1]" w:storeItemID="{6C3C8BC8-F283-45AE-878A-BAB7291924A1}"/>
        <w:text/>
      </w:sdtPr>
      <w:sdtEndPr/>
      <w:sdtContent>
        <w:r w:rsidR="00EC449A">
          <w:t>2025 VCE Punjabi</w:t>
        </w:r>
      </w:sdtContent>
    </w:sdt>
    <w:r w:rsidR="00EC449A" w:rsidRPr="00E44381">
      <w:t xml:space="preserve"> </w:t>
    </w:r>
    <w:r w:rsidR="00EC449A">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A16AA2" w14:textId="1EB21087" w:rsidR="00EC449A" w:rsidRPr="00210AB7" w:rsidRDefault="00EC44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155375072"/>
        <w:placeholder>
          <w:docPart w:val="2C68A9D3563940BB9BE99855CCC268B1"/>
        </w:placeholder>
        <w:dataBinding w:prefixMappings="xmlns:ns0='http://purl.org/dc/elements/1.1/' xmlns:ns1='http://schemas.openxmlformats.org/package/2006/metadata/core-properties' " w:xpath="/ns1:coreProperties[1]/ns0:title[1]" w:storeItemID="{6C3C8BC8-F283-45AE-878A-BAB7291924A1}"/>
        <w:text/>
      </w:sdtPr>
      <w:sdtEndPr/>
      <w:sdtContent>
        <w:r>
          <w:t>2025 VCE Punjabi</w:t>
        </w:r>
      </w:sdtContent>
    </w:sdt>
  </w:p>
  <w:p w14:paraId="4C84B114" w14:textId="77777777" w:rsidR="00EC449A" w:rsidRPr="00C73F9D" w:rsidRDefault="00EC449A"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1E5A078E" w:rsidR="00350E9A" w:rsidRPr="00322123" w:rsidRDefault="00463582" w:rsidP="00D86551">
    <w:pPr>
      <w:pStyle w:val="Header"/>
    </w:pPr>
    <w:sdt>
      <w:sdtPr>
        <w:alias w:val="Title"/>
        <w:tag w:val=""/>
        <w:id w:val="1684396694"/>
        <w:placeholder>
          <w:docPart w:val="F1B652F9E8444DE3BC3782BB44079A62"/>
        </w:placeholder>
        <w:dataBinding w:prefixMappings="xmlns:ns0='http://purl.org/dc/elements/1.1/' xmlns:ns1='http://schemas.openxmlformats.org/package/2006/metadata/core-properties' " w:xpath="/ns1:coreProperties[1]/ns0:title[1]" w:storeItemID="{6C3C8BC8-F283-45AE-878A-BAB7291924A1}"/>
        <w:text/>
      </w:sdtPr>
      <w:sdtEndPr/>
      <w:sdtContent>
        <w:r w:rsidR="00B509F4">
          <w:t>2025 VCE Punjabi</w:t>
        </w:r>
      </w:sdtContent>
    </w:sdt>
    <w:r w:rsidR="003F3827">
      <w:t xml:space="preserve"> 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4A920DA2"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ADABE9EFC1034E758149F8F9B3EE9EF8"/>
        </w:placeholder>
        <w:dataBinding w:prefixMappings="xmlns:ns0='http://purl.org/dc/elements/1.1/' xmlns:ns1='http://schemas.openxmlformats.org/package/2006/metadata/core-properties' " w:xpath="/ns1:coreProperties[1]/ns0:title[1]" w:storeItemID="{6C3C8BC8-F283-45AE-878A-BAB7291924A1}"/>
        <w:text/>
      </w:sdtPr>
      <w:sdtEndPr/>
      <w:sdtContent>
        <w:r w:rsidR="00B509F4">
          <w:t>2025 VCE Punjabi</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D15D2D"/>
    <w:multiLevelType w:val="multilevel"/>
    <w:tmpl w:val="7FB813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4921088"/>
    <w:multiLevelType w:val="multilevel"/>
    <w:tmpl w:val="CED2D1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54F48AA"/>
    <w:multiLevelType w:val="multilevel"/>
    <w:tmpl w:val="EC10CB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5774C21"/>
    <w:multiLevelType w:val="multilevel"/>
    <w:tmpl w:val="C28034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5C92FA8"/>
    <w:multiLevelType w:val="multilevel"/>
    <w:tmpl w:val="DFD471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6406986"/>
    <w:multiLevelType w:val="multilevel"/>
    <w:tmpl w:val="252E9F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6B50696"/>
    <w:multiLevelType w:val="multilevel"/>
    <w:tmpl w:val="97C630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6E35A1B"/>
    <w:multiLevelType w:val="multilevel"/>
    <w:tmpl w:val="FA985C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7D34F8D"/>
    <w:multiLevelType w:val="multilevel"/>
    <w:tmpl w:val="19F400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8E01A00"/>
    <w:multiLevelType w:val="multilevel"/>
    <w:tmpl w:val="316EA2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A5761FD"/>
    <w:multiLevelType w:val="multilevel"/>
    <w:tmpl w:val="DD3E54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AA518C8"/>
    <w:multiLevelType w:val="multilevel"/>
    <w:tmpl w:val="B0B497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C217F43"/>
    <w:multiLevelType w:val="multilevel"/>
    <w:tmpl w:val="2794DE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EBC0600"/>
    <w:multiLevelType w:val="multilevel"/>
    <w:tmpl w:val="C7B278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10D86E95"/>
    <w:multiLevelType w:val="multilevel"/>
    <w:tmpl w:val="58CAA6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116F07BB"/>
    <w:multiLevelType w:val="multilevel"/>
    <w:tmpl w:val="61BCC8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12E803CF"/>
    <w:multiLevelType w:val="multilevel"/>
    <w:tmpl w:val="B99E95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14872432"/>
    <w:multiLevelType w:val="multilevel"/>
    <w:tmpl w:val="82D467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4E95CF8"/>
    <w:multiLevelType w:val="multilevel"/>
    <w:tmpl w:val="A052E5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7F70AA7"/>
    <w:multiLevelType w:val="multilevel"/>
    <w:tmpl w:val="CBFC0E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8424D49"/>
    <w:multiLevelType w:val="multilevel"/>
    <w:tmpl w:val="4AD2B9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9102649"/>
    <w:multiLevelType w:val="multilevel"/>
    <w:tmpl w:val="D08C0D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19382DFE"/>
    <w:multiLevelType w:val="multilevel"/>
    <w:tmpl w:val="6F0A35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A334A01"/>
    <w:multiLevelType w:val="multilevel"/>
    <w:tmpl w:val="AF9225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C384B7C"/>
    <w:multiLevelType w:val="multilevel"/>
    <w:tmpl w:val="2834C4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CD84177"/>
    <w:multiLevelType w:val="multilevel"/>
    <w:tmpl w:val="773A8C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E3C0BD8"/>
    <w:multiLevelType w:val="multilevel"/>
    <w:tmpl w:val="15720B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EE31533"/>
    <w:multiLevelType w:val="multilevel"/>
    <w:tmpl w:val="1090E3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20701ACD"/>
    <w:multiLevelType w:val="multilevel"/>
    <w:tmpl w:val="AE30F7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20981DCE"/>
    <w:multiLevelType w:val="multilevel"/>
    <w:tmpl w:val="56069E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215F7C88"/>
    <w:multiLevelType w:val="multilevel"/>
    <w:tmpl w:val="7B607E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217D7C0D"/>
    <w:multiLevelType w:val="multilevel"/>
    <w:tmpl w:val="A9E079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220D7EB0"/>
    <w:multiLevelType w:val="multilevel"/>
    <w:tmpl w:val="E744E3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241D33FF"/>
    <w:multiLevelType w:val="multilevel"/>
    <w:tmpl w:val="041628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47C6C31"/>
    <w:multiLevelType w:val="multilevel"/>
    <w:tmpl w:val="A34E6E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5E74049"/>
    <w:multiLevelType w:val="multilevel"/>
    <w:tmpl w:val="F80CAF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63745D1"/>
    <w:multiLevelType w:val="multilevel"/>
    <w:tmpl w:val="4D4CAC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6443D7D"/>
    <w:multiLevelType w:val="multilevel"/>
    <w:tmpl w:val="65DACD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6746F26"/>
    <w:multiLevelType w:val="multilevel"/>
    <w:tmpl w:val="9BDA9A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6CE786F"/>
    <w:multiLevelType w:val="multilevel"/>
    <w:tmpl w:val="2ABE09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6EE43DB"/>
    <w:multiLevelType w:val="multilevel"/>
    <w:tmpl w:val="BAA831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76B795D"/>
    <w:multiLevelType w:val="multilevel"/>
    <w:tmpl w:val="75D4DD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7EE1C1A"/>
    <w:multiLevelType w:val="multilevel"/>
    <w:tmpl w:val="6C0449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7FE7266"/>
    <w:multiLevelType w:val="multilevel"/>
    <w:tmpl w:val="00364E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9D8796C"/>
    <w:multiLevelType w:val="multilevel"/>
    <w:tmpl w:val="D93EC0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AC217AB"/>
    <w:multiLevelType w:val="multilevel"/>
    <w:tmpl w:val="54E2DB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B371ECE"/>
    <w:multiLevelType w:val="multilevel"/>
    <w:tmpl w:val="1AD846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B9530FE"/>
    <w:multiLevelType w:val="multilevel"/>
    <w:tmpl w:val="9E6C1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BDB337C"/>
    <w:multiLevelType w:val="multilevel"/>
    <w:tmpl w:val="B2B095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CA03EF7"/>
    <w:multiLevelType w:val="multilevel"/>
    <w:tmpl w:val="83F49B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D3B6588"/>
    <w:multiLevelType w:val="multilevel"/>
    <w:tmpl w:val="AB3E1B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E745206"/>
    <w:multiLevelType w:val="multilevel"/>
    <w:tmpl w:val="0D98DE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31025F35"/>
    <w:multiLevelType w:val="multilevel"/>
    <w:tmpl w:val="5AFCDB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12C340C"/>
    <w:multiLevelType w:val="multilevel"/>
    <w:tmpl w:val="F9B07E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33C3A5D"/>
    <w:multiLevelType w:val="multilevel"/>
    <w:tmpl w:val="67F0DC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4EB4DDA"/>
    <w:multiLevelType w:val="multilevel"/>
    <w:tmpl w:val="DC52FA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6FD43EA"/>
    <w:multiLevelType w:val="multilevel"/>
    <w:tmpl w:val="412ECD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7131389"/>
    <w:multiLevelType w:val="multilevel"/>
    <w:tmpl w:val="3FD2A8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8BB275B"/>
    <w:multiLevelType w:val="multilevel"/>
    <w:tmpl w:val="0B3086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9633D91"/>
    <w:multiLevelType w:val="multilevel"/>
    <w:tmpl w:val="4FAAAE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97B7349"/>
    <w:multiLevelType w:val="multilevel"/>
    <w:tmpl w:val="2E943C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9FF37EA"/>
    <w:multiLevelType w:val="multilevel"/>
    <w:tmpl w:val="873ED5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B1B4AFA"/>
    <w:multiLevelType w:val="multilevel"/>
    <w:tmpl w:val="57EA08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C611D14"/>
    <w:multiLevelType w:val="multilevel"/>
    <w:tmpl w:val="A20086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CF666C0"/>
    <w:multiLevelType w:val="multilevel"/>
    <w:tmpl w:val="222AFB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D2F0772"/>
    <w:multiLevelType w:val="multilevel"/>
    <w:tmpl w:val="A41A01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DC31C0D"/>
    <w:multiLevelType w:val="multilevel"/>
    <w:tmpl w:val="93FC99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E921E4A"/>
    <w:multiLevelType w:val="multilevel"/>
    <w:tmpl w:val="58A4DD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1" w15:restartNumberingAfterBreak="0">
    <w:nsid w:val="3F817A0D"/>
    <w:multiLevelType w:val="multilevel"/>
    <w:tmpl w:val="0D48FB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40524390"/>
    <w:multiLevelType w:val="multilevel"/>
    <w:tmpl w:val="7A324E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412901B7"/>
    <w:multiLevelType w:val="multilevel"/>
    <w:tmpl w:val="F246EC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19667C0"/>
    <w:multiLevelType w:val="multilevel"/>
    <w:tmpl w:val="046E60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1A04F96"/>
    <w:multiLevelType w:val="multilevel"/>
    <w:tmpl w:val="0D421A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3140B31"/>
    <w:multiLevelType w:val="multilevel"/>
    <w:tmpl w:val="F5BA6A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4B91F48"/>
    <w:multiLevelType w:val="multilevel"/>
    <w:tmpl w:val="7AFEC9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65D2838"/>
    <w:multiLevelType w:val="multilevel"/>
    <w:tmpl w:val="6204C3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72E69A7"/>
    <w:multiLevelType w:val="multilevel"/>
    <w:tmpl w:val="175ECA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A7B157D"/>
    <w:multiLevelType w:val="multilevel"/>
    <w:tmpl w:val="0D1C65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AA13A51"/>
    <w:multiLevelType w:val="multilevel"/>
    <w:tmpl w:val="F8E28A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BAC5713"/>
    <w:multiLevelType w:val="multilevel"/>
    <w:tmpl w:val="7C740E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CB86BA8"/>
    <w:multiLevelType w:val="multilevel"/>
    <w:tmpl w:val="976225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D3C4C3E"/>
    <w:multiLevelType w:val="multilevel"/>
    <w:tmpl w:val="7744FF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FAA7518"/>
    <w:multiLevelType w:val="multilevel"/>
    <w:tmpl w:val="ED542D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FFB13D7"/>
    <w:multiLevelType w:val="multilevel"/>
    <w:tmpl w:val="99F828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50644B0F"/>
    <w:multiLevelType w:val="multilevel"/>
    <w:tmpl w:val="6E6A67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5069020E"/>
    <w:multiLevelType w:val="multilevel"/>
    <w:tmpl w:val="0590AD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51C35986"/>
    <w:multiLevelType w:val="multilevel"/>
    <w:tmpl w:val="828485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52705F36"/>
    <w:multiLevelType w:val="multilevel"/>
    <w:tmpl w:val="A5F2C6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52CB6FE1"/>
    <w:multiLevelType w:val="multilevel"/>
    <w:tmpl w:val="B7360F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4033EAB"/>
    <w:multiLevelType w:val="multilevel"/>
    <w:tmpl w:val="BF3E56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42E423F"/>
    <w:multiLevelType w:val="multilevel"/>
    <w:tmpl w:val="3808F8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44D501E"/>
    <w:multiLevelType w:val="multilevel"/>
    <w:tmpl w:val="A16C24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5527A04"/>
    <w:multiLevelType w:val="multilevel"/>
    <w:tmpl w:val="574424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5DE007A"/>
    <w:multiLevelType w:val="multilevel"/>
    <w:tmpl w:val="E938BD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5FC7A0C"/>
    <w:multiLevelType w:val="multilevel"/>
    <w:tmpl w:val="EA9050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6110D7C"/>
    <w:multiLevelType w:val="multilevel"/>
    <w:tmpl w:val="1EEA5F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68D1D20"/>
    <w:multiLevelType w:val="multilevel"/>
    <w:tmpl w:val="39E0D2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1" w15:restartNumberingAfterBreak="0">
    <w:nsid w:val="58963698"/>
    <w:multiLevelType w:val="multilevel"/>
    <w:tmpl w:val="50508C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8BB4AB1"/>
    <w:multiLevelType w:val="multilevel"/>
    <w:tmpl w:val="7B0267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A3147B0"/>
    <w:multiLevelType w:val="multilevel"/>
    <w:tmpl w:val="EE3621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A720F78"/>
    <w:multiLevelType w:val="multilevel"/>
    <w:tmpl w:val="3E50EF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A8F7534"/>
    <w:multiLevelType w:val="multilevel"/>
    <w:tmpl w:val="1662F8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B063229"/>
    <w:multiLevelType w:val="multilevel"/>
    <w:tmpl w:val="0FCE9C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B2F5C6A"/>
    <w:multiLevelType w:val="multilevel"/>
    <w:tmpl w:val="1D06F3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C056619"/>
    <w:multiLevelType w:val="multilevel"/>
    <w:tmpl w:val="568CC5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0" w15:restartNumberingAfterBreak="0">
    <w:nsid w:val="5E203CA5"/>
    <w:multiLevelType w:val="multilevel"/>
    <w:tmpl w:val="A37EAA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E3D0BCA"/>
    <w:multiLevelType w:val="multilevel"/>
    <w:tmpl w:val="EB9656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E663C6F"/>
    <w:multiLevelType w:val="multilevel"/>
    <w:tmpl w:val="74623E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60671615"/>
    <w:multiLevelType w:val="multilevel"/>
    <w:tmpl w:val="D6ECD6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60770829"/>
    <w:multiLevelType w:val="multilevel"/>
    <w:tmpl w:val="98D00B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61303B7E"/>
    <w:multiLevelType w:val="multilevel"/>
    <w:tmpl w:val="10E0E2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7" w15:restartNumberingAfterBreak="0">
    <w:nsid w:val="638B235A"/>
    <w:multiLevelType w:val="multilevel"/>
    <w:tmpl w:val="DDD019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3976180"/>
    <w:multiLevelType w:val="multilevel"/>
    <w:tmpl w:val="6D2253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3CC5A9E"/>
    <w:multiLevelType w:val="multilevel"/>
    <w:tmpl w:val="6B3EBD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5856890"/>
    <w:multiLevelType w:val="multilevel"/>
    <w:tmpl w:val="5D5E3B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6970741"/>
    <w:multiLevelType w:val="multilevel"/>
    <w:tmpl w:val="15DC05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70739C2"/>
    <w:multiLevelType w:val="multilevel"/>
    <w:tmpl w:val="F362B2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70F6701"/>
    <w:multiLevelType w:val="multilevel"/>
    <w:tmpl w:val="D25234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7D92F85"/>
    <w:multiLevelType w:val="multilevel"/>
    <w:tmpl w:val="673CF1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8E15228"/>
    <w:multiLevelType w:val="multilevel"/>
    <w:tmpl w:val="0F4C4E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9390ABB"/>
    <w:multiLevelType w:val="multilevel"/>
    <w:tmpl w:val="96CCA4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38" w15:restartNumberingAfterBreak="0">
    <w:nsid w:val="6BC22F27"/>
    <w:multiLevelType w:val="multilevel"/>
    <w:tmpl w:val="5998B4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D1D3772"/>
    <w:multiLevelType w:val="multilevel"/>
    <w:tmpl w:val="A7DE9C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D4E1838"/>
    <w:multiLevelType w:val="multilevel"/>
    <w:tmpl w:val="97F62E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E130D61"/>
    <w:multiLevelType w:val="multilevel"/>
    <w:tmpl w:val="E7BC94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7002553C"/>
    <w:multiLevelType w:val="multilevel"/>
    <w:tmpl w:val="6ADAC1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7088661E"/>
    <w:multiLevelType w:val="multilevel"/>
    <w:tmpl w:val="CFF0BB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5" w15:restartNumberingAfterBreak="0">
    <w:nsid w:val="725D2F5A"/>
    <w:multiLevelType w:val="multilevel"/>
    <w:tmpl w:val="71FEA4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72A27D90"/>
    <w:multiLevelType w:val="multilevel"/>
    <w:tmpl w:val="AB127D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2B30DE1"/>
    <w:multiLevelType w:val="multilevel"/>
    <w:tmpl w:val="59FA57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2FE483E"/>
    <w:multiLevelType w:val="multilevel"/>
    <w:tmpl w:val="4C8852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4647678"/>
    <w:multiLevelType w:val="multilevel"/>
    <w:tmpl w:val="639CD8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4D6165D"/>
    <w:multiLevelType w:val="multilevel"/>
    <w:tmpl w:val="52B68D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52C5F50"/>
    <w:multiLevelType w:val="multilevel"/>
    <w:tmpl w:val="82FC90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6277E8C"/>
    <w:multiLevelType w:val="multilevel"/>
    <w:tmpl w:val="44F02D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642138E"/>
    <w:multiLevelType w:val="multilevel"/>
    <w:tmpl w:val="B89E2C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AC82D96"/>
    <w:multiLevelType w:val="multilevel"/>
    <w:tmpl w:val="3AE019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AE90F58"/>
    <w:multiLevelType w:val="multilevel"/>
    <w:tmpl w:val="D0BE86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B3B56D4"/>
    <w:multiLevelType w:val="multilevel"/>
    <w:tmpl w:val="8820C6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D1F5547"/>
    <w:multiLevelType w:val="multilevel"/>
    <w:tmpl w:val="8BCED3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D5C1019"/>
    <w:multiLevelType w:val="multilevel"/>
    <w:tmpl w:val="96941E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D852995"/>
    <w:multiLevelType w:val="multilevel"/>
    <w:tmpl w:val="D82800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E276F85"/>
    <w:multiLevelType w:val="multilevel"/>
    <w:tmpl w:val="4572BD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E722EAE"/>
    <w:multiLevelType w:val="multilevel"/>
    <w:tmpl w:val="F9F614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EE149F8"/>
    <w:multiLevelType w:val="multilevel"/>
    <w:tmpl w:val="F82C5F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F1E7365"/>
    <w:multiLevelType w:val="multilevel"/>
    <w:tmpl w:val="851AC5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6"/>
  </w:num>
  <w:num w:numId="2" w16cid:durableId="116458358">
    <w:abstractNumId w:val="110"/>
  </w:num>
  <w:num w:numId="3" w16cid:durableId="1925257724">
    <w:abstractNumId w:val="80"/>
  </w:num>
  <w:num w:numId="4" w16cid:durableId="214388723">
    <w:abstractNumId w:val="33"/>
  </w:num>
  <w:num w:numId="5" w16cid:durableId="711996426">
    <w:abstractNumId w:val="119"/>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4"/>
  </w:num>
  <w:num w:numId="17" w16cid:durableId="68385634">
    <w:abstractNumId w:val="45"/>
  </w:num>
  <w:num w:numId="18" w16cid:durableId="1029112000">
    <w:abstractNumId w:val="66"/>
  </w:num>
  <w:num w:numId="19" w16cid:durableId="1138961439">
    <w:abstractNumId w:val="88"/>
  </w:num>
  <w:num w:numId="20" w16cid:durableId="564536497">
    <w:abstractNumId w:val="51"/>
  </w:num>
  <w:num w:numId="21" w16cid:durableId="308557868">
    <w:abstractNumId w:val="91"/>
  </w:num>
  <w:num w:numId="22" w16cid:durableId="1874688759">
    <w:abstractNumId w:val="103"/>
  </w:num>
  <w:num w:numId="23" w16cid:durableId="509836197">
    <w:abstractNumId w:val="106"/>
  </w:num>
  <w:num w:numId="24" w16cid:durableId="245308864">
    <w:abstractNumId w:val="121"/>
  </w:num>
  <w:num w:numId="25" w16cid:durableId="216742082">
    <w:abstractNumId w:val="133"/>
  </w:num>
  <w:num w:numId="26" w16cid:durableId="979186141">
    <w:abstractNumId w:val="23"/>
  </w:num>
  <w:num w:numId="27" w16cid:durableId="1357655302">
    <w:abstractNumId w:val="17"/>
  </w:num>
  <w:num w:numId="28" w16cid:durableId="1368289397">
    <w:abstractNumId w:val="69"/>
  </w:num>
  <w:num w:numId="29" w16cid:durableId="1124346766">
    <w:abstractNumId w:val="10"/>
  </w:num>
  <w:num w:numId="30" w16cid:durableId="1947616650">
    <w:abstractNumId w:val="97"/>
  </w:num>
  <w:num w:numId="31" w16cid:durableId="146169942">
    <w:abstractNumId w:val="83"/>
  </w:num>
  <w:num w:numId="32" w16cid:durableId="977150040">
    <w:abstractNumId w:val="157"/>
  </w:num>
  <w:num w:numId="33" w16cid:durableId="226965032">
    <w:abstractNumId w:val="70"/>
  </w:num>
  <w:num w:numId="34" w16cid:durableId="1947349431">
    <w:abstractNumId w:val="93"/>
  </w:num>
  <w:num w:numId="35" w16cid:durableId="1587761864">
    <w:abstractNumId w:val="71"/>
  </w:num>
  <w:num w:numId="36" w16cid:durableId="265889613">
    <w:abstractNumId w:val="72"/>
  </w:num>
  <w:num w:numId="37" w16cid:durableId="1382632842">
    <w:abstractNumId w:val="151"/>
  </w:num>
  <w:num w:numId="38" w16cid:durableId="129522383">
    <w:abstractNumId w:val="123"/>
  </w:num>
  <w:num w:numId="39" w16cid:durableId="1047677540">
    <w:abstractNumId w:val="143"/>
  </w:num>
  <w:num w:numId="40" w16cid:durableId="1645701171">
    <w:abstractNumId w:val="68"/>
  </w:num>
  <w:num w:numId="41" w16cid:durableId="1875725780">
    <w:abstractNumId w:val="44"/>
  </w:num>
  <w:num w:numId="42" w16cid:durableId="800539988">
    <w:abstractNumId w:val="149"/>
  </w:num>
  <w:num w:numId="43" w16cid:durableId="1200826678">
    <w:abstractNumId w:val="75"/>
  </w:num>
  <w:num w:numId="44" w16cid:durableId="1847205796">
    <w:abstractNumId w:val="130"/>
  </w:num>
  <w:num w:numId="45" w16cid:durableId="1176313072">
    <w:abstractNumId w:val="35"/>
  </w:num>
  <w:num w:numId="46" w16cid:durableId="81462532">
    <w:abstractNumId w:val="31"/>
  </w:num>
  <w:num w:numId="47" w16cid:durableId="674847969">
    <w:abstractNumId w:val="94"/>
  </w:num>
  <w:num w:numId="48" w16cid:durableId="414127838">
    <w:abstractNumId w:val="29"/>
  </w:num>
  <w:num w:numId="49" w16cid:durableId="716127812">
    <w:abstractNumId w:val="30"/>
  </w:num>
  <w:num w:numId="50" w16cid:durableId="1951086473">
    <w:abstractNumId w:val="139"/>
  </w:num>
  <w:num w:numId="51" w16cid:durableId="72902032">
    <w:abstractNumId w:val="48"/>
  </w:num>
  <w:num w:numId="52" w16cid:durableId="269119464">
    <w:abstractNumId w:val="82"/>
  </w:num>
  <w:num w:numId="53" w16cid:durableId="1835028809">
    <w:abstractNumId w:val="128"/>
  </w:num>
  <w:num w:numId="54" w16cid:durableId="624197349">
    <w:abstractNumId w:val="90"/>
  </w:num>
  <w:num w:numId="55" w16cid:durableId="1688290088">
    <w:abstractNumId w:val="25"/>
  </w:num>
  <w:num w:numId="56" w16cid:durableId="1765154097">
    <w:abstractNumId w:val="39"/>
  </w:num>
  <w:num w:numId="57" w16cid:durableId="92169995">
    <w:abstractNumId w:val="22"/>
  </w:num>
  <w:num w:numId="58" w16cid:durableId="1650133363">
    <w:abstractNumId w:val="14"/>
  </w:num>
  <w:num w:numId="59" w16cid:durableId="1649895353">
    <w:abstractNumId w:val="49"/>
  </w:num>
  <w:num w:numId="60" w16cid:durableId="462039872">
    <w:abstractNumId w:val="118"/>
  </w:num>
  <w:num w:numId="61" w16cid:durableId="1262102380">
    <w:abstractNumId w:val="24"/>
  </w:num>
  <w:num w:numId="62" w16cid:durableId="154959479">
    <w:abstractNumId w:val="101"/>
  </w:num>
  <w:num w:numId="63" w16cid:durableId="585386386">
    <w:abstractNumId w:val="40"/>
  </w:num>
  <w:num w:numId="64" w16cid:durableId="1201043085">
    <w:abstractNumId w:val="98"/>
  </w:num>
  <w:num w:numId="65" w16cid:durableId="599070014">
    <w:abstractNumId w:val="148"/>
  </w:num>
  <w:num w:numId="66" w16cid:durableId="677729158">
    <w:abstractNumId w:val="79"/>
  </w:num>
  <w:num w:numId="67" w16cid:durableId="262030358">
    <w:abstractNumId w:val="65"/>
  </w:num>
  <w:num w:numId="68" w16cid:durableId="259946563">
    <w:abstractNumId w:val="43"/>
  </w:num>
  <w:num w:numId="69" w16cid:durableId="576520893">
    <w:abstractNumId w:val="86"/>
  </w:num>
  <w:num w:numId="70" w16cid:durableId="313028317">
    <w:abstractNumId w:val="156"/>
  </w:num>
  <w:num w:numId="71" w16cid:durableId="385033786">
    <w:abstractNumId w:val="67"/>
  </w:num>
  <w:num w:numId="72" w16cid:durableId="516507846">
    <w:abstractNumId w:val="163"/>
  </w:num>
  <w:num w:numId="73" w16cid:durableId="99105290">
    <w:abstractNumId w:val="11"/>
  </w:num>
  <w:num w:numId="74" w16cid:durableId="892624168">
    <w:abstractNumId w:val="95"/>
  </w:num>
  <w:num w:numId="75" w16cid:durableId="1187909630">
    <w:abstractNumId w:val="109"/>
  </w:num>
  <w:num w:numId="76" w16cid:durableId="1705255417">
    <w:abstractNumId w:val="34"/>
  </w:num>
  <w:num w:numId="77" w16cid:durableId="1878657613">
    <w:abstractNumId w:val="26"/>
  </w:num>
  <w:num w:numId="78" w16cid:durableId="1795367571">
    <w:abstractNumId w:val="129"/>
  </w:num>
  <w:num w:numId="79" w16cid:durableId="264922725">
    <w:abstractNumId w:val="131"/>
  </w:num>
  <w:num w:numId="80" w16cid:durableId="1737822361">
    <w:abstractNumId w:val="135"/>
  </w:num>
  <w:num w:numId="81" w16cid:durableId="1417286805">
    <w:abstractNumId w:val="161"/>
  </w:num>
  <w:num w:numId="82" w16cid:durableId="1179584886">
    <w:abstractNumId w:val="73"/>
  </w:num>
  <w:num w:numId="83" w16cid:durableId="2029409564">
    <w:abstractNumId w:val="37"/>
  </w:num>
  <w:num w:numId="84" w16cid:durableId="507063400">
    <w:abstractNumId w:val="55"/>
  </w:num>
  <w:num w:numId="85" w16cid:durableId="1356075895">
    <w:abstractNumId w:val="99"/>
  </w:num>
  <w:num w:numId="86" w16cid:durableId="355346674">
    <w:abstractNumId w:val="115"/>
  </w:num>
  <w:num w:numId="87" w16cid:durableId="903486657">
    <w:abstractNumId w:val="160"/>
  </w:num>
  <w:num w:numId="88" w16cid:durableId="682242460">
    <w:abstractNumId w:val="81"/>
  </w:num>
  <w:num w:numId="89" w16cid:durableId="844593925">
    <w:abstractNumId w:val="74"/>
  </w:num>
  <w:num w:numId="90" w16cid:durableId="388000300">
    <w:abstractNumId w:val="113"/>
  </w:num>
  <w:num w:numId="91" w16cid:durableId="1019358604">
    <w:abstractNumId w:val="108"/>
  </w:num>
  <w:num w:numId="92" w16cid:durableId="1591616844">
    <w:abstractNumId w:val="134"/>
  </w:num>
  <w:num w:numId="93" w16cid:durableId="589001659">
    <w:abstractNumId w:val="138"/>
  </w:num>
  <w:num w:numId="94" w16cid:durableId="1904874309">
    <w:abstractNumId w:val="84"/>
  </w:num>
  <w:num w:numId="95" w16cid:durableId="151868846">
    <w:abstractNumId w:val="124"/>
  </w:num>
  <w:num w:numId="96" w16cid:durableId="433091493">
    <w:abstractNumId w:val="100"/>
  </w:num>
  <w:num w:numId="97" w16cid:durableId="65803090">
    <w:abstractNumId w:val="112"/>
  </w:num>
  <w:num w:numId="98" w16cid:durableId="960037803">
    <w:abstractNumId w:val="89"/>
  </w:num>
  <w:num w:numId="99" w16cid:durableId="1818835590">
    <w:abstractNumId w:val="42"/>
  </w:num>
  <w:num w:numId="100" w16cid:durableId="653029717">
    <w:abstractNumId w:val="102"/>
  </w:num>
  <w:num w:numId="101" w16cid:durableId="871042344">
    <w:abstractNumId w:val="162"/>
  </w:num>
  <w:num w:numId="102" w16cid:durableId="1982342016">
    <w:abstractNumId w:val="140"/>
  </w:num>
  <w:num w:numId="103" w16cid:durableId="1689405984">
    <w:abstractNumId w:val="122"/>
  </w:num>
  <w:num w:numId="104" w16cid:durableId="417024800">
    <w:abstractNumId w:val="116"/>
  </w:num>
  <w:num w:numId="105" w16cid:durableId="286544951">
    <w:abstractNumId w:val="18"/>
  </w:num>
  <w:num w:numId="106" w16cid:durableId="824468075">
    <w:abstractNumId w:val="155"/>
  </w:num>
  <w:num w:numId="107" w16cid:durableId="1178083940">
    <w:abstractNumId w:val="147"/>
  </w:num>
  <w:num w:numId="108" w16cid:durableId="1289899664">
    <w:abstractNumId w:val="153"/>
  </w:num>
  <w:num w:numId="109" w16cid:durableId="614606023">
    <w:abstractNumId w:val="36"/>
  </w:num>
  <w:num w:numId="110" w16cid:durableId="1576012515">
    <w:abstractNumId w:val="107"/>
  </w:num>
  <w:num w:numId="111" w16cid:durableId="953168422">
    <w:abstractNumId w:val="117"/>
  </w:num>
  <w:num w:numId="112" w16cid:durableId="822818405">
    <w:abstractNumId w:val="60"/>
  </w:num>
  <w:num w:numId="113" w16cid:durableId="1899435040">
    <w:abstractNumId w:val="105"/>
  </w:num>
  <w:num w:numId="114" w16cid:durableId="1967419553">
    <w:abstractNumId w:val="111"/>
  </w:num>
  <w:num w:numId="115" w16cid:durableId="1672679953">
    <w:abstractNumId w:val="152"/>
  </w:num>
  <w:num w:numId="116" w16cid:durableId="2032879965">
    <w:abstractNumId w:val="56"/>
  </w:num>
  <w:num w:numId="117" w16cid:durableId="1728184606">
    <w:abstractNumId w:val="41"/>
  </w:num>
  <w:num w:numId="118" w16cid:durableId="1762947054">
    <w:abstractNumId w:val="104"/>
  </w:num>
  <w:num w:numId="119" w16cid:durableId="1451163944">
    <w:abstractNumId w:val="57"/>
  </w:num>
  <w:num w:numId="120" w16cid:durableId="2016495126">
    <w:abstractNumId w:val="150"/>
  </w:num>
  <w:num w:numId="121" w16cid:durableId="106508421">
    <w:abstractNumId w:val="46"/>
  </w:num>
  <w:num w:numId="122" w16cid:durableId="428936849">
    <w:abstractNumId w:val="16"/>
  </w:num>
  <w:num w:numId="123" w16cid:durableId="1781989405">
    <w:abstractNumId w:val="58"/>
  </w:num>
  <w:num w:numId="124" w16cid:durableId="503325977">
    <w:abstractNumId w:val="50"/>
  </w:num>
  <w:num w:numId="125" w16cid:durableId="1295716774">
    <w:abstractNumId w:val="146"/>
  </w:num>
  <w:num w:numId="126" w16cid:durableId="1906718829">
    <w:abstractNumId w:val="132"/>
  </w:num>
  <w:num w:numId="127" w16cid:durableId="930890689">
    <w:abstractNumId w:val="47"/>
  </w:num>
  <w:num w:numId="128" w16cid:durableId="520123364">
    <w:abstractNumId w:val="78"/>
  </w:num>
  <w:num w:numId="129" w16cid:durableId="731192180">
    <w:abstractNumId w:val="54"/>
  </w:num>
  <w:num w:numId="130" w16cid:durableId="1799298959">
    <w:abstractNumId w:val="20"/>
  </w:num>
  <w:num w:numId="131" w16cid:durableId="2133359215">
    <w:abstractNumId w:val="53"/>
  </w:num>
  <w:num w:numId="132" w16cid:durableId="1497964904">
    <w:abstractNumId w:val="114"/>
  </w:num>
  <w:num w:numId="133" w16cid:durableId="1398086060">
    <w:abstractNumId w:val="120"/>
  </w:num>
  <w:num w:numId="134" w16cid:durableId="2142772356">
    <w:abstractNumId w:val="38"/>
  </w:num>
  <w:num w:numId="135" w16cid:durableId="1412386925">
    <w:abstractNumId w:val="141"/>
  </w:num>
  <w:num w:numId="136" w16cid:durableId="1377582036">
    <w:abstractNumId w:val="85"/>
  </w:num>
  <w:num w:numId="137" w16cid:durableId="1159148808">
    <w:abstractNumId w:val="127"/>
  </w:num>
  <w:num w:numId="138" w16cid:durableId="1804612431">
    <w:abstractNumId w:val="13"/>
  </w:num>
  <w:num w:numId="139" w16cid:durableId="1000044982">
    <w:abstractNumId w:val="77"/>
  </w:num>
  <w:num w:numId="140" w16cid:durableId="714698381">
    <w:abstractNumId w:val="63"/>
  </w:num>
  <w:num w:numId="141" w16cid:durableId="2137289214">
    <w:abstractNumId w:val="96"/>
  </w:num>
  <w:num w:numId="142" w16cid:durableId="204607457">
    <w:abstractNumId w:val="92"/>
  </w:num>
  <w:num w:numId="143" w16cid:durableId="1300381293">
    <w:abstractNumId w:val="76"/>
  </w:num>
  <w:num w:numId="144" w16cid:durableId="1852065560">
    <w:abstractNumId w:val="145"/>
  </w:num>
  <w:num w:numId="145" w16cid:durableId="557253931">
    <w:abstractNumId w:val="61"/>
  </w:num>
  <w:num w:numId="146" w16cid:durableId="627901590">
    <w:abstractNumId w:val="154"/>
  </w:num>
  <w:num w:numId="147" w16cid:durableId="1037001722">
    <w:abstractNumId w:val="32"/>
  </w:num>
  <w:num w:numId="148" w16cid:durableId="1499418894">
    <w:abstractNumId w:val="59"/>
  </w:num>
  <w:num w:numId="149" w16cid:durableId="248975212">
    <w:abstractNumId w:val="159"/>
  </w:num>
  <w:num w:numId="150" w16cid:durableId="1050113400">
    <w:abstractNumId w:val="136"/>
  </w:num>
  <w:num w:numId="151" w16cid:durableId="1382972739">
    <w:abstractNumId w:val="52"/>
  </w:num>
  <w:num w:numId="152" w16cid:durableId="1932813059">
    <w:abstractNumId w:val="158"/>
  </w:num>
  <w:num w:numId="153" w16cid:durableId="1611812527">
    <w:abstractNumId w:val="125"/>
  </w:num>
  <w:num w:numId="154" w16cid:durableId="978415894">
    <w:abstractNumId w:val="87"/>
  </w:num>
  <w:num w:numId="155" w16cid:durableId="1912502367">
    <w:abstractNumId w:val="15"/>
  </w:num>
  <w:num w:numId="156" w16cid:durableId="2023625879">
    <w:abstractNumId w:val="62"/>
  </w:num>
  <w:num w:numId="157" w16cid:durableId="1625963703">
    <w:abstractNumId w:val="64"/>
  </w:num>
  <w:num w:numId="158" w16cid:durableId="2092703023">
    <w:abstractNumId w:val="21"/>
  </w:num>
  <w:num w:numId="159" w16cid:durableId="587081935">
    <w:abstractNumId w:val="28"/>
  </w:num>
  <w:num w:numId="160" w16cid:durableId="1015964825">
    <w:abstractNumId w:val="19"/>
  </w:num>
  <w:num w:numId="161" w16cid:durableId="336033799">
    <w:abstractNumId w:val="142"/>
  </w:num>
  <w:num w:numId="162" w16cid:durableId="938563397">
    <w:abstractNumId w:val="12"/>
  </w:num>
  <w:num w:numId="163" w16cid:durableId="1037047471">
    <w:abstractNumId w:val="137"/>
  </w:num>
  <w:num w:numId="164" w16cid:durableId="181284206">
    <w:abstractNumId w:val="27"/>
  </w:num>
  <w:numIdMacAtCleanup w:val="1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987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5780E"/>
    <w:rsid w:val="000627E9"/>
    <w:rsid w:val="00065A75"/>
    <w:rsid w:val="00075F70"/>
    <w:rsid w:val="000800BF"/>
    <w:rsid w:val="000862FB"/>
    <w:rsid w:val="000874DB"/>
    <w:rsid w:val="000877AD"/>
    <w:rsid w:val="00093270"/>
    <w:rsid w:val="000A71F7"/>
    <w:rsid w:val="000F09E4"/>
    <w:rsid w:val="000F16FD"/>
    <w:rsid w:val="000F1D5C"/>
    <w:rsid w:val="000F3A47"/>
    <w:rsid w:val="000F5CEC"/>
    <w:rsid w:val="000F70C1"/>
    <w:rsid w:val="0012328B"/>
    <w:rsid w:val="0012390E"/>
    <w:rsid w:val="00124ADA"/>
    <w:rsid w:val="00135DB0"/>
    <w:rsid w:val="001363D1"/>
    <w:rsid w:val="00163EE0"/>
    <w:rsid w:val="00163FEA"/>
    <w:rsid w:val="00167DF0"/>
    <w:rsid w:val="001726B3"/>
    <w:rsid w:val="001807AA"/>
    <w:rsid w:val="00182B7F"/>
    <w:rsid w:val="001907BA"/>
    <w:rsid w:val="001C0FAD"/>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0FC6"/>
    <w:rsid w:val="00263A66"/>
    <w:rsid w:val="002647BB"/>
    <w:rsid w:val="002754C1"/>
    <w:rsid w:val="00277F02"/>
    <w:rsid w:val="00283969"/>
    <w:rsid w:val="002841C8"/>
    <w:rsid w:val="0028516B"/>
    <w:rsid w:val="00291C6C"/>
    <w:rsid w:val="00292905"/>
    <w:rsid w:val="00292DCA"/>
    <w:rsid w:val="002B1E9E"/>
    <w:rsid w:val="002C2929"/>
    <w:rsid w:val="002C6F90"/>
    <w:rsid w:val="002E3552"/>
    <w:rsid w:val="002F27EC"/>
    <w:rsid w:val="00302FB8"/>
    <w:rsid w:val="00304EA1"/>
    <w:rsid w:val="00313D69"/>
    <w:rsid w:val="00314D81"/>
    <w:rsid w:val="0031607E"/>
    <w:rsid w:val="00322123"/>
    <w:rsid w:val="00322FC6"/>
    <w:rsid w:val="00333D8C"/>
    <w:rsid w:val="003446B4"/>
    <w:rsid w:val="00350E9A"/>
    <w:rsid w:val="00365D51"/>
    <w:rsid w:val="003701BC"/>
    <w:rsid w:val="00391986"/>
    <w:rsid w:val="003D421C"/>
    <w:rsid w:val="003D57A7"/>
    <w:rsid w:val="003F3827"/>
    <w:rsid w:val="00412F60"/>
    <w:rsid w:val="00414011"/>
    <w:rsid w:val="00417AA3"/>
    <w:rsid w:val="00424DD2"/>
    <w:rsid w:val="00440B32"/>
    <w:rsid w:val="00444619"/>
    <w:rsid w:val="004567A0"/>
    <w:rsid w:val="0046078D"/>
    <w:rsid w:val="00463582"/>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E6881"/>
    <w:rsid w:val="004F01A5"/>
    <w:rsid w:val="004F5BDA"/>
    <w:rsid w:val="00503CBE"/>
    <w:rsid w:val="0051631E"/>
    <w:rsid w:val="00517DAC"/>
    <w:rsid w:val="00531440"/>
    <w:rsid w:val="00532A04"/>
    <w:rsid w:val="00534253"/>
    <w:rsid w:val="00542659"/>
    <w:rsid w:val="00555952"/>
    <w:rsid w:val="0055611A"/>
    <w:rsid w:val="00566029"/>
    <w:rsid w:val="00584AEE"/>
    <w:rsid w:val="00586B33"/>
    <w:rsid w:val="005923CB"/>
    <w:rsid w:val="00592678"/>
    <w:rsid w:val="005B1B5B"/>
    <w:rsid w:val="005B391B"/>
    <w:rsid w:val="005C76D0"/>
    <w:rsid w:val="005D3D78"/>
    <w:rsid w:val="005D4C51"/>
    <w:rsid w:val="005D7D93"/>
    <w:rsid w:val="005E17AB"/>
    <w:rsid w:val="005E2EF0"/>
    <w:rsid w:val="005F504C"/>
    <w:rsid w:val="00613DCB"/>
    <w:rsid w:val="00621305"/>
    <w:rsid w:val="0062553D"/>
    <w:rsid w:val="00632FF9"/>
    <w:rsid w:val="00634764"/>
    <w:rsid w:val="00637FBC"/>
    <w:rsid w:val="00650423"/>
    <w:rsid w:val="00654760"/>
    <w:rsid w:val="00665E92"/>
    <w:rsid w:val="00672AFB"/>
    <w:rsid w:val="00693953"/>
    <w:rsid w:val="00693FFD"/>
    <w:rsid w:val="006A2E04"/>
    <w:rsid w:val="006A7D06"/>
    <w:rsid w:val="006C4D3D"/>
    <w:rsid w:val="006D2159"/>
    <w:rsid w:val="006D764C"/>
    <w:rsid w:val="006F5551"/>
    <w:rsid w:val="006F787C"/>
    <w:rsid w:val="00702636"/>
    <w:rsid w:val="00707E68"/>
    <w:rsid w:val="00714643"/>
    <w:rsid w:val="0071657E"/>
    <w:rsid w:val="00724507"/>
    <w:rsid w:val="007270FB"/>
    <w:rsid w:val="00747608"/>
    <w:rsid w:val="007515F6"/>
    <w:rsid w:val="00753F1C"/>
    <w:rsid w:val="007619E0"/>
    <w:rsid w:val="00773E6C"/>
    <w:rsid w:val="00780593"/>
    <w:rsid w:val="007D4FB6"/>
    <w:rsid w:val="007E1ED2"/>
    <w:rsid w:val="007E5E88"/>
    <w:rsid w:val="008027E3"/>
    <w:rsid w:val="00813C37"/>
    <w:rsid w:val="008154B5"/>
    <w:rsid w:val="00823962"/>
    <w:rsid w:val="008375FE"/>
    <w:rsid w:val="00837EAC"/>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34FB"/>
    <w:rsid w:val="008C6AA2"/>
    <w:rsid w:val="008E031A"/>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A06B65"/>
    <w:rsid w:val="00A11696"/>
    <w:rsid w:val="00A17661"/>
    <w:rsid w:val="00A17CF6"/>
    <w:rsid w:val="00A24B2D"/>
    <w:rsid w:val="00A40966"/>
    <w:rsid w:val="00A45BDC"/>
    <w:rsid w:val="00A5644C"/>
    <w:rsid w:val="00A67188"/>
    <w:rsid w:val="00A77F1C"/>
    <w:rsid w:val="00A921E0"/>
    <w:rsid w:val="00A96180"/>
    <w:rsid w:val="00AB2543"/>
    <w:rsid w:val="00AB43C5"/>
    <w:rsid w:val="00AB4E23"/>
    <w:rsid w:val="00AE7137"/>
    <w:rsid w:val="00AF1B9E"/>
    <w:rsid w:val="00AF4B2C"/>
    <w:rsid w:val="00B0738F"/>
    <w:rsid w:val="00B13D9B"/>
    <w:rsid w:val="00B26601"/>
    <w:rsid w:val="00B275F7"/>
    <w:rsid w:val="00B352A6"/>
    <w:rsid w:val="00B41951"/>
    <w:rsid w:val="00B45199"/>
    <w:rsid w:val="00B45F66"/>
    <w:rsid w:val="00B46230"/>
    <w:rsid w:val="00B465C2"/>
    <w:rsid w:val="00B509F4"/>
    <w:rsid w:val="00B53229"/>
    <w:rsid w:val="00B60AB6"/>
    <w:rsid w:val="00B62480"/>
    <w:rsid w:val="00B65CD8"/>
    <w:rsid w:val="00B81B70"/>
    <w:rsid w:val="00BB238F"/>
    <w:rsid w:val="00BD0724"/>
    <w:rsid w:val="00BD4472"/>
    <w:rsid w:val="00BE3DEE"/>
    <w:rsid w:val="00BE5521"/>
    <w:rsid w:val="00BF6819"/>
    <w:rsid w:val="00BF6F4C"/>
    <w:rsid w:val="00C000D6"/>
    <w:rsid w:val="00C01637"/>
    <w:rsid w:val="00C07962"/>
    <w:rsid w:val="00C07D60"/>
    <w:rsid w:val="00C30252"/>
    <w:rsid w:val="00C34684"/>
    <w:rsid w:val="00C53263"/>
    <w:rsid w:val="00C559A6"/>
    <w:rsid w:val="00C65741"/>
    <w:rsid w:val="00C73F9D"/>
    <w:rsid w:val="00C75BC5"/>
    <w:rsid w:val="00C75F1D"/>
    <w:rsid w:val="00C805B2"/>
    <w:rsid w:val="00C86BB2"/>
    <w:rsid w:val="00C912D6"/>
    <w:rsid w:val="00CA02DD"/>
    <w:rsid w:val="00CC2384"/>
    <w:rsid w:val="00CC53F9"/>
    <w:rsid w:val="00CC7529"/>
    <w:rsid w:val="00CD1117"/>
    <w:rsid w:val="00CD454F"/>
    <w:rsid w:val="00CE4547"/>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E567F"/>
    <w:rsid w:val="00DF1AF8"/>
    <w:rsid w:val="00DF4B17"/>
    <w:rsid w:val="00E10E71"/>
    <w:rsid w:val="00E139C5"/>
    <w:rsid w:val="00E162D2"/>
    <w:rsid w:val="00E23F1D"/>
    <w:rsid w:val="00E3399E"/>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C449A"/>
    <w:rsid w:val="00ED47BC"/>
    <w:rsid w:val="00EE1A80"/>
    <w:rsid w:val="00EE4134"/>
    <w:rsid w:val="00EF3893"/>
    <w:rsid w:val="00F1520E"/>
    <w:rsid w:val="00F337AC"/>
    <w:rsid w:val="00F40D53"/>
    <w:rsid w:val="00F4525C"/>
    <w:rsid w:val="00F464D8"/>
    <w:rsid w:val="00F47B7F"/>
    <w:rsid w:val="00F61B8A"/>
    <w:rsid w:val="00F70E0B"/>
    <w:rsid w:val="00F81AA4"/>
    <w:rsid w:val="00F83DB5"/>
    <w:rsid w:val="00F93694"/>
    <w:rsid w:val="00F942FC"/>
    <w:rsid w:val="00F9544F"/>
    <w:rsid w:val="00F95799"/>
    <w:rsid w:val="00FA080C"/>
    <w:rsid w:val="00FB56CD"/>
    <w:rsid w:val="00FC2FF6"/>
    <w:rsid w:val="00FD1C20"/>
    <w:rsid w:val="00FD658C"/>
    <w:rsid w:val="00FE0AD0"/>
    <w:rsid w:val="00FF070A"/>
    <w:rsid w:val="31972347"/>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9873"/>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3F3827"/>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135DB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135DB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135DB0"/>
  </w:style>
  <w:style w:type="character" w:customStyle="1" w:styleId="normaltextrun">
    <w:name w:val="normaltextrun"/>
    <w:basedOn w:val="DefaultParagraphFont"/>
    <w:rsid w:val="00135DB0"/>
  </w:style>
  <w:style w:type="character" w:customStyle="1" w:styleId="eop">
    <w:name w:val="eop"/>
    <w:basedOn w:val="DefaultParagraphFont"/>
    <w:rsid w:val="00135DB0"/>
  </w:style>
  <w:style w:type="character" w:customStyle="1" w:styleId="contentcontrol">
    <w:name w:val="contentcontrol"/>
    <w:basedOn w:val="DefaultParagraphFont"/>
    <w:rsid w:val="00135DB0"/>
  </w:style>
  <w:style w:type="character" w:customStyle="1" w:styleId="contentcontrolboundarysink">
    <w:name w:val="contentcontrolboundarysink"/>
    <w:basedOn w:val="DefaultParagraphFont"/>
    <w:rsid w:val="00135DB0"/>
  </w:style>
  <w:style w:type="paragraph" w:customStyle="1" w:styleId="outlineelement">
    <w:name w:val="outlineelement"/>
    <w:basedOn w:val="Normal"/>
    <w:rsid w:val="00135DB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135DB0"/>
    <w:rPr>
      <w:color w:val="800080"/>
      <w:u w:val="single"/>
    </w:rPr>
  </w:style>
  <w:style w:type="character" w:customStyle="1" w:styleId="wacimagegroupcontainer">
    <w:name w:val="wacimagegroupcontainer"/>
    <w:basedOn w:val="DefaultParagraphFont"/>
    <w:rsid w:val="00135DB0"/>
  </w:style>
  <w:style w:type="character" w:customStyle="1" w:styleId="wacimagecontainer">
    <w:name w:val="wacimagecontainer"/>
    <w:basedOn w:val="DefaultParagraphFont"/>
    <w:rsid w:val="00135DB0"/>
  </w:style>
  <w:style w:type="character" w:customStyle="1" w:styleId="wacimageborder">
    <w:name w:val="wacimageborder"/>
    <w:basedOn w:val="DefaultParagraphFont"/>
    <w:rsid w:val="00135DB0"/>
  </w:style>
  <w:style w:type="character" w:customStyle="1" w:styleId="linebreakblob">
    <w:name w:val="linebreakblob"/>
    <w:basedOn w:val="DefaultParagraphFont"/>
    <w:rsid w:val="00135DB0"/>
  </w:style>
  <w:style w:type="character" w:customStyle="1" w:styleId="scxw7781720">
    <w:name w:val="scxw7781720"/>
    <w:basedOn w:val="DefaultParagraphFont"/>
    <w:rsid w:val="00135DB0"/>
  </w:style>
  <w:style w:type="character" w:customStyle="1" w:styleId="tabrun">
    <w:name w:val="tabrun"/>
    <w:basedOn w:val="DefaultParagraphFont"/>
    <w:rsid w:val="00135DB0"/>
  </w:style>
  <w:style w:type="character" w:customStyle="1" w:styleId="tabchar">
    <w:name w:val="tabchar"/>
    <w:basedOn w:val="DefaultParagraphFont"/>
    <w:rsid w:val="00135DB0"/>
  </w:style>
  <w:style w:type="character" w:customStyle="1" w:styleId="tableaderchars">
    <w:name w:val="tableaderchars"/>
    <w:basedOn w:val="DefaultParagraphFont"/>
    <w:rsid w:val="00135DB0"/>
  </w:style>
  <w:style w:type="paragraph" w:customStyle="1" w:styleId="VCAAbullet">
    <w:name w:val="VCAA bullet"/>
    <w:basedOn w:val="VCAAbody"/>
    <w:autoRedefine/>
    <w:qFormat/>
    <w:rsid w:val="00EC449A"/>
    <w:pPr>
      <w:numPr>
        <w:numId w:val="163"/>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EC449A"/>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585530795">
      <w:bodyDiv w:val="1"/>
      <w:marLeft w:val="0"/>
      <w:marRight w:val="0"/>
      <w:marTop w:val="0"/>
      <w:marBottom w:val="0"/>
      <w:divBdr>
        <w:top w:val="none" w:sz="0" w:space="0" w:color="auto"/>
        <w:left w:val="none" w:sz="0" w:space="0" w:color="auto"/>
        <w:bottom w:val="none" w:sz="0" w:space="0" w:color="auto"/>
        <w:right w:val="none" w:sz="0" w:space="0" w:color="auto"/>
      </w:divBdr>
      <w:divsChild>
        <w:div w:id="222721445">
          <w:marLeft w:val="0"/>
          <w:marRight w:val="0"/>
          <w:marTop w:val="0"/>
          <w:marBottom w:val="0"/>
          <w:divBdr>
            <w:top w:val="none" w:sz="0" w:space="0" w:color="auto"/>
            <w:left w:val="none" w:sz="0" w:space="0" w:color="auto"/>
            <w:bottom w:val="none" w:sz="0" w:space="0" w:color="auto"/>
            <w:right w:val="none" w:sz="0" w:space="0" w:color="auto"/>
          </w:divBdr>
        </w:div>
        <w:div w:id="1515076822">
          <w:marLeft w:val="0"/>
          <w:marRight w:val="0"/>
          <w:marTop w:val="0"/>
          <w:marBottom w:val="0"/>
          <w:divBdr>
            <w:top w:val="none" w:sz="0" w:space="0" w:color="auto"/>
            <w:left w:val="none" w:sz="0" w:space="0" w:color="auto"/>
            <w:bottom w:val="none" w:sz="0" w:space="0" w:color="auto"/>
            <w:right w:val="none" w:sz="0" w:space="0" w:color="auto"/>
          </w:divBdr>
        </w:div>
        <w:div w:id="126823237">
          <w:marLeft w:val="0"/>
          <w:marRight w:val="0"/>
          <w:marTop w:val="0"/>
          <w:marBottom w:val="0"/>
          <w:divBdr>
            <w:top w:val="none" w:sz="0" w:space="0" w:color="auto"/>
            <w:left w:val="none" w:sz="0" w:space="0" w:color="auto"/>
            <w:bottom w:val="none" w:sz="0" w:space="0" w:color="auto"/>
            <w:right w:val="none" w:sz="0" w:space="0" w:color="auto"/>
          </w:divBdr>
        </w:div>
        <w:div w:id="241260125">
          <w:marLeft w:val="0"/>
          <w:marRight w:val="0"/>
          <w:marTop w:val="0"/>
          <w:marBottom w:val="0"/>
          <w:divBdr>
            <w:top w:val="none" w:sz="0" w:space="0" w:color="auto"/>
            <w:left w:val="none" w:sz="0" w:space="0" w:color="auto"/>
            <w:bottom w:val="none" w:sz="0" w:space="0" w:color="auto"/>
            <w:right w:val="none" w:sz="0" w:space="0" w:color="auto"/>
          </w:divBdr>
        </w:div>
        <w:div w:id="1914390050">
          <w:marLeft w:val="0"/>
          <w:marRight w:val="0"/>
          <w:marTop w:val="0"/>
          <w:marBottom w:val="0"/>
          <w:divBdr>
            <w:top w:val="none" w:sz="0" w:space="0" w:color="auto"/>
            <w:left w:val="none" w:sz="0" w:space="0" w:color="auto"/>
            <w:bottom w:val="none" w:sz="0" w:space="0" w:color="auto"/>
            <w:right w:val="none" w:sz="0" w:space="0" w:color="auto"/>
          </w:divBdr>
          <w:divsChild>
            <w:div w:id="224071143">
              <w:marLeft w:val="-75"/>
              <w:marRight w:val="0"/>
              <w:marTop w:val="30"/>
              <w:marBottom w:val="30"/>
              <w:divBdr>
                <w:top w:val="none" w:sz="0" w:space="0" w:color="auto"/>
                <w:left w:val="none" w:sz="0" w:space="0" w:color="auto"/>
                <w:bottom w:val="none" w:sz="0" w:space="0" w:color="auto"/>
                <w:right w:val="none" w:sz="0" w:space="0" w:color="auto"/>
              </w:divBdr>
              <w:divsChild>
                <w:div w:id="721368524">
                  <w:marLeft w:val="0"/>
                  <w:marRight w:val="0"/>
                  <w:marTop w:val="0"/>
                  <w:marBottom w:val="0"/>
                  <w:divBdr>
                    <w:top w:val="none" w:sz="0" w:space="0" w:color="auto"/>
                    <w:left w:val="none" w:sz="0" w:space="0" w:color="auto"/>
                    <w:bottom w:val="none" w:sz="0" w:space="0" w:color="auto"/>
                    <w:right w:val="none" w:sz="0" w:space="0" w:color="auto"/>
                  </w:divBdr>
                  <w:divsChild>
                    <w:div w:id="1638607049">
                      <w:marLeft w:val="0"/>
                      <w:marRight w:val="0"/>
                      <w:marTop w:val="0"/>
                      <w:marBottom w:val="0"/>
                      <w:divBdr>
                        <w:top w:val="none" w:sz="0" w:space="0" w:color="auto"/>
                        <w:left w:val="none" w:sz="0" w:space="0" w:color="auto"/>
                        <w:bottom w:val="none" w:sz="0" w:space="0" w:color="auto"/>
                        <w:right w:val="none" w:sz="0" w:space="0" w:color="auto"/>
                      </w:divBdr>
                    </w:div>
                  </w:divsChild>
                </w:div>
                <w:div w:id="1747609331">
                  <w:marLeft w:val="0"/>
                  <w:marRight w:val="0"/>
                  <w:marTop w:val="0"/>
                  <w:marBottom w:val="0"/>
                  <w:divBdr>
                    <w:top w:val="none" w:sz="0" w:space="0" w:color="auto"/>
                    <w:left w:val="none" w:sz="0" w:space="0" w:color="auto"/>
                    <w:bottom w:val="none" w:sz="0" w:space="0" w:color="auto"/>
                    <w:right w:val="none" w:sz="0" w:space="0" w:color="auto"/>
                  </w:divBdr>
                  <w:divsChild>
                    <w:div w:id="2110391215">
                      <w:marLeft w:val="0"/>
                      <w:marRight w:val="0"/>
                      <w:marTop w:val="0"/>
                      <w:marBottom w:val="0"/>
                      <w:divBdr>
                        <w:top w:val="none" w:sz="0" w:space="0" w:color="auto"/>
                        <w:left w:val="none" w:sz="0" w:space="0" w:color="auto"/>
                        <w:bottom w:val="none" w:sz="0" w:space="0" w:color="auto"/>
                        <w:right w:val="none" w:sz="0" w:space="0" w:color="auto"/>
                      </w:divBdr>
                    </w:div>
                  </w:divsChild>
                </w:div>
                <w:div w:id="1341469260">
                  <w:marLeft w:val="0"/>
                  <w:marRight w:val="0"/>
                  <w:marTop w:val="0"/>
                  <w:marBottom w:val="0"/>
                  <w:divBdr>
                    <w:top w:val="none" w:sz="0" w:space="0" w:color="auto"/>
                    <w:left w:val="none" w:sz="0" w:space="0" w:color="auto"/>
                    <w:bottom w:val="none" w:sz="0" w:space="0" w:color="auto"/>
                    <w:right w:val="none" w:sz="0" w:space="0" w:color="auto"/>
                  </w:divBdr>
                  <w:divsChild>
                    <w:div w:id="675883797">
                      <w:marLeft w:val="0"/>
                      <w:marRight w:val="0"/>
                      <w:marTop w:val="0"/>
                      <w:marBottom w:val="0"/>
                      <w:divBdr>
                        <w:top w:val="none" w:sz="0" w:space="0" w:color="auto"/>
                        <w:left w:val="none" w:sz="0" w:space="0" w:color="auto"/>
                        <w:bottom w:val="none" w:sz="0" w:space="0" w:color="auto"/>
                        <w:right w:val="none" w:sz="0" w:space="0" w:color="auto"/>
                      </w:divBdr>
                    </w:div>
                  </w:divsChild>
                </w:div>
                <w:div w:id="4410006">
                  <w:marLeft w:val="0"/>
                  <w:marRight w:val="0"/>
                  <w:marTop w:val="0"/>
                  <w:marBottom w:val="0"/>
                  <w:divBdr>
                    <w:top w:val="none" w:sz="0" w:space="0" w:color="auto"/>
                    <w:left w:val="none" w:sz="0" w:space="0" w:color="auto"/>
                    <w:bottom w:val="none" w:sz="0" w:space="0" w:color="auto"/>
                    <w:right w:val="none" w:sz="0" w:space="0" w:color="auto"/>
                  </w:divBdr>
                  <w:divsChild>
                    <w:div w:id="333725166">
                      <w:marLeft w:val="0"/>
                      <w:marRight w:val="0"/>
                      <w:marTop w:val="0"/>
                      <w:marBottom w:val="0"/>
                      <w:divBdr>
                        <w:top w:val="none" w:sz="0" w:space="0" w:color="auto"/>
                        <w:left w:val="none" w:sz="0" w:space="0" w:color="auto"/>
                        <w:bottom w:val="none" w:sz="0" w:space="0" w:color="auto"/>
                        <w:right w:val="none" w:sz="0" w:space="0" w:color="auto"/>
                      </w:divBdr>
                    </w:div>
                  </w:divsChild>
                </w:div>
                <w:div w:id="1763068868">
                  <w:marLeft w:val="0"/>
                  <w:marRight w:val="0"/>
                  <w:marTop w:val="0"/>
                  <w:marBottom w:val="0"/>
                  <w:divBdr>
                    <w:top w:val="none" w:sz="0" w:space="0" w:color="auto"/>
                    <w:left w:val="none" w:sz="0" w:space="0" w:color="auto"/>
                    <w:bottom w:val="none" w:sz="0" w:space="0" w:color="auto"/>
                    <w:right w:val="none" w:sz="0" w:space="0" w:color="auto"/>
                  </w:divBdr>
                  <w:divsChild>
                    <w:div w:id="29763539">
                      <w:marLeft w:val="0"/>
                      <w:marRight w:val="0"/>
                      <w:marTop w:val="0"/>
                      <w:marBottom w:val="0"/>
                      <w:divBdr>
                        <w:top w:val="none" w:sz="0" w:space="0" w:color="auto"/>
                        <w:left w:val="none" w:sz="0" w:space="0" w:color="auto"/>
                        <w:bottom w:val="none" w:sz="0" w:space="0" w:color="auto"/>
                        <w:right w:val="none" w:sz="0" w:space="0" w:color="auto"/>
                      </w:divBdr>
                    </w:div>
                  </w:divsChild>
                </w:div>
                <w:div w:id="686905949">
                  <w:marLeft w:val="0"/>
                  <w:marRight w:val="0"/>
                  <w:marTop w:val="0"/>
                  <w:marBottom w:val="0"/>
                  <w:divBdr>
                    <w:top w:val="none" w:sz="0" w:space="0" w:color="auto"/>
                    <w:left w:val="none" w:sz="0" w:space="0" w:color="auto"/>
                    <w:bottom w:val="none" w:sz="0" w:space="0" w:color="auto"/>
                    <w:right w:val="none" w:sz="0" w:space="0" w:color="auto"/>
                  </w:divBdr>
                  <w:divsChild>
                    <w:div w:id="972759974">
                      <w:marLeft w:val="0"/>
                      <w:marRight w:val="0"/>
                      <w:marTop w:val="0"/>
                      <w:marBottom w:val="0"/>
                      <w:divBdr>
                        <w:top w:val="none" w:sz="0" w:space="0" w:color="auto"/>
                        <w:left w:val="none" w:sz="0" w:space="0" w:color="auto"/>
                        <w:bottom w:val="none" w:sz="0" w:space="0" w:color="auto"/>
                        <w:right w:val="none" w:sz="0" w:space="0" w:color="auto"/>
                      </w:divBdr>
                    </w:div>
                  </w:divsChild>
                </w:div>
                <w:div w:id="1995716257">
                  <w:marLeft w:val="0"/>
                  <w:marRight w:val="0"/>
                  <w:marTop w:val="0"/>
                  <w:marBottom w:val="0"/>
                  <w:divBdr>
                    <w:top w:val="none" w:sz="0" w:space="0" w:color="auto"/>
                    <w:left w:val="none" w:sz="0" w:space="0" w:color="auto"/>
                    <w:bottom w:val="none" w:sz="0" w:space="0" w:color="auto"/>
                    <w:right w:val="none" w:sz="0" w:space="0" w:color="auto"/>
                  </w:divBdr>
                  <w:divsChild>
                    <w:div w:id="1327903650">
                      <w:marLeft w:val="0"/>
                      <w:marRight w:val="0"/>
                      <w:marTop w:val="0"/>
                      <w:marBottom w:val="0"/>
                      <w:divBdr>
                        <w:top w:val="none" w:sz="0" w:space="0" w:color="auto"/>
                        <w:left w:val="none" w:sz="0" w:space="0" w:color="auto"/>
                        <w:bottom w:val="none" w:sz="0" w:space="0" w:color="auto"/>
                        <w:right w:val="none" w:sz="0" w:space="0" w:color="auto"/>
                      </w:divBdr>
                    </w:div>
                    <w:div w:id="1722821454">
                      <w:marLeft w:val="0"/>
                      <w:marRight w:val="0"/>
                      <w:marTop w:val="0"/>
                      <w:marBottom w:val="0"/>
                      <w:divBdr>
                        <w:top w:val="none" w:sz="0" w:space="0" w:color="auto"/>
                        <w:left w:val="none" w:sz="0" w:space="0" w:color="auto"/>
                        <w:bottom w:val="none" w:sz="0" w:space="0" w:color="auto"/>
                        <w:right w:val="none" w:sz="0" w:space="0" w:color="auto"/>
                      </w:divBdr>
                    </w:div>
                    <w:div w:id="1516654140">
                      <w:marLeft w:val="0"/>
                      <w:marRight w:val="0"/>
                      <w:marTop w:val="0"/>
                      <w:marBottom w:val="0"/>
                      <w:divBdr>
                        <w:top w:val="none" w:sz="0" w:space="0" w:color="auto"/>
                        <w:left w:val="none" w:sz="0" w:space="0" w:color="auto"/>
                        <w:bottom w:val="none" w:sz="0" w:space="0" w:color="auto"/>
                        <w:right w:val="none" w:sz="0" w:space="0" w:color="auto"/>
                      </w:divBdr>
                    </w:div>
                  </w:divsChild>
                </w:div>
                <w:div w:id="91364177">
                  <w:marLeft w:val="0"/>
                  <w:marRight w:val="0"/>
                  <w:marTop w:val="0"/>
                  <w:marBottom w:val="0"/>
                  <w:divBdr>
                    <w:top w:val="none" w:sz="0" w:space="0" w:color="auto"/>
                    <w:left w:val="none" w:sz="0" w:space="0" w:color="auto"/>
                    <w:bottom w:val="none" w:sz="0" w:space="0" w:color="auto"/>
                    <w:right w:val="none" w:sz="0" w:space="0" w:color="auto"/>
                  </w:divBdr>
                  <w:divsChild>
                    <w:div w:id="11970411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37884054">
          <w:marLeft w:val="0"/>
          <w:marRight w:val="0"/>
          <w:marTop w:val="0"/>
          <w:marBottom w:val="0"/>
          <w:divBdr>
            <w:top w:val="none" w:sz="0" w:space="0" w:color="auto"/>
            <w:left w:val="none" w:sz="0" w:space="0" w:color="auto"/>
            <w:bottom w:val="none" w:sz="0" w:space="0" w:color="auto"/>
            <w:right w:val="none" w:sz="0" w:space="0" w:color="auto"/>
          </w:divBdr>
        </w:div>
        <w:div w:id="1393963165">
          <w:marLeft w:val="0"/>
          <w:marRight w:val="0"/>
          <w:marTop w:val="0"/>
          <w:marBottom w:val="0"/>
          <w:divBdr>
            <w:top w:val="none" w:sz="0" w:space="0" w:color="auto"/>
            <w:left w:val="none" w:sz="0" w:space="0" w:color="auto"/>
            <w:bottom w:val="none" w:sz="0" w:space="0" w:color="auto"/>
            <w:right w:val="none" w:sz="0" w:space="0" w:color="auto"/>
          </w:divBdr>
        </w:div>
        <w:div w:id="219901781">
          <w:marLeft w:val="0"/>
          <w:marRight w:val="0"/>
          <w:marTop w:val="0"/>
          <w:marBottom w:val="0"/>
          <w:divBdr>
            <w:top w:val="none" w:sz="0" w:space="0" w:color="auto"/>
            <w:left w:val="none" w:sz="0" w:space="0" w:color="auto"/>
            <w:bottom w:val="none" w:sz="0" w:space="0" w:color="auto"/>
            <w:right w:val="none" w:sz="0" w:space="0" w:color="auto"/>
          </w:divBdr>
        </w:div>
        <w:div w:id="920214519">
          <w:marLeft w:val="0"/>
          <w:marRight w:val="0"/>
          <w:marTop w:val="0"/>
          <w:marBottom w:val="0"/>
          <w:divBdr>
            <w:top w:val="none" w:sz="0" w:space="0" w:color="auto"/>
            <w:left w:val="none" w:sz="0" w:space="0" w:color="auto"/>
            <w:bottom w:val="none" w:sz="0" w:space="0" w:color="auto"/>
            <w:right w:val="none" w:sz="0" w:space="0" w:color="auto"/>
          </w:divBdr>
        </w:div>
        <w:div w:id="795753016">
          <w:marLeft w:val="0"/>
          <w:marRight w:val="0"/>
          <w:marTop w:val="0"/>
          <w:marBottom w:val="0"/>
          <w:divBdr>
            <w:top w:val="none" w:sz="0" w:space="0" w:color="auto"/>
            <w:left w:val="none" w:sz="0" w:space="0" w:color="auto"/>
            <w:bottom w:val="none" w:sz="0" w:space="0" w:color="auto"/>
            <w:right w:val="none" w:sz="0" w:space="0" w:color="auto"/>
          </w:divBdr>
          <w:divsChild>
            <w:div w:id="869295149">
              <w:marLeft w:val="-75"/>
              <w:marRight w:val="0"/>
              <w:marTop w:val="30"/>
              <w:marBottom w:val="30"/>
              <w:divBdr>
                <w:top w:val="none" w:sz="0" w:space="0" w:color="auto"/>
                <w:left w:val="none" w:sz="0" w:space="0" w:color="auto"/>
                <w:bottom w:val="none" w:sz="0" w:space="0" w:color="auto"/>
                <w:right w:val="none" w:sz="0" w:space="0" w:color="auto"/>
              </w:divBdr>
              <w:divsChild>
                <w:div w:id="1634602390">
                  <w:marLeft w:val="0"/>
                  <w:marRight w:val="0"/>
                  <w:marTop w:val="0"/>
                  <w:marBottom w:val="0"/>
                  <w:divBdr>
                    <w:top w:val="none" w:sz="0" w:space="0" w:color="auto"/>
                    <w:left w:val="none" w:sz="0" w:space="0" w:color="auto"/>
                    <w:bottom w:val="none" w:sz="0" w:space="0" w:color="auto"/>
                    <w:right w:val="none" w:sz="0" w:space="0" w:color="auto"/>
                  </w:divBdr>
                  <w:divsChild>
                    <w:div w:id="990839017">
                      <w:marLeft w:val="0"/>
                      <w:marRight w:val="0"/>
                      <w:marTop w:val="0"/>
                      <w:marBottom w:val="0"/>
                      <w:divBdr>
                        <w:top w:val="none" w:sz="0" w:space="0" w:color="auto"/>
                        <w:left w:val="none" w:sz="0" w:space="0" w:color="auto"/>
                        <w:bottom w:val="none" w:sz="0" w:space="0" w:color="auto"/>
                        <w:right w:val="none" w:sz="0" w:space="0" w:color="auto"/>
                      </w:divBdr>
                    </w:div>
                  </w:divsChild>
                </w:div>
                <w:div w:id="25982659">
                  <w:marLeft w:val="0"/>
                  <w:marRight w:val="0"/>
                  <w:marTop w:val="0"/>
                  <w:marBottom w:val="0"/>
                  <w:divBdr>
                    <w:top w:val="none" w:sz="0" w:space="0" w:color="auto"/>
                    <w:left w:val="none" w:sz="0" w:space="0" w:color="auto"/>
                    <w:bottom w:val="none" w:sz="0" w:space="0" w:color="auto"/>
                    <w:right w:val="none" w:sz="0" w:space="0" w:color="auto"/>
                  </w:divBdr>
                  <w:divsChild>
                    <w:div w:id="1804880070">
                      <w:marLeft w:val="0"/>
                      <w:marRight w:val="0"/>
                      <w:marTop w:val="0"/>
                      <w:marBottom w:val="0"/>
                      <w:divBdr>
                        <w:top w:val="none" w:sz="0" w:space="0" w:color="auto"/>
                        <w:left w:val="none" w:sz="0" w:space="0" w:color="auto"/>
                        <w:bottom w:val="none" w:sz="0" w:space="0" w:color="auto"/>
                        <w:right w:val="none" w:sz="0" w:space="0" w:color="auto"/>
                      </w:divBdr>
                    </w:div>
                  </w:divsChild>
                </w:div>
                <w:div w:id="1283537535">
                  <w:marLeft w:val="0"/>
                  <w:marRight w:val="0"/>
                  <w:marTop w:val="0"/>
                  <w:marBottom w:val="0"/>
                  <w:divBdr>
                    <w:top w:val="none" w:sz="0" w:space="0" w:color="auto"/>
                    <w:left w:val="none" w:sz="0" w:space="0" w:color="auto"/>
                    <w:bottom w:val="none" w:sz="0" w:space="0" w:color="auto"/>
                    <w:right w:val="none" w:sz="0" w:space="0" w:color="auto"/>
                  </w:divBdr>
                  <w:divsChild>
                    <w:div w:id="1712994962">
                      <w:marLeft w:val="0"/>
                      <w:marRight w:val="0"/>
                      <w:marTop w:val="0"/>
                      <w:marBottom w:val="0"/>
                      <w:divBdr>
                        <w:top w:val="none" w:sz="0" w:space="0" w:color="auto"/>
                        <w:left w:val="none" w:sz="0" w:space="0" w:color="auto"/>
                        <w:bottom w:val="none" w:sz="0" w:space="0" w:color="auto"/>
                        <w:right w:val="none" w:sz="0" w:space="0" w:color="auto"/>
                      </w:divBdr>
                    </w:div>
                    <w:div w:id="112213435">
                      <w:marLeft w:val="0"/>
                      <w:marRight w:val="0"/>
                      <w:marTop w:val="0"/>
                      <w:marBottom w:val="0"/>
                      <w:divBdr>
                        <w:top w:val="none" w:sz="0" w:space="0" w:color="auto"/>
                        <w:left w:val="none" w:sz="0" w:space="0" w:color="auto"/>
                        <w:bottom w:val="none" w:sz="0" w:space="0" w:color="auto"/>
                        <w:right w:val="none" w:sz="0" w:space="0" w:color="auto"/>
                      </w:divBdr>
                    </w:div>
                  </w:divsChild>
                </w:div>
                <w:div w:id="726801095">
                  <w:marLeft w:val="0"/>
                  <w:marRight w:val="0"/>
                  <w:marTop w:val="0"/>
                  <w:marBottom w:val="0"/>
                  <w:divBdr>
                    <w:top w:val="none" w:sz="0" w:space="0" w:color="auto"/>
                    <w:left w:val="none" w:sz="0" w:space="0" w:color="auto"/>
                    <w:bottom w:val="none" w:sz="0" w:space="0" w:color="auto"/>
                    <w:right w:val="none" w:sz="0" w:space="0" w:color="auto"/>
                  </w:divBdr>
                  <w:divsChild>
                    <w:div w:id="1352951903">
                      <w:marLeft w:val="0"/>
                      <w:marRight w:val="0"/>
                      <w:marTop w:val="0"/>
                      <w:marBottom w:val="0"/>
                      <w:divBdr>
                        <w:top w:val="none" w:sz="0" w:space="0" w:color="auto"/>
                        <w:left w:val="none" w:sz="0" w:space="0" w:color="auto"/>
                        <w:bottom w:val="none" w:sz="0" w:space="0" w:color="auto"/>
                        <w:right w:val="none" w:sz="0" w:space="0" w:color="auto"/>
                      </w:divBdr>
                    </w:div>
                  </w:divsChild>
                </w:div>
                <w:div w:id="1351296171">
                  <w:marLeft w:val="0"/>
                  <w:marRight w:val="0"/>
                  <w:marTop w:val="0"/>
                  <w:marBottom w:val="0"/>
                  <w:divBdr>
                    <w:top w:val="none" w:sz="0" w:space="0" w:color="auto"/>
                    <w:left w:val="none" w:sz="0" w:space="0" w:color="auto"/>
                    <w:bottom w:val="none" w:sz="0" w:space="0" w:color="auto"/>
                    <w:right w:val="none" w:sz="0" w:space="0" w:color="auto"/>
                  </w:divBdr>
                  <w:divsChild>
                    <w:div w:id="891238262">
                      <w:marLeft w:val="0"/>
                      <w:marRight w:val="0"/>
                      <w:marTop w:val="0"/>
                      <w:marBottom w:val="0"/>
                      <w:divBdr>
                        <w:top w:val="none" w:sz="0" w:space="0" w:color="auto"/>
                        <w:left w:val="none" w:sz="0" w:space="0" w:color="auto"/>
                        <w:bottom w:val="none" w:sz="0" w:space="0" w:color="auto"/>
                        <w:right w:val="none" w:sz="0" w:space="0" w:color="auto"/>
                      </w:divBdr>
                    </w:div>
                  </w:divsChild>
                </w:div>
                <w:div w:id="1968654583">
                  <w:marLeft w:val="0"/>
                  <w:marRight w:val="0"/>
                  <w:marTop w:val="0"/>
                  <w:marBottom w:val="0"/>
                  <w:divBdr>
                    <w:top w:val="none" w:sz="0" w:space="0" w:color="auto"/>
                    <w:left w:val="none" w:sz="0" w:space="0" w:color="auto"/>
                    <w:bottom w:val="none" w:sz="0" w:space="0" w:color="auto"/>
                    <w:right w:val="none" w:sz="0" w:space="0" w:color="auto"/>
                  </w:divBdr>
                  <w:divsChild>
                    <w:div w:id="900099116">
                      <w:marLeft w:val="0"/>
                      <w:marRight w:val="0"/>
                      <w:marTop w:val="0"/>
                      <w:marBottom w:val="0"/>
                      <w:divBdr>
                        <w:top w:val="none" w:sz="0" w:space="0" w:color="auto"/>
                        <w:left w:val="none" w:sz="0" w:space="0" w:color="auto"/>
                        <w:bottom w:val="none" w:sz="0" w:space="0" w:color="auto"/>
                        <w:right w:val="none" w:sz="0" w:space="0" w:color="auto"/>
                      </w:divBdr>
                    </w:div>
                  </w:divsChild>
                </w:div>
                <w:div w:id="355274725">
                  <w:marLeft w:val="0"/>
                  <w:marRight w:val="0"/>
                  <w:marTop w:val="0"/>
                  <w:marBottom w:val="0"/>
                  <w:divBdr>
                    <w:top w:val="none" w:sz="0" w:space="0" w:color="auto"/>
                    <w:left w:val="none" w:sz="0" w:space="0" w:color="auto"/>
                    <w:bottom w:val="none" w:sz="0" w:space="0" w:color="auto"/>
                    <w:right w:val="none" w:sz="0" w:space="0" w:color="auto"/>
                  </w:divBdr>
                  <w:divsChild>
                    <w:div w:id="730496333">
                      <w:marLeft w:val="0"/>
                      <w:marRight w:val="0"/>
                      <w:marTop w:val="0"/>
                      <w:marBottom w:val="0"/>
                      <w:divBdr>
                        <w:top w:val="none" w:sz="0" w:space="0" w:color="auto"/>
                        <w:left w:val="none" w:sz="0" w:space="0" w:color="auto"/>
                        <w:bottom w:val="none" w:sz="0" w:space="0" w:color="auto"/>
                        <w:right w:val="none" w:sz="0" w:space="0" w:color="auto"/>
                      </w:divBdr>
                    </w:div>
                  </w:divsChild>
                </w:div>
                <w:div w:id="1691640845">
                  <w:marLeft w:val="0"/>
                  <w:marRight w:val="0"/>
                  <w:marTop w:val="0"/>
                  <w:marBottom w:val="0"/>
                  <w:divBdr>
                    <w:top w:val="none" w:sz="0" w:space="0" w:color="auto"/>
                    <w:left w:val="none" w:sz="0" w:space="0" w:color="auto"/>
                    <w:bottom w:val="none" w:sz="0" w:space="0" w:color="auto"/>
                    <w:right w:val="none" w:sz="0" w:space="0" w:color="auto"/>
                  </w:divBdr>
                  <w:divsChild>
                    <w:div w:id="271279757">
                      <w:marLeft w:val="0"/>
                      <w:marRight w:val="0"/>
                      <w:marTop w:val="0"/>
                      <w:marBottom w:val="0"/>
                      <w:divBdr>
                        <w:top w:val="none" w:sz="0" w:space="0" w:color="auto"/>
                        <w:left w:val="none" w:sz="0" w:space="0" w:color="auto"/>
                        <w:bottom w:val="none" w:sz="0" w:space="0" w:color="auto"/>
                        <w:right w:val="none" w:sz="0" w:space="0" w:color="auto"/>
                      </w:divBdr>
                    </w:div>
                  </w:divsChild>
                </w:div>
                <w:div w:id="695040909">
                  <w:marLeft w:val="0"/>
                  <w:marRight w:val="0"/>
                  <w:marTop w:val="0"/>
                  <w:marBottom w:val="0"/>
                  <w:divBdr>
                    <w:top w:val="none" w:sz="0" w:space="0" w:color="auto"/>
                    <w:left w:val="none" w:sz="0" w:space="0" w:color="auto"/>
                    <w:bottom w:val="none" w:sz="0" w:space="0" w:color="auto"/>
                    <w:right w:val="none" w:sz="0" w:space="0" w:color="auto"/>
                  </w:divBdr>
                  <w:divsChild>
                    <w:div w:id="775248937">
                      <w:marLeft w:val="0"/>
                      <w:marRight w:val="0"/>
                      <w:marTop w:val="0"/>
                      <w:marBottom w:val="0"/>
                      <w:divBdr>
                        <w:top w:val="none" w:sz="0" w:space="0" w:color="auto"/>
                        <w:left w:val="none" w:sz="0" w:space="0" w:color="auto"/>
                        <w:bottom w:val="none" w:sz="0" w:space="0" w:color="auto"/>
                        <w:right w:val="none" w:sz="0" w:space="0" w:color="auto"/>
                      </w:divBdr>
                    </w:div>
                  </w:divsChild>
                </w:div>
                <w:div w:id="350689779">
                  <w:marLeft w:val="0"/>
                  <w:marRight w:val="0"/>
                  <w:marTop w:val="0"/>
                  <w:marBottom w:val="0"/>
                  <w:divBdr>
                    <w:top w:val="none" w:sz="0" w:space="0" w:color="auto"/>
                    <w:left w:val="none" w:sz="0" w:space="0" w:color="auto"/>
                    <w:bottom w:val="none" w:sz="0" w:space="0" w:color="auto"/>
                    <w:right w:val="none" w:sz="0" w:space="0" w:color="auto"/>
                  </w:divBdr>
                  <w:divsChild>
                    <w:div w:id="461702041">
                      <w:marLeft w:val="0"/>
                      <w:marRight w:val="0"/>
                      <w:marTop w:val="0"/>
                      <w:marBottom w:val="0"/>
                      <w:divBdr>
                        <w:top w:val="none" w:sz="0" w:space="0" w:color="auto"/>
                        <w:left w:val="none" w:sz="0" w:space="0" w:color="auto"/>
                        <w:bottom w:val="none" w:sz="0" w:space="0" w:color="auto"/>
                        <w:right w:val="none" w:sz="0" w:space="0" w:color="auto"/>
                      </w:divBdr>
                    </w:div>
                  </w:divsChild>
                </w:div>
                <w:div w:id="57943075">
                  <w:marLeft w:val="0"/>
                  <w:marRight w:val="0"/>
                  <w:marTop w:val="0"/>
                  <w:marBottom w:val="0"/>
                  <w:divBdr>
                    <w:top w:val="none" w:sz="0" w:space="0" w:color="auto"/>
                    <w:left w:val="none" w:sz="0" w:space="0" w:color="auto"/>
                    <w:bottom w:val="none" w:sz="0" w:space="0" w:color="auto"/>
                    <w:right w:val="none" w:sz="0" w:space="0" w:color="auto"/>
                  </w:divBdr>
                  <w:divsChild>
                    <w:div w:id="1932003625">
                      <w:marLeft w:val="0"/>
                      <w:marRight w:val="0"/>
                      <w:marTop w:val="0"/>
                      <w:marBottom w:val="0"/>
                      <w:divBdr>
                        <w:top w:val="none" w:sz="0" w:space="0" w:color="auto"/>
                        <w:left w:val="none" w:sz="0" w:space="0" w:color="auto"/>
                        <w:bottom w:val="none" w:sz="0" w:space="0" w:color="auto"/>
                        <w:right w:val="none" w:sz="0" w:space="0" w:color="auto"/>
                      </w:divBdr>
                    </w:div>
                  </w:divsChild>
                </w:div>
                <w:div w:id="1654723084">
                  <w:marLeft w:val="0"/>
                  <w:marRight w:val="0"/>
                  <w:marTop w:val="0"/>
                  <w:marBottom w:val="0"/>
                  <w:divBdr>
                    <w:top w:val="none" w:sz="0" w:space="0" w:color="auto"/>
                    <w:left w:val="none" w:sz="0" w:space="0" w:color="auto"/>
                    <w:bottom w:val="none" w:sz="0" w:space="0" w:color="auto"/>
                    <w:right w:val="none" w:sz="0" w:space="0" w:color="auto"/>
                  </w:divBdr>
                  <w:divsChild>
                    <w:div w:id="1664972637">
                      <w:marLeft w:val="0"/>
                      <w:marRight w:val="0"/>
                      <w:marTop w:val="0"/>
                      <w:marBottom w:val="0"/>
                      <w:divBdr>
                        <w:top w:val="none" w:sz="0" w:space="0" w:color="auto"/>
                        <w:left w:val="none" w:sz="0" w:space="0" w:color="auto"/>
                        <w:bottom w:val="none" w:sz="0" w:space="0" w:color="auto"/>
                        <w:right w:val="none" w:sz="0" w:space="0" w:color="auto"/>
                      </w:divBdr>
                    </w:div>
                    <w:div w:id="1486311776">
                      <w:marLeft w:val="0"/>
                      <w:marRight w:val="0"/>
                      <w:marTop w:val="0"/>
                      <w:marBottom w:val="0"/>
                      <w:divBdr>
                        <w:top w:val="none" w:sz="0" w:space="0" w:color="auto"/>
                        <w:left w:val="none" w:sz="0" w:space="0" w:color="auto"/>
                        <w:bottom w:val="none" w:sz="0" w:space="0" w:color="auto"/>
                        <w:right w:val="none" w:sz="0" w:space="0" w:color="auto"/>
                      </w:divBdr>
                    </w:div>
                  </w:divsChild>
                </w:div>
                <w:div w:id="1905606501">
                  <w:marLeft w:val="0"/>
                  <w:marRight w:val="0"/>
                  <w:marTop w:val="0"/>
                  <w:marBottom w:val="0"/>
                  <w:divBdr>
                    <w:top w:val="none" w:sz="0" w:space="0" w:color="auto"/>
                    <w:left w:val="none" w:sz="0" w:space="0" w:color="auto"/>
                    <w:bottom w:val="none" w:sz="0" w:space="0" w:color="auto"/>
                    <w:right w:val="none" w:sz="0" w:space="0" w:color="auto"/>
                  </w:divBdr>
                  <w:divsChild>
                    <w:div w:id="1921713522">
                      <w:marLeft w:val="0"/>
                      <w:marRight w:val="0"/>
                      <w:marTop w:val="0"/>
                      <w:marBottom w:val="0"/>
                      <w:divBdr>
                        <w:top w:val="none" w:sz="0" w:space="0" w:color="auto"/>
                        <w:left w:val="none" w:sz="0" w:space="0" w:color="auto"/>
                        <w:bottom w:val="none" w:sz="0" w:space="0" w:color="auto"/>
                        <w:right w:val="none" w:sz="0" w:space="0" w:color="auto"/>
                      </w:divBdr>
                    </w:div>
                    <w:div w:id="7954532">
                      <w:marLeft w:val="0"/>
                      <w:marRight w:val="0"/>
                      <w:marTop w:val="0"/>
                      <w:marBottom w:val="0"/>
                      <w:divBdr>
                        <w:top w:val="none" w:sz="0" w:space="0" w:color="auto"/>
                        <w:left w:val="none" w:sz="0" w:space="0" w:color="auto"/>
                        <w:bottom w:val="none" w:sz="0" w:space="0" w:color="auto"/>
                        <w:right w:val="none" w:sz="0" w:space="0" w:color="auto"/>
                      </w:divBdr>
                    </w:div>
                    <w:div w:id="1953710087">
                      <w:marLeft w:val="0"/>
                      <w:marRight w:val="0"/>
                      <w:marTop w:val="0"/>
                      <w:marBottom w:val="0"/>
                      <w:divBdr>
                        <w:top w:val="none" w:sz="0" w:space="0" w:color="auto"/>
                        <w:left w:val="none" w:sz="0" w:space="0" w:color="auto"/>
                        <w:bottom w:val="none" w:sz="0" w:space="0" w:color="auto"/>
                        <w:right w:val="none" w:sz="0" w:space="0" w:color="auto"/>
                      </w:divBdr>
                    </w:div>
                    <w:div w:id="1925072182">
                      <w:marLeft w:val="0"/>
                      <w:marRight w:val="0"/>
                      <w:marTop w:val="0"/>
                      <w:marBottom w:val="0"/>
                      <w:divBdr>
                        <w:top w:val="none" w:sz="0" w:space="0" w:color="auto"/>
                        <w:left w:val="none" w:sz="0" w:space="0" w:color="auto"/>
                        <w:bottom w:val="none" w:sz="0" w:space="0" w:color="auto"/>
                        <w:right w:val="none" w:sz="0" w:space="0" w:color="auto"/>
                      </w:divBdr>
                    </w:div>
                    <w:div w:id="227420096">
                      <w:marLeft w:val="0"/>
                      <w:marRight w:val="0"/>
                      <w:marTop w:val="0"/>
                      <w:marBottom w:val="0"/>
                      <w:divBdr>
                        <w:top w:val="none" w:sz="0" w:space="0" w:color="auto"/>
                        <w:left w:val="none" w:sz="0" w:space="0" w:color="auto"/>
                        <w:bottom w:val="none" w:sz="0" w:space="0" w:color="auto"/>
                        <w:right w:val="none" w:sz="0" w:space="0" w:color="auto"/>
                      </w:divBdr>
                    </w:div>
                    <w:div w:id="444883340">
                      <w:marLeft w:val="0"/>
                      <w:marRight w:val="0"/>
                      <w:marTop w:val="0"/>
                      <w:marBottom w:val="0"/>
                      <w:divBdr>
                        <w:top w:val="none" w:sz="0" w:space="0" w:color="auto"/>
                        <w:left w:val="none" w:sz="0" w:space="0" w:color="auto"/>
                        <w:bottom w:val="none" w:sz="0" w:space="0" w:color="auto"/>
                        <w:right w:val="none" w:sz="0" w:space="0" w:color="auto"/>
                      </w:divBdr>
                    </w:div>
                    <w:div w:id="52627558">
                      <w:marLeft w:val="0"/>
                      <w:marRight w:val="0"/>
                      <w:marTop w:val="0"/>
                      <w:marBottom w:val="0"/>
                      <w:divBdr>
                        <w:top w:val="none" w:sz="0" w:space="0" w:color="auto"/>
                        <w:left w:val="none" w:sz="0" w:space="0" w:color="auto"/>
                        <w:bottom w:val="none" w:sz="0" w:space="0" w:color="auto"/>
                        <w:right w:val="none" w:sz="0" w:space="0" w:color="auto"/>
                      </w:divBdr>
                    </w:div>
                    <w:div w:id="366953273">
                      <w:marLeft w:val="0"/>
                      <w:marRight w:val="0"/>
                      <w:marTop w:val="0"/>
                      <w:marBottom w:val="0"/>
                      <w:divBdr>
                        <w:top w:val="none" w:sz="0" w:space="0" w:color="auto"/>
                        <w:left w:val="none" w:sz="0" w:space="0" w:color="auto"/>
                        <w:bottom w:val="none" w:sz="0" w:space="0" w:color="auto"/>
                        <w:right w:val="none" w:sz="0" w:space="0" w:color="auto"/>
                      </w:divBdr>
                    </w:div>
                    <w:div w:id="136580385">
                      <w:marLeft w:val="0"/>
                      <w:marRight w:val="0"/>
                      <w:marTop w:val="0"/>
                      <w:marBottom w:val="0"/>
                      <w:divBdr>
                        <w:top w:val="none" w:sz="0" w:space="0" w:color="auto"/>
                        <w:left w:val="none" w:sz="0" w:space="0" w:color="auto"/>
                        <w:bottom w:val="none" w:sz="0" w:space="0" w:color="auto"/>
                        <w:right w:val="none" w:sz="0" w:space="0" w:color="auto"/>
                      </w:divBdr>
                    </w:div>
                    <w:div w:id="1838225702">
                      <w:marLeft w:val="0"/>
                      <w:marRight w:val="0"/>
                      <w:marTop w:val="0"/>
                      <w:marBottom w:val="0"/>
                      <w:divBdr>
                        <w:top w:val="none" w:sz="0" w:space="0" w:color="auto"/>
                        <w:left w:val="none" w:sz="0" w:space="0" w:color="auto"/>
                        <w:bottom w:val="none" w:sz="0" w:space="0" w:color="auto"/>
                        <w:right w:val="none" w:sz="0" w:space="0" w:color="auto"/>
                      </w:divBdr>
                    </w:div>
                    <w:div w:id="7560814">
                      <w:marLeft w:val="0"/>
                      <w:marRight w:val="0"/>
                      <w:marTop w:val="0"/>
                      <w:marBottom w:val="0"/>
                      <w:divBdr>
                        <w:top w:val="none" w:sz="0" w:space="0" w:color="auto"/>
                        <w:left w:val="none" w:sz="0" w:space="0" w:color="auto"/>
                        <w:bottom w:val="none" w:sz="0" w:space="0" w:color="auto"/>
                        <w:right w:val="none" w:sz="0" w:space="0" w:color="auto"/>
                      </w:divBdr>
                    </w:div>
                    <w:div w:id="425426008">
                      <w:marLeft w:val="0"/>
                      <w:marRight w:val="0"/>
                      <w:marTop w:val="0"/>
                      <w:marBottom w:val="0"/>
                      <w:divBdr>
                        <w:top w:val="none" w:sz="0" w:space="0" w:color="auto"/>
                        <w:left w:val="none" w:sz="0" w:space="0" w:color="auto"/>
                        <w:bottom w:val="none" w:sz="0" w:space="0" w:color="auto"/>
                        <w:right w:val="none" w:sz="0" w:space="0" w:color="auto"/>
                      </w:divBdr>
                    </w:div>
                    <w:div w:id="1578439749">
                      <w:marLeft w:val="0"/>
                      <w:marRight w:val="0"/>
                      <w:marTop w:val="0"/>
                      <w:marBottom w:val="0"/>
                      <w:divBdr>
                        <w:top w:val="none" w:sz="0" w:space="0" w:color="auto"/>
                        <w:left w:val="none" w:sz="0" w:space="0" w:color="auto"/>
                        <w:bottom w:val="none" w:sz="0" w:space="0" w:color="auto"/>
                        <w:right w:val="none" w:sz="0" w:space="0" w:color="auto"/>
                      </w:divBdr>
                    </w:div>
                    <w:div w:id="2030983340">
                      <w:marLeft w:val="0"/>
                      <w:marRight w:val="0"/>
                      <w:marTop w:val="0"/>
                      <w:marBottom w:val="0"/>
                      <w:divBdr>
                        <w:top w:val="none" w:sz="0" w:space="0" w:color="auto"/>
                        <w:left w:val="none" w:sz="0" w:space="0" w:color="auto"/>
                        <w:bottom w:val="none" w:sz="0" w:space="0" w:color="auto"/>
                        <w:right w:val="none" w:sz="0" w:space="0" w:color="auto"/>
                      </w:divBdr>
                    </w:div>
                    <w:div w:id="1820265029">
                      <w:marLeft w:val="0"/>
                      <w:marRight w:val="0"/>
                      <w:marTop w:val="0"/>
                      <w:marBottom w:val="0"/>
                      <w:divBdr>
                        <w:top w:val="none" w:sz="0" w:space="0" w:color="auto"/>
                        <w:left w:val="none" w:sz="0" w:space="0" w:color="auto"/>
                        <w:bottom w:val="none" w:sz="0" w:space="0" w:color="auto"/>
                        <w:right w:val="none" w:sz="0" w:space="0" w:color="auto"/>
                      </w:divBdr>
                    </w:div>
                    <w:div w:id="1887326095">
                      <w:marLeft w:val="0"/>
                      <w:marRight w:val="0"/>
                      <w:marTop w:val="0"/>
                      <w:marBottom w:val="0"/>
                      <w:divBdr>
                        <w:top w:val="none" w:sz="0" w:space="0" w:color="auto"/>
                        <w:left w:val="none" w:sz="0" w:space="0" w:color="auto"/>
                        <w:bottom w:val="none" w:sz="0" w:space="0" w:color="auto"/>
                        <w:right w:val="none" w:sz="0" w:space="0" w:color="auto"/>
                      </w:divBdr>
                    </w:div>
                    <w:div w:id="1248344761">
                      <w:marLeft w:val="0"/>
                      <w:marRight w:val="0"/>
                      <w:marTop w:val="0"/>
                      <w:marBottom w:val="0"/>
                      <w:divBdr>
                        <w:top w:val="none" w:sz="0" w:space="0" w:color="auto"/>
                        <w:left w:val="none" w:sz="0" w:space="0" w:color="auto"/>
                        <w:bottom w:val="none" w:sz="0" w:space="0" w:color="auto"/>
                        <w:right w:val="none" w:sz="0" w:space="0" w:color="auto"/>
                      </w:divBdr>
                    </w:div>
                    <w:div w:id="20185388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6974108">
          <w:marLeft w:val="0"/>
          <w:marRight w:val="0"/>
          <w:marTop w:val="0"/>
          <w:marBottom w:val="0"/>
          <w:divBdr>
            <w:top w:val="none" w:sz="0" w:space="0" w:color="auto"/>
            <w:left w:val="none" w:sz="0" w:space="0" w:color="auto"/>
            <w:bottom w:val="none" w:sz="0" w:space="0" w:color="auto"/>
            <w:right w:val="none" w:sz="0" w:space="0" w:color="auto"/>
          </w:divBdr>
        </w:div>
        <w:div w:id="604579456">
          <w:marLeft w:val="0"/>
          <w:marRight w:val="0"/>
          <w:marTop w:val="0"/>
          <w:marBottom w:val="0"/>
          <w:divBdr>
            <w:top w:val="none" w:sz="0" w:space="0" w:color="auto"/>
            <w:left w:val="none" w:sz="0" w:space="0" w:color="auto"/>
            <w:bottom w:val="none" w:sz="0" w:space="0" w:color="auto"/>
            <w:right w:val="none" w:sz="0" w:space="0" w:color="auto"/>
          </w:divBdr>
        </w:div>
        <w:div w:id="105781748">
          <w:marLeft w:val="0"/>
          <w:marRight w:val="0"/>
          <w:marTop w:val="0"/>
          <w:marBottom w:val="0"/>
          <w:divBdr>
            <w:top w:val="none" w:sz="0" w:space="0" w:color="auto"/>
            <w:left w:val="none" w:sz="0" w:space="0" w:color="auto"/>
            <w:bottom w:val="none" w:sz="0" w:space="0" w:color="auto"/>
            <w:right w:val="none" w:sz="0" w:space="0" w:color="auto"/>
          </w:divBdr>
        </w:div>
        <w:div w:id="790592214">
          <w:marLeft w:val="0"/>
          <w:marRight w:val="0"/>
          <w:marTop w:val="0"/>
          <w:marBottom w:val="0"/>
          <w:divBdr>
            <w:top w:val="none" w:sz="0" w:space="0" w:color="auto"/>
            <w:left w:val="none" w:sz="0" w:space="0" w:color="auto"/>
            <w:bottom w:val="none" w:sz="0" w:space="0" w:color="auto"/>
            <w:right w:val="none" w:sz="0" w:space="0" w:color="auto"/>
          </w:divBdr>
        </w:div>
        <w:div w:id="131989786">
          <w:marLeft w:val="0"/>
          <w:marRight w:val="0"/>
          <w:marTop w:val="0"/>
          <w:marBottom w:val="0"/>
          <w:divBdr>
            <w:top w:val="none" w:sz="0" w:space="0" w:color="auto"/>
            <w:left w:val="none" w:sz="0" w:space="0" w:color="auto"/>
            <w:bottom w:val="none" w:sz="0" w:space="0" w:color="auto"/>
            <w:right w:val="none" w:sz="0" w:space="0" w:color="auto"/>
          </w:divBdr>
        </w:div>
        <w:div w:id="1403481606">
          <w:marLeft w:val="0"/>
          <w:marRight w:val="0"/>
          <w:marTop w:val="0"/>
          <w:marBottom w:val="0"/>
          <w:divBdr>
            <w:top w:val="none" w:sz="0" w:space="0" w:color="auto"/>
            <w:left w:val="none" w:sz="0" w:space="0" w:color="auto"/>
            <w:bottom w:val="none" w:sz="0" w:space="0" w:color="auto"/>
            <w:right w:val="none" w:sz="0" w:space="0" w:color="auto"/>
          </w:divBdr>
        </w:div>
        <w:div w:id="1298873811">
          <w:marLeft w:val="0"/>
          <w:marRight w:val="0"/>
          <w:marTop w:val="0"/>
          <w:marBottom w:val="0"/>
          <w:divBdr>
            <w:top w:val="none" w:sz="0" w:space="0" w:color="auto"/>
            <w:left w:val="none" w:sz="0" w:space="0" w:color="auto"/>
            <w:bottom w:val="none" w:sz="0" w:space="0" w:color="auto"/>
            <w:right w:val="none" w:sz="0" w:space="0" w:color="auto"/>
          </w:divBdr>
          <w:divsChild>
            <w:div w:id="2133791147">
              <w:marLeft w:val="-75"/>
              <w:marRight w:val="0"/>
              <w:marTop w:val="30"/>
              <w:marBottom w:val="30"/>
              <w:divBdr>
                <w:top w:val="none" w:sz="0" w:space="0" w:color="auto"/>
                <w:left w:val="none" w:sz="0" w:space="0" w:color="auto"/>
                <w:bottom w:val="none" w:sz="0" w:space="0" w:color="auto"/>
                <w:right w:val="none" w:sz="0" w:space="0" w:color="auto"/>
              </w:divBdr>
              <w:divsChild>
                <w:div w:id="1455173197">
                  <w:marLeft w:val="0"/>
                  <w:marRight w:val="0"/>
                  <w:marTop w:val="0"/>
                  <w:marBottom w:val="0"/>
                  <w:divBdr>
                    <w:top w:val="none" w:sz="0" w:space="0" w:color="auto"/>
                    <w:left w:val="none" w:sz="0" w:space="0" w:color="auto"/>
                    <w:bottom w:val="none" w:sz="0" w:space="0" w:color="auto"/>
                    <w:right w:val="none" w:sz="0" w:space="0" w:color="auto"/>
                  </w:divBdr>
                  <w:divsChild>
                    <w:div w:id="218174521">
                      <w:marLeft w:val="0"/>
                      <w:marRight w:val="0"/>
                      <w:marTop w:val="0"/>
                      <w:marBottom w:val="0"/>
                      <w:divBdr>
                        <w:top w:val="none" w:sz="0" w:space="0" w:color="auto"/>
                        <w:left w:val="none" w:sz="0" w:space="0" w:color="auto"/>
                        <w:bottom w:val="none" w:sz="0" w:space="0" w:color="auto"/>
                        <w:right w:val="none" w:sz="0" w:space="0" w:color="auto"/>
                      </w:divBdr>
                    </w:div>
                  </w:divsChild>
                </w:div>
                <w:div w:id="958992203">
                  <w:marLeft w:val="0"/>
                  <w:marRight w:val="0"/>
                  <w:marTop w:val="0"/>
                  <w:marBottom w:val="0"/>
                  <w:divBdr>
                    <w:top w:val="none" w:sz="0" w:space="0" w:color="auto"/>
                    <w:left w:val="none" w:sz="0" w:space="0" w:color="auto"/>
                    <w:bottom w:val="none" w:sz="0" w:space="0" w:color="auto"/>
                    <w:right w:val="none" w:sz="0" w:space="0" w:color="auto"/>
                  </w:divBdr>
                  <w:divsChild>
                    <w:div w:id="1683161133">
                      <w:marLeft w:val="0"/>
                      <w:marRight w:val="0"/>
                      <w:marTop w:val="0"/>
                      <w:marBottom w:val="0"/>
                      <w:divBdr>
                        <w:top w:val="none" w:sz="0" w:space="0" w:color="auto"/>
                        <w:left w:val="none" w:sz="0" w:space="0" w:color="auto"/>
                        <w:bottom w:val="none" w:sz="0" w:space="0" w:color="auto"/>
                        <w:right w:val="none" w:sz="0" w:space="0" w:color="auto"/>
                      </w:divBdr>
                    </w:div>
                  </w:divsChild>
                </w:div>
                <w:div w:id="1328705519">
                  <w:marLeft w:val="0"/>
                  <w:marRight w:val="0"/>
                  <w:marTop w:val="0"/>
                  <w:marBottom w:val="0"/>
                  <w:divBdr>
                    <w:top w:val="none" w:sz="0" w:space="0" w:color="auto"/>
                    <w:left w:val="none" w:sz="0" w:space="0" w:color="auto"/>
                    <w:bottom w:val="none" w:sz="0" w:space="0" w:color="auto"/>
                    <w:right w:val="none" w:sz="0" w:space="0" w:color="auto"/>
                  </w:divBdr>
                  <w:divsChild>
                    <w:div w:id="904031178">
                      <w:marLeft w:val="0"/>
                      <w:marRight w:val="0"/>
                      <w:marTop w:val="0"/>
                      <w:marBottom w:val="0"/>
                      <w:divBdr>
                        <w:top w:val="none" w:sz="0" w:space="0" w:color="auto"/>
                        <w:left w:val="none" w:sz="0" w:space="0" w:color="auto"/>
                        <w:bottom w:val="none" w:sz="0" w:space="0" w:color="auto"/>
                        <w:right w:val="none" w:sz="0" w:space="0" w:color="auto"/>
                      </w:divBdr>
                    </w:div>
                  </w:divsChild>
                </w:div>
                <w:div w:id="2115320707">
                  <w:marLeft w:val="0"/>
                  <w:marRight w:val="0"/>
                  <w:marTop w:val="0"/>
                  <w:marBottom w:val="0"/>
                  <w:divBdr>
                    <w:top w:val="none" w:sz="0" w:space="0" w:color="auto"/>
                    <w:left w:val="none" w:sz="0" w:space="0" w:color="auto"/>
                    <w:bottom w:val="none" w:sz="0" w:space="0" w:color="auto"/>
                    <w:right w:val="none" w:sz="0" w:space="0" w:color="auto"/>
                  </w:divBdr>
                  <w:divsChild>
                    <w:div w:id="1369990571">
                      <w:marLeft w:val="0"/>
                      <w:marRight w:val="0"/>
                      <w:marTop w:val="0"/>
                      <w:marBottom w:val="0"/>
                      <w:divBdr>
                        <w:top w:val="none" w:sz="0" w:space="0" w:color="auto"/>
                        <w:left w:val="none" w:sz="0" w:space="0" w:color="auto"/>
                        <w:bottom w:val="none" w:sz="0" w:space="0" w:color="auto"/>
                        <w:right w:val="none" w:sz="0" w:space="0" w:color="auto"/>
                      </w:divBdr>
                    </w:div>
                  </w:divsChild>
                </w:div>
                <w:div w:id="1723405387">
                  <w:marLeft w:val="0"/>
                  <w:marRight w:val="0"/>
                  <w:marTop w:val="0"/>
                  <w:marBottom w:val="0"/>
                  <w:divBdr>
                    <w:top w:val="none" w:sz="0" w:space="0" w:color="auto"/>
                    <w:left w:val="none" w:sz="0" w:space="0" w:color="auto"/>
                    <w:bottom w:val="none" w:sz="0" w:space="0" w:color="auto"/>
                    <w:right w:val="none" w:sz="0" w:space="0" w:color="auto"/>
                  </w:divBdr>
                  <w:divsChild>
                    <w:div w:id="521356305">
                      <w:marLeft w:val="0"/>
                      <w:marRight w:val="0"/>
                      <w:marTop w:val="0"/>
                      <w:marBottom w:val="0"/>
                      <w:divBdr>
                        <w:top w:val="none" w:sz="0" w:space="0" w:color="auto"/>
                        <w:left w:val="none" w:sz="0" w:space="0" w:color="auto"/>
                        <w:bottom w:val="none" w:sz="0" w:space="0" w:color="auto"/>
                        <w:right w:val="none" w:sz="0" w:space="0" w:color="auto"/>
                      </w:divBdr>
                    </w:div>
                  </w:divsChild>
                </w:div>
                <w:div w:id="604312738">
                  <w:marLeft w:val="0"/>
                  <w:marRight w:val="0"/>
                  <w:marTop w:val="0"/>
                  <w:marBottom w:val="0"/>
                  <w:divBdr>
                    <w:top w:val="none" w:sz="0" w:space="0" w:color="auto"/>
                    <w:left w:val="none" w:sz="0" w:space="0" w:color="auto"/>
                    <w:bottom w:val="none" w:sz="0" w:space="0" w:color="auto"/>
                    <w:right w:val="none" w:sz="0" w:space="0" w:color="auto"/>
                  </w:divBdr>
                  <w:divsChild>
                    <w:div w:id="2144349328">
                      <w:marLeft w:val="0"/>
                      <w:marRight w:val="0"/>
                      <w:marTop w:val="0"/>
                      <w:marBottom w:val="0"/>
                      <w:divBdr>
                        <w:top w:val="none" w:sz="0" w:space="0" w:color="auto"/>
                        <w:left w:val="none" w:sz="0" w:space="0" w:color="auto"/>
                        <w:bottom w:val="none" w:sz="0" w:space="0" w:color="auto"/>
                        <w:right w:val="none" w:sz="0" w:space="0" w:color="auto"/>
                      </w:divBdr>
                    </w:div>
                  </w:divsChild>
                </w:div>
                <w:div w:id="505437337">
                  <w:marLeft w:val="0"/>
                  <w:marRight w:val="0"/>
                  <w:marTop w:val="0"/>
                  <w:marBottom w:val="0"/>
                  <w:divBdr>
                    <w:top w:val="none" w:sz="0" w:space="0" w:color="auto"/>
                    <w:left w:val="none" w:sz="0" w:space="0" w:color="auto"/>
                    <w:bottom w:val="none" w:sz="0" w:space="0" w:color="auto"/>
                    <w:right w:val="none" w:sz="0" w:space="0" w:color="auto"/>
                  </w:divBdr>
                  <w:divsChild>
                    <w:div w:id="497501451">
                      <w:marLeft w:val="0"/>
                      <w:marRight w:val="0"/>
                      <w:marTop w:val="0"/>
                      <w:marBottom w:val="0"/>
                      <w:divBdr>
                        <w:top w:val="none" w:sz="0" w:space="0" w:color="auto"/>
                        <w:left w:val="none" w:sz="0" w:space="0" w:color="auto"/>
                        <w:bottom w:val="none" w:sz="0" w:space="0" w:color="auto"/>
                        <w:right w:val="none" w:sz="0" w:space="0" w:color="auto"/>
                      </w:divBdr>
                    </w:div>
                    <w:div w:id="1685747627">
                      <w:marLeft w:val="0"/>
                      <w:marRight w:val="0"/>
                      <w:marTop w:val="0"/>
                      <w:marBottom w:val="0"/>
                      <w:divBdr>
                        <w:top w:val="none" w:sz="0" w:space="0" w:color="auto"/>
                        <w:left w:val="none" w:sz="0" w:space="0" w:color="auto"/>
                        <w:bottom w:val="none" w:sz="0" w:space="0" w:color="auto"/>
                        <w:right w:val="none" w:sz="0" w:space="0" w:color="auto"/>
                      </w:divBdr>
                    </w:div>
                    <w:div w:id="1965892421">
                      <w:marLeft w:val="0"/>
                      <w:marRight w:val="0"/>
                      <w:marTop w:val="0"/>
                      <w:marBottom w:val="0"/>
                      <w:divBdr>
                        <w:top w:val="none" w:sz="0" w:space="0" w:color="auto"/>
                        <w:left w:val="none" w:sz="0" w:space="0" w:color="auto"/>
                        <w:bottom w:val="none" w:sz="0" w:space="0" w:color="auto"/>
                        <w:right w:val="none" w:sz="0" w:space="0" w:color="auto"/>
                      </w:divBdr>
                    </w:div>
                  </w:divsChild>
                </w:div>
                <w:div w:id="345205935">
                  <w:marLeft w:val="0"/>
                  <w:marRight w:val="0"/>
                  <w:marTop w:val="0"/>
                  <w:marBottom w:val="0"/>
                  <w:divBdr>
                    <w:top w:val="none" w:sz="0" w:space="0" w:color="auto"/>
                    <w:left w:val="none" w:sz="0" w:space="0" w:color="auto"/>
                    <w:bottom w:val="none" w:sz="0" w:space="0" w:color="auto"/>
                    <w:right w:val="none" w:sz="0" w:space="0" w:color="auto"/>
                  </w:divBdr>
                  <w:divsChild>
                    <w:div w:id="20193811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1257676">
          <w:marLeft w:val="0"/>
          <w:marRight w:val="0"/>
          <w:marTop w:val="0"/>
          <w:marBottom w:val="0"/>
          <w:divBdr>
            <w:top w:val="none" w:sz="0" w:space="0" w:color="auto"/>
            <w:left w:val="none" w:sz="0" w:space="0" w:color="auto"/>
            <w:bottom w:val="none" w:sz="0" w:space="0" w:color="auto"/>
            <w:right w:val="none" w:sz="0" w:space="0" w:color="auto"/>
          </w:divBdr>
        </w:div>
        <w:div w:id="1002590755">
          <w:marLeft w:val="0"/>
          <w:marRight w:val="0"/>
          <w:marTop w:val="0"/>
          <w:marBottom w:val="0"/>
          <w:divBdr>
            <w:top w:val="none" w:sz="0" w:space="0" w:color="auto"/>
            <w:left w:val="none" w:sz="0" w:space="0" w:color="auto"/>
            <w:bottom w:val="none" w:sz="0" w:space="0" w:color="auto"/>
            <w:right w:val="none" w:sz="0" w:space="0" w:color="auto"/>
          </w:divBdr>
        </w:div>
        <w:div w:id="835799584">
          <w:marLeft w:val="0"/>
          <w:marRight w:val="0"/>
          <w:marTop w:val="0"/>
          <w:marBottom w:val="0"/>
          <w:divBdr>
            <w:top w:val="none" w:sz="0" w:space="0" w:color="auto"/>
            <w:left w:val="none" w:sz="0" w:space="0" w:color="auto"/>
            <w:bottom w:val="none" w:sz="0" w:space="0" w:color="auto"/>
            <w:right w:val="none" w:sz="0" w:space="0" w:color="auto"/>
          </w:divBdr>
        </w:div>
        <w:div w:id="1287616905">
          <w:marLeft w:val="0"/>
          <w:marRight w:val="0"/>
          <w:marTop w:val="0"/>
          <w:marBottom w:val="0"/>
          <w:divBdr>
            <w:top w:val="none" w:sz="0" w:space="0" w:color="auto"/>
            <w:left w:val="none" w:sz="0" w:space="0" w:color="auto"/>
            <w:bottom w:val="none" w:sz="0" w:space="0" w:color="auto"/>
            <w:right w:val="none" w:sz="0" w:space="0" w:color="auto"/>
          </w:divBdr>
        </w:div>
        <w:div w:id="1270505215">
          <w:marLeft w:val="0"/>
          <w:marRight w:val="0"/>
          <w:marTop w:val="0"/>
          <w:marBottom w:val="0"/>
          <w:divBdr>
            <w:top w:val="none" w:sz="0" w:space="0" w:color="auto"/>
            <w:left w:val="none" w:sz="0" w:space="0" w:color="auto"/>
            <w:bottom w:val="none" w:sz="0" w:space="0" w:color="auto"/>
            <w:right w:val="none" w:sz="0" w:space="0" w:color="auto"/>
          </w:divBdr>
          <w:divsChild>
            <w:div w:id="2120031356">
              <w:marLeft w:val="-75"/>
              <w:marRight w:val="0"/>
              <w:marTop w:val="30"/>
              <w:marBottom w:val="30"/>
              <w:divBdr>
                <w:top w:val="none" w:sz="0" w:space="0" w:color="auto"/>
                <w:left w:val="none" w:sz="0" w:space="0" w:color="auto"/>
                <w:bottom w:val="none" w:sz="0" w:space="0" w:color="auto"/>
                <w:right w:val="none" w:sz="0" w:space="0" w:color="auto"/>
              </w:divBdr>
              <w:divsChild>
                <w:div w:id="1892376194">
                  <w:marLeft w:val="0"/>
                  <w:marRight w:val="0"/>
                  <w:marTop w:val="0"/>
                  <w:marBottom w:val="0"/>
                  <w:divBdr>
                    <w:top w:val="none" w:sz="0" w:space="0" w:color="auto"/>
                    <w:left w:val="none" w:sz="0" w:space="0" w:color="auto"/>
                    <w:bottom w:val="none" w:sz="0" w:space="0" w:color="auto"/>
                    <w:right w:val="none" w:sz="0" w:space="0" w:color="auto"/>
                  </w:divBdr>
                  <w:divsChild>
                    <w:div w:id="1688486593">
                      <w:marLeft w:val="0"/>
                      <w:marRight w:val="0"/>
                      <w:marTop w:val="0"/>
                      <w:marBottom w:val="0"/>
                      <w:divBdr>
                        <w:top w:val="none" w:sz="0" w:space="0" w:color="auto"/>
                        <w:left w:val="none" w:sz="0" w:space="0" w:color="auto"/>
                        <w:bottom w:val="none" w:sz="0" w:space="0" w:color="auto"/>
                        <w:right w:val="none" w:sz="0" w:space="0" w:color="auto"/>
                      </w:divBdr>
                    </w:div>
                  </w:divsChild>
                </w:div>
                <w:div w:id="1276712177">
                  <w:marLeft w:val="0"/>
                  <w:marRight w:val="0"/>
                  <w:marTop w:val="0"/>
                  <w:marBottom w:val="0"/>
                  <w:divBdr>
                    <w:top w:val="none" w:sz="0" w:space="0" w:color="auto"/>
                    <w:left w:val="none" w:sz="0" w:space="0" w:color="auto"/>
                    <w:bottom w:val="none" w:sz="0" w:space="0" w:color="auto"/>
                    <w:right w:val="none" w:sz="0" w:space="0" w:color="auto"/>
                  </w:divBdr>
                  <w:divsChild>
                    <w:div w:id="1895702602">
                      <w:marLeft w:val="0"/>
                      <w:marRight w:val="0"/>
                      <w:marTop w:val="0"/>
                      <w:marBottom w:val="0"/>
                      <w:divBdr>
                        <w:top w:val="none" w:sz="0" w:space="0" w:color="auto"/>
                        <w:left w:val="none" w:sz="0" w:space="0" w:color="auto"/>
                        <w:bottom w:val="none" w:sz="0" w:space="0" w:color="auto"/>
                        <w:right w:val="none" w:sz="0" w:space="0" w:color="auto"/>
                      </w:divBdr>
                    </w:div>
                  </w:divsChild>
                </w:div>
                <w:div w:id="1890875523">
                  <w:marLeft w:val="0"/>
                  <w:marRight w:val="0"/>
                  <w:marTop w:val="0"/>
                  <w:marBottom w:val="0"/>
                  <w:divBdr>
                    <w:top w:val="none" w:sz="0" w:space="0" w:color="auto"/>
                    <w:left w:val="none" w:sz="0" w:space="0" w:color="auto"/>
                    <w:bottom w:val="none" w:sz="0" w:space="0" w:color="auto"/>
                    <w:right w:val="none" w:sz="0" w:space="0" w:color="auto"/>
                  </w:divBdr>
                  <w:divsChild>
                    <w:div w:id="971209996">
                      <w:marLeft w:val="0"/>
                      <w:marRight w:val="0"/>
                      <w:marTop w:val="0"/>
                      <w:marBottom w:val="0"/>
                      <w:divBdr>
                        <w:top w:val="none" w:sz="0" w:space="0" w:color="auto"/>
                        <w:left w:val="none" w:sz="0" w:space="0" w:color="auto"/>
                        <w:bottom w:val="none" w:sz="0" w:space="0" w:color="auto"/>
                        <w:right w:val="none" w:sz="0" w:space="0" w:color="auto"/>
                      </w:divBdr>
                    </w:div>
                  </w:divsChild>
                </w:div>
                <w:div w:id="222106923">
                  <w:marLeft w:val="0"/>
                  <w:marRight w:val="0"/>
                  <w:marTop w:val="0"/>
                  <w:marBottom w:val="0"/>
                  <w:divBdr>
                    <w:top w:val="none" w:sz="0" w:space="0" w:color="auto"/>
                    <w:left w:val="none" w:sz="0" w:space="0" w:color="auto"/>
                    <w:bottom w:val="none" w:sz="0" w:space="0" w:color="auto"/>
                    <w:right w:val="none" w:sz="0" w:space="0" w:color="auto"/>
                  </w:divBdr>
                  <w:divsChild>
                    <w:div w:id="743719387">
                      <w:marLeft w:val="0"/>
                      <w:marRight w:val="0"/>
                      <w:marTop w:val="0"/>
                      <w:marBottom w:val="0"/>
                      <w:divBdr>
                        <w:top w:val="none" w:sz="0" w:space="0" w:color="auto"/>
                        <w:left w:val="none" w:sz="0" w:space="0" w:color="auto"/>
                        <w:bottom w:val="none" w:sz="0" w:space="0" w:color="auto"/>
                        <w:right w:val="none" w:sz="0" w:space="0" w:color="auto"/>
                      </w:divBdr>
                    </w:div>
                  </w:divsChild>
                </w:div>
                <w:div w:id="1724712610">
                  <w:marLeft w:val="0"/>
                  <w:marRight w:val="0"/>
                  <w:marTop w:val="0"/>
                  <w:marBottom w:val="0"/>
                  <w:divBdr>
                    <w:top w:val="none" w:sz="0" w:space="0" w:color="auto"/>
                    <w:left w:val="none" w:sz="0" w:space="0" w:color="auto"/>
                    <w:bottom w:val="none" w:sz="0" w:space="0" w:color="auto"/>
                    <w:right w:val="none" w:sz="0" w:space="0" w:color="auto"/>
                  </w:divBdr>
                  <w:divsChild>
                    <w:div w:id="1607999002">
                      <w:marLeft w:val="0"/>
                      <w:marRight w:val="0"/>
                      <w:marTop w:val="0"/>
                      <w:marBottom w:val="0"/>
                      <w:divBdr>
                        <w:top w:val="none" w:sz="0" w:space="0" w:color="auto"/>
                        <w:left w:val="none" w:sz="0" w:space="0" w:color="auto"/>
                        <w:bottom w:val="none" w:sz="0" w:space="0" w:color="auto"/>
                        <w:right w:val="none" w:sz="0" w:space="0" w:color="auto"/>
                      </w:divBdr>
                    </w:div>
                  </w:divsChild>
                </w:div>
                <w:div w:id="2008509582">
                  <w:marLeft w:val="0"/>
                  <w:marRight w:val="0"/>
                  <w:marTop w:val="0"/>
                  <w:marBottom w:val="0"/>
                  <w:divBdr>
                    <w:top w:val="none" w:sz="0" w:space="0" w:color="auto"/>
                    <w:left w:val="none" w:sz="0" w:space="0" w:color="auto"/>
                    <w:bottom w:val="none" w:sz="0" w:space="0" w:color="auto"/>
                    <w:right w:val="none" w:sz="0" w:space="0" w:color="auto"/>
                  </w:divBdr>
                  <w:divsChild>
                    <w:div w:id="284000175">
                      <w:marLeft w:val="0"/>
                      <w:marRight w:val="0"/>
                      <w:marTop w:val="0"/>
                      <w:marBottom w:val="0"/>
                      <w:divBdr>
                        <w:top w:val="none" w:sz="0" w:space="0" w:color="auto"/>
                        <w:left w:val="none" w:sz="0" w:space="0" w:color="auto"/>
                        <w:bottom w:val="none" w:sz="0" w:space="0" w:color="auto"/>
                        <w:right w:val="none" w:sz="0" w:space="0" w:color="auto"/>
                      </w:divBdr>
                    </w:div>
                  </w:divsChild>
                </w:div>
                <w:div w:id="1381974871">
                  <w:marLeft w:val="0"/>
                  <w:marRight w:val="0"/>
                  <w:marTop w:val="0"/>
                  <w:marBottom w:val="0"/>
                  <w:divBdr>
                    <w:top w:val="none" w:sz="0" w:space="0" w:color="auto"/>
                    <w:left w:val="none" w:sz="0" w:space="0" w:color="auto"/>
                    <w:bottom w:val="none" w:sz="0" w:space="0" w:color="auto"/>
                    <w:right w:val="none" w:sz="0" w:space="0" w:color="auto"/>
                  </w:divBdr>
                  <w:divsChild>
                    <w:div w:id="2006589034">
                      <w:marLeft w:val="0"/>
                      <w:marRight w:val="0"/>
                      <w:marTop w:val="0"/>
                      <w:marBottom w:val="0"/>
                      <w:divBdr>
                        <w:top w:val="none" w:sz="0" w:space="0" w:color="auto"/>
                        <w:left w:val="none" w:sz="0" w:space="0" w:color="auto"/>
                        <w:bottom w:val="none" w:sz="0" w:space="0" w:color="auto"/>
                        <w:right w:val="none" w:sz="0" w:space="0" w:color="auto"/>
                      </w:divBdr>
                    </w:div>
                  </w:divsChild>
                </w:div>
                <w:div w:id="414277877">
                  <w:marLeft w:val="0"/>
                  <w:marRight w:val="0"/>
                  <w:marTop w:val="0"/>
                  <w:marBottom w:val="0"/>
                  <w:divBdr>
                    <w:top w:val="none" w:sz="0" w:space="0" w:color="auto"/>
                    <w:left w:val="none" w:sz="0" w:space="0" w:color="auto"/>
                    <w:bottom w:val="none" w:sz="0" w:space="0" w:color="auto"/>
                    <w:right w:val="none" w:sz="0" w:space="0" w:color="auto"/>
                  </w:divBdr>
                  <w:divsChild>
                    <w:div w:id="137037765">
                      <w:marLeft w:val="0"/>
                      <w:marRight w:val="0"/>
                      <w:marTop w:val="0"/>
                      <w:marBottom w:val="0"/>
                      <w:divBdr>
                        <w:top w:val="none" w:sz="0" w:space="0" w:color="auto"/>
                        <w:left w:val="none" w:sz="0" w:space="0" w:color="auto"/>
                        <w:bottom w:val="none" w:sz="0" w:space="0" w:color="auto"/>
                        <w:right w:val="none" w:sz="0" w:space="0" w:color="auto"/>
                      </w:divBdr>
                    </w:div>
                  </w:divsChild>
                </w:div>
                <w:div w:id="1137842638">
                  <w:marLeft w:val="0"/>
                  <w:marRight w:val="0"/>
                  <w:marTop w:val="0"/>
                  <w:marBottom w:val="0"/>
                  <w:divBdr>
                    <w:top w:val="none" w:sz="0" w:space="0" w:color="auto"/>
                    <w:left w:val="none" w:sz="0" w:space="0" w:color="auto"/>
                    <w:bottom w:val="none" w:sz="0" w:space="0" w:color="auto"/>
                    <w:right w:val="none" w:sz="0" w:space="0" w:color="auto"/>
                  </w:divBdr>
                  <w:divsChild>
                    <w:div w:id="998312058">
                      <w:marLeft w:val="0"/>
                      <w:marRight w:val="0"/>
                      <w:marTop w:val="0"/>
                      <w:marBottom w:val="0"/>
                      <w:divBdr>
                        <w:top w:val="none" w:sz="0" w:space="0" w:color="auto"/>
                        <w:left w:val="none" w:sz="0" w:space="0" w:color="auto"/>
                        <w:bottom w:val="none" w:sz="0" w:space="0" w:color="auto"/>
                        <w:right w:val="none" w:sz="0" w:space="0" w:color="auto"/>
                      </w:divBdr>
                    </w:div>
                  </w:divsChild>
                </w:div>
                <w:div w:id="309527326">
                  <w:marLeft w:val="0"/>
                  <w:marRight w:val="0"/>
                  <w:marTop w:val="0"/>
                  <w:marBottom w:val="0"/>
                  <w:divBdr>
                    <w:top w:val="none" w:sz="0" w:space="0" w:color="auto"/>
                    <w:left w:val="none" w:sz="0" w:space="0" w:color="auto"/>
                    <w:bottom w:val="none" w:sz="0" w:space="0" w:color="auto"/>
                    <w:right w:val="none" w:sz="0" w:space="0" w:color="auto"/>
                  </w:divBdr>
                  <w:divsChild>
                    <w:div w:id="978611161">
                      <w:marLeft w:val="0"/>
                      <w:marRight w:val="0"/>
                      <w:marTop w:val="0"/>
                      <w:marBottom w:val="0"/>
                      <w:divBdr>
                        <w:top w:val="none" w:sz="0" w:space="0" w:color="auto"/>
                        <w:left w:val="none" w:sz="0" w:space="0" w:color="auto"/>
                        <w:bottom w:val="none" w:sz="0" w:space="0" w:color="auto"/>
                        <w:right w:val="none" w:sz="0" w:space="0" w:color="auto"/>
                      </w:divBdr>
                    </w:div>
                  </w:divsChild>
                </w:div>
                <w:div w:id="1447578189">
                  <w:marLeft w:val="0"/>
                  <w:marRight w:val="0"/>
                  <w:marTop w:val="0"/>
                  <w:marBottom w:val="0"/>
                  <w:divBdr>
                    <w:top w:val="none" w:sz="0" w:space="0" w:color="auto"/>
                    <w:left w:val="none" w:sz="0" w:space="0" w:color="auto"/>
                    <w:bottom w:val="none" w:sz="0" w:space="0" w:color="auto"/>
                    <w:right w:val="none" w:sz="0" w:space="0" w:color="auto"/>
                  </w:divBdr>
                  <w:divsChild>
                    <w:div w:id="1647857225">
                      <w:marLeft w:val="0"/>
                      <w:marRight w:val="0"/>
                      <w:marTop w:val="0"/>
                      <w:marBottom w:val="0"/>
                      <w:divBdr>
                        <w:top w:val="none" w:sz="0" w:space="0" w:color="auto"/>
                        <w:left w:val="none" w:sz="0" w:space="0" w:color="auto"/>
                        <w:bottom w:val="none" w:sz="0" w:space="0" w:color="auto"/>
                        <w:right w:val="none" w:sz="0" w:space="0" w:color="auto"/>
                      </w:divBdr>
                    </w:div>
                  </w:divsChild>
                </w:div>
                <w:div w:id="1419869630">
                  <w:marLeft w:val="0"/>
                  <w:marRight w:val="0"/>
                  <w:marTop w:val="0"/>
                  <w:marBottom w:val="0"/>
                  <w:divBdr>
                    <w:top w:val="none" w:sz="0" w:space="0" w:color="auto"/>
                    <w:left w:val="none" w:sz="0" w:space="0" w:color="auto"/>
                    <w:bottom w:val="none" w:sz="0" w:space="0" w:color="auto"/>
                    <w:right w:val="none" w:sz="0" w:space="0" w:color="auto"/>
                  </w:divBdr>
                  <w:divsChild>
                    <w:div w:id="1566180544">
                      <w:marLeft w:val="0"/>
                      <w:marRight w:val="0"/>
                      <w:marTop w:val="0"/>
                      <w:marBottom w:val="0"/>
                      <w:divBdr>
                        <w:top w:val="none" w:sz="0" w:space="0" w:color="auto"/>
                        <w:left w:val="none" w:sz="0" w:space="0" w:color="auto"/>
                        <w:bottom w:val="none" w:sz="0" w:space="0" w:color="auto"/>
                        <w:right w:val="none" w:sz="0" w:space="0" w:color="auto"/>
                      </w:divBdr>
                    </w:div>
                  </w:divsChild>
                </w:div>
                <w:div w:id="1168638497">
                  <w:marLeft w:val="0"/>
                  <w:marRight w:val="0"/>
                  <w:marTop w:val="0"/>
                  <w:marBottom w:val="0"/>
                  <w:divBdr>
                    <w:top w:val="none" w:sz="0" w:space="0" w:color="auto"/>
                    <w:left w:val="none" w:sz="0" w:space="0" w:color="auto"/>
                    <w:bottom w:val="none" w:sz="0" w:space="0" w:color="auto"/>
                    <w:right w:val="none" w:sz="0" w:space="0" w:color="auto"/>
                  </w:divBdr>
                  <w:divsChild>
                    <w:div w:id="42337005">
                      <w:marLeft w:val="0"/>
                      <w:marRight w:val="0"/>
                      <w:marTop w:val="0"/>
                      <w:marBottom w:val="0"/>
                      <w:divBdr>
                        <w:top w:val="none" w:sz="0" w:space="0" w:color="auto"/>
                        <w:left w:val="none" w:sz="0" w:space="0" w:color="auto"/>
                        <w:bottom w:val="none" w:sz="0" w:space="0" w:color="auto"/>
                        <w:right w:val="none" w:sz="0" w:space="0" w:color="auto"/>
                      </w:divBdr>
                    </w:div>
                  </w:divsChild>
                </w:div>
                <w:div w:id="1845319757">
                  <w:marLeft w:val="0"/>
                  <w:marRight w:val="0"/>
                  <w:marTop w:val="0"/>
                  <w:marBottom w:val="0"/>
                  <w:divBdr>
                    <w:top w:val="none" w:sz="0" w:space="0" w:color="auto"/>
                    <w:left w:val="none" w:sz="0" w:space="0" w:color="auto"/>
                    <w:bottom w:val="none" w:sz="0" w:space="0" w:color="auto"/>
                    <w:right w:val="none" w:sz="0" w:space="0" w:color="auto"/>
                  </w:divBdr>
                  <w:divsChild>
                    <w:div w:id="597758426">
                      <w:marLeft w:val="0"/>
                      <w:marRight w:val="0"/>
                      <w:marTop w:val="0"/>
                      <w:marBottom w:val="0"/>
                      <w:divBdr>
                        <w:top w:val="none" w:sz="0" w:space="0" w:color="auto"/>
                        <w:left w:val="none" w:sz="0" w:space="0" w:color="auto"/>
                        <w:bottom w:val="none" w:sz="0" w:space="0" w:color="auto"/>
                        <w:right w:val="none" w:sz="0" w:space="0" w:color="auto"/>
                      </w:divBdr>
                    </w:div>
                  </w:divsChild>
                </w:div>
                <w:div w:id="2026594450">
                  <w:marLeft w:val="0"/>
                  <w:marRight w:val="0"/>
                  <w:marTop w:val="0"/>
                  <w:marBottom w:val="0"/>
                  <w:divBdr>
                    <w:top w:val="none" w:sz="0" w:space="0" w:color="auto"/>
                    <w:left w:val="none" w:sz="0" w:space="0" w:color="auto"/>
                    <w:bottom w:val="none" w:sz="0" w:space="0" w:color="auto"/>
                    <w:right w:val="none" w:sz="0" w:space="0" w:color="auto"/>
                  </w:divBdr>
                  <w:divsChild>
                    <w:div w:id="530265055">
                      <w:marLeft w:val="0"/>
                      <w:marRight w:val="0"/>
                      <w:marTop w:val="0"/>
                      <w:marBottom w:val="0"/>
                      <w:divBdr>
                        <w:top w:val="none" w:sz="0" w:space="0" w:color="auto"/>
                        <w:left w:val="none" w:sz="0" w:space="0" w:color="auto"/>
                        <w:bottom w:val="none" w:sz="0" w:space="0" w:color="auto"/>
                        <w:right w:val="none" w:sz="0" w:space="0" w:color="auto"/>
                      </w:divBdr>
                    </w:div>
                  </w:divsChild>
                </w:div>
                <w:div w:id="1519735227">
                  <w:marLeft w:val="0"/>
                  <w:marRight w:val="0"/>
                  <w:marTop w:val="0"/>
                  <w:marBottom w:val="0"/>
                  <w:divBdr>
                    <w:top w:val="none" w:sz="0" w:space="0" w:color="auto"/>
                    <w:left w:val="none" w:sz="0" w:space="0" w:color="auto"/>
                    <w:bottom w:val="none" w:sz="0" w:space="0" w:color="auto"/>
                    <w:right w:val="none" w:sz="0" w:space="0" w:color="auto"/>
                  </w:divBdr>
                  <w:divsChild>
                    <w:div w:id="1340811015">
                      <w:marLeft w:val="0"/>
                      <w:marRight w:val="0"/>
                      <w:marTop w:val="0"/>
                      <w:marBottom w:val="0"/>
                      <w:divBdr>
                        <w:top w:val="none" w:sz="0" w:space="0" w:color="auto"/>
                        <w:left w:val="none" w:sz="0" w:space="0" w:color="auto"/>
                        <w:bottom w:val="none" w:sz="0" w:space="0" w:color="auto"/>
                        <w:right w:val="none" w:sz="0" w:space="0" w:color="auto"/>
                      </w:divBdr>
                    </w:div>
                  </w:divsChild>
                </w:div>
                <w:div w:id="569464127">
                  <w:marLeft w:val="0"/>
                  <w:marRight w:val="0"/>
                  <w:marTop w:val="0"/>
                  <w:marBottom w:val="0"/>
                  <w:divBdr>
                    <w:top w:val="none" w:sz="0" w:space="0" w:color="auto"/>
                    <w:left w:val="none" w:sz="0" w:space="0" w:color="auto"/>
                    <w:bottom w:val="none" w:sz="0" w:space="0" w:color="auto"/>
                    <w:right w:val="none" w:sz="0" w:space="0" w:color="auto"/>
                  </w:divBdr>
                  <w:divsChild>
                    <w:div w:id="5305343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1464660">
          <w:marLeft w:val="0"/>
          <w:marRight w:val="0"/>
          <w:marTop w:val="0"/>
          <w:marBottom w:val="0"/>
          <w:divBdr>
            <w:top w:val="none" w:sz="0" w:space="0" w:color="auto"/>
            <w:left w:val="none" w:sz="0" w:space="0" w:color="auto"/>
            <w:bottom w:val="none" w:sz="0" w:space="0" w:color="auto"/>
            <w:right w:val="none" w:sz="0" w:space="0" w:color="auto"/>
          </w:divBdr>
        </w:div>
        <w:div w:id="1591574124">
          <w:marLeft w:val="0"/>
          <w:marRight w:val="0"/>
          <w:marTop w:val="0"/>
          <w:marBottom w:val="0"/>
          <w:divBdr>
            <w:top w:val="none" w:sz="0" w:space="0" w:color="auto"/>
            <w:left w:val="none" w:sz="0" w:space="0" w:color="auto"/>
            <w:bottom w:val="none" w:sz="0" w:space="0" w:color="auto"/>
            <w:right w:val="none" w:sz="0" w:space="0" w:color="auto"/>
          </w:divBdr>
          <w:divsChild>
            <w:div w:id="1484618442">
              <w:marLeft w:val="0"/>
              <w:marRight w:val="0"/>
              <w:marTop w:val="0"/>
              <w:marBottom w:val="0"/>
              <w:divBdr>
                <w:top w:val="none" w:sz="0" w:space="0" w:color="auto"/>
                <w:left w:val="none" w:sz="0" w:space="0" w:color="auto"/>
                <w:bottom w:val="none" w:sz="0" w:space="0" w:color="auto"/>
                <w:right w:val="none" w:sz="0" w:space="0" w:color="auto"/>
              </w:divBdr>
            </w:div>
            <w:div w:id="998272184">
              <w:marLeft w:val="0"/>
              <w:marRight w:val="0"/>
              <w:marTop w:val="0"/>
              <w:marBottom w:val="0"/>
              <w:divBdr>
                <w:top w:val="none" w:sz="0" w:space="0" w:color="auto"/>
                <w:left w:val="none" w:sz="0" w:space="0" w:color="auto"/>
                <w:bottom w:val="none" w:sz="0" w:space="0" w:color="auto"/>
                <w:right w:val="none" w:sz="0" w:space="0" w:color="auto"/>
              </w:divBdr>
            </w:div>
            <w:div w:id="18895623">
              <w:marLeft w:val="0"/>
              <w:marRight w:val="0"/>
              <w:marTop w:val="0"/>
              <w:marBottom w:val="0"/>
              <w:divBdr>
                <w:top w:val="none" w:sz="0" w:space="0" w:color="auto"/>
                <w:left w:val="none" w:sz="0" w:space="0" w:color="auto"/>
                <w:bottom w:val="none" w:sz="0" w:space="0" w:color="auto"/>
                <w:right w:val="none" w:sz="0" w:space="0" w:color="auto"/>
              </w:divBdr>
            </w:div>
            <w:div w:id="1674799639">
              <w:marLeft w:val="0"/>
              <w:marRight w:val="0"/>
              <w:marTop w:val="0"/>
              <w:marBottom w:val="0"/>
              <w:divBdr>
                <w:top w:val="none" w:sz="0" w:space="0" w:color="auto"/>
                <w:left w:val="none" w:sz="0" w:space="0" w:color="auto"/>
                <w:bottom w:val="none" w:sz="0" w:space="0" w:color="auto"/>
                <w:right w:val="none" w:sz="0" w:space="0" w:color="auto"/>
              </w:divBdr>
            </w:div>
            <w:div w:id="427307869">
              <w:marLeft w:val="0"/>
              <w:marRight w:val="0"/>
              <w:marTop w:val="0"/>
              <w:marBottom w:val="0"/>
              <w:divBdr>
                <w:top w:val="none" w:sz="0" w:space="0" w:color="auto"/>
                <w:left w:val="none" w:sz="0" w:space="0" w:color="auto"/>
                <w:bottom w:val="none" w:sz="0" w:space="0" w:color="auto"/>
                <w:right w:val="none" w:sz="0" w:space="0" w:color="auto"/>
              </w:divBdr>
            </w:div>
            <w:div w:id="1902524586">
              <w:marLeft w:val="0"/>
              <w:marRight w:val="0"/>
              <w:marTop w:val="0"/>
              <w:marBottom w:val="0"/>
              <w:divBdr>
                <w:top w:val="none" w:sz="0" w:space="0" w:color="auto"/>
                <w:left w:val="none" w:sz="0" w:space="0" w:color="auto"/>
                <w:bottom w:val="none" w:sz="0" w:space="0" w:color="auto"/>
                <w:right w:val="none" w:sz="0" w:space="0" w:color="auto"/>
              </w:divBdr>
            </w:div>
            <w:div w:id="1441031066">
              <w:marLeft w:val="0"/>
              <w:marRight w:val="0"/>
              <w:marTop w:val="0"/>
              <w:marBottom w:val="0"/>
              <w:divBdr>
                <w:top w:val="none" w:sz="0" w:space="0" w:color="auto"/>
                <w:left w:val="none" w:sz="0" w:space="0" w:color="auto"/>
                <w:bottom w:val="none" w:sz="0" w:space="0" w:color="auto"/>
                <w:right w:val="none" w:sz="0" w:space="0" w:color="auto"/>
              </w:divBdr>
            </w:div>
            <w:div w:id="517817934">
              <w:marLeft w:val="0"/>
              <w:marRight w:val="0"/>
              <w:marTop w:val="0"/>
              <w:marBottom w:val="0"/>
              <w:divBdr>
                <w:top w:val="none" w:sz="0" w:space="0" w:color="auto"/>
                <w:left w:val="none" w:sz="0" w:space="0" w:color="auto"/>
                <w:bottom w:val="none" w:sz="0" w:space="0" w:color="auto"/>
                <w:right w:val="none" w:sz="0" w:space="0" w:color="auto"/>
              </w:divBdr>
            </w:div>
            <w:div w:id="1737778635">
              <w:marLeft w:val="0"/>
              <w:marRight w:val="0"/>
              <w:marTop w:val="0"/>
              <w:marBottom w:val="0"/>
              <w:divBdr>
                <w:top w:val="none" w:sz="0" w:space="0" w:color="auto"/>
                <w:left w:val="none" w:sz="0" w:space="0" w:color="auto"/>
                <w:bottom w:val="none" w:sz="0" w:space="0" w:color="auto"/>
                <w:right w:val="none" w:sz="0" w:space="0" w:color="auto"/>
              </w:divBdr>
            </w:div>
            <w:div w:id="30113501">
              <w:marLeft w:val="0"/>
              <w:marRight w:val="0"/>
              <w:marTop w:val="0"/>
              <w:marBottom w:val="0"/>
              <w:divBdr>
                <w:top w:val="none" w:sz="0" w:space="0" w:color="auto"/>
                <w:left w:val="none" w:sz="0" w:space="0" w:color="auto"/>
                <w:bottom w:val="none" w:sz="0" w:space="0" w:color="auto"/>
                <w:right w:val="none" w:sz="0" w:space="0" w:color="auto"/>
              </w:divBdr>
            </w:div>
            <w:div w:id="266549167">
              <w:marLeft w:val="0"/>
              <w:marRight w:val="0"/>
              <w:marTop w:val="0"/>
              <w:marBottom w:val="0"/>
              <w:divBdr>
                <w:top w:val="none" w:sz="0" w:space="0" w:color="auto"/>
                <w:left w:val="none" w:sz="0" w:space="0" w:color="auto"/>
                <w:bottom w:val="none" w:sz="0" w:space="0" w:color="auto"/>
                <w:right w:val="none" w:sz="0" w:space="0" w:color="auto"/>
              </w:divBdr>
            </w:div>
            <w:div w:id="59789898">
              <w:marLeft w:val="0"/>
              <w:marRight w:val="0"/>
              <w:marTop w:val="0"/>
              <w:marBottom w:val="0"/>
              <w:divBdr>
                <w:top w:val="none" w:sz="0" w:space="0" w:color="auto"/>
                <w:left w:val="none" w:sz="0" w:space="0" w:color="auto"/>
                <w:bottom w:val="none" w:sz="0" w:space="0" w:color="auto"/>
                <w:right w:val="none" w:sz="0" w:space="0" w:color="auto"/>
              </w:divBdr>
            </w:div>
            <w:div w:id="1741099070">
              <w:marLeft w:val="0"/>
              <w:marRight w:val="0"/>
              <w:marTop w:val="0"/>
              <w:marBottom w:val="0"/>
              <w:divBdr>
                <w:top w:val="none" w:sz="0" w:space="0" w:color="auto"/>
                <w:left w:val="none" w:sz="0" w:space="0" w:color="auto"/>
                <w:bottom w:val="none" w:sz="0" w:space="0" w:color="auto"/>
                <w:right w:val="none" w:sz="0" w:space="0" w:color="auto"/>
              </w:divBdr>
            </w:div>
            <w:div w:id="516818412">
              <w:marLeft w:val="0"/>
              <w:marRight w:val="0"/>
              <w:marTop w:val="0"/>
              <w:marBottom w:val="0"/>
              <w:divBdr>
                <w:top w:val="none" w:sz="0" w:space="0" w:color="auto"/>
                <w:left w:val="none" w:sz="0" w:space="0" w:color="auto"/>
                <w:bottom w:val="none" w:sz="0" w:space="0" w:color="auto"/>
                <w:right w:val="none" w:sz="0" w:space="0" w:color="auto"/>
              </w:divBdr>
            </w:div>
            <w:div w:id="1103649707">
              <w:marLeft w:val="0"/>
              <w:marRight w:val="0"/>
              <w:marTop w:val="0"/>
              <w:marBottom w:val="0"/>
              <w:divBdr>
                <w:top w:val="none" w:sz="0" w:space="0" w:color="auto"/>
                <w:left w:val="none" w:sz="0" w:space="0" w:color="auto"/>
                <w:bottom w:val="none" w:sz="0" w:space="0" w:color="auto"/>
                <w:right w:val="none" w:sz="0" w:space="0" w:color="auto"/>
              </w:divBdr>
            </w:div>
          </w:divsChild>
        </w:div>
        <w:div w:id="509416124">
          <w:marLeft w:val="0"/>
          <w:marRight w:val="0"/>
          <w:marTop w:val="0"/>
          <w:marBottom w:val="0"/>
          <w:divBdr>
            <w:top w:val="none" w:sz="0" w:space="0" w:color="auto"/>
            <w:left w:val="none" w:sz="0" w:space="0" w:color="auto"/>
            <w:bottom w:val="none" w:sz="0" w:space="0" w:color="auto"/>
            <w:right w:val="none" w:sz="0" w:space="0" w:color="auto"/>
          </w:divBdr>
        </w:div>
        <w:div w:id="1429694985">
          <w:marLeft w:val="0"/>
          <w:marRight w:val="0"/>
          <w:marTop w:val="0"/>
          <w:marBottom w:val="0"/>
          <w:divBdr>
            <w:top w:val="none" w:sz="0" w:space="0" w:color="auto"/>
            <w:left w:val="none" w:sz="0" w:space="0" w:color="auto"/>
            <w:bottom w:val="none" w:sz="0" w:space="0" w:color="auto"/>
            <w:right w:val="none" w:sz="0" w:space="0" w:color="auto"/>
          </w:divBdr>
        </w:div>
        <w:div w:id="58142263">
          <w:marLeft w:val="0"/>
          <w:marRight w:val="0"/>
          <w:marTop w:val="0"/>
          <w:marBottom w:val="0"/>
          <w:divBdr>
            <w:top w:val="none" w:sz="0" w:space="0" w:color="auto"/>
            <w:left w:val="none" w:sz="0" w:space="0" w:color="auto"/>
            <w:bottom w:val="none" w:sz="0" w:space="0" w:color="auto"/>
            <w:right w:val="none" w:sz="0" w:space="0" w:color="auto"/>
          </w:divBdr>
        </w:div>
        <w:div w:id="118112277">
          <w:marLeft w:val="0"/>
          <w:marRight w:val="0"/>
          <w:marTop w:val="0"/>
          <w:marBottom w:val="0"/>
          <w:divBdr>
            <w:top w:val="none" w:sz="0" w:space="0" w:color="auto"/>
            <w:left w:val="none" w:sz="0" w:space="0" w:color="auto"/>
            <w:bottom w:val="none" w:sz="0" w:space="0" w:color="auto"/>
            <w:right w:val="none" w:sz="0" w:space="0" w:color="auto"/>
          </w:divBdr>
          <w:divsChild>
            <w:div w:id="52896353">
              <w:marLeft w:val="-75"/>
              <w:marRight w:val="0"/>
              <w:marTop w:val="30"/>
              <w:marBottom w:val="30"/>
              <w:divBdr>
                <w:top w:val="none" w:sz="0" w:space="0" w:color="auto"/>
                <w:left w:val="none" w:sz="0" w:space="0" w:color="auto"/>
                <w:bottom w:val="none" w:sz="0" w:space="0" w:color="auto"/>
                <w:right w:val="none" w:sz="0" w:space="0" w:color="auto"/>
              </w:divBdr>
              <w:divsChild>
                <w:div w:id="774327378">
                  <w:marLeft w:val="0"/>
                  <w:marRight w:val="0"/>
                  <w:marTop w:val="0"/>
                  <w:marBottom w:val="0"/>
                  <w:divBdr>
                    <w:top w:val="none" w:sz="0" w:space="0" w:color="auto"/>
                    <w:left w:val="none" w:sz="0" w:space="0" w:color="auto"/>
                    <w:bottom w:val="none" w:sz="0" w:space="0" w:color="auto"/>
                    <w:right w:val="none" w:sz="0" w:space="0" w:color="auto"/>
                  </w:divBdr>
                  <w:divsChild>
                    <w:div w:id="420759768">
                      <w:marLeft w:val="0"/>
                      <w:marRight w:val="0"/>
                      <w:marTop w:val="0"/>
                      <w:marBottom w:val="0"/>
                      <w:divBdr>
                        <w:top w:val="none" w:sz="0" w:space="0" w:color="auto"/>
                        <w:left w:val="none" w:sz="0" w:space="0" w:color="auto"/>
                        <w:bottom w:val="none" w:sz="0" w:space="0" w:color="auto"/>
                        <w:right w:val="none" w:sz="0" w:space="0" w:color="auto"/>
                      </w:divBdr>
                    </w:div>
                  </w:divsChild>
                </w:div>
                <w:div w:id="609317560">
                  <w:marLeft w:val="0"/>
                  <w:marRight w:val="0"/>
                  <w:marTop w:val="0"/>
                  <w:marBottom w:val="0"/>
                  <w:divBdr>
                    <w:top w:val="none" w:sz="0" w:space="0" w:color="auto"/>
                    <w:left w:val="none" w:sz="0" w:space="0" w:color="auto"/>
                    <w:bottom w:val="none" w:sz="0" w:space="0" w:color="auto"/>
                    <w:right w:val="none" w:sz="0" w:space="0" w:color="auto"/>
                  </w:divBdr>
                  <w:divsChild>
                    <w:div w:id="39674271">
                      <w:marLeft w:val="0"/>
                      <w:marRight w:val="0"/>
                      <w:marTop w:val="0"/>
                      <w:marBottom w:val="0"/>
                      <w:divBdr>
                        <w:top w:val="none" w:sz="0" w:space="0" w:color="auto"/>
                        <w:left w:val="none" w:sz="0" w:space="0" w:color="auto"/>
                        <w:bottom w:val="none" w:sz="0" w:space="0" w:color="auto"/>
                        <w:right w:val="none" w:sz="0" w:space="0" w:color="auto"/>
                      </w:divBdr>
                    </w:div>
                  </w:divsChild>
                </w:div>
                <w:div w:id="1065644063">
                  <w:marLeft w:val="0"/>
                  <w:marRight w:val="0"/>
                  <w:marTop w:val="0"/>
                  <w:marBottom w:val="0"/>
                  <w:divBdr>
                    <w:top w:val="none" w:sz="0" w:space="0" w:color="auto"/>
                    <w:left w:val="none" w:sz="0" w:space="0" w:color="auto"/>
                    <w:bottom w:val="none" w:sz="0" w:space="0" w:color="auto"/>
                    <w:right w:val="none" w:sz="0" w:space="0" w:color="auto"/>
                  </w:divBdr>
                  <w:divsChild>
                    <w:div w:id="923492684">
                      <w:marLeft w:val="0"/>
                      <w:marRight w:val="0"/>
                      <w:marTop w:val="0"/>
                      <w:marBottom w:val="0"/>
                      <w:divBdr>
                        <w:top w:val="none" w:sz="0" w:space="0" w:color="auto"/>
                        <w:left w:val="none" w:sz="0" w:space="0" w:color="auto"/>
                        <w:bottom w:val="none" w:sz="0" w:space="0" w:color="auto"/>
                        <w:right w:val="none" w:sz="0" w:space="0" w:color="auto"/>
                      </w:divBdr>
                    </w:div>
                  </w:divsChild>
                </w:div>
                <w:div w:id="524439985">
                  <w:marLeft w:val="0"/>
                  <w:marRight w:val="0"/>
                  <w:marTop w:val="0"/>
                  <w:marBottom w:val="0"/>
                  <w:divBdr>
                    <w:top w:val="none" w:sz="0" w:space="0" w:color="auto"/>
                    <w:left w:val="none" w:sz="0" w:space="0" w:color="auto"/>
                    <w:bottom w:val="none" w:sz="0" w:space="0" w:color="auto"/>
                    <w:right w:val="none" w:sz="0" w:space="0" w:color="auto"/>
                  </w:divBdr>
                  <w:divsChild>
                    <w:div w:id="81490959">
                      <w:marLeft w:val="0"/>
                      <w:marRight w:val="0"/>
                      <w:marTop w:val="0"/>
                      <w:marBottom w:val="0"/>
                      <w:divBdr>
                        <w:top w:val="none" w:sz="0" w:space="0" w:color="auto"/>
                        <w:left w:val="none" w:sz="0" w:space="0" w:color="auto"/>
                        <w:bottom w:val="none" w:sz="0" w:space="0" w:color="auto"/>
                        <w:right w:val="none" w:sz="0" w:space="0" w:color="auto"/>
                      </w:divBdr>
                    </w:div>
                  </w:divsChild>
                </w:div>
                <w:div w:id="543369643">
                  <w:marLeft w:val="0"/>
                  <w:marRight w:val="0"/>
                  <w:marTop w:val="0"/>
                  <w:marBottom w:val="0"/>
                  <w:divBdr>
                    <w:top w:val="none" w:sz="0" w:space="0" w:color="auto"/>
                    <w:left w:val="none" w:sz="0" w:space="0" w:color="auto"/>
                    <w:bottom w:val="none" w:sz="0" w:space="0" w:color="auto"/>
                    <w:right w:val="none" w:sz="0" w:space="0" w:color="auto"/>
                  </w:divBdr>
                  <w:divsChild>
                    <w:div w:id="457644281">
                      <w:marLeft w:val="0"/>
                      <w:marRight w:val="0"/>
                      <w:marTop w:val="0"/>
                      <w:marBottom w:val="0"/>
                      <w:divBdr>
                        <w:top w:val="none" w:sz="0" w:space="0" w:color="auto"/>
                        <w:left w:val="none" w:sz="0" w:space="0" w:color="auto"/>
                        <w:bottom w:val="none" w:sz="0" w:space="0" w:color="auto"/>
                        <w:right w:val="none" w:sz="0" w:space="0" w:color="auto"/>
                      </w:divBdr>
                    </w:div>
                  </w:divsChild>
                </w:div>
                <w:div w:id="1137532180">
                  <w:marLeft w:val="0"/>
                  <w:marRight w:val="0"/>
                  <w:marTop w:val="0"/>
                  <w:marBottom w:val="0"/>
                  <w:divBdr>
                    <w:top w:val="none" w:sz="0" w:space="0" w:color="auto"/>
                    <w:left w:val="none" w:sz="0" w:space="0" w:color="auto"/>
                    <w:bottom w:val="none" w:sz="0" w:space="0" w:color="auto"/>
                    <w:right w:val="none" w:sz="0" w:space="0" w:color="auto"/>
                  </w:divBdr>
                  <w:divsChild>
                    <w:div w:id="185143883">
                      <w:marLeft w:val="0"/>
                      <w:marRight w:val="0"/>
                      <w:marTop w:val="0"/>
                      <w:marBottom w:val="0"/>
                      <w:divBdr>
                        <w:top w:val="none" w:sz="0" w:space="0" w:color="auto"/>
                        <w:left w:val="none" w:sz="0" w:space="0" w:color="auto"/>
                        <w:bottom w:val="none" w:sz="0" w:space="0" w:color="auto"/>
                        <w:right w:val="none" w:sz="0" w:space="0" w:color="auto"/>
                      </w:divBdr>
                    </w:div>
                  </w:divsChild>
                </w:div>
                <w:div w:id="743990872">
                  <w:marLeft w:val="0"/>
                  <w:marRight w:val="0"/>
                  <w:marTop w:val="0"/>
                  <w:marBottom w:val="0"/>
                  <w:divBdr>
                    <w:top w:val="none" w:sz="0" w:space="0" w:color="auto"/>
                    <w:left w:val="none" w:sz="0" w:space="0" w:color="auto"/>
                    <w:bottom w:val="none" w:sz="0" w:space="0" w:color="auto"/>
                    <w:right w:val="none" w:sz="0" w:space="0" w:color="auto"/>
                  </w:divBdr>
                  <w:divsChild>
                    <w:div w:id="2025784568">
                      <w:marLeft w:val="0"/>
                      <w:marRight w:val="0"/>
                      <w:marTop w:val="0"/>
                      <w:marBottom w:val="0"/>
                      <w:divBdr>
                        <w:top w:val="none" w:sz="0" w:space="0" w:color="auto"/>
                        <w:left w:val="none" w:sz="0" w:space="0" w:color="auto"/>
                        <w:bottom w:val="none" w:sz="0" w:space="0" w:color="auto"/>
                        <w:right w:val="none" w:sz="0" w:space="0" w:color="auto"/>
                      </w:divBdr>
                    </w:div>
                    <w:div w:id="736129330">
                      <w:marLeft w:val="0"/>
                      <w:marRight w:val="0"/>
                      <w:marTop w:val="0"/>
                      <w:marBottom w:val="0"/>
                      <w:divBdr>
                        <w:top w:val="none" w:sz="0" w:space="0" w:color="auto"/>
                        <w:left w:val="none" w:sz="0" w:space="0" w:color="auto"/>
                        <w:bottom w:val="none" w:sz="0" w:space="0" w:color="auto"/>
                        <w:right w:val="none" w:sz="0" w:space="0" w:color="auto"/>
                      </w:divBdr>
                    </w:div>
                    <w:div w:id="1200777024">
                      <w:marLeft w:val="0"/>
                      <w:marRight w:val="0"/>
                      <w:marTop w:val="0"/>
                      <w:marBottom w:val="0"/>
                      <w:divBdr>
                        <w:top w:val="none" w:sz="0" w:space="0" w:color="auto"/>
                        <w:left w:val="none" w:sz="0" w:space="0" w:color="auto"/>
                        <w:bottom w:val="none" w:sz="0" w:space="0" w:color="auto"/>
                        <w:right w:val="none" w:sz="0" w:space="0" w:color="auto"/>
                      </w:divBdr>
                    </w:div>
                  </w:divsChild>
                </w:div>
                <w:div w:id="1498812357">
                  <w:marLeft w:val="0"/>
                  <w:marRight w:val="0"/>
                  <w:marTop w:val="0"/>
                  <w:marBottom w:val="0"/>
                  <w:divBdr>
                    <w:top w:val="none" w:sz="0" w:space="0" w:color="auto"/>
                    <w:left w:val="none" w:sz="0" w:space="0" w:color="auto"/>
                    <w:bottom w:val="none" w:sz="0" w:space="0" w:color="auto"/>
                    <w:right w:val="none" w:sz="0" w:space="0" w:color="auto"/>
                  </w:divBdr>
                  <w:divsChild>
                    <w:div w:id="15066754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0404035">
          <w:marLeft w:val="0"/>
          <w:marRight w:val="0"/>
          <w:marTop w:val="0"/>
          <w:marBottom w:val="0"/>
          <w:divBdr>
            <w:top w:val="none" w:sz="0" w:space="0" w:color="auto"/>
            <w:left w:val="none" w:sz="0" w:space="0" w:color="auto"/>
            <w:bottom w:val="none" w:sz="0" w:space="0" w:color="auto"/>
            <w:right w:val="none" w:sz="0" w:space="0" w:color="auto"/>
          </w:divBdr>
        </w:div>
        <w:div w:id="236791116">
          <w:marLeft w:val="0"/>
          <w:marRight w:val="0"/>
          <w:marTop w:val="0"/>
          <w:marBottom w:val="0"/>
          <w:divBdr>
            <w:top w:val="none" w:sz="0" w:space="0" w:color="auto"/>
            <w:left w:val="none" w:sz="0" w:space="0" w:color="auto"/>
            <w:bottom w:val="none" w:sz="0" w:space="0" w:color="auto"/>
            <w:right w:val="none" w:sz="0" w:space="0" w:color="auto"/>
          </w:divBdr>
        </w:div>
        <w:div w:id="1421680950">
          <w:marLeft w:val="0"/>
          <w:marRight w:val="0"/>
          <w:marTop w:val="0"/>
          <w:marBottom w:val="0"/>
          <w:divBdr>
            <w:top w:val="none" w:sz="0" w:space="0" w:color="auto"/>
            <w:left w:val="none" w:sz="0" w:space="0" w:color="auto"/>
            <w:bottom w:val="none" w:sz="0" w:space="0" w:color="auto"/>
            <w:right w:val="none" w:sz="0" w:space="0" w:color="auto"/>
          </w:divBdr>
        </w:div>
        <w:div w:id="661667554">
          <w:marLeft w:val="0"/>
          <w:marRight w:val="0"/>
          <w:marTop w:val="0"/>
          <w:marBottom w:val="0"/>
          <w:divBdr>
            <w:top w:val="none" w:sz="0" w:space="0" w:color="auto"/>
            <w:left w:val="none" w:sz="0" w:space="0" w:color="auto"/>
            <w:bottom w:val="none" w:sz="0" w:space="0" w:color="auto"/>
            <w:right w:val="none" w:sz="0" w:space="0" w:color="auto"/>
          </w:divBdr>
        </w:div>
        <w:div w:id="1819104253">
          <w:marLeft w:val="0"/>
          <w:marRight w:val="0"/>
          <w:marTop w:val="0"/>
          <w:marBottom w:val="0"/>
          <w:divBdr>
            <w:top w:val="none" w:sz="0" w:space="0" w:color="auto"/>
            <w:left w:val="none" w:sz="0" w:space="0" w:color="auto"/>
            <w:bottom w:val="none" w:sz="0" w:space="0" w:color="auto"/>
            <w:right w:val="none" w:sz="0" w:space="0" w:color="auto"/>
          </w:divBdr>
          <w:divsChild>
            <w:div w:id="1837184547">
              <w:marLeft w:val="-75"/>
              <w:marRight w:val="0"/>
              <w:marTop w:val="30"/>
              <w:marBottom w:val="30"/>
              <w:divBdr>
                <w:top w:val="none" w:sz="0" w:space="0" w:color="auto"/>
                <w:left w:val="none" w:sz="0" w:space="0" w:color="auto"/>
                <w:bottom w:val="none" w:sz="0" w:space="0" w:color="auto"/>
                <w:right w:val="none" w:sz="0" w:space="0" w:color="auto"/>
              </w:divBdr>
              <w:divsChild>
                <w:div w:id="958146941">
                  <w:marLeft w:val="0"/>
                  <w:marRight w:val="0"/>
                  <w:marTop w:val="0"/>
                  <w:marBottom w:val="0"/>
                  <w:divBdr>
                    <w:top w:val="none" w:sz="0" w:space="0" w:color="auto"/>
                    <w:left w:val="none" w:sz="0" w:space="0" w:color="auto"/>
                    <w:bottom w:val="none" w:sz="0" w:space="0" w:color="auto"/>
                    <w:right w:val="none" w:sz="0" w:space="0" w:color="auto"/>
                  </w:divBdr>
                  <w:divsChild>
                    <w:div w:id="859664316">
                      <w:marLeft w:val="0"/>
                      <w:marRight w:val="0"/>
                      <w:marTop w:val="0"/>
                      <w:marBottom w:val="0"/>
                      <w:divBdr>
                        <w:top w:val="none" w:sz="0" w:space="0" w:color="auto"/>
                        <w:left w:val="none" w:sz="0" w:space="0" w:color="auto"/>
                        <w:bottom w:val="none" w:sz="0" w:space="0" w:color="auto"/>
                        <w:right w:val="none" w:sz="0" w:space="0" w:color="auto"/>
                      </w:divBdr>
                    </w:div>
                  </w:divsChild>
                </w:div>
                <w:div w:id="1455368983">
                  <w:marLeft w:val="0"/>
                  <w:marRight w:val="0"/>
                  <w:marTop w:val="0"/>
                  <w:marBottom w:val="0"/>
                  <w:divBdr>
                    <w:top w:val="none" w:sz="0" w:space="0" w:color="auto"/>
                    <w:left w:val="none" w:sz="0" w:space="0" w:color="auto"/>
                    <w:bottom w:val="none" w:sz="0" w:space="0" w:color="auto"/>
                    <w:right w:val="none" w:sz="0" w:space="0" w:color="auto"/>
                  </w:divBdr>
                  <w:divsChild>
                    <w:div w:id="1249198040">
                      <w:marLeft w:val="0"/>
                      <w:marRight w:val="0"/>
                      <w:marTop w:val="0"/>
                      <w:marBottom w:val="0"/>
                      <w:divBdr>
                        <w:top w:val="none" w:sz="0" w:space="0" w:color="auto"/>
                        <w:left w:val="none" w:sz="0" w:space="0" w:color="auto"/>
                        <w:bottom w:val="none" w:sz="0" w:space="0" w:color="auto"/>
                        <w:right w:val="none" w:sz="0" w:space="0" w:color="auto"/>
                      </w:divBdr>
                    </w:div>
                  </w:divsChild>
                </w:div>
                <w:div w:id="278297401">
                  <w:marLeft w:val="0"/>
                  <w:marRight w:val="0"/>
                  <w:marTop w:val="0"/>
                  <w:marBottom w:val="0"/>
                  <w:divBdr>
                    <w:top w:val="none" w:sz="0" w:space="0" w:color="auto"/>
                    <w:left w:val="none" w:sz="0" w:space="0" w:color="auto"/>
                    <w:bottom w:val="none" w:sz="0" w:space="0" w:color="auto"/>
                    <w:right w:val="none" w:sz="0" w:space="0" w:color="auto"/>
                  </w:divBdr>
                  <w:divsChild>
                    <w:div w:id="1996448158">
                      <w:marLeft w:val="0"/>
                      <w:marRight w:val="0"/>
                      <w:marTop w:val="0"/>
                      <w:marBottom w:val="0"/>
                      <w:divBdr>
                        <w:top w:val="none" w:sz="0" w:space="0" w:color="auto"/>
                        <w:left w:val="none" w:sz="0" w:space="0" w:color="auto"/>
                        <w:bottom w:val="none" w:sz="0" w:space="0" w:color="auto"/>
                        <w:right w:val="none" w:sz="0" w:space="0" w:color="auto"/>
                      </w:divBdr>
                    </w:div>
                  </w:divsChild>
                </w:div>
                <w:div w:id="1122655243">
                  <w:marLeft w:val="0"/>
                  <w:marRight w:val="0"/>
                  <w:marTop w:val="0"/>
                  <w:marBottom w:val="0"/>
                  <w:divBdr>
                    <w:top w:val="none" w:sz="0" w:space="0" w:color="auto"/>
                    <w:left w:val="none" w:sz="0" w:space="0" w:color="auto"/>
                    <w:bottom w:val="none" w:sz="0" w:space="0" w:color="auto"/>
                    <w:right w:val="none" w:sz="0" w:space="0" w:color="auto"/>
                  </w:divBdr>
                  <w:divsChild>
                    <w:div w:id="1492217352">
                      <w:marLeft w:val="0"/>
                      <w:marRight w:val="0"/>
                      <w:marTop w:val="0"/>
                      <w:marBottom w:val="0"/>
                      <w:divBdr>
                        <w:top w:val="none" w:sz="0" w:space="0" w:color="auto"/>
                        <w:left w:val="none" w:sz="0" w:space="0" w:color="auto"/>
                        <w:bottom w:val="none" w:sz="0" w:space="0" w:color="auto"/>
                        <w:right w:val="none" w:sz="0" w:space="0" w:color="auto"/>
                      </w:divBdr>
                    </w:div>
                  </w:divsChild>
                </w:div>
                <w:div w:id="1213274173">
                  <w:marLeft w:val="0"/>
                  <w:marRight w:val="0"/>
                  <w:marTop w:val="0"/>
                  <w:marBottom w:val="0"/>
                  <w:divBdr>
                    <w:top w:val="none" w:sz="0" w:space="0" w:color="auto"/>
                    <w:left w:val="none" w:sz="0" w:space="0" w:color="auto"/>
                    <w:bottom w:val="none" w:sz="0" w:space="0" w:color="auto"/>
                    <w:right w:val="none" w:sz="0" w:space="0" w:color="auto"/>
                  </w:divBdr>
                  <w:divsChild>
                    <w:div w:id="821388914">
                      <w:marLeft w:val="0"/>
                      <w:marRight w:val="0"/>
                      <w:marTop w:val="0"/>
                      <w:marBottom w:val="0"/>
                      <w:divBdr>
                        <w:top w:val="none" w:sz="0" w:space="0" w:color="auto"/>
                        <w:left w:val="none" w:sz="0" w:space="0" w:color="auto"/>
                        <w:bottom w:val="none" w:sz="0" w:space="0" w:color="auto"/>
                        <w:right w:val="none" w:sz="0" w:space="0" w:color="auto"/>
                      </w:divBdr>
                    </w:div>
                  </w:divsChild>
                </w:div>
                <w:div w:id="1125611756">
                  <w:marLeft w:val="0"/>
                  <w:marRight w:val="0"/>
                  <w:marTop w:val="0"/>
                  <w:marBottom w:val="0"/>
                  <w:divBdr>
                    <w:top w:val="none" w:sz="0" w:space="0" w:color="auto"/>
                    <w:left w:val="none" w:sz="0" w:space="0" w:color="auto"/>
                    <w:bottom w:val="none" w:sz="0" w:space="0" w:color="auto"/>
                    <w:right w:val="none" w:sz="0" w:space="0" w:color="auto"/>
                  </w:divBdr>
                  <w:divsChild>
                    <w:div w:id="410542125">
                      <w:marLeft w:val="0"/>
                      <w:marRight w:val="0"/>
                      <w:marTop w:val="0"/>
                      <w:marBottom w:val="0"/>
                      <w:divBdr>
                        <w:top w:val="none" w:sz="0" w:space="0" w:color="auto"/>
                        <w:left w:val="none" w:sz="0" w:space="0" w:color="auto"/>
                        <w:bottom w:val="none" w:sz="0" w:space="0" w:color="auto"/>
                        <w:right w:val="none" w:sz="0" w:space="0" w:color="auto"/>
                      </w:divBdr>
                    </w:div>
                  </w:divsChild>
                </w:div>
                <w:div w:id="1922518492">
                  <w:marLeft w:val="0"/>
                  <w:marRight w:val="0"/>
                  <w:marTop w:val="0"/>
                  <w:marBottom w:val="0"/>
                  <w:divBdr>
                    <w:top w:val="none" w:sz="0" w:space="0" w:color="auto"/>
                    <w:left w:val="none" w:sz="0" w:space="0" w:color="auto"/>
                    <w:bottom w:val="none" w:sz="0" w:space="0" w:color="auto"/>
                    <w:right w:val="none" w:sz="0" w:space="0" w:color="auto"/>
                  </w:divBdr>
                  <w:divsChild>
                    <w:div w:id="1601177396">
                      <w:marLeft w:val="0"/>
                      <w:marRight w:val="0"/>
                      <w:marTop w:val="0"/>
                      <w:marBottom w:val="0"/>
                      <w:divBdr>
                        <w:top w:val="none" w:sz="0" w:space="0" w:color="auto"/>
                        <w:left w:val="none" w:sz="0" w:space="0" w:color="auto"/>
                        <w:bottom w:val="none" w:sz="0" w:space="0" w:color="auto"/>
                        <w:right w:val="none" w:sz="0" w:space="0" w:color="auto"/>
                      </w:divBdr>
                    </w:div>
                  </w:divsChild>
                </w:div>
                <w:div w:id="2129153862">
                  <w:marLeft w:val="0"/>
                  <w:marRight w:val="0"/>
                  <w:marTop w:val="0"/>
                  <w:marBottom w:val="0"/>
                  <w:divBdr>
                    <w:top w:val="none" w:sz="0" w:space="0" w:color="auto"/>
                    <w:left w:val="none" w:sz="0" w:space="0" w:color="auto"/>
                    <w:bottom w:val="none" w:sz="0" w:space="0" w:color="auto"/>
                    <w:right w:val="none" w:sz="0" w:space="0" w:color="auto"/>
                  </w:divBdr>
                  <w:divsChild>
                    <w:div w:id="228422137">
                      <w:marLeft w:val="0"/>
                      <w:marRight w:val="0"/>
                      <w:marTop w:val="0"/>
                      <w:marBottom w:val="0"/>
                      <w:divBdr>
                        <w:top w:val="none" w:sz="0" w:space="0" w:color="auto"/>
                        <w:left w:val="none" w:sz="0" w:space="0" w:color="auto"/>
                        <w:bottom w:val="none" w:sz="0" w:space="0" w:color="auto"/>
                        <w:right w:val="none" w:sz="0" w:space="0" w:color="auto"/>
                      </w:divBdr>
                    </w:div>
                  </w:divsChild>
                </w:div>
                <w:div w:id="1441489327">
                  <w:marLeft w:val="0"/>
                  <w:marRight w:val="0"/>
                  <w:marTop w:val="0"/>
                  <w:marBottom w:val="0"/>
                  <w:divBdr>
                    <w:top w:val="none" w:sz="0" w:space="0" w:color="auto"/>
                    <w:left w:val="none" w:sz="0" w:space="0" w:color="auto"/>
                    <w:bottom w:val="none" w:sz="0" w:space="0" w:color="auto"/>
                    <w:right w:val="none" w:sz="0" w:space="0" w:color="auto"/>
                  </w:divBdr>
                  <w:divsChild>
                    <w:div w:id="1631470689">
                      <w:marLeft w:val="0"/>
                      <w:marRight w:val="0"/>
                      <w:marTop w:val="0"/>
                      <w:marBottom w:val="0"/>
                      <w:divBdr>
                        <w:top w:val="none" w:sz="0" w:space="0" w:color="auto"/>
                        <w:left w:val="none" w:sz="0" w:space="0" w:color="auto"/>
                        <w:bottom w:val="none" w:sz="0" w:space="0" w:color="auto"/>
                        <w:right w:val="none" w:sz="0" w:space="0" w:color="auto"/>
                      </w:divBdr>
                    </w:div>
                  </w:divsChild>
                </w:div>
                <w:div w:id="534468621">
                  <w:marLeft w:val="0"/>
                  <w:marRight w:val="0"/>
                  <w:marTop w:val="0"/>
                  <w:marBottom w:val="0"/>
                  <w:divBdr>
                    <w:top w:val="none" w:sz="0" w:space="0" w:color="auto"/>
                    <w:left w:val="none" w:sz="0" w:space="0" w:color="auto"/>
                    <w:bottom w:val="none" w:sz="0" w:space="0" w:color="auto"/>
                    <w:right w:val="none" w:sz="0" w:space="0" w:color="auto"/>
                  </w:divBdr>
                  <w:divsChild>
                    <w:div w:id="1975207748">
                      <w:marLeft w:val="0"/>
                      <w:marRight w:val="0"/>
                      <w:marTop w:val="0"/>
                      <w:marBottom w:val="0"/>
                      <w:divBdr>
                        <w:top w:val="none" w:sz="0" w:space="0" w:color="auto"/>
                        <w:left w:val="none" w:sz="0" w:space="0" w:color="auto"/>
                        <w:bottom w:val="none" w:sz="0" w:space="0" w:color="auto"/>
                        <w:right w:val="none" w:sz="0" w:space="0" w:color="auto"/>
                      </w:divBdr>
                    </w:div>
                  </w:divsChild>
                </w:div>
                <w:div w:id="870146077">
                  <w:marLeft w:val="0"/>
                  <w:marRight w:val="0"/>
                  <w:marTop w:val="0"/>
                  <w:marBottom w:val="0"/>
                  <w:divBdr>
                    <w:top w:val="none" w:sz="0" w:space="0" w:color="auto"/>
                    <w:left w:val="none" w:sz="0" w:space="0" w:color="auto"/>
                    <w:bottom w:val="none" w:sz="0" w:space="0" w:color="auto"/>
                    <w:right w:val="none" w:sz="0" w:space="0" w:color="auto"/>
                  </w:divBdr>
                  <w:divsChild>
                    <w:div w:id="1817139604">
                      <w:marLeft w:val="0"/>
                      <w:marRight w:val="0"/>
                      <w:marTop w:val="0"/>
                      <w:marBottom w:val="0"/>
                      <w:divBdr>
                        <w:top w:val="none" w:sz="0" w:space="0" w:color="auto"/>
                        <w:left w:val="none" w:sz="0" w:space="0" w:color="auto"/>
                        <w:bottom w:val="none" w:sz="0" w:space="0" w:color="auto"/>
                        <w:right w:val="none" w:sz="0" w:space="0" w:color="auto"/>
                      </w:divBdr>
                    </w:div>
                  </w:divsChild>
                </w:div>
                <w:div w:id="1528761346">
                  <w:marLeft w:val="0"/>
                  <w:marRight w:val="0"/>
                  <w:marTop w:val="0"/>
                  <w:marBottom w:val="0"/>
                  <w:divBdr>
                    <w:top w:val="none" w:sz="0" w:space="0" w:color="auto"/>
                    <w:left w:val="none" w:sz="0" w:space="0" w:color="auto"/>
                    <w:bottom w:val="none" w:sz="0" w:space="0" w:color="auto"/>
                    <w:right w:val="none" w:sz="0" w:space="0" w:color="auto"/>
                  </w:divBdr>
                  <w:divsChild>
                    <w:div w:id="1403603225">
                      <w:marLeft w:val="0"/>
                      <w:marRight w:val="0"/>
                      <w:marTop w:val="0"/>
                      <w:marBottom w:val="0"/>
                      <w:divBdr>
                        <w:top w:val="none" w:sz="0" w:space="0" w:color="auto"/>
                        <w:left w:val="none" w:sz="0" w:space="0" w:color="auto"/>
                        <w:bottom w:val="none" w:sz="0" w:space="0" w:color="auto"/>
                        <w:right w:val="none" w:sz="0" w:space="0" w:color="auto"/>
                      </w:divBdr>
                    </w:div>
                  </w:divsChild>
                </w:div>
                <w:div w:id="1650816483">
                  <w:marLeft w:val="0"/>
                  <w:marRight w:val="0"/>
                  <w:marTop w:val="0"/>
                  <w:marBottom w:val="0"/>
                  <w:divBdr>
                    <w:top w:val="none" w:sz="0" w:space="0" w:color="auto"/>
                    <w:left w:val="none" w:sz="0" w:space="0" w:color="auto"/>
                    <w:bottom w:val="none" w:sz="0" w:space="0" w:color="auto"/>
                    <w:right w:val="none" w:sz="0" w:space="0" w:color="auto"/>
                  </w:divBdr>
                  <w:divsChild>
                    <w:div w:id="422066583">
                      <w:marLeft w:val="0"/>
                      <w:marRight w:val="0"/>
                      <w:marTop w:val="0"/>
                      <w:marBottom w:val="0"/>
                      <w:divBdr>
                        <w:top w:val="none" w:sz="0" w:space="0" w:color="auto"/>
                        <w:left w:val="none" w:sz="0" w:space="0" w:color="auto"/>
                        <w:bottom w:val="none" w:sz="0" w:space="0" w:color="auto"/>
                        <w:right w:val="none" w:sz="0" w:space="0" w:color="auto"/>
                      </w:divBdr>
                    </w:div>
                  </w:divsChild>
                </w:div>
                <w:div w:id="2009403005">
                  <w:marLeft w:val="0"/>
                  <w:marRight w:val="0"/>
                  <w:marTop w:val="0"/>
                  <w:marBottom w:val="0"/>
                  <w:divBdr>
                    <w:top w:val="none" w:sz="0" w:space="0" w:color="auto"/>
                    <w:left w:val="none" w:sz="0" w:space="0" w:color="auto"/>
                    <w:bottom w:val="none" w:sz="0" w:space="0" w:color="auto"/>
                    <w:right w:val="none" w:sz="0" w:space="0" w:color="auto"/>
                  </w:divBdr>
                  <w:divsChild>
                    <w:div w:id="1434714702">
                      <w:marLeft w:val="0"/>
                      <w:marRight w:val="0"/>
                      <w:marTop w:val="0"/>
                      <w:marBottom w:val="0"/>
                      <w:divBdr>
                        <w:top w:val="none" w:sz="0" w:space="0" w:color="auto"/>
                        <w:left w:val="none" w:sz="0" w:space="0" w:color="auto"/>
                        <w:bottom w:val="none" w:sz="0" w:space="0" w:color="auto"/>
                        <w:right w:val="none" w:sz="0" w:space="0" w:color="auto"/>
                      </w:divBdr>
                    </w:div>
                  </w:divsChild>
                </w:div>
                <w:div w:id="2129466567">
                  <w:marLeft w:val="0"/>
                  <w:marRight w:val="0"/>
                  <w:marTop w:val="0"/>
                  <w:marBottom w:val="0"/>
                  <w:divBdr>
                    <w:top w:val="none" w:sz="0" w:space="0" w:color="auto"/>
                    <w:left w:val="none" w:sz="0" w:space="0" w:color="auto"/>
                    <w:bottom w:val="none" w:sz="0" w:space="0" w:color="auto"/>
                    <w:right w:val="none" w:sz="0" w:space="0" w:color="auto"/>
                  </w:divBdr>
                  <w:divsChild>
                    <w:div w:id="6214189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7040445">
          <w:marLeft w:val="0"/>
          <w:marRight w:val="0"/>
          <w:marTop w:val="0"/>
          <w:marBottom w:val="0"/>
          <w:divBdr>
            <w:top w:val="none" w:sz="0" w:space="0" w:color="auto"/>
            <w:left w:val="none" w:sz="0" w:space="0" w:color="auto"/>
            <w:bottom w:val="none" w:sz="0" w:space="0" w:color="auto"/>
            <w:right w:val="none" w:sz="0" w:space="0" w:color="auto"/>
          </w:divBdr>
        </w:div>
        <w:div w:id="120003350">
          <w:marLeft w:val="0"/>
          <w:marRight w:val="0"/>
          <w:marTop w:val="0"/>
          <w:marBottom w:val="0"/>
          <w:divBdr>
            <w:top w:val="none" w:sz="0" w:space="0" w:color="auto"/>
            <w:left w:val="none" w:sz="0" w:space="0" w:color="auto"/>
            <w:bottom w:val="none" w:sz="0" w:space="0" w:color="auto"/>
            <w:right w:val="none" w:sz="0" w:space="0" w:color="auto"/>
          </w:divBdr>
          <w:divsChild>
            <w:div w:id="2057972505">
              <w:marLeft w:val="0"/>
              <w:marRight w:val="0"/>
              <w:marTop w:val="0"/>
              <w:marBottom w:val="0"/>
              <w:divBdr>
                <w:top w:val="none" w:sz="0" w:space="0" w:color="auto"/>
                <w:left w:val="none" w:sz="0" w:space="0" w:color="auto"/>
                <w:bottom w:val="none" w:sz="0" w:space="0" w:color="auto"/>
                <w:right w:val="none" w:sz="0" w:space="0" w:color="auto"/>
              </w:divBdr>
            </w:div>
            <w:div w:id="58138904">
              <w:marLeft w:val="0"/>
              <w:marRight w:val="0"/>
              <w:marTop w:val="0"/>
              <w:marBottom w:val="0"/>
              <w:divBdr>
                <w:top w:val="none" w:sz="0" w:space="0" w:color="auto"/>
                <w:left w:val="none" w:sz="0" w:space="0" w:color="auto"/>
                <w:bottom w:val="none" w:sz="0" w:space="0" w:color="auto"/>
                <w:right w:val="none" w:sz="0" w:space="0" w:color="auto"/>
              </w:divBdr>
            </w:div>
            <w:div w:id="621230771">
              <w:marLeft w:val="0"/>
              <w:marRight w:val="0"/>
              <w:marTop w:val="0"/>
              <w:marBottom w:val="0"/>
              <w:divBdr>
                <w:top w:val="none" w:sz="0" w:space="0" w:color="auto"/>
                <w:left w:val="none" w:sz="0" w:space="0" w:color="auto"/>
                <w:bottom w:val="none" w:sz="0" w:space="0" w:color="auto"/>
                <w:right w:val="none" w:sz="0" w:space="0" w:color="auto"/>
              </w:divBdr>
            </w:div>
            <w:div w:id="1936593766">
              <w:marLeft w:val="0"/>
              <w:marRight w:val="0"/>
              <w:marTop w:val="0"/>
              <w:marBottom w:val="0"/>
              <w:divBdr>
                <w:top w:val="none" w:sz="0" w:space="0" w:color="auto"/>
                <w:left w:val="none" w:sz="0" w:space="0" w:color="auto"/>
                <w:bottom w:val="none" w:sz="0" w:space="0" w:color="auto"/>
                <w:right w:val="none" w:sz="0" w:space="0" w:color="auto"/>
              </w:divBdr>
            </w:div>
            <w:div w:id="1602647225">
              <w:marLeft w:val="0"/>
              <w:marRight w:val="0"/>
              <w:marTop w:val="0"/>
              <w:marBottom w:val="0"/>
              <w:divBdr>
                <w:top w:val="none" w:sz="0" w:space="0" w:color="auto"/>
                <w:left w:val="none" w:sz="0" w:space="0" w:color="auto"/>
                <w:bottom w:val="none" w:sz="0" w:space="0" w:color="auto"/>
                <w:right w:val="none" w:sz="0" w:space="0" w:color="auto"/>
              </w:divBdr>
            </w:div>
            <w:div w:id="660960759">
              <w:marLeft w:val="0"/>
              <w:marRight w:val="0"/>
              <w:marTop w:val="0"/>
              <w:marBottom w:val="0"/>
              <w:divBdr>
                <w:top w:val="none" w:sz="0" w:space="0" w:color="auto"/>
                <w:left w:val="none" w:sz="0" w:space="0" w:color="auto"/>
                <w:bottom w:val="none" w:sz="0" w:space="0" w:color="auto"/>
                <w:right w:val="none" w:sz="0" w:space="0" w:color="auto"/>
              </w:divBdr>
            </w:div>
            <w:div w:id="308946820">
              <w:marLeft w:val="0"/>
              <w:marRight w:val="0"/>
              <w:marTop w:val="0"/>
              <w:marBottom w:val="0"/>
              <w:divBdr>
                <w:top w:val="none" w:sz="0" w:space="0" w:color="auto"/>
                <w:left w:val="none" w:sz="0" w:space="0" w:color="auto"/>
                <w:bottom w:val="none" w:sz="0" w:space="0" w:color="auto"/>
                <w:right w:val="none" w:sz="0" w:space="0" w:color="auto"/>
              </w:divBdr>
            </w:div>
            <w:div w:id="1275211739">
              <w:marLeft w:val="0"/>
              <w:marRight w:val="0"/>
              <w:marTop w:val="0"/>
              <w:marBottom w:val="0"/>
              <w:divBdr>
                <w:top w:val="none" w:sz="0" w:space="0" w:color="auto"/>
                <w:left w:val="none" w:sz="0" w:space="0" w:color="auto"/>
                <w:bottom w:val="none" w:sz="0" w:space="0" w:color="auto"/>
                <w:right w:val="none" w:sz="0" w:space="0" w:color="auto"/>
              </w:divBdr>
            </w:div>
            <w:div w:id="1003505887">
              <w:marLeft w:val="0"/>
              <w:marRight w:val="0"/>
              <w:marTop w:val="0"/>
              <w:marBottom w:val="0"/>
              <w:divBdr>
                <w:top w:val="none" w:sz="0" w:space="0" w:color="auto"/>
                <w:left w:val="none" w:sz="0" w:space="0" w:color="auto"/>
                <w:bottom w:val="none" w:sz="0" w:space="0" w:color="auto"/>
                <w:right w:val="none" w:sz="0" w:space="0" w:color="auto"/>
              </w:divBdr>
            </w:div>
            <w:div w:id="1594778613">
              <w:marLeft w:val="0"/>
              <w:marRight w:val="0"/>
              <w:marTop w:val="0"/>
              <w:marBottom w:val="0"/>
              <w:divBdr>
                <w:top w:val="none" w:sz="0" w:space="0" w:color="auto"/>
                <w:left w:val="none" w:sz="0" w:space="0" w:color="auto"/>
                <w:bottom w:val="none" w:sz="0" w:space="0" w:color="auto"/>
                <w:right w:val="none" w:sz="0" w:space="0" w:color="auto"/>
              </w:divBdr>
            </w:div>
            <w:div w:id="2047636912">
              <w:marLeft w:val="0"/>
              <w:marRight w:val="0"/>
              <w:marTop w:val="0"/>
              <w:marBottom w:val="0"/>
              <w:divBdr>
                <w:top w:val="none" w:sz="0" w:space="0" w:color="auto"/>
                <w:left w:val="none" w:sz="0" w:space="0" w:color="auto"/>
                <w:bottom w:val="none" w:sz="0" w:space="0" w:color="auto"/>
                <w:right w:val="none" w:sz="0" w:space="0" w:color="auto"/>
              </w:divBdr>
            </w:div>
            <w:div w:id="20447838">
              <w:marLeft w:val="0"/>
              <w:marRight w:val="0"/>
              <w:marTop w:val="0"/>
              <w:marBottom w:val="0"/>
              <w:divBdr>
                <w:top w:val="none" w:sz="0" w:space="0" w:color="auto"/>
                <w:left w:val="none" w:sz="0" w:space="0" w:color="auto"/>
                <w:bottom w:val="none" w:sz="0" w:space="0" w:color="auto"/>
                <w:right w:val="none" w:sz="0" w:space="0" w:color="auto"/>
              </w:divBdr>
            </w:div>
            <w:div w:id="1796364732">
              <w:marLeft w:val="0"/>
              <w:marRight w:val="0"/>
              <w:marTop w:val="0"/>
              <w:marBottom w:val="0"/>
              <w:divBdr>
                <w:top w:val="none" w:sz="0" w:space="0" w:color="auto"/>
                <w:left w:val="none" w:sz="0" w:space="0" w:color="auto"/>
                <w:bottom w:val="none" w:sz="0" w:space="0" w:color="auto"/>
                <w:right w:val="none" w:sz="0" w:space="0" w:color="auto"/>
              </w:divBdr>
            </w:div>
            <w:div w:id="900480346">
              <w:marLeft w:val="0"/>
              <w:marRight w:val="0"/>
              <w:marTop w:val="0"/>
              <w:marBottom w:val="0"/>
              <w:divBdr>
                <w:top w:val="none" w:sz="0" w:space="0" w:color="auto"/>
                <w:left w:val="none" w:sz="0" w:space="0" w:color="auto"/>
                <w:bottom w:val="none" w:sz="0" w:space="0" w:color="auto"/>
                <w:right w:val="none" w:sz="0" w:space="0" w:color="auto"/>
              </w:divBdr>
            </w:div>
            <w:div w:id="1365591942">
              <w:marLeft w:val="0"/>
              <w:marRight w:val="0"/>
              <w:marTop w:val="0"/>
              <w:marBottom w:val="0"/>
              <w:divBdr>
                <w:top w:val="none" w:sz="0" w:space="0" w:color="auto"/>
                <w:left w:val="none" w:sz="0" w:space="0" w:color="auto"/>
                <w:bottom w:val="none" w:sz="0" w:space="0" w:color="auto"/>
                <w:right w:val="none" w:sz="0" w:space="0" w:color="auto"/>
              </w:divBdr>
            </w:div>
            <w:div w:id="487670597">
              <w:marLeft w:val="0"/>
              <w:marRight w:val="0"/>
              <w:marTop w:val="0"/>
              <w:marBottom w:val="0"/>
              <w:divBdr>
                <w:top w:val="none" w:sz="0" w:space="0" w:color="auto"/>
                <w:left w:val="none" w:sz="0" w:space="0" w:color="auto"/>
                <w:bottom w:val="none" w:sz="0" w:space="0" w:color="auto"/>
                <w:right w:val="none" w:sz="0" w:space="0" w:color="auto"/>
              </w:divBdr>
            </w:div>
            <w:div w:id="1972789229">
              <w:marLeft w:val="0"/>
              <w:marRight w:val="0"/>
              <w:marTop w:val="0"/>
              <w:marBottom w:val="0"/>
              <w:divBdr>
                <w:top w:val="none" w:sz="0" w:space="0" w:color="auto"/>
                <w:left w:val="none" w:sz="0" w:space="0" w:color="auto"/>
                <w:bottom w:val="none" w:sz="0" w:space="0" w:color="auto"/>
                <w:right w:val="none" w:sz="0" w:space="0" w:color="auto"/>
              </w:divBdr>
            </w:div>
            <w:div w:id="765468671">
              <w:marLeft w:val="0"/>
              <w:marRight w:val="0"/>
              <w:marTop w:val="0"/>
              <w:marBottom w:val="0"/>
              <w:divBdr>
                <w:top w:val="none" w:sz="0" w:space="0" w:color="auto"/>
                <w:left w:val="none" w:sz="0" w:space="0" w:color="auto"/>
                <w:bottom w:val="none" w:sz="0" w:space="0" w:color="auto"/>
                <w:right w:val="none" w:sz="0" w:space="0" w:color="auto"/>
              </w:divBdr>
            </w:div>
          </w:divsChild>
        </w:div>
        <w:div w:id="834497940">
          <w:marLeft w:val="0"/>
          <w:marRight w:val="0"/>
          <w:marTop w:val="0"/>
          <w:marBottom w:val="0"/>
          <w:divBdr>
            <w:top w:val="none" w:sz="0" w:space="0" w:color="auto"/>
            <w:left w:val="none" w:sz="0" w:space="0" w:color="auto"/>
            <w:bottom w:val="none" w:sz="0" w:space="0" w:color="auto"/>
            <w:right w:val="none" w:sz="0" w:space="0" w:color="auto"/>
          </w:divBdr>
        </w:div>
        <w:div w:id="1719040309">
          <w:marLeft w:val="0"/>
          <w:marRight w:val="0"/>
          <w:marTop w:val="0"/>
          <w:marBottom w:val="0"/>
          <w:divBdr>
            <w:top w:val="none" w:sz="0" w:space="0" w:color="auto"/>
            <w:left w:val="none" w:sz="0" w:space="0" w:color="auto"/>
            <w:bottom w:val="none" w:sz="0" w:space="0" w:color="auto"/>
            <w:right w:val="none" w:sz="0" w:space="0" w:color="auto"/>
          </w:divBdr>
        </w:div>
        <w:div w:id="283779480">
          <w:marLeft w:val="0"/>
          <w:marRight w:val="0"/>
          <w:marTop w:val="0"/>
          <w:marBottom w:val="0"/>
          <w:divBdr>
            <w:top w:val="none" w:sz="0" w:space="0" w:color="auto"/>
            <w:left w:val="none" w:sz="0" w:space="0" w:color="auto"/>
            <w:bottom w:val="none" w:sz="0" w:space="0" w:color="auto"/>
            <w:right w:val="none" w:sz="0" w:space="0" w:color="auto"/>
          </w:divBdr>
        </w:div>
        <w:div w:id="1258827981">
          <w:marLeft w:val="0"/>
          <w:marRight w:val="0"/>
          <w:marTop w:val="0"/>
          <w:marBottom w:val="0"/>
          <w:divBdr>
            <w:top w:val="none" w:sz="0" w:space="0" w:color="auto"/>
            <w:left w:val="none" w:sz="0" w:space="0" w:color="auto"/>
            <w:bottom w:val="none" w:sz="0" w:space="0" w:color="auto"/>
            <w:right w:val="none" w:sz="0" w:space="0" w:color="auto"/>
          </w:divBdr>
        </w:div>
        <w:div w:id="815534424">
          <w:marLeft w:val="0"/>
          <w:marRight w:val="0"/>
          <w:marTop w:val="0"/>
          <w:marBottom w:val="0"/>
          <w:divBdr>
            <w:top w:val="none" w:sz="0" w:space="0" w:color="auto"/>
            <w:left w:val="none" w:sz="0" w:space="0" w:color="auto"/>
            <w:bottom w:val="none" w:sz="0" w:space="0" w:color="auto"/>
            <w:right w:val="none" w:sz="0" w:space="0" w:color="auto"/>
          </w:divBdr>
        </w:div>
        <w:div w:id="1412774957">
          <w:marLeft w:val="0"/>
          <w:marRight w:val="0"/>
          <w:marTop w:val="0"/>
          <w:marBottom w:val="0"/>
          <w:divBdr>
            <w:top w:val="none" w:sz="0" w:space="0" w:color="auto"/>
            <w:left w:val="none" w:sz="0" w:space="0" w:color="auto"/>
            <w:bottom w:val="none" w:sz="0" w:space="0" w:color="auto"/>
            <w:right w:val="none" w:sz="0" w:space="0" w:color="auto"/>
          </w:divBdr>
          <w:divsChild>
            <w:div w:id="456224588">
              <w:marLeft w:val="-75"/>
              <w:marRight w:val="0"/>
              <w:marTop w:val="30"/>
              <w:marBottom w:val="30"/>
              <w:divBdr>
                <w:top w:val="none" w:sz="0" w:space="0" w:color="auto"/>
                <w:left w:val="none" w:sz="0" w:space="0" w:color="auto"/>
                <w:bottom w:val="none" w:sz="0" w:space="0" w:color="auto"/>
                <w:right w:val="none" w:sz="0" w:space="0" w:color="auto"/>
              </w:divBdr>
              <w:divsChild>
                <w:div w:id="479537486">
                  <w:marLeft w:val="0"/>
                  <w:marRight w:val="0"/>
                  <w:marTop w:val="0"/>
                  <w:marBottom w:val="0"/>
                  <w:divBdr>
                    <w:top w:val="none" w:sz="0" w:space="0" w:color="auto"/>
                    <w:left w:val="none" w:sz="0" w:space="0" w:color="auto"/>
                    <w:bottom w:val="none" w:sz="0" w:space="0" w:color="auto"/>
                    <w:right w:val="none" w:sz="0" w:space="0" w:color="auto"/>
                  </w:divBdr>
                  <w:divsChild>
                    <w:div w:id="2055079447">
                      <w:marLeft w:val="0"/>
                      <w:marRight w:val="0"/>
                      <w:marTop w:val="0"/>
                      <w:marBottom w:val="0"/>
                      <w:divBdr>
                        <w:top w:val="none" w:sz="0" w:space="0" w:color="auto"/>
                        <w:left w:val="none" w:sz="0" w:space="0" w:color="auto"/>
                        <w:bottom w:val="none" w:sz="0" w:space="0" w:color="auto"/>
                        <w:right w:val="none" w:sz="0" w:space="0" w:color="auto"/>
                      </w:divBdr>
                    </w:div>
                  </w:divsChild>
                </w:div>
                <w:div w:id="1687053747">
                  <w:marLeft w:val="0"/>
                  <w:marRight w:val="0"/>
                  <w:marTop w:val="0"/>
                  <w:marBottom w:val="0"/>
                  <w:divBdr>
                    <w:top w:val="none" w:sz="0" w:space="0" w:color="auto"/>
                    <w:left w:val="none" w:sz="0" w:space="0" w:color="auto"/>
                    <w:bottom w:val="none" w:sz="0" w:space="0" w:color="auto"/>
                    <w:right w:val="none" w:sz="0" w:space="0" w:color="auto"/>
                  </w:divBdr>
                  <w:divsChild>
                    <w:div w:id="848063902">
                      <w:marLeft w:val="0"/>
                      <w:marRight w:val="0"/>
                      <w:marTop w:val="0"/>
                      <w:marBottom w:val="0"/>
                      <w:divBdr>
                        <w:top w:val="none" w:sz="0" w:space="0" w:color="auto"/>
                        <w:left w:val="none" w:sz="0" w:space="0" w:color="auto"/>
                        <w:bottom w:val="none" w:sz="0" w:space="0" w:color="auto"/>
                        <w:right w:val="none" w:sz="0" w:space="0" w:color="auto"/>
                      </w:divBdr>
                    </w:div>
                  </w:divsChild>
                </w:div>
                <w:div w:id="21319684">
                  <w:marLeft w:val="0"/>
                  <w:marRight w:val="0"/>
                  <w:marTop w:val="0"/>
                  <w:marBottom w:val="0"/>
                  <w:divBdr>
                    <w:top w:val="none" w:sz="0" w:space="0" w:color="auto"/>
                    <w:left w:val="none" w:sz="0" w:space="0" w:color="auto"/>
                    <w:bottom w:val="none" w:sz="0" w:space="0" w:color="auto"/>
                    <w:right w:val="none" w:sz="0" w:space="0" w:color="auto"/>
                  </w:divBdr>
                  <w:divsChild>
                    <w:div w:id="572548226">
                      <w:marLeft w:val="0"/>
                      <w:marRight w:val="0"/>
                      <w:marTop w:val="0"/>
                      <w:marBottom w:val="0"/>
                      <w:divBdr>
                        <w:top w:val="none" w:sz="0" w:space="0" w:color="auto"/>
                        <w:left w:val="none" w:sz="0" w:space="0" w:color="auto"/>
                        <w:bottom w:val="none" w:sz="0" w:space="0" w:color="auto"/>
                        <w:right w:val="none" w:sz="0" w:space="0" w:color="auto"/>
                      </w:divBdr>
                    </w:div>
                  </w:divsChild>
                </w:div>
                <w:div w:id="1140415492">
                  <w:marLeft w:val="0"/>
                  <w:marRight w:val="0"/>
                  <w:marTop w:val="0"/>
                  <w:marBottom w:val="0"/>
                  <w:divBdr>
                    <w:top w:val="none" w:sz="0" w:space="0" w:color="auto"/>
                    <w:left w:val="none" w:sz="0" w:space="0" w:color="auto"/>
                    <w:bottom w:val="none" w:sz="0" w:space="0" w:color="auto"/>
                    <w:right w:val="none" w:sz="0" w:space="0" w:color="auto"/>
                  </w:divBdr>
                  <w:divsChild>
                    <w:div w:id="1142162467">
                      <w:marLeft w:val="0"/>
                      <w:marRight w:val="0"/>
                      <w:marTop w:val="0"/>
                      <w:marBottom w:val="0"/>
                      <w:divBdr>
                        <w:top w:val="none" w:sz="0" w:space="0" w:color="auto"/>
                        <w:left w:val="none" w:sz="0" w:space="0" w:color="auto"/>
                        <w:bottom w:val="none" w:sz="0" w:space="0" w:color="auto"/>
                        <w:right w:val="none" w:sz="0" w:space="0" w:color="auto"/>
                      </w:divBdr>
                    </w:div>
                  </w:divsChild>
                </w:div>
                <w:div w:id="630945231">
                  <w:marLeft w:val="0"/>
                  <w:marRight w:val="0"/>
                  <w:marTop w:val="0"/>
                  <w:marBottom w:val="0"/>
                  <w:divBdr>
                    <w:top w:val="none" w:sz="0" w:space="0" w:color="auto"/>
                    <w:left w:val="none" w:sz="0" w:space="0" w:color="auto"/>
                    <w:bottom w:val="none" w:sz="0" w:space="0" w:color="auto"/>
                    <w:right w:val="none" w:sz="0" w:space="0" w:color="auto"/>
                  </w:divBdr>
                  <w:divsChild>
                    <w:div w:id="568154599">
                      <w:marLeft w:val="0"/>
                      <w:marRight w:val="0"/>
                      <w:marTop w:val="0"/>
                      <w:marBottom w:val="0"/>
                      <w:divBdr>
                        <w:top w:val="none" w:sz="0" w:space="0" w:color="auto"/>
                        <w:left w:val="none" w:sz="0" w:space="0" w:color="auto"/>
                        <w:bottom w:val="none" w:sz="0" w:space="0" w:color="auto"/>
                        <w:right w:val="none" w:sz="0" w:space="0" w:color="auto"/>
                      </w:divBdr>
                    </w:div>
                  </w:divsChild>
                </w:div>
                <w:div w:id="622735235">
                  <w:marLeft w:val="0"/>
                  <w:marRight w:val="0"/>
                  <w:marTop w:val="0"/>
                  <w:marBottom w:val="0"/>
                  <w:divBdr>
                    <w:top w:val="none" w:sz="0" w:space="0" w:color="auto"/>
                    <w:left w:val="none" w:sz="0" w:space="0" w:color="auto"/>
                    <w:bottom w:val="none" w:sz="0" w:space="0" w:color="auto"/>
                    <w:right w:val="none" w:sz="0" w:space="0" w:color="auto"/>
                  </w:divBdr>
                  <w:divsChild>
                    <w:div w:id="866986862">
                      <w:marLeft w:val="0"/>
                      <w:marRight w:val="0"/>
                      <w:marTop w:val="0"/>
                      <w:marBottom w:val="0"/>
                      <w:divBdr>
                        <w:top w:val="none" w:sz="0" w:space="0" w:color="auto"/>
                        <w:left w:val="none" w:sz="0" w:space="0" w:color="auto"/>
                        <w:bottom w:val="none" w:sz="0" w:space="0" w:color="auto"/>
                        <w:right w:val="none" w:sz="0" w:space="0" w:color="auto"/>
                      </w:divBdr>
                    </w:div>
                  </w:divsChild>
                </w:div>
                <w:div w:id="262885231">
                  <w:marLeft w:val="0"/>
                  <w:marRight w:val="0"/>
                  <w:marTop w:val="0"/>
                  <w:marBottom w:val="0"/>
                  <w:divBdr>
                    <w:top w:val="none" w:sz="0" w:space="0" w:color="auto"/>
                    <w:left w:val="none" w:sz="0" w:space="0" w:color="auto"/>
                    <w:bottom w:val="none" w:sz="0" w:space="0" w:color="auto"/>
                    <w:right w:val="none" w:sz="0" w:space="0" w:color="auto"/>
                  </w:divBdr>
                  <w:divsChild>
                    <w:div w:id="1189829339">
                      <w:marLeft w:val="0"/>
                      <w:marRight w:val="0"/>
                      <w:marTop w:val="0"/>
                      <w:marBottom w:val="0"/>
                      <w:divBdr>
                        <w:top w:val="none" w:sz="0" w:space="0" w:color="auto"/>
                        <w:left w:val="none" w:sz="0" w:space="0" w:color="auto"/>
                        <w:bottom w:val="none" w:sz="0" w:space="0" w:color="auto"/>
                        <w:right w:val="none" w:sz="0" w:space="0" w:color="auto"/>
                      </w:divBdr>
                    </w:div>
                    <w:div w:id="639699358">
                      <w:marLeft w:val="0"/>
                      <w:marRight w:val="0"/>
                      <w:marTop w:val="0"/>
                      <w:marBottom w:val="0"/>
                      <w:divBdr>
                        <w:top w:val="none" w:sz="0" w:space="0" w:color="auto"/>
                        <w:left w:val="none" w:sz="0" w:space="0" w:color="auto"/>
                        <w:bottom w:val="none" w:sz="0" w:space="0" w:color="auto"/>
                        <w:right w:val="none" w:sz="0" w:space="0" w:color="auto"/>
                      </w:divBdr>
                    </w:div>
                    <w:div w:id="1955597193">
                      <w:marLeft w:val="0"/>
                      <w:marRight w:val="0"/>
                      <w:marTop w:val="0"/>
                      <w:marBottom w:val="0"/>
                      <w:divBdr>
                        <w:top w:val="none" w:sz="0" w:space="0" w:color="auto"/>
                        <w:left w:val="none" w:sz="0" w:space="0" w:color="auto"/>
                        <w:bottom w:val="none" w:sz="0" w:space="0" w:color="auto"/>
                        <w:right w:val="none" w:sz="0" w:space="0" w:color="auto"/>
                      </w:divBdr>
                    </w:div>
                  </w:divsChild>
                </w:div>
                <w:div w:id="711542947">
                  <w:marLeft w:val="0"/>
                  <w:marRight w:val="0"/>
                  <w:marTop w:val="0"/>
                  <w:marBottom w:val="0"/>
                  <w:divBdr>
                    <w:top w:val="none" w:sz="0" w:space="0" w:color="auto"/>
                    <w:left w:val="none" w:sz="0" w:space="0" w:color="auto"/>
                    <w:bottom w:val="none" w:sz="0" w:space="0" w:color="auto"/>
                    <w:right w:val="none" w:sz="0" w:space="0" w:color="auto"/>
                  </w:divBdr>
                  <w:divsChild>
                    <w:div w:id="1024986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4299029">
          <w:marLeft w:val="0"/>
          <w:marRight w:val="0"/>
          <w:marTop w:val="0"/>
          <w:marBottom w:val="0"/>
          <w:divBdr>
            <w:top w:val="none" w:sz="0" w:space="0" w:color="auto"/>
            <w:left w:val="none" w:sz="0" w:space="0" w:color="auto"/>
            <w:bottom w:val="none" w:sz="0" w:space="0" w:color="auto"/>
            <w:right w:val="none" w:sz="0" w:space="0" w:color="auto"/>
          </w:divBdr>
        </w:div>
        <w:div w:id="1955937169">
          <w:marLeft w:val="0"/>
          <w:marRight w:val="0"/>
          <w:marTop w:val="0"/>
          <w:marBottom w:val="0"/>
          <w:divBdr>
            <w:top w:val="none" w:sz="0" w:space="0" w:color="auto"/>
            <w:left w:val="none" w:sz="0" w:space="0" w:color="auto"/>
            <w:bottom w:val="none" w:sz="0" w:space="0" w:color="auto"/>
            <w:right w:val="none" w:sz="0" w:space="0" w:color="auto"/>
          </w:divBdr>
        </w:div>
        <w:div w:id="1375229607">
          <w:marLeft w:val="0"/>
          <w:marRight w:val="0"/>
          <w:marTop w:val="0"/>
          <w:marBottom w:val="0"/>
          <w:divBdr>
            <w:top w:val="none" w:sz="0" w:space="0" w:color="auto"/>
            <w:left w:val="none" w:sz="0" w:space="0" w:color="auto"/>
            <w:bottom w:val="none" w:sz="0" w:space="0" w:color="auto"/>
            <w:right w:val="none" w:sz="0" w:space="0" w:color="auto"/>
          </w:divBdr>
        </w:div>
        <w:div w:id="1828664217">
          <w:marLeft w:val="0"/>
          <w:marRight w:val="0"/>
          <w:marTop w:val="0"/>
          <w:marBottom w:val="0"/>
          <w:divBdr>
            <w:top w:val="none" w:sz="0" w:space="0" w:color="auto"/>
            <w:left w:val="none" w:sz="0" w:space="0" w:color="auto"/>
            <w:bottom w:val="none" w:sz="0" w:space="0" w:color="auto"/>
            <w:right w:val="none" w:sz="0" w:space="0" w:color="auto"/>
          </w:divBdr>
        </w:div>
        <w:div w:id="1673332560">
          <w:marLeft w:val="0"/>
          <w:marRight w:val="0"/>
          <w:marTop w:val="0"/>
          <w:marBottom w:val="0"/>
          <w:divBdr>
            <w:top w:val="none" w:sz="0" w:space="0" w:color="auto"/>
            <w:left w:val="none" w:sz="0" w:space="0" w:color="auto"/>
            <w:bottom w:val="none" w:sz="0" w:space="0" w:color="auto"/>
            <w:right w:val="none" w:sz="0" w:space="0" w:color="auto"/>
          </w:divBdr>
          <w:divsChild>
            <w:div w:id="612783333">
              <w:marLeft w:val="-75"/>
              <w:marRight w:val="0"/>
              <w:marTop w:val="30"/>
              <w:marBottom w:val="30"/>
              <w:divBdr>
                <w:top w:val="none" w:sz="0" w:space="0" w:color="auto"/>
                <w:left w:val="none" w:sz="0" w:space="0" w:color="auto"/>
                <w:bottom w:val="none" w:sz="0" w:space="0" w:color="auto"/>
                <w:right w:val="none" w:sz="0" w:space="0" w:color="auto"/>
              </w:divBdr>
              <w:divsChild>
                <w:div w:id="1982608548">
                  <w:marLeft w:val="0"/>
                  <w:marRight w:val="0"/>
                  <w:marTop w:val="0"/>
                  <w:marBottom w:val="0"/>
                  <w:divBdr>
                    <w:top w:val="none" w:sz="0" w:space="0" w:color="auto"/>
                    <w:left w:val="none" w:sz="0" w:space="0" w:color="auto"/>
                    <w:bottom w:val="none" w:sz="0" w:space="0" w:color="auto"/>
                    <w:right w:val="none" w:sz="0" w:space="0" w:color="auto"/>
                  </w:divBdr>
                  <w:divsChild>
                    <w:div w:id="1858540411">
                      <w:marLeft w:val="0"/>
                      <w:marRight w:val="0"/>
                      <w:marTop w:val="0"/>
                      <w:marBottom w:val="0"/>
                      <w:divBdr>
                        <w:top w:val="none" w:sz="0" w:space="0" w:color="auto"/>
                        <w:left w:val="none" w:sz="0" w:space="0" w:color="auto"/>
                        <w:bottom w:val="none" w:sz="0" w:space="0" w:color="auto"/>
                        <w:right w:val="none" w:sz="0" w:space="0" w:color="auto"/>
                      </w:divBdr>
                    </w:div>
                  </w:divsChild>
                </w:div>
                <w:div w:id="1176845950">
                  <w:marLeft w:val="0"/>
                  <w:marRight w:val="0"/>
                  <w:marTop w:val="0"/>
                  <w:marBottom w:val="0"/>
                  <w:divBdr>
                    <w:top w:val="none" w:sz="0" w:space="0" w:color="auto"/>
                    <w:left w:val="none" w:sz="0" w:space="0" w:color="auto"/>
                    <w:bottom w:val="none" w:sz="0" w:space="0" w:color="auto"/>
                    <w:right w:val="none" w:sz="0" w:space="0" w:color="auto"/>
                  </w:divBdr>
                  <w:divsChild>
                    <w:div w:id="755327675">
                      <w:marLeft w:val="0"/>
                      <w:marRight w:val="0"/>
                      <w:marTop w:val="0"/>
                      <w:marBottom w:val="0"/>
                      <w:divBdr>
                        <w:top w:val="none" w:sz="0" w:space="0" w:color="auto"/>
                        <w:left w:val="none" w:sz="0" w:space="0" w:color="auto"/>
                        <w:bottom w:val="none" w:sz="0" w:space="0" w:color="auto"/>
                        <w:right w:val="none" w:sz="0" w:space="0" w:color="auto"/>
                      </w:divBdr>
                    </w:div>
                  </w:divsChild>
                </w:div>
                <w:div w:id="519003472">
                  <w:marLeft w:val="0"/>
                  <w:marRight w:val="0"/>
                  <w:marTop w:val="0"/>
                  <w:marBottom w:val="0"/>
                  <w:divBdr>
                    <w:top w:val="none" w:sz="0" w:space="0" w:color="auto"/>
                    <w:left w:val="none" w:sz="0" w:space="0" w:color="auto"/>
                    <w:bottom w:val="none" w:sz="0" w:space="0" w:color="auto"/>
                    <w:right w:val="none" w:sz="0" w:space="0" w:color="auto"/>
                  </w:divBdr>
                  <w:divsChild>
                    <w:div w:id="1518959028">
                      <w:marLeft w:val="0"/>
                      <w:marRight w:val="0"/>
                      <w:marTop w:val="0"/>
                      <w:marBottom w:val="0"/>
                      <w:divBdr>
                        <w:top w:val="none" w:sz="0" w:space="0" w:color="auto"/>
                        <w:left w:val="none" w:sz="0" w:space="0" w:color="auto"/>
                        <w:bottom w:val="none" w:sz="0" w:space="0" w:color="auto"/>
                        <w:right w:val="none" w:sz="0" w:space="0" w:color="auto"/>
                      </w:divBdr>
                    </w:div>
                  </w:divsChild>
                </w:div>
                <w:div w:id="1543860437">
                  <w:marLeft w:val="0"/>
                  <w:marRight w:val="0"/>
                  <w:marTop w:val="0"/>
                  <w:marBottom w:val="0"/>
                  <w:divBdr>
                    <w:top w:val="none" w:sz="0" w:space="0" w:color="auto"/>
                    <w:left w:val="none" w:sz="0" w:space="0" w:color="auto"/>
                    <w:bottom w:val="none" w:sz="0" w:space="0" w:color="auto"/>
                    <w:right w:val="none" w:sz="0" w:space="0" w:color="auto"/>
                  </w:divBdr>
                  <w:divsChild>
                    <w:div w:id="2036728277">
                      <w:marLeft w:val="0"/>
                      <w:marRight w:val="0"/>
                      <w:marTop w:val="0"/>
                      <w:marBottom w:val="0"/>
                      <w:divBdr>
                        <w:top w:val="none" w:sz="0" w:space="0" w:color="auto"/>
                        <w:left w:val="none" w:sz="0" w:space="0" w:color="auto"/>
                        <w:bottom w:val="none" w:sz="0" w:space="0" w:color="auto"/>
                        <w:right w:val="none" w:sz="0" w:space="0" w:color="auto"/>
                      </w:divBdr>
                    </w:div>
                  </w:divsChild>
                </w:div>
                <w:div w:id="893856096">
                  <w:marLeft w:val="0"/>
                  <w:marRight w:val="0"/>
                  <w:marTop w:val="0"/>
                  <w:marBottom w:val="0"/>
                  <w:divBdr>
                    <w:top w:val="none" w:sz="0" w:space="0" w:color="auto"/>
                    <w:left w:val="none" w:sz="0" w:space="0" w:color="auto"/>
                    <w:bottom w:val="none" w:sz="0" w:space="0" w:color="auto"/>
                    <w:right w:val="none" w:sz="0" w:space="0" w:color="auto"/>
                  </w:divBdr>
                  <w:divsChild>
                    <w:div w:id="1703287544">
                      <w:marLeft w:val="0"/>
                      <w:marRight w:val="0"/>
                      <w:marTop w:val="0"/>
                      <w:marBottom w:val="0"/>
                      <w:divBdr>
                        <w:top w:val="none" w:sz="0" w:space="0" w:color="auto"/>
                        <w:left w:val="none" w:sz="0" w:space="0" w:color="auto"/>
                        <w:bottom w:val="none" w:sz="0" w:space="0" w:color="auto"/>
                        <w:right w:val="none" w:sz="0" w:space="0" w:color="auto"/>
                      </w:divBdr>
                    </w:div>
                  </w:divsChild>
                </w:div>
                <w:div w:id="1612200394">
                  <w:marLeft w:val="0"/>
                  <w:marRight w:val="0"/>
                  <w:marTop w:val="0"/>
                  <w:marBottom w:val="0"/>
                  <w:divBdr>
                    <w:top w:val="none" w:sz="0" w:space="0" w:color="auto"/>
                    <w:left w:val="none" w:sz="0" w:space="0" w:color="auto"/>
                    <w:bottom w:val="none" w:sz="0" w:space="0" w:color="auto"/>
                    <w:right w:val="none" w:sz="0" w:space="0" w:color="auto"/>
                  </w:divBdr>
                  <w:divsChild>
                    <w:div w:id="224725369">
                      <w:marLeft w:val="0"/>
                      <w:marRight w:val="0"/>
                      <w:marTop w:val="0"/>
                      <w:marBottom w:val="0"/>
                      <w:divBdr>
                        <w:top w:val="none" w:sz="0" w:space="0" w:color="auto"/>
                        <w:left w:val="none" w:sz="0" w:space="0" w:color="auto"/>
                        <w:bottom w:val="none" w:sz="0" w:space="0" w:color="auto"/>
                        <w:right w:val="none" w:sz="0" w:space="0" w:color="auto"/>
                      </w:divBdr>
                    </w:div>
                  </w:divsChild>
                </w:div>
                <w:div w:id="1399983170">
                  <w:marLeft w:val="0"/>
                  <w:marRight w:val="0"/>
                  <w:marTop w:val="0"/>
                  <w:marBottom w:val="0"/>
                  <w:divBdr>
                    <w:top w:val="none" w:sz="0" w:space="0" w:color="auto"/>
                    <w:left w:val="none" w:sz="0" w:space="0" w:color="auto"/>
                    <w:bottom w:val="none" w:sz="0" w:space="0" w:color="auto"/>
                    <w:right w:val="none" w:sz="0" w:space="0" w:color="auto"/>
                  </w:divBdr>
                  <w:divsChild>
                    <w:div w:id="917713362">
                      <w:marLeft w:val="0"/>
                      <w:marRight w:val="0"/>
                      <w:marTop w:val="0"/>
                      <w:marBottom w:val="0"/>
                      <w:divBdr>
                        <w:top w:val="none" w:sz="0" w:space="0" w:color="auto"/>
                        <w:left w:val="none" w:sz="0" w:space="0" w:color="auto"/>
                        <w:bottom w:val="none" w:sz="0" w:space="0" w:color="auto"/>
                        <w:right w:val="none" w:sz="0" w:space="0" w:color="auto"/>
                      </w:divBdr>
                    </w:div>
                  </w:divsChild>
                </w:div>
                <w:div w:id="1345129328">
                  <w:marLeft w:val="0"/>
                  <w:marRight w:val="0"/>
                  <w:marTop w:val="0"/>
                  <w:marBottom w:val="0"/>
                  <w:divBdr>
                    <w:top w:val="none" w:sz="0" w:space="0" w:color="auto"/>
                    <w:left w:val="none" w:sz="0" w:space="0" w:color="auto"/>
                    <w:bottom w:val="none" w:sz="0" w:space="0" w:color="auto"/>
                    <w:right w:val="none" w:sz="0" w:space="0" w:color="auto"/>
                  </w:divBdr>
                  <w:divsChild>
                    <w:div w:id="58599682">
                      <w:marLeft w:val="0"/>
                      <w:marRight w:val="0"/>
                      <w:marTop w:val="0"/>
                      <w:marBottom w:val="0"/>
                      <w:divBdr>
                        <w:top w:val="none" w:sz="0" w:space="0" w:color="auto"/>
                        <w:left w:val="none" w:sz="0" w:space="0" w:color="auto"/>
                        <w:bottom w:val="none" w:sz="0" w:space="0" w:color="auto"/>
                        <w:right w:val="none" w:sz="0" w:space="0" w:color="auto"/>
                      </w:divBdr>
                    </w:div>
                  </w:divsChild>
                </w:div>
                <w:div w:id="1234003561">
                  <w:marLeft w:val="0"/>
                  <w:marRight w:val="0"/>
                  <w:marTop w:val="0"/>
                  <w:marBottom w:val="0"/>
                  <w:divBdr>
                    <w:top w:val="none" w:sz="0" w:space="0" w:color="auto"/>
                    <w:left w:val="none" w:sz="0" w:space="0" w:color="auto"/>
                    <w:bottom w:val="none" w:sz="0" w:space="0" w:color="auto"/>
                    <w:right w:val="none" w:sz="0" w:space="0" w:color="auto"/>
                  </w:divBdr>
                  <w:divsChild>
                    <w:div w:id="783109534">
                      <w:marLeft w:val="0"/>
                      <w:marRight w:val="0"/>
                      <w:marTop w:val="0"/>
                      <w:marBottom w:val="0"/>
                      <w:divBdr>
                        <w:top w:val="none" w:sz="0" w:space="0" w:color="auto"/>
                        <w:left w:val="none" w:sz="0" w:space="0" w:color="auto"/>
                        <w:bottom w:val="none" w:sz="0" w:space="0" w:color="auto"/>
                        <w:right w:val="none" w:sz="0" w:space="0" w:color="auto"/>
                      </w:divBdr>
                    </w:div>
                  </w:divsChild>
                </w:div>
                <w:div w:id="1568614693">
                  <w:marLeft w:val="0"/>
                  <w:marRight w:val="0"/>
                  <w:marTop w:val="0"/>
                  <w:marBottom w:val="0"/>
                  <w:divBdr>
                    <w:top w:val="none" w:sz="0" w:space="0" w:color="auto"/>
                    <w:left w:val="none" w:sz="0" w:space="0" w:color="auto"/>
                    <w:bottom w:val="none" w:sz="0" w:space="0" w:color="auto"/>
                    <w:right w:val="none" w:sz="0" w:space="0" w:color="auto"/>
                  </w:divBdr>
                  <w:divsChild>
                    <w:div w:id="1184055853">
                      <w:marLeft w:val="0"/>
                      <w:marRight w:val="0"/>
                      <w:marTop w:val="0"/>
                      <w:marBottom w:val="0"/>
                      <w:divBdr>
                        <w:top w:val="none" w:sz="0" w:space="0" w:color="auto"/>
                        <w:left w:val="none" w:sz="0" w:space="0" w:color="auto"/>
                        <w:bottom w:val="none" w:sz="0" w:space="0" w:color="auto"/>
                        <w:right w:val="none" w:sz="0" w:space="0" w:color="auto"/>
                      </w:divBdr>
                    </w:div>
                  </w:divsChild>
                </w:div>
                <w:div w:id="1117138500">
                  <w:marLeft w:val="0"/>
                  <w:marRight w:val="0"/>
                  <w:marTop w:val="0"/>
                  <w:marBottom w:val="0"/>
                  <w:divBdr>
                    <w:top w:val="none" w:sz="0" w:space="0" w:color="auto"/>
                    <w:left w:val="none" w:sz="0" w:space="0" w:color="auto"/>
                    <w:bottom w:val="none" w:sz="0" w:space="0" w:color="auto"/>
                    <w:right w:val="none" w:sz="0" w:space="0" w:color="auto"/>
                  </w:divBdr>
                  <w:divsChild>
                    <w:div w:id="1017462863">
                      <w:marLeft w:val="0"/>
                      <w:marRight w:val="0"/>
                      <w:marTop w:val="0"/>
                      <w:marBottom w:val="0"/>
                      <w:divBdr>
                        <w:top w:val="none" w:sz="0" w:space="0" w:color="auto"/>
                        <w:left w:val="none" w:sz="0" w:space="0" w:color="auto"/>
                        <w:bottom w:val="none" w:sz="0" w:space="0" w:color="auto"/>
                        <w:right w:val="none" w:sz="0" w:space="0" w:color="auto"/>
                      </w:divBdr>
                    </w:div>
                  </w:divsChild>
                </w:div>
                <w:div w:id="118190900">
                  <w:marLeft w:val="0"/>
                  <w:marRight w:val="0"/>
                  <w:marTop w:val="0"/>
                  <w:marBottom w:val="0"/>
                  <w:divBdr>
                    <w:top w:val="none" w:sz="0" w:space="0" w:color="auto"/>
                    <w:left w:val="none" w:sz="0" w:space="0" w:color="auto"/>
                    <w:bottom w:val="none" w:sz="0" w:space="0" w:color="auto"/>
                    <w:right w:val="none" w:sz="0" w:space="0" w:color="auto"/>
                  </w:divBdr>
                  <w:divsChild>
                    <w:div w:id="1506673227">
                      <w:marLeft w:val="0"/>
                      <w:marRight w:val="0"/>
                      <w:marTop w:val="0"/>
                      <w:marBottom w:val="0"/>
                      <w:divBdr>
                        <w:top w:val="none" w:sz="0" w:space="0" w:color="auto"/>
                        <w:left w:val="none" w:sz="0" w:space="0" w:color="auto"/>
                        <w:bottom w:val="none" w:sz="0" w:space="0" w:color="auto"/>
                        <w:right w:val="none" w:sz="0" w:space="0" w:color="auto"/>
                      </w:divBdr>
                    </w:div>
                  </w:divsChild>
                </w:div>
                <w:div w:id="1017346493">
                  <w:marLeft w:val="0"/>
                  <w:marRight w:val="0"/>
                  <w:marTop w:val="0"/>
                  <w:marBottom w:val="0"/>
                  <w:divBdr>
                    <w:top w:val="none" w:sz="0" w:space="0" w:color="auto"/>
                    <w:left w:val="none" w:sz="0" w:space="0" w:color="auto"/>
                    <w:bottom w:val="none" w:sz="0" w:space="0" w:color="auto"/>
                    <w:right w:val="none" w:sz="0" w:space="0" w:color="auto"/>
                  </w:divBdr>
                  <w:divsChild>
                    <w:div w:id="1786533769">
                      <w:marLeft w:val="0"/>
                      <w:marRight w:val="0"/>
                      <w:marTop w:val="0"/>
                      <w:marBottom w:val="0"/>
                      <w:divBdr>
                        <w:top w:val="none" w:sz="0" w:space="0" w:color="auto"/>
                        <w:left w:val="none" w:sz="0" w:space="0" w:color="auto"/>
                        <w:bottom w:val="none" w:sz="0" w:space="0" w:color="auto"/>
                        <w:right w:val="none" w:sz="0" w:space="0" w:color="auto"/>
                      </w:divBdr>
                    </w:div>
                  </w:divsChild>
                </w:div>
                <w:div w:id="1465468838">
                  <w:marLeft w:val="0"/>
                  <w:marRight w:val="0"/>
                  <w:marTop w:val="0"/>
                  <w:marBottom w:val="0"/>
                  <w:divBdr>
                    <w:top w:val="none" w:sz="0" w:space="0" w:color="auto"/>
                    <w:left w:val="none" w:sz="0" w:space="0" w:color="auto"/>
                    <w:bottom w:val="none" w:sz="0" w:space="0" w:color="auto"/>
                    <w:right w:val="none" w:sz="0" w:space="0" w:color="auto"/>
                  </w:divBdr>
                  <w:divsChild>
                    <w:div w:id="12225927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750382">
          <w:marLeft w:val="0"/>
          <w:marRight w:val="0"/>
          <w:marTop w:val="0"/>
          <w:marBottom w:val="0"/>
          <w:divBdr>
            <w:top w:val="none" w:sz="0" w:space="0" w:color="auto"/>
            <w:left w:val="none" w:sz="0" w:space="0" w:color="auto"/>
            <w:bottom w:val="none" w:sz="0" w:space="0" w:color="auto"/>
            <w:right w:val="none" w:sz="0" w:space="0" w:color="auto"/>
          </w:divBdr>
        </w:div>
        <w:div w:id="1700423703">
          <w:marLeft w:val="0"/>
          <w:marRight w:val="0"/>
          <w:marTop w:val="0"/>
          <w:marBottom w:val="0"/>
          <w:divBdr>
            <w:top w:val="none" w:sz="0" w:space="0" w:color="auto"/>
            <w:left w:val="none" w:sz="0" w:space="0" w:color="auto"/>
            <w:bottom w:val="none" w:sz="0" w:space="0" w:color="auto"/>
            <w:right w:val="none" w:sz="0" w:space="0" w:color="auto"/>
          </w:divBdr>
        </w:div>
        <w:div w:id="335229306">
          <w:marLeft w:val="0"/>
          <w:marRight w:val="0"/>
          <w:marTop w:val="0"/>
          <w:marBottom w:val="0"/>
          <w:divBdr>
            <w:top w:val="none" w:sz="0" w:space="0" w:color="auto"/>
            <w:left w:val="none" w:sz="0" w:space="0" w:color="auto"/>
            <w:bottom w:val="none" w:sz="0" w:space="0" w:color="auto"/>
            <w:right w:val="none" w:sz="0" w:space="0" w:color="auto"/>
          </w:divBdr>
          <w:divsChild>
            <w:div w:id="1378821307">
              <w:marLeft w:val="0"/>
              <w:marRight w:val="0"/>
              <w:marTop w:val="0"/>
              <w:marBottom w:val="0"/>
              <w:divBdr>
                <w:top w:val="none" w:sz="0" w:space="0" w:color="auto"/>
                <w:left w:val="none" w:sz="0" w:space="0" w:color="auto"/>
                <w:bottom w:val="none" w:sz="0" w:space="0" w:color="auto"/>
                <w:right w:val="none" w:sz="0" w:space="0" w:color="auto"/>
              </w:divBdr>
            </w:div>
            <w:div w:id="771317590">
              <w:marLeft w:val="0"/>
              <w:marRight w:val="0"/>
              <w:marTop w:val="0"/>
              <w:marBottom w:val="0"/>
              <w:divBdr>
                <w:top w:val="none" w:sz="0" w:space="0" w:color="auto"/>
                <w:left w:val="none" w:sz="0" w:space="0" w:color="auto"/>
                <w:bottom w:val="none" w:sz="0" w:space="0" w:color="auto"/>
                <w:right w:val="none" w:sz="0" w:space="0" w:color="auto"/>
              </w:divBdr>
            </w:div>
            <w:div w:id="2132086009">
              <w:marLeft w:val="0"/>
              <w:marRight w:val="0"/>
              <w:marTop w:val="0"/>
              <w:marBottom w:val="0"/>
              <w:divBdr>
                <w:top w:val="none" w:sz="0" w:space="0" w:color="auto"/>
                <w:left w:val="none" w:sz="0" w:space="0" w:color="auto"/>
                <w:bottom w:val="none" w:sz="0" w:space="0" w:color="auto"/>
                <w:right w:val="none" w:sz="0" w:space="0" w:color="auto"/>
              </w:divBdr>
            </w:div>
            <w:div w:id="1066757612">
              <w:marLeft w:val="0"/>
              <w:marRight w:val="0"/>
              <w:marTop w:val="0"/>
              <w:marBottom w:val="0"/>
              <w:divBdr>
                <w:top w:val="none" w:sz="0" w:space="0" w:color="auto"/>
                <w:left w:val="none" w:sz="0" w:space="0" w:color="auto"/>
                <w:bottom w:val="none" w:sz="0" w:space="0" w:color="auto"/>
                <w:right w:val="none" w:sz="0" w:space="0" w:color="auto"/>
              </w:divBdr>
            </w:div>
            <w:div w:id="546724445">
              <w:marLeft w:val="0"/>
              <w:marRight w:val="0"/>
              <w:marTop w:val="0"/>
              <w:marBottom w:val="0"/>
              <w:divBdr>
                <w:top w:val="none" w:sz="0" w:space="0" w:color="auto"/>
                <w:left w:val="none" w:sz="0" w:space="0" w:color="auto"/>
                <w:bottom w:val="none" w:sz="0" w:space="0" w:color="auto"/>
                <w:right w:val="none" w:sz="0" w:space="0" w:color="auto"/>
              </w:divBdr>
            </w:div>
            <w:div w:id="1520313672">
              <w:marLeft w:val="0"/>
              <w:marRight w:val="0"/>
              <w:marTop w:val="0"/>
              <w:marBottom w:val="0"/>
              <w:divBdr>
                <w:top w:val="none" w:sz="0" w:space="0" w:color="auto"/>
                <w:left w:val="none" w:sz="0" w:space="0" w:color="auto"/>
                <w:bottom w:val="none" w:sz="0" w:space="0" w:color="auto"/>
                <w:right w:val="none" w:sz="0" w:space="0" w:color="auto"/>
              </w:divBdr>
            </w:div>
            <w:div w:id="1174799685">
              <w:marLeft w:val="0"/>
              <w:marRight w:val="0"/>
              <w:marTop w:val="0"/>
              <w:marBottom w:val="0"/>
              <w:divBdr>
                <w:top w:val="none" w:sz="0" w:space="0" w:color="auto"/>
                <w:left w:val="none" w:sz="0" w:space="0" w:color="auto"/>
                <w:bottom w:val="none" w:sz="0" w:space="0" w:color="auto"/>
                <w:right w:val="none" w:sz="0" w:space="0" w:color="auto"/>
              </w:divBdr>
            </w:div>
            <w:div w:id="75783169">
              <w:marLeft w:val="0"/>
              <w:marRight w:val="0"/>
              <w:marTop w:val="0"/>
              <w:marBottom w:val="0"/>
              <w:divBdr>
                <w:top w:val="none" w:sz="0" w:space="0" w:color="auto"/>
                <w:left w:val="none" w:sz="0" w:space="0" w:color="auto"/>
                <w:bottom w:val="none" w:sz="0" w:space="0" w:color="auto"/>
                <w:right w:val="none" w:sz="0" w:space="0" w:color="auto"/>
              </w:divBdr>
            </w:div>
            <w:div w:id="188303405">
              <w:marLeft w:val="0"/>
              <w:marRight w:val="0"/>
              <w:marTop w:val="0"/>
              <w:marBottom w:val="0"/>
              <w:divBdr>
                <w:top w:val="none" w:sz="0" w:space="0" w:color="auto"/>
                <w:left w:val="none" w:sz="0" w:space="0" w:color="auto"/>
                <w:bottom w:val="none" w:sz="0" w:space="0" w:color="auto"/>
                <w:right w:val="none" w:sz="0" w:space="0" w:color="auto"/>
              </w:divBdr>
            </w:div>
            <w:div w:id="883374124">
              <w:marLeft w:val="0"/>
              <w:marRight w:val="0"/>
              <w:marTop w:val="0"/>
              <w:marBottom w:val="0"/>
              <w:divBdr>
                <w:top w:val="none" w:sz="0" w:space="0" w:color="auto"/>
                <w:left w:val="none" w:sz="0" w:space="0" w:color="auto"/>
                <w:bottom w:val="none" w:sz="0" w:space="0" w:color="auto"/>
                <w:right w:val="none" w:sz="0" w:space="0" w:color="auto"/>
              </w:divBdr>
            </w:div>
            <w:div w:id="138620359">
              <w:marLeft w:val="0"/>
              <w:marRight w:val="0"/>
              <w:marTop w:val="0"/>
              <w:marBottom w:val="0"/>
              <w:divBdr>
                <w:top w:val="none" w:sz="0" w:space="0" w:color="auto"/>
                <w:left w:val="none" w:sz="0" w:space="0" w:color="auto"/>
                <w:bottom w:val="none" w:sz="0" w:space="0" w:color="auto"/>
                <w:right w:val="none" w:sz="0" w:space="0" w:color="auto"/>
              </w:divBdr>
            </w:div>
            <w:div w:id="839275282">
              <w:marLeft w:val="0"/>
              <w:marRight w:val="0"/>
              <w:marTop w:val="0"/>
              <w:marBottom w:val="0"/>
              <w:divBdr>
                <w:top w:val="none" w:sz="0" w:space="0" w:color="auto"/>
                <w:left w:val="none" w:sz="0" w:space="0" w:color="auto"/>
                <w:bottom w:val="none" w:sz="0" w:space="0" w:color="auto"/>
                <w:right w:val="none" w:sz="0" w:space="0" w:color="auto"/>
              </w:divBdr>
            </w:div>
            <w:div w:id="708653489">
              <w:marLeft w:val="0"/>
              <w:marRight w:val="0"/>
              <w:marTop w:val="0"/>
              <w:marBottom w:val="0"/>
              <w:divBdr>
                <w:top w:val="none" w:sz="0" w:space="0" w:color="auto"/>
                <w:left w:val="none" w:sz="0" w:space="0" w:color="auto"/>
                <w:bottom w:val="none" w:sz="0" w:space="0" w:color="auto"/>
                <w:right w:val="none" w:sz="0" w:space="0" w:color="auto"/>
              </w:divBdr>
            </w:div>
            <w:div w:id="1742944934">
              <w:marLeft w:val="0"/>
              <w:marRight w:val="0"/>
              <w:marTop w:val="0"/>
              <w:marBottom w:val="0"/>
              <w:divBdr>
                <w:top w:val="none" w:sz="0" w:space="0" w:color="auto"/>
                <w:left w:val="none" w:sz="0" w:space="0" w:color="auto"/>
                <w:bottom w:val="none" w:sz="0" w:space="0" w:color="auto"/>
                <w:right w:val="none" w:sz="0" w:space="0" w:color="auto"/>
              </w:divBdr>
            </w:div>
          </w:divsChild>
        </w:div>
        <w:div w:id="492377361">
          <w:marLeft w:val="0"/>
          <w:marRight w:val="0"/>
          <w:marTop w:val="0"/>
          <w:marBottom w:val="0"/>
          <w:divBdr>
            <w:top w:val="none" w:sz="0" w:space="0" w:color="auto"/>
            <w:left w:val="none" w:sz="0" w:space="0" w:color="auto"/>
            <w:bottom w:val="none" w:sz="0" w:space="0" w:color="auto"/>
            <w:right w:val="none" w:sz="0" w:space="0" w:color="auto"/>
          </w:divBdr>
        </w:div>
        <w:div w:id="1056975195">
          <w:marLeft w:val="0"/>
          <w:marRight w:val="0"/>
          <w:marTop w:val="0"/>
          <w:marBottom w:val="0"/>
          <w:divBdr>
            <w:top w:val="none" w:sz="0" w:space="0" w:color="auto"/>
            <w:left w:val="none" w:sz="0" w:space="0" w:color="auto"/>
            <w:bottom w:val="none" w:sz="0" w:space="0" w:color="auto"/>
            <w:right w:val="none" w:sz="0" w:space="0" w:color="auto"/>
          </w:divBdr>
        </w:div>
        <w:div w:id="566839021">
          <w:marLeft w:val="0"/>
          <w:marRight w:val="0"/>
          <w:marTop w:val="0"/>
          <w:marBottom w:val="0"/>
          <w:divBdr>
            <w:top w:val="none" w:sz="0" w:space="0" w:color="auto"/>
            <w:left w:val="none" w:sz="0" w:space="0" w:color="auto"/>
            <w:bottom w:val="none" w:sz="0" w:space="0" w:color="auto"/>
            <w:right w:val="none" w:sz="0" w:space="0" w:color="auto"/>
          </w:divBdr>
        </w:div>
        <w:div w:id="389184687">
          <w:marLeft w:val="0"/>
          <w:marRight w:val="0"/>
          <w:marTop w:val="0"/>
          <w:marBottom w:val="0"/>
          <w:divBdr>
            <w:top w:val="none" w:sz="0" w:space="0" w:color="auto"/>
            <w:left w:val="none" w:sz="0" w:space="0" w:color="auto"/>
            <w:bottom w:val="none" w:sz="0" w:space="0" w:color="auto"/>
            <w:right w:val="none" w:sz="0" w:space="0" w:color="auto"/>
          </w:divBdr>
        </w:div>
        <w:div w:id="99033368">
          <w:marLeft w:val="0"/>
          <w:marRight w:val="0"/>
          <w:marTop w:val="0"/>
          <w:marBottom w:val="0"/>
          <w:divBdr>
            <w:top w:val="none" w:sz="0" w:space="0" w:color="auto"/>
            <w:left w:val="none" w:sz="0" w:space="0" w:color="auto"/>
            <w:bottom w:val="none" w:sz="0" w:space="0" w:color="auto"/>
            <w:right w:val="none" w:sz="0" w:space="0" w:color="auto"/>
          </w:divBdr>
        </w:div>
        <w:div w:id="914359013">
          <w:marLeft w:val="0"/>
          <w:marRight w:val="0"/>
          <w:marTop w:val="0"/>
          <w:marBottom w:val="0"/>
          <w:divBdr>
            <w:top w:val="none" w:sz="0" w:space="0" w:color="auto"/>
            <w:left w:val="none" w:sz="0" w:space="0" w:color="auto"/>
            <w:bottom w:val="none" w:sz="0" w:space="0" w:color="auto"/>
            <w:right w:val="none" w:sz="0" w:space="0" w:color="auto"/>
          </w:divBdr>
        </w:div>
        <w:div w:id="20208147">
          <w:marLeft w:val="0"/>
          <w:marRight w:val="0"/>
          <w:marTop w:val="0"/>
          <w:marBottom w:val="0"/>
          <w:divBdr>
            <w:top w:val="none" w:sz="0" w:space="0" w:color="auto"/>
            <w:left w:val="none" w:sz="0" w:space="0" w:color="auto"/>
            <w:bottom w:val="none" w:sz="0" w:space="0" w:color="auto"/>
            <w:right w:val="none" w:sz="0" w:space="0" w:color="auto"/>
          </w:divBdr>
          <w:divsChild>
            <w:div w:id="84964991">
              <w:marLeft w:val="-75"/>
              <w:marRight w:val="0"/>
              <w:marTop w:val="30"/>
              <w:marBottom w:val="30"/>
              <w:divBdr>
                <w:top w:val="none" w:sz="0" w:space="0" w:color="auto"/>
                <w:left w:val="none" w:sz="0" w:space="0" w:color="auto"/>
                <w:bottom w:val="none" w:sz="0" w:space="0" w:color="auto"/>
                <w:right w:val="none" w:sz="0" w:space="0" w:color="auto"/>
              </w:divBdr>
              <w:divsChild>
                <w:div w:id="228999382">
                  <w:marLeft w:val="0"/>
                  <w:marRight w:val="0"/>
                  <w:marTop w:val="0"/>
                  <w:marBottom w:val="0"/>
                  <w:divBdr>
                    <w:top w:val="none" w:sz="0" w:space="0" w:color="auto"/>
                    <w:left w:val="none" w:sz="0" w:space="0" w:color="auto"/>
                    <w:bottom w:val="none" w:sz="0" w:space="0" w:color="auto"/>
                    <w:right w:val="none" w:sz="0" w:space="0" w:color="auto"/>
                  </w:divBdr>
                  <w:divsChild>
                    <w:div w:id="141242829">
                      <w:marLeft w:val="0"/>
                      <w:marRight w:val="0"/>
                      <w:marTop w:val="0"/>
                      <w:marBottom w:val="0"/>
                      <w:divBdr>
                        <w:top w:val="none" w:sz="0" w:space="0" w:color="auto"/>
                        <w:left w:val="none" w:sz="0" w:space="0" w:color="auto"/>
                        <w:bottom w:val="none" w:sz="0" w:space="0" w:color="auto"/>
                        <w:right w:val="none" w:sz="0" w:space="0" w:color="auto"/>
                      </w:divBdr>
                    </w:div>
                  </w:divsChild>
                </w:div>
                <w:div w:id="510921842">
                  <w:marLeft w:val="0"/>
                  <w:marRight w:val="0"/>
                  <w:marTop w:val="0"/>
                  <w:marBottom w:val="0"/>
                  <w:divBdr>
                    <w:top w:val="none" w:sz="0" w:space="0" w:color="auto"/>
                    <w:left w:val="none" w:sz="0" w:space="0" w:color="auto"/>
                    <w:bottom w:val="none" w:sz="0" w:space="0" w:color="auto"/>
                    <w:right w:val="none" w:sz="0" w:space="0" w:color="auto"/>
                  </w:divBdr>
                  <w:divsChild>
                    <w:div w:id="1633052380">
                      <w:marLeft w:val="0"/>
                      <w:marRight w:val="0"/>
                      <w:marTop w:val="0"/>
                      <w:marBottom w:val="0"/>
                      <w:divBdr>
                        <w:top w:val="none" w:sz="0" w:space="0" w:color="auto"/>
                        <w:left w:val="none" w:sz="0" w:space="0" w:color="auto"/>
                        <w:bottom w:val="none" w:sz="0" w:space="0" w:color="auto"/>
                        <w:right w:val="none" w:sz="0" w:space="0" w:color="auto"/>
                      </w:divBdr>
                    </w:div>
                  </w:divsChild>
                </w:div>
                <w:div w:id="1992757373">
                  <w:marLeft w:val="0"/>
                  <w:marRight w:val="0"/>
                  <w:marTop w:val="0"/>
                  <w:marBottom w:val="0"/>
                  <w:divBdr>
                    <w:top w:val="none" w:sz="0" w:space="0" w:color="auto"/>
                    <w:left w:val="none" w:sz="0" w:space="0" w:color="auto"/>
                    <w:bottom w:val="none" w:sz="0" w:space="0" w:color="auto"/>
                    <w:right w:val="none" w:sz="0" w:space="0" w:color="auto"/>
                  </w:divBdr>
                  <w:divsChild>
                    <w:div w:id="2050104825">
                      <w:marLeft w:val="0"/>
                      <w:marRight w:val="0"/>
                      <w:marTop w:val="0"/>
                      <w:marBottom w:val="0"/>
                      <w:divBdr>
                        <w:top w:val="none" w:sz="0" w:space="0" w:color="auto"/>
                        <w:left w:val="none" w:sz="0" w:space="0" w:color="auto"/>
                        <w:bottom w:val="none" w:sz="0" w:space="0" w:color="auto"/>
                        <w:right w:val="none" w:sz="0" w:space="0" w:color="auto"/>
                      </w:divBdr>
                    </w:div>
                  </w:divsChild>
                </w:div>
                <w:div w:id="221714788">
                  <w:marLeft w:val="0"/>
                  <w:marRight w:val="0"/>
                  <w:marTop w:val="0"/>
                  <w:marBottom w:val="0"/>
                  <w:divBdr>
                    <w:top w:val="none" w:sz="0" w:space="0" w:color="auto"/>
                    <w:left w:val="none" w:sz="0" w:space="0" w:color="auto"/>
                    <w:bottom w:val="none" w:sz="0" w:space="0" w:color="auto"/>
                    <w:right w:val="none" w:sz="0" w:space="0" w:color="auto"/>
                  </w:divBdr>
                  <w:divsChild>
                    <w:div w:id="451366421">
                      <w:marLeft w:val="0"/>
                      <w:marRight w:val="0"/>
                      <w:marTop w:val="0"/>
                      <w:marBottom w:val="0"/>
                      <w:divBdr>
                        <w:top w:val="none" w:sz="0" w:space="0" w:color="auto"/>
                        <w:left w:val="none" w:sz="0" w:space="0" w:color="auto"/>
                        <w:bottom w:val="none" w:sz="0" w:space="0" w:color="auto"/>
                        <w:right w:val="none" w:sz="0" w:space="0" w:color="auto"/>
                      </w:divBdr>
                    </w:div>
                  </w:divsChild>
                </w:div>
                <w:div w:id="1102654230">
                  <w:marLeft w:val="0"/>
                  <w:marRight w:val="0"/>
                  <w:marTop w:val="0"/>
                  <w:marBottom w:val="0"/>
                  <w:divBdr>
                    <w:top w:val="none" w:sz="0" w:space="0" w:color="auto"/>
                    <w:left w:val="none" w:sz="0" w:space="0" w:color="auto"/>
                    <w:bottom w:val="none" w:sz="0" w:space="0" w:color="auto"/>
                    <w:right w:val="none" w:sz="0" w:space="0" w:color="auto"/>
                  </w:divBdr>
                  <w:divsChild>
                    <w:div w:id="499002192">
                      <w:marLeft w:val="0"/>
                      <w:marRight w:val="0"/>
                      <w:marTop w:val="0"/>
                      <w:marBottom w:val="0"/>
                      <w:divBdr>
                        <w:top w:val="none" w:sz="0" w:space="0" w:color="auto"/>
                        <w:left w:val="none" w:sz="0" w:space="0" w:color="auto"/>
                        <w:bottom w:val="none" w:sz="0" w:space="0" w:color="auto"/>
                        <w:right w:val="none" w:sz="0" w:space="0" w:color="auto"/>
                      </w:divBdr>
                    </w:div>
                  </w:divsChild>
                </w:div>
                <w:div w:id="648441817">
                  <w:marLeft w:val="0"/>
                  <w:marRight w:val="0"/>
                  <w:marTop w:val="0"/>
                  <w:marBottom w:val="0"/>
                  <w:divBdr>
                    <w:top w:val="none" w:sz="0" w:space="0" w:color="auto"/>
                    <w:left w:val="none" w:sz="0" w:space="0" w:color="auto"/>
                    <w:bottom w:val="none" w:sz="0" w:space="0" w:color="auto"/>
                    <w:right w:val="none" w:sz="0" w:space="0" w:color="auto"/>
                  </w:divBdr>
                  <w:divsChild>
                    <w:div w:id="74282237">
                      <w:marLeft w:val="0"/>
                      <w:marRight w:val="0"/>
                      <w:marTop w:val="0"/>
                      <w:marBottom w:val="0"/>
                      <w:divBdr>
                        <w:top w:val="none" w:sz="0" w:space="0" w:color="auto"/>
                        <w:left w:val="none" w:sz="0" w:space="0" w:color="auto"/>
                        <w:bottom w:val="none" w:sz="0" w:space="0" w:color="auto"/>
                        <w:right w:val="none" w:sz="0" w:space="0" w:color="auto"/>
                      </w:divBdr>
                    </w:div>
                  </w:divsChild>
                </w:div>
                <w:div w:id="96826915">
                  <w:marLeft w:val="0"/>
                  <w:marRight w:val="0"/>
                  <w:marTop w:val="0"/>
                  <w:marBottom w:val="0"/>
                  <w:divBdr>
                    <w:top w:val="none" w:sz="0" w:space="0" w:color="auto"/>
                    <w:left w:val="none" w:sz="0" w:space="0" w:color="auto"/>
                    <w:bottom w:val="none" w:sz="0" w:space="0" w:color="auto"/>
                    <w:right w:val="none" w:sz="0" w:space="0" w:color="auto"/>
                  </w:divBdr>
                  <w:divsChild>
                    <w:div w:id="1876235415">
                      <w:marLeft w:val="0"/>
                      <w:marRight w:val="0"/>
                      <w:marTop w:val="0"/>
                      <w:marBottom w:val="0"/>
                      <w:divBdr>
                        <w:top w:val="none" w:sz="0" w:space="0" w:color="auto"/>
                        <w:left w:val="none" w:sz="0" w:space="0" w:color="auto"/>
                        <w:bottom w:val="none" w:sz="0" w:space="0" w:color="auto"/>
                        <w:right w:val="none" w:sz="0" w:space="0" w:color="auto"/>
                      </w:divBdr>
                    </w:div>
                    <w:div w:id="1713767427">
                      <w:marLeft w:val="0"/>
                      <w:marRight w:val="0"/>
                      <w:marTop w:val="0"/>
                      <w:marBottom w:val="0"/>
                      <w:divBdr>
                        <w:top w:val="none" w:sz="0" w:space="0" w:color="auto"/>
                        <w:left w:val="none" w:sz="0" w:space="0" w:color="auto"/>
                        <w:bottom w:val="none" w:sz="0" w:space="0" w:color="auto"/>
                        <w:right w:val="none" w:sz="0" w:space="0" w:color="auto"/>
                      </w:divBdr>
                    </w:div>
                    <w:div w:id="19430932">
                      <w:marLeft w:val="0"/>
                      <w:marRight w:val="0"/>
                      <w:marTop w:val="0"/>
                      <w:marBottom w:val="0"/>
                      <w:divBdr>
                        <w:top w:val="none" w:sz="0" w:space="0" w:color="auto"/>
                        <w:left w:val="none" w:sz="0" w:space="0" w:color="auto"/>
                        <w:bottom w:val="none" w:sz="0" w:space="0" w:color="auto"/>
                        <w:right w:val="none" w:sz="0" w:space="0" w:color="auto"/>
                      </w:divBdr>
                    </w:div>
                  </w:divsChild>
                </w:div>
                <w:div w:id="1524826893">
                  <w:marLeft w:val="0"/>
                  <w:marRight w:val="0"/>
                  <w:marTop w:val="0"/>
                  <w:marBottom w:val="0"/>
                  <w:divBdr>
                    <w:top w:val="none" w:sz="0" w:space="0" w:color="auto"/>
                    <w:left w:val="none" w:sz="0" w:space="0" w:color="auto"/>
                    <w:bottom w:val="none" w:sz="0" w:space="0" w:color="auto"/>
                    <w:right w:val="none" w:sz="0" w:space="0" w:color="auto"/>
                  </w:divBdr>
                  <w:divsChild>
                    <w:div w:id="10074868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5109686">
          <w:marLeft w:val="0"/>
          <w:marRight w:val="0"/>
          <w:marTop w:val="0"/>
          <w:marBottom w:val="0"/>
          <w:divBdr>
            <w:top w:val="none" w:sz="0" w:space="0" w:color="auto"/>
            <w:left w:val="none" w:sz="0" w:space="0" w:color="auto"/>
            <w:bottom w:val="none" w:sz="0" w:space="0" w:color="auto"/>
            <w:right w:val="none" w:sz="0" w:space="0" w:color="auto"/>
          </w:divBdr>
        </w:div>
        <w:div w:id="222914070">
          <w:marLeft w:val="0"/>
          <w:marRight w:val="0"/>
          <w:marTop w:val="0"/>
          <w:marBottom w:val="0"/>
          <w:divBdr>
            <w:top w:val="none" w:sz="0" w:space="0" w:color="auto"/>
            <w:left w:val="none" w:sz="0" w:space="0" w:color="auto"/>
            <w:bottom w:val="none" w:sz="0" w:space="0" w:color="auto"/>
            <w:right w:val="none" w:sz="0" w:space="0" w:color="auto"/>
          </w:divBdr>
        </w:div>
        <w:div w:id="1950316349">
          <w:marLeft w:val="0"/>
          <w:marRight w:val="0"/>
          <w:marTop w:val="0"/>
          <w:marBottom w:val="0"/>
          <w:divBdr>
            <w:top w:val="none" w:sz="0" w:space="0" w:color="auto"/>
            <w:left w:val="none" w:sz="0" w:space="0" w:color="auto"/>
            <w:bottom w:val="none" w:sz="0" w:space="0" w:color="auto"/>
            <w:right w:val="none" w:sz="0" w:space="0" w:color="auto"/>
          </w:divBdr>
        </w:div>
        <w:div w:id="149368516">
          <w:marLeft w:val="0"/>
          <w:marRight w:val="0"/>
          <w:marTop w:val="0"/>
          <w:marBottom w:val="0"/>
          <w:divBdr>
            <w:top w:val="none" w:sz="0" w:space="0" w:color="auto"/>
            <w:left w:val="none" w:sz="0" w:space="0" w:color="auto"/>
            <w:bottom w:val="none" w:sz="0" w:space="0" w:color="auto"/>
            <w:right w:val="none" w:sz="0" w:space="0" w:color="auto"/>
          </w:divBdr>
        </w:div>
        <w:div w:id="2066834207">
          <w:marLeft w:val="0"/>
          <w:marRight w:val="0"/>
          <w:marTop w:val="0"/>
          <w:marBottom w:val="0"/>
          <w:divBdr>
            <w:top w:val="none" w:sz="0" w:space="0" w:color="auto"/>
            <w:left w:val="none" w:sz="0" w:space="0" w:color="auto"/>
            <w:bottom w:val="none" w:sz="0" w:space="0" w:color="auto"/>
            <w:right w:val="none" w:sz="0" w:space="0" w:color="auto"/>
          </w:divBdr>
          <w:divsChild>
            <w:div w:id="443694808">
              <w:marLeft w:val="-75"/>
              <w:marRight w:val="0"/>
              <w:marTop w:val="30"/>
              <w:marBottom w:val="30"/>
              <w:divBdr>
                <w:top w:val="none" w:sz="0" w:space="0" w:color="auto"/>
                <w:left w:val="none" w:sz="0" w:space="0" w:color="auto"/>
                <w:bottom w:val="none" w:sz="0" w:space="0" w:color="auto"/>
                <w:right w:val="none" w:sz="0" w:space="0" w:color="auto"/>
              </w:divBdr>
              <w:divsChild>
                <w:div w:id="969823662">
                  <w:marLeft w:val="0"/>
                  <w:marRight w:val="0"/>
                  <w:marTop w:val="0"/>
                  <w:marBottom w:val="0"/>
                  <w:divBdr>
                    <w:top w:val="none" w:sz="0" w:space="0" w:color="auto"/>
                    <w:left w:val="none" w:sz="0" w:space="0" w:color="auto"/>
                    <w:bottom w:val="none" w:sz="0" w:space="0" w:color="auto"/>
                    <w:right w:val="none" w:sz="0" w:space="0" w:color="auto"/>
                  </w:divBdr>
                  <w:divsChild>
                    <w:div w:id="1152602022">
                      <w:marLeft w:val="0"/>
                      <w:marRight w:val="0"/>
                      <w:marTop w:val="0"/>
                      <w:marBottom w:val="0"/>
                      <w:divBdr>
                        <w:top w:val="none" w:sz="0" w:space="0" w:color="auto"/>
                        <w:left w:val="none" w:sz="0" w:space="0" w:color="auto"/>
                        <w:bottom w:val="none" w:sz="0" w:space="0" w:color="auto"/>
                        <w:right w:val="none" w:sz="0" w:space="0" w:color="auto"/>
                      </w:divBdr>
                    </w:div>
                  </w:divsChild>
                </w:div>
                <w:div w:id="1357006384">
                  <w:marLeft w:val="0"/>
                  <w:marRight w:val="0"/>
                  <w:marTop w:val="0"/>
                  <w:marBottom w:val="0"/>
                  <w:divBdr>
                    <w:top w:val="none" w:sz="0" w:space="0" w:color="auto"/>
                    <w:left w:val="none" w:sz="0" w:space="0" w:color="auto"/>
                    <w:bottom w:val="none" w:sz="0" w:space="0" w:color="auto"/>
                    <w:right w:val="none" w:sz="0" w:space="0" w:color="auto"/>
                  </w:divBdr>
                  <w:divsChild>
                    <w:div w:id="2122457262">
                      <w:marLeft w:val="0"/>
                      <w:marRight w:val="0"/>
                      <w:marTop w:val="0"/>
                      <w:marBottom w:val="0"/>
                      <w:divBdr>
                        <w:top w:val="none" w:sz="0" w:space="0" w:color="auto"/>
                        <w:left w:val="none" w:sz="0" w:space="0" w:color="auto"/>
                        <w:bottom w:val="none" w:sz="0" w:space="0" w:color="auto"/>
                        <w:right w:val="none" w:sz="0" w:space="0" w:color="auto"/>
                      </w:divBdr>
                    </w:div>
                  </w:divsChild>
                </w:div>
                <w:div w:id="192697383">
                  <w:marLeft w:val="0"/>
                  <w:marRight w:val="0"/>
                  <w:marTop w:val="0"/>
                  <w:marBottom w:val="0"/>
                  <w:divBdr>
                    <w:top w:val="none" w:sz="0" w:space="0" w:color="auto"/>
                    <w:left w:val="none" w:sz="0" w:space="0" w:color="auto"/>
                    <w:bottom w:val="none" w:sz="0" w:space="0" w:color="auto"/>
                    <w:right w:val="none" w:sz="0" w:space="0" w:color="auto"/>
                  </w:divBdr>
                  <w:divsChild>
                    <w:div w:id="744186317">
                      <w:marLeft w:val="0"/>
                      <w:marRight w:val="0"/>
                      <w:marTop w:val="0"/>
                      <w:marBottom w:val="0"/>
                      <w:divBdr>
                        <w:top w:val="none" w:sz="0" w:space="0" w:color="auto"/>
                        <w:left w:val="none" w:sz="0" w:space="0" w:color="auto"/>
                        <w:bottom w:val="none" w:sz="0" w:space="0" w:color="auto"/>
                        <w:right w:val="none" w:sz="0" w:space="0" w:color="auto"/>
                      </w:divBdr>
                    </w:div>
                  </w:divsChild>
                </w:div>
                <w:div w:id="1153061168">
                  <w:marLeft w:val="0"/>
                  <w:marRight w:val="0"/>
                  <w:marTop w:val="0"/>
                  <w:marBottom w:val="0"/>
                  <w:divBdr>
                    <w:top w:val="none" w:sz="0" w:space="0" w:color="auto"/>
                    <w:left w:val="none" w:sz="0" w:space="0" w:color="auto"/>
                    <w:bottom w:val="none" w:sz="0" w:space="0" w:color="auto"/>
                    <w:right w:val="none" w:sz="0" w:space="0" w:color="auto"/>
                  </w:divBdr>
                  <w:divsChild>
                    <w:div w:id="1927424201">
                      <w:marLeft w:val="0"/>
                      <w:marRight w:val="0"/>
                      <w:marTop w:val="0"/>
                      <w:marBottom w:val="0"/>
                      <w:divBdr>
                        <w:top w:val="none" w:sz="0" w:space="0" w:color="auto"/>
                        <w:left w:val="none" w:sz="0" w:space="0" w:color="auto"/>
                        <w:bottom w:val="none" w:sz="0" w:space="0" w:color="auto"/>
                        <w:right w:val="none" w:sz="0" w:space="0" w:color="auto"/>
                      </w:divBdr>
                    </w:div>
                  </w:divsChild>
                </w:div>
                <w:div w:id="578248317">
                  <w:marLeft w:val="0"/>
                  <w:marRight w:val="0"/>
                  <w:marTop w:val="0"/>
                  <w:marBottom w:val="0"/>
                  <w:divBdr>
                    <w:top w:val="none" w:sz="0" w:space="0" w:color="auto"/>
                    <w:left w:val="none" w:sz="0" w:space="0" w:color="auto"/>
                    <w:bottom w:val="none" w:sz="0" w:space="0" w:color="auto"/>
                    <w:right w:val="none" w:sz="0" w:space="0" w:color="auto"/>
                  </w:divBdr>
                  <w:divsChild>
                    <w:div w:id="679163188">
                      <w:marLeft w:val="0"/>
                      <w:marRight w:val="0"/>
                      <w:marTop w:val="0"/>
                      <w:marBottom w:val="0"/>
                      <w:divBdr>
                        <w:top w:val="none" w:sz="0" w:space="0" w:color="auto"/>
                        <w:left w:val="none" w:sz="0" w:space="0" w:color="auto"/>
                        <w:bottom w:val="none" w:sz="0" w:space="0" w:color="auto"/>
                        <w:right w:val="none" w:sz="0" w:space="0" w:color="auto"/>
                      </w:divBdr>
                    </w:div>
                  </w:divsChild>
                </w:div>
                <w:div w:id="854883036">
                  <w:marLeft w:val="0"/>
                  <w:marRight w:val="0"/>
                  <w:marTop w:val="0"/>
                  <w:marBottom w:val="0"/>
                  <w:divBdr>
                    <w:top w:val="none" w:sz="0" w:space="0" w:color="auto"/>
                    <w:left w:val="none" w:sz="0" w:space="0" w:color="auto"/>
                    <w:bottom w:val="none" w:sz="0" w:space="0" w:color="auto"/>
                    <w:right w:val="none" w:sz="0" w:space="0" w:color="auto"/>
                  </w:divBdr>
                  <w:divsChild>
                    <w:div w:id="221405409">
                      <w:marLeft w:val="0"/>
                      <w:marRight w:val="0"/>
                      <w:marTop w:val="0"/>
                      <w:marBottom w:val="0"/>
                      <w:divBdr>
                        <w:top w:val="none" w:sz="0" w:space="0" w:color="auto"/>
                        <w:left w:val="none" w:sz="0" w:space="0" w:color="auto"/>
                        <w:bottom w:val="none" w:sz="0" w:space="0" w:color="auto"/>
                        <w:right w:val="none" w:sz="0" w:space="0" w:color="auto"/>
                      </w:divBdr>
                    </w:div>
                  </w:divsChild>
                </w:div>
                <w:div w:id="693969174">
                  <w:marLeft w:val="0"/>
                  <w:marRight w:val="0"/>
                  <w:marTop w:val="0"/>
                  <w:marBottom w:val="0"/>
                  <w:divBdr>
                    <w:top w:val="none" w:sz="0" w:space="0" w:color="auto"/>
                    <w:left w:val="none" w:sz="0" w:space="0" w:color="auto"/>
                    <w:bottom w:val="none" w:sz="0" w:space="0" w:color="auto"/>
                    <w:right w:val="none" w:sz="0" w:space="0" w:color="auto"/>
                  </w:divBdr>
                  <w:divsChild>
                    <w:div w:id="1324317285">
                      <w:marLeft w:val="0"/>
                      <w:marRight w:val="0"/>
                      <w:marTop w:val="0"/>
                      <w:marBottom w:val="0"/>
                      <w:divBdr>
                        <w:top w:val="none" w:sz="0" w:space="0" w:color="auto"/>
                        <w:left w:val="none" w:sz="0" w:space="0" w:color="auto"/>
                        <w:bottom w:val="none" w:sz="0" w:space="0" w:color="auto"/>
                        <w:right w:val="none" w:sz="0" w:space="0" w:color="auto"/>
                      </w:divBdr>
                    </w:div>
                  </w:divsChild>
                </w:div>
                <w:div w:id="323510688">
                  <w:marLeft w:val="0"/>
                  <w:marRight w:val="0"/>
                  <w:marTop w:val="0"/>
                  <w:marBottom w:val="0"/>
                  <w:divBdr>
                    <w:top w:val="none" w:sz="0" w:space="0" w:color="auto"/>
                    <w:left w:val="none" w:sz="0" w:space="0" w:color="auto"/>
                    <w:bottom w:val="none" w:sz="0" w:space="0" w:color="auto"/>
                    <w:right w:val="none" w:sz="0" w:space="0" w:color="auto"/>
                  </w:divBdr>
                  <w:divsChild>
                    <w:div w:id="278269680">
                      <w:marLeft w:val="0"/>
                      <w:marRight w:val="0"/>
                      <w:marTop w:val="0"/>
                      <w:marBottom w:val="0"/>
                      <w:divBdr>
                        <w:top w:val="none" w:sz="0" w:space="0" w:color="auto"/>
                        <w:left w:val="none" w:sz="0" w:space="0" w:color="auto"/>
                        <w:bottom w:val="none" w:sz="0" w:space="0" w:color="auto"/>
                        <w:right w:val="none" w:sz="0" w:space="0" w:color="auto"/>
                      </w:divBdr>
                    </w:div>
                  </w:divsChild>
                </w:div>
                <w:div w:id="1601372624">
                  <w:marLeft w:val="0"/>
                  <w:marRight w:val="0"/>
                  <w:marTop w:val="0"/>
                  <w:marBottom w:val="0"/>
                  <w:divBdr>
                    <w:top w:val="none" w:sz="0" w:space="0" w:color="auto"/>
                    <w:left w:val="none" w:sz="0" w:space="0" w:color="auto"/>
                    <w:bottom w:val="none" w:sz="0" w:space="0" w:color="auto"/>
                    <w:right w:val="none" w:sz="0" w:space="0" w:color="auto"/>
                  </w:divBdr>
                  <w:divsChild>
                    <w:div w:id="789780441">
                      <w:marLeft w:val="0"/>
                      <w:marRight w:val="0"/>
                      <w:marTop w:val="0"/>
                      <w:marBottom w:val="0"/>
                      <w:divBdr>
                        <w:top w:val="none" w:sz="0" w:space="0" w:color="auto"/>
                        <w:left w:val="none" w:sz="0" w:space="0" w:color="auto"/>
                        <w:bottom w:val="none" w:sz="0" w:space="0" w:color="auto"/>
                        <w:right w:val="none" w:sz="0" w:space="0" w:color="auto"/>
                      </w:divBdr>
                    </w:div>
                  </w:divsChild>
                </w:div>
                <w:div w:id="589241143">
                  <w:marLeft w:val="0"/>
                  <w:marRight w:val="0"/>
                  <w:marTop w:val="0"/>
                  <w:marBottom w:val="0"/>
                  <w:divBdr>
                    <w:top w:val="none" w:sz="0" w:space="0" w:color="auto"/>
                    <w:left w:val="none" w:sz="0" w:space="0" w:color="auto"/>
                    <w:bottom w:val="none" w:sz="0" w:space="0" w:color="auto"/>
                    <w:right w:val="none" w:sz="0" w:space="0" w:color="auto"/>
                  </w:divBdr>
                  <w:divsChild>
                    <w:div w:id="348142230">
                      <w:marLeft w:val="0"/>
                      <w:marRight w:val="0"/>
                      <w:marTop w:val="0"/>
                      <w:marBottom w:val="0"/>
                      <w:divBdr>
                        <w:top w:val="none" w:sz="0" w:space="0" w:color="auto"/>
                        <w:left w:val="none" w:sz="0" w:space="0" w:color="auto"/>
                        <w:bottom w:val="none" w:sz="0" w:space="0" w:color="auto"/>
                        <w:right w:val="none" w:sz="0" w:space="0" w:color="auto"/>
                      </w:divBdr>
                    </w:div>
                  </w:divsChild>
                </w:div>
                <w:div w:id="1062212812">
                  <w:marLeft w:val="0"/>
                  <w:marRight w:val="0"/>
                  <w:marTop w:val="0"/>
                  <w:marBottom w:val="0"/>
                  <w:divBdr>
                    <w:top w:val="none" w:sz="0" w:space="0" w:color="auto"/>
                    <w:left w:val="none" w:sz="0" w:space="0" w:color="auto"/>
                    <w:bottom w:val="none" w:sz="0" w:space="0" w:color="auto"/>
                    <w:right w:val="none" w:sz="0" w:space="0" w:color="auto"/>
                  </w:divBdr>
                  <w:divsChild>
                    <w:div w:id="1824854883">
                      <w:marLeft w:val="0"/>
                      <w:marRight w:val="0"/>
                      <w:marTop w:val="0"/>
                      <w:marBottom w:val="0"/>
                      <w:divBdr>
                        <w:top w:val="none" w:sz="0" w:space="0" w:color="auto"/>
                        <w:left w:val="none" w:sz="0" w:space="0" w:color="auto"/>
                        <w:bottom w:val="none" w:sz="0" w:space="0" w:color="auto"/>
                        <w:right w:val="none" w:sz="0" w:space="0" w:color="auto"/>
                      </w:divBdr>
                    </w:div>
                  </w:divsChild>
                </w:div>
                <w:div w:id="186992624">
                  <w:marLeft w:val="0"/>
                  <w:marRight w:val="0"/>
                  <w:marTop w:val="0"/>
                  <w:marBottom w:val="0"/>
                  <w:divBdr>
                    <w:top w:val="none" w:sz="0" w:space="0" w:color="auto"/>
                    <w:left w:val="none" w:sz="0" w:space="0" w:color="auto"/>
                    <w:bottom w:val="none" w:sz="0" w:space="0" w:color="auto"/>
                    <w:right w:val="none" w:sz="0" w:space="0" w:color="auto"/>
                  </w:divBdr>
                  <w:divsChild>
                    <w:div w:id="2824660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98442506">
          <w:marLeft w:val="0"/>
          <w:marRight w:val="0"/>
          <w:marTop w:val="0"/>
          <w:marBottom w:val="0"/>
          <w:divBdr>
            <w:top w:val="none" w:sz="0" w:space="0" w:color="auto"/>
            <w:left w:val="none" w:sz="0" w:space="0" w:color="auto"/>
            <w:bottom w:val="none" w:sz="0" w:space="0" w:color="auto"/>
            <w:right w:val="none" w:sz="0" w:space="0" w:color="auto"/>
          </w:divBdr>
        </w:div>
        <w:div w:id="33624107">
          <w:marLeft w:val="0"/>
          <w:marRight w:val="0"/>
          <w:marTop w:val="0"/>
          <w:marBottom w:val="0"/>
          <w:divBdr>
            <w:top w:val="none" w:sz="0" w:space="0" w:color="auto"/>
            <w:left w:val="none" w:sz="0" w:space="0" w:color="auto"/>
            <w:bottom w:val="none" w:sz="0" w:space="0" w:color="auto"/>
            <w:right w:val="none" w:sz="0" w:space="0" w:color="auto"/>
          </w:divBdr>
        </w:div>
        <w:div w:id="661391007">
          <w:marLeft w:val="0"/>
          <w:marRight w:val="0"/>
          <w:marTop w:val="0"/>
          <w:marBottom w:val="0"/>
          <w:divBdr>
            <w:top w:val="none" w:sz="0" w:space="0" w:color="auto"/>
            <w:left w:val="none" w:sz="0" w:space="0" w:color="auto"/>
            <w:bottom w:val="none" w:sz="0" w:space="0" w:color="auto"/>
            <w:right w:val="none" w:sz="0" w:space="0" w:color="auto"/>
          </w:divBdr>
          <w:divsChild>
            <w:div w:id="1519660884">
              <w:marLeft w:val="0"/>
              <w:marRight w:val="0"/>
              <w:marTop w:val="0"/>
              <w:marBottom w:val="0"/>
              <w:divBdr>
                <w:top w:val="none" w:sz="0" w:space="0" w:color="auto"/>
                <w:left w:val="none" w:sz="0" w:space="0" w:color="auto"/>
                <w:bottom w:val="none" w:sz="0" w:space="0" w:color="auto"/>
                <w:right w:val="none" w:sz="0" w:space="0" w:color="auto"/>
              </w:divBdr>
            </w:div>
            <w:div w:id="811605140">
              <w:marLeft w:val="0"/>
              <w:marRight w:val="0"/>
              <w:marTop w:val="0"/>
              <w:marBottom w:val="0"/>
              <w:divBdr>
                <w:top w:val="none" w:sz="0" w:space="0" w:color="auto"/>
                <w:left w:val="none" w:sz="0" w:space="0" w:color="auto"/>
                <w:bottom w:val="none" w:sz="0" w:space="0" w:color="auto"/>
                <w:right w:val="none" w:sz="0" w:space="0" w:color="auto"/>
              </w:divBdr>
            </w:div>
            <w:div w:id="1997604519">
              <w:marLeft w:val="0"/>
              <w:marRight w:val="0"/>
              <w:marTop w:val="0"/>
              <w:marBottom w:val="0"/>
              <w:divBdr>
                <w:top w:val="none" w:sz="0" w:space="0" w:color="auto"/>
                <w:left w:val="none" w:sz="0" w:space="0" w:color="auto"/>
                <w:bottom w:val="none" w:sz="0" w:space="0" w:color="auto"/>
                <w:right w:val="none" w:sz="0" w:space="0" w:color="auto"/>
              </w:divBdr>
            </w:div>
            <w:div w:id="967862152">
              <w:marLeft w:val="0"/>
              <w:marRight w:val="0"/>
              <w:marTop w:val="0"/>
              <w:marBottom w:val="0"/>
              <w:divBdr>
                <w:top w:val="none" w:sz="0" w:space="0" w:color="auto"/>
                <w:left w:val="none" w:sz="0" w:space="0" w:color="auto"/>
                <w:bottom w:val="none" w:sz="0" w:space="0" w:color="auto"/>
                <w:right w:val="none" w:sz="0" w:space="0" w:color="auto"/>
              </w:divBdr>
            </w:div>
            <w:div w:id="1938245022">
              <w:marLeft w:val="0"/>
              <w:marRight w:val="0"/>
              <w:marTop w:val="0"/>
              <w:marBottom w:val="0"/>
              <w:divBdr>
                <w:top w:val="none" w:sz="0" w:space="0" w:color="auto"/>
                <w:left w:val="none" w:sz="0" w:space="0" w:color="auto"/>
                <w:bottom w:val="none" w:sz="0" w:space="0" w:color="auto"/>
                <w:right w:val="none" w:sz="0" w:space="0" w:color="auto"/>
              </w:divBdr>
            </w:div>
            <w:div w:id="1708942012">
              <w:marLeft w:val="0"/>
              <w:marRight w:val="0"/>
              <w:marTop w:val="0"/>
              <w:marBottom w:val="0"/>
              <w:divBdr>
                <w:top w:val="none" w:sz="0" w:space="0" w:color="auto"/>
                <w:left w:val="none" w:sz="0" w:space="0" w:color="auto"/>
                <w:bottom w:val="none" w:sz="0" w:space="0" w:color="auto"/>
                <w:right w:val="none" w:sz="0" w:space="0" w:color="auto"/>
              </w:divBdr>
            </w:div>
            <w:div w:id="1185096708">
              <w:marLeft w:val="0"/>
              <w:marRight w:val="0"/>
              <w:marTop w:val="0"/>
              <w:marBottom w:val="0"/>
              <w:divBdr>
                <w:top w:val="none" w:sz="0" w:space="0" w:color="auto"/>
                <w:left w:val="none" w:sz="0" w:space="0" w:color="auto"/>
                <w:bottom w:val="none" w:sz="0" w:space="0" w:color="auto"/>
                <w:right w:val="none" w:sz="0" w:space="0" w:color="auto"/>
              </w:divBdr>
            </w:div>
            <w:div w:id="492723481">
              <w:marLeft w:val="0"/>
              <w:marRight w:val="0"/>
              <w:marTop w:val="0"/>
              <w:marBottom w:val="0"/>
              <w:divBdr>
                <w:top w:val="none" w:sz="0" w:space="0" w:color="auto"/>
                <w:left w:val="none" w:sz="0" w:space="0" w:color="auto"/>
                <w:bottom w:val="none" w:sz="0" w:space="0" w:color="auto"/>
                <w:right w:val="none" w:sz="0" w:space="0" w:color="auto"/>
              </w:divBdr>
            </w:div>
            <w:div w:id="1581058476">
              <w:marLeft w:val="0"/>
              <w:marRight w:val="0"/>
              <w:marTop w:val="0"/>
              <w:marBottom w:val="0"/>
              <w:divBdr>
                <w:top w:val="none" w:sz="0" w:space="0" w:color="auto"/>
                <w:left w:val="none" w:sz="0" w:space="0" w:color="auto"/>
                <w:bottom w:val="none" w:sz="0" w:space="0" w:color="auto"/>
                <w:right w:val="none" w:sz="0" w:space="0" w:color="auto"/>
              </w:divBdr>
            </w:div>
            <w:div w:id="1522744486">
              <w:marLeft w:val="0"/>
              <w:marRight w:val="0"/>
              <w:marTop w:val="0"/>
              <w:marBottom w:val="0"/>
              <w:divBdr>
                <w:top w:val="none" w:sz="0" w:space="0" w:color="auto"/>
                <w:left w:val="none" w:sz="0" w:space="0" w:color="auto"/>
                <w:bottom w:val="none" w:sz="0" w:space="0" w:color="auto"/>
                <w:right w:val="none" w:sz="0" w:space="0" w:color="auto"/>
              </w:divBdr>
            </w:div>
            <w:div w:id="1819226284">
              <w:marLeft w:val="0"/>
              <w:marRight w:val="0"/>
              <w:marTop w:val="0"/>
              <w:marBottom w:val="0"/>
              <w:divBdr>
                <w:top w:val="none" w:sz="0" w:space="0" w:color="auto"/>
                <w:left w:val="none" w:sz="0" w:space="0" w:color="auto"/>
                <w:bottom w:val="none" w:sz="0" w:space="0" w:color="auto"/>
                <w:right w:val="none" w:sz="0" w:space="0" w:color="auto"/>
              </w:divBdr>
            </w:div>
            <w:div w:id="2129931787">
              <w:marLeft w:val="0"/>
              <w:marRight w:val="0"/>
              <w:marTop w:val="0"/>
              <w:marBottom w:val="0"/>
              <w:divBdr>
                <w:top w:val="none" w:sz="0" w:space="0" w:color="auto"/>
                <w:left w:val="none" w:sz="0" w:space="0" w:color="auto"/>
                <w:bottom w:val="none" w:sz="0" w:space="0" w:color="auto"/>
                <w:right w:val="none" w:sz="0" w:space="0" w:color="auto"/>
              </w:divBdr>
            </w:div>
            <w:div w:id="1162619688">
              <w:marLeft w:val="0"/>
              <w:marRight w:val="0"/>
              <w:marTop w:val="0"/>
              <w:marBottom w:val="0"/>
              <w:divBdr>
                <w:top w:val="none" w:sz="0" w:space="0" w:color="auto"/>
                <w:left w:val="none" w:sz="0" w:space="0" w:color="auto"/>
                <w:bottom w:val="none" w:sz="0" w:space="0" w:color="auto"/>
                <w:right w:val="none" w:sz="0" w:space="0" w:color="auto"/>
              </w:divBdr>
            </w:div>
            <w:div w:id="1774203879">
              <w:marLeft w:val="0"/>
              <w:marRight w:val="0"/>
              <w:marTop w:val="0"/>
              <w:marBottom w:val="0"/>
              <w:divBdr>
                <w:top w:val="none" w:sz="0" w:space="0" w:color="auto"/>
                <w:left w:val="none" w:sz="0" w:space="0" w:color="auto"/>
                <w:bottom w:val="none" w:sz="0" w:space="0" w:color="auto"/>
                <w:right w:val="none" w:sz="0" w:space="0" w:color="auto"/>
              </w:divBdr>
            </w:div>
            <w:div w:id="919169494">
              <w:marLeft w:val="0"/>
              <w:marRight w:val="0"/>
              <w:marTop w:val="0"/>
              <w:marBottom w:val="0"/>
              <w:divBdr>
                <w:top w:val="none" w:sz="0" w:space="0" w:color="auto"/>
                <w:left w:val="none" w:sz="0" w:space="0" w:color="auto"/>
                <w:bottom w:val="none" w:sz="0" w:space="0" w:color="auto"/>
                <w:right w:val="none" w:sz="0" w:space="0" w:color="auto"/>
              </w:divBdr>
            </w:div>
            <w:div w:id="1449198253">
              <w:marLeft w:val="0"/>
              <w:marRight w:val="0"/>
              <w:marTop w:val="0"/>
              <w:marBottom w:val="0"/>
              <w:divBdr>
                <w:top w:val="none" w:sz="0" w:space="0" w:color="auto"/>
                <w:left w:val="none" w:sz="0" w:space="0" w:color="auto"/>
                <w:bottom w:val="none" w:sz="0" w:space="0" w:color="auto"/>
                <w:right w:val="none" w:sz="0" w:space="0" w:color="auto"/>
              </w:divBdr>
            </w:div>
          </w:divsChild>
        </w:div>
        <w:div w:id="244732396">
          <w:marLeft w:val="0"/>
          <w:marRight w:val="0"/>
          <w:marTop w:val="0"/>
          <w:marBottom w:val="0"/>
          <w:divBdr>
            <w:top w:val="none" w:sz="0" w:space="0" w:color="auto"/>
            <w:left w:val="none" w:sz="0" w:space="0" w:color="auto"/>
            <w:bottom w:val="none" w:sz="0" w:space="0" w:color="auto"/>
            <w:right w:val="none" w:sz="0" w:space="0" w:color="auto"/>
          </w:divBdr>
        </w:div>
        <w:div w:id="1923877382">
          <w:marLeft w:val="0"/>
          <w:marRight w:val="0"/>
          <w:marTop w:val="0"/>
          <w:marBottom w:val="0"/>
          <w:divBdr>
            <w:top w:val="none" w:sz="0" w:space="0" w:color="auto"/>
            <w:left w:val="none" w:sz="0" w:space="0" w:color="auto"/>
            <w:bottom w:val="none" w:sz="0" w:space="0" w:color="auto"/>
            <w:right w:val="none" w:sz="0" w:space="0" w:color="auto"/>
          </w:divBdr>
        </w:div>
        <w:div w:id="506091905">
          <w:marLeft w:val="0"/>
          <w:marRight w:val="0"/>
          <w:marTop w:val="0"/>
          <w:marBottom w:val="0"/>
          <w:divBdr>
            <w:top w:val="none" w:sz="0" w:space="0" w:color="auto"/>
            <w:left w:val="none" w:sz="0" w:space="0" w:color="auto"/>
            <w:bottom w:val="none" w:sz="0" w:space="0" w:color="auto"/>
            <w:right w:val="none" w:sz="0" w:space="0" w:color="auto"/>
          </w:divBdr>
        </w:div>
        <w:div w:id="1403985556">
          <w:marLeft w:val="0"/>
          <w:marRight w:val="0"/>
          <w:marTop w:val="0"/>
          <w:marBottom w:val="0"/>
          <w:divBdr>
            <w:top w:val="none" w:sz="0" w:space="0" w:color="auto"/>
            <w:left w:val="none" w:sz="0" w:space="0" w:color="auto"/>
            <w:bottom w:val="none" w:sz="0" w:space="0" w:color="auto"/>
            <w:right w:val="none" w:sz="0" w:space="0" w:color="auto"/>
          </w:divBdr>
        </w:div>
        <w:div w:id="497186457">
          <w:marLeft w:val="0"/>
          <w:marRight w:val="0"/>
          <w:marTop w:val="0"/>
          <w:marBottom w:val="0"/>
          <w:divBdr>
            <w:top w:val="none" w:sz="0" w:space="0" w:color="auto"/>
            <w:left w:val="none" w:sz="0" w:space="0" w:color="auto"/>
            <w:bottom w:val="none" w:sz="0" w:space="0" w:color="auto"/>
            <w:right w:val="none" w:sz="0" w:space="0" w:color="auto"/>
          </w:divBdr>
        </w:div>
        <w:div w:id="793208585">
          <w:marLeft w:val="0"/>
          <w:marRight w:val="0"/>
          <w:marTop w:val="0"/>
          <w:marBottom w:val="0"/>
          <w:divBdr>
            <w:top w:val="none" w:sz="0" w:space="0" w:color="auto"/>
            <w:left w:val="none" w:sz="0" w:space="0" w:color="auto"/>
            <w:bottom w:val="none" w:sz="0" w:space="0" w:color="auto"/>
            <w:right w:val="none" w:sz="0" w:space="0" w:color="auto"/>
          </w:divBdr>
          <w:divsChild>
            <w:div w:id="154033126">
              <w:marLeft w:val="-75"/>
              <w:marRight w:val="0"/>
              <w:marTop w:val="30"/>
              <w:marBottom w:val="30"/>
              <w:divBdr>
                <w:top w:val="none" w:sz="0" w:space="0" w:color="auto"/>
                <w:left w:val="none" w:sz="0" w:space="0" w:color="auto"/>
                <w:bottom w:val="none" w:sz="0" w:space="0" w:color="auto"/>
                <w:right w:val="none" w:sz="0" w:space="0" w:color="auto"/>
              </w:divBdr>
              <w:divsChild>
                <w:div w:id="642664327">
                  <w:marLeft w:val="0"/>
                  <w:marRight w:val="0"/>
                  <w:marTop w:val="0"/>
                  <w:marBottom w:val="0"/>
                  <w:divBdr>
                    <w:top w:val="none" w:sz="0" w:space="0" w:color="auto"/>
                    <w:left w:val="none" w:sz="0" w:space="0" w:color="auto"/>
                    <w:bottom w:val="none" w:sz="0" w:space="0" w:color="auto"/>
                    <w:right w:val="none" w:sz="0" w:space="0" w:color="auto"/>
                  </w:divBdr>
                  <w:divsChild>
                    <w:div w:id="1715495390">
                      <w:marLeft w:val="0"/>
                      <w:marRight w:val="0"/>
                      <w:marTop w:val="0"/>
                      <w:marBottom w:val="0"/>
                      <w:divBdr>
                        <w:top w:val="none" w:sz="0" w:space="0" w:color="auto"/>
                        <w:left w:val="none" w:sz="0" w:space="0" w:color="auto"/>
                        <w:bottom w:val="none" w:sz="0" w:space="0" w:color="auto"/>
                        <w:right w:val="none" w:sz="0" w:space="0" w:color="auto"/>
                      </w:divBdr>
                    </w:div>
                  </w:divsChild>
                </w:div>
                <w:div w:id="1396706568">
                  <w:marLeft w:val="0"/>
                  <w:marRight w:val="0"/>
                  <w:marTop w:val="0"/>
                  <w:marBottom w:val="0"/>
                  <w:divBdr>
                    <w:top w:val="none" w:sz="0" w:space="0" w:color="auto"/>
                    <w:left w:val="none" w:sz="0" w:space="0" w:color="auto"/>
                    <w:bottom w:val="none" w:sz="0" w:space="0" w:color="auto"/>
                    <w:right w:val="none" w:sz="0" w:space="0" w:color="auto"/>
                  </w:divBdr>
                  <w:divsChild>
                    <w:div w:id="838036269">
                      <w:marLeft w:val="0"/>
                      <w:marRight w:val="0"/>
                      <w:marTop w:val="0"/>
                      <w:marBottom w:val="0"/>
                      <w:divBdr>
                        <w:top w:val="none" w:sz="0" w:space="0" w:color="auto"/>
                        <w:left w:val="none" w:sz="0" w:space="0" w:color="auto"/>
                        <w:bottom w:val="none" w:sz="0" w:space="0" w:color="auto"/>
                        <w:right w:val="none" w:sz="0" w:space="0" w:color="auto"/>
                      </w:divBdr>
                    </w:div>
                  </w:divsChild>
                </w:div>
                <w:div w:id="1898734710">
                  <w:marLeft w:val="0"/>
                  <w:marRight w:val="0"/>
                  <w:marTop w:val="0"/>
                  <w:marBottom w:val="0"/>
                  <w:divBdr>
                    <w:top w:val="none" w:sz="0" w:space="0" w:color="auto"/>
                    <w:left w:val="none" w:sz="0" w:space="0" w:color="auto"/>
                    <w:bottom w:val="none" w:sz="0" w:space="0" w:color="auto"/>
                    <w:right w:val="none" w:sz="0" w:space="0" w:color="auto"/>
                  </w:divBdr>
                  <w:divsChild>
                    <w:div w:id="1890417505">
                      <w:marLeft w:val="0"/>
                      <w:marRight w:val="0"/>
                      <w:marTop w:val="0"/>
                      <w:marBottom w:val="0"/>
                      <w:divBdr>
                        <w:top w:val="none" w:sz="0" w:space="0" w:color="auto"/>
                        <w:left w:val="none" w:sz="0" w:space="0" w:color="auto"/>
                        <w:bottom w:val="none" w:sz="0" w:space="0" w:color="auto"/>
                        <w:right w:val="none" w:sz="0" w:space="0" w:color="auto"/>
                      </w:divBdr>
                    </w:div>
                  </w:divsChild>
                </w:div>
                <w:div w:id="302273185">
                  <w:marLeft w:val="0"/>
                  <w:marRight w:val="0"/>
                  <w:marTop w:val="0"/>
                  <w:marBottom w:val="0"/>
                  <w:divBdr>
                    <w:top w:val="none" w:sz="0" w:space="0" w:color="auto"/>
                    <w:left w:val="none" w:sz="0" w:space="0" w:color="auto"/>
                    <w:bottom w:val="none" w:sz="0" w:space="0" w:color="auto"/>
                    <w:right w:val="none" w:sz="0" w:space="0" w:color="auto"/>
                  </w:divBdr>
                  <w:divsChild>
                    <w:div w:id="411968061">
                      <w:marLeft w:val="0"/>
                      <w:marRight w:val="0"/>
                      <w:marTop w:val="0"/>
                      <w:marBottom w:val="0"/>
                      <w:divBdr>
                        <w:top w:val="none" w:sz="0" w:space="0" w:color="auto"/>
                        <w:left w:val="none" w:sz="0" w:space="0" w:color="auto"/>
                        <w:bottom w:val="none" w:sz="0" w:space="0" w:color="auto"/>
                        <w:right w:val="none" w:sz="0" w:space="0" w:color="auto"/>
                      </w:divBdr>
                    </w:div>
                  </w:divsChild>
                </w:div>
                <w:div w:id="1101219865">
                  <w:marLeft w:val="0"/>
                  <w:marRight w:val="0"/>
                  <w:marTop w:val="0"/>
                  <w:marBottom w:val="0"/>
                  <w:divBdr>
                    <w:top w:val="none" w:sz="0" w:space="0" w:color="auto"/>
                    <w:left w:val="none" w:sz="0" w:space="0" w:color="auto"/>
                    <w:bottom w:val="none" w:sz="0" w:space="0" w:color="auto"/>
                    <w:right w:val="none" w:sz="0" w:space="0" w:color="auto"/>
                  </w:divBdr>
                  <w:divsChild>
                    <w:div w:id="408770671">
                      <w:marLeft w:val="0"/>
                      <w:marRight w:val="0"/>
                      <w:marTop w:val="0"/>
                      <w:marBottom w:val="0"/>
                      <w:divBdr>
                        <w:top w:val="none" w:sz="0" w:space="0" w:color="auto"/>
                        <w:left w:val="none" w:sz="0" w:space="0" w:color="auto"/>
                        <w:bottom w:val="none" w:sz="0" w:space="0" w:color="auto"/>
                        <w:right w:val="none" w:sz="0" w:space="0" w:color="auto"/>
                      </w:divBdr>
                    </w:div>
                  </w:divsChild>
                </w:div>
                <w:div w:id="2059476958">
                  <w:marLeft w:val="0"/>
                  <w:marRight w:val="0"/>
                  <w:marTop w:val="0"/>
                  <w:marBottom w:val="0"/>
                  <w:divBdr>
                    <w:top w:val="none" w:sz="0" w:space="0" w:color="auto"/>
                    <w:left w:val="none" w:sz="0" w:space="0" w:color="auto"/>
                    <w:bottom w:val="none" w:sz="0" w:space="0" w:color="auto"/>
                    <w:right w:val="none" w:sz="0" w:space="0" w:color="auto"/>
                  </w:divBdr>
                  <w:divsChild>
                    <w:div w:id="130053818">
                      <w:marLeft w:val="0"/>
                      <w:marRight w:val="0"/>
                      <w:marTop w:val="0"/>
                      <w:marBottom w:val="0"/>
                      <w:divBdr>
                        <w:top w:val="none" w:sz="0" w:space="0" w:color="auto"/>
                        <w:left w:val="none" w:sz="0" w:space="0" w:color="auto"/>
                        <w:bottom w:val="none" w:sz="0" w:space="0" w:color="auto"/>
                        <w:right w:val="none" w:sz="0" w:space="0" w:color="auto"/>
                      </w:divBdr>
                    </w:div>
                  </w:divsChild>
                </w:div>
                <w:div w:id="1425765510">
                  <w:marLeft w:val="0"/>
                  <w:marRight w:val="0"/>
                  <w:marTop w:val="0"/>
                  <w:marBottom w:val="0"/>
                  <w:divBdr>
                    <w:top w:val="none" w:sz="0" w:space="0" w:color="auto"/>
                    <w:left w:val="none" w:sz="0" w:space="0" w:color="auto"/>
                    <w:bottom w:val="none" w:sz="0" w:space="0" w:color="auto"/>
                    <w:right w:val="none" w:sz="0" w:space="0" w:color="auto"/>
                  </w:divBdr>
                  <w:divsChild>
                    <w:div w:id="701247495">
                      <w:marLeft w:val="0"/>
                      <w:marRight w:val="0"/>
                      <w:marTop w:val="0"/>
                      <w:marBottom w:val="0"/>
                      <w:divBdr>
                        <w:top w:val="none" w:sz="0" w:space="0" w:color="auto"/>
                        <w:left w:val="none" w:sz="0" w:space="0" w:color="auto"/>
                        <w:bottom w:val="none" w:sz="0" w:space="0" w:color="auto"/>
                        <w:right w:val="none" w:sz="0" w:space="0" w:color="auto"/>
                      </w:divBdr>
                    </w:div>
                    <w:div w:id="161357067">
                      <w:marLeft w:val="0"/>
                      <w:marRight w:val="0"/>
                      <w:marTop w:val="0"/>
                      <w:marBottom w:val="0"/>
                      <w:divBdr>
                        <w:top w:val="none" w:sz="0" w:space="0" w:color="auto"/>
                        <w:left w:val="none" w:sz="0" w:space="0" w:color="auto"/>
                        <w:bottom w:val="none" w:sz="0" w:space="0" w:color="auto"/>
                        <w:right w:val="none" w:sz="0" w:space="0" w:color="auto"/>
                      </w:divBdr>
                    </w:div>
                    <w:div w:id="1095900408">
                      <w:marLeft w:val="0"/>
                      <w:marRight w:val="0"/>
                      <w:marTop w:val="0"/>
                      <w:marBottom w:val="0"/>
                      <w:divBdr>
                        <w:top w:val="none" w:sz="0" w:space="0" w:color="auto"/>
                        <w:left w:val="none" w:sz="0" w:space="0" w:color="auto"/>
                        <w:bottom w:val="none" w:sz="0" w:space="0" w:color="auto"/>
                        <w:right w:val="none" w:sz="0" w:space="0" w:color="auto"/>
                      </w:divBdr>
                    </w:div>
                  </w:divsChild>
                </w:div>
                <w:div w:id="2061707724">
                  <w:marLeft w:val="0"/>
                  <w:marRight w:val="0"/>
                  <w:marTop w:val="0"/>
                  <w:marBottom w:val="0"/>
                  <w:divBdr>
                    <w:top w:val="none" w:sz="0" w:space="0" w:color="auto"/>
                    <w:left w:val="none" w:sz="0" w:space="0" w:color="auto"/>
                    <w:bottom w:val="none" w:sz="0" w:space="0" w:color="auto"/>
                    <w:right w:val="none" w:sz="0" w:space="0" w:color="auto"/>
                  </w:divBdr>
                  <w:divsChild>
                    <w:div w:id="15698763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3154218">
          <w:marLeft w:val="0"/>
          <w:marRight w:val="0"/>
          <w:marTop w:val="0"/>
          <w:marBottom w:val="0"/>
          <w:divBdr>
            <w:top w:val="none" w:sz="0" w:space="0" w:color="auto"/>
            <w:left w:val="none" w:sz="0" w:space="0" w:color="auto"/>
            <w:bottom w:val="none" w:sz="0" w:space="0" w:color="auto"/>
            <w:right w:val="none" w:sz="0" w:space="0" w:color="auto"/>
          </w:divBdr>
        </w:div>
        <w:div w:id="1349673568">
          <w:marLeft w:val="0"/>
          <w:marRight w:val="0"/>
          <w:marTop w:val="0"/>
          <w:marBottom w:val="0"/>
          <w:divBdr>
            <w:top w:val="none" w:sz="0" w:space="0" w:color="auto"/>
            <w:left w:val="none" w:sz="0" w:space="0" w:color="auto"/>
            <w:bottom w:val="none" w:sz="0" w:space="0" w:color="auto"/>
            <w:right w:val="none" w:sz="0" w:space="0" w:color="auto"/>
          </w:divBdr>
        </w:div>
        <w:div w:id="852376916">
          <w:marLeft w:val="0"/>
          <w:marRight w:val="0"/>
          <w:marTop w:val="0"/>
          <w:marBottom w:val="0"/>
          <w:divBdr>
            <w:top w:val="none" w:sz="0" w:space="0" w:color="auto"/>
            <w:left w:val="none" w:sz="0" w:space="0" w:color="auto"/>
            <w:bottom w:val="none" w:sz="0" w:space="0" w:color="auto"/>
            <w:right w:val="none" w:sz="0" w:space="0" w:color="auto"/>
          </w:divBdr>
        </w:div>
        <w:div w:id="1290627315">
          <w:marLeft w:val="0"/>
          <w:marRight w:val="0"/>
          <w:marTop w:val="0"/>
          <w:marBottom w:val="0"/>
          <w:divBdr>
            <w:top w:val="none" w:sz="0" w:space="0" w:color="auto"/>
            <w:left w:val="none" w:sz="0" w:space="0" w:color="auto"/>
            <w:bottom w:val="none" w:sz="0" w:space="0" w:color="auto"/>
            <w:right w:val="none" w:sz="0" w:space="0" w:color="auto"/>
          </w:divBdr>
        </w:div>
        <w:div w:id="1125348037">
          <w:marLeft w:val="0"/>
          <w:marRight w:val="0"/>
          <w:marTop w:val="0"/>
          <w:marBottom w:val="0"/>
          <w:divBdr>
            <w:top w:val="none" w:sz="0" w:space="0" w:color="auto"/>
            <w:left w:val="none" w:sz="0" w:space="0" w:color="auto"/>
            <w:bottom w:val="none" w:sz="0" w:space="0" w:color="auto"/>
            <w:right w:val="none" w:sz="0" w:space="0" w:color="auto"/>
          </w:divBdr>
          <w:divsChild>
            <w:div w:id="1540359610">
              <w:marLeft w:val="-75"/>
              <w:marRight w:val="0"/>
              <w:marTop w:val="30"/>
              <w:marBottom w:val="30"/>
              <w:divBdr>
                <w:top w:val="none" w:sz="0" w:space="0" w:color="auto"/>
                <w:left w:val="none" w:sz="0" w:space="0" w:color="auto"/>
                <w:bottom w:val="none" w:sz="0" w:space="0" w:color="auto"/>
                <w:right w:val="none" w:sz="0" w:space="0" w:color="auto"/>
              </w:divBdr>
              <w:divsChild>
                <w:div w:id="1502432814">
                  <w:marLeft w:val="0"/>
                  <w:marRight w:val="0"/>
                  <w:marTop w:val="0"/>
                  <w:marBottom w:val="0"/>
                  <w:divBdr>
                    <w:top w:val="none" w:sz="0" w:space="0" w:color="auto"/>
                    <w:left w:val="none" w:sz="0" w:space="0" w:color="auto"/>
                    <w:bottom w:val="none" w:sz="0" w:space="0" w:color="auto"/>
                    <w:right w:val="none" w:sz="0" w:space="0" w:color="auto"/>
                  </w:divBdr>
                  <w:divsChild>
                    <w:div w:id="307975203">
                      <w:marLeft w:val="0"/>
                      <w:marRight w:val="0"/>
                      <w:marTop w:val="0"/>
                      <w:marBottom w:val="0"/>
                      <w:divBdr>
                        <w:top w:val="none" w:sz="0" w:space="0" w:color="auto"/>
                        <w:left w:val="none" w:sz="0" w:space="0" w:color="auto"/>
                        <w:bottom w:val="none" w:sz="0" w:space="0" w:color="auto"/>
                        <w:right w:val="none" w:sz="0" w:space="0" w:color="auto"/>
                      </w:divBdr>
                    </w:div>
                  </w:divsChild>
                </w:div>
                <w:div w:id="2027637071">
                  <w:marLeft w:val="0"/>
                  <w:marRight w:val="0"/>
                  <w:marTop w:val="0"/>
                  <w:marBottom w:val="0"/>
                  <w:divBdr>
                    <w:top w:val="none" w:sz="0" w:space="0" w:color="auto"/>
                    <w:left w:val="none" w:sz="0" w:space="0" w:color="auto"/>
                    <w:bottom w:val="none" w:sz="0" w:space="0" w:color="auto"/>
                    <w:right w:val="none" w:sz="0" w:space="0" w:color="auto"/>
                  </w:divBdr>
                  <w:divsChild>
                    <w:div w:id="2102795729">
                      <w:marLeft w:val="0"/>
                      <w:marRight w:val="0"/>
                      <w:marTop w:val="0"/>
                      <w:marBottom w:val="0"/>
                      <w:divBdr>
                        <w:top w:val="none" w:sz="0" w:space="0" w:color="auto"/>
                        <w:left w:val="none" w:sz="0" w:space="0" w:color="auto"/>
                        <w:bottom w:val="none" w:sz="0" w:space="0" w:color="auto"/>
                        <w:right w:val="none" w:sz="0" w:space="0" w:color="auto"/>
                      </w:divBdr>
                    </w:div>
                  </w:divsChild>
                </w:div>
                <w:div w:id="2005470080">
                  <w:marLeft w:val="0"/>
                  <w:marRight w:val="0"/>
                  <w:marTop w:val="0"/>
                  <w:marBottom w:val="0"/>
                  <w:divBdr>
                    <w:top w:val="none" w:sz="0" w:space="0" w:color="auto"/>
                    <w:left w:val="none" w:sz="0" w:space="0" w:color="auto"/>
                    <w:bottom w:val="none" w:sz="0" w:space="0" w:color="auto"/>
                    <w:right w:val="none" w:sz="0" w:space="0" w:color="auto"/>
                  </w:divBdr>
                  <w:divsChild>
                    <w:div w:id="183717953">
                      <w:marLeft w:val="0"/>
                      <w:marRight w:val="0"/>
                      <w:marTop w:val="0"/>
                      <w:marBottom w:val="0"/>
                      <w:divBdr>
                        <w:top w:val="none" w:sz="0" w:space="0" w:color="auto"/>
                        <w:left w:val="none" w:sz="0" w:space="0" w:color="auto"/>
                        <w:bottom w:val="none" w:sz="0" w:space="0" w:color="auto"/>
                        <w:right w:val="none" w:sz="0" w:space="0" w:color="auto"/>
                      </w:divBdr>
                    </w:div>
                  </w:divsChild>
                </w:div>
                <w:div w:id="1173641545">
                  <w:marLeft w:val="0"/>
                  <w:marRight w:val="0"/>
                  <w:marTop w:val="0"/>
                  <w:marBottom w:val="0"/>
                  <w:divBdr>
                    <w:top w:val="none" w:sz="0" w:space="0" w:color="auto"/>
                    <w:left w:val="none" w:sz="0" w:space="0" w:color="auto"/>
                    <w:bottom w:val="none" w:sz="0" w:space="0" w:color="auto"/>
                    <w:right w:val="none" w:sz="0" w:space="0" w:color="auto"/>
                  </w:divBdr>
                  <w:divsChild>
                    <w:div w:id="1995838957">
                      <w:marLeft w:val="0"/>
                      <w:marRight w:val="0"/>
                      <w:marTop w:val="0"/>
                      <w:marBottom w:val="0"/>
                      <w:divBdr>
                        <w:top w:val="none" w:sz="0" w:space="0" w:color="auto"/>
                        <w:left w:val="none" w:sz="0" w:space="0" w:color="auto"/>
                        <w:bottom w:val="none" w:sz="0" w:space="0" w:color="auto"/>
                        <w:right w:val="none" w:sz="0" w:space="0" w:color="auto"/>
                      </w:divBdr>
                    </w:div>
                  </w:divsChild>
                </w:div>
                <w:div w:id="301928521">
                  <w:marLeft w:val="0"/>
                  <w:marRight w:val="0"/>
                  <w:marTop w:val="0"/>
                  <w:marBottom w:val="0"/>
                  <w:divBdr>
                    <w:top w:val="none" w:sz="0" w:space="0" w:color="auto"/>
                    <w:left w:val="none" w:sz="0" w:space="0" w:color="auto"/>
                    <w:bottom w:val="none" w:sz="0" w:space="0" w:color="auto"/>
                    <w:right w:val="none" w:sz="0" w:space="0" w:color="auto"/>
                  </w:divBdr>
                  <w:divsChild>
                    <w:div w:id="890655740">
                      <w:marLeft w:val="0"/>
                      <w:marRight w:val="0"/>
                      <w:marTop w:val="0"/>
                      <w:marBottom w:val="0"/>
                      <w:divBdr>
                        <w:top w:val="none" w:sz="0" w:space="0" w:color="auto"/>
                        <w:left w:val="none" w:sz="0" w:space="0" w:color="auto"/>
                        <w:bottom w:val="none" w:sz="0" w:space="0" w:color="auto"/>
                        <w:right w:val="none" w:sz="0" w:space="0" w:color="auto"/>
                      </w:divBdr>
                    </w:div>
                  </w:divsChild>
                </w:div>
                <w:div w:id="66808742">
                  <w:marLeft w:val="0"/>
                  <w:marRight w:val="0"/>
                  <w:marTop w:val="0"/>
                  <w:marBottom w:val="0"/>
                  <w:divBdr>
                    <w:top w:val="none" w:sz="0" w:space="0" w:color="auto"/>
                    <w:left w:val="none" w:sz="0" w:space="0" w:color="auto"/>
                    <w:bottom w:val="none" w:sz="0" w:space="0" w:color="auto"/>
                    <w:right w:val="none" w:sz="0" w:space="0" w:color="auto"/>
                  </w:divBdr>
                  <w:divsChild>
                    <w:div w:id="1217862124">
                      <w:marLeft w:val="0"/>
                      <w:marRight w:val="0"/>
                      <w:marTop w:val="0"/>
                      <w:marBottom w:val="0"/>
                      <w:divBdr>
                        <w:top w:val="none" w:sz="0" w:space="0" w:color="auto"/>
                        <w:left w:val="none" w:sz="0" w:space="0" w:color="auto"/>
                        <w:bottom w:val="none" w:sz="0" w:space="0" w:color="auto"/>
                        <w:right w:val="none" w:sz="0" w:space="0" w:color="auto"/>
                      </w:divBdr>
                    </w:div>
                  </w:divsChild>
                </w:div>
                <w:div w:id="1976830331">
                  <w:marLeft w:val="0"/>
                  <w:marRight w:val="0"/>
                  <w:marTop w:val="0"/>
                  <w:marBottom w:val="0"/>
                  <w:divBdr>
                    <w:top w:val="none" w:sz="0" w:space="0" w:color="auto"/>
                    <w:left w:val="none" w:sz="0" w:space="0" w:color="auto"/>
                    <w:bottom w:val="none" w:sz="0" w:space="0" w:color="auto"/>
                    <w:right w:val="none" w:sz="0" w:space="0" w:color="auto"/>
                  </w:divBdr>
                  <w:divsChild>
                    <w:div w:id="1602255533">
                      <w:marLeft w:val="0"/>
                      <w:marRight w:val="0"/>
                      <w:marTop w:val="0"/>
                      <w:marBottom w:val="0"/>
                      <w:divBdr>
                        <w:top w:val="none" w:sz="0" w:space="0" w:color="auto"/>
                        <w:left w:val="none" w:sz="0" w:space="0" w:color="auto"/>
                        <w:bottom w:val="none" w:sz="0" w:space="0" w:color="auto"/>
                        <w:right w:val="none" w:sz="0" w:space="0" w:color="auto"/>
                      </w:divBdr>
                    </w:div>
                  </w:divsChild>
                </w:div>
                <w:div w:id="1083837452">
                  <w:marLeft w:val="0"/>
                  <w:marRight w:val="0"/>
                  <w:marTop w:val="0"/>
                  <w:marBottom w:val="0"/>
                  <w:divBdr>
                    <w:top w:val="none" w:sz="0" w:space="0" w:color="auto"/>
                    <w:left w:val="none" w:sz="0" w:space="0" w:color="auto"/>
                    <w:bottom w:val="none" w:sz="0" w:space="0" w:color="auto"/>
                    <w:right w:val="none" w:sz="0" w:space="0" w:color="auto"/>
                  </w:divBdr>
                  <w:divsChild>
                    <w:div w:id="1629894775">
                      <w:marLeft w:val="0"/>
                      <w:marRight w:val="0"/>
                      <w:marTop w:val="0"/>
                      <w:marBottom w:val="0"/>
                      <w:divBdr>
                        <w:top w:val="none" w:sz="0" w:space="0" w:color="auto"/>
                        <w:left w:val="none" w:sz="0" w:space="0" w:color="auto"/>
                        <w:bottom w:val="none" w:sz="0" w:space="0" w:color="auto"/>
                        <w:right w:val="none" w:sz="0" w:space="0" w:color="auto"/>
                      </w:divBdr>
                    </w:div>
                  </w:divsChild>
                </w:div>
                <w:div w:id="1142579075">
                  <w:marLeft w:val="0"/>
                  <w:marRight w:val="0"/>
                  <w:marTop w:val="0"/>
                  <w:marBottom w:val="0"/>
                  <w:divBdr>
                    <w:top w:val="none" w:sz="0" w:space="0" w:color="auto"/>
                    <w:left w:val="none" w:sz="0" w:space="0" w:color="auto"/>
                    <w:bottom w:val="none" w:sz="0" w:space="0" w:color="auto"/>
                    <w:right w:val="none" w:sz="0" w:space="0" w:color="auto"/>
                  </w:divBdr>
                  <w:divsChild>
                    <w:div w:id="1591814145">
                      <w:marLeft w:val="0"/>
                      <w:marRight w:val="0"/>
                      <w:marTop w:val="0"/>
                      <w:marBottom w:val="0"/>
                      <w:divBdr>
                        <w:top w:val="none" w:sz="0" w:space="0" w:color="auto"/>
                        <w:left w:val="none" w:sz="0" w:space="0" w:color="auto"/>
                        <w:bottom w:val="none" w:sz="0" w:space="0" w:color="auto"/>
                        <w:right w:val="none" w:sz="0" w:space="0" w:color="auto"/>
                      </w:divBdr>
                    </w:div>
                  </w:divsChild>
                </w:div>
                <w:div w:id="575479877">
                  <w:marLeft w:val="0"/>
                  <w:marRight w:val="0"/>
                  <w:marTop w:val="0"/>
                  <w:marBottom w:val="0"/>
                  <w:divBdr>
                    <w:top w:val="none" w:sz="0" w:space="0" w:color="auto"/>
                    <w:left w:val="none" w:sz="0" w:space="0" w:color="auto"/>
                    <w:bottom w:val="none" w:sz="0" w:space="0" w:color="auto"/>
                    <w:right w:val="none" w:sz="0" w:space="0" w:color="auto"/>
                  </w:divBdr>
                  <w:divsChild>
                    <w:div w:id="686054607">
                      <w:marLeft w:val="0"/>
                      <w:marRight w:val="0"/>
                      <w:marTop w:val="0"/>
                      <w:marBottom w:val="0"/>
                      <w:divBdr>
                        <w:top w:val="none" w:sz="0" w:space="0" w:color="auto"/>
                        <w:left w:val="none" w:sz="0" w:space="0" w:color="auto"/>
                        <w:bottom w:val="none" w:sz="0" w:space="0" w:color="auto"/>
                        <w:right w:val="none" w:sz="0" w:space="0" w:color="auto"/>
                      </w:divBdr>
                    </w:div>
                  </w:divsChild>
                </w:div>
                <w:div w:id="812604629">
                  <w:marLeft w:val="0"/>
                  <w:marRight w:val="0"/>
                  <w:marTop w:val="0"/>
                  <w:marBottom w:val="0"/>
                  <w:divBdr>
                    <w:top w:val="none" w:sz="0" w:space="0" w:color="auto"/>
                    <w:left w:val="none" w:sz="0" w:space="0" w:color="auto"/>
                    <w:bottom w:val="none" w:sz="0" w:space="0" w:color="auto"/>
                    <w:right w:val="none" w:sz="0" w:space="0" w:color="auto"/>
                  </w:divBdr>
                  <w:divsChild>
                    <w:div w:id="1640645301">
                      <w:marLeft w:val="0"/>
                      <w:marRight w:val="0"/>
                      <w:marTop w:val="0"/>
                      <w:marBottom w:val="0"/>
                      <w:divBdr>
                        <w:top w:val="none" w:sz="0" w:space="0" w:color="auto"/>
                        <w:left w:val="none" w:sz="0" w:space="0" w:color="auto"/>
                        <w:bottom w:val="none" w:sz="0" w:space="0" w:color="auto"/>
                        <w:right w:val="none" w:sz="0" w:space="0" w:color="auto"/>
                      </w:divBdr>
                    </w:div>
                  </w:divsChild>
                </w:div>
                <w:div w:id="951858622">
                  <w:marLeft w:val="0"/>
                  <w:marRight w:val="0"/>
                  <w:marTop w:val="0"/>
                  <w:marBottom w:val="0"/>
                  <w:divBdr>
                    <w:top w:val="none" w:sz="0" w:space="0" w:color="auto"/>
                    <w:left w:val="none" w:sz="0" w:space="0" w:color="auto"/>
                    <w:bottom w:val="none" w:sz="0" w:space="0" w:color="auto"/>
                    <w:right w:val="none" w:sz="0" w:space="0" w:color="auto"/>
                  </w:divBdr>
                  <w:divsChild>
                    <w:div w:id="789474983">
                      <w:marLeft w:val="0"/>
                      <w:marRight w:val="0"/>
                      <w:marTop w:val="0"/>
                      <w:marBottom w:val="0"/>
                      <w:divBdr>
                        <w:top w:val="none" w:sz="0" w:space="0" w:color="auto"/>
                        <w:left w:val="none" w:sz="0" w:space="0" w:color="auto"/>
                        <w:bottom w:val="none" w:sz="0" w:space="0" w:color="auto"/>
                        <w:right w:val="none" w:sz="0" w:space="0" w:color="auto"/>
                      </w:divBdr>
                    </w:div>
                  </w:divsChild>
                </w:div>
                <w:div w:id="592081864">
                  <w:marLeft w:val="0"/>
                  <w:marRight w:val="0"/>
                  <w:marTop w:val="0"/>
                  <w:marBottom w:val="0"/>
                  <w:divBdr>
                    <w:top w:val="none" w:sz="0" w:space="0" w:color="auto"/>
                    <w:left w:val="none" w:sz="0" w:space="0" w:color="auto"/>
                    <w:bottom w:val="none" w:sz="0" w:space="0" w:color="auto"/>
                    <w:right w:val="none" w:sz="0" w:space="0" w:color="auto"/>
                  </w:divBdr>
                  <w:divsChild>
                    <w:div w:id="2057505970">
                      <w:marLeft w:val="0"/>
                      <w:marRight w:val="0"/>
                      <w:marTop w:val="0"/>
                      <w:marBottom w:val="0"/>
                      <w:divBdr>
                        <w:top w:val="none" w:sz="0" w:space="0" w:color="auto"/>
                        <w:left w:val="none" w:sz="0" w:space="0" w:color="auto"/>
                        <w:bottom w:val="none" w:sz="0" w:space="0" w:color="auto"/>
                        <w:right w:val="none" w:sz="0" w:space="0" w:color="auto"/>
                      </w:divBdr>
                    </w:div>
                  </w:divsChild>
                </w:div>
                <w:div w:id="1280838772">
                  <w:marLeft w:val="0"/>
                  <w:marRight w:val="0"/>
                  <w:marTop w:val="0"/>
                  <w:marBottom w:val="0"/>
                  <w:divBdr>
                    <w:top w:val="none" w:sz="0" w:space="0" w:color="auto"/>
                    <w:left w:val="none" w:sz="0" w:space="0" w:color="auto"/>
                    <w:bottom w:val="none" w:sz="0" w:space="0" w:color="auto"/>
                    <w:right w:val="none" w:sz="0" w:space="0" w:color="auto"/>
                  </w:divBdr>
                  <w:divsChild>
                    <w:div w:id="15421331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1573158">
          <w:marLeft w:val="0"/>
          <w:marRight w:val="0"/>
          <w:marTop w:val="0"/>
          <w:marBottom w:val="0"/>
          <w:divBdr>
            <w:top w:val="none" w:sz="0" w:space="0" w:color="auto"/>
            <w:left w:val="none" w:sz="0" w:space="0" w:color="auto"/>
            <w:bottom w:val="none" w:sz="0" w:space="0" w:color="auto"/>
            <w:right w:val="none" w:sz="0" w:space="0" w:color="auto"/>
          </w:divBdr>
        </w:div>
        <w:div w:id="1300918493">
          <w:marLeft w:val="0"/>
          <w:marRight w:val="0"/>
          <w:marTop w:val="0"/>
          <w:marBottom w:val="0"/>
          <w:divBdr>
            <w:top w:val="none" w:sz="0" w:space="0" w:color="auto"/>
            <w:left w:val="none" w:sz="0" w:space="0" w:color="auto"/>
            <w:bottom w:val="none" w:sz="0" w:space="0" w:color="auto"/>
            <w:right w:val="none" w:sz="0" w:space="0" w:color="auto"/>
          </w:divBdr>
        </w:div>
        <w:div w:id="2112890495">
          <w:marLeft w:val="0"/>
          <w:marRight w:val="0"/>
          <w:marTop w:val="0"/>
          <w:marBottom w:val="0"/>
          <w:divBdr>
            <w:top w:val="none" w:sz="0" w:space="0" w:color="auto"/>
            <w:left w:val="none" w:sz="0" w:space="0" w:color="auto"/>
            <w:bottom w:val="none" w:sz="0" w:space="0" w:color="auto"/>
            <w:right w:val="none" w:sz="0" w:space="0" w:color="auto"/>
          </w:divBdr>
          <w:divsChild>
            <w:div w:id="106974956">
              <w:marLeft w:val="0"/>
              <w:marRight w:val="0"/>
              <w:marTop w:val="0"/>
              <w:marBottom w:val="0"/>
              <w:divBdr>
                <w:top w:val="none" w:sz="0" w:space="0" w:color="auto"/>
                <w:left w:val="none" w:sz="0" w:space="0" w:color="auto"/>
                <w:bottom w:val="none" w:sz="0" w:space="0" w:color="auto"/>
                <w:right w:val="none" w:sz="0" w:space="0" w:color="auto"/>
              </w:divBdr>
            </w:div>
            <w:div w:id="1234387095">
              <w:marLeft w:val="0"/>
              <w:marRight w:val="0"/>
              <w:marTop w:val="0"/>
              <w:marBottom w:val="0"/>
              <w:divBdr>
                <w:top w:val="none" w:sz="0" w:space="0" w:color="auto"/>
                <w:left w:val="none" w:sz="0" w:space="0" w:color="auto"/>
                <w:bottom w:val="none" w:sz="0" w:space="0" w:color="auto"/>
                <w:right w:val="none" w:sz="0" w:space="0" w:color="auto"/>
              </w:divBdr>
            </w:div>
            <w:div w:id="1811512414">
              <w:marLeft w:val="0"/>
              <w:marRight w:val="0"/>
              <w:marTop w:val="0"/>
              <w:marBottom w:val="0"/>
              <w:divBdr>
                <w:top w:val="none" w:sz="0" w:space="0" w:color="auto"/>
                <w:left w:val="none" w:sz="0" w:space="0" w:color="auto"/>
                <w:bottom w:val="none" w:sz="0" w:space="0" w:color="auto"/>
                <w:right w:val="none" w:sz="0" w:space="0" w:color="auto"/>
              </w:divBdr>
            </w:div>
            <w:div w:id="1077870735">
              <w:marLeft w:val="0"/>
              <w:marRight w:val="0"/>
              <w:marTop w:val="0"/>
              <w:marBottom w:val="0"/>
              <w:divBdr>
                <w:top w:val="none" w:sz="0" w:space="0" w:color="auto"/>
                <w:left w:val="none" w:sz="0" w:space="0" w:color="auto"/>
                <w:bottom w:val="none" w:sz="0" w:space="0" w:color="auto"/>
                <w:right w:val="none" w:sz="0" w:space="0" w:color="auto"/>
              </w:divBdr>
            </w:div>
            <w:div w:id="203254277">
              <w:marLeft w:val="0"/>
              <w:marRight w:val="0"/>
              <w:marTop w:val="0"/>
              <w:marBottom w:val="0"/>
              <w:divBdr>
                <w:top w:val="none" w:sz="0" w:space="0" w:color="auto"/>
                <w:left w:val="none" w:sz="0" w:space="0" w:color="auto"/>
                <w:bottom w:val="none" w:sz="0" w:space="0" w:color="auto"/>
                <w:right w:val="none" w:sz="0" w:space="0" w:color="auto"/>
              </w:divBdr>
            </w:div>
            <w:div w:id="2143037392">
              <w:marLeft w:val="0"/>
              <w:marRight w:val="0"/>
              <w:marTop w:val="0"/>
              <w:marBottom w:val="0"/>
              <w:divBdr>
                <w:top w:val="none" w:sz="0" w:space="0" w:color="auto"/>
                <w:left w:val="none" w:sz="0" w:space="0" w:color="auto"/>
                <w:bottom w:val="none" w:sz="0" w:space="0" w:color="auto"/>
                <w:right w:val="none" w:sz="0" w:space="0" w:color="auto"/>
              </w:divBdr>
            </w:div>
            <w:div w:id="301471315">
              <w:marLeft w:val="0"/>
              <w:marRight w:val="0"/>
              <w:marTop w:val="0"/>
              <w:marBottom w:val="0"/>
              <w:divBdr>
                <w:top w:val="none" w:sz="0" w:space="0" w:color="auto"/>
                <w:left w:val="none" w:sz="0" w:space="0" w:color="auto"/>
                <w:bottom w:val="none" w:sz="0" w:space="0" w:color="auto"/>
                <w:right w:val="none" w:sz="0" w:space="0" w:color="auto"/>
              </w:divBdr>
            </w:div>
            <w:div w:id="869147941">
              <w:marLeft w:val="0"/>
              <w:marRight w:val="0"/>
              <w:marTop w:val="0"/>
              <w:marBottom w:val="0"/>
              <w:divBdr>
                <w:top w:val="none" w:sz="0" w:space="0" w:color="auto"/>
                <w:left w:val="none" w:sz="0" w:space="0" w:color="auto"/>
                <w:bottom w:val="none" w:sz="0" w:space="0" w:color="auto"/>
                <w:right w:val="none" w:sz="0" w:space="0" w:color="auto"/>
              </w:divBdr>
            </w:div>
            <w:div w:id="479810561">
              <w:marLeft w:val="0"/>
              <w:marRight w:val="0"/>
              <w:marTop w:val="0"/>
              <w:marBottom w:val="0"/>
              <w:divBdr>
                <w:top w:val="none" w:sz="0" w:space="0" w:color="auto"/>
                <w:left w:val="none" w:sz="0" w:space="0" w:color="auto"/>
                <w:bottom w:val="none" w:sz="0" w:space="0" w:color="auto"/>
                <w:right w:val="none" w:sz="0" w:space="0" w:color="auto"/>
              </w:divBdr>
            </w:div>
            <w:div w:id="1630087176">
              <w:marLeft w:val="0"/>
              <w:marRight w:val="0"/>
              <w:marTop w:val="0"/>
              <w:marBottom w:val="0"/>
              <w:divBdr>
                <w:top w:val="none" w:sz="0" w:space="0" w:color="auto"/>
                <w:left w:val="none" w:sz="0" w:space="0" w:color="auto"/>
                <w:bottom w:val="none" w:sz="0" w:space="0" w:color="auto"/>
                <w:right w:val="none" w:sz="0" w:space="0" w:color="auto"/>
              </w:divBdr>
            </w:div>
            <w:div w:id="209073851">
              <w:marLeft w:val="0"/>
              <w:marRight w:val="0"/>
              <w:marTop w:val="0"/>
              <w:marBottom w:val="0"/>
              <w:divBdr>
                <w:top w:val="none" w:sz="0" w:space="0" w:color="auto"/>
                <w:left w:val="none" w:sz="0" w:space="0" w:color="auto"/>
                <w:bottom w:val="none" w:sz="0" w:space="0" w:color="auto"/>
                <w:right w:val="none" w:sz="0" w:space="0" w:color="auto"/>
              </w:divBdr>
            </w:div>
            <w:div w:id="57364212">
              <w:marLeft w:val="0"/>
              <w:marRight w:val="0"/>
              <w:marTop w:val="0"/>
              <w:marBottom w:val="0"/>
              <w:divBdr>
                <w:top w:val="none" w:sz="0" w:space="0" w:color="auto"/>
                <w:left w:val="none" w:sz="0" w:space="0" w:color="auto"/>
                <w:bottom w:val="none" w:sz="0" w:space="0" w:color="auto"/>
                <w:right w:val="none" w:sz="0" w:space="0" w:color="auto"/>
              </w:divBdr>
            </w:div>
          </w:divsChild>
        </w:div>
        <w:div w:id="2042512579">
          <w:marLeft w:val="0"/>
          <w:marRight w:val="0"/>
          <w:marTop w:val="0"/>
          <w:marBottom w:val="0"/>
          <w:divBdr>
            <w:top w:val="none" w:sz="0" w:space="0" w:color="auto"/>
            <w:left w:val="none" w:sz="0" w:space="0" w:color="auto"/>
            <w:bottom w:val="none" w:sz="0" w:space="0" w:color="auto"/>
            <w:right w:val="none" w:sz="0" w:space="0" w:color="auto"/>
          </w:divBdr>
        </w:div>
        <w:div w:id="452674554">
          <w:marLeft w:val="0"/>
          <w:marRight w:val="0"/>
          <w:marTop w:val="0"/>
          <w:marBottom w:val="0"/>
          <w:divBdr>
            <w:top w:val="none" w:sz="0" w:space="0" w:color="auto"/>
            <w:left w:val="none" w:sz="0" w:space="0" w:color="auto"/>
            <w:bottom w:val="none" w:sz="0" w:space="0" w:color="auto"/>
            <w:right w:val="none" w:sz="0" w:space="0" w:color="auto"/>
          </w:divBdr>
        </w:div>
        <w:div w:id="2091190490">
          <w:marLeft w:val="0"/>
          <w:marRight w:val="0"/>
          <w:marTop w:val="0"/>
          <w:marBottom w:val="0"/>
          <w:divBdr>
            <w:top w:val="none" w:sz="0" w:space="0" w:color="auto"/>
            <w:left w:val="none" w:sz="0" w:space="0" w:color="auto"/>
            <w:bottom w:val="none" w:sz="0" w:space="0" w:color="auto"/>
            <w:right w:val="none" w:sz="0" w:space="0" w:color="auto"/>
          </w:divBdr>
        </w:div>
        <w:div w:id="506406201">
          <w:marLeft w:val="0"/>
          <w:marRight w:val="0"/>
          <w:marTop w:val="0"/>
          <w:marBottom w:val="0"/>
          <w:divBdr>
            <w:top w:val="none" w:sz="0" w:space="0" w:color="auto"/>
            <w:left w:val="none" w:sz="0" w:space="0" w:color="auto"/>
            <w:bottom w:val="none" w:sz="0" w:space="0" w:color="auto"/>
            <w:right w:val="none" w:sz="0" w:space="0" w:color="auto"/>
          </w:divBdr>
        </w:div>
        <w:div w:id="1344740520">
          <w:marLeft w:val="0"/>
          <w:marRight w:val="0"/>
          <w:marTop w:val="0"/>
          <w:marBottom w:val="0"/>
          <w:divBdr>
            <w:top w:val="none" w:sz="0" w:space="0" w:color="auto"/>
            <w:left w:val="none" w:sz="0" w:space="0" w:color="auto"/>
            <w:bottom w:val="none" w:sz="0" w:space="0" w:color="auto"/>
            <w:right w:val="none" w:sz="0" w:space="0" w:color="auto"/>
          </w:divBdr>
          <w:divsChild>
            <w:div w:id="854805888">
              <w:marLeft w:val="-75"/>
              <w:marRight w:val="0"/>
              <w:marTop w:val="30"/>
              <w:marBottom w:val="30"/>
              <w:divBdr>
                <w:top w:val="none" w:sz="0" w:space="0" w:color="auto"/>
                <w:left w:val="none" w:sz="0" w:space="0" w:color="auto"/>
                <w:bottom w:val="none" w:sz="0" w:space="0" w:color="auto"/>
                <w:right w:val="none" w:sz="0" w:space="0" w:color="auto"/>
              </w:divBdr>
              <w:divsChild>
                <w:div w:id="1579971988">
                  <w:marLeft w:val="0"/>
                  <w:marRight w:val="0"/>
                  <w:marTop w:val="0"/>
                  <w:marBottom w:val="0"/>
                  <w:divBdr>
                    <w:top w:val="none" w:sz="0" w:space="0" w:color="auto"/>
                    <w:left w:val="none" w:sz="0" w:space="0" w:color="auto"/>
                    <w:bottom w:val="none" w:sz="0" w:space="0" w:color="auto"/>
                    <w:right w:val="none" w:sz="0" w:space="0" w:color="auto"/>
                  </w:divBdr>
                  <w:divsChild>
                    <w:div w:id="559709669">
                      <w:marLeft w:val="0"/>
                      <w:marRight w:val="0"/>
                      <w:marTop w:val="0"/>
                      <w:marBottom w:val="0"/>
                      <w:divBdr>
                        <w:top w:val="none" w:sz="0" w:space="0" w:color="auto"/>
                        <w:left w:val="none" w:sz="0" w:space="0" w:color="auto"/>
                        <w:bottom w:val="none" w:sz="0" w:space="0" w:color="auto"/>
                        <w:right w:val="none" w:sz="0" w:space="0" w:color="auto"/>
                      </w:divBdr>
                    </w:div>
                  </w:divsChild>
                </w:div>
                <w:div w:id="2015061570">
                  <w:marLeft w:val="0"/>
                  <w:marRight w:val="0"/>
                  <w:marTop w:val="0"/>
                  <w:marBottom w:val="0"/>
                  <w:divBdr>
                    <w:top w:val="none" w:sz="0" w:space="0" w:color="auto"/>
                    <w:left w:val="none" w:sz="0" w:space="0" w:color="auto"/>
                    <w:bottom w:val="none" w:sz="0" w:space="0" w:color="auto"/>
                    <w:right w:val="none" w:sz="0" w:space="0" w:color="auto"/>
                  </w:divBdr>
                  <w:divsChild>
                    <w:div w:id="1691252274">
                      <w:marLeft w:val="0"/>
                      <w:marRight w:val="0"/>
                      <w:marTop w:val="0"/>
                      <w:marBottom w:val="0"/>
                      <w:divBdr>
                        <w:top w:val="none" w:sz="0" w:space="0" w:color="auto"/>
                        <w:left w:val="none" w:sz="0" w:space="0" w:color="auto"/>
                        <w:bottom w:val="none" w:sz="0" w:space="0" w:color="auto"/>
                        <w:right w:val="none" w:sz="0" w:space="0" w:color="auto"/>
                      </w:divBdr>
                    </w:div>
                  </w:divsChild>
                </w:div>
                <w:div w:id="420027376">
                  <w:marLeft w:val="0"/>
                  <w:marRight w:val="0"/>
                  <w:marTop w:val="0"/>
                  <w:marBottom w:val="0"/>
                  <w:divBdr>
                    <w:top w:val="none" w:sz="0" w:space="0" w:color="auto"/>
                    <w:left w:val="none" w:sz="0" w:space="0" w:color="auto"/>
                    <w:bottom w:val="none" w:sz="0" w:space="0" w:color="auto"/>
                    <w:right w:val="none" w:sz="0" w:space="0" w:color="auto"/>
                  </w:divBdr>
                  <w:divsChild>
                    <w:div w:id="179246709">
                      <w:marLeft w:val="0"/>
                      <w:marRight w:val="0"/>
                      <w:marTop w:val="0"/>
                      <w:marBottom w:val="0"/>
                      <w:divBdr>
                        <w:top w:val="none" w:sz="0" w:space="0" w:color="auto"/>
                        <w:left w:val="none" w:sz="0" w:space="0" w:color="auto"/>
                        <w:bottom w:val="none" w:sz="0" w:space="0" w:color="auto"/>
                        <w:right w:val="none" w:sz="0" w:space="0" w:color="auto"/>
                      </w:divBdr>
                    </w:div>
                  </w:divsChild>
                </w:div>
                <w:div w:id="1988776991">
                  <w:marLeft w:val="0"/>
                  <w:marRight w:val="0"/>
                  <w:marTop w:val="0"/>
                  <w:marBottom w:val="0"/>
                  <w:divBdr>
                    <w:top w:val="none" w:sz="0" w:space="0" w:color="auto"/>
                    <w:left w:val="none" w:sz="0" w:space="0" w:color="auto"/>
                    <w:bottom w:val="none" w:sz="0" w:space="0" w:color="auto"/>
                    <w:right w:val="none" w:sz="0" w:space="0" w:color="auto"/>
                  </w:divBdr>
                  <w:divsChild>
                    <w:div w:id="1580554710">
                      <w:marLeft w:val="0"/>
                      <w:marRight w:val="0"/>
                      <w:marTop w:val="0"/>
                      <w:marBottom w:val="0"/>
                      <w:divBdr>
                        <w:top w:val="none" w:sz="0" w:space="0" w:color="auto"/>
                        <w:left w:val="none" w:sz="0" w:space="0" w:color="auto"/>
                        <w:bottom w:val="none" w:sz="0" w:space="0" w:color="auto"/>
                        <w:right w:val="none" w:sz="0" w:space="0" w:color="auto"/>
                      </w:divBdr>
                    </w:div>
                  </w:divsChild>
                </w:div>
                <w:div w:id="235481139">
                  <w:marLeft w:val="0"/>
                  <w:marRight w:val="0"/>
                  <w:marTop w:val="0"/>
                  <w:marBottom w:val="0"/>
                  <w:divBdr>
                    <w:top w:val="none" w:sz="0" w:space="0" w:color="auto"/>
                    <w:left w:val="none" w:sz="0" w:space="0" w:color="auto"/>
                    <w:bottom w:val="none" w:sz="0" w:space="0" w:color="auto"/>
                    <w:right w:val="none" w:sz="0" w:space="0" w:color="auto"/>
                  </w:divBdr>
                  <w:divsChild>
                    <w:div w:id="1425104569">
                      <w:marLeft w:val="0"/>
                      <w:marRight w:val="0"/>
                      <w:marTop w:val="0"/>
                      <w:marBottom w:val="0"/>
                      <w:divBdr>
                        <w:top w:val="none" w:sz="0" w:space="0" w:color="auto"/>
                        <w:left w:val="none" w:sz="0" w:space="0" w:color="auto"/>
                        <w:bottom w:val="none" w:sz="0" w:space="0" w:color="auto"/>
                        <w:right w:val="none" w:sz="0" w:space="0" w:color="auto"/>
                      </w:divBdr>
                    </w:div>
                  </w:divsChild>
                </w:div>
                <w:div w:id="478035041">
                  <w:marLeft w:val="0"/>
                  <w:marRight w:val="0"/>
                  <w:marTop w:val="0"/>
                  <w:marBottom w:val="0"/>
                  <w:divBdr>
                    <w:top w:val="none" w:sz="0" w:space="0" w:color="auto"/>
                    <w:left w:val="none" w:sz="0" w:space="0" w:color="auto"/>
                    <w:bottom w:val="none" w:sz="0" w:space="0" w:color="auto"/>
                    <w:right w:val="none" w:sz="0" w:space="0" w:color="auto"/>
                  </w:divBdr>
                  <w:divsChild>
                    <w:div w:id="1396663744">
                      <w:marLeft w:val="0"/>
                      <w:marRight w:val="0"/>
                      <w:marTop w:val="0"/>
                      <w:marBottom w:val="0"/>
                      <w:divBdr>
                        <w:top w:val="none" w:sz="0" w:space="0" w:color="auto"/>
                        <w:left w:val="none" w:sz="0" w:space="0" w:color="auto"/>
                        <w:bottom w:val="none" w:sz="0" w:space="0" w:color="auto"/>
                        <w:right w:val="none" w:sz="0" w:space="0" w:color="auto"/>
                      </w:divBdr>
                    </w:div>
                  </w:divsChild>
                </w:div>
                <w:div w:id="346713257">
                  <w:marLeft w:val="0"/>
                  <w:marRight w:val="0"/>
                  <w:marTop w:val="0"/>
                  <w:marBottom w:val="0"/>
                  <w:divBdr>
                    <w:top w:val="none" w:sz="0" w:space="0" w:color="auto"/>
                    <w:left w:val="none" w:sz="0" w:space="0" w:color="auto"/>
                    <w:bottom w:val="none" w:sz="0" w:space="0" w:color="auto"/>
                    <w:right w:val="none" w:sz="0" w:space="0" w:color="auto"/>
                  </w:divBdr>
                  <w:divsChild>
                    <w:div w:id="1841310335">
                      <w:marLeft w:val="0"/>
                      <w:marRight w:val="0"/>
                      <w:marTop w:val="0"/>
                      <w:marBottom w:val="0"/>
                      <w:divBdr>
                        <w:top w:val="none" w:sz="0" w:space="0" w:color="auto"/>
                        <w:left w:val="none" w:sz="0" w:space="0" w:color="auto"/>
                        <w:bottom w:val="none" w:sz="0" w:space="0" w:color="auto"/>
                        <w:right w:val="none" w:sz="0" w:space="0" w:color="auto"/>
                      </w:divBdr>
                    </w:div>
                    <w:div w:id="1902864331">
                      <w:marLeft w:val="0"/>
                      <w:marRight w:val="0"/>
                      <w:marTop w:val="0"/>
                      <w:marBottom w:val="0"/>
                      <w:divBdr>
                        <w:top w:val="none" w:sz="0" w:space="0" w:color="auto"/>
                        <w:left w:val="none" w:sz="0" w:space="0" w:color="auto"/>
                        <w:bottom w:val="none" w:sz="0" w:space="0" w:color="auto"/>
                        <w:right w:val="none" w:sz="0" w:space="0" w:color="auto"/>
                      </w:divBdr>
                    </w:div>
                    <w:div w:id="117457405">
                      <w:marLeft w:val="0"/>
                      <w:marRight w:val="0"/>
                      <w:marTop w:val="0"/>
                      <w:marBottom w:val="0"/>
                      <w:divBdr>
                        <w:top w:val="none" w:sz="0" w:space="0" w:color="auto"/>
                        <w:left w:val="none" w:sz="0" w:space="0" w:color="auto"/>
                        <w:bottom w:val="none" w:sz="0" w:space="0" w:color="auto"/>
                        <w:right w:val="none" w:sz="0" w:space="0" w:color="auto"/>
                      </w:divBdr>
                    </w:div>
                  </w:divsChild>
                </w:div>
                <w:div w:id="1226988761">
                  <w:marLeft w:val="0"/>
                  <w:marRight w:val="0"/>
                  <w:marTop w:val="0"/>
                  <w:marBottom w:val="0"/>
                  <w:divBdr>
                    <w:top w:val="none" w:sz="0" w:space="0" w:color="auto"/>
                    <w:left w:val="none" w:sz="0" w:space="0" w:color="auto"/>
                    <w:bottom w:val="none" w:sz="0" w:space="0" w:color="auto"/>
                    <w:right w:val="none" w:sz="0" w:space="0" w:color="auto"/>
                  </w:divBdr>
                  <w:divsChild>
                    <w:div w:id="11997056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79243083">
          <w:marLeft w:val="0"/>
          <w:marRight w:val="0"/>
          <w:marTop w:val="0"/>
          <w:marBottom w:val="0"/>
          <w:divBdr>
            <w:top w:val="none" w:sz="0" w:space="0" w:color="auto"/>
            <w:left w:val="none" w:sz="0" w:space="0" w:color="auto"/>
            <w:bottom w:val="none" w:sz="0" w:space="0" w:color="auto"/>
            <w:right w:val="none" w:sz="0" w:space="0" w:color="auto"/>
          </w:divBdr>
        </w:div>
        <w:div w:id="210268952">
          <w:marLeft w:val="0"/>
          <w:marRight w:val="0"/>
          <w:marTop w:val="0"/>
          <w:marBottom w:val="0"/>
          <w:divBdr>
            <w:top w:val="none" w:sz="0" w:space="0" w:color="auto"/>
            <w:left w:val="none" w:sz="0" w:space="0" w:color="auto"/>
            <w:bottom w:val="none" w:sz="0" w:space="0" w:color="auto"/>
            <w:right w:val="none" w:sz="0" w:space="0" w:color="auto"/>
          </w:divBdr>
        </w:div>
        <w:div w:id="412774144">
          <w:marLeft w:val="0"/>
          <w:marRight w:val="0"/>
          <w:marTop w:val="0"/>
          <w:marBottom w:val="0"/>
          <w:divBdr>
            <w:top w:val="none" w:sz="0" w:space="0" w:color="auto"/>
            <w:left w:val="none" w:sz="0" w:space="0" w:color="auto"/>
            <w:bottom w:val="none" w:sz="0" w:space="0" w:color="auto"/>
            <w:right w:val="none" w:sz="0" w:space="0" w:color="auto"/>
          </w:divBdr>
        </w:div>
        <w:div w:id="1815484944">
          <w:marLeft w:val="0"/>
          <w:marRight w:val="0"/>
          <w:marTop w:val="0"/>
          <w:marBottom w:val="0"/>
          <w:divBdr>
            <w:top w:val="none" w:sz="0" w:space="0" w:color="auto"/>
            <w:left w:val="none" w:sz="0" w:space="0" w:color="auto"/>
            <w:bottom w:val="none" w:sz="0" w:space="0" w:color="auto"/>
            <w:right w:val="none" w:sz="0" w:space="0" w:color="auto"/>
          </w:divBdr>
        </w:div>
        <w:div w:id="32077563">
          <w:marLeft w:val="0"/>
          <w:marRight w:val="0"/>
          <w:marTop w:val="0"/>
          <w:marBottom w:val="0"/>
          <w:divBdr>
            <w:top w:val="none" w:sz="0" w:space="0" w:color="auto"/>
            <w:left w:val="none" w:sz="0" w:space="0" w:color="auto"/>
            <w:bottom w:val="none" w:sz="0" w:space="0" w:color="auto"/>
            <w:right w:val="none" w:sz="0" w:space="0" w:color="auto"/>
          </w:divBdr>
          <w:divsChild>
            <w:div w:id="454980226">
              <w:marLeft w:val="-75"/>
              <w:marRight w:val="0"/>
              <w:marTop w:val="30"/>
              <w:marBottom w:val="30"/>
              <w:divBdr>
                <w:top w:val="none" w:sz="0" w:space="0" w:color="auto"/>
                <w:left w:val="none" w:sz="0" w:space="0" w:color="auto"/>
                <w:bottom w:val="none" w:sz="0" w:space="0" w:color="auto"/>
                <w:right w:val="none" w:sz="0" w:space="0" w:color="auto"/>
              </w:divBdr>
              <w:divsChild>
                <w:div w:id="1347171557">
                  <w:marLeft w:val="0"/>
                  <w:marRight w:val="0"/>
                  <w:marTop w:val="0"/>
                  <w:marBottom w:val="0"/>
                  <w:divBdr>
                    <w:top w:val="none" w:sz="0" w:space="0" w:color="auto"/>
                    <w:left w:val="none" w:sz="0" w:space="0" w:color="auto"/>
                    <w:bottom w:val="none" w:sz="0" w:space="0" w:color="auto"/>
                    <w:right w:val="none" w:sz="0" w:space="0" w:color="auto"/>
                  </w:divBdr>
                  <w:divsChild>
                    <w:div w:id="1018582454">
                      <w:marLeft w:val="0"/>
                      <w:marRight w:val="0"/>
                      <w:marTop w:val="0"/>
                      <w:marBottom w:val="0"/>
                      <w:divBdr>
                        <w:top w:val="none" w:sz="0" w:space="0" w:color="auto"/>
                        <w:left w:val="none" w:sz="0" w:space="0" w:color="auto"/>
                        <w:bottom w:val="none" w:sz="0" w:space="0" w:color="auto"/>
                        <w:right w:val="none" w:sz="0" w:space="0" w:color="auto"/>
                      </w:divBdr>
                    </w:div>
                  </w:divsChild>
                </w:div>
                <w:div w:id="520239878">
                  <w:marLeft w:val="0"/>
                  <w:marRight w:val="0"/>
                  <w:marTop w:val="0"/>
                  <w:marBottom w:val="0"/>
                  <w:divBdr>
                    <w:top w:val="none" w:sz="0" w:space="0" w:color="auto"/>
                    <w:left w:val="none" w:sz="0" w:space="0" w:color="auto"/>
                    <w:bottom w:val="none" w:sz="0" w:space="0" w:color="auto"/>
                    <w:right w:val="none" w:sz="0" w:space="0" w:color="auto"/>
                  </w:divBdr>
                  <w:divsChild>
                    <w:div w:id="604653524">
                      <w:marLeft w:val="0"/>
                      <w:marRight w:val="0"/>
                      <w:marTop w:val="0"/>
                      <w:marBottom w:val="0"/>
                      <w:divBdr>
                        <w:top w:val="none" w:sz="0" w:space="0" w:color="auto"/>
                        <w:left w:val="none" w:sz="0" w:space="0" w:color="auto"/>
                        <w:bottom w:val="none" w:sz="0" w:space="0" w:color="auto"/>
                        <w:right w:val="none" w:sz="0" w:space="0" w:color="auto"/>
                      </w:divBdr>
                    </w:div>
                  </w:divsChild>
                </w:div>
                <w:div w:id="1299451692">
                  <w:marLeft w:val="0"/>
                  <w:marRight w:val="0"/>
                  <w:marTop w:val="0"/>
                  <w:marBottom w:val="0"/>
                  <w:divBdr>
                    <w:top w:val="none" w:sz="0" w:space="0" w:color="auto"/>
                    <w:left w:val="none" w:sz="0" w:space="0" w:color="auto"/>
                    <w:bottom w:val="none" w:sz="0" w:space="0" w:color="auto"/>
                    <w:right w:val="none" w:sz="0" w:space="0" w:color="auto"/>
                  </w:divBdr>
                  <w:divsChild>
                    <w:div w:id="957446124">
                      <w:marLeft w:val="0"/>
                      <w:marRight w:val="0"/>
                      <w:marTop w:val="0"/>
                      <w:marBottom w:val="0"/>
                      <w:divBdr>
                        <w:top w:val="none" w:sz="0" w:space="0" w:color="auto"/>
                        <w:left w:val="none" w:sz="0" w:space="0" w:color="auto"/>
                        <w:bottom w:val="none" w:sz="0" w:space="0" w:color="auto"/>
                        <w:right w:val="none" w:sz="0" w:space="0" w:color="auto"/>
                      </w:divBdr>
                    </w:div>
                  </w:divsChild>
                </w:div>
                <w:div w:id="420496243">
                  <w:marLeft w:val="0"/>
                  <w:marRight w:val="0"/>
                  <w:marTop w:val="0"/>
                  <w:marBottom w:val="0"/>
                  <w:divBdr>
                    <w:top w:val="none" w:sz="0" w:space="0" w:color="auto"/>
                    <w:left w:val="none" w:sz="0" w:space="0" w:color="auto"/>
                    <w:bottom w:val="none" w:sz="0" w:space="0" w:color="auto"/>
                    <w:right w:val="none" w:sz="0" w:space="0" w:color="auto"/>
                  </w:divBdr>
                  <w:divsChild>
                    <w:div w:id="926352622">
                      <w:marLeft w:val="0"/>
                      <w:marRight w:val="0"/>
                      <w:marTop w:val="0"/>
                      <w:marBottom w:val="0"/>
                      <w:divBdr>
                        <w:top w:val="none" w:sz="0" w:space="0" w:color="auto"/>
                        <w:left w:val="none" w:sz="0" w:space="0" w:color="auto"/>
                        <w:bottom w:val="none" w:sz="0" w:space="0" w:color="auto"/>
                        <w:right w:val="none" w:sz="0" w:space="0" w:color="auto"/>
                      </w:divBdr>
                    </w:div>
                  </w:divsChild>
                </w:div>
                <w:div w:id="916943982">
                  <w:marLeft w:val="0"/>
                  <w:marRight w:val="0"/>
                  <w:marTop w:val="0"/>
                  <w:marBottom w:val="0"/>
                  <w:divBdr>
                    <w:top w:val="none" w:sz="0" w:space="0" w:color="auto"/>
                    <w:left w:val="none" w:sz="0" w:space="0" w:color="auto"/>
                    <w:bottom w:val="none" w:sz="0" w:space="0" w:color="auto"/>
                    <w:right w:val="none" w:sz="0" w:space="0" w:color="auto"/>
                  </w:divBdr>
                  <w:divsChild>
                    <w:div w:id="405689581">
                      <w:marLeft w:val="0"/>
                      <w:marRight w:val="0"/>
                      <w:marTop w:val="0"/>
                      <w:marBottom w:val="0"/>
                      <w:divBdr>
                        <w:top w:val="none" w:sz="0" w:space="0" w:color="auto"/>
                        <w:left w:val="none" w:sz="0" w:space="0" w:color="auto"/>
                        <w:bottom w:val="none" w:sz="0" w:space="0" w:color="auto"/>
                        <w:right w:val="none" w:sz="0" w:space="0" w:color="auto"/>
                      </w:divBdr>
                    </w:div>
                  </w:divsChild>
                </w:div>
                <w:div w:id="586578917">
                  <w:marLeft w:val="0"/>
                  <w:marRight w:val="0"/>
                  <w:marTop w:val="0"/>
                  <w:marBottom w:val="0"/>
                  <w:divBdr>
                    <w:top w:val="none" w:sz="0" w:space="0" w:color="auto"/>
                    <w:left w:val="none" w:sz="0" w:space="0" w:color="auto"/>
                    <w:bottom w:val="none" w:sz="0" w:space="0" w:color="auto"/>
                    <w:right w:val="none" w:sz="0" w:space="0" w:color="auto"/>
                  </w:divBdr>
                  <w:divsChild>
                    <w:div w:id="1228296445">
                      <w:marLeft w:val="0"/>
                      <w:marRight w:val="0"/>
                      <w:marTop w:val="0"/>
                      <w:marBottom w:val="0"/>
                      <w:divBdr>
                        <w:top w:val="none" w:sz="0" w:space="0" w:color="auto"/>
                        <w:left w:val="none" w:sz="0" w:space="0" w:color="auto"/>
                        <w:bottom w:val="none" w:sz="0" w:space="0" w:color="auto"/>
                        <w:right w:val="none" w:sz="0" w:space="0" w:color="auto"/>
                      </w:divBdr>
                    </w:div>
                  </w:divsChild>
                </w:div>
                <w:div w:id="1594390299">
                  <w:marLeft w:val="0"/>
                  <w:marRight w:val="0"/>
                  <w:marTop w:val="0"/>
                  <w:marBottom w:val="0"/>
                  <w:divBdr>
                    <w:top w:val="none" w:sz="0" w:space="0" w:color="auto"/>
                    <w:left w:val="none" w:sz="0" w:space="0" w:color="auto"/>
                    <w:bottom w:val="none" w:sz="0" w:space="0" w:color="auto"/>
                    <w:right w:val="none" w:sz="0" w:space="0" w:color="auto"/>
                  </w:divBdr>
                  <w:divsChild>
                    <w:div w:id="208424931">
                      <w:marLeft w:val="0"/>
                      <w:marRight w:val="0"/>
                      <w:marTop w:val="0"/>
                      <w:marBottom w:val="0"/>
                      <w:divBdr>
                        <w:top w:val="none" w:sz="0" w:space="0" w:color="auto"/>
                        <w:left w:val="none" w:sz="0" w:space="0" w:color="auto"/>
                        <w:bottom w:val="none" w:sz="0" w:space="0" w:color="auto"/>
                        <w:right w:val="none" w:sz="0" w:space="0" w:color="auto"/>
                      </w:divBdr>
                    </w:div>
                  </w:divsChild>
                </w:div>
                <w:div w:id="2072000750">
                  <w:marLeft w:val="0"/>
                  <w:marRight w:val="0"/>
                  <w:marTop w:val="0"/>
                  <w:marBottom w:val="0"/>
                  <w:divBdr>
                    <w:top w:val="none" w:sz="0" w:space="0" w:color="auto"/>
                    <w:left w:val="none" w:sz="0" w:space="0" w:color="auto"/>
                    <w:bottom w:val="none" w:sz="0" w:space="0" w:color="auto"/>
                    <w:right w:val="none" w:sz="0" w:space="0" w:color="auto"/>
                  </w:divBdr>
                  <w:divsChild>
                    <w:div w:id="146946245">
                      <w:marLeft w:val="0"/>
                      <w:marRight w:val="0"/>
                      <w:marTop w:val="0"/>
                      <w:marBottom w:val="0"/>
                      <w:divBdr>
                        <w:top w:val="none" w:sz="0" w:space="0" w:color="auto"/>
                        <w:left w:val="none" w:sz="0" w:space="0" w:color="auto"/>
                        <w:bottom w:val="none" w:sz="0" w:space="0" w:color="auto"/>
                        <w:right w:val="none" w:sz="0" w:space="0" w:color="auto"/>
                      </w:divBdr>
                    </w:div>
                  </w:divsChild>
                </w:div>
                <w:div w:id="1395470356">
                  <w:marLeft w:val="0"/>
                  <w:marRight w:val="0"/>
                  <w:marTop w:val="0"/>
                  <w:marBottom w:val="0"/>
                  <w:divBdr>
                    <w:top w:val="none" w:sz="0" w:space="0" w:color="auto"/>
                    <w:left w:val="none" w:sz="0" w:space="0" w:color="auto"/>
                    <w:bottom w:val="none" w:sz="0" w:space="0" w:color="auto"/>
                    <w:right w:val="none" w:sz="0" w:space="0" w:color="auto"/>
                  </w:divBdr>
                  <w:divsChild>
                    <w:div w:id="375661416">
                      <w:marLeft w:val="0"/>
                      <w:marRight w:val="0"/>
                      <w:marTop w:val="0"/>
                      <w:marBottom w:val="0"/>
                      <w:divBdr>
                        <w:top w:val="none" w:sz="0" w:space="0" w:color="auto"/>
                        <w:left w:val="none" w:sz="0" w:space="0" w:color="auto"/>
                        <w:bottom w:val="none" w:sz="0" w:space="0" w:color="auto"/>
                        <w:right w:val="none" w:sz="0" w:space="0" w:color="auto"/>
                      </w:divBdr>
                    </w:div>
                  </w:divsChild>
                </w:div>
                <w:div w:id="1347292372">
                  <w:marLeft w:val="0"/>
                  <w:marRight w:val="0"/>
                  <w:marTop w:val="0"/>
                  <w:marBottom w:val="0"/>
                  <w:divBdr>
                    <w:top w:val="none" w:sz="0" w:space="0" w:color="auto"/>
                    <w:left w:val="none" w:sz="0" w:space="0" w:color="auto"/>
                    <w:bottom w:val="none" w:sz="0" w:space="0" w:color="auto"/>
                    <w:right w:val="none" w:sz="0" w:space="0" w:color="auto"/>
                  </w:divBdr>
                  <w:divsChild>
                    <w:div w:id="9571361">
                      <w:marLeft w:val="0"/>
                      <w:marRight w:val="0"/>
                      <w:marTop w:val="0"/>
                      <w:marBottom w:val="0"/>
                      <w:divBdr>
                        <w:top w:val="none" w:sz="0" w:space="0" w:color="auto"/>
                        <w:left w:val="none" w:sz="0" w:space="0" w:color="auto"/>
                        <w:bottom w:val="none" w:sz="0" w:space="0" w:color="auto"/>
                        <w:right w:val="none" w:sz="0" w:space="0" w:color="auto"/>
                      </w:divBdr>
                    </w:div>
                  </w:divsChild>
                </w:div>
                <w:div w:id="471992298">
                  <w:marLeft w:val="0"/>
                  <w:marRight w:val="0"/>
                  <w:marTop w:val="0"/>
                  <w:marBottom w:val="0"/>
                  <w:divBdr>
                    <w:top w:val="none" w:sz="0" w:space="0" w:color="auto"/>
                    <w:left w:val="none" w:sz="0" w:space="0" w:color="auto"/>
                    <w:bottom w:val="none" w:sz="0" w:space="0" w:color="auto"/>
                    <w:right w:val="none" w:sz="0" w:space="0" w:color="auto"/>
                  </w:divBdr>
                  <w:divsChild>
                    <w:div w:id="2118402570">
                      <w:marLeft w:val="0"/>
                      <w:marRight w:val="0"/>
                      <w:marTop w:val="0"/>
                      <w:marBottom w:val="0"/>
                      <w:divBdr>
                        <w:top w:val="none" w:sz="0" w:space="0" w:color="auto"/>
                        <w:left w:val="none" w:sz="0" w:space="0" w:color="auto"/>
                        <w:bottom w:val="none" w:sz="0" w:space="0" w:color="auto"/>
                        <w:right w:val="none" w:sz="0" w:space="0" w:color="auto"/>
                      </w:divBdr>
                    </w:div>
                  </w:divsChild>
                </w:div>
                <w:div w:id="402147366">
                  <w:marLeft w:val="0"/>
                  <w:marRight w:val="0"/>
                  <w:marTop w:val="0"/>
                  <w:marBottom w:val="0"/>
                  <w:divBdr>
                    <w:top w:val="none" w:sz="0" w:space="0" w:color="auto"/>
                    <w:left w:val="none" w:sz="0" w:space="0" w:color="auto"/>
                    <w:bottom w:val="none" w:sz="0" w:space="0" w:color="auto"/>
                    <w:right w:val="none" w:sz="0" w:space="0" w:color="auto"/>
                  </w:divBdr>
                  <w:divsChild>
                    <w:div w:id="1480228647">
                      <w:marLeft w:val="0"/>
                      <w:marRight w:val="0"/>
                      <w:marTop w:val="0"/>
                      <w:marBottom w:val="0"/>
                      <w:divBdr>
                        <w:top w:val="none" w:sz="0" w:space="0" w:color="auto"/>
                        <w:left w:val="none" w:sz="0" w:space="0" w:color="auto"/>
                        <w:bottom w:val="none" w:sz="0" w:space="0" w:color="auto"/>
                        <w:right w:val="none" w:sz="0" w:space="0" w:color="auto"/>
                      </w:divBdr>
                    </w:div>
                  </w:divsChild>
                </w:div>
                <w:div w:id="261648705">
                  <w:marLeft w:val="0"/>
                  <w:marRight w:val="0"/>
                  <w:marTop w:val="0"/>
                  <w:marBottom w:val="0"/>
                  <w:divBdr>
                    <w:top w:val="none" w:sz="0" w:space="0" w:color="auto"/>
                    <w:left w:val="none" w:sz="0" w:space="0" w:color="auto"/>
                    <w:bottom w:val="none" w:sz="0" w:space="0" w:color="auto"/>
                    <w:right w:val="none" w:sz="0" w:space="0" w:color="auto"/>
                  </w:divBdr>
                  <w:divsChild>
                    <w:div w:id="1124814644">
                      <w:marLeft w:val="0"/>
                      <w:marRight w:val="0"/>
                      <w:marTop w:val="0"/>
                      <w:marBottom w:val="0"/>
                      <w:divBdr>
                        <w:top w:val="none" w:sz="0" w:space="0" w:color="auto"/>
                        <w:left w:val="none" w:sz="0" w:space="0" w:color="auto"/>
                        <w:bottom w:val="none" w:sz="0" w:space="0" w:color="auto"/>
                        <w:right w:val="none" w:sz="0" w:space="0" w:color="auto"/>
                      </w:divBdr>
                    </w:div>
                  </w:divsChild>
                </w:div>
                <w:div w:id="457072107">
                  <w:marLeft w:val="0"/>
                  <w:marRight w:val="0"/>
                  <w:marTop w:val="0"/>
                  <w:marBottom w:val="0"/>
                  <w:divBdr>
                    <w:top w:val="none" w:sz="0" w:space="0" w:color="auto"/>
                    <w:left w:val="none" w:sz="0" w:space="0" w:color="auto"/>
                    <w:bottom w:val="none" w:sz="0" w:space="0" w:color="auto"/>
                    <w:right w:val="none" w:sz="0" w:space="0" w:color="auto"/>
                  </w:divBdr>
                  <w:divsChild>
                    <w:div w:id="1729644002">
                      <w:marLeft w:val="0"/>
                      <w:marRight w:val="0"/>
                      <w:marTop w:val="0"/>
                      <w:marBottom w:val="0"/>
                      <w:divBdr>
                        <w:top w:val="none" w:sz="0" w:space="0" w:color="auto"/>
                        <w:left w:val="none" w:sz="0" w:space="0" w:color="auto"/>
                        <w:bottom w:val="none" w:sz="0" w:space="0" w:color="auto"/>
                        <w:right w:val="none" w:sz="0" w:space="0" w:color="auto"/>
                      </w:divBdr>
                    </w:div>
                  </w:divsChild>
                </w:div>
                <w:div w:id="1123159788">
                  <w:marLeft w:val="0"/>
                  <w:marRight w:val="0"/>
                  <w:marTop w:val="0"/>
                  <w:marBottom w:val="0"/>
                  <w:divBdr>
                    <w:top w:val="none" w:sz="0" w:space="0" w:color="auto"/>
                    <w:left w:val="none" w:sz="0" w:space="0" w:color="auto"/>
                    <w:bottom w:val="none" w:sz="0" w:space="0" w:color="auto"/>
                    <w:right w:val="none" w:sz="0" w:space="0" w:color="auto"/>
                  </w:divBdr>
                  <w:divsChild>
                    <w:div w:id="3727703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4505196">
          <w:marLeft w:val="0"/>
          <w:marRight w:val="0"/>
          <w:marTop w:val="0"/>
          <w:marBottom w:val="0"/>
          <w:divBdr>
            <w:top w:val="none" w:sz="0" w:space="0" w:color="auto"/>
            <w:left w:val="none" w:sz="0" w:space="0" w:color="auto"/>
            <w:bottom w:val="none" w:sz="0" w:space="0" w:color="auto"/>
            <w:right w:val="none" w:sz="0" w:space="0" w:color="auto"/>
          </w:divBdr>
        </w:div>
        <w:div w:id="763039569">
          <w:marLeft w:val="0"/>
          <w:marRight w:val="0"/>
          <w:marTop w:val="0"/>
          <w:marBottom w:val="0"/>
          <w:divBdr>
            <w:top w:val="none" w:sz="0" w:space="0" w:color="auto"/>
            <w:left w:val="none" w:sz="0" w:space="0" w:color="auto"/>
            <w:bottom w:val="none" w:sz="0" w:space="0" w:color="auto"/>
            <w:right w:val="none" w:sz="0" w:space="0" w:color="auto"/>
          </w:divBdr>
        </w:div>
        <w:div w:id="1066609359">
          <w:marLeft w:val="0"/>
          <w:marRight w:val="0"/>
          <w:marTop w:val="0"/>
          <w:marBottom w:val="0"/>
          <w:divBdr>
            <w:top w:val="none" w:sz="0" w:space="0" w:color="auto"/>
            <w:left w:val="none" w:sz="0" w:space="0" w:color="auto"/>
            <w:bottom w:val="none" w:sz="0" w:space="0" w:color="auto"/>
            <w:right w:val="none" w:sz="0" w:space="0" w:color="auto"/>
          </w:divBdr>
          <w:divsChild>
            <w:div w:id="646007364">
              <w:marLeft w:val="0"/>
              <w:marRight w:val="0"/>
              <w:marTop w:val="0"/>
              <w:marBottom w:val="0"/>
              <w:divBdr>
                <w:top w:val="none" w:sz="0" w:space="0" w:color="auto"/>
                <w:left w:val="none" w:sz="0" w:space="0" w:color="auto"/>
                <w:bottom w:val="none" w:sz="0" w:space="0" w:color="auto"/>
                <w:right w:val="none" w:sz="0" w:space="0" w:color="auto"/>
              </w:divBdr>
            </w:div>
            <w:div w:id="769545695">
              <w:marLeft w:val="0"/>
              <w:marRight w:val="0"/>
              <w:marTop w:val="0"/>
              <w:marBottom w:val="0"/>
              <w:divBdr>
                <w:top w:val="none" w:sz="0" w:space="0" w:color="auto"/>
                <w:left w:val="none" w:sz="0" w:space="0" w:color="auto"/>
                <w:bottom w:val="none" w:sz="0" w:space="0" w:color="auto"/>
                <w:right w:val="none" w:sz="0" w:space="0" w:color="auto"/>
              </w:divBdr>
            </w:div>
            <w:div w:id="2129005250">
              <w:marLeft w:val="0"/>
              <w:marRight w:val="0"/>
              <w:marTop w:val="0"/>
              <w:marBottom w:val="0"/>
              <w:divBdr>
                <w:top w:val="none" w:sz="0" w:space="0" w:color="auto"/>
                <w:left w:val="none" w:sz="0" w:space="0" w:color="auto"/>
                <w:bottom w:val="none" w:sz="0" w:space="0" w:color="auto"/>
                <w:right w:val="none" w:sz="0" w:space="0" w:color="auto"/>
              </w:divBdr>
            </w:div>
            <w:div w:id="985472070">
              <w:marLeft w:val="0"/>
              <w:marRight w:val="0"/>
              <w:marTop w:val="0"/>
              <w:marBottom w:val="0"/>
              <w:divBdr>
                <w:top w:val="none" w:sz="0" w:space="0" w:color="auto"/>
                <w:left w:val="none" w:sz="0" w:space="0" w:color="auto"/>
                <w:bottom w:val="none" w:sz="0" w:space="0" w:color="auto"/>
                <w:right w:val="none" w:sz="0" w:space="0" w:color="auto"/>
              </w:divBdr>
            </w:div>
            <w:div w:id="1271164353">
              <w:marLeft w:val="0"/>
              <w:marRight w:val="0"/>
              <w:marTop w:val="0"/>
              <w:marBottom w:val="0"/>
              <w:divBdr>
                <w:top w:val="none" w:sz="0" w:space="0" w:color="auto"/>
                <w:left w:val="none" w:sz="0" w:space="0" w:color="auto"/>
                <w:bottom w:val="none" w:sz="0" w:space="0" w:color="auto"/>
                <w:right w:val="none" w:sz="0" w:space="0" w:color="auto"/>
              </w:divBdr>
            </w:div>
            <w:div w:id="1549224048">
              <w:marLeft w:val="0"/>
              <w:marRight w:val="0"/>
              <w:marTop w:val="0"/>
              <w:marBottom w:val="0"/>
              <w:divBdr>
                <w:top w:val="none" w:sz="0" w:space="0" w:color="auto"/>
                <w:left w:val="none" w:sz="0" w:space="0" w:color="auto"/>
                <w:bottom w:val="none" w:sz="0" w:space="0" w:color="auto"/>
                <w:right w:val="none" w:sz="0" w:space="0" w:color="auto"/>
              </w:divBdr>
            </w:div>
            <w:div w:id="1518496973">
              <w:marLeft w:val="0"/>
              <w:marRight w:val="0"/>
              <w:marTop w:val="0"/>
              <w:marBottom w:val="0"/>
              <w:divBdr>
                <w:top w:val="none" w:sz="0" w:space="0" w:color="auto"/>
                <w:left w:val="none" w:sz="0" w:space="0" w:color="auto"/>
                <w:bottom w:val="none" w:sz="0" w:space="0" w:color="auto"/>
                <w:right w:val="none" w:sz="0" w:space="0" w:color="auto"/>
              </w:divBdr>
            </w:div>
            <w:div w:id="1389105372">
              <w:marLeft w:val="0"/>
              <w:marRight w:val="0"/>
              <w:marTop w:val="0"/>
              <w:marBottom w:val="0"/>
              <w:divBdr>
                <w:top w:val="none" w:sz="0" w:space="0" w:color="auto"/>
                <w:left w:val="none" w:sz="0" w:space="0" w:color="auto"/>
                <w:bottom w:val="none" w:sz="0" w:space="0" w:color="auto"/>
                <w:right w:val="none" w:sz="0" w:space="0" w:color="auto"/>
              </w:divBdr>
            </w:div>
            <w:div w:id="1275669132">
              <w:marLeft w:val="0"/>
              <w:marRight w:val="0"/>
              <w:marTop w:val="0"/>
              <w:marBottom w:val="0"/>
              <w:divBdr>
                <w:top w:val="none" w:sz="0" w:space="0" w:color="auto"/>
                <w:left w:val="none" w:sz="0" w:space="0" w:color="auto"/>
                <w:bottom w:val="none" w:sz="0" w:space="0" w:color="auto"/>
                <w:right w:val="none" w:sz="0" w:space="0" w:color="auto"/>
              </w:divBdr>
            </w:div>
            <w:div w:id="77944075">
              <w:marLeft w:val="0"/>
              <w:marRight w:val="0"/>
              <w:marTop w:val="0"/>
              <w:marBottom w:val="0"/>
              <w:divBdr>
                <w:top w:val="none" w:sz="0" w:space="0" w:color="auto"/>
                <w:left w:val="none" w:sz="0" w:space="0" w:color="auto"/>
                <w:bottom w:val="none" w:sz="0" w:space="0" w:color="auto"/>
                <w:right w:val="none" w:sz="0" w:space="0" w:color="auto"/>
              </w:divBdr>
            </w:div>
            <w:div w:id="902833975">
              <w:marLeft w:val="0"/>
              <w:marRight w:val="0"/>
              <w:marTop w:val="0"/>
              <w:marBottom w:val="0"/>
              <w:divBdr>
                <w:top w:val="none" w:sz="0" w:space="0" w:color="auto"/>
                <w:left w:val="none" w:sz="0" w:space="0" w:color="auto"/>
                <w:bottom w:val="none" w:sz="0" w:space="0" w:color="auto"/>
                <w:right w:val="none" w:sz="0" w:space="0" w:color="auto"/>
              </w:divBdr>
            </w:div>
            <w:div w:id="550264009">
              <w:marLeft w:val="0"/>
              <w:marRight w:val="0"/>
              <w:marTop w:val="0"/>
              <w:marBottom w:val="0"/>
              <w:divBdr>
                <w:top w:val="none" w:sz="0" w:space="0" w:color="auto"/>
                <w:left w:val="none" w:sz="0" w:space="0" w:color="auto"/>
                <w:bottom w:val="none" w:sz="0" w:space="0" w:color="auto"/>
                <w:right w:val="none" w:sz="0" w:space="0" w:color="auto"/>
              </w:divBdr>
            </w:div>
            <w:div w:id="2052067352">
              <w:marLeft w:val="0"/>
              <w:marRight w:val="0"/>
              <w:marTop w:val="0"/>
              <w:marBottom w:val="0"/>
              <w:divBdr>
                <w:top w:val="none" w:sz="0" w:space="0" w:color="auto"/>
                <w:left w:val="none" w:sz="0" w:space="0" w:color="auto"/>
                <w:bottom w:val="none" w:sz="0" w:space="0" w:color="auto"/>
                <w:right w:val="none" w:sz="0" w:space="0" w:color="auto"/>
              </w:divBdr>
            </w:div>
            <w:div w:id="1088888914">
              <w:marLeft w:val="0"/>
              <w:marRight w:val="0"/>
              <w:marTop w:val="0"/>
              <w:marBottom w:val="0"/>
              <w:divBdr>
                <w:top w:val="none" w:sz="0" w:space="0" w:color="auto"/>
                <w:left w:val="none" w:sz="0" w:space="0" w:color="auto"/>
                <w:bottom w:val="none" w:sz="0" w:space="0" w:color="auto"/>
                <w:right w:val="none" w:sz="0" w:space="0" w:color="auto"/>
              </w:divBdr>
            </w:div>
            <w:div w:id="276106936">
              <w:marLeft w:val="0"/>
              <w:marRight w:val="0"/>
              <w:marTop w:val="0"/>
              <w:marBottom w:val="0"/>
              <w:divBdr>
                <w:top w:val="none" w:sz="0" w:space="0" w:color="auto"/>
                <w:left w:val="none" w:sz="0" w:space="0" w:color="auto"/>
                <w:bottom w:val="none" w:sz="0" w:space="0" w:color="auto"/>
                <w:right w:val="none" w:sz="0" w:space="0" w:color="auto"/>
              </w:divBdr>
            </w:div>
            <w:div w:id="44182218">
              <w:marLeft w:val="0"/>
              <w:marRight w:val="0"/>
              <w:marTop w:val="0"/>
              <w:marBottom w:val="0"/>
              <w:divBdr>
                <w:top w:val="none" w:sz="0" w:space="0" w:color="auto"/>
                <w:left w:val="none" w:sz="0" w:space="0" w:color="auto"/>
                <w:bottom w:val="none" w:sz="0" w:space="0" w:color="auto"/>
                <w:right w:val="none" w:sz="0" w:space="0" w:color="auto"/>
              </w:divBdr>
            </w:div>
            <w:div w:id="1624115596">
              <w:marLeft w:val="0"/>
              <w:marRight w:val="0"/>
              <w:marTop w:val="0"/>
              <w:marBottom w:val="0"/>
              <w:divBdr>
                <w:top w:val="none" w:sz="0" w:space="0" w:color="auto"/>
                <w:left w:val="none" w:sz="0" w:space="0" w:color="auto"/>
                <w:bottom w:val="none" w:sz="0" w:space="0" w:color="auto"/>
                <w:right w:val="none" w:sz="0" w:space="0" w:color="auto"/>
              </w:divBdr>
            </w:div>
          </w:divsChild>
        </w:div>
        <w:div w:id="1694920061">
          <w:marLeft w:val="0"/>
          <w:marRight w:val="0"/>
          <w:marTop w:val="0"/>
          <w:marBottom w:val="0"/>
          <w:divBdr>
            <w:top w:val="none" w:sz="0" w:space="0" w:color="auto"/>
            <w:left w:val="none" w:sz="0" w:space="0" w:color="auto"/>
            <w:bottom w:val="none" w:sz="0" w:space="0" w:color="auto"/>
            <w:right w:val="none" w:sz="0" w:space="0" w:color="auto"/>
          </w:divBdr>
        </w:div>
        <w:div w:id="1783182286">
          <w:marLeft w:val="0"/>
          <w:marRight w:val="0"/>
          <w:marTop w:val="0"/>
          <w:marBottom w:val="0"/>
          <w:divBdr>
            <w:top w:val="none" w:sz="0" w:space="0" w:color="auto"/>
            <w:left w:val="none" w:sz="0" w:space="0" w:color="auto"/>
            <w:bottom w:val="none" w:sz="0" w:space="0" w:color="auto"/>
            <w:right w:val="none" w:sz="0" w:space="0" w:color="auto"/>
          </w:divBdr>
        </w:div>
        <w:div w:id="2137870955">
          <w:marLeft w:val="0"/>
          <w:marRight w:val="0"/>
          <w:marTop w:val="0"/>
          <w:marBottom w:val="0"/>
          <w:divBdr>
            <w:top w:val="none" w:sz="0" w:space="0" w:color="auto"/>
            <w:left w:val="none" w:sz="0" w:space="0" w:color="auto"/>
            <w:bottom w:val="none" w:sz="0" w:space="0" w:color="auto"/>
            <w:right w:val="none" w:sz="0" w:space="0" w:color="auto"/>
          </w:divBdr>
        </w:div>
        <w:div w:id="1802962711">
          <w:marLeft w:val="0"/>
          <w:marRight w:val="0"/>
          <w:marTop w:val="0"/>
          <w:marBottom w:val="0"/>
          <w:divBdr>
            <w:top w:val="none" w:sz="0" w:space="0" w:color="auto"/>
            <w:left w:val="none" w:sz="0" w:space="0" w:color="auto"/>
            <w:bottom w:val="none" w:sz="0" w:space="0" w:color="auto"/>
            <w:right w:val="none" w:sz="0" w:space="0" w:color="auto"/>
          </w:divBdr>
        </w:div>
        <w:div w:id="2003242176">
          <w:marLeft w:val="0"/>
          <w:marRight w:val="0"/>
          <w:marTop w:val="0"/>
          <w:marBottom w:val="0"/>
          <w:divBdr>
            <w:top w:val="none" w:sz="0" w:space="0" w:color="auto"/>
            <w:left w:val="none" w:sz="0" w:space="0" w:color="auto"/>
            <w:bottom w:val="none" w:sz="0" w:space="0" w:color="auto"/>
            <w:right w:val="none" w:sz="0" w:space="0" w:color="auto"/>
          </w:divBdr>
          <w:divsChild>
            <w:div w:id="1627153965">
              <w:marLeft w:val="-75"/>
              <w:marRight w:val="0"/>
              <w:marTop w:val="30"/>
              <w:marBottom w:val="30"/>
              <w:divBdr>
                <w:top w:val="none" w:sz="0" w:space="0" w:color="auto"/>
                <w:left w:val="none" w:sz="0" w:space="0" w:color="auto"/>
                <w:bottom w:val="none" w:sz="0" w:space="0" w:color="auto"/>
                <w:right w:val="none" w:sz="0" w:space="0" w:color="auto"/>
              </w:divBdr>
              <w:divsChild>
                <w:div w:id="39019505">
                  <w:marLeft w:val="0"/>
                  <w:marRight w:val="0"/>
                  <w:marTop w:val="0"/>
                  <w:marBottom w:val="0"/>
                  <w:divBdr>
                    <w:top w:val="none" w:sz="0" w:space="0" w:color="auto"/>
                    <w:left w:val="none" w:sz="0" w:space="0" w:color="auto"/>
                    <w:bottom w:val="none" w:sz="0" w:space="0" w:color="auto"/>
                    <w:right w:val="none" w:sz="0" w:space="0" w:color="auto"/>
                  </w:divBdr>
                  <w:divsChild>
                    <w:div w:id="411397868">
                      <w:marLeft w:val="0"/>
                      <w:marRight w:val="0"/>
                      <w:marTop w:val="0"/>
                      <w:marBottom w:val="0"/>
                      <w:divBdr>
                        <w:top w:val="none" w:sz="0" w:space="0" w:color="auto"/>
                        <w:left w:val="none" w:sz="0" w:space="0" w:color="auto"/>
                        <w:bottom w:val="none" w:sz="0" w:space="0" w:color="auto"/>
                        <w:right w:val="none" w:sz="0" w:space="0" w:color="auto"/>
                      </w:divBdr>
                    </w:div>
                  </w:divsChild>
                </w:div>
                <w:div w:id="1741517020">
                  <w:marLeft w:val="0"/>
                  <w:marRight w:val="0"/>
                  <w:marTop w:val="0"/>
                  <w:marBottom w:val="0"/>
                  <w:divBdr>
                    <w:top w:val="none" w:sz="0" w:space="0" w:color="auto"/>
                    <w:left w:val="none" w:sz="0" w:space="0" w:color="auto"/>
                    <w:bottom w:val="none" w:sz="0" w:space="0" w:color="auto"/>
                    <w:right w:val="none" w:sz="0" w:space="0" w:color="auto"/>
                  </w:divBdr>
                  <w:divsChild>
                    <w:div w:id="1153567220">
                      <w:marLeft w:val="0"/>
                      <w:marRight w:val="0"/>
                      <w:marTop w:val="0"/>
                      <w:marBottom w:val="0"/>
                      <w:divBdr>
                        <w:top w:val="none" w:sz="0" w:space="0" w:color="auto"/>
                        <w:left w:val="none" w:sz="0" w:space="0" w:color="auto"/>
                        <w:bottom w:val="none" w:sz="0" w:space="0" w:color="auto"/>
                        <w:right w:val="none" w:sz="0" w:space="0" w:color="auto"/>
                      </w:divBdr>
                    </w:div>
                  </w:divsChild>
                </w:div>
                <w:div w:id="1858300738">
                  <w:marLeft w:val="0"/>
                  <w:marRight w:val="0"/>
                  <w:marTop w:val="0"/>
                  <w:marBottom w:val="0"/>
                  <w:divBdr>
                    <w:top w:val="none" w:sz="0" w:space="0" w:color="auto"/>
                    <w:left w:val="none" w:sz="0" w:space="0" w:color="auto"/>
                    <w:bottom w:val="none" w:sz="0" w:space="0" w:color="auto"/>
                    <w:right w:val="none" w:sz="0" w:space="0" w:color="auto"/>
                  </w:divBdr>
                  <w:divsChild>
                    <w:div w:id="1421872035">
                      <w:marLeft w:val="0"/>
                      <w:marRight w:val="0"/>
                      <w:marTop w:val="0"/>
                      <w:marBottom w:val="0"/>
                      <w:divBdr>
                        <w:top w:val="none" w:sz="0" w:space="0" w:color="auto"/>
                        <w:left w:val="none" w:sz="0" w:space="0" w:color="auto"/>
                        <w:bottom w:val="none" w:sz="0" w:space="0" w:color="auto"/>
                        <w:right w:val="none" w:sz="0" w:space="0" w:color="auto"/>
                      </w:divBdr>
                    </w:div>
                  </w:divsChild>
                </w:div>
                <w:div w:id="1005018184">
                  <w:marLeft w:val="0"/>
                  <w:marRight w:val="0"/>
                  <w:marTop w:val="0"/>
                  <w:marBottom w:val="0"/>
                  <w:divBdr>
                    <w:top w:val="none" w:sz="0" w:space="0" w:color="auto"/>
                    <w:left w:val="none" w:sz="0" w:space="0" w:color="auto"/>
                    <w:bottom w:val="none" w:sz="0" w:space="0" w:color="auto"/>
                    <w:right w:val="none" w:sz="0" w:space="0" w:color="auto"/>
                  </w:divBdr>
                  <w:divsChild>
                    <w:div w:id="1516532379">
                      <w:marLeft w:val="0"/>
                      <w:marRight w:val="0"/>
                      <w:marTop w:val="0"/>
                      <w:marBottom w:val="0"/>
                      <w:divBdr>
                        <w:top w:val="none" w:sz="0" w:space="0" w:color="auto"/>
                        <w:left w:val="none" w:sz="0" w:space="0" w:color="auto"/>
                        <w:bottom w:val="none" w:sz="0" w:space="0" w:color="auto"/>
                        <w:right w:val="none" w:sz="0" w:space="0" w:color="auto"/>
                      </w:divBdr>
                    </w:div>
                  </w:divsChild>
                </w:div>
                <w:div w:id="1254586905">
                  <w:marLeft w:val="0"/>
                  <w:marRight w:val="0"/>
                  <w:marTop w:val="0"/>
                  <w:marBottom w:val="0"/>
                  <w:divBdr>
                    <w:top w:val="none" w:sz="0" w:space="0" w:color="auto"/>
                    <w:left w:val="none" w:sz="0" w:space="0" w:color="auto"/>
                    <w:bottom w:val="none" w:sz="0" w:space="0" w:color="auto"/>
                    <w:right w:val="none" w:sz="0" w:space="0" w:color="auto"/>
                  </w:divBdr>
                  <w:divsChild>
                    <w:div w:id="1452554826">
                      <w:marLeft w:val="0"/>
                      <w:marRight w:val="0"/>
                      <w:marTop w:val="0"/>
                      <w:marBottom w:val="0"/>
                      <w:divBdr>
                        <w:top w:val="none" w:sz="0" w:space="0" w:color="auto"/>
                        <w:left w:val="none" w:sz="0" w:space="0" w:color="auto"/>
                        <w:bottom w:val="none" w:sz="0" w:space="0" w:color="auto"/>
                        <w:right w:val="none" w:sz="0" w:space="0" w:color="auto"/>
                      </w:divBdr>
                    </w:div>
                  </w:divsChild>
                </w:div>
                <w:div w:id="1030371665">
                  <w:marLeft w:val="0"/>
                  <w:marRight w:val="0"/>
                  <w:marTop w:val="0"/>
                  <w:marBottom w:val="0"/>
                  <w:divBdr>
                    <w:top w:val="none" w:sz="0" w:space="0" w:color="auto"/>
                    <w:left w:val="none" w:sz="0" w:space="0" w:color="auto"/>
                    <w:bottom w:val="none" w:sz="0" w:space="0" w:color="auto"/>
                    <w:right w:val="none" w:sz="0" w:space="0" w:color="auto"/>
                  </w:divBdr>
                  <w:divsChild>
                    <w:div w:id="1139693299">
                      <w:marLeft w:val="0"/>
                      <w:marRight w:val="0"/>
                      <w:marTop w:val="0"/>
                      <w:marBottom w:val="0"/>
                      <w:divBdr>
                        <w:top w:val="none" w:sz="0" w:space="0" w:color="auto"/>
                        <w:left w:val="none" w:sz="0" w:space="0" w:color="auto"/>
                        <w:bottom w:val="none" w:sz="0" w:space="0" w:color="auto"/>
                        <w:right w:val="none" w:sz="0" w:space="0" w:color="auto"/>
                      </w:divBdr>
                    </w:div>
                  </w:divsChild>
                </w:div>
                <w:div w:id="821577342">
                  <w:marLeft w:val="0"/>
                  <w:marRight w:val="0"/>
                  <w:marTop w:val="0"/>
                  <w:marBottom w:val="0"/>
                  <w:divBdr>
                    <w:top w:val="none" w:sz="0" w:space="0" w:color="auto"/>
                    <w:left w:val="none" w:sz="0" w:space="0" w:color="auto"/>
                    <w:bottom w:val="none" w:sz="0" w:space="0" w:color="auto"/>
                    <w:right w:val="none" w:sz="0" w:space="0" w:color="auto"/>
                  </w:divBdr>
                  <w:divsChild>
                    <w:div w:id="1970013845">
                      <w:marLeft w:val="0"/>
                      <w:marRight w:val="0"/>
                      <w:marTop w:val="0"/>
                      <w:marBottom w:val="0"/>
                      <w:divBdr>
                        <w:top w:val="none" w:sz="0" w:space="0" w:color="auto"/>
                        <w:left w:val="none" w:sz="0" w:space="0" w:color="auto"/>
                        <w:bottom w:val="none" w:sz="0" w:space="0" w:color="auto"/>
                        <w:right w:val="none" w:sz="0" w:space="0" w:color="auto"/>
                      </w:divBdr>
                    </w:div>
                    <w:div w:id="22632504">
                      <w:marLeft w:val="0"/>
                      <w:marRight w:val="0"/>
                      <w:marTop w:val="0"/>
                      <w:marBottom w:val="0"/>
                      <w:divBdr>
                        <w:top w:val="none" w:sz="0" w:space="0" w:color="auto"/>
                        <w:left w:val="none" w:sz="0" w:space="0" w:color="auto"/>
                        <w:bottom w:val="none" w:sz="0" w:space="0" w:color="auto"/>
                        <w:right w:val="none" w:sz="0" w:space="0" w:color="auto"/>
                      </w:divBdr>
                    </w:div>
                    <w:div w:id="104623550">
                      <w:marLeft w:val="0"/>
                      <w:marRight w:val="0"/>
                      <w:marTop w:val="0"/>
                      <w:marBottom w:val="0"/>
                      <w:divBdr>
                        <w:top w:val="none" w:sz="0" w:space="0" w:color="auto"/>
                        <w:left w:val="none" w:sz="0" w:space="0" w:color="auto"/>
                        <w:bottom w:val="none" w:sz="0" w:space="0" w:color="auto"/>
                        <w:right w:val="none" w:sz="0" w:space="0" w:color="auto"/>
                      </w:divBdr>
                    </w:div>
                  </w:divsChild>
                </w:div>
                <w:div w:id="1556966138">
                  <w:marLeft w:val="0"/>
                  <w:marRight w:val="0"/>
                  <w:marTop w:val="0"/>
                  <w:marBottom w:val="0"/>
                  <w:divBdr>
                    <w:top w:val="none" w:sz="0" w:space="0" w:color="auto"/>
                    <w:left w:val="none" w:sz="0" w:space="0" w:color="auto"/>
                    <w:bottom w:val="none" w:sz="0" w:space="0" w:color="auto"/>
                    <w:right w:val="none" w:sz="0" w:space="0" w:color="auto"/>
                  </w:divBdr>
                  <w:divsChild>
                    <w:div w:id="20431652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9805581">
          <w:marLeft w:val="0"/>
          <w:marRight w:val="0"/>
          <w:marTop w:val="0"/>
          <w:marBottom w:val="0"/>
          <w:divBdr>
            <w:top w:val="none" w:sz="0" w:space="0" w:color="auto"/>
            <w:left w:val="none" w:sz="0" w:space="0" w:color="auto"/>
            <w:bottom w:val="none" w:sz="0" w:space="0" w:color="auto"/>
            <w:right w:val="none" w:sz="0" w:space="0" w:color="auto"/>
          </w:divBdr>
        </w:div>
        <w:div w:id="218521571">
          <w:marLeft w:val="0"/>
          <w:marRight w:val="0"/>
          <w:marTop w:val="0"/>
          <w:marBottom w:val="0"/>
          <w:divBdr>
            <w:top w:val="none" w:sz="0" w:space="0" w:color="auto"/>
            <w:left w:val="none" w:sz="0" w:space="0" w:color="auto"/>
            <w:bottom w:val="none" w:sz="0" w:space="0" w:color="auto"/>
            <w:right w:val="none" w:sz="0" w:space="0" w:color="auto"/>
          </w:divBdr>
        </w:div>
        <w:div w:id="623736434">
          <w:marLeft w:val="0"/>
          <w:marRight w:val="0"/>
          <w:marTop w:val="0"/>
          <w:marBottom w:val="0"/>
          <w:divBdr>
            <w:top w:val="none" w:sz="0" w:space="0" w:color="auto"/>
            <w:left w:val="none" w:sz="0" w:space="0" w:color="auto"/>
            <w:bottom w:val="none" w:sz="0" w:space="0" w:color="auto"/>
            <w:right w:val="none" w:sz="0" w:space="0" w:color="auto"/>
          </w:divBdr>
        </w:div>
        <w:div w:id="309142856">
          <w:marLeft w:val="0"/>
          <w:marRight w:val="0"/>
          <w:marTop w:val="0"/>
          <w:marBottom w:val="0"/>
          <w:divBdr>
            <w:top w:val="none" w:sz="0" w:space="0" w:color="auto"/>
            <w:left w:val="none" w:sz="0" w:space="0" w:color="auto"/>
            <w:bottom w:val="none" w:sz="0" w:space="0" w:color="auto"/>
            <w:right w:val="none" w:sz="0" w:space="0" w:color="auto"/>
          </w:divBdr>
        </w:div>
        <w:div w:id="1549953373">
          <w:marLeft w:val="0"/>
          <w:marRight w:val="0"/>
          <w:marTop w:val="0"/>
          <w:marBottom w:val="0"/>
          <w:divBdr>
            <w:top w:val="none" w:sz="0" w:space="0" w:color="auto"/>
            <w:left w:val="none" w:sz="0" w:space="0" w:color="auto"/>
            <w:bottom w:val="none" w:sz="0" w:space="0" w:color="auto"/>
            <w:right w:val="none" w:sz="0" w:space="0" w:color="auto"/>
          </w:divBdr>
        </w:div>
        <w:div w:id="397631526">
          <w:marLeft w:val="0"/>
          <w:marRight w:val="0"/>
          <w:marTop w:val="0"/>
          <w:marBottom w:val="0"/>
          <w:divBdr>
            <w:top w:val="none" w:sz="0" w:space="0" w:color="auto"/>
            <w:left w:val="none" w:sz="0" w:space="0" w:color="auto"/>
            <w:bottom w:val="none" w:sz="0" w:space="0" w:color="auto"/>
            <w:right w:val="none" w:sz="0" w:space="0" w:color="auto"/>
          </w:divBdr>
          <w:divsChild>
            <w:div w:id="719675579">
              <w:marLeft w:val="-75"/>
              <w:marRight w:val="0"/>
              <w:marTop w:val="30"/>
              <w:marBottom w:val="30"/>
              <w:divBdr>
                <w:top w:val="none" w:sz="0" w:space="0" w:color="auto"/>
                <w:left w:val="none" w:sz="0" w:space="0" w:color="auto"/>
                <w:bottom w:val="none" w:sz="0" w:space="0" w:color="auto"/>
                <w:right w:val="none" w:sz="0" w:space="0" w:color="auto"/>
              </w:divBdr>
              <w:divsChild>
                <w:div w:id="435298299">
                  <w:marLeft w:val="0"/>
                  <w:marRight w:val="0"/>
                  <w:marTop w:val="0"/>
                  <w:marBottom w:val="0"/>
                  <w:divBdr>
                    <w:top w:val="none" w:sz="0" w:space="0" w:color="auto"/>
                    <w:left w:val="none" w:sz="0" w:space="0" w:color="auto"/>
                    <w:bottom w:val="none" w:sz="0" w:space="0" w:color="auto"/>
                    <w:right w:val="none" w:sz="0" w:space="0" w:color="auto"/>
                  </w:divBdr>
                  <w:divsChild>
                    <w:div w:id="1717390312">
                      <w:marLeft w:val="0"/>
                      <w:marRight w:val="0"/>
                      <w:marTop w:val="0"/>
                      <w:marBottom w:val="0"/>
                      <w:divBdr>
                        <w:top w:val="none" w:sz="0" w:space="0" w:color="auto"/>
                        <w:left w:val="none" w:sz="0" w:space="0" w:color="auto"/>
                        <w:bottom w:val="none" w:sz="0" w:space="0" w:color="auto"/>
                        <w:right w:val="none" w:sz="0" w:space="0" w:color="auto"/>
                      </w:divBdr>
                    </w:div>
                  </w:divsChild>
                </w:div>
                <w:div w:id="118913105">
                  <w:marLeft w:val="0"/>
                  <w:marRight w:val="0"/>
                  <w:marTop w:val="0"/>
                  <w:marBottom w:val="0"/>
                  <w:divBdr>
                    <w:top w:val="none" w:sz="0" w:space="0" w:color="auto"/>
                    <w:left w:val="none" w:sz="0" w:space="0" w:color="auto"/>
                    <w:bottom w:val="none" w:sz="0" w:space="0" w:color="auto"/>
                    <w:right w:val="none" w:sz="0" w:space="0" w:color="auto"/>
                  </w:divBdr>
                  <w:divsChild>
                    <w:div w:id="481387727">
                      <w:marLeft w:val="0"/>
                      <w:marRight w:val="0"/>
                      <w:marTop w:val="0"/>
                      <w:marBottom w:val="0"/>
                      <w:divBdr>
                        <w:top w:val="none" w:sz="0" w:space="0" w:color="auto"/>
                        <w:left w:val="none" w:sz="0" w:space="0" w:color="auto"/>
                        <w:bottom w:val="none" w:sz="0" w:space="0" w:color="auto"/>
                        <w:right w:val="none" w:sz="0" w:space="0" w:color="auto"/>
                      </w:divBdr>
                    </w:div>
                  </w:divsChild>
                </w:div>
                <w:div w:id="974605996">
                  <w:marLeft w:val="0"/>
                  <w:marRight w:val="0"/>
                  <w:marTop w:val="0"/>
                  <w:marBottom w:val="0"/>
                  <w:divBdr>
                    <w:top w:val="none" w:sz="0" w:space="0" w:color="auto"/>
                    <w:left w:val="none" w:sz="0" w:space="0" w:color="auto"/>
                    <w:bottom w:val="none" w:sz="0" w:space="0" w:color="auto"/>
                    <w:right w:val="none" w:sz="0" w:space="0" w:color="auto"/>
                  </w:divBdr>
                  <w:divsChild>
                    <w:div w:id="1785883694">
                      <w:marLeft w:val="0"/>
                      <w:marRight w:val="0"/>
                      <w:marTop w:val="0"/>
                      <w:marBottom w:val="0"/>
                      <w:divBdr>
                        <w:top w:val="none" w:sz="0" w:space="0" w:color="auto"/>
                        <w:left w:val="none" w:sz="0" w:space="0" w:color="auto"/>
                        <w:bottom w:val="none" w:sz="0" w:space="0" w:color="auto"/>
                        <w:right w:val="none" w:sz="0" w:space="0" w:color="auto"/>
                      </w:divBdr>
                    </w:div>
                  </w:divsChild>
                </w:div>
                <w:div w:id="215044737">
                  <w:marLeft w:val="0"/>
                  <w:marRight w:val="0"/>
                  <w:marTop w:val="0"/>
                  <w:marBottom w:val="0"/>
                  <w:divBdr>
                    <w:top w:val="none" w:sz="0" w:space="0" w:color="auto"/>
                    <w:left w:val="none" w:sz="0" w:space="0" w:color="auto"/>
                    <w:bottom w:val="none" w:sz="0" w:space="0" w:color="auto"/>
                    <w:right w:val="none" w:sz="0" w:space="0" w:color="auto"/>
                  </w:divBdr>
                  <w:divsChild>
                    <w:div w:id="786657388">
                      <w:marLeft w:val="0"/>
                      <w:marRight w:val="0"/>
                      <w:marTop w:val="0"/>
                      <w:marBottom w:val="0"/>
                      <w:divBdr>
                        <w:top w:val="none" w:sz="0" w:space="0" w:color="auto"/>
                        <w:left w:val="none" w:sz="0" w:space="0" w:color="auto"/>
                        <w:bottom w:val="none" w:sz="0" w:space="0" w:color="auto"/>
                        <w:right w:val="none" w:sz="0" w:space="0" w:color="auto"/>
                      </w:divBdr>
                    </w:div>
                  </w:divsChild>
                </w:div>
                <w:div w:id="919339218">
                  <w:marLeft w:val="0"/>
                  <w:marRight w:val="0"/>
                  <w:marTop w:val="0"/>
                  <w:marBottom w:val="0"/>
                  <w:divBdr>
                    <w:top w:val="none" w:sz="0" w:space="0" w:color="auto"/>
                    <w:left w:val="none" w:sz="0" w:space="0" w:color="auto"/>
                    <w:bottom w:val="none" w:sz="0" w:space="0" w:color="auto"/>
                    <w:right w:val="none" w:sz="0" w:space="0" w:color="auto"/>
                  </w:divBdr>
                  <w:divsChild>
                    <w:div w:id="139544395">
                      <w:marLeft w:val="0"/>
                      <w:marRight w:val="0"/>
                      <w:marTop w:val="0"/>
                      <w:marBottom w:val="0"/>
                      <w:divBdr>
                        <w:top w:val="none" w:sz="0" w:space="0" w:color="auto"/>
                        <w:left w:val="none" w:sz="0" w:space="0" w:color="auto"/>
                        <w:bottom w:val="none" w:sz="0" w:space="0" w:color="auto"/>
                        <w:right w:val="none" w:sz="0" w:space="0" w:color="auto"/>
                      </w:divBdr>
                    </w:div>
                  </w:divsChild>
                </w:div>
                <w:div w:id="1630672805">
                  <w:marLeft w:val="0"/>
                  <w:marRight w:val="0"/>
                  <w:marTop w:val="0"/>
                  <w:marBottom w:val="0"/>
                  <w:divBdr>
                    <w:top w:val="none" w:sz="0" w:space="0" w:color="auto"/>
                    <w:left w:val="none" w:sz="0" w:space="0" w:color="auto"/>
                    <w:bottom w:val="none" w:sz="0" w:space="0" w:color="auto"/>
                    <w:right w:val="none" w:sz="0" w:space="0" w:color="auto"/>
                  </w:divBdr>
                  <w:divsChild>
                    <w:div w:id="558053235">
                      <w:marLeft w:val="0"/>
                      <w:marRight w:val="0"/>
                      <w:marTop w:val="0"/>
                      <w:marBottom w:val="0"/>
                      <w:divBdr>
                        <w:top w:val="none" w:sz="0" w:space="0" w:color="auto"/>
                        <w:left w:val="none" w:sz="0" w:space="0" w:color="auto"/>
                        <w:bottom w:val="none" w:sz="0" w:space="0" w:color="auto"/>
                        <w:right w:val="none" w:sz="0" w:space="0" w:color="auto"/>
                      </w:divBdr>
                    </w:div>
                  </w:divsChild>
                </w:div>
                <w:div w:id="2057587477">
                  <w:marLeft w:val="0"/>
                  <w:marRight w:val="0"/>
                  <w:marTop w:val="0"/>
                  <w:marBottom w:val="0"/>
                  <w:divBdr>
                    <w:top w:val="none" w:sz="0" w:space="0" w:color="auto"/>
                    <w:left w:val="none" w:sz="0" w:space="0" w:color="auto"/>
                    <w:bottom w:val="none" w:sz="0" w:space="0" w:color="auto"/>
                    <w:right w:val="none" w:sz="0" w:space="0" w:color="auto"/>
                  </w:divBdr>
                  <w:divsChild>
                    <w:div w:id="1724058211">
                      <w:marLeft w:val="0"/>
                      <w:marRight w:val="0"/>
                      <w:marTop w:val="0"/>
                      <w:marBottom w:val="0"/>
                      <w:divBdr>
                        <w:top w:val="none" w:sz="0" w:space="0" w:color="auto"/>
                        <w:left w:val="none" w:sz="0" w:space="0" w:color="auto"/>
                        <w:bottom w:val="none" w:sz="0" w:space="0" w:color="auto"/>
                        <w:right w:val="none" w:sz="0" w:space="0" w:color="auto"/>
                      </w:divBdr>
                    </w:div>
                  </w:divsChild>
                </w:div>
                <w:div w:id="131096467">
                  <w:marLeft w:val="0"/>
                  <w:marRight w:val="0"/>
                  <w:marTop w:val="0"/>
                  <w:marBottom w:val="0"/>
                  <w:divBdr>
                    <w:top w:val="none" w:sz="0" w:space="0" w:color="auto"/>
                    <w:left w:val="none" w:sz="0" w:space="0" w:color="auto"/>
                    <w:bottom w:val="none" w:sz="0" w:space="0" w:color="auto"/>
                    <w:right w:val="none" w:sz="0" w:space="0" w:color="auto"/>
                  </w:divBdr>
                  <w:divsChild>
                    <w:div w:id="352149364">
                      <w:marLeft w:val="0"/>
                      <w:marRight w:val="0"/>
                      <w:marTop w:val="0"/>
                      <w:marBottom w:val="0"/>
                      <w:divBdr>
                        <w:top w:val="none" w:sz="0" w:space="0" w:color="auto"/>
                        <w:left w:val="none" w:sz="0" w:space="0" w:color="auto"/>
                        <w:bottom w:val="none" w:sz="0" w:space="0" w:color="auto"/>
                        <w:right w:val="none" w:sz="0" w:space="0" w:color="auto"/>
                      </w:divBdr>
                    </w:div>
                  </w:divsChild>
                </w:div>
                <w:div w:id="2075616332">
                  <w:marLeft w:val="0"/>
                  <w:marRight w:val="0"/>
                  <w:marTop w:val="0"/>
                  <w:marBottom w:val="0"/>
                  <w:divBdr>
                    <w:top w:val="none" w:sz="0" w:space="0" w:color="auto"/>
                    <w:left w:val="none" w:sz="0" w:space="0" w:color="auto"/>
                    <w:bottom w:val="none" w:sz="0" w:space="0" w:color="auto"/>
                    <w:right w:val="none" w:sz="0" w:space="0" w:color="auto"/>
                  </w:divBdr>
                  <w:divsChild>
                    <w:div w:id="207301004">
                      <w:marLeft w:val="0"/>
                      <w:marRight w:val="0"/>
                      <w:marTop w:val="0"/>
                      <w:marBottom w:val="0"/>
                      <w:divBdr>
                        <w:top w:val="none" w:sz="0" w:space="0" w:color="auto"/>
                        <w:left w:val="none" w:sz="0" w:space="0" w:color="auto"/>
                        <w:bottom w:val="none" w:sz="0" w:space="0" w:color="auto"/>
                        <w:right w:val="none" w:sz="0" w:space="0" w:color="auto"/>
                      </w:divBdr>
                    </w:div>
                  </w:divsChild>
                </w:div>
                <w:div w:id="177820309">
                  <w:marLeft w:val="0"/>
                  <w:marRight w:val="0"/>
                  <w:marTop w:val="0"/>
                  <w:marBottom w:val="0"/>
                  <w:divBdr>
                    <w:top w:val="none" w:sz="0" w:space="0" w:color="auto"/>
                    <w:left w:val="none" w:sz="0" w:space="0" w:color="auto"/>
                    <w:bottom w:val="none" w:sz="0" w:space="0" w:color="auto"/>
                    <w:right w:val="none" w:sz="0" w:space="0" w:color="auto"/>
                  </w:divBdr>
                  <w:divsChild>
                    <w:div w:id="354582093">
                      <w:marLeft w:val="0"/>
                      <w:marRight w:val="0"/>
                      <w:marTop w:val="0"/>
                      <w:marBottom w:val="0"/>
                      <w:divBdr>
                        <w:top w:val="none" w:sz="0" w:space="0" w:color="auto"/>
                        <w:left w:val="none" w:sz="0" w:space="0" w:color="auto"/>
                        <w:bottom w:val="none" w:sz="0" w:space="0" w:color="auto"/>
                        <w:right w:val="none" w:sz="0" w:space="0" w:color="auto"/>
                      </w:divBdr>
                    </w:div>
                  </w:divsChild>
                </w:div>
                <w:div w:id="1511526997">
                  <w:marLeft w:val="0"/>
                  <w:marRight w:val="0"/>
                  <w:marTop w:val="0"/>
                  <w:marBottom w:val="0"/>
                  <w:divBdr>
                    <w:top w:val="none" w:sz="0" w:space="0" w:color="auto"/>
                    <w:left w:val="none" w:sz="0" w:space="0" w:color="auto"/>
                    <w:bottom w:val="none" w:sz="0" w:space="0" w:color="auto"/>
                    <w:right w:val="none" w:sz="0" w:space="0" w:color="auto"/>
                  </w:divBdr>
                  <w:divsChild>
                    <w:div w:id="1613974002">
                      <w:marLeft w:val="0"/>
                      <w:marRight w:val="0"/>
                      <w:marTop w:val="0"/>
                      <w:marBottom w:val="0"/>
                      <w:divBdr>
                        <w:top w:val="none" w:sz="0" w:space="0" w:color="auto"/>
                        <w:left w:val="none" w:sz="0" w:space="0" w:color="auto"/>
                        <w:bottom w:val="none" w:sz="0" w:space="0" w:color="auto"/>
                        <w:right w:val="none" w:sz="0" w:space="0" w:color="auto"/>
                      </w:divBdr>
                    </w:div>
                  </w:divsChild>
                </w:div>
                <w:div w:id="733621888">
                  <w:marLeft w:val="0"/>
                  <w:marRight w:val="0"/>
                  <w:marTop w:val="0"/>
                  <w:marBottom w:val="0"/>
                  <w:divBdr>
                    <w:top w:val="none" w:sz="0" w:space="0" w:color="auto"/>
                    <w:left w:val="none" w:sz="0" w:space="0" w:color="auto"/>
                    <w:bottom w:val="none" w:sz="0" w:space="0" w:color="auto"/>
                    <w:right w:val="none" w:sz="0" w:space="0" w:color="auto"/>
                  </w:divBdr>
                  <w:divsChild>
                    <w:div w:id="349840991">
                      <w:marLeft w:val="0"/>
                      <w:marRight w:val="0"/>
                      <w:marTop w:val="0"/>
                      <w:marBottom w:val="0"/>
                      <w:divBdr>
                        <w:top w:val="none" w:sz="0" w:space="0" w:color="auto"/>
                        <w:left w:val="none" w:sz="0" w:space="0" w:color="auto"/>
                        <w:bottom w:val="none" w:sz="0" w:space="0" w:color="auto"/>
                        <w:right w:val="none" w:sz="0" w:space="0" w:color="auto"/>
                      </w:divBdr>
                    </w:div>
                  </w:divsChild>
                </w:div>
                <w:div w:id="384454821">
                  <w:marLeft w:val="0"/>
                  <w:marRight w:val="0"/>
                  <w:marTop w:val="0"/>
                  <w:marBottom w:val="0"/>
                  <w:divBdr>
                    <w:top w:val="none" w:sz="0" w:space="0" w:color="auto"/>
                    <w:left w:val="none" w:sz="0" w:space="0" w:color="auto"/>
                    <w:bottom w:val="none" w:sz="0" w:space="0" w:color="auto"/>
                    <w:right w:val="none" w:sz="0" w:space="0" w:color="auto"/>
                  </w:divBdr>
                  <w:divsChild>
                    <w:div w:id="18723062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6412649">
          <w:marLeft w:val="0"/>
          <w:marRight w:val="0"/>
          <w:marTop w:val="0"/>
          <w:marBottom w:val="0"/>
          <w:divBdr>
            <w:top w:val="none" w:sz="0" w:space="0" w:color="auto"/>
            <w:left w:val="none" w:sz="0" w:space="0" w:color="auto"/>
            <w:bottom w:val="none" w:sz="0" w:space="0" w:color="auto"/>
            <w:right w:val="none" w:sz="0" w:space="0" w:color="auto"/>
          </w:divBdr>
        </w:div>
        <w:div w:id="1993676341">
          <w:marLeft w:val="0"/>
          <w:marRight w:val="0"/>
          <w:marTop w:val="0"/>
          <w:marBottom w:val="0"/>
          <w:divBdr>
            <w:top w:val="none" w:sz="0" w:space="0" w:color="auto"/>
            <w:left w:val="none" w:sz="0" w:space="0" w:color="auto"/>
            <w:bottom w:val="none" w:sz="0" w:space="0" w:color="auto"/>
            <w:right w:val="none" w:sz="0" w:space="0" w:color="auto"/>
          </w:divBdr>
        </w:div>
        <w:div w:id="56129511">
          <w:marLeft w:val="0"/>
          <w:marRight w:val="0"/>
          <w:marTop w:val="0"/>
          <w:marBottom w:val="0"/>
          <w:divBdr>
            <w:top w:val="none" w:sz="0" w:space="0" w:color="auto"/>
            <w:left w:val="none" w:sz="0" w:space="0" w:color="auto"/>
            <w:bottom w:val="none" w:sz="0" w:space="0" w:color="auto"/>
            <w:right w:val="none" w:sz="0" w:space="0" w:color="auto"/>
          </w:divBdr>
          <w:divsChild>
            <w:div w:id="239606500">
              <w:marLeft w:val="0"/>
              <w:marRight w:val="0"/>
              <w:marTop w:val="0"/>
              <w:marBottom w:val="0"/>
              <w:divBdr>
                <w:top w:val="none" w:sz="0" w:space="0" w:color="auto"/>
                <w:left w:val="none" w:sz="0" w:space="0" w:color="auto"/>
                <w:bottom w:val="none" w:sz="0" w:space="0" w:color="auto"/>
                <w:right w:val="none" w:sz="0" w:space="0" w:color="auto"/>
              </w:divBdr>
            </w:div>
            <w:div w:id="534736943">
              <w:marLeft w:val="0"/>
              <w:marRight w:val="0"/>
              <w:marTop w:val="0"/>
              <w:marBottom w:val="0"/>
              <w:divBdr>
                <w:top w:val="none" w:sz="0" w:space="0" w:color="auto"/>
                <w:left w:val="none" w:sz="0" w:space="0" w:color="auto"/>
                <w:bottom w:val="none" w:sz="0" w:space="0" w:color="auto"/>
                <w:right w:val="none" w:sz="0" w:space="0" w:color="auto"/>
              </w:divBdr>
            </w:div>
            <w:div w:id="1972586762">
              <w:marLeft w:val="0"/>
              <w:marRight w:val="0"/>
              <w:marTop w:val="0"/>
              <w:marBottom w:val="0"/>
              <w:divBdr>
                <w:top w:val="none" w:sz="0" w:space="0" w:color="auto"/>
                <w:left w:val="none" w:sz="0" w:space="0" w:color="auto"/>
                <w:bottom w:val="none" w:sz="0" w:space="0" w:color="auto"/>
                <w:right w:val="none" w:sz="0" w:space="0" w:color="auto"/>
              </w:divBdr>
            </w:div>
            <w:div w:id="328100727">
              <w:marLeft w:val="0"/>
              <w:marRight w:val="0"/>
              <w:marTop w:val="0"/>
              <w:marBottom w:val="0"/>
              <w:divBdr>
                <w:top w:val="none" w:sz="0" w:space="0" w:color="auto"/>
                <w:left w:val="none" w:sz="0" w:space="0" w:color="auto"/>
                <w:bottom w:val="none" w:sz="0" w:space="0" w:color="auto"/>
                <w:right w:val="none" w:sz="0" w:space="0" w:color="auto"/>
              </w:divBdr>
            </w:div>
            <w:div w:id="1918200915">
              <w:marLeft w:val="0"/>
              <w:marRight w:val="0"/>
              <w:marTop w:val="0"/>
              <w:marBottom w:val="0"/>
              <w:divBdr>
                <w:top w:val="none" w:sz="0" w:space="0" w:color="auto"/>
                <w:left w:val="none" w:sz="0" w:space="0" w:color="auto"/>
                <w:bottom w:val="none" w:sz="0" w:space="0" w:color="auto"/>
                <w:right w:val="none" w:sz="0" w:space="0" w:color="auto"/>
              </w:divBdr>
            </w:div>
            <w:div w:id="1111512442">
              <w:marLeft w:val="0"/>
              <w:marRight w:val="0"/>
              <w:marTop w:val="0"/>
              <w:marBottom w:val="0"/>
              <w:divBdr>
                <w:top w:val="none" w:sz="0" w:space="0" w:color="auto"/>
                <w:left w:val="none" w:sz="0" w:space="0" w:color="auto"/>
                <w:bottom w:val="none" w:sz="0" w:space="0" w:color="auto"/>
                <w:right w:val="none" w:sz="0" w:space="0" w:color="auto"/>
              </w:divBdr>
            </w:div>
            <w:div w:id="1056975661">
              <w:marLeft w:val="0"/>
              <w:marRight w:val="0"/>
              <w:marTop w:val="0"/>
              <w:marBottom w:val="0"/>
              <w:divBdr>
                <w:top w:val="none" w:sz="0" w:space="0" w:color="auto"/>
                <w:left w:val="none" w:sz="0" w:space="0" w:color="auto"/>
                <w:bottom w:val="none" w:sz="0" w:space="0" w:color="auto"/>
                <w:right w:val="none" w:sz="0" w:space="0" w:color="auto"/>
              </w:divBdr>
            </w:div>
            <w:div w:id="1457413180">
              <w:marLeft w:val="0"/>
              <w:marRight w:val="0"/>
              <w:marTop w:val="0"/>
              <w:marBottom w:val="0"/>
              <w:divBdr>
                <w:top w:val="none" w:sz="0" w:space="0" w:color="auto"/>
                <w:left w:val="none" w:sz="0" w:space="0" w:color="auto"/>
                <w:bottom w:val="none" w:sz="0" w:space="0" w:color="auto"/>
                <w:right w:val="none" w:sz="0" w:space="0" w:color="auto"/>
              </w:divBdr>
            </w:div>
            <w:div w:id="1960060738">
              <w:marLeft w:val="0"/>
              <w:marRight w:val="0"/>
              <w:marTop w:val="0"/>
              <w:marBottom w:val="0"/>
              <w:divBdr>
                <w:top w:val="none" w:sz="0" w:space="0" w:color="auto"/>
                <w:left w:val="none" w:sz="0" w:space="0" w:color="auto"/>
                <w:bottom w:val="none" w:sz="0" w:space="0" w:color="auto"/>
                <w:right w:val="none" w:sz="0" w:space="0" w:color="auto"/>
              </w:divBdr>
            </w:div>
            <w:div w:id="55202646">
              <w:marLeft w:val="0"/>
              <w:marRight w:val="0"/>
              <w:marTop w:val="0"/>
              <w:marBottom w:val="0"/>
              <w:divBdr>
                <w:top w:val="none" w:sz="0" w:space="0" w:color="auto"/>
                <w:left w:val="none" w:sz="0" w:space="0" w:color="auto"/>
                <w:bottom w:val="none" w:sz="0" w:space="0" w:color="auto"/>
                <w:right w:val="none" w:sz="0" w:space="0" w:color="auto"/>
              </w:divBdr>
            </w:div>
            <w:div w:id="1885093997">
              <w:marLeft w:val="0"/>
              <w:marRight w:val="0"/>
              <w:marTop w:val="0"/>
              <w:marBottom w:val="0"/>
              <w:divBdr>
                <w:top w:val="none" w:sz="0" w:space="0" w:color="auto"/>
                <w:left w:val="none" w:sz="0" w:space="0" w:color="auto"/>
                <w:bottom w:val="none" w:sz="0" w:space="0" w:color="auto"/>
                <w:right w:val="none" w:sz="0" w:space="0" w:color="auto"/>
              </w:divBdr>
            </w:div>
            <w:div w:id="815949281">
              <w:marLeft w:val="0"/>
              <w:marRight w:val="0"/>
              <w:marTop w:val="0"/>
              <w:marBottom w:val="0"/>
              <w:divBdr>
                <w:top w:val="none" w:sz="0" w:space="0" w:color="auto"/>
                <w:left w:val="none" w:sz="0" w:space="0" w:color="auto"/>
                <w:bottom w:val="none" w:sz="0" w:space="0" w:color="auto"/>
                <w:right w:val="none" w:sz="0" w:space="0" w:color="auto"/>
              </w:divBdr>
            </w:div>
            <w:div w:id="918514311">
              <w:marLeft w:val="0"/>
              <w:marRight w:val="0"/>
              <w:marTop w:val="0"/>
              <w:marBottom w:val="0"/>
              <w:divBdr>
                <w:top w:val="none" w:sz="0" w:space="0" w:color="auto"/>
                <w:left w:val="none" w:sz="0" w:space="0" w:color="auto"/>
                <w:bottom w:val="none" w:sz="0" w:space="0" w:color="auto"/>
                <w:right w:val="none" w:sz="0" w:space="0" w:color="auto"/>
              </w:divBdr>
            </w:div>
            <w:div w:id="352997057">
              <w:marLeft w:val="0"/>
              <w:marRight w:val="0"/>
              <w:marTop w:val="0"/>
              <w:marBottom w:val="0"/>
              <w:divBdr>
                <w:top w:val="none" w:sz="0" w:space="0" w:color="auto"/>
                <w:left w:val="none" w:sz="0" w:space="0" w:color="auto"/>
                <w:bottom w:val="none" w:sz="0" w:space="0" w:color="auto"/>
                <w:right w:val="none" w:sz="0" w:space="0" w:color="auto"/>
              </w:divBdr>
            </w:div>
            <w:div w:id="1672562863">
              <w:marLeft w:val="0"/>
              <w:marRight w:val="0"/>
              <w:marTop w:val="0"/>
              <w:marBottom w:val="0"/>
              <w:divBdr>
                <w:top w:val="none" w:sz="0" w:space="0" w:color="auto"/>
                <w:left w:val="none" w:sz="0" w:space="0" w:color="auto"/>
                <w:bottom w:val="none" w:sz="0" w:space="0" w:color="auto"/>
                <w:right w:val="none" w:sz="0" w:space="0" w:color="auto"/>
              </w:divBdr>
            </w:div>
          </w:divsChild>
        </w:div>
        <w:div w:id="146554573">
          <w:marLeft w:val="0"/>
          <w:marRight w:val="0"/>
          <w:marTop w:val="0"/>
          <w:marBottom w:val="0"/>
          <w:divBdr>
            <w:top w:val="none" w:sz="0" w:space="0" w:color="auto"/>
            <w:left w:val="none" w:sz="0" w:space="0" w:color="auto"/>
            <w:bottom w:val="none" w:sz="0" w:space="0" w:color="auto"/>
            <w:right w:val="none" w:sz="0" w:space="0" w:color="auto"/>
          </w:divBdr>
        </w:div>
        <w:div w:id="1438524634">
          <w:marLeft w:val="0"/>
          <w:marRight w:val="0"/>
          <w:marTop w:val="0"/>
          <w:marBottom w:val="0"/>
          <w:divBdr>
            <w:top w:val="none" w:sz="0" w:space="0" w:color="auto"/>
            <w:left w:val="none" w:sz="0" w:space="0" w:color="auto"/>
            <w:bottom w:val="none" w:sz="0" w:space="0" w:color="auto"/>
            <w:right w:val="none" w:sz="0" w:space="0" w:color="auto"/>
          </w:divBdr>
        </w:div>
        <w:div w:id="1096905834">
          <w:marLeft w:val="0"/>
          <w:marRight w:val="0"/>
          <w:marTop w:val="0"/>
          <w:marBottom w:val="0"/>
          <w:divBdr>
            <w:top w:val="none" w:sz="0" w:space="0" w:color="auto"/>
            <w:left w:val="none" w:sz="0" w:space="0" w:color="auto"/>
            <w:bottom w:val="none" w:sz="0" w:space="0" w:color="auto"/>
            <w:right w:val="none" w:sz="0" w:space="0" w:color="auto"/>
          </w:divBdr>
        </w:div>
        <w:div w:id="1125350396">
          <w:marLeft w:val="0"/>
          <w:marRight w:val="0"/>
          <w:marTop w:val="0"/>
          <w:marBottom w:val="0"/>
          <w:divBdr>
            <w:top w:val="none" w:sz="0" w:space="0" w:color="auto"/>
            <w:left w:val="none" w:sz="0" w:space="0" w:color="auto"/>
            <w:bottom w:val="none" w:sz="0" w:space="0" w:color="auto"/>
            <w:right w:val="none" w:sz="0" w:space="0" w:color="auto"/>
          </w:divBdr>
        </w:div>
        <w:div w:id="639773446">
          <w:marLeft w:val="0"/>
          <w:marRight w:val="0"/>
          <w:marTop w:val="0"/>
          <w:marBottom w:val="0"/>
          <w:divBdr>
            <w:top w:val="none" w:sz="0" w:space="0" w:color="auto"/>
            <w:left w:val="none" w:sz="0" w:space="0" w:color="auto"/>
            <w:bottom w:val="none" w:sz="0" w:space="0" w:color="auto"/>
            <w:right w:val="none" w:sz="0" w:space="0" w:color="auto"/>
          </w:divBdr>
          <w:divsChild>
            <w:div w:id="1948149164">
              <w:marLeft w:val="-75"/>
              <w:marRight w:val="0"/>
              <w:marTop w:val="30"/>
              <w:marBottom w:val="30"/>
              <w:divBdr>
                <w:top w:val="none" w:sz="0" w:space="0" w:color="auto"/>
                <w:left w:val="none" w:sz="0" w:space="0" w:color="auto"/>
                <w:bottom w:val="none" w:sz="0" w:space="0" w:color="auto"/>
                <w:right w:val="none" w:sz="0" w:space="0" w:color="auto"/>
              </w:divBdr>
              <w:divsChild>
                <w:div w:id="1285579601">
                  <w:marLeft w:val="0"/>
                  <w:marRight w:val="0"/>
                  <w:marTop w:val="0"/>
                  <w:marBottom w:val="0"/>
                  <w:divBdr>
                    <w:top w:val="none" w:sz="0" w:space="0" w:color="auto"/>
                    <w:left w:val="none" w:sz="0" w:space="0" w:color="auto"/>
                    <w:bottom w:val="none" w:sz="0" w:space="0" w:color="auto"/>
                    <w:right w:val="none" w:sz="0" w:space="0" w:color="auto"/>
                  </w:divBdr>
                  <w:divsChild>
                    <w:div w:id="223414288">
                      <w:marLeft w:val="0"/>
                      <w:marRight w:val="0"/>
                      <w:marTop w:val="0"/>
                      <w:marBottom w:val="0"/>
                      <w:divBdr>
                        <w:top w:val="none" w:sz="0" w:space="0" w:color="auto"/>
                        <w:left w:val="none" w:sz="0" w:space="0" w:color="auto"/>
                        <w:bottom w:val="none" w:sz="0" w:space="0" w:color="auto"/>
                        <w:right w:val="none" w:sz="0" w:space="0" w:color="auto"/>
                      </w:divBdr>
                    </w:div>
                  </w:divsChild>
                </w:div>
                <w:div w:id="1284969247">
                  <w:marLeft w:val="0"/>
                  <w:marRight w:val="0"/>
                  <w:marTop w:val="0"/>
                  <w:marBottom w:val="0"/>
                  <w:divBdr>
                    <w:top w:val="none" w:sz="0" w:space="0" w:color="auto"/>
                    <w:left w:val="none" w:sz="0" w:space="0" w:color="auto"/>
                    <w:bottom w:val="none" w:sz="0" w:space="0" w:color="auto"/>
                    <w:right w:val="none" w:sz="0" w:space="0" w:color="auto"/>
                  </w:divBdr>
                  <w:divsChild>
                    <w:div w:id="1027219657">
                      <w:marLeft w:val="0"/>
                      <w:marRight w:val="0"/>
                      <w:marTop w:val="0"/>
                      <w:marBottom w:val="0"/>
                      <w:divBdr>
                        <w:top w:val="none" w:sz="0" w:space="0" w:color="auto"/>
                        <w:left w:val="none" w:sz="0" w:space="0" w:color="auto"/>
                        <w:bottom w:val="none" w:sz="0" w:space="0" w:color="auto"/>
                        <w:right w:val="none" w:sz="0" w:space="0" w:color="auto"/>
                      </w:divBdr>
                    </w:div>
                  </w:divsChild>
                </w:div>
                <w:div w:id="1776975760">
                  <w:marLeft w:val="0"/>
                  <w:marRight w:val="0"/>
                  <w:marTop w:val="0"/>
                  <w:marBottom w:val="0"/>
                  <w:divBdr>
                    <w:top w:val="none" w:sz="0" w:space="0" w:color="auto"/>
                    <w:left w:val="none" w:sz="0" w:space="0" w:color="auto"/>
                    <w:bottom w:val="none" w:sz="0" w:space="0" w:color="auto"/>
                    <w:right w:val="none" w:sz="0" w:space="0" w:color="auto"/>
                  </w:divBdr>
                  <w:divsChild>
                    <w:div w:id="327247338">
                      <w:marLeft w:val="0"/>
                      <w:marRight w:val="0"/>
                      <w:marTop w:val="0"/>
                      <w:marBottom w:val="0"/>
                      <w:divBdr>
                        <w:top w:val="none" w:sz="0" w:space="0" w:color="auto"/>
                        <w:left w:val="none" w:sz="0" w:space="0" w:color="auto"/>
                        <w:bottom w:val="none" w:sz="0" w:space="0" w:color="auto"/>
                        <w:right w:val="none" w:sz="0" w:space="0" w:color="auto"/>
                      </w:divBdr>
                    </w:div>
                  </w:divsChild>
                </w:div>
                <w:div w:id="1687056452">
                  <w:marLeft w:val="0"/>
                  <w:marRight w:val="0"/>
                  <w:marTop w:val="0"/>
                  <w:marBottom w:val="0"/>
                  <w:divBdr>
                    <w:top w:val="none" w:sz="0" w:space="0" w:color="auto"/>
                    <w:left w:val="none" w:sz="0" w:space="0" w:color="auto"/>
                    <w:bottom w:val="none" w:sz="0" w:space="0" w:color="auto"/>
                    <w:right w:val="none" w:sz="0" w:space="0" w:color="auto"/>
                  </w:divBdr>
                  <w:divsChild>
                    <w:div w:id="1957717435">
                      <w:marLeft w:val="0"/>
                      <w:marRight w:val="0"/>
                      <w:marTop w:val="0"/>
                      <w:marBottom w:val="0"/>
                      <w:divBdr>
                        <w:top w:val="none" w:sz="0" w:space="0" w:color="auto"/>
                        <w:left w:val="none" w:sz="0" w:space="0" w:color="auto"/>
                        <w:bottom w:val="none" w:sz="0" w:space="0" w:color="auto"/>
                        <w:right w:val="none" w:sz="0" w:space="0" w:color="auto"/>
                      </w:divBdr>
                    </w:div>
                  </w:divsChild>
                </w:div>
                <w:div w:id="1641032981">
                  <w:marLeft w:val="0"/>
                  <w:marRight w:val="0"/>
                  <w:marTop w:val="0"/>
                  <w:marBottom w:val="0"/>
                  <w:divBdr>
                    <w:top w:val="none" w:sz="0" w:space="0" w:color="auto"/>
                    <w:left w:val="none" w:sz="0" w:space="0" w:color="auto"/>
                    <w:bottom w:val="none" w:sz="0" w:space="0" w:color="auto"/>
                    <w:right w:val="none" w:sz="0" w:space="0" w:color="auto"/>
                  </w:divBdr>
                  <w:divsChild>
                    <w:div w:id="339548017">
                      <w:marLeft w:val="0"/>
                      <w:marRight w:val="0"/>
                      <w:marTop w:val="0"/>
                      <w:marBottom w:val="0"/>
                      <w:divBdr>
                        <w:top w:val="none" w:sz="0" w:space="0" w:color="auto"/>
                        <w:left w:val="none" w:sz="0" w:space="0" w:color="auto"/>
                        <w:bottom w:val="none" w:sz="0" w:space="0" w:color="auto"/>
                        <w:right w:val="none" w:sz="0" w:space="0" w:color="auto"/>
                      </w:divBdr>
                    </w:div>
                  </w:divsChild>
                </w:div>
                <w:div w:id="1711607592">
                  <w:marLeft w:val="0"/>
                  <w:marRight w:val="0"/>
                  <w:marTop w:val="0"/>
                  <w:marBottom w:val="0"/>
                  <w:divBdr>
                    <w:top w:val="none" w:sz="0" w:space="0" w:color="auto"/>
                    <w:left w:val="none" w:sz="0" w:space="0" w:color="auto"/>
                    <w:bottom w:val="none" w:sz="0" w:space="0" w:color="auto"/>
                    <w:right w:val="none" w:sz="0" w:space="0" w:color="auto"/>
                  </w:divBdr>
                  <w:divsChild>
                    <w:div w:id="373042669">
                      <w:marLeft w:val="0"/>
                      <w:marRight w:val="0"/>
                      <w:marTop w:val="0"/>
                      <w:marBottom w:val="0"/>
                      <w:divBdr>
                        <w:top w:val="none" w:sz="0" w:space="0" w:color="auto"/>
                        <w:left w:val="none" w:sz="0" w:space="0" w:color="auto"/>
                        <w:bottom w:val="none" w:sz="0" w:space="0" w:color="auto"/>
                        <w:right w:val="none" w:sz="0" w:space="0" w:color="auto"/>
                      </w:divBdr>
                    </w:div>
                  </w:divsChild>
                </w:div>
                <w:div w:id="1339238624">
                  <w:marLeft w:val="0"/>
                  <w:marRight w:val="0"/>
                  <w:marTop w:val="0"/>
                  <w:marBottom w:val="0"/>
                  <w:divBdr>
                    <w:top w:val="none" w:sz="0" w:space="0" w:color="auto"/>
                    <w:left w:val="none" w:sz="0" w:space="0" w:color="auto"/>
                    <w:bottom w:val="none" w:sz="0" w:space="0" w:color="auto"/>
                    <w:right w:val="none" w:sz="0" w:space="0" w:color="auto"/>
                  </w:divBdr>
                  <w:divsChild>
                    <w:div w:id="2107190854">
                      <w:marLeft w:val="0"/>
                      <w:marRight w:val="0"/>
                      <w:marTop w:val="0"/>
                      <w:marBottom w:val="0"/>
                      <w:divBdr>
                        <w:top w:val="none" w:sz="0" w:space="0" w:color="auto"/>
                        <w:left w:val="none" w:sz="0" w:space="0" w:color="auto"/>
                        <w:bottom w:val="none" w:sz="0" w:space="0" w:color="auto"/>
                        <w:right w:val="none" w:sz="0" w:space="0" w:color="auto"/>
                      </w:divBdr>
                    </w:div>
                    <w:div w:id="1270115294">
                      <w:marLeft w:val="0"/>
                      <w:marRight w:val="0"/>
                      <w:marTop w:val="0"/>
                      <w:marBottom w:val="0"/>
                      <w:divBdr>
                        <w:top w:val="none" w:sz="0" w:space="0" w:color="auto"/>
                        <w:left w:val="none" w:sz="0" w:space="0" w:color="auto"/>
                        <w:bottom w:val="none" w:sz="0" w:space="0" w:color="auto"/>
                        <w:right w:val="none" w:sz="0" w:space="0" w:color="auto"/>
                      </w:divBdr>
                    </w:div>
                  </w:divsChild>
                </w:div>
                <w:div w:id="1248804090">
                  <w:marLeft w:val="0"/>
                  <w:marRight w:val="0"/>
                  <w:marTop w:val="0"/>
                  <w:marBottom w:val="0"/>
                  <w:divBdr>
                    <w:top w:val="none" w:sz="0" w:space="0" w:color="auto"/>
                    <w:left w:val="none" w:sz="0" w:space="0" w:color="auto"/>
                    <w:bottom w:val="none" w:sz="0" w:space="0" w:color="auto"/>
                    <w:right w:val="none" w:sz="0" w:space="0" w:color="auto"/>
                  </w:divBdr>
                  <w:divsChild>
                    <w:div w:id="6494836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0408589">
          <w:marLeft w:val="0"/>
          <w:marRight w:val="0"/>
          <w:marTop w:val="0"/>
          <w:marBottom w:val="0"/>
          <w:divBdr>
            <w:top w:val="none" w:sz="0" w:space="0" w:color="auto"/>
            <w:left w:val="none" w:sz="0" w:space="0" w:color="auto"/>
            <w:bottom w:val="none" w:sz="0" w:space="0" w:color="auto"/>
            <w:right w:val="none" w:sz="0" w:space="0" w:color="auto"/>
          </w:divBdr>
        </w:div>
        <w:div w:id="1420365686">
          <w:marLeft w:val="0"/>
          <w:marRight w:val="0"/>
          <w:marTop w:val="0"/>
          <w:marBottom w:val="0"/>
          <w:divBdr>
            <w:top w:val="none" w:sz="0" w:space="0" w:color="auto"/>
            <w:left w:val="none" w:sz="0" w:space="0" w:color="auto"/>
            <w:bottom w:val="none" w:sz="0" w:space="0" w:color="auto"/>
            <w:right w:val="none" w:sz="0" w:space="0" w:color="auto"/>
          </w:divBdr>
        </w:div>
        <w:div w:id="1010370522">
          <w:marLeft w:val="0"/>
          <w:marRight w:val="0"/>
          <w:marTop w:val="0"/>
          <w:marBottom w:val="0"/>
          <w:divBdr>
            <w:top w:val="none" w:sz="0" w:space="0" w:color="auto"/>
            <w:left w:val="none" w:sz="0" w:space="0" w:color="auto"/>
            <w:bottom w:val="none" w:sz="0" w:space="0" w:color="auto"/>
            <w:right w:val="none" w:sz="0" w:space="0" w:color="auto"/>
          </w:divBdr>
        </w:div>
        <w:div w:id="1103040327">
          <w:marLeft w:val="0"/>
          <w:marRight w:val="0"/>
          <w:marTop w:val="0"/>
          <w:marBottom w:val="0"/>
          <w:divBdr>
            <w:top w:val="none" w:sz="0" w:space="0" w:color="auto"/>
            <w:left w:val="none" w:sz="0" w:space="0" w:color="auto"/>
            <w:bottom w:val="none" w:sz="0" w:space="0" w:color="auto"/>
            <w:right w:val="none" w:sz="0" w:space="0" w:color="auto"/>
          </w:divBdr>
        </w:div>
        <w:div w:id="417946295">
          <w:marLeft w:val="0"/>
          <w:marRight w:val="0"/>
          <w:marTop w:val="0"/>
          <w:marBottom w:val="0"/>
          <w:divBdr>
            <w:top w:val="none" w:sz="0" w:space="0" w:color="auto"/>
            <w:left w:val="none" w:sz="0" w:space="0" w:color="auto"/>
            <w:bottom w:val="none" w:sz="0" w:space="0" w:color="auto"/>
            <w:right w:val="none" w:sz="0" w:space="0" w:color="auto"/>
          </w:divBdr>
        </w:div>
        <w:div w:id="868030900">
          <w:marLeft w:val="0"/>
          <w:marRight w:val="0"/>
          <w:marTop w:val="0"/>
          <w:marBottom w:val="0"/>
          <w:divBdr>
            <w:top w:val="none" w:sz="0" w:space="0" w:color="auto"/>
            <w:left w:val="none" w:sz="0" w:space="0" w:color="auto"/>
            <w:bottom w:val="none" w:sz="0" w:space="0" w:color="auto"/>
            <w:right w:val="none" w:sz="0" w:space="0" w:color="auto"/>
          </w:divBdr>
          <w:divsChild>
            <w:div w:id="1586113617">
              <w:marLeft w:val="-75"/>
              <w:marRight w:val="0"/>
              <w:marTop w:val="30"/>
              <w:marBottom w:val="30"/>
              <w:divBdr>
                <w:top w:val="none" w:sz="0" w:space="0" w:color="auto"/>
                <w:left w:val="none" w:sz="0" w:space="0" w:color="auto"/>
                <w:bottom w:val="none" w:sz="0" w:space="0" w:color="auto"/>
                <w:right w:val="none" w:sz="0" w:space="0" w:color="auto"/>
              </w:divBdr>
              <w:divsChild>
                <w:div w:id="958757675">
                  <w:marLeft w:val="0"/>
                  <w:marRight w:val="0"/>
                  <w:marTop w:val="0"/>
                  <w:marBottom w:val="0"/>
                  <w:divBdr>
                    <w:top w:val="none" w:sz="0" w:space="0" w:color="auto"/>
                    <w:left w:val="none" w:sz="0" w:space="0" w:color="auto"/>
                    <w:bottom w:val="none" w:sz="0" w:space="0" w:color="auto"/>
                    <w:right w:val="none" w:sz="0" w:space="0" w:color="auto"/>
                  </w:divBdr>
                  <w:divsChild>
                    <w:div w:id="1839807227">
                      <w:marLeft w:val="0"/>
                      <w:marRight w:val="0"/>
                      <w:marTop w:val="0"/>
                      <w:marBottom w:val="0"/>
                      <w:divBdr>
                        <w:top w:val="none" w:sz="0" w:space="0" w:color="auto"/>
                        <w:left w:val="none" w:sz="0" w:space="0" w:color="auto"/>
                        <w:bottom w:val="none" w:sz="0" w:space="0" w:color="auto"/>
                        <w:right w:val="none" w:sz="0" w:space="0" w:color="auto"/>
                      </w:divBdr>
                    </w:div>
                  </w:divsChild>
                </w:div>
                <w:div w:id="1920551946">
                  <w:marLeft w:val="0"/>
                  <w:marRight w:val="0"/>
                  <w:marTop w:val="0"/>
                  <w:marBottom w:val="0"/>
                  <w:divBdr>
                    <w:top w:val="none" w:sz="0" w:space="0" w:color="auto"/>
                    <w:left w:val="none" w:sz="0" w:space="0" w:color="auto"/>
                    <w:bottom w:val="none" w:sz="0" w:space="0" w:color="auto"/>
                    <w:right w:val="none" w:sz="0" w:space="0" w:color="auto"/>
                  </w:divBdr>
                  <w:divsChild>
                    <w:div w:id="1258715424">
                      <w:marLeft w:val="0"/>
                      <w:marRight w:val="0"/>
                      <w:marTop w:val="0"/>
                      <w:marBottom w:val="0"/>
                      <w:divBdr>
                        <w:top w:val="none" w:sz="0" w:space="0" w:color="auto"/>
                        <w:left w:val="none" w:sz="0" w:space="0" w:color="auto"/>
                        <w:bottom w:val="none" w:sz="0" w:space="0" w:color="auto"/>
                        <w:right w:val="none" w:sz="0" w:space="0" w:color="auto"/>
                      </w:divBdr>
                    </w:div>
                  </w:divsChild>
                </w:div>
                <w:div w:id="409890453">
                  <w:marLeft w:val="0"/>
                  <w:marRight w:val="0"/>
                  <w:marTop w:val="0"/>
                  <w:marBottom w:val="0"/>
                  <w:divBdr>
                    <w:top w:val="none" w:sz="0" w:space="0" w:color="auto"/>
                    <w:left w:val="none" w:sz="0" w:space="0" w:color="auto"/>
                    <w:bottom w:val="none" w:sz="0" w:space="0" w:color="auto"/>
                    <w:right w:val="none" w:sz="0" w:space="0" w:color="auto"/>
                  </w:divBdr>
                  <w:divsChild>
                    <w:div w:id="462579069">
                      <w:marLeft w:val="0"/>
                      <w:marRight w:val="0"/>
                      <w:marTop w:val="0"/>
                      <w:marBottom w:val="0"/>
                      <w:divBdr>
                        <w:top w:val="none" w:sz="0" w:space="0" w:color="auto"/>
                        <w:left w:val="none" w:sz="0" w:space="0" w:color="auto"/>
                        <w:bottom w:val="none" w:sz="0" w:space="0" w:color="auto"/>
                        <w:right w:val="none" w:sz="0" w:space="0" w:color="auto"/>
                      </w:divBdr>
                    </w:div>
                  </w:divsChild>
                </w:div>
                <w:div w:id="83112411">
                  <w:marLeft w:val="0"/>
                  <w:marRight w:val="0"/>
                  <w:marTop w:val="0"/>
                  <w:marBottom w:val="0"/>
                  <w:divBdr>
                    <w:top w:val="none" w:sz="0" w:space="0" w:color="auto"/>
                    <w:left w:val="none" w:sz="0" w:space="0" w:color="auto"/>
                    <w:bottom w:val="none" w:sz="0" w:space="0" w:color="auto"/>
                    <w:right w:val="none" w:sz="0" w:space="0" w:color="auto"/>
                  </w:divBdr>
                  <w:divsChild>
                    <w:div w:id="772289813">
                      <w:marLeft w:val="0"/>
                      <w:marRight w:val="0"/>
                      <w:marTop w:val="0"/>
                      <w:marBottom w:val="0"/>
                      <w:divBdr>
                        <w:top w:val="none" w:sz="0" w:space="0" w:color="auto"/>
                        <w:left w:val="none" w:sz="0" w:space="0" w:color="auto"/>
                        <w:bottom w:val="none" w:sz="0" w:space="0" w:color="auto"/>
                        <w:right w:val="none" w:sz="0" w:space="0" w:color="auto"/>
                      </w:divBdr>
                    </w:div>
                  </w:divsChild>
                </w:div>
                <w:div w:id="568149036">
                  <w:marLeft w:val="0"/>
                  <w:marRight w:val="0"/>
                  <w:marTop w:val="0"/>
                  <w:marBottom w:val="0"/>
                  <w:divBdr>
                    <w:top w:val="none" w:sz="0" w:space="0" w:color="auto"/>
                    <w:left w:val="none" w:sz="0" w:space="0" w:color="auto"/>
                    <w:bottom w:val="none" w:sz="0" w:space="0" w:color="auto"/>
                    <w:right w:val="none" w:sz="0" w:space="0" w:color="auto"/>
                  </w:divBdr>
                  <w:divsChild>
                    <w:div w:id="2124035350">
                      <w:marLeft w:val="0"/>
                      <w:marRight w:val="0"/>
                      <w:marTop w:val="0"/>
                      <w:marBottom w:val="0"/>
                      <w:divBdr>
                        <w:top w:val="none" w:sz="0" w:space="0" w:color="auto"/>
                        <w:left w:val="none" w:sz="0" w:space="0" w:color="auto"/>
                        <w:bottom w:val="none" w:sz="0" w:space="0" w:color="auto"/>
                        <w:right w:val="none" w:sz="0" w:space="0" w:color="auto"/>
                      </w:divBdr>
                    </w:div>
                  </w:divsChild>
                </w:div>
                <w:div w:id="293147933">
                  <w:marLeft w:val="0"/>
                  <w:marRight w:val="0"/>
                  <w:marTop w:val="0"/>
                  <w:marBottom w:val="0"/>
                  <w:divBdr>
                    <w:top w:val="none" w:sz="0" w:space="0" w:color="auto"/>
                    <w:left w:val="none" w:sz="0" w:space="0" w:color="auto"/>
                    <w:bottom w:val="none" w:sz="0" w:space="0" w:color="auto"/>
                    <w:right w:val="none" w:sz="0" w:space="0" w:color="auto"/>
                  </w:divBdr>
                  <w:divsChild>
                    <w:div w:id="216212283">
                      <w:marLeft w:val="0"/>
                      <w:marRight w:val="0"/>
                      <w:marTop w:val="0"/>
                      <w:marBottom w:val="0"/>
                      <w:divBdr>
                        <w:top w:val="none" w:sz="0" w:space="0" w:color="auto"/>
                        <w:left w:val="none" w:sz="0" w:space="0" w:color="auto"/>
                        <w:bottom w:val="none" w:sz="0" w:space="0" w:color="auto"/>
                        <w:right w:val="none" w:sz="0" w:space="0" w:color="auto"/>
                      </w:divBdr>
                    </w:div>
                  </w:divsChild>
                </w:div>
                <w:div w:id="1662924144">
                  <w:marLeft w:val="0"/>
                  <w:marRight w:val="0"/>
                  <w:marTop w:val="0"/>
                  <w:marBottom w:val="0"/>
                  <w:divBdr>
                    <w:top w:val="none" w:sz="0" w:space="0" w:color="auto"/>
                    <w:left w:val="none" w:sz="0" w:space="0" w:color="auto"/>
                    <w:bottom w:val="none" w:sz="0" w:space="0" w:color="auto"/>
                    <w:right w:val="none" w:sz="0" w:space="0" w:color="auto"/>
                  </w:divBdr>
                  <w:divsChild>
                    <w:div w:id="682704462">
                      <w:marLeft w:val="0"/>
                      <w:marRight w:val="0"/>
                      <w:marTop w:val="0"/>
                      <w:marBottom w:val="0"/>
                      <w:divBdr>
                        <w:top w:val="none" w:sz="0" w:space="0" w:color="auto"/>
                        <w:left w:val="none" w:sz="0" w:space="0" w:color="auto"/>
                        <w:bottom w:val="none" w:sz="0" w:space="0" w:color="auto"/>
                        <w:right w:val="none" w:sz="0" w:space="0" w:color="auto"/>
                      </w:divBdr>
                    </w:div>
                  </w:divsChild>
                </w:div>
                <w:div w:id="1502310044">
                  <w:marLeft w:val="0"/>
                  <w:marRight w:val="0"/>
                  <w:marTop w:val="0"/>
                  <w:marBottom w:val="0"/>
                  <w:divBdr>
                    <w:top w:val="none" w:sz="0" w:space="0" w:color="auto"/>
                    <w:left w:val="none" w:sz="0" w:space="0" w:color="auto"/>
                    <w:bottom w:val="none" w:sz="0" w:space="0" w:color="auto"/>
                    <w:right w:val="none" w:sz="0" w:space="0" w:color="auto"/>
                  </w:divBdr>
                  <w:divsChild>
                    <w:div w:id="1487089646">
                      <w:marLeft w:val="0"/>
                      <w:marRight w:val="0"/>
                      <w:marTop w:val="0"/>
                      <w:marBottom w:val="0"/>
                      <w:divBdr>
                        <w:top w:val="none" w:sz="0" w:space="0" w:color="auto"/>
                        <w:left w:val="none" w:sz="0" w:space="0" w:color="auto"/>
                        <w:bottom w:val="none" w:sz="0" w:space="0" w:color="auto"/>
                        <w:right w:val="none" w:sz="0" w:space="0" w:color="auto"/>
                      </w:divBdr>
                    </w:div>
                  </w:divsChild>
                </w:div>
                <w:div w:id="281306318">
                  <w:marLeft w:val="0"/>
                  <w:marRight w:val="0"/>
                  <w:marTop w:val="0"/>
                  <w:marBottom w:val="0"/>
                  <w:divBdr>
                    <w:top w:val="none" w:sz="0" w:space="0" w:color="auto"/>
                    <w:left w:val="none" w:sz="0" w:space="0" w:color="auto"/>
                    <w:bottom w:val="none" w:sz="0" w:space="0" w:color="auto"/>
                    <w:right w:val="none" w:sz="0" w:space="0" w:color="auto"/>
                  </w:divBdr>
                  <w:divsChild>
                    <w:div w:id="1499930590">
                      <w:marLeft w:val="0"/>
                      <w:marRight w:val="0"/>
                      <w:marTop w:val="0"/>
                      <w:marBottom w:val="0"/>
                      <w:divBdr>
                        <w:top w:val="none" w:sz="0" w:space="0" w:color="auto"/>
                        <w:left w:val="none" w:sz="0" w:space="0" w:color="auto"/>
                        <w:bottom w:val="none" w:sz="0" w:space="0" w:color="auto"/>
                        <w:right w:val="none" w:sz="0" w:space="0" w:color="auto"/>
                      </w:divBdr>
                    </w:div>
                  </w:divsChild>
                </w:div>
                <w:div w:id="1289168800">
                  <w:marLeft w:val="0"/>
                  <w:marRight w:val="0"/>
                  <w:marTop w:val="0"/>
                  <w:marBottom w:val="0"/>
                  <w:divBdr>
                    <w:top w:val="none" w:sz="0" w:space="0" w:color="auto"/>
                    <w:left w:val="none" w:sz="0" w:space="0" w:color="auto"/>
                    <w:bottom w:val="none" w:sz="0" w:space="0" w:color="auto"/>
                    <w:right w:val="none" w:sz="0" w:space="0" w:color="auto"/>
                  </w:divBdr>
                  <w:divsChild>
                    <w:div w:id="1586649119">
                      <w:marLeft w:val="0"/>
                      <w:marRight w:val="0"/>
                      <w:marTop w:val="0"/>
                      <w:marBottom w:val="0"/>
                      <w:divBdr>
                        <w:top w:val="none" w:sz="0" w:space="0" w:color="auto"/>
                        <w:left w:val="none" w:sz="0" w:space="0" w:color="auto"/>
                        <w:bottom w:val="none" w:sz="0" w:space="0" w:color="auto"/>
                        <w:right w:val="none" w:sz="0" w:space="0" w:color="auto"/>
                      </w:divBdr>
                    </w:div>
                  </w:divsChild>
                </w:div>
                <w:div w:id="2147122875">
                  <w:marLeft w:val="0"/>
                  <w:marRight w:val="0"/>
                  <w:marTop w:val="0"/>
                  <w:marBottom w:val="0"/>
                  <w:divBdr>
                    <w:top w:val="none" w:sz="0" w:space="0" w:color="auto"/>
                    <w:left w:val="none" w:sz="0" w:space="0" w:color="auto"/>
                    <w:bottom w:val="none" w:sz="0" w:space="0" w:color="auto"/>
                    <w:right w:val="none" w:sz="0" w:space="0" w:color="auto"/>
                  </w:divBdr>
                  <w:divsChild>
                    <w:div w:id="1225262551">
                      <w:marLeft w:val="0"/>
                      <w:marRight w:val="0"/>
                      <w:marTop w:val="0"/>
                      <w:marBottom w:val="0"/>
                      <w:divBdr>
                        <w:top w:val="none" w:sz="0" w:space="0" w:color="auto"/>
                        <w:left w:val="none" w:sz="0" w:space="0" w:color="auto"/>
                        <w:bottom w:val="none" w:sz="0" w:space="0" w:color="auto"/>
                        <w:right w:val="none" w:sz="0" w:space="0" w:color="auto"/>
                      </w:divBdr>
                    </w:div>
                  </w:divsChild>
                </w:div>
                <w:div w:id="697581058">
                  <w:marLeft w:val="0"/>
                  <w:marRight w:val="0"/>
                  <w:marTop w:val="0"/>
                  <w:marBottom w:val="0"/>
                  <w:divBdr>
                    <w:top w:val="none" w:sz="0" w:space="0" w:color="auto"/>
                    <w:left w:val="none" w:sz="0" w:space="0" w:color="auto"/>
                    <w:bottom w:val="none" w:sz="0" w:space="0" w:color="auto"/>
                    <w:right w:val="none" w:sz="0" w:space="0" w:color="auto"/>
                  </w:divBdr>
                  <w:divsChild>
                    <w:div w:id="956451316">
                      <w:marLeft w:val="0"/>
                      <w:marRight w:val="0"/>
                      <w:marTop w:val="0"/>
                      <w:marBottom w:val="0"/>
                      <w:divBdr>
                        <w:top w:val="none" w:sz="0" w:space="0" w:color="auto"/>
                        <w:left w:val="none" w:sz="0" w:space="0" w:color="auto"/>
                        <w:bottom w:val="none" w:sz="0" w:space="0" w:color="auto"/>
                        <w:right w:val="none" w:sz="0" w:space="0" w:color="auto"/>
                      </w:divBdr>
                    </w:div>
                  </w:divsChild>
                </w:div>
                <w:div w:id="173156612">
                  <w:marLeft w:val="0"/>
                  <w:marRight w:val="0"/>
                  <w:marTop w:val="0"/>
                  <w:marBottom w:val="0"/>
                  <w:divBdr>
                    <w:top w:val="none" w:sz="0" w:space="0" w:color="auto"/>
                    <w:left w:val="none" w:sz="0" w:space="0" w:color="auto"/>
                    <w:bottom w:val="none" w:sz="0" w:space="0" w:color="auto"/>
                    <w:right w:val="none" w:sz="0" w:space="0" w:color="auto"/>
                  </w:divBdr>
                  <w:divsChild>
                    <w:div w:id="1277326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38710046">
          <w:marLeft w:val="0"/>
          <w:marRight w:val="0"/>
          <w:marTop w:val="0"/>
          <w:marBottom w:val="0"/>
          <w:divBdr>
            <w:top w:val="none" w:sz="0" w:space="0" w:color="auto"/>
            <w:left w:val="none" w:sz="0" w:space="0" w:color="auto"/>
            <w:bottom w:val="none" w:sz="0" w:space="0" w:color="auto"/>
            <w:right w:val="none" w:sz="0" w:space="0" w:color="auto"/>
          </w:divBdr>
        </w:div>
        <w:div w:id="775978071">
          <w:marLeft w:val="0"/>
          <w:marRight w:val="0"/>
          <w:marTop w:val="0"/>
          <w:marBottom w:val="0"/>
          <w:divBdr>
            <w:top w:val="none" w:sz="0" w:space="0" w:color="auto"/>
            <w:left w:val="none" w:sz="0" w:space="0" w:color="auto"/>
            <w:bottom w:val="none" w:sz="0" w:space="0" w:color="auto"/>
            <w:right w:val="none" w:sz="0" w:space="0" w:color="auto"/>
          </w:divBdr>
        </w:div>
        <w:div w:id="1148859864">
          <w:marLeft w:val="0"/>
          <w:marRight w:val="0"/>
          <w:marTop w:val="0"/>
          <w:marBottom w:val="0"/>
          <w:divBdr>
            <w:top w:val="none" w:sz="0" w:space="0" w:color="auto"/>
            <w:left w:val="none" w:sz="0" w:space="0" w:color="auto"/>
            <w:bottom w:val="none" w:sz="0" w:space="0" w:color="auto"/>
            <w:right w:val="none" w:sz="0" w:space="0" w:color="auto"/>
          </w:divBdr>
          <w:divsChild>
            <w:div w:id="1192036530">
              <w:marLeft w:val="0"/>
              <w:marRight w:val="0"/>
              <w:marTop w:val="0"/>
              <w:marBottom w:val="0"/>
              <w:divBdr>
                <w:top w:val="none" w:sz="0" w:space="0" w:color="auto"/>
                <w:left w:val="none" w:sz="0" w:space="0" w:color="auto"/>
                <w:bottom w:val="none" w:sz="0" w:space="0" w:color="auto"/>
                <w:right w:val="none" w:sz="0" w:space="0" w:color="auto"/>
              </w:divBdr>
            </w:div>
            <w:div w:id="769158362">
              <w:marLeft w:val="0"/>
              <w:marRight w:val="0"/>
              <w:marTop w:val="0"/>
              <w:marBottom w:val="0"/>
              <w:divBdr>
                <w:top w:val="none" w:sz="0" w:space="0" w:color="auto"/>
                <w:left w:val="none" w:sz="0" w:space="0" w:color="auto"/>
                <w:bottom w:val="none" w:sz="0" w:space="0" w:color="auto"/>
                <w:right w:val="none" w:sz="0" w:space="0" w:color="auto"/>
              </w:divBdr>
            </w:div>
            <w:div w:id="233898249">
              <w:marLeft w:val="0"/>
              <w:marRight w:val="0"/>
              <w:marTop w:val="0"/>
              <w:marBottom w:val="0"/>
              <w:divBdr>
                <w:top w:val="none" w:sz="0" w:space="0" w:color="auto"/>
                <w:left w:val="none" w:sz="0" w:space="0" w:color="auto"/>
                <w:bottom w:val="none" w:sz="0" w:space="0" w:color="auto"/>
                <w:right w:val="none" w:sz="0" w:space="0" w:color="auto"/>
              </w:divBdr>
            </w:div>
            <w:div w:id="826048189">
              <w:marLeft w:val="0"/>
              <w:marRight w:val="0"/>
              <w:marTop w:val="0"/>
              <w:marBottom w:val="0"/>
              <w:divBdr>
                <w:top w:val="none" w:sz="0" w:space="0" w:color="auto"/>
                <w:left w:val="none" w:sz="0" w:space="0" w:color="auto"/>
                <w:bottom w:val="none" w:sz="0" w:space="0" w:color="auto"/>
                <w:right w:val="none" w:sz="0" w:space="0" w:color="auto"/>
              </w:divBdr>
            </w:div>
            <w:div w:id="756904064">
              <w:marLeft w:val="0"/>
              <w:marRight w:val="0"/>
              <w:marTop w:val="0"/>
              <w:marBottom w:val="0"/>
              <w:divBdr>
                <w:top w:val="none" w:sz="0" w:space="0" w:color="auto"/>
                <w:left w:val="none" w:sz="0" w:space="0" w:color="auto"/>
                <w:bottom w:val="none" w:sz="0" w:space="0" w:color="auto"/>
                <w:right w:val="none" w:sz="0" w:space="0" w:color="auto"/>
              </w:divBdr>
            </w:div>
            <w:div w:id="476075802">
              <w:marLeft w:val="0"/>
              <w:marRight w:val="0"/>
              <w:marTop w:val="0"/>
              <w:marBottom w:val="0"/>
              <w:divBdr>
                <w:top w:val="none" w:sz="0" w:space="0" w:color="auto"/>
                <w:left w:val="none" w:sz="0" w:space="0" w:color="auto"/>
                <w:bottom w:val="none" w:sz="0" w:space="0" w:color="auto"/>
                <w:right w:val="none" w:sz="0" w:space="0" w:color="auto"/>
              </w:divBdr>
            </w:div>
            <w:div w:id="213008039">
              <w:marLeft w:val="0"/>
              <w:marRight w:val="0"/>
              <w:marTop w:val="0"/>
              <w:marBottom w:val="0"/>
              <w:divBdr>
                <w:top w:val="none" w:sz="0" w:space="0" w:color="auto"/>
                <w:left w:val="none" w:sz="0" w:space="0" w:color="auto"/>
                <w:bottom w:val="none" w:sz="0" w:space="0" w:color="auto"/>
                <w:right w:val="none" w:sz="0" w:space="0" w:color="auto"/>
              </w:divBdr>
            </w:div>
            <w:div w:id="2017880208">
              <w:marLeft w:val="0"/>
              <w:marRight w:val="0"/>
              <w:marTop w:val="0"/>
              <w:marBottom w:val="0"/>
              <w:divBdr>
                <w:top w:val="none" w:sz="0" w:space="0" w:color="auto"/>
                <w:left w:val="none" w:sz="0" w:space="0" w:color="auto"/>
                <w:bottom w:val="none" w:sz="0" w:space="0" w:color="auto"/>
                <w:right w:val="none" w:sz="0" w:space="0" w:color="auto"/>
              </w:divBdr>
            </w:div>
            <w:div w:id="1179387601">
              <w:marLeft w:val="0"/>
              <w:marRight w:val="0"/>
              <w:marTop w:val="0"/>
              <w:marBottom w:val="0"/>
              <w:divBdr>
                <w:top w:val="none" w:sz="0" w:space="0" w:color="auto"/>
                <w:left w:val="none" w:sz="0" w:space="0" w:color="auto"/>
                <w:bottom w:val="none" w:sz="0" w:space="0" w:color="auto"/>
                <w:right w:val="none" w:sz="0" w:space="0" w:color="auto"/>
              </w:divBdr>
            </w:div>
            <w:div w:id="888881557">
              <w:marLeft w:val="0"/>
              <w:marRight w:val="0"/>
              <w:marTop w:val="0"/>
              <w:marBottom w:val="0"/>
              <w:divBdr>
                <w:top w:val="none" w:sz="0" w:space="0" w:color="auto"/>
                <w:left w:val="none" w:sz="0" w:space="0" w:color="auto"/>
                <w:bottom w:val="none" w:sz="0" w:space="0" w:color="auto"/>
                <w:right w:val="none" w:sz="0" w:space="0" w:color="auto"/>
              </w:divBdr>
            </w:div>
            <w:div w:id="313602394">
              <w:marLeft w:val="0"/>
              <w:marRight w:val="0"/>
              <w:marTop w:val="0"/>
              <w:marBottom w:val="0"/>
              <w:divBdr>
                <w:top w:val="none" w:sz="0" w:space="0" w:color="auto"/>
                <w:left w:val="none" w:sz="0" w:space="0" w:color="auto"/>
                <w:bottom w:val="none" w:sz="0" w:space="0" w:color="auto"/>
                <w:right w:val="none" w:sz="0" w:space="0" w:color="auto"/>
              </w:divBdr>
            </w:div>
            <w:div w:id="2009669607">
              <w:marLeft w:val="0"/>
              <w:marRight w:val="0"/>
              <w:marTop w:val="0"/>
              <w:marBottom w:val="0"/>
              <w:divBdr>
                <w:top w:val="none" w:sz="0" w:space="0" w:color="auto"/>
                <w:left w:val="none" w:sz="0" w:space="0" w:color="auto"/>
                <w:bottom w:val="none" w:sz="0" w:space="0" w:color="auto"/>
                <w:right w:val="none" w:sz="0" w:space="0" w:color="auto"/>
              </w:divBdr>
            </w:div>
            <w:div w:id="1059405852">
              <w:marLeft w:val="0"/>
              <w:marRight w:val="0"/>
              <w:marTop w:val="0"/>
              <w:marBottom w:val="0"/>
              <w:divBdr>
                <w:top w:val="none" w:sz="0" w:space="0" w:color="auto"/>
                <w:left w:val="none" w:sz="0" w:space="0" w:color="auto"/>
                <w:bottom w:val="none" w:sz="0" w:space="0" w:color="auto"/>
                <w:right w:val="none" w:sz="0" w:space="0" w:color="auto"/>
              </w:divBdr>
            </w:div>
            <w:div w:id="2101291096">
              <w:marLeft w:val="0"/>
              <w:marRight w:val="0"/>
              <w:marTop w:val="0"/>
              <w:marBottom w:val="0"/>
              <w:divBdr>
                <w:top w:val="none" w:sz="0" w:space="0" w:color="auto"/>
                <w:left w:val="none" w:sz="0" w:space="0" w:color="auto"/>
                <w:bottom w:val="none" w:sz="0" w:space="0" w:color="auto"/>
                <w:right w:val="none" w:sz="0" w:space="0" w:color="auto"/>
              </w:divBdr>
            </w:div>
          </w:divsChild>
        </w:div>
        <w:div w:id="738792153">
          <w:marLeft w:val="0"/>
          <w:marRight w:val="0"/>
          <w:marTop w:val="0"/>
          <w:marBottom w:val="0"/>
          <w:divBdr>
            <w:top w:val="none" w:sz="0" w:space="0" w:color="auto"/>
            <w:left w:val="none" w:sz="0" w:space="0" w:color="auto"/>
            <w:bottom w:val="none" w:sz="0" w:space="0" w:color="auto"/>
            <w:right w:val="none" w:sz="0" w:space="0" w:color="auto"/>
          </w:divBdr>
        </w:div>
        <w:div w:id="252280633">
          <w:marLeft w:val="0"/>
          <w:marRight w:val="0"/>
          <w:marTop w:val="0"/>
          <w:marBottom w:val="0"/>
          <w:divBdr>
            <w:top w:val="none" w:sz="0" w:space="0" w:color="auto"/>
            <w:left w:val="none" w:sz="0" w:space="0" w:color="auto"/>
            <w:bottom w:val="none" w:sz="0" w:space="0" w:color="auto"/>
            <w:right w:val="none" w:sz="0" w:space="0" w:color="auto"/>
          </w:divBdr>
        </w:div>
        <w:div w:id="1415784646">
          <w:marLeft w:val="0"/>
          <w:marRight w:val="0"/>
          <w:marTop w:val="0"/>
          <w:marBottom w:val="0"/>
          <w:divBdr>
            <w:top w:val="none" w:sz="0" w:space="0" w:color="auto"/>
            <w:left w:val="none" w:sz="0" w:space="0" w:color="auto"/>
            <w:bottom w:val="none" w:sz="0" w:space="0" w:color="auto"/>
            <w:right w:val="none" w:sz="0" w:space="0" w:color="auto"/>
          </w:divBdr>
        </w:div>
        <w:div w:id="2107386706">
          <w:marLeft w:val="0"/>
          <w:marRight w:val="0"/>
          <w:marTop w:val="0"/>
          <w:marBottom w:val="0"/>
          <w:divBdr>
            <w:top w:val="none" w:sz="0" w:space="0" w:color="auto"/>
            <w:left w:val="none" w:sz="0" w:space="0" w:color="auto"/>
            <w:bottom w:val="none" w:sz="0" w:space="0" w:color="auto"/>
            <w:right w:val="none" w:sz="0" w:space="0" w:color="auto"/>
          </w:divBdr>
          <w:divsChild>
            <w:div w:id="85811293">
              <w:marLeft w:val="-75"/>
              <w:marRight w:val="0"/>
              <w:marTop w:val="30"/>
              <w:marBottom w:val="30"/>
              <w:divBdr>
                <w:top w:val="none" w:sz="0" w:space="0" w:color="auto"/>
                <w:left w:val="none" w:sz="0" w:space="0" w:color="auto"/>
                <w:bottom w:val="none" w:sz="0" w:space="0" w:color="auto"/>
                <w:right w:val="none" w:sz="0" w:space="0" w:color="auto"/>
              </w:divBdr>
              <w:divsChild>
                <w:div w:id="2019119711">
                  <w:marLeft w:val="0"/>
                  <w:marRight w:val="0"/>
                  <w:marTop w:val="0"/>
                  <w:marBottom w:val="0"/>
                  <w:divBdr>
                    <w:top w:val="none" w:sz="0" w:space="0" w:color="auto"/>
                    <w:left w:val="none" w:sz="0" w:space="0" w:color="auto"/>
                    <w:bottom w:val="none" w:sz="0" w:space="0" w:color="auto"/>
                    <w:right w:val="none" w:sz="0" w:space="0" w:color="auto"/>
                  </w:divBdr>
                  <w:divsChild>
                    <w:div w:id="1161890496">
                      <w:marLeft w:val="0"/>
                      <w:marRight w:val="0"/>
                      <w:marTop w:val="0"/>
                      <w:marBottom w:val="0"/>
                      <w:divBdr>
                        <w:top w:val="none" w:sz="0" w:space="0" w:color="auto"/>
                        <w:left w:val="none" w:sz="0" w:space="0" w:color="auto"/>
                        <w:bottom w:val="none" w:sz="0" w:space="0" w:color="auto"/>
                        <w:right w:val="none" w:sz="0" w:space="0" w:color="auto"/>
                      </w:divBdr>
                    </w:div>
                  </w:divsChild>
                </w:div>
                <w:div w:id="1912423953">
                  <w:marLeft w:val="0"/>
                  <w:marRight w:val="0"/>
                  <w:marTop w:val="0"/>
                  <w:marBottom w:val="0"/>
                  <w:divBdr>
                    <w:top w:val="none" w:sz="0" w:space="0" w:color="auto"/>
                    <w:left w:val="none" w:sz="0" w:space="0" w:color="auto"/>
                    <w:bottom w:val="none" w:sz="0" w:space="0" w:color="auto"/>
                    <w:right w:val="none" w:sz="0" w:space="0" w:color="auto"/>
                  </w:divBdr>
                  <w:divsChild>
                    <w:div w:id="381292728">
                      <w:marLeft w:val="0"/>
                      <w:marRight w:val="0"/>
                      <w:marTop w:val="0"/>
                      <w:marBottom w:val="0"/>
                      <w:divBdr>
                        <w:top w:val="none" w:sz="0" w:space="0" w:color="auto"/>
                        <w:left w:val="none" w:sz="0" w:space="0" w:color="auto"/>
                        <w:bottom w:val="none" w:sz="0" w:space="0" w:color="auto"/>
                        <w:right w:val="none" w:sz="0" w:space="0" w:color="auto"/>
                      </w:divBdr>
                    </w:div>
                  </w:divsChild>
                </w:div>
                <w:div w:id="471558639">
                  <w:marLeft w:val="0"/>
                  <w:marRight w:val="0"/>
                  <w:marTop w:val="0"/>
                  <w:marBottom w:val="0"/>
                  <w:divBdr>
                    <w:top w:val="none" w:sz="0" w:space="0" w:color="auto"/>
                    <w:left w:val="none" w:sz="0" w:space="0" w:color="auto"/>
                    <w:bottom w:val="none" w:sz="0" w:space="0" w:color="auto"/>
                    <w:right w:val="none" w:sz="0" w:space="0" w:color="auto"/>
                  </w:divBdr>
                  <w:divsChild>
                    <w:div w:id="421922974">
                      <w:marLeft w:val="0"/>
                      <w:marRight w:val="0"/>
                      <w:marTop w:val="0"/>
                      <w:marBottom w:val="0"/>
                      <w:divBdr>
                        <w:top w:val="none" w:sz="0" w:space="0" w:color="auto"/>
                        <w:left w:val="none" w:sz="0" w:space="0" w:color="auto"/>
                        <w:bottom w:val="none" w:sz="0" w:space="0" w:color="auto"/>
                        <w:right w:val="none" w:sz="0" w:space="0" w:color="auto"/>
                      </w:divBdr>
                    </w:div>
                  </w:divsChild>
                </w:div>
                <w:div w:id="1552496192">
                  <w:marLeft w:val="0"/>
                  <w:marRight w:val="0"/>
                  <w:marTop w:val="0"/>
                  <w:marBottom w:val="0"/>
                  <w:divBdr>
                    <w:top w:val="none" w:sz="0" w:space="0" w:color="auto"/>
                    <w:left w:val="none" w:sz="0" w:space="0" w:color="auto"/>
                    <w:bottom w:val="none" w:sz="0" w:space="0" w:color="auto"/>
                    <w:right w:val="none" w:sz="0" w:space="0" w:color="auto"/>
                  </w:divBdr>
                  <w:divsChild>
                    <w:div w:id="803307081">
                      <w:marLeft w:val="0"/>
                      <w:marRight w:val="0"/>
                      <w:marTop w:val="0"/>
                      <w:marBottom w:val="0"/>
                      <w:divBdr>
                        <w:top w:val="none" w:sz="0" w:space="0" w:color="auto"/>
                        <w:left w:val="none" w:sz="0" w:space="0" w:color="auto"/>
                        <w:bottom w:val="none" w:sz="0" w:space="0" w:color="auto"/>
                        <w:right w:val="none" w:sz="0" w:space="0" w:color="auto"/>
                      </w:divBdr>
                    </w:div>
                  </w:divsChild>
                </w:div>
                <w:div w:id="1842427416">
                  <w:marLeft w:val="0"/>
                  <w:marRight w:val="0"/>
                  <w:marTop w:val="0"/>
                  <w:marBottom w:val="0"/>
                  <w:divBdr>
                    <w:top w:val="none" w:sz="0" w:space="0" w:color="auto"/>
                    <w:left w:val="none" w:sz="0" w:space="0" w:color="auto"/>
                    <w:bottom w:val="none" w:sz="0" w:space="0" w:color="auto"/>
                    <w:right w:val="none" w:sz="0" w:space="0" w:color="auto"/>
                  </w:divBdr>
                  <w:divsChild>
                    <w:div w:id="1167210793">
                      <w:marLeft w:val="0"/>
                      <w:marRight w:val="0"/>
                      <w:marTop w:val="0"/>
                      <w:marBottom w:val="0"/>
                      <w:divBdr>
                        <w:top w:val="none" w:sz="0" w:space="0" w:color="auto"/>
                        <w:left w:val="none" w:sz="0" w:space="0" w:color="auto"/>
                        <w:bottom w:val="none" w:sz="0" w:space="0" w:color="auto"/>
                        <w:right w:val="none" w:sz="0" w:space="0" w:color="auto"/>
                      </w:divBdr>
                    </w:div>
                  </w:divsChild>
                </w:div>
                <w:div w:id="483788195">
                  <w:marLeft w:val="0"/>
                  <w:marRight w:val="0"/>
                  <w:marTop w:val="0"/>
                  <w:marBottom w:val="0"/>
                  <w:divBdr>
                    <w:top w:val="none" w:sz="0" w:space="0" w:color="auto"/>
                    <w:left w:val="none" w:sz="0" w:space="0" w:color="auto"/>
                    <w:bottom w:val="none" w:sz="0" w:space="0" w:color="auto"/>
                    <w:right w:val="none" w:sz="0" w:space="0" w:color="auto"/>
                  </w:divBdr>
                  <w:divsChild>
                    <w:div w:id="1381132660">
                      <w:marLeft w:val="0"/>
                      <w:marRight w:val="0"/>
                      <w:marTop w:val="0"/>
                      <w:marBottom w:val="0"/>
                      <w:divBdr>
                        <w:top w:val="none" w:sz="0" w:space="0" w:color="auto"/>
                        <w:left w:val="none" w:sz="0" w:space="0" w:color="auto"/>
                        <w:bottom w:val="none" w:sz="0" w:space="0" w:color="auto"/>
                        <w:right w:val="none" w:sz="0" w:space="0" w:color="auto"/>
                      </w:divBdr>
                    </w:div>
                  </w:divsChild>
                </w:div>
                <w:div w:id="211696574">
                  <w:marLeft w:val="0"/>
                  <w:marRight w:val="0"/>
                  <w:marTop w:val="0"/>
                  <w:marBottom w:val="0"/>
                  <w:divBdr>
                    <w:top w:val="none" w:sz="0" w:space="0" w:color="auto"/>
                    <w:left w:val="none" w:sz="0" w:space="0" w:color="auto"/>
                    <w:bottom w:val="none" w:sz="0" w:space="0" w:color="auto"/>
                    <w:right w:val="none" w:sz="0" w:space="0" w:color="auto"/>
                  </w:divBdr>
                  <w:divsChild>
                    <w:div w:id="1455709107">
                      <w:marLeft w:val="0"/>
                      <w:marRight w:val="0"/>
                      <w:marTop w:val="0"/>
                      <w:marBottom w:val="0"/>
                      <w:divBdr>
                        <w:top w:val="none" w:sz="0" w:space="0" w:color="auto"/>
                        <w:left w:val="none" w:sz="0" w:space="0" w:color="auto"/>
                        <w:bottom w:val="none" w:sz="0" w:space="0" w:color="auto"/>
                        <w:right w:val="none" w:sz="0" w:space="0" w:color="auto"/>
                      </w:divBdr>
                    </w:div>
                  </w:divsChild>
                </w:div>
                <w:div w:id="218171445">
                  <w:marLeft w:val="0"/>
                  <w:marRight w:val="0"/>
                  <w:marTop w:val="0"/>
                  <w:marBottom w:val="0"/>
                  <w:divBdr>
                    <w:top w:val="none" w:sz="0" w:space="0" w:color="auto"/>
                    <w:left w:val="none" w:sz="0" w:space="0" w:color="auto"/>
                    <w:bottom w:val="none" w:sz="0" w:space="0" w:color="auto"/>
                    <w:right w:val="none" w:sz="0" w:space="0" w:color="auto"/>
                  </w:divBdr>
                  <w:divsChild>
                    <w:div w:id="87313241">
                      <w:marLeft w:val="0"/>
                      <w:marRight w:val="0"/>
                      <w:marTop w:val="0"/>
                      <w:marBottom w:val="0"/>
                      <w:divBdr>
                        <w:top w:val="none" w:sz="0" w:space="0" w:color="auto"/>
                        <w:left w:val="none" w:sz="0" w:space="0" w:color="auto"/>
                        <w:bottom w:val="none" w:sz="0" w:space="0" w:color="auto"/>
                        <w:right w:val="none" w:sz="0" w:space="0" w:color="auto"/>
                      </w:divBdr>
                    </w:div>
                    <w:div w:id="990140822">
                      <w:marLeft w:val="0"/>
                      <w:marRight w:val="0"/>
                      <w:marTop w:val="0"/>
                      <w:marBottom w:val="0"/>
                      <w:divBdr>
                        <w:top w:val="none" w:sz="0" w:space="0" w:color="auto"/>
                        <w:left w:val="none" w:sz="0" w:space="0" w:color="auto"/>
                        <w:bottom w:val="none" w:sz="0" w:space="0" w:color="auto"/>
                        <w:right w:val="none" w:sz="0" w:space="0" w:color="auto"/>
                      </w:divBdr>
                    </w:div>
                    <w:div w:id="18005383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575137">
          <w:marLeft w:val="0"/>
          <w:marRight w:val="0"/>
          <w:marTop w:val="0"/>
          <w:marBottom w:val="0"/>
          <w:divBdr>
            <w:top w:val="none" w:sz="0" w:space="0" w:color="auto"/>
            <w:left w:val="none" w:sz="0" w:space="0" w:color="auto"/>
            <w:bottom w:val="none" w:sz="0" w:space="0" w:color="auto"/>
            <w:right w:val="none" w:sz="0" w:space="0" w:color="auto"/>
          </w:divBdr>
        </w:div>
        <w:div w:id="1252814587">
          <w:marLeft w:val="0"/>
          <w:marRight w:val="0"/>
          <w:marTop w:val="0"/>
          <w:marBottom w:val="0"/>
          <w:divBdr>
            <w:top w:val="none" w:sz="0" w:space="0" w:color="auto"/>
            <w:left w:val="none" w:sz="0" w:space="0" w:color="auto"/>
            <w:bottom w:val="none" w:sz="0" w:space="0" w:color="auto"/>
            <w:right w:val="none" w:sz="0" w:space="0" w:color="auto"/>
          </w:divBdr>
        </w:div>
        <w:div w:id="883905184">
          <w:marLeft w:val="0"/>
          <w:marRight w:val="0"/>
          <w:marTop w:val="0"/>
          <w:marBottom w:val="0"/>
          <w:divBdr>
            <w:top w:val="none" w:sz="0" w:space="0" w:color="auto"/>
            <w:left w:val="none" w:sz="0" w:space="0" w:color="auto"/>
            <w:bottom w:val="none" w:sz="0" w:space="0" w:color="auto"/>
            <w:right w:val="none" w:sz="0" w:space="0" w:color="auto"/>
          </w:divBdr>
        </w:div>
        <w:div w:id="1484199405">
          <w:marLeft w:val="0"/>
          <w:marRight w:val="0"/>
          <w:marTop w:val="0"/>
          <w:marBottom w:val="0"/>
          <w:divBdr>
            <w:top w:val="none" w:sz="0" w:space="0" w:color="auto"/>
            <w:left w:val="none" w:sz="0" w:space="0" w:color="auto"/>
            <w:bottom w:val="none" w:sz="0" w:space="0" w:color="auto"/>
            <w:right w:val="none" w:sz="0" w:space="0" w:color="auto"/>
          </w:divBdr>
        </w:div>
        <w:div w:id="1265768680">
          <w:marLeft w:val="0"/>
          <w:marRight w:val="0"/>
          <w:marTop w:val="0"/>
          <w:marBottom w:val="0"/>
          <w:divBdr>
            <w:top w:val="none" w:sz="0" w:space="0" w:color="auto"/>
            <w:left w:val="none" w:sz="0" w:space="0" w:color="auto"/>
            <w:bottom w:val="none" w:sz="0" w:space="0" w:color="auto"/>
            <w:right w:val="none" w:sz="0" w:space="0" w:color="auto"/>
          </w:divBdr>
          <w:divsChild>
            <w:div w:id="710039967">
              <w:marLeft w:val="-75"/>
              <w:marRight w:val="0"/>
              <w:marTop w:val="30"/>
              <w:marBottom w:val="30"/>
              <w:divBdr>
                <w:top w:val="none" w:sz="0" w:space="0" w:color="auto"/>
                <w:left w:val="none" w:sz="0" w:space="0" w:color="auto"/>
                <w:bottom w:val="none" w:sz="0" w:space="0" w:color="auto"/>
                <w:right w:val="none" w:sz="0" w:space="0" w:color="auto"/>
              </w:divBdr>
              <w:divsChild>
                <w:div w:id="1682390382">
                  <w:marLeft w:val="0"/>
                  <w:marRight w:val="0"/>
                  <w:marTop w:val="0"/>
                  <w:marBottom w:val="0"/>
                  <w:divBdr>
                    <w:top w:val="none" w:sz="0" w:space="0" w:color="auto"/>
                    <w:left w:val="none" w:sz="0" w:space="0" w:color="auto"/>
                    <w:bottom w:val="none" w:sz="0" w:space="0" w:color="auto"/>
                    <w:right w:val="none" w:sz="0" w:space="0" w:color="auto"/>
                  </w:divBdr>
                  <w:divsChild>
                    <w:div w:id="764229138">
                      <w:marLeft w:val="0"/>
                      <w:marRight w:val="0"/>
                      <w:marTop w:val="0"/>
                      <w:marBottom w:val="0"/>
                      <w:divBdr>
                        <w:top w:val="none" w:sz="0" w:space="0" w:color="auto"/>
                        <w:left w:val="none" w:sz="0" w:space="0" w:color="auto"/>
                        <w:bottom w:val="none" w:sz="0" w:space="0" w:color="auto"/>
                        <w:right w:val="none" w:sz="0" w:space="0" w:color="auto"/>
                      </w:divBdr>
                    </w:div>
                  </w:divsChild>
                </w:div>
                <w:div w:id="1510364002">
                  <w:marLeft w:val="0"/>
                  <w:marRight w:val="0"/>
                  <w:marTop w:val="0"/>
                  <w:marBottom w:val="0"/>
                  <w:divBdr>
                    <w:top w:val="none" w:sz="0" w:space="0" w:color="auto"/>
                    <w:left w:val="none" w:sz="0" w:space="0" w:color="auto"/>
                    <w:bottom w:val="none" w:sz="0" w:space="0" w:color="auto"/>
                    <w:right w:val="none" w:sz="0" w:space="0" w:color="auto"/>
                  </w:divBdr>
                  <w:divsChild>
                    <w:div w:id="1853454003">
                      <w:marLeft w:val="0"/>
                      <w:marRight w:val="0"/>
                      <w:marTop w:val="0"/>
                      <w:marBottom w:val="0"/>
                      <w:divBdr>
                        <w:top w:val="none" w:sz="0" w:space="0" w:color="auto"/>
                        <w:left w:val="none" w:sz="0" w:space="0" w:color="auto"/>
                        <w:bottom w:val="none" w:sz="0" w:space="0" w:color="auto"/>
                        <w:right w:val="none" w:sz="0" w:space="0" w:color="auto"/>
                      </w:divBdr>
                    </w:div>
                  </w:divsChild>
                </w:div>
                <w:div w:id="1905946425">
                  <w:marLeft w:val="0"/>
                  <w:marRight w:val="0"/>
                  <w:marTop w:val="0"/>
                  <w:marBottom w:val="0"/>
                  <w:divBdr>
                    <w:top w:val="none" w:sz="0" w:space="0" w:color="auto"/>
                    <w:left w:val="none" w:sz="0" w:space="0" w:color="auto"/>
                    <w:bottom w:val="none" w:sz="0" w:space="0" w:color="auto"/>
                    <w:right w:val="none" w:sz="0" w:space="0" w:color="auto"/>
                  </w:divBdr>
                  <w:divsChild>
                    <w:div w:id="890507211">
                      <w:marLeft w:val="0"/>
                      <w:marRight w:val="0"/>
                      <w:marTop w:val="0"/>
                      <w:marBottom w:val="0"/>
                      <w:divBdr>
                        <w:top w:val="none" w:sz="0" w:space="0" w:color="auto"/>
                        <w:left w:val="none" w:sz="0" w:space="0" w:color="auto"/>
                        <w:bottom w:val="none" w:sz="0" w:space="0" w:color="auto"/>
                        <w:right w:val="none" w:sz="0" w:space="0" w:color="auto"/>
                      </w:divBdr>
                    </w:div>
                  </w:divsChild>
                </w:div>
                <w:div w:id="154538401">
                  <w:marLeft w:val="0"/>
                  <w:marRight w:val="0"/>
                  <w:marTop w:val="0"/>
                  <w:marBottom w:val="0"/>
                  <w:divBdr>
                    <w:top w:val="none" w:sz="0" w:space="0" w:color="auto"/>
                    <w:left w:val="none" w:sz="0" w:space="0" w:color="auto"/>
                    <w:bottom w:val="none" w:sz="0" w:space="0" w:color="auto"/>
                    <w:right w:val="none" w:sz="0" w:space="0" w:color="auto"/>
                  </w:divBdr>
                  <w:divsChild>
                    <w:div w:id="1765224528">
                      <w:marLeft w:val="0"/>
                      <w:marRight w:val="0"/>
                      <w:marTop w:val="0"/>
                      <w:marBottom w:val="0"/>
                      <w:divBdr>
                        <w:top w:val="none" w:sz="0" w:space="0" w:color="auto"/>
                        <w:left w:val="none" w:sz="0" w:space="0" w:color="auto"/>
                        <w:bottom w:val="none" w:sz="0" w:space="0" w:color="auto"/>
                        <w:right w:val="none" w:sz="0" w:space="0" w:color="auto"/>
                      </w:divBdr>
                    </w:div>
                  </w:divsChild>
                </w:div>
                <w:div w:id="253637323">
                  <w:marLeft w:val="0"/>
                  <w:marRight w:val="0"/>
                  <w:marTop w:val="0"/>
                  <w:marBottom w:val="0"/>
                  <w:divBdr>
                    <w:top w:val="none" w:sz="0" w:space="0" w:color="auto"/>
                    <w:left w:val="none" w:sz="0" w:space="0" w:color="auto"/>
                    <w:bottom w:val="none" w:sz="0" w:space="0" w:color="auto"/>
                    <w:right w:val="none" w:sz="0" w:space="0" w:color="auto"/>
                  </w:divBdr>
                  <w:divsChild>
                    <w:div w:id="439375665">
                      <w:marLeft w:val="0"/>
                      <w:marRight w:val="0"/>
                      <w:marTop w:val="0"/>
                      <w:marBottom w:val="0"/>
                      <w:divBdr>
                        <w:top w:val="none" w:sz="0" w:space="0" w:color="auto"/>
                        <w:left w:val="none" w:sz="0" w:space="0" w:color="auto"/>
                        <w:bottom w:val="none" w:sz="0" w:space="0" w:color="auto"/>
                        <w:right w:val="none" w:sz="0" w:space="0" w:color="auto"/>
                      </w:divBdr>
                    </w:div>
                  </w:divsChild>
                </w:div>
                <w:div w:id="1744060987">
                  <w:marLeft w:val="0"/>
                  <w:marRight w:val="0"/>
                  <w:marTop w:val="0"/>
                  <w:marBottom w:val="0"/>
                  <w:divBdr>
                    <w:top w:val="none" w:sz="0" w:space="0" w:color="auto"/>
                    <w:left w:val="none" w:sz="0" w:space="0" w:color="auto"/>
                    <w:bottom w:val="none" w:sz="0" w:space="0" w:color="auto"/>
                    <w:right w:val="none" w:sz="0" w:space="0" w:color="auto"/>
                  </w:divBdr>
                  <w:divsChild>
                    <w:div w:id="1314337094">
                      <w:marLeft w:val="0"/>
                      <w:marRight w:val="0"/>
                      <w:marTop w:val="0"/>
                      <w:marBottom w:val="0"/>
                      <w:divBdr>
                        <w:top w:val="none" w:sz="0" w:space="0" w:color="auto"/>
                        <w:left w:val="none" w:sz="0" w:space="0" w:color="auto"/>
                        <w:bottom w:val="none" w:sz="0" w:space="0" w:color="auto"/>
                        <w:right w:val="none" w:sz="0" w:space="0" w:color="auto"/>
                      </w:divBdr>
                    </w:div>
                  </w:divsChild>
                </w:div>
                <w:div w:id="1789816080">
                  <w:marLeft w:val="0"/>
                  <w:marRight w:val="0"/>
                  <w:marTop w:val="0"/>
                  <w:marBottom w:val="0"/>
                  <w:divBdr>
                    <w:top w:val="none" w:sz="0" w:space="0" w:color="auto"/>
                    <w:left w:val="none" w:sz="0" w:space="0" w:color="auto"/>
                    <w:bottom w:val="none" w:sz="0" w:space="0" w:color="auto"/>
                    <w:right w:val="none" w:sz="0" w:space="0" w:color="auto"/>
                  </w:divBdr>
                  <w:divsChild>
                    <w:div w:id="973486547">
                      <w:marLeft w:val="0"/>
                      <w:marRight w:val="0"/>
                      <w:marTop w:val="0"/>
                      <w:marBottom w:val="0"/>
                      <w:divBdr>
                        <w:top w:val="none" w:sz="0" w:space="0" w:color="auto"/>
                        <w:left w:val="none" w:sz="0" w:space="0" w:color="auto"/>
                        <w:bottom w:val="none" w:sz="0" w:space="0" w:color="auto"/>
                        <w:right w:val="none" w:sz="0" w:space="0" w:color="auto"/>
                      </w:divBdr>
                    </w:div>
                  </w:divsChild>
                </w:div>
                <w:div w:id="413284346">
                  <w:marLeft w:val="0"/>
                  <w:marRight w:val="0"/>
                  <w:marTop w:val="0"/>
                  <w:marBottom w:val="0"/>
                  <w:divBdr>
                    <w:top w:val="none" w:sz="0" w:space="0" w:color="auto"/>
                    <w:left w:val="none" w:sz="0" w:space="0" w:color="auto"/>
                    <w:bottom w:val="none" w:sz="0" w:space="0" w:color="auto"/>
                    <w:right w:val="none" w:sz="0" w:space="0" w:color="auto"/>
                  </w:divBdr>
                  <w:divsChild>
                    <w:div w:id="1187059864">
                      <w:marLeft w:val="0"/>
                      <w:marRight w:val="0"/>
                      <w:marTop w:val="0"/>
                      <w:marBottom w:val="0"/>
                      <w:divBdr>
                        <w:top w:val="none" w:sz="0" w:space="0" w:color="auto"/>
                        <w:left w:val="none" w:sz="0" w:space="0" w:color="auto"/>
                        <w:bottom w:val="none" w:sz="0" w:space="0" w:color="auto"/>
                        <w:right w:val="none" w:sz="0" w:space="0" w:color="auto"/>
                      </w:divBdr>
                    </w:div>
                  </w:divsChild>
                </w:div>
                <w:div w:id="1958174963">
                  <w:marLeft w:val="0"/>
                  <w:marRight w:val="0"/>
                  <w:marTop w:val="0"/>
                  <w:marBottom w:val="0"/>
                  <w:divBdr>
                    <w:top w:val="none" w:sz="0" w:space="0" w:color="auto"/>
                    <w:left w:val="none" w:sz="0" w:space="0" w:color="auto"/>
                    <w:bottom w:val="none" w:sz="0" w:space="0" w:color="auto"/>
                    <w:right w:val="none" w:sz="0" w:space="0" w:color="auto"/>
                  </w:divBdr>
                  <w:divsChild>
                    <w:div w:id="396903118">
                      <w:marLeft w:val="0"/>
                      <w:marRight w:val="0"/>
                      <w:marTop w:val="0"/>
                      <w:marBottom w:val="0"/>
                      <w:divBdr>
                        <w:top w:val="none" w:sz="0" w:space="0" w:color="auto"/>
                        <w:left w:val="none" w:sz="0" w:space="0" w:color="auto"/>
                        <w:bottom w:val="none" w:sz="0" w:space="0" w:color="auto"/>
                        <w:right w:val="none" w:sz="0" w:space="0" w:color="auto"/>
                      </w:divBdr>
                    </w:div>
                  </w:divsChild>
                </w:div>
                <w:div w:id="1110515964">
                  <w:marLeft w:val="0"/>
                  <w:marRight w:val="0"/>
                  <w:marTop w:val="0"/>
                  <w:marBottom w:val="0"/>
                  <w:divBdr>
                    <w:top w:val="none" w:sz="0" w:space="0" w:color="auto"/>
                    <w:left w:val="none" w:sz="0" w:space="0" w:color="auto"/>
                    <w:bottom w:val="none" w:sz="0" w:space="0" w:color="auto"/>
                    <w:right w:val="none" w:sz="0" w:space="0" w:color="auto"/>
                  </w:divBdr>
                  <w:divsChild>
                    <w:div w:id="1568151061">
                      <w:marLeft w:val="0"/>
                      <w:marRight w:val="0"/>
                      <w:marTop w:val="0"/>
                      <w:marBottom w:val="0"/>
                      <w:divBdr>
                        <w:top w:val="none" w:sz="0" w:space="0" w:color="auto"/>
                        <w:left w:val="none" w:sz="0" w:space="0" w:color="auto"/>
                        <w:bottom w:val="none" w:sz="0" w:space="0" w:color="auto"/>
                        <w:right w:val="none" w:sz="0" w:space="0" w:color="auto"/>
                      </w:divBdr>
                    </w:div>
                  </w:divsChild>
                </w:div>
                <w:div w:id="1695616603">
                  <w:marLeft w:val="0"/>
                  <w:marRight w:val="0"/>
                  <w:marTop w:val="0"/>
                  <w:marBottom w:val="0"/>
                  <w:divBdr>
                    <w:top w:val="none" w:sz="0" w:space="0" w:color="auto"/>
                    <w:left w:val="none" w:sz="0" w:space="0" w:color="auto"/>
                    <w:bottom w:val="none" w:sz="0" w:space="0" w:color="auto"/>
                    <w:right w:val="none" w:sz="0" w:space="0" w:color="auto"/>
                  </w:divBdr>
                  <w:divsChild>
                    <w:div w:id="1460411717">
                      <w:marLeft w:val="0"/>
                      <w:marRight w:val="0"/>
                      <w:marTop w:val="0"/>
                      <w:marBottom w:val="0"/>
                      <w:divBdr>
                        <w:top w:val="none" w:sz="0" w:space="0" w:color="auto"/>
                        <w:left w:val="none" w:sz="0" w:space="0" w:color="auto"/>
                        <w:bottom w:val="none" w:sz="0" w:space="0" w:color="auto"/>
                        <w:right w:val="none" w:sz="0" w:space="0" w:color="auto"/>
                      </w:divBdr>
                    </w:div>
                  </w:divsChild>
                </w:div>
                <w:div w:id="623735656">
                  <w:marLeft w:val="0"/>
                  <w:marRight w:val="0"/>
                  <w:marTop w:val="0"/>
                  <w:marBottom w:val="0"/>
                  <w:divBdr>
                    <w:top w:val="none" w:sz="0" w:space="0" w:color="auto"/>
                    <w:left w:val="none" w:sz="0" w:space="0" w:color="auto"/>
                    <w:bottom w:val="none" w:sz="0" w:space="0" w:color="auto"/>
                    <w:right w:val="none" w:sz="0" w:space="0" w:color="auto"/>
                  </w:divBdr>
                  <w:divsChild>
                    <w:div w:id="2098130">
                      <w:marLeft w:val="0"/>
                      <w:marRight w:val="0"/>
                      <w:marTop w:val="0"/>
                      <w:marBottom w:val="0"/>
                      <w:divBdr>
                        <w:top w:val="none" w:sz="0" w:space="0" w:color="auto"/>
                        <w:left w:val="none" w:sz="0" w:space="0" w:color="auto"/>
                        <w:bottom w:val="none" w:sz="0" w:space="0" w:color="auto"/>
                        <w:right w:val="none" w:sz="0" w:space="0" w:color="auto"/>
                      </w:divBdr>
                    </w:div>
                  </w:divsChild>
                </w:div>
                <w:div w:id="389578000">
                  <w:marLeft w:val="0"/>
                  <w:marRight w:val="0"/>
                  <w:marTop w:val="0"/>
                  <w:marBottom w:val="0"/>
                  <w:divBdr>
                    <w:top w:val="none" w:sz="0" w:space="0" w:color="auto"/>
                    <w:left w:val="none" w:sz="0" w:space="0" w:color="auto"/>
                    <w:bottom w:val="none" w:sz="0" w:space="0" w:color="auto"/>
                    <w:right w:val="none" w:sz="0" w:space="0" w:color="auto"/>
                  </w:divBdr>
                  <w:divsChild>
                    <w:div w:id="1378356088">
                      <w:marLeft w:val="0"/>
                      <w:marRight w:val="0"/>
                      <w:marTop w:val="0"/>
                      <w:marBottom w:val="0"/>
                      <w:divBdr>
                        <w:top w:val="none" w:sz="0" w:space="0" w:color="auto"/>
                        <w:left w:val="none" w:sz="0" w:space="0" w:color="auto"/>
                        <w:bottom w:val="none" w:sz="0" w:space="0" w:color="auto"/>
                        <w:right w:val="none" w:sz="0" w:space="0" w:color="auto"/>
                      </w:divBdr>
                    </w:div>
                  </w:divsChild>
                </w:div>
                <w:div w:id="881983690">
                  <w:marLeft w:val="0"/>
                  <w:marRight w:val="0"/>
                  <w:marTop w:val="0"/>
                  <w:marBottom w:val="0"/>
                  <w:divBdr>
                    <w:top w:val="none" w:sz="0" w:space="0" w:color="auto"/>
                    <w:left w:val="none" w:sz="0" w:space="0" w:color="auto"/>
                    <w:bottom w:val="none" w:sz="0" w:space="0" w:color="auto"/>
                    <w:right w:val="none" w:sz="0" w:space="0" w:color="auto"/>
                  </w:divBdr>
                  <w:divsChild>
                    <w:div w:id="1627004735">
                      <w:marLeft w:val="0"/>
                      <w:marRight w:val="0"/>
                      <w:marTop w:val="0"/>
                      <w:marBottom w:val="0"/>
                      <w:divBdr>
                        <w:top w:val="none" w:sz="0" w:space="0" w:color="auto"/>
                        <w:left w:val="none" w:sz="0" w:space="0" w:color="auto"/>
                        <w:bottom w:val="none" w:sz="0" w:space="0" w:color="auto"/>
                        <w:right w:val="none" w:sz="0" w:space="0" w:color="auto"/>
                      </w:divBdr>
                    </w:div>
                  </w:divsChild>
                </w:div>
                <w:div w:id="1947806716">
                  <w:marLeft w:val="0"/>
                  <w:marRight w:val="0"/>
                  <w:marTop w:val="0"/>
                  <w:marBottom w:val="0"/>
                  <w:divBdr>
                    <w:top w:val="none" w:sz="0" w:space="0" w:color="auto"/>
                    <w:left w:val="none" w:sz="0" w:space="0" w:color="auto"/>
                    <w:bottom w:val="none" w:sz="0" w:space="0" w:color="auto"/>
                    <w:right w:val="none" w:sz="0" w:space="0" w:color="auto"/>
                  </w:divBdr>
                  <w:divsChild>
                    <w:div w:id="1270242190">
                      <w:marLeft w:val="0"/>
                      <w:marRight w:val="0"/>
                      <w:marTop w:val="0"/>
                      <w:marBottom w:val="0"/>
                      <w:divBdr>
                        <w:top w:val="none" w:sz="0" w:space="0" w:color="auto"/>
                        <w:left w:val="none" w:sz="0" w:space="0" w:color="auto"/>
                        <w:bottom w:val="none" w:sz="0" w:space="0" w:color="auto"/>
                        <w:right w:val="none" w:sz="0" w:space="0" w:color="auto"/>
                      </w:divBdr>
                    </w:div>
                  </w:divsChild>
                </w:div>
                <w:div w:id="118033248">
                  <w:marLeft w:val="0"/>
                  <w:marRight w:val="0"/>
                  <w:marTop w:val="0"/>
                  <w:marBottom w:val="0"/>
                  <w:divBdr>
                    <w:top w:val="none" w:sz="0" w:space="0" w:color="auto"/>
                    <w:left w:val="none" w:sz="0" w:space="0" w:color="auto"/>
                    <w:bottom w:val="none" w:sz="0" w:space="0" w:color="auto"/>
                    <w:right w:val="none" w:sz="0" w:space="0" w:color="auto"/>
                  </w:divBdr>
                  <w:divsChild>
                    <w:div w:id="325521139">
                      <w:marLeft w:val="0"/>
                      <w:marRight w:val="0"/>
                      <w:marTop w:val="0"/>
                      <w:marBottom w:val="0"/>
                      <w:divBdr>
                        <w:top w:val="none" w:sz="0" w:space="0" w:color="auto"/>
                        <w:left w:val="none" w:sz="0" w:space="0" w:color="auto"/>
                        <w:bottom w:val="none" w:sz="0" w:space="0" w:color="auto"/>
                        <w:right w:val="none" w:sz="0" w:space="0" w:color="auto"/>
                      </w:divBdr>
                    </w:div>
                  </w:divsChild>
                </w:div>
                <w:div w:id="508985242">
                  <w:marLeft w:val="0"/>
                  <w:marRight w:val="0"/>
                  <w:marTop w:val="0"/>
                  <w:marBottom w:val="0"/>
                  <w:divBdr>
                    <w:top w:val="none" w:sz="0" w:space="0" w:color="auto"/>
                    <w:left w:val="none" w:sz="0" w:space="0" w:color="auto"/>
                    <w:bottom w:val="none" w:sz="0" w:space="0" w:color="auto"/>
                    <w:right w:val="none" w:sz="0" w:space="0" w:color="auto"/>
                  </w:divBdr>
                  <w:divsChild>
                    <w:div w:id="2126267511">
                      <w:marLeft w:val="0"/>
                      <w:marRight w:val="0"/>
                      <w:marTop w:val="0"/>
                      <w:marBottom w:val="0"/>
                      <w:divBdr>
                        <w:top w:val="none" w:sz="0" w:space="0" w:color="auto"/>
                        <w:left w:val="none" w:sz="0" w:space="0" w:color="auto"/>
                        <w:bottom w:val="none" w:sz="0" w:space="0" w:color="auto"/>
                        <w:right w:val="none" w:sz="0" w:space="0" w:color="auto"/>
                      </w:divBdr>
                    </w:div>
                  </w:divsChild>
                </w:div>
                <w:div w:id="1841853109">
                  <w:marLeft w:val="0"/>
                  <w:marRight w:val="0"/>
                  <w:marTop w:val="0"/>
                  <w:marBottom w:val="0"/>
                  <w:divBdr>
                    <w:top w:val="none" w:sz="0" w:space="0" w:color="auto"/>
                    <w:left w:val="none" w:sz="0" w:space="0" w:color="auto"/>
                    <w:bottom w:val="none" w:sz="0" w:space="0" w:color="auto"/>
                    <w:right w:val="none" w:sz="0" w:space="0" w:color="auto"/>
                  </w:divBdr>
                  <w:divsChild>
                    <w:div w:id="5197788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046910">
          <w:marLeft w:val="0"/>
          <w:marRight w:val="0"/>
          <w:marTop w:val="0"/>
          <w:marBottom w:val="0"/>
          <w:divBdr>
            <w:top w:val="none" w:sz="0" w:space="0" w:color="auto"/>
            <w:left w:val="none" w:sz="0" w:space="0" w:color="auto"/>
            <w:bottom w:val="none" w:sz="0" w:space="0" w:color="auto"/>
            <w:right w:val="none" w:sz="0" w:space="0" w:color="auto"/>
          </w:divBdr>
        </w:div>
        <w:div w:id="1731810496">
          <w:marLeft w:val="0"/>
          <w:marRight w:val="0"/>
          <w:marTop w:val="0"/>
          <w:marBottom w:val="0"/>
          <w:divBdr>
            <w:top w:val="none" w:sz="0" w:space="0" w:color="auto"/>
            <w:left w:val="none" w:sz="0" w:space="0" w:color="auto"/>
            <w:bottom w:val="none" w:sz="0" w:space="0" w:color="auto"/>
            <w:right w:val="none" w:sz="0" w:space="0" w:color="auto"/>
          </w:divBdr>
        </w:div>
        <w:div w:id="1455175635">
          <w:marLeft w:val="0"/>
          <w:marRight w:val="0"/>
          <w:marTop w:val="0"/>
          <w:marBottom w:val="0"/>
          <w:divBdr>
            <w:top w:val="none" w:sz="0" w:space="0" w:color="auto"/>
            <w:left w:val="none" w:sz="0" w:space="0" w:color="auto"/>
            <w:bottom w:val="none" w:sz="0" w:space="0" w:color="auto"/>
            <w:right w:val="none" w:sz="0" w:space="0" w:color="auto"/>
          </w:divBdr>
          <w:divsChild>
            <w:div w:id="1947496013">
              <w:marLeft w:val="0"/>
              <w:marRight w:val="0"/>
              <w:marTop w:val="0"/>
              <w:marBottom w:val="0"/>
              <w:divBdr>
                <w:top w:val="none" w:sz="0" w:space="0" w:color="auto"/>
                <w:left w:val="none" w:sz="0" w:space="0" w:color="auto"/>
                <w:bottom w:val="none" w:sz="0" w:space="0" w:color="auto"/>
                <w:right w:val="none" w:sz="0" w:space="0" w:color="auto"/>
              </w:divBdr>
            </w:div>
            <w:div w:id="911085594">
              <w:marLeft w:val="0"/>
              <w:marRight w:val="0"/>
              <w:marTop w:val="0"/>
              <w:marBottom w:val="0"/>
              <w:divBdr>
                <w:top w:val="none" w:sz="0" w:space="0" w:color="auto"/>
                <w:left w:val="none" w:sz="0" w:space="0" w:color="auto"/>
                <w:bottom w:val="none" w:sz="0" w:space="0" w:color="auto"/>
                <w:right w:val="none" w:sz="0" w:space="0" w:color="auto"/>
              </w:divBdr>
            </w:div>
            <w:div w:id="1202479875">
              <w:marLeft w:val="0"/>
              <w:marRight w:val="0"/>
              <w:marTop w:val="0"/>
              <w:marBottom w:val="0"/>
              <w:divBdr>
                <w:top w:val="none" w:sz="0" w:space="0" w:color="auto"/>
                <w:left w:val="none" w:sz="0" w:space="0" w:color="auto"/>
                <w:bottom w:val="none" w:sz="0" w:space="0" w:color="auto"/>
                <w:right w:val="none" w:sz="0" w:space="0" w:color="auto"/>
              </w:divBdr>
            </w:div>
            <w:div w:id="446850004">
              <w:marLeft w:val="0"/>
              <w:marRight w:val="0"/>
              <w:marTop w:val="0"/>
              <w:marBottom w:val="0"/>
              <w:divBdr>
                <w:top w:val="none" w:sz="0" w:space="0" w:color="auto"/>
                <w:left w:val="none" w:sz="0" w:space="0" w:color="auto"/>
                <w:bottom w:val="none" w:sz="0" w:space="0" w:color="auto"/>
                <w:right w:val="none" w:sz="0" w:space="0" w:color="auto"/>
              </w:divBdr>
            </w:div>
            <w:div w:id="1843659632">
              <w:marLeft w:val="0"/>
              <w:marRight w:val="0"/>
              <w:marTop w:val="0"/>
              <w:marBottom w:val="0"/>
              <w:divBdr>
                <w:top w:val="none" w:sz="0" w:space="0" w:color="auto"/>
                <w:left w:val="none" w:sz="0" w:space="0" w:color="auto"/>
                <w:bottom w:val="none" w:sz="0" w:space="0" w:color="auto"/>
                <w:right w:val="none" w:sz="0" w:space="0" w:color="auto"/>
              </w:divBdr>
            </w:div>
            <w:div w:id="336035159">
              <w:marLeft w:val="0"/>
              <w:marRight w:val="0"/>
              <w:marTop w:val="0"/>
              <w:marBottom w:val="0"/>
              <w:divBdr>
                <w:top w:val="none" w:sz="0" w:space="0" w:color="auto"/>
                <w:left w:val="none" w:sz="0" w:space="0" w:color="auto"/>
                <w:bottom w:val="none" w:sz="0" w:space="0" w:color="auto"/>
                <w:right w:val="none" w:sz="0" w:space="0" w:color="auto"/>
              </w:divBdr>
            </w:div>
            <w:div w:id="567419210">
              <w:marLeft w:val="0"/>
              <w:marRight w:val="0"/>
              <w:marTop w:val="0"/>
              <w:marBottom w:val="0"/>
              <w:divBdr>
                <w:top w:val="none" w:sz="0" w:space="0" w:color="auto"/>
                <w:left w:val="none" w:sz="0" w:space="0" w:color="auto"/>
                <w:bottom w:val="none" w:sz="0" w:space="0" w:color="auto"/>
                <w:right w:val="none" w:sz="0" w:space="0" w:color="auto"/>
              </w:divBdr>
            </w:div>
            <w:div w:id="1178348313">
              <w:marLeft w:val="0"/>
              <w:marRight w:val="0"/>
              <w:marTop w:val="0"/>
              <w:marBottom w:val="0"/>
              <w:divBdr>
                <w:top w:val="none" w:sz="0" w:space="0" w:color="auto"/>
                <w:left w:val="none" w:sz="0" w:space="0" w:color="auto"/>
                <w:bottom w:val="none" w:sz="0" w:space="0" w:color="auto"/>
                <w:right w:val="none" w:sz="0" w:space="0" w:color="auto"/>
              </w:divBdr>
            </w:div>
            <w:div w:id="1052193392">
              <w:marLeft w:val="0"/>
              <w:marRight w:val="0"/>
              <w:marTop w:val="0"/>
              <w:marBottom w:val="0"/>
              <w:divBdr>
                <w:top w:val="none" w:sz="0" w:space="0" w:color="auto"/>
                <w:left w:val="none" w:sz="0" w:space="0" w:color="auto"/>
                <w:bottom w:val="none" w:sz="0" w:space="0" w:color="auto"/>
                <w:right w:val="none" w:sz="0" w:space="0" w:color="auto"/>
              </w:divBdr>
            </w:div>
            <w:div w:id="1570772151">
              <w:marLeft w:val="0"/>
              <w:marRight w:val="0"/>
              <w:marTop w:val="0"/>
              <w:marBottom w:val="0"/>
              <w:divBdr>
                <w:top w:val="none" w:sz="0" w:space="0" w:color="auto"/>
                <w:left w:val="none" w:sz="0" w:space="0" w:color="auto"/>
                <w:bottom w:val="none" w:sz="0" w:space="0" w:color="auto"/>
                <w:right w:val="none" w:sz="0" w:space="0" w:color="auto"/>
              </w:divBdr>
            </w:div>
            <w:div w:id="1243443581">
              <w:marLeft w:val="0"/>
              <w:marRight w:val="0"/>
              <w:marTop w:val="0"/>
              <w:marBottom w:val="0"/>
              <w:divBdr>
                <w:top w:val="none" w:sz="0" w:space="0" w:color="auto"/>
                <w:left w:val="none" w:sz="0" w:space="0" w:color="auto"/>
                <w:bottom w:val="none" w:sz="0" w:space="0" w:color="auto"/>
                <w:right w:val="none" w:sz="0" w:space="0" w:color="auto"/>
              </w:divBdr>
            </w:div>
            <w:div w:id="2072969365">
              <w:marLeft w:val="0"/>
              <w:marRight w:val="0"/>
              <w:marTop w:val="0"/>
              <w:marBottom w:val="0"/>
              <w:divBdr>
                <w:top w:val="none" w:sz="0" w:space="0" w:color="auto"/>
                <w:left w:val="none" w:sz="0" w:space="0" w:color="auto"/>
                <w:bottom w:val="none" w:sz="0" w:space="0" w:color="auto"/>
                <w:right w:val="none" w:sz="0" w:space="0" w:color="auto"/>
              </w:divBdr>
            </w:div>
            <w:div w:id="1963221120">
              <w:marLeft w:val="0"/>
              <w:marRight w:val="0"/>
              <w:marTop w:val="0"/>
              <w:marBottom w:val="0"/>
              <w:divBdr>
                <w:top w:val="none" w:sz="0" w:space="0" w:color="auto"/>
                <w:left w:val="none" w:sz="0" w:space="0" w:color="auto"/>
                <w:bottom w:val="none" w:sz="0" w:space="0" w:color="auto"/>
                <w:right w:val="none" w:sz="0" w:space="0" w:color="auto"/>
              </w:divBdr>
            </w:div>
            <w:div w:id="2111927079">
              <w:marLeft w:val="0"/>
              <w:marRight w:val="0"/>
              <w:marTop w:val="0"/>
              <w:marBottom w:val="0"/>
              <w:divBdr>
                <w:top w:val="none" w:sz="0" w:space="0" w:color="auto"/>
                <w:left w:val="none" w:sz="0" w:space="0" w:color="auto"/>
                <w:bottom w:val="none" w:sz="0" w:space="0" w:color="auto"/>
                <w:right w:val="none" w:sz="0" w:space="0" w:color="auto"/>
              </w:divBdr>
            </w:div>
            <w:div w:id="73666966">
              <w:marLeft w:val="0"/>
              <w:marRight w:val="0"/>
              <w:marTop w:val="0"/>
              <w:marBottom w:val="0"/>
              <w:divBdr>
                <w:top w:val="none" w:sz="0" w:space="0" w:color="auto"/>
                <w:left w:val="none" w:sz="0" w:space="0" w:color="auto"/>
                <w:bottom w:val="none" w:sz="0" w:space="0" w:color="auto"/>
                <w:right w:val="none" w:sz="0" w:space="0" w:color="auto"/>
              </w:divBdr>
            </w:div>
            <w:div w:id="25300041">
              <w:marLeft w:val="0"/>
              <w:marRight w:val="0"/>
              <w:marTop w:val="0"/>
              <w:marBottom w:val="0"/>
              <w:divBdr>
                <w:top w:val="none" w:sz="0" w:space="0" w:color="auto"/>
                <w:left w:val="none" w:sz="0" w:space="0" w:color="auto"/>
                <w:bottom w:val="none" w:sz="0" w:space="0" w:color="auto"/>
                <w:right w:val="none" w:sz="0" w:space="0" w:color="auto"/>
              </w:divBdr>
            </w:div>
            <w:div w:id="677122606">
              <w:marLeft w:val="0"/>
              <w:marRight w:val="0"/>
              <w:marTop w:val="0"/>
              <w:marBottom w:val="0"/>
              <w:divBdr>
                <w:top w:val="none" w:sz="0" w:space="0" w:color="auto"/>
                <w:left w:val="none" w:sz="0" w:space="0" w:color="auto"/>
                <w:bottom w:val="none" w:sz="0" w:space="0" w:color="auto"/>
                <w:right w:val="none" w:sz="0" w:space="0" w:color="auto"/>
              </w:divBdr>
            </w:div>
            <w:div w:id="2123838727">
              <w:marLeft w:val="0"/>
              <w:marRight w:val="0"/>
              <w:marTop w:val="0"/>
              <w:marBottom w:val="0"/>
              <w:divBdr>
                <w:top w:val="none" w:sz="0" w:space="0" w:color="auto"/>
                <w:left w:val="none" w:sz="0" w:space="0" w:color="auto"/>
                <w:bottom w:val="none" w:sz="0" w:space="0" w:color="auto"/>
                <w:right w:val="none" w:sz="0" w:space="0" w:color="auto"/>
              </w:divBdr>
            </w:div>
          </w:divsChild>
        </w:div>
        <w:div w:id="943658122">
          <w:marLeft w:val="0"/>
          <w:marRight w:val="0"/>
          <w:marTop w:val="0"/>
          <w:marBottom w:val="0"/>
          <w:divBdr>
            <w:top w:val="none" w:sz="0" w:space="0" w:color="auto"/>
            <w:left w:val="none" w:sz="0" w:space="0" w:color="auto"/>
            <w:bottom w:val="none" w:sz="0" w:space="0" w:color="auto"/>
            <w:right w:val="none" w:sz="0" w:space="0" w:color="auto"/>
          </w:divBdr>
        </w:div>
        <w:div w:id="1852834185">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63" Type="http://schemas.openxmlformats.org/officeDocument/2006/relationships/header" Target="header5.xml"/><Relationship Id="rId68" Type="http://schemas.openxmlformats.org/officeDocument/2006/relationships/glossaryDocument" Target="glossary/document.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hyperlink" Target="https://www.dramanotebook.com/drama-games/yes-and/" TargetMode="External"/><Relationship Id="rId66" Type="http://schemas.openxmlformats.org/officeDocument/2006/relationships/footer" Target="footer6.xml"/><Relationship Id="rId5" Type="http://schemas.openxmlformats.org/officeDocument/2006/relationships/numbering" Target="numbering.xml"/><Relationship Id="rId61" Type="http://schemas.openxmlformats.org/officeDocument/2006/relationships/hyperlink" Target="https://thinkingmuseum.com/2022/12/15/5-thinking-routines-for-comparing-contrasting/" TargetMode="Externa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www.dramanotebook.com/drama-games/yes-and/" TargetMode="External"/><Relationship Id="rId64" Type="http://schemas.openxmlformats.org/officeDocument/2006/relationships/footer" Target="footer5.xml"/><Relationship Id="rId69"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yperlink" Target="https://resolve.edu.au/pedagogical-tools/learning-community-tools/learning-each-other" TargetMode="External"/><Relationship Id="rId67" Type="http://schemas.openxmlformats.org/officeDocument/2006/relationships/fontTable" Target="fontTable.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education.nsw.gov.au/teaching-and-learning/learning-remotely/teaching-at-home/expectations/contemporary-learning-and-teaching-from-home/learning-from-home--teaching-strategies" TargetMode="External"/><Relationship Id="rId62"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yperlink" Target="https://tesolatrennertnyc.wordpress.com/2013/09/25/quick-activity-idea-yes-but-dialogue-game/"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www.nfi.edu/storyboard/" TargetMode="External"/><Relationship Id="rId60" Type="http://schemas.openxmlformats.org/officeDocument/2006/relationships/hyperlink" Target="https://online.visual-paradigm.com/knowledge/brainstorming/what-is-diamond-ranking-strategy/" TargetMode="External"/><Relationship Id="rId65"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 Id="rId34" Type="http://schemas.openxmlformats.org/officeDocument/2006/relationships/footer" Target="footer3.xml"/><Relationship Id="rId50" Type="http://schemas.openxmlformats.org/officeDocument/2006/relationships/hyperlink" Target="https://easyeslgames.com/snowball/" TargetMode="External"/><Relationship Id="rId55" Type="http://schemas.openxmlformats.org/officeDocument/2006/relationships/hyperlink" Target="https://tesolatrennertnyc.wordpress.com/2013/09/25/quick-activity-idea-yes-but-dialogue-game/"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8977DCAB76824173A7231148090EA409"/>
        <w:category>
          <w:name w:val="General"/>
          <w:gallery w:val="placeholder"/>
        </w:category>
        <w:types>
          <w:type w:val="bbPlcHdr"/>
        </w:types>
        <w:behaviors>
          <w:behavior w:val="content"/>
        </w:behaviors>
        <w:guid w:val="{FE8DC6EE-8BBE-4B54-9690-C3BC42608573}"/>
      </w:docPartPr>
      <w:docPartBody>
        <w:p w:rsidR="00983626" w:rsidRDefault="00983626" w:rsidP="00983626">
          <w:pPr>
            <w:pStyle w:val="8977DCAB76824173A7231148090EA409"/>
          </w:pPr>
          <w:r w:rsidRPr="007A01CF">
            <w:rPr>
              <w:rStyle w:val="PlaceholderText"/>
            </w:rPr>
            <w:t>Click or tap here to enter text.</w:t>
          </w:r>
        </w:p>
      </w:docPartBody>
    </w:docPart>
    <w:docPart>
      <w:docPartPr>
        <w:name w:val="ADABE9EFC1034E758149F8F9B3EE9EF8"/>
        <w:category>
          <w:name w:val="General"/>
          <w:gallery w:val="placeholder"/>
        </w:category>
        <w:types>
          <w:type w:val="bbPlcHdr"/>
        </w:types>
        <w:behaviors>
          <w:behavior w:val="content"/>
        </w:behaviors>
        <w:guid w:val="{74AB78DA-D724-454D-8BAA-583E65013C07}"/>
      </w:docPartPr>
      <w:docPartBody>
        <w:p w:rsidR="00983626" w:rsidRDefault="00983626" w:rsidP="00983626">
          <w:pPr>
            <w:pStyle w:val="ADABE9EFC1034E758149F8F9B3EE9EF8"/>
          </w:pPr>
          <w:r w:rsidRPr="007A01CF">
            <w:rPr>
              <w:rStyle w:val="PlaceholderText"/>
            </w:rPr>
            <w:t>[Title]</w:t>
          </w:r>
        </w:p>
      </w:docPartBody>
    </w:docPart>
    <w:docPart>
      <w:docPartPr>
        <w:name w:val="7D342ADD81D04CE18EF4DCD47C6FE490"/>
        <w:category>
          <w:name w:val="General"/>
          <w:gallery w:val="placeholder"/>
        </w:category>
        <w:types>
          <w:type w:val="bbPlcHdr"/>
        </w:types>
        <w:behaviors>
          <w:behavior w:val="content"/>
        </w:behaviors>
        <w:guid w:val="{7E35F6AE-F040-4199-A8B8-C60848A5F686}"/>
      </w:docPartPr>
      <w:docPartBody>
        <w:p w:rsidR="00983626" w:rsidRDefault="00983626" w:rsidP="00983626">
          <w:pPr>
            <w:pStyle w:val="7D342ADD81D04CE18EF4DCD47C6FE490"/>
          </w:pPr>
          <w:r w:rsidRPr="003D58FC">
            <w:rPr>
              <w:rStyle w:val="PlaceholderText"/>
            </w:rPr>
            <w:t>[Keywords]</w:t>
          </w:r>
        </w:p>
      </w:docPartBody>
    </w:docPart>
    <w:docPart>
      <w:docPartPr>
        <w:name w:val="F1B652F9E8444DE3BC3782BB44079A62"/>
        <w:category>
          <w:name w:val="General"/>
          <w:gallery w:val="placeholder"/>
        </w:category>
        <w:types>
          <w:type w:val="bbPlcHdr"/>
        </w:types>
        <w:behaviors>
          <w:behavior w:val="content"/>
        </w:behaviors>
        <w:guid w:val="{A04F46AC-6CFF-45BD-8356-6EDC2AB7787E}"/>
      </w:docPartPr>
      <w:docPartBody>
        <w:p w:rsidR="00983626" w:rsidRDefault="00983626" w:rsidP="00983626">
          <w:pPr>
            <w:pStyle w:val="F1B652F9E8444DE3BC3782BB44079A62"/>
          </w:pPr>
          <w:r w:rsidRPr="003D58FC">
            <w:rPr>
              <w:rStyle w:val="PlaceholderText"/>
            </w:rPr>
            <w:t>[Keywords]</w:t>
          </w:r>
        </w:p>
      </w:docPartBody>
    </w:docPart>
    <w:docPart>
      <w:docPartPr>
        <w:name w:val="C7EB0C15B6D24E349CD5B27F3208EBB6"/>
        <w:category>
          <w:name w:val="General"/>
          <w:gallery w:val="placeholder"/>
        </w:category>
        <w:types>
          <w:type w:val="bbPlcHdr"/>
        </w:types>
        <w:behaviors>
          <w:behavior w:val="content"/>
        </w:behaviors>
        <w:guid w:val="{B5B6A7EB-5175-409B-B071-2081C7D287B2}"/>
      </w:docPartPr>
      <w:docPartBody>
        <w:p w:rsidR="00983626" w:rsidRDefault="00983626" w:rsidP="00983626">
          <w:pPr>
            <w:pStyle w:val="C7EB0C15B6D24E349CD5B27F3208EBB6"/>
          </w:pPr>
          <w:r w:rsidRPr="003D58FC">
            <w:rPr>
              <w:rStyle w:val="PlaceholderText"/>
            </w:rPr>
            <w:t>[Keywords]</w:t>
          </w:r>
        </w:p>
      </w:docPartBody>
    </w:docPart>
    <w:docPart>
      <w:docPartPr>
        <w:name w:val="F465C355591D4C0E8DEA27D6CE4D2724"/>
        <w:category>
          <w:name w:val="General"/>
          <w:gallery w:val="placeholder"/>
        </w:category>
        <w:types>
          <w:type w:val="bbPlcHdr"/>
        </w:types>
        <w:behaviors>
          <w:behavior w:val="content"/>
        </w:behaviors>
        <w:guid w:val="{FB0817E4-C3B5-4921-8E45-9F0F456DC07F}"/>
      </w:docPartPr>
      <w:docPartBody>
        <w:p w:rsidR="00983626" w:rsidRDefault="00983626" w:rsidP="00983626">
          <w:pPr>
            <w:pStyle w:val="F465C355591D4C0E8DEA27D6CE4D2724"/>
          </w:pPr>
          <w:r w:rsidRPr="003D58FC">
            <w:rPr>
              <w:rStyle w:val="PlaceholderText"/>
            </w:rPr>
            <w:t>[Keywords]</w:t>
          </w:r>
        </w:p>
      </w:docPartBody>
    </w:docPart>
    <w:docPart>
      <w:docPartPr>
        <w:name w:val="EE87259C717A47F0939A8B171AAABF66"/>
        <w:category>
          <w:name w:val="General"/>
          <w:gallery w:val="placeholder"/>
        </w:category>
        <w:types>
          <w:type w:val="bbPlcHdr"/>
        </w:types>
        <w:behaviors>
          <w:behavior w:val="content"/>
        </w:behaviors>
        <w:guid w:val="{44EC8422-0AFD-427A-9EF4-9A12772D4AA0}"/>
      </w:docPartPr>
      <w:docPartBody>
        <w:p w:rsidR="00983626" w:rsidRDefault="00983626" w:rsidP="00983626">
          <w:pPr>
            <w:pStyle w:val="EE87259C717A47F0939A8B171AAABF66"/>
          </w:pPr>
          <w:r w:rsidRPr="003D58FC">
            <w:rPr>
              <w:rStyle w:val="PlaceholderText"/>
            </w:rPr>
            <w:t>[Keywords]</w:t>
          </w:r>
        </w:p>
      </w:docPartBody>
    </w:docPart>
    <w:docPart>
      <w:docPartPr>
        <w:name w:val="5EB0CE0F6FE4465FA53A6CDC1ACEC4AF"/>
        <w:category>
          <w:name w:val="General"/>
          <w:gallery w:val="placeholder"/>
        </w:category>
        <w:types>
          <w:type w:val="bbPlcHdr"/>
        </w:types>
        <w:behaviors>
          <w:behavior w:val="content"/>
        </w:behaviors>
        <w:guid w:val="{7B6007B2-4E60-45E9-A2A5-5DB236F8CB2F}"/>
      </w:docPartPr>
      <w:docPartBody>
        <w:p w:rsidR="00983626" w:rsidRDefault="00983626" w:rsidP="00983626">
          <w:pPr>
            <w:pStyle w:val="5EB0CE0F6FE4465FA53A6CDC1ACEC4AF"/>
          </w:pPr>
          <w:r w:rsidRPr="003D58FC">
            <w:rPr>
              <w:rStyle w:val="PlaceholderText"/>
            </w:rPr>
            <w:t>[Keywords]</w:t>
          </w:r>
        </w:p>
      </w:docPartBody>
    </w:docPart>
    <w:docPart>
      <w:docPartPr>
        <w:name w:val="6103ED612C034020A23CDED79B3D2A9B"/>
        <w:category>
          <w:name w:val="General"/>
          <w:gallery w:val="placeholder"/>
        </w:category>
        <w:types>
          <w:type w:val="bbPlcHdr"/>
        </w:types>
        <w:behaviors>
          <w:behavior w:val="content"/>
        </w:behaviors>
        <w:guid w:val="{0B9FB1F2-4CEF-417C-9410-66134D24B47D}"/>
      </w:docPartPr>
      <w:docPartBody>
        <w:p w:rsidR="00983626" w:rsidRDefault="00983626" w:rsidP="00983626">
          <w:pPr>
            <w:pStyle w:val="6103ED612C034020A23CDED79B3D2A9B"/>
          </w:pPr>
          <w:r w:rsidRPr="003D58FC">
            <w:rPr>
              <w:rStyle w:val="PlaceholderText"/>
            </w:rPr>
            <w:t>[Keywords]</w:t>
          </w:r>
        </w:p>
      </w:docPartBody>
    </w:docPart>
    <w:docPart>
      <w:docPartPr>
        <w:name w:val="910C12A36A644F669E6D096AF67C48DC"/>
        <w:category>
          <w:name w:val="General"/>
          <w:gallery w:val="placeholder"/>
        </w:category>
        <w:types>
          <w:type w:val="bbPlcHdr"/>
        </w:types>
        <w:behaviors>
          <w:behavior w:val="content"/>
        </w:behaviors>
        <w:guid w:val="{B3331DFF-CF4C-4AFF-943A-6FDD4476C059}"/>
      </w:docPartPr>
      <w:docPartBody>
        <w:p w:rsidR="00983626" w:rsidRDefault="00983626" w:rsidP="00983626">
          <w:pPr>
            <w:pStyle w:val="910C12A36A644F669E6D096AF67C48DC"/>
          </w:pPr>
          <w:r w:rsidRPr="003D58FC">
            <w:rPr>
              <w:rStyle w:val="PlaceholderText"/>
            </w:rPr>
            <w:t>[Keywords]</w:t>
          </w:r>
        </w:p>
      </w:docPartBody>
    </w:docPart>
    <w:docPart>
      <w:docPartPr>
        <w:name w:val="42E40E3F658340B0A876D016C205BF68"/>
        <w:category>
          <w:name w:val="General"/>
          <w:gallery w:val="placeholder"/>
        </w:category>
        <w:types>
          <w:type w:val="bbPlcHdr"/>
        </w:types>
        <w:behaviors>
          <w:behavior w:val="content"/>
        </w:behaviors>
        <w:guid w:val="{916C55B2-E085-43BF-8C9E-DDBF71D33C12}"/>
      </w:docPartPr>
      <w:docPartBody>
        <w:p w:rsidR="00983626" w:rsidRDefault="00983626" w:rsidP="00983626">
          <w:pPr>
            <w:pStyle w:val="42E40E3F658340B0A876D016C205BF68"/>
          </w:pPr>
          <w:r w:rsidRPr="003D58FC">
            <w:rPr>
              <w:rStyle w:val="PlaceholderText"/>
            </w:rPr>
            <w:t>[Keywords]</w:t>
          </w:r>
        </w:p>
      </w:docPartBody>
    </w:docPart>
    <w:docPart>
      <w:docPartPr>
        <w:name w:val="39479F94249649ED91ECD7294EF732F2"/>
        <w:category>
          <w:name w:val="General"/>
          <w:gallery w:val="placeholder"/>
        </w:category>
        <w:types>
          <w:type w:val="bbPlcHdr"/>
        </w:types>
        <w:behaviors>
          <w:behavior w:val="content"/>
        </w:behaviors>
        <w:guid w:val="{0A26C0E0-495E-4154-8CE7-B8DFDC87AAA0}"/>
      </w:docPartPr>
      <w:docPartBody>
        <w:p w:rsidR="00983626" w:rsidRDefault="00983626" w:rsidP="00983626">
          <w:pPr>
            <w:pStyle w:val="39479F94249649ED91ECD7294EF732F2"/>
          </w:pPr>
          <w:r w:rsidRPr="003D58FC">
            <w:rPr>
              <w:rStyle w:val="PlaceholderText"/>
            </w:rPr>
            <w:t>[Keywords]</w:t>
          </w:r>
        </w:p>
      </w:docPartBody>
    </w:docPart>
    <w:docPart>
      <w:docPartPr>
        <w:name w:val="EE6886B7D16349D8AB2B7CDD85BEFFE7"/>
        <w:category>
          <w:name w:val="General"/>
          <w:gallery w:val="placeholder"/>
        </w:category>
        <w:types>
          <w:type w:val="bbPlcHdr"/>
        </w:types>
        <w:behaviors>
          <w:behavior w:val="content"/>
        </w:behaviors>
        <w:guid w:val="{41FDDED6-92F8-4082-B798-F676CE1247F3}"/>
      </w:docPartPr>
      <w:docPartBody>
        <w:p w:rsidR="00983626" w:rsidRDefault="00983626" w:rsidP="00983626">
          <w:pPr>
            <w:pStyle w:val="EE6886B7D16349D8AB2B7CDD85BEFFE7"/>
          </w:pPr>
          <w:r w:rsidRPr="003D58FC">
            <w:rPr>
              <w:rStyle w:val="PlaceholderText"/>
            </w:rPr>
            <w:t>[Keywords]</w:t>
          </w:r>
        </w:p>
      </w:docPartBody>
    </w:docPart>
    <w:docPart>
      <w:docPartPr>
        <w:name w:val="FD4D0A159CE546349D8ABDEE7B5CDAFD"/>
        <w:category>
          <w:name w:val="General"/>
          <w:gallery w:val="placeholder"/>
        </w:category>
        <w:types>
          <w:type w:val="bbPlcHdr"/>
        </w:types>
        <w:behaviors>
          <w:behavior w:val="content"/>
        </w:behaviors>
        <w:guid w:val="{601D1268-8893-44B5-AEA4-3A45C9BC7111}"/>
      </w:docPartPr>
      <w:docPartBody>
        <w:p w:rsidR="00983626" w:rsidRDefault="00983626" w:rsidP="00983626">
          <w:pPr>
            <w:pStyle w:val="FD4D0A159CE546349D8ABDEE7B5CDAFD"/>
          </w:pPr>
          <w:r w:rsidRPr="003D58FC">
            <w:rPr>
              <w:rStyle w:val="PlaceholderText"/>
            </w:rPr>
            <w:t>[Keywords]</w:t>
          </w:r>
        </w:p>
      </w:docPartBody>
    </w:docPart>
    <w:docPart>
      <w:docPartPr>
        <w:name w:val="FFD152FE6AD8402CAB8A8DBF05294A3F"/>
        <w:category>
          <w:name w:val="General"/>
          <w:gallery w:val="placeholder"/>
        </w:category>
        <w:types>
          <w:type w:val="bbPlcHdr"/>
        </w:types>
        <w:behaviors>
          <w:behavior w:val="content"/>
        </w:behaviors>
        <w:guid w:val="{F130A8FC-797D-4BE3-B49E-C156C9FDA30D}"/>
      </w:docPartPr>
      <w:docPartBody>
        <w:p w:rsidR="00983626" w:rsidRDefault="00983626" w:rsidP="00983626">
          <w:pPr>
            <w:pStyle w:val="FFD152FE6AD8402CAB8A8DBF05294A3F"/>
          </w:pPr>
          <w:r w:rsidRPr="003D58FC">
            <w:rPr>
              <w:rStyle w:val="PlaceholderText"/>
            </w:rPr>
            <w:t>[Keywords]</w:t>
          </w:r>
        </w:p>
      </w:docPartBody>
    </w:docPart>
    <w:docPart>
      <w:docPartPr>
        <w:name w:val="C56AD16EB205435FADBBA950F99511D4"/>
        <w:category>
          <w:name w:val="General"/>
          <w:gallery w:val="placeholder"/>
        </w:category>
        <w:types>
          <w:type w:val="bbPlcHdr"/>
        </w:types>
        <w:behaviors>
          <w:behavior w:val="content"/>
        </w:behaviors>
        <w:guid w:val="{E38AA305-2CB0-4683-B424-63516C4381AB}"/>
      </w:docPartPr>
      <w:docPartBody>
        <w:p w:rsidR="00983626" w:rsidRDefault="00983626" w:rsidP="00983626">
          <w:pPr>
            <w:pStyle w:val="C56AD16EB205435FADBBA950F99511D4"/>
          </w:pPr>
          <w:r w:rsidRPr="003D58FC">
            <w:rPr>
              <w:rStyle w:val="PlaceholderText"/>
            </w:rPr>
            <w:t>[Keywords]</w:t>
          </w:r>
        </w:p>
      </w:docPartBody>
    </w:docPart>
    <w:docPart>
      <w:docPartPr>
        <w:name w:val="260F6612D0874843A1218073C24FD1B4"/>
        <w:category>
          <w:name w:val="General"/>
          <w:gallery w:val="placeholder"/>
        </w:category>
        <w:types>
          <w:type w:val="bbPlcHdr"/>
        </w:types>
        <w:behaviors>
          <w:behavior w:val="content"/>
        </w:behaviors>
        <w:guid w:val="{118D31F4-9ED7-43BF-8AEA-E9203E744ACA}"/>
      </w:docPartPr>
      <w:docPartBody>
        <w:p w:rsidR="00983626" w:rsidRDefault="00983626" w:rsidP="00983626">
          <w:pPr>
            <w:pStyle w:val="260F6612D0874843A1218073C24FD1B4"/>
          </w:pPr>
          <w:r w:rsidRPr="003D58FC">
            <w:rPr>
              <w:rStyle w:val="PlaceholderText"/>
            </w:rPr>
            <w:t>[Keywords]</w:t>
          </w:r>
        </w:p>
      </w:docPartBody>
    </w:docPart>
    <w:docPart>
      <w:docPartPr>
        <w:name w:val="2D4B156BEA7C4198BF5ACF9FA3BF8370"/>
        <w:category>
          <w:name w:val="General"/>
          <w:gallery w:val="placeholder"/>
        </w:category>
        <w:types>
          <w:type w:val="bbPlcHdr"/>
        </w:types>
        <w:behaviors>
          <w:behavior w:val="content"/>
        </w:behaviors>
        <w:guid w:val="{FD399A66-25BF-4EFE-BDEF-C0136194101F}"/>
      </w:docPartPr>
      <w:docPartBody>
        <w:p w:rsidR="00983626" w:rsidRDefault="00983626" w:rsidP="00983626">
          <w:pPr>
            <w:pStyle w:val="2D4B156BEA7C4198BF5ACF9FA3BF8370"/>
          </w:pPr>
          <w:r w:rsidRPr="003D58FC">
            <w:rPr>
              <w:rStyle w:val="PlaceholderText"/>
            </w:rPr>
            <w:t>[Keywords]</w:t>
          </w:r>
        </w:p>
      </w:docPartBody>
    </w:docPart>
    <w:docPart>
      <w:docPartPr>
        <w:name w:val="678105C7BC4E42ACB5DCD302E5EACD41"/>
        <w:category>
          <w:name w:val="General"/>
          <w:gallery w:val="placeholder"/>
        </w:category>
        <w:types>
          <w:type w:val="bbPlcHdr"/>
        </w:types>
        <w:behaviors>
          <w:behavior w:val="content"/>
        </w:behaviors>
        <w:guid w:val="{7ABA1EE8-F52B-49E8-98F9-D95917D51967}"/>
      </w:docPartPr>
      <w:docPartBody>
        <w:p w:rsidR="00983626" w:rsidRDefault="00983626" w:rsidP="00983626">
          <w:pPr>
            <w:pStyle w:val="678105C7BC4E42ACB5DCD302E5EACD41"/>
          </w:pPr>
          <w:r w:rsidRPr="003D58FC">
            <w:rPr>
              <w:rStyle w:val="PlaceholderText"/>
            </w:rPr>
            <w:t>[Keywords]</w:t>
          </w:r>
        </w:p>
      </w:docPartBody>
    </w:docPart>
    <w:docPart>
      <w:docPartPr>
        <w:name w:val="1463FE7A66294554BFE05CB3D86B90DB"/>
        <w:category>
          <w:name w:val="General"/>
          <w:gallery w:val="placeholder"/>
        </w:category>
        <w:types>
          <w:type w:val="bbPlcHdr"/>
        </w:types>
        <w:behaviors>
          <w:behavior w:val="content"/>
        </w:behaviors>
        <w:guid w:val="{A27B4646-0848-4857-A15C-F483812C18E5}"/>
      </w:docPartPr>
      <w:docPartBody>
        <w:p w:rsidR="00983626" w:rsidRDefault="00983626" w:rsidP="00983626">
          <w:pPr>
            <w:pStyle w:val="1463FE7A66294554BFE05CB3D86B90DB"/>
          </w:pPr>
          <w:r w:rsidRPr="003D58FC">
            <w:rPr>
              <w:rStyle w:val="PlaceholderText"/>
            </w:rPr>
            <w:t>[Keywords]</w:t>
          </w:r>
        </w:p>
      </w:docPartBody>
    </w:docPart>
    <w:docPart>
      <w:docPartPr>
        <w:name w:val="4443D6062D7A44099BE4AC7AE8DA05D0"/>
        <w:category>
          <w:name w:val="General"/>
          <w:gallery w:val="placeholder"/>
        </w:category>
        <w:types>
          <w:type w:val="bbPlcHdr"/>
        </w:types>
        <w:behaviors>
          <w:behavior w:val="content"/>
        </w:behaviors>
        <w:guid w:val="{60087721-CA29-40B7-8D30-44E3B92B0969}"/>
      </w:docPartPr>
      <w:docPartBody>
        <w:p w:rsidR="00983626" w:rsidRDefault="00983626" w:rsidP="00983626">
          <w:pPr>
            <w:pStyle w:val="4443D6062D7A44099BE4AC7AE8DA05D0"/>
          </w:pPr>
          <w:r w:rsidRPr="003D58FC">
            <w:rPr>
              <w:rStyle w:val="PlaceholderText"/>
            </w:rPr>
            <w:t>[Keywords]</w:t>
          </w:r>
        </w:p>
      </w:docPartBody>
    </w:docPart>
    <w:docPart>
      <w:docPartPr>
        <w:name w:val="697C18E5A93B4261B9FE543251CE9927"/>
        <w:category>
          <w:name w:val="General"/>
          <w:gallery w:val="placeholder"/>
        </w:category>
        <w:types>
          <w:type w:val="bbPlcHdr"/>
        </w:types>
        <w:behaviors>
          <w:behavior w:val="content"/>
        </w:behaviors>
        <w:guid w:val="{05DAB7C2-F264-49BF-B3F2-6722F3A11FAE}"/>
      </w:docPartPr>
      <w:docPartBody>
        <w:p w:rsidR="00983626" w:rsidRDefault="00983626" w:rsidP="00983626">
          <w:pPr>
            <w:pStyle w:val="697C18E5A93B4261B9FE543251CE9927"/>
          </w:pPr>
          <w:r w:rsidRPr="003D58FC">
            <w:rPr>
              <w:rStyle w:val="PlaceholderText"/>
            </w:rPr>
            <w:t>[Keywords]</w:t>
          </w:r>
        </w:p>
      </w:docPartBody>
    </w:docPart>
    <w:docPart>
      <w:docPartPr>
        <w:name w:val="D9A1546F89CB4CE4B3565E260DF6ED06"/>
        <w:category>
          <w:name w:val="General"/>
          <w:gallery w:val="placeholder"/>
        </w:category>
        <w:types>
          <w:type w:val="bbPlcHdr"/>
        </w:types>
        <w:behaviors>
          <w:behavior w:val="content"/>
        </w:behaviors>
        <w:guid w:val="{09752533-9323-4682-A989-C7E7491E05A4}"/>
      </w:docPartPr>
      <w:docPartBody>
        <w:p w:rsidR="00983626" w:rsidRDefault="00983626" w:rsidP="00983626">
          <w:pPr>
            <w:pStyle w:val="D9A1546F89CB4CE4B3565E260DF6ED06"/>
          </w:pPr>
          <w:r w:rsidRPr="003D58FC">
            <w:rPr>
              <w:rStyle w:val="PlaceholderText"/>
            </w:rPr>
            <w:t>[Keywords]</w:t>
          </w:r>
        </w:p>
      </w:docPartBody>
    </w:docPart>
    <w:docPart>
      <w:docPartPr>
        <w:name w:val="88662ACD6DB9414093882FFE34A9AA3C"/>
        <w:category>
          <w:name w:val="General"/>
          <w:gallery w:val="placeholder"/>
        </w:category>
        <w:types>
          <w:type w:val="bbPlcHdr"/>
        </w:types>
        <w:behaviors>
          <w:behavior w:val="content"/>
        </w:behaviors>
        <w:guid w:val="{A2097ED5-DD4D-45B6-BC07-364903CB0E96}"/>
      </w:docPartPr>
      <w:docPartBody>
        <w:p w:rsidR="00983626" w:rsidRDefault="00983626" w:rsidP="00983626">
          <w:pPr>
            <w:pStyle w:val="88662ACD6DB9414093882FFE34A9AA3C"/>
          </w:pPr>
          <w:r w:rsidRPr="003D58FC">
            <w:rPr>
              <w:rStyle w:val="PlaceholderText"/>
            </w:rPr>
            <w:t>[Keywords]</w:t>
          </w:r>
        </w:p>
      </w:docPartBody>
    </w:docPart>
    <w:docPart>
      <w:docPartPr>
        <w:name w:val="F909D2D99A264648B61770AD3FD7556F"/>
        <w:category>
          <w:name w:val="General"/>
          <w:gallery w:val="placeholder"/>
        </w:category>
        <w:types>
          <w:type w:val="bbPlcHdr"/>
        </w:types>
        <w:behaviors>
          <w:behavior w:val="content"/>
        </w:behaviors>
        <w:guid w:val="{58535CFA-66E3-44A5-B005-B795BFC627EB}"/>
      </w:docPartPr>
      <w:docPartBody>
        <w:p w:rsidR="00983626" w:rsidRDefault="00983626" w:rsidP="00983626">
          <w:pPr>
            <w:pStyle w:val="F909D2D99A264648B61770AD3FD7556F"/>
          </w:pPr>
          <w:r w:rsidRPr="003D58FC">
            <w:rPr>
              <w:rStyle w:val="PlaceholderText"/>
            </w:rPr>
            <w:t>[Keywords]</w:t>
          </w:r>
        </w:p>
      </w:docPartBody>
    </w:docPart>
    <w:docPart>
      <w:docPartPr>
        <w:name w:val="5500C9CC22D14726A800D82C292AABFC"/>
        <w:category>
          <w:name w:val="General"/>
          <w:gallery w:val="placeholder"/>
        </w:category>
        <w:types>
          <w:type w:val="bbPlcHdr"/>
        </w:types>
        <w:behaviors>
          <w:behavior w:val="content"/>
        </w:behaviors>
        <w:guid w:val="{9A1F61EB-B54E-4D6E-843E-5732B915E476}"/>
      </w:docPartPr>
      <w:docPartBody>
        <w:p w:rsidR="00983626" w:rsidRDefault="00983626" w:rsidP="00983626">
          <w:pPr>
            <w:pStyle w:val="5500C9CC22D14726A800D82C292AABFC"/>
          </w:pPr>
          <w:r w:rsidRPr="003D58FC">
            <w:rPr>
              <w:rStyle w:val="PlaceholderText"/>
            </w:rPr>
            <w:t>[Keywords]</w:t>
          </w:r>
        </w:p>
      </w:docPartBody>
    </w:docPart>
    <w:docPart>
      <w:docPartPr>
        <w:name w:val="5C1C1A7E7D504AB6ACF9D8580602C851"/>
        <w:category>
          <w:name w:val="General"/>
          <w:gallery w:val="placeholder"/>
        </w:category>
        <w:types>
          <w:type w:val="bbPlcHdr"/>
        </w:types>
        <w:behaviors>
          <w:behavior w:val="content"/>
        </w:behaviors>
        <w:guid w:val="{D535F8B6-AE71-49C1-9753-D621E0D71F81}"/>
      </w:docPartPr>
      <w:docPartBody>
        <w:p w:rsidR="00983626" w:rsidRDefault="00983626" w:rsidP="00983626">
          <w:pPr>
            <w:pStyle w:val="5C1C1A7E7D504AB6ACF9D8580602C851"/>
          </w:pPr>
          <w:r w:rsidRPr="003D58FC">
            <w:rPr>
              <w:rStyle w:val="PlaceholderText"/>
            </w:rPr>
            <w:t>[Keywords]</w:t>
          </w:r>
        </w:p>
      </w:docPartBody>
    </w:docPart>
    <w:docPart>
      <w:docPartPr>
        <w:name w:val="959D15B8AAA84C2B9508F76AE058624C"/>
        <w:category>
          <w:name w:val="General"/>
          <w:gallery w:val="placeholder"/>
        </w:category>
        <w:types>
          <w:type w:val="bbPlcHdr"/>
        </w:types>
        <w:behaviors>
          <w:behavior w:val="content"/>
        </w:behaviors>
        <w:guid w:val="{FA2F166C-602E-4A00-9834-F7492413BD41}"/>
      </w:docPartPr>
      <w:docPartBody>
        <w:p w:rsidR="00983626" w:rsidRDefault="00983626" w:rsidP="00983626">
          <w:pPr>
            <w:pStyle w:val="959D15B8AAA84C2B9508F76AE058624C"/>
          </w:pPr>
          <w:r w:rsidRPr="003D58FC">
            <w:rPr>
              <w:rStyle w:val="PlaceholderText"/>
            </w:rPr>
            <w:t>[Keywords]</w:t>
          </w:r>
        </w:p>
      </w:docPartBody>
    </w:docPart>
    <w:docPart>
      <w:docPartPr>
        <w:name w:val="ABEC58341D6D41E2A476F44202DACFE9"/>
        <w:category>
          <w:name w:val="General"/>
          <w:gallery w:val="placeholder"/>
        </w:category>
        <w:types>
          <w:type w:val="bbPlcHdr"/>
        </w:types>
        <w:behaviors>
          <w:behavior w:val="content"/>
        </w:behaviors>
        <w:guid w:val="{2E6B704E-A3FF-4743-9810-B036B094AB1D}"/>
      </w:docPartPr>
      <w:docPartBody>
        <w:p w:rsidR="00983626" w:rsidRDefault="00983626" w:rsidP="00983626">
          <w:pPr>
            <w:pStyle w:val="ABEC58341D6D41E2A476F44202DACFE9"/>
          </w:pPr>
          <w:r w:rsidRPr="003D58FC">
            <w:rPr>
              <w:rStyle w:val="PlaceholderText"/>
            </w:rPr>
            <w:t>[Keywords]</w:t>
          </w:r>
        </w:p>
      </w:docPartBody>
    </w:docPart>
    <w:docPart>
      <w:docPartPr>
        <w:name w:val="ED365B6F103C49E285BEA14C12835101"/>
        <w:category>
          <w:name w:val="General"/>
          <w:gallery w:val="placeholder"/>
        </w:category>
        <w:types>
          <w:type w:val="bbPlcHdr"/>
        </w:types>
        <w:behaviors>
          <w:behavior w:val="content"/>
        </w:behaviors>
        <w:guid w:val="{A7726849-E719-4902-B540-41FB38FDE959}"/>
      </w:docPartPr>
      <w:docPartBody>
        <w:p w:rsidR="00983626" w:rsidRDefault="00983626" w:rsidP="00983626">
          <w:pPr>
            <w:pStyle w:val="ED365B6F103C49E285BEA14C12835101"/>
          </w:pPr>
          <w:r w:rsidRPr="003D58FC">
            <w:rPr>
              <w:rStyle w:val="PlaceholderText"/>
            </w:rPr>
            <w:t>[Keywords]</w:t>
          </w:r>
        </w:p>
      </w:docPartBody>
    </w:docPart>
    <w:docPart>
      <w:docPartPr>
        <w:name w:val="68CA47C5D32A4A51912543DFE960CA8C"/>
        <w:category>
          <w:name w:val="General"/>
          <w:gallery w:val="placeholder"/>
        </w:category>
        <w:types>
          <w:type w:val="bbPlcHdr"/>
        </w:types>
        <w:behaviors>
          <w:behavior w:val="content"/>
        </w:behaviors>
        <w:guid w:val="{29731BB0-3871-4B51-81FE-BBA0BD1EDC6D}"/>
      </w:docPartPr>
      <w:docPartBody>
        <w:p w:rsidR="00983626" w:rsidRDefault="00983626" w:rsidP="00983626">
          <w:pPr>
            <w:pStyle w:val="68CA47C5D32A4A51912543DFE960CA8C"/>
          </w:pPr>
          <w:r w:rsidRPr="003D58FC">
            <w:rPr>
              <w:rStyle w:val="PlaceholderText"/>
            </w:rPr>
            <w:t>[Keywords]</w:t>
          </w:r>
        </w:p>
      </w:docPartBody>
    </w:docPart>
    <w:docPart>
      <w:docPartPr>
        <w:name w:val="EE26B8D4B3574E1A97E85C52859E2A2B"/>
        <w:category>
          <w:name w:val="General"/>
          <w:gallery w:val="placeholder"/>
        </w:category>
        <w:types>
          <w:type w:val="bbPlcHdr"/>
        </w:types>
        <w:behaviors>
          <w:behavior w:val="content"/>
        </w:behaviors>
        <w:guid w:val="{4AAF205E-83D5-4141-A6DE-8ED52D9F41A7}"/>
      </w:docPartPr>
      <w:docPartBody>
        <w:p w:rsidR="00983626" w:rsidRDefault="00983626" w:rsidP="00983626">
          <w:pPr>
            <w:pStyle w:val="EE26B8D4B3574E1A97E85C52859E2A2B"/>
          </w:pPr>
          <w:r w:rsidRPr="003D58FC">
            <w:rPr>
              <w:rStyle w:val="PlaceholderText"/>
            </w:rPr>
            <w:t>[Keywords]</w:t>
          </w:r>
        </w:p>
      </w:docPartBody>
    </w:docPart>
    <w:docPart>
      <w:docPartPr>
        <w:name w:val="545598A09EAB40D398B7F402B33867ED"/>
        <w:category>
          <w:name w:val="General"/>
          <w:gallery w:val="placeholder"/>
        </w:category>
        <w:types>
          <w:type w:val="bbPlcHdr"/>
        </w:types>
        <w:behaviors>
          <w:behavior w:val="content"/>
        </w:behaviors>
        <w:guid w:val="{1C68B984-4B0A-45CC-B29C-1F4293B6D055}"/>
      </w:docPartPr>
      <w:docPartBody>
        <w:p w:rsidR="00983626" w:rsidRDefault="00983626" w:rsidP="00983626">
          <w:pPr>
            <w:pStyle w:val="545598A09EAB40D398B7F402B33867ED"/>
          </w:pPr>
          <w:r w:rsidRPr="003D58FC">
            <w:rPr>
              <w:rStyle w:val="PlaceholderText"/>
            </w:rPr>
            <w:t>[Keywords]</w:t>
          </w:r>
        </w:p>
      </w:docPartBody>
    </w:docPart>
    <w:docPart>
      <w:docPartPr>
        <w:name w:val="0732B9688D11488BA1568EE146EDB5A1"/>
        <w:category>
          <w:name w:val="General"/>
          <w:gallery w:val="placeholder"/>
        </w:category>
        <w:types>
          <w:type w:val="bbPlcHdr"/>
        </w:types>
        <w:behaviors>
          <w:behavior w:val="content"/>
        </w:behaviors>
        <w:guid w:val="{C69F44BA-6C2F-4BF4-A936-30703AFC10E8}"/>
      </w:docPartPr>
      <w:docPartBody>
        <w:p w:rsidR="00983626" w:rsidRDefault="00983626" w:rsidP="00983626">
          <w:pPr>
            <w:pStyle w:val="0732B9688D11488BA1568EE146EDB5A1"/>
          </w:pPr>
          <w:r w:rsidRPr="003D58FC">
            <w:rPr>
              <w:rStyle w:val="PlaceholderText"/>
            </w:rPr>
            <w:t>[Keywords]</w:t>
          </w:r>
        </w:p>
      </w:docPartBody>
    </w:docPart>
    <w:docPart>
      <w:docPartPr>
        <w:name w:val="5A8C7041841047359A772F0853A43A11"/>
        <w:category>
          <w:name w:val="General"/>
          <w:gallery w:val="placeholder"/>
        </w:category>
        <w:types>
          <w:type w:val="bbPlcHdr"/>
        </w:types>
        <w:behaviors>
          <w:behavior w:val="content"/>
        </w:behaviors>
        <w:guid w:val="{276C3F37-D117-4B36-8875-EF12985E437C}"/>
      </w:docPartPr>
      <w:docPartBody>
        <w:p w:rsidR="00983626" w:rsidRDefault="00983626" w:rsidP="00983626">
          <w:pPr>
            <w:pStyle w:val="5A8C7041841047359A772F0853A43A11"/>
          </w:pPr>
          <w:r w:rsidRPr="003D58FC">
            <w:rPr>
              <w:rStyle w:val="PlaceholderText"/>
            </w:rPr>
            <w:t>[Keywords]</w:t>
          </w:r>
        </w:p>
      </w:docPartBody>
    </w:docPart>
    <w:docPart>
      <w:docPartPr>
        <w:name w:val="24F9320D750F4FD4B2AED6023900F549"/>
        <w:category>
          <w:name w:val="General"/>
          <w:gallery w:val="placeholder"/>
        </w:category>
        <w:types>
          <w:type w:val="bbPlcHdr"/>
        </w:types>
        <w:behaviors>
          <w:behavior w:val="content"/>
        </w:behaviors>
        <w:guid w:val="{7AB31A1E-C3F7-4182-B0EC-C8EF17C0E4E4}"/>
      </w:docPartPr>
      <w:docPartBody>
        <w:p w:rsidR="00983626" w:rsidRDefault="00983626" w:rsidP="00983626">
          <w:pPr>
            <w:pStyle w:val="24F9320D750F4FD4B2AED6023900F549"/>
          </w:pPr>
          <w:r w:rsidRPr="003D58FC">
            <w:rPr>
              <w:rStyle w:val="PlaceholderText"/>
            </w:rPr>
            <w:t>[Keywords]</w:t>
          </w:r>
        </w:p>
      </w:docPartBody>
    </w:docPart>
    <w:docPart>
      <w:docPartPr>
        <w:name w:val="2133CE2A632A43039E365AD7BB83079A"/>
        <w:category>
          <w:name w:val="General"/>
          <w:gallery w:val="placeholder"/>
        </w:category>
        <w:types>
          <w:type w:val="bbPlcHdr"/>
        </w:types>
        <w:behaviors>
          <w:behavior w:val="content"/>
        </w:behaviors>
        <w:guid w:val="{303D9227-7D91-45DF-96CA-CFC04BC8011C}"/>
      </w:docPartPr>
      <w:docPartBody>
        <w:p w:rsidR="00983626" w:rsidRDefault="00983626" w:rsidP="00983626">
          <w:pPr>
            <w:pStyle w:val="2133CE2A632A43039E365AD7BB83079A"/>
          </w:pPr>
          <w:r w:rsidRPr="003D58FC">
            <w:rPr>
              <w:rStyle w:val="PlaceholderText"/>
            </w:rPr>
            <w:t>[Keywords]</w:t>
          </w:r>
        </w:p>
      </w:docPartBody>
    </w:docPart>
    <w:docPart>
      <w:docPartPr>
        <w:name w:val="FD15C25223E54129BF895C70DFCA0B75"/>
        <w:category>
          <w:name w:val="General"/>
          <w:gallery w:val="placeholder"/>
        </w:category>
        <w:types>
          <w:type w:val="bbPlcHdr"/>
        </w:types>
        <w:behaviors>
          <w:behavior w:val="content"/>
        </w:behaviors>
        <w:guid w:val="{D0723463-46E6-4365-B628-B806D1F4DF84}"/>
      </w:docPartPr>
      <w:docPartBody>
        <w:p w:rsidR="00983626" w:rsidRDefault="00983626" w:rsidP="00983626">
          <w:pPr>
            <w:pStyle w:val="FD15C25223E54129BF895C70DFCA0B75"/>
          </w:pPr>
          <w:r w:rsidRPr="003D58FC">
            <w:rPr>
              <w:rStyle w:val="PlaceholderText"/>
            </w:rPr>
            <w:t>[Keywords]</w:t>
          </w:r>
        </w:p>
      </w:docPartBody>
    </w:docPart>
    <w:docPart>
      <w:docPartPr>
        <w:name w:val="4421D7CFB3304671A8232490130DACFE"/>
        <w:category>
          <w:name w:val="General"/>
          <w:gallery w:val="placeholder"/>
        </w:category>
        <w:types>
          <w:type w:val="bbPlcHdr"/>
        </w:types>
        <w:behaviors>
          <w:behavior w:val="content"/>
        </w:behaviors>
        <w:guid w:val="{2AD68E7C-2458-456A-9FBF-9EA3846DE667}"/>
      </w:docPartPr>
      <w:docPartBody>
        <w:p w:rsidR="00983626" w:rsidRDefault="00983626" w:rsidP="00983626">
          <w:pPr>
            <w:pStyle w:val="4421D7CFB3304671A8232490130DACFE"/>
          </w:pPr>
          <w:r w:rsidRPr="003D58FC">
            <w:rPr>
              <w:rStyle w:val="PlaceholderText"/>
            </w:rPr>
            <w:t>[Keywords]</w:t>
          </w:r>
        </w:p>
      </w:docPartBody>
    </w:docPart>
    <w:docPart>
      <w:docPartPr>
        <w:name w:val="721617C963D6405BB4C6CAFBFC15002A"/>
        <w:category>
          <w:name w:val="General"/>
          <w:gallery w:val="placeholder"/>
        </w:category>
        <w:types>
          <w:type w:val="bbPlcHdr"/>
        </w:types>
        <w:behaviors>
          <w:behavior w:val="content"/>
        </w:behaviors>
        <w:guid w:val="{F1F772F4-107A-4D14-90EC-87CA6ACCF0A8}"/>
      </w:docPartPr>
      <w:docPartBody>
        <w:p w:rsidR="00983626" w:rsidRDefault="00983626" w:rsidP="00983626">
          <w:pPr>
            <w:pStyle w:val="721617C963D6405BB4C6CAFBFC15002A"/>
          </w:pPr>
          <w:r w:rsidRPr="003D58FC">
            <w:rPr>
              <w:rStyle w:val="PlaceholderText"/>
            </w:rPr>
            <w:t>[Keywords]</w:t>
          </w:r>
        </w:p>
      </w:docPartBody>
    </w:docPart>
    <w:docPart>
      <w:docPartPr>
        <w:name w:val="DE1590B305974929B0EFD8DD693B3162"/>
        <w:category>
          <w:name w:val="General"/>
          <w:gallery w:val="placeholder"/>
        </w:category>
        <w:types>
          <w:type w:val="bbPlcHdr"/>
        </w:types>
        <w:behaviors>
          <w:behavior w:val="content"/>
        </w:behaviors>
        <w:guid w:val="{1B3E6282-3892-4898-B295-E17F13A08780}"/>
      </w:docPartPr>
      <w:docPartBody>
        <w:p w:rsidR="00983626" w:rsidRDefault="00983626" w:rsidP="00983626">
          <w:pPr>
            <w:pStyle w:val="DE1590B305974929B0EFD8DD693B3162"/>
          </w:pPr>
          <w:r w:rsidRPr="003D58FC">
            <w:rPr>
              <w:rStyle w:val="PlaceholderText"/>
            </w:rPr>
            <w:t>[Keywords]</w:t>
          </w:r>
        </w:p>
      </w:docPartBody>
    </w:docPart>
    <w:docPart>
      <w:docPartPr>
        <w:name w:val="CA2505499D694DFB88E51693B86A92F0"/>
        <w:category>
          <w:name w:val="General"/>
          <w:gallery w:val="placeholder"/>
        </w:category>
        <w:types>
          <w:type w:val="bbPlcHdr"/>
        </w:types>
        <w:behaviors>
          <w:behavior w:val="content"/>
        </w:behaviors>
        <w:guid w:val="{6E38C550-65DE-4E42-A589-8EE3F899D16C}"/>
      </w:docPartPr>
      <w:docPartBody>
        <w:p w:rsidR="00983626" w:rsidRDefault="00983626" w:rsidP="00983626">
          <w:pPr>
            <w:pStyle w:val="CA2505499D694DFB88E51693B86A92F0"/>
          </w:pPr>
          <w:r w:rsidRPr="003D58FC">
            <w:rPr>
              <w:rStyle w:val="PlaceholderText"/>
            </w:rPr>
            <w:t>[Keywords]</w:t>
          </w:r>
        </w:p>
      </w:docPartBody>
    </w:docPart>
    <w:docPart>
      <w:docPartPr>
        <w:name w:val="A0ACA0EEBEC9441DB7849A7FC16B7175"/>
        <w:category>
          <w:name w:val="General"/>
          <w:gallery w:val="placeholder"/>
        </w:category>
        <w:types>
          <w:type w:val="bbPlcHdr"/>
        </w:types>
        <w:behaviors>
          <w:behavior w:val="content"/>
        </w:behaviors>
        <w:guid w:val="{ABAA3B13-F6FB-4AAA-B026-529DFF1FE3B3}"/>
      </w:docPartPr>
      <w:docPartBody>
        <w:p w:rsidR="00983626" w:rsidRDefault="00983626" w:rsidP="00983626">
          <w:pPr>
            <w:pStyle w:val="A0ACA0EEBEC9441DB7849A7FC16B7175"/>
          </w:pPr>
          <w:r w:rsidRPr="003D58FC">
            <w:rPr>
              <w:rStyle w:val="PlaceholderText"/>
            </w:rPr>
            <w:t>[Keywords]</w:t>
          </w:r>
        </w:p>
      </w:docPartBody>
    </w:docPart>
    <w:docPart>
      <w:docPartPr>
        <w:name w:val="EB3CCB77D27B4546BBD3BAFF7DDC1828"/>
        <w:category>
          <w:name w:val="General"/>
          <w:gallery w:val="placeholder"/>
        </w:category>
        <w:types>
          <w:type w:val="bbPlcHdr"/>
        </w:types>
        <w:behaviors>
          <w:behavior w:val="content"/>
        </w:behaviors>
        <w:guid w:val="{89CF81C7-78C8-4FAF-9E6E-648582ECD3F2}"/>
      </w:docPartPr>
      <w:docPartBody>
        <w:p w:rsidR="00983626" w:rsidRDefault="00983626" w:rsidP="00983626">
          <w:pPr>
            <w:pStyle w:val="EB3CCB77D27B4546BBD3BAFF7DDC1828"/>
          </w:pPr>
          <w:r w:rsidRPr="003D58FC">
            <w:rPr>
              <w:rStyle w:val="PlaceholderText"/>
            </w:rPr>
            <w:t>[Keywords]</w:t>
          </w:r>
        </w:p>
      </w:docPartBody>
    </w:docPart>
    <w:docPart>
      <w:docPartPr>
        <w:name w:val="236846933AD1418F8F52541487D36689"/>
        <w:category>
          <w:name w:val="General"/>
          <w:gallery w:val="placeholder"/>
        </w:category>
        <w:types>
          <w:type w:val="bbPlcHdr"/>
        </w:types>
        <w:behaviors>
          <w:behavior w:val="content"/>
        </w:behaviors>
        <w:guid w:val="{3C01D702-29E4-45DE-8BE4-BB30B5F0C388}"/>
      </w:docPartPr>
      <w:docPartBody>
        <w:p w:rsidR="00983626" w:rsidRDefault="00983626" w:rsidP="00983626">
          <w:pPr>
            <w:pStyle w:val="236846933AD1418F8F52541487D36689"/>
          </w:pPr>
          <w:r w:rsidRPr="003D58FC">
            <w:rPr>
              <w:rStyle w:val="PlaceholderText"/>
            </w:rPr>
            <w:t>[Keywords]</w:t>
          </w:r>
        </w:p>
      </w:docPartBody>
    </w:docPart>
    <w:docPart>
      <w:docPartPr>
        <w:name w:val="56CBBC59F70244488F31533C4880AED9"/>
        <w:category>
          <w:name w:val="General"/>
          <w:gallery w:val="placeholder"/>
        </w:category>
        <w:types>
          <w:type w:val="bbPlcHdr"/>
        </w:types>
        <w:behaviors>
          <w:behavior w:val="content"/>
        </w:behaviors>
        <w:guid w:val="{FC828CB5-3045-414E-91B1-982272DC388F}"/>
      </w:docPartPr>
      <w:docPartBody>
        <w:p w:rsidR="00983626" w:rsidRDefault="00983626" w:rsidP="00983626">
          <w:pPr>
            <w:pStyle w:val="56CBBC59F70244488F31533C4880AED9"/>
          </w:pPr>
          <w:r w:rsidRPr="003D58FC">
            <w:rPr>
              <w:rStyle w:val="PlaceholderText"/>
            </w:rPr>
            <w:t>[Keywords]</w:t>
          </w:r>
        </w:p>
      </w:docPartBody>
    </w:docPart>
    <w:docPart>
      <w:docPartPr>
        <w:name w:val="719F020EDDF2457FB0AA467142D6EBE6"/>
        <w:category>
          <w:name w:val="General"/>
          <w:gallery w:val="placeholder"/>
        </w:category>
        <w:types>
          <w:type w:val="bbPlcHdr"/>
        </w:types>
        <w:behaviors>
          <w:behavior w:val="content"/>
        </w:behaviors>
        <w:guid w:val="{202C01D3-B302-4CC9-964B-7F72A63E6CFC}"/>
      </w:docPartPr>
      <w:docPartBody>
        <w:p w:rsidR="00983626" w:rsidRDefault="00983626" w:rsidP="00983626">
          <w:pPr>
            <w:pStyle w:val="719F020EDDF2457FB0AA467142D6EBE6"/>
          </w:pPr>
          <w:r w:rsidRPr="003D58FC">
            <w:rPr>
              <w:rStyle w:val="PlaceholderText"/>
            </w:rPr>
            <w:t>[Keywords]</w:t>
          </w:r>
        </w:p>
      </w:docPartBody>
    </w:docPart>
    <w:docPart>
      <w:docPartPr>
        <w:name w:val="255BA196DEC944F38E59E42BFE9C504A"/>
        <w:category>
          <w:name w:val="General"/>
          <w:gallery w:val="placeholder"/>
        </w:category>
        <w:types>
          <w:type w:val="bbPlcHdr"/>
        </w:types>
        <w:behaviors>
          <w:behavior w:val="content"/>
        </w:behaviors>
        <w:guid w:val="{66653CE4-9E2B-4E05-8BA7-AD5B44713DA8}"/>
      </w:docPartPr>
      <w:docPartBody>
        <w:p w:rsidR="00983626" w:rsidRDefault="00983626" w:rsidP="00983626">
          <w:pPr>
            <w:pStyle w:val="255BA196DEC944F38E59E42BFE9C504A"/>
          </w:pPr>
          <w:r w:rsidRPr="003D58FC">
            <w:rPr>
              <w:rStyle w:val="PlaceholderText"/>
            </w:rPr>
            <w:t>[Keywords]</w:t>
          </w:r>
        </w:p>
      </w:docPartBody>
    </w:docPart>
    <w:docPart>
      <w:docPartPr>
        <w:name w:val="15A1BBD8846A49D6BE39A2605CFA239C"/>
        <w:category>
          <w:name w:val="General"/>
          <w:gallery w:val="placeholder"/>
        </w:category>
        <w:types>
          <w:type w:val="bbPlcHdr"/>
        </w:types>
        <w:behaviors>
          <w:behavior w:val="content"/>
        </w:behaviors>
        <w:guid w:val="{1D372354-653C-40B9-AC01-6C29AFE1B586}"/>
      </w:docPartPr>
      <w:docPartBody>
        <w:p w:rsidR="00983626" w:rsidRDefault="00983626" w:rsidP="00983626">
          <w:pPr>
            <w:pStyle w:val="15A1BBD8846A49D6BE39A2605CFA239C"/>
          </w:pPr>
          <w:r w:rsidRPr="003D58FC">
            <w:rPr>
              <w:rStyle w:val="PlaceholderText"/>
            </w:rPr>
            <w:t>[Keywords]</w:t>
          </w:r>
        </w:p>
      </w:docPartBody>
    </w:docPart>
    <w:docPart>
      <w:docPartPr>
        <w:name w:val="83643DE286D14DD08BCE233B500AA157"/>
        <w:category>
          <w:name w:val="General"/>
          <w:gallery w:val="placeholder"/>
        </w:category>
        <w:types>
          <w:type w:val="bbPlcHdr"/>
        </w:types>
        <w:behaviors>
          <w:behavior w:val="content"/>
        </w:behaviors>
        <w:guid w:val="{92BB8F82-C946-4BAD-B2F7-43F6D3C08501}"/>
      </w:docPartPr>
      <w:docPartBody>
        <w:p w:rsidR="00983626" w:rsidRDefault="00983626" w:rsidP="00983626">
          <w:pPr>
            <w:pStyle w:val="83643DE286D14DD08BCE233B500AA157"/>
          </w:pPr>
          <w:r w:rsidRPr="003D58FC">
            <w:rPr>
              <w:rStyle w:val="PlaceholderText"/>
            </w:rPr>
            <w:t>[Keywords]</w:t>
          </w:r>
        </w:p>
      </w:docPartBody>
    </w:docPart>
    <w:docPart>
      <w:docPartPr>
        <w:name w:val="ED6131B32DA0414A8AEDD5E02E27CEA2"/>
        <w:category>
          <w:name w:val="General"/>
          <w:gallery w:val="placeholder"/>
        </w:category>
        <w:types>
          <w:type w:val="bbPlcHdr"/>
        </w:types>
        <w:behaviors>
          <w:behavior w:val="content"/>
        </w:behaviors>
        <w:guid w:val="{8F15FF60-DB7B-4147-B79E-6197017FB34C}"/>
      </w:docPartPr>
      <w:docPartBody>
        <w:p w:rsidR="00983626" w:rsidRDefault="00983626" w:rsidP="00983626">
          <w:pPr>
            <w:pStyle w:val="ED6131B32DA0414A8AEDD5E02E27CEA2"/>
          </w:pPr>
          <w:r w:rsidRPr="003D58FC">
            <w:rPr>
              <w:rStyle w:val="PlaceholderText"/>
            </w:rPr>
            <w:t>[Keywords]</w:t>
          </w:r>
        </w:p>
      </w:docPartBody>
    </w:docPart>
    <w:docPart>
      <w:docPartPr>
        <w:name w:val="16351381356E4B3BB20FA8FF779DDBB0"/>
        <w:category>
          <w:name w:val="General"/>
          <w:gallery w:val="placeholder"/>
        </w:category>
        <w:types>
          <w:type w:val="bbPlcHdr"/>
        </w:types>
        <w:behaviors>
          <w:behavior w:val="content"/>
        </w:behaviors>
        <w:guid w:val="{CB7CD80C-F6E9-47D3-9D2E-3DD1563C5C45}"/>
      </w:docPartPr>
      <w:docPartBody>
        <w:p w:rsidR="00983626" w:rsidRDefault="00983626" w:rsidP="00983626">
          <w:pPr>
            <w:pStyle w:val="16351381356E4B3BB20FA8FF779DDBB0"/>
          </w:pPr>
          <w:r w:rsidRPr="003D58FC">
            <w:rPr>
              <w:rStyle w:val="PlaceholderText"/>
            </w:rPr>
            <w:t>[Keywords]</w:t>
          </w:r>
        </w:p>
      </w:docPartBody>
    </w:docPart>
    <w:docPart>
      <w:docPartPr>
        <w:name w:val="AA8582AB3DB9410BAE992DDE77639538"/>
        <w:category>
          <w:name w:val="General"/>
          <w:gallery w:val="placeholder"/>
        </w:category>
        <w:types>
          <w:type w:val="bbPlcHdr"/>
        </w:types>
        <w:behaviors>
          <w:behavior w:val="content"/>
        </w:behaviors>
        <w:guid w:val="{2740C490-5F3A-4ECE-AE48-D7C8C0F63DE5}"/>
      </w:docPartPr>
      <w:docPartBody>
        <w:p w:rsidR="00983626" w:rsidRDefault="00983626" w:rsidP="00983626">
          <w:pPr>
            <w:pStyle w:val="AA8582AB3DB9410BAE992DDE77639538"/>
          </w:pPr>
          <w:r w:rsidRPr="003D58FC">
            <w:rPr>
              <w:rStyle w:val="PlaceholderText"/>
            </w:rPr>
            <w:t>[Keywords]</w:t>
          </w:r>
        </w:p>
      </w:docPartBody>
    </w:docPart>
    <w:docPart>
      <w:docPartPr>
        <w:name w:val="FBE4DC1FC3D447B188CB7F42788D88DD"/>
        <w:category>
          <w:name w:val="General"/>
          <w:gallery w:val="placeholder"/>
        </w:category>
        <w:types>
          <w:type w:val="bbPlcHdr"/>
        </w:types>
        <w:behaviors>
          <w:behavior w:val="content"/>
        </w:behaviors>
        <w:guid w:val="{F7076DD4-AFAB-4F47-9AEE-EFB7212FE745}"/>
      </w:docPartPr>
      <w:docPartBody>
        <w:p w:rsidR="00983626" w:rsidRDefault="00983626" w:rsidP="00983626">
          <w:pPr>
            <w:pStyle w:val="FBE4DC1FC3D447B188CB7F42788D88DD"/>
          </w:pPr>
          <w:r w:rsidRPr="003D58FC">
            <w:rPr>
              <w:rStyle w:val="PlaceholderText"/>
            </w:rPr>
            <w:t>[Keywords]</w:t>
          </w:r>
        </w:p>
      </w:docPartBody>
    </w:docPart>
    <w:docPart>
      <w:docPartPr>
        <w:name w:val="B0994722F09C431C9C9355076557641F"/>
        <w:category>
          <w:name w:val="General"/>
          <w:gallery w:val="placeholder"/>
        </w:category>
        <w:types>
          <w:type w:val="bbPlcHdr"/>
        </w:types>
        <w:behaviors>
          <w:behavior w:val="content"/>
        </w:behaviors>
        <w:guid w:val="{47EA2177-2CC3-404F-9879-D980FDF0A167}"/>
      </w:docPartPr>
      <w:docPartBody>
        <w:p w:rsidR="00983626" w:rsidRDefault="00983626" w:rsidP="00983626">
          <w:pPr>
            <w:pStyle w:val="B0994722F09C431C9C9355076557641F"/>
          </w:pPr>
          <w:r w:rsidRPr="003D58FC">
            <w:rPr>
              <w:rStyle w:val="PlaceholderText"/>
            </w:rPr>
            <w:t>[Keywords]</w:t>
          </w:r>
        </w:p>
      </w:docPartBody>
    </w:docPart>
    <w:docPart>
      <w:docPartPr>
        <w:name w:val="646CBA7562F24675A6DCC497569587FC"/>
        <w:category>
          <w:name w:val="General"/>
          <w:gallery w:val="placeholder"/>
        </w:category>
        <w:types>
          <w:type w:val="bbPlcHdr"/>
        </w:types>
        <w:behaviors>
          <w:behavior w:val="content"/>
        </w:behaviors>
        <w:guid w:val="{7543DE4A-5AA7-4A6C-9414-8CDE46A9B14B}"/>
      </w:docPartPr>
      <w:docPartBody>
        <w:p w:rsidR="00983626" w:rsidRDefault="00983626" w:rsidP="00983626">
          <w:pPr>
            <w:pStyle w:val="646CBA7562F24675A6DCC497569587FC"/>
          </w:pPr>
          <w:r w:rsidRPr="003D58FC">
            <w:rPr>
              <w:rStyle w:val="PlaceholderText"/>
            </w:rPr>
            <w:t>[Keywords]</w:t>
          </w:r>
        </w:p>
      </w:docPartBody>
    </w:docPart>
    <w:docPart>
      <w:docPartPr>
        <w:name w:val="B60BBDAD15044165B312BF0D65F929FB"/>
        <w:category>
          <w:name w:val="General"/>
          <w:gallery w:val="placeholder"/>
        </w:category>
        <w:types>
          <w:type w:val="bbPlcHdr"/>
        </w:types>
        <w:behaviors>
          <w:behavior w:val="content"/>
        </w:behaviors>
        <w:guid w:val="{16A0821F-2827-4667-9DFC-2CC991374DBE}"/>
      </w:docPartPr>
      <w:docPartBody>
        <w:p w:rsidR="00983626" w:rsidRDefault="00983626" w:rsidP="00983626">
          <w:pPr>
            <w:pStyle w:val="B60BBDAD15044165B312BF0D65F929FB"/>
          </w:pPr>
          <w:r w:rsidRPr="003D58FC">
            <w:rPr>
              <w:rStyle w:val="PlaceholderText"/>
            </w:rPr>
            <w:t>[Keywords]</w:t>
          </w:r>
        </w:p>
      </w:docPartBody>
    </w:docPart>
    <w:docPart>
      <w:docPartPr>
        <w:name w:val="DC36ECAC76934781B67313921B90E665"/>
        <w:category>
          <w:name w:val="General"/>
          <w:gallery w:val="placeholder"/>
        </w:category>
        <w:types>
          <w:type w:val="bbPlcHdr"/>
        </w:types>
        <w:behaviors>
          <w:behavior w:val="content"/>
        </w:behaviors>
        <w:guid w:val="{10A47F97-BA92-4F80-B2C7-EF583CF3258D}"/>
      </w:docPartPr>
      <w:docPartBody>
        <w:p w:rsidR="00983626" w:rsidRDefault="00983626" w:rsidP="00983626">
          <w:pPr>
            <w:pStyle w:val="DC36ECAC76934781B67313921B90E665"/>
          </w:pPr>
          <w:r w:rsidRPr="003D58FC">
            <w:rPr>
              <w:rStyle w:val="PlaceholderText"/>
            </w:rPr>
            <w:t>[Keywords]</w:t>
          </w:r>
        </w:p>
      </w:docPartBody>
    </w:docPart>
    <w:docPart>
      <w:docPartPr>
        <w:name w:val="0DD4D86AB5404975945A9CD01D10B5A5"/>
        <w:category>
          <w:name w:val="General"/>
          <w:gallery w:val="placeholder"/>
        </w:category>
        <w:types>
          <w:type w:val="bbPlcHdr"/>
        </w:types>
        <w:behaviors>
          <w:behavior w:val="content"/>
        </w:behaviors>
        <w:guid w:val="{D86D6A26-29D0-4EA0-BCFD-430DCCD2B095}"/>
      </w:docPartPr>
      <w:docPartBody>
        <w:p w:rsidR="00983626" w:rsidRDefault="00983626" w:rsidP="00983626">
          <w:pPr>
            <w:pStyle w:val="0DD4D86AB5404975945A9CD01D10B5A5"/>
          </w:pPr>
          <w:r w:rsidRPr="003D58FC">
            <w:rPr>
              <w:rStyle w:val="PlaceholderText"/>
            </w:rPr>
            <w:t>[Keywords]</w:t>
          </w:r>
        </w:p>
      </w:docPartBody>
    </w:docPart>
    <w:docPart>
      <w:docPartPr>
        <w:name w:val="745129DE64B54A5AA3F2D48449C20809"/>
        <w:category>
          <w:name w:val="General"/>
          <w:gallery w:val="placeholder"/>
        </w:category>
        <w:types>
          <w:type w:val="bbPlcHdr"/>
        </w:types>
        <w:behaviors>
          <w:behavior w:val="content"/>
        </w:behaviors>
        <w:guid w:val="{4A05744F-28A4-404D-8C7D-51C13207A46E}"/>
      </w:docPartPr>
      <w:docPartBody>
        <w:p w:rsidR="00983626" w:rsidRDefault="00983626" w:rsidP="00983626">
          <w:pPr>
            <w:pStyle w:val="745129DE64B54A5AA3F2D48449C20809"/>
          </w:pPr>
          <w:r w:rsidRPr="003D58FC">
            <w:rPr>
              <w:rStyle w:val="PlaceholderText"/>
            </w:rPr>
            <w:t>[Keywords]</w:t>
          </w:r>
        </w:p>
      </w:docPartBody>
    </w:docPart>
    <w:docPart>
      <w:docPartPr>
        <w:name w:val="15B990DBF5684D9891CD440FA57B273A"/>
        <w:category>
          <w:name w:val="General"/>
          <w:gallery w:val="placeholder"/>
        </w:category>
        <w:types>
          <w:type w:val="bbPlcHdr"/>
        </w:types>
        <w:behaviors>
          <w:behavior w:val="content"/>
        </w:behaviors>
        <w:guid w:val="{D9AE7D33-3DDC-47A8-B962-3F004FD05D25}"/>
      </w:docPartPr>
      <w:docPartBody>
        <w:p w:rsidR="00983626" w:rsidRDefault="00983626" w:rsidP="00983626">
          <w:pPr>
            <w:pStyle w:val="15B990DBF5684D9891CD440FA57B273A"/>
          </w:pPr>
          <w:r w:rsidRPr="003D58FC">
            <w:rPr>
              <w:rStyle w:val="PlaceholderText"/>
            </w:rPr>
            <w:t>[Keywords]</w:t>
          </w:r>
        </w:p>
      </w:docPartBody>
    </w:docPart>
    <w:docPart>
      <w:docPartPr>
        <w:name w:val="A2C32A8C8C9E4E5AAADFE238D3626EFA"/>
        <w:category>
          <w:name w:val="General"/>
          <w:gallery w:val="placeholder"/>
        </w:category>
        <w:types>
          <w:type w:val="bbPlcHdr"/>
        </w:types>
        <w:behaviors>
          <w:behavior w:val="content"/>
        </w:behaviors>
        <w:guid w:val="{035052B3-FB2A-4D8B-9BFE-364EC6574BC6}"/>
      </w:docPartPr>
      <w:docPartBody>
        <w:p w:rsidR="00983626" w:rsidRDefault="00983626" w:rsidP="00983626">
          <w:pPr>
            <w:pStyle w:val="A2C32A8C8C9E4E5AAADFE238D3626EFA"/>
          </w:pPr>
          <w:r w:rsidRPr="003D58FC">
            <w:rPr>
              <w:rStyle w:val="PlaceholderText"/>
            </w:rPr>
            <w:t>[Keywords]</w:t>
          </w:r>
        </w:p>
      </w:docPartBody>
    </w:docPart>
    <w:docPart>
      <w:docPartPr>
        <w:name w:val="3296333F6659467AADC92EF9EA7D0780"/>
        <w:category>
          <w:name w:val="General"/>
          <w:gallery w:val="placeholder"/>
        </w:category>
        <w:types>
          <w:type w:val="bbPlcHdr"/>
        </w:types>
        <w:behaviors>
          <w:behavior w:val="content"/>
        </w:behaviors>
        <w:guid w:val="{12BF37B1-27AE-4467-91B9-6A9DC32B565B}"/>
      </w:docPartPr>
      <w:docPartBody>
        <w:p w:rsidR="00983626" w:rsidRDefault="00983626" w:rsidP="00983626">
          <w:pPr>
            <w:pStyle w:val="3296333F6659467AADC92EF9EA7D0780"/>
          </w:pPr>
          <w:r w:rsidRPr="003D58FC">
            <w:rPr>
              <w:rStyle w:val="PlaceholderText"/>
            </w:rPr>
            <w:t>[Keywords]</w:t>
          </w:r>
        </w:p>
      </w:docPartBody>
    </w:docPart>
    <w:docPart>
      <w:docPartPr>
        <w:name w:val="42859B421E3243AC8C8316D55A551AB3"/>
        <w:category>
          <w:name w:val="General"/>
          <w:gallery w:val="placeholder"/>
        </w:category>
        <w:types>
          <w:type w:val="bbPlcHdr"/>
        </w:types>
        <w:behaviors>
          <w:behavior w:val="content"/>
        </w:behaviors>
        <w:guid w:val="{9BB05372-8311-4F90-A5F0-6646CFDD1D59}"/>
      </w:docPartPr>
      <w:docPartBody>
        <w:p w:rsidR="00983626" w:rsidRDefault="00983626" w:rsidP="00983626">
          <w:pPr>
            <w:pStyle w:val="42859B421E3243AC8C8316D55A551AB3"/>
          </w:pPr>
          <w:r w:rsidRPr="003D58FC">
            <w:rPr>
              <w:rStyle w:val="PlaceholderText"/>
            </w:rPr>
            <w:t>[Keywords]</w:t>
          </w:r>
        </w:p>
      </w:docPartBody>
    </w:docPart>
    <w:docPart>
      <w:docPartPr>
        <w:name w:val="2966EEDA65C943F0850170F386F04B31"/>
        <w:category>
          <w:name w:val="General"/>
          <w:gallery w:val="placeholder"/>
        </w:category>
        <w:types>
          <w:type w:val="bbPlcHdr"/>
        </w:types>
        <w:behaviors>
          <w:behavior w:val="content"/>
        </w:behaviors>
        <w:guid w:val="{9EA747E9-3674-45C6-8456-1249110A2FC1}"/>
      </w:docPartPr>
      <w:docPartBody>
        <w:p w:rsidR="00983626" w:rsidRDefault="00983626" w:rsidP="00983626">
          <w:pPr>
            <w:pStyle w:val="2966EEDA65C943F0850170F386F04B31"/>
          </w:pPr>
          <w:r w:rsidRPr="003D58FC">
            <w:rPr>
              <w:rStyle w:val="PlaceholderText"/>
            </w:rPr>
            <w:t>[Keywords]</w:t>
          </w:r>
        </w:p>
      </w:docPartBody>
    </w:docPart>
    <w:docPart>
      <w:docPartPr>
        <w:name w:val="2930F3ACF6E54324A483563C08BE5D59"/>
        <w:category>
          <w:name w:val="General"/>
          <w:gallery w:val="placeholder"/>
        </w:category>
        <w:types>
          <w:type w:val="bbPlcHdr"/>
        </w:types>
        <w:behaviors>
          <w:behavior w:val="content"/>
        </w:behaviors>
        <w:guid w:val="{F5053A08-2A91-4E24-8F57-84222D25EF32}"/>
      </w:docPartPr>
      <w:docPartBody>
        <w:p w:rsidR="00983626" w:rsidRDefault="00983626" w:rsidP="00983626">
          <w:pPr>
            <w:pStyle w:val="2930F3ACF6E54324A483563C08BE5D59"/>
          </w:pPr>
          <w:r w:rsidRPr="003D58FC">
            <w:rPr>
              <w:rStyle w:val="PlaceholderText"/>
            </w:rPr>
            <w:t>[Keywords]</w:t>
          </w:r>
        </w:p>
      </w:docPartBody>
    </w:docPart>
    <w:docPart>
      <w:docPartPr>
        <w:name w:val="98848A131EB9496CB2BA46F783F6ACF4"/>
        <w:category>
          <w:name w:val="General"/>
          <w:gallery w:val="placeholder"/>
        </w:category>
        <w:types>
          <w:type w:val="bbPlcHdr"/>
        </w:types>
        <w:behaviors>
          <w:behavior w:val="content"/>
        </w:behaviors>
        <w:guid w:val="{E468F675-50EB-4457-A44C-5974044ADC91}"/>
      </w:docPartPr>
      <w:docPartBody>
        <w:p w:rsidR="00983626" w:rsidRDefault="00983626" w:rsidP="00983626">
          <w:pPr>
            <w:pStyle w:val="98848A131EB9496CB2BA46F783F6ACF4"/>
          </w:pPr>
          <w:r w:rsidRPr="003D58FC">
            <w:rPr>
              <w:rStyle w:val="PlaceholderText"/>
            </w:rPr>
            <w:t>[Keywords]</w:t>
          </w:r>
        </w:p>
      </w:docPartBody>
    </w:docPart>
    <w:docPart>
      <w:docPartPr>
        <w:name w:val="55175A1FE7174E468CE4B0C0C683CD32"/>
        <w:category>
          <w:name w:val="General"/>
          <w:gallery w:val="placeholder"/>
        </w:category>
        <w:types>
          <w:type w:val="bbPlcHdr"/>
        </w:types>
        <w:behaviors>
          <w:behavior w:val="content"/>
        </w:behaviors>
        <w:guid w:val="{66243ED1-A4EB-4225-829F-AB1E6F279DB2}"/>
      </w:docPartPr>
      <w:docPartBody>
        <w:p w:rsidR="00983626" w:rsidRDefault="00983626" w:rsidP="00983626">
          <w:pPr>
            <w:pStyle w:val="55175A1FE7174E468CE4B0C0C683CD32"/>
          </w:pPr>
          <w:r w:rsidRPr="003D58FC">
            <w:rPr>
              <w:rStyle w:val="PlaceholderText"/>
            </w:rPr>
            <w:t>[Keywords]</w:t>
          </w:r>
        </w:p>
      </w:docPartBody>
    </w:docPart>
    <w:docPart>
      <w:docPartPr>
        <w:name w:val="B717975092D64FB9ABA7B48FFA0116D0"/>
        <w:category>
          <w:name w:val="General"/>
          <w:gallery w:val="placeholder"/>
        </w:category>
        <w:types>
          <w:type w:val="bbPlcHdr"/>
        </w:types>
        <w:behaviors>
          <w:behavior w:val="content"/>
        </w:behaviors>
        <w:guid w:val="{F78E64C4-F1CD-4AD3-9D79-FCB2FF0F529F}"/>
      </w:docPartPr>
      <w:docPartBody>
        <w:p w:rsidR="00983626" w:rsidRDefault="00983626" w:rsidP="00983626">
          <w:pPr>
            <w:pStyle w:val="B717975092D64FB9ABA7B48FFA0116D0"/>
          </w:pPr>
          <w:r w:rsidRPr="003D58FC">
            <w:rPr>
              <w:rStyle w:val="PlaceholderText"/>
            </w:rPr>
            <w:t>[Keywords]</w:t>
          </w:r>
        </w:p>
      </w:docPartBody>
    </w:docPart>
    <w:docPart>
      <w:docPartPr>
        <w:name w:val="60931985BFCB4EDA9E029360667EC482"/>
        <w:category>
          <w:name w:val="General"/>
          <w:gallery w:val="placeholder"/>
        </w:category>
        <w:types>
          <w:type w:val="bbPlcHdr"/>
        </w:types>
        <w:behaviors>
          <w:behavior w:val="content"/>
        </w:behaviors>
        <w:guid w:val="{EDF0F223-DEF7-4F30-AC01-39A0B6C3AE32}"/>
      </w:docPartPr>
      <w:docPartBody>
        <w:p w:rsidR="00983626" w:rsidRDefault="00983626" w:rsidP="00983626">
          <w:pPr>
            <w:pStyle w:val="60931985BFCB4EDA9E029360667EC482"/>
          </w:pPr>
          <w:r w:rsidRPr="003D58FC">
            <w:rPr>
              <w:rStyle w:val="PlaceholderText"/>
            </w:rPr>
            <w:t>[Keywords]</w:t>
          </w:r>
        </w:p>
      </w:docPartBody>
    </w:docPart>
    <w:docPart>
      <w:docPartPr>
        <w:name w:val="48C4E8FCA1C44B7AB0C7393525F45261"/>
        <w:category>
          <w:name w:val="General"/>
          <w:gallery w:val="placeholder"/>
        </w:category>
        <w:types>
          <w:type w:val="bbPlcHdr"/>
        </w:types>
        <w:behaviors>
          <w:behavior w:val="content"/>
        </w:behaviors>
        <w:guid w:val="{A7B26BAE-85BC-4385-B2DA-2122EA346D6D}"/>
      </w:docPartPr>
      <w:docPartBody>
        <w:p w:rsidR="00983626" w:rsidRDefault="00983626" w:rsidP="00983626">
          <w:pPr>
            <w:pStyle w:val="48C4E8FCA1C44B7AB0C7393525F45261"/>
          </w:pPr>
          <w:r w:rsidRPr="003D58FC">
            <w:rPr>
              <w:rStyle w:val="PlaceholderText"/>
            </w:rPr>
            <w:t>[Keywords]</w:t>
          </w:r>
        </w:p>
      </w:docPartBody>
    </w:docPart>
    <w:docPart>
      <w:docPartPr>
        <w:name w:val="931B0B2D847C4937A49AEFFE5369845D"/>
        <w:category>
          <w:name w:val="General"/>
          <w:gallery w:val="placeholder"/>
        </w:category>
        <w:types>
          <w:type w:val="bbPlcHdr"/>
        </w:types>
        <w:behaviors>
          <w:behavior w:val="content"/>
        </w:behaviors>
        <w:guid w:val="{CE6E2853-DB89-4262-AAFD-F4001E8388CD}"/>
      </w:docPartPr>
      <w:docPartBody>
        <w:p w:rsidR="00983626" w:rsidRDefault="00983626" w:rsidP="00983626">
          <w:pPr>
            <w:pStyle w:val="931B0B2D847C4937A49AEFFE5369845D"/>
          </w:pPr>
          <w:r w:rsidRPr="003D58FC">
            <w:rPr>
              <w:rStyle w:val="PlaceholderText"/>
            </w:rPr>
            <w:t>[Keywords]</w:t>
          </w:r>
        </w:p>
      </w:docPartBody>
    </w:docPart>
    <w:docPart>
      <w:docPartPr>
        <w:name w:val="C177BE2F5A804326A9A4AA22C84B9452"/>
        <w:category>
          <w:name w:val="General"/>
          <w:gallery w:val="placeholder"/>
        </w:category>
        <w:types>
          <w:type w:val="bbPlcHdr"/>
        </w:types>
        <w:behaviors>
          <w:behavior w:val="content"/>
        </w:behaviors>
        <w:guid w:val="{0D9F18EB-901F-49CC-9061-9F1DDF3C6125}"/>
      </w:docPartPr>
      <w:docPartBody>
        <w:p w:rsidR="00983626" w:rsidRDefault="00983626" w:rsidP="00983626">
          <w:pPr>
            <w:pStyle w:val="C177BE2F5A804326A9A4AA22C84B9452"/>
          </w:pPr>
          <w:r w:rsidRPr="003D58FC">
            <w:rPr>
              <w:rStyle w:val="PlaceholderText"/>
            </w:rPr>
            <w:t>[Keywords]</w:t>
          </w:r>
        </w:p>
      </w:docPartBody>
    </w:docPart>
    <w:docPart>
      <w:docPartPr>
        <w:name w:val="40E940B9DEAC42C198FC1C2D296E15D5"/>
        <w:category>
          <w:name w:val="General"/>
          <w:gallery w:val="placeholder"/>
        </w:category>
        <w:types>
          <w:type w:val="bbPlcHdr"/>
        </w:types>
        <w:behaviors>
          <w:behavior w:val="content"/>
        </w:behaviors>
        <w:guid w:val="{2B6C7DA8-5E43-43E7-8DF8-85A29661F258}"/>
      </w:docPartPr>
      <w:docPartBody>
        <w:p w:rsidR="00983626" w:rsidRDefault="00983626" w:rsidP="00983626">
          <w:pPr>
            <w:pStyle w:val="40E940B9DEAC42C198FC1C2D296E15D5"/>
          </w:pPr>
          <w:r w:rsidRPr="003D58FC">
            <w:rPr>
              <w:rStyle w:val="PlaceholderText"/>
            </w:rPr>
            <w:t>[Keywords]</w:t>
          </w:r>
        </w:p>
      </w:docPartBody>
    </w:docPart>
    <w:docPart>
      <w:docPartPr>
        <w:name w:val="F9BDECE8F46045CE97B5ABA87320D5F1"/>
        <w:category>
          <w:name w:val="General"/>
          <w:gallery w:val="placeholder"/>
        </w:category>
        <w:types>
          <w:type w:val="bbPlcHdr"/>
        </w:types>
        <w:behaviors>
          <w:behavior w:val="content"/>
        </w:behaviors>
        <w:guid w:val="{B3AC6FF6-0420-4270-98BD-F20E62EF0AA7}"/>
      </w:docPartPr>
      <w:docPartBody>
        <w:p w:rsidR="00983626" w:rsidRDefault="00983626" w:rsidP="00983626">
          <w:pPr>
            <w:pStyle w:val="F9BDECE8F46045CE97B5ABA87320D5F1"/>
          </w:pPr>
          <w:r w:rsidRPr="003D58FC">
            <w:rPr>
              <w:rStyle w:val="PlaceholderText"/>
            </w:rPr>
            <w:t>[Keywords]</w:t>
          </w:r>
        </w:p>
      </w:docPartBody>
    </w:docPart>
    <w:docPart>
      <w:docPartPr>
        <w:name w:val="A3FF4018CDB2460786FA6279065CC123"/>
        <w:category>
          <w:name w:val="General"/>
          <w:gallery w:val="placeholder"/>
        </w:category>
        <w:types>
          <w:type w:val="bbPlcHdr"/>
        </w:types>
        <w:behaviors>
          <w:behavior w:val="content"/>
        </w:behaviors>
        <w:guid w:val="{360E9E9B-56E7-45AD-BCF9-AF81BC0A5D17}"/>
      </w:docPartPr>
      <w:docPartBody>
        <w:p w:rsidR="00983626" w:rsidRDefault="00983626" w:rsidP="00983626">
          <w:pPr>
            <w:pStyle w:val="A3FF4018CDB2460786FA6279065CC123"/>
          </w:pPr>
          <w:r w:rsidRPr="003D58FC">
            <w:rPr>
              <w:rStyle w:val="PlaceholderText"/>
            </w:rPr>
            <w:t>[Keywords]</w:t>
          </w:r>
        </w:p>
      </w:docPartBody>
    </w:docPart>
    <w:docPart>
      <w:docPartPr>
        <w:name w:val="91B62F0243714E7E9D291D34EB3CD7AB"/>
        <w:category>
          <w:name w:val="General"/>
          <w:gallery w:val="placeholder"/>
        </w:category>
        <w:types>
          <w:type w:val="bbPlcHdr"/>
        </w:types>
        <w:behaviors>
          <w:behavior w:val="content"/>
        </w:behaviors>
        <w:guid w:val="{A0DEBD6D-8506-4929-A6AE-559233099C12}"/>
      </w:docPartPr>
      <w:docPartBody>
        <w:p w:rsidR="00983626" w:rsidRDefault="00983626" w:rsidP="00983626">
          <w:pPr>
            <w:pStyle w:val="91B62F0243714E7E9D291D34EB3CD7AB"/>
          </w:pPr>
          <w:r w:rsidRPr="003D58FC">
            <w:rPr>
              <w:rStyle w:val="PlaceholderText"/>
            </w:rPr>
            <w:t>[Keywords]</w:t>
          </w:r>
        </w:p>
      </w:docPartBody>
    </w:docPart>
    <w:docPart>
      <w:docPartPr>
        <w:name w:val="2EE1A41B2538463BB780A2313969E65F"/>
        <w:category>
          <w:name w:val="General"/>
          <w:gallery w:val="placeholder"/>
        </w:category>
        <w:types>
          <w:type w:val="bbPlcHdr"/>
        </w:types>
        <w:behaviors>
          <w:behavior w:val="content"/>
        </w:behaviors>
        <w:guid w:val="{79432088-6CF2-49F9-9CB3-F985C7292599}"/>
      </w:docPartPr>
      <w:docPartBody>
        <w:p w:rsidR="00983626" w:rsidRDefault="00983626" w:rsidP="00983626">
          <w:pPr>
            <w:pStyle w:val="2EE1A41B2538463BB780A2313969E65F"/>
          </w:pPr>
          <w:r w:rsidRPr="003D58FC">
            <w:rPr>
              <w:rStyle w:val="PlaceholderText"/>
            </w:rPr>
            <w:t>[Keywords]</w:t>
          </w:r>
        </w:p>
      </w:docPartBody>
    </w:docPart>
    <w:docPart>
      <w:docPartPr>
        <w:name w:val="E7C2C50FE80A4E1BBF89AFD3B438AE11"/>
        <w:category>
          <w:name w:val="General"/>
          <w:gallery w:val="placeholder"/>
        </w:category>
        <w:types>
          <w:type w:val="bbPlcHdr"/>
        </w:types>
        <w:behaviors>
          <w:behavior w:val="content"/>
        </w:behaviors>
        <w:guid w:val="{F2275990-6937-4375-9C4A-522615A01A01}"/>
      </w:docPartPr>
      <w:docPartBody>
        <w:p w:rsidR="00983626" w:rsidRDefault="00983626" w:rsidP="00983626">
          <w:pPr>
            <w:pStyle w:val="E7C2C50FE80A4E1BBF89AFD3B438AE11"/>
          </w:pPr>
          <w:r w:rsidRPr="003D58FC">
            <w:rPr>
              <w:rStyle w:val="PlaceholderText"/>
            </w:rPr>
            <w:t>[Keywords]</w:t>
          </w:r>
        </w:p>
      </w:docPartBody>
    </w:docPart>
    <w:docPart>
      <w:docPartPr>
        <w:name w:val="EEFDA77E6B2C48AFB0BDA7934D3F2610"/>
        <w:category>
          <w:name w:val="General"/>
          <w:gallery w:val="placeholder"/>
        </w:category>
        <w:types>
          <w:type w:val="bbPlcHdr"/>
        </w:types>
        <w:behaviors>
          <w:behavior w:val="content"/>
        </w:behaviors>
        <w:guid w:val="{2BD06AB8-686D-4E30-8BC8-ADA349F92953}"/>
      </w:docPartPr>
      <w:docPartBody>
        <w:p w:rsidR="00983626" w:rsidRDefault="00983626" w:rsidP="00983626">
          <w:pPr>
            <w:pStyle w:val="EEFDA77E6B2C48AFB0BDA7934D3F2610"/>
          </w:pPr>
          <w:r w:rsidRPr="003D58FC">
            <w:rPr>
              <w:rStyle w:val="PlaceholderText"/>
            </w:rPr>
            <w:t>[Keywords]</w:t>
          </w:r>
        </w:p>
      </w:docPartBody>
    </w:docPart>
    <w:docPart>
      <w:docPartPr>
        <w:name w:val="BEB14AB1AC6E4FA5814167F99C35E9B4"/>
        <w:category>
          <w:name w:val="General"/>
          <w:gallery w:val="placeholder"/>
        </w:category>
        <w:types>
          <w:type w:val="bbPlcHdr"/>
        </w:types>
        <w:behaviors>
          <w:behavior w:val="content"/>
        </w:behaviors>
        <w:guid w:val="{8075DDF8-800D-40F6-B853-31E5CA94DEFD}"/>
      </w:docPartPr>
      <w:docPartBody>
        <w:p w:rsidR="00983626" w:rsidRDefault="00983626" w:rsidP="00983626">
          <w:pPr>
            <w:pStyle w:val="BEB14AB1AC6E4FA5814167F99C35E9B4"/>
          </w:pPr>
          <w:r w:rsidRPr="003D58FC">
            <w:rPr>
              <w:rStyle w:val="PlaceholderText"/>
            </w:rPr>
            <w:t>[Keywords]</w:t>
          </w:r>
        </w:p>
      </w:docPartBody>
    </w:docPart>
    <w:docPart>
      <w:docPartPr>
        <w:name w:val="AA48F7366BE04B76B36A91362D617142"/>
        <w:category>
          <w:name w:val="General"/>
          <w:gallery w:val="placeholder"/>
        </w:category>
        <w:types>
          <w:type w:val="bbPlcHdr"/>
        </w:types>
        <w:behaviors>
          <w:behavior w:val="content"/>
        </w:behaviors>
        <w:guid w:val="{7ACB89F5-F33E-4C98-A772-03E8667600B5}"/>
      </w:docPartPr>
      <w:docPartBody>
        <w:p w:rsidR="00983626" w:rsidRDefault="00983626" w:rsidP="00983626">
          <w:pPr>
            <w:pStyle w:val="AA48F7366BE04B76B36A91362D617142"/>
          </w:pPr>
          <w:r w:rsidRPr="003D58FC">
            <w:rPr>
              <w:rStyle w:val="PlaceholderText"/>
            </w:rPr>
            <w:t>[Keywords]</w:t>
          </w:r>
        </w:p>
      </w:docPartBody>
    </w:docPart>
    <w:docPart>
      <w:docPartPr>
        <w:name w:val="40B688D5358F4385A2265D03CE557E9B"/>
        <w:category>
          <w:name w:val="General"/>
          <w:gallery w:val="placeholder"/>
        </w:category>
        <w:types>
          <w:type w:val="bbPlcHdr"/>
        </w:types>
        <w:behaviors>
          <w:behavior w:val="content"/>
        </w:behaviors>
        <w:guid w:val="{0CE8F3DC-D60E-4FCA-A815-82D4B5FEC4CA}"/>
      </w:docPartPr>
      <w:docPartBody>
        <w:p w:rsidR="00983626" w:rsidRDefault="00983626" w:rsidP="00983626">
          <w:pPr>
            <w:pStyle w:val="40B688D5358F4385A2265D03CE557E9B"/>
          </w:pPr>
          <w:r w:rsidRPr="003D58FC">
            <w:rPr>
              <w:rStyle w:val="PlaceholderText"/>
            </w:rPr>
            <w:t>[Keywords]</w:t>
          </w:r>
        </w:p>
      </w:docPartBody>
    </w:docPart>
    <w:docPart>
      <w:docPartPr>
        <w:name w:val="B80E6C5E86274DB58188E37F33DA4164"/>
        <w:category>
          <w:name w:val="General"/>
          <w:gallery w:val="placeholder"/>
        </w:category>
        <w:types>
          <w:type w:val="bbPlcHdr"/>
        </w:types>
        <w:behaviors>
          <w:behavior w:val="content"/>
        </w:behaviors>
        <w:guid w:val="{A856FA12-7BD9-4B0E-85D3-A192E18DBBB6}"/>
      </w:docPartPr>
      <w:docPartBody>
        <w:p w:rsidR="00983626" w:rsidRDefault="00983626" w:rsidP="00983626">
          <w:pPr>
            <w:pStyle w:val="B80E6C5E86274DB58188E37F33DA4164"/>
          </w:pPr>
          <w:r w:rsidRPr="003D58FC">
            <w:rPr>
              <w:rStyle w:val="PlaceholderText"/>
            </w:rPr>
            <w:t>[Keywords]</w:t>
          </w:r>
        </w:p>
      </w:docPartBody>
    </w:docPart>
    <w:docPart>
      <w:docPartPr>
        <w:name w:val="E76B31AD920F48C988213C2509337A1A"/>
        <w:category>
          <w:name w:val="General"/>
          <w:gallery w:val="placeholder"/>
        </w:category>
        <w:types>
          <w:type w:val="bbPlcHdr"/>
        </w:types>
        <w:behaviors>
          <w:behavior w:val="content"/>
        </w:behaviors>
        <w:guid w:val="{88D6CF51-9107-45F2-A77D-6EE8737DDB2A}"/>
      </w:docPartPr>
      <w:docPartBody>
        <w:p w:rsidR="00983626" w:rsidRDefault="00983626" w:rsidP="00983626">
          <w:pPr>
            <w:pStyle w:val="E76B31AD920F48C988213C2509337A1A"/>
          </w:pPr>
          <w:r w:rsidRPr="003D58FC">
            <w:rPr>
              <w:rStyle w:val="PlaceholderText"/>
            </w:rPr>
            <w:t>[Keywords]</w:t>
          </w:r>
        </w:p>
      </w:docPartBody>
    </w:docPart>
    <w:docPart>
      <w:docPartPr>
        <w:name w:val="8C020DFFDAA94341907598CFE2E6BC5D"/>
        <w:category>
          <w:name w:val="General"/>
          <w:gallery w:val="placeholder"/>
        </w:category>
        <w:types>
          <w:type w:val="bbPlcHdr"/>
        </w:types>
        <w:behaviors>
          <w:behavior w:val="content"/>
        </w:behaviors>
        <w:guid w:val="{76562769-DCB5-4F48-A5E0-39D8CB9A60EB}"/>
      </w:docPartPr>
      <w:docPartBody>
        <w:p w:rsidR="00983626" w:rsidRDefault="00983626" w:rsidP="00983626">
          <w:pPr>
            <w:pStyle w:val="8C020DFFDAA94341907598CFE2E6BC5D"/>
          </w:pPr>
          <w:r w:rsidRPr="003D58FC">
            <w:rPr>
              <w:rStyle w:val="PlaceholderText"/>
            </w:rPr>
            <w:t>[Keywords]</w:t>
          </w:r>
        </w:p>
      </w:docPartBody>
    </w:docPart>
    <w:docPart>
      <w:docPartPr>
        <w:name w:val="93BA0AB1D57B4E2F8FF135097E2581A6"/>
        <w:category>
          <w:name w:val="General"/>
          <w:gallery w:val="placeholder"/>
        </w:category>
        <w:types>
          <w:type w:val="bbPlcHdr"/>
        </w:types>
        <w:behaviors>
          <w:behavior w:val="content"/>
        </w:behaviors>
        <w:guid w:val="{73D7E254-510C-4702-AFBE-AC4CC5080270}"/>
      </w:docPartPr>
      <w:docPartBody>
        <w:p w:rsidR="00983626" w:rsidRDefault="00983626" w:rsidP="00983626">
          <w:pPr>
            <w:pStyle w:val="93BA0AB1D57B4E2F8FF135097E2581A6"/>
          </w:pPr>
          <w:r w:rsidRPr="003D58FC">
            <w:rPr>
              <w:rStyle w:val="PlaceholderText"/>
            </w:rPr>
            <w:t>[Keywords]</w:t>
          </w:r>
        </w:p>
      </w:docPartBody>
    </w:docPart>
    <w:docPart>
      <w:docPartPr>
        <w:name w:val="4F115EA8F31943D4B6A5C5AD8D803244"/>
        <w:category>
          <w:name w:val="General"/>
          <w:gallery w:val="placeholder"/>
        </w:category>
        <w:types>
          <w:type w:val="bbPlcHdr"/>
        </w:types>
        <w:behaviors>
          <w:behavior w:val="content"/>
        </w:behaviors>
        <w:guid w:val="{C9CE1FF9-43CD-4BC9-9F36-C42F08F1CA00}"/>
      </w:docPartPr>
      <w:docPartBody>
        <w:p w:rsidR="00983626" w:rsidRDefault="00983626" w:rsidP="00983626">
          <w:pPr>
            <w:pStyle w:val="4F115EA8F31943D4B6A5C5AD8D803244"/>
          </w:pPr>
          <w:r w:rsidRPr="003D58FC">
            <w:rPr>
              <w:rStyle w:val="PlaceholderText"/>
            </w:rPr>
            <w:t>[Keywords]</w:t>
          </w:r>
        </w:p>
      </w:docPartBody>
    </w:docPart>
    <w:docPart>
      <w:docPartPr>
        <w:name w:val="3555A646C9D24339B06491FD3826D967"/>
        <w:category>
          <w:name w:val="General"/>
          <w:gallery w:val="placeholder"/>
        </w:category>
        <w:types>
          <w:type w:val="bbPlcHdr"/>
        </w:types>
        <w:behaviors>
          <w:behavior w:val="content"/>
        </w:behaviors>
        <w:guid w:val="{4D3B98D4-D1CC-4358-B8C3-C8398BEC0BBE}"/>
      </w:docPartPr>
      <w:docPartBody>
        <w:p w:rsidR="00983626" w:rsidRDefault="00983626" w:rsidP="00983626">
          <w:pPr>
            <w:pStyle w:val="3555A646C9D24339B06491FD3826D967"/>
          </w:pPr>
          <w:r w:rsidRPr="003D58FC">
            <w:rPr>
              <w:rStyle w:val="PlaceholderText"/>
            </w:rPr>
            <w:t>[Keywords]</w:t>
          </w:r>
        </w:p>
      </w:docPartBody>
    </w:docPart>
    <w:docPart>
      <w:docPartPr>
        <w:name w:val="AAFAFBE0A02C4D4FAED6951C20E23C97"/>
        <w:category>
          <w:name w:val="General"/>
          <w:gallery w:val="placeholder"/>
        </w:category>
        <w:types>
          <w:type w:val="bbPlcHdr"/>
        </w:types>
        <w:behaviors>
          <w:behavior w:val="content"/>
        </w:behaviors>
        <w:guid w:val="{91C55B65-CED4-436C-B0C5-BE26FD55DF52}"/>
      </w:docPartPr>
      <w:docPartBody>
        <w:p w:rsidR="00983626" w:rsidRDefault="00983626" w:rsidP="00983626">
          <w:pPr>
            <w:pStyle w:val="AAFAFBE0A02C4D4FAED6951C20E23C97"/>
          </w:pPr>
          <w:r w:rsidRPr="003D58FC">
            <w:rPr>
              <w:rStyle w:val="PlaceholderText"/>
            </w:rPr>
            <w:t>[Keywords]</w:t>
          </w:r>
        </w:p>
      </w:docPartBody>
    </w:docPart>
    <w:docPart>
      <w:docPartPr>
        <w:name w:val="8B0F0A03D91A4E74AD2AFDBA493D48EA"/>
        <w:category>
          <w:name w:val="General"/>
          <w:gallery w:val="placeholder"/>
        </w:category>
        <w:types>
          <w:type w:val="bbPlcHdr"/>
        </w:types>
        <w:behaviors>
          <w:behavior w:val="content"/>
        </w:behaviors>
        <w:guid w:val="{A5BE1BCC-490F-4A29-A3A5-BF88618CD303}"/>
      </w:docPartPr>
      <w:docPartBody>
        <w:p w:rsidR="00983626" w:rsidRDefault="00983626" w:rsidP="00983626">
          <w:pPr>
            <w:pStyle w:val="8B0F0A03D91A4E74AD2AFDBA493D48EA"/>
          </w:pPr>
          <w:r w:rsidRPr="003D58FC">
            <w:rPr>
              <w:rStyle w:val="PlaceholderText"/>
            </w:rPr>
            <w:t>[Keywords]</w:t>
          </w:r>
        </w:p>
      </w:docPartBody>
    </w:docPart>
    <w:docPart>
      <w:docPartPr>
        <w:name w:val="1C7B03A350EA4EB9BD8A4CC727042101"/>
        <w:category>
          <w:name w:val="General"/>
          <w:gallery w:val="placeholder"/>
        </w:category>
        <w:types>
          <w:type w:val="bbPlcHdr"/>
        </w:types>
        <w:behaviors>
          <w:behavior w:val="content"/>
        </w:behaviors>
        <w:guid w:val="{6D63B115-AC7B-4BF6-84B0-2B457F18026D}"/>
      </w:docPartPr>
      <w:docPartBody>
        <w:p w:rsidR="00983626" w:rsidRDefault="00983626" w:rsidP="00983626">
          <w:pPr>
            <w:pStyle w:val="1C7B03A350EA4EB9BD8A4CC727042101"/>
          </w:pPr>
          <w:r w:rsidRPr="003D58FC">
            <w:rPr>
              <w:rStyle w:val="PlaceholderText"/>
            </w:rPr>
            <w:t>[Keywords]</w:t>
          </w:r>
        </w:p>
      </w:docPartBody>
    </w:docPart>
    <w:docPart>
      <w:docPartPr>
        <w:name w:val="0DF84B70A1474D22893642ED8A9929F6"/>
        <w:category>
          <w:name w:val="General"/>
          <w:gallery w:val="placeholder"/>
        </w:category>
        <w:types>
          <w:type w:val="bbPlcHdr"/>
        </w:types>
        <w:behaviors>
          <w:behavior w:val="content"/>
        </w:behaviors>
        <w:guid w:val="{EE42C711-B702-497A-91DB-FA16EDFED50D}"/>
      </w:docPartPr>
      <w:docPartBody>
        <w:p w:rsidR="00983626" w:rsidRDefault="00983626" w:rsidP="00983626">
          <w:pPr>
            <w:pStyle w:val="0DF84B70A1474D22893642ED8A9929F6"/>
          </w:pPr>
          <w:r w:rsidRPr="003D58FC">
            <w:rPr>
              <w:rStyle w:val="PlaceholderText"/>
            </w:rPr>
            <w:t>[Keywords]</w:t>
          </w:r>
        </w:p>
      </w:docPartBody>
    </w:docPart>
    <w:docPart>
      <w:docPartPr>
        <w:name w:val="CD49CC97E59B4E7A915AE7E20BCFD08F"/>
        <w:category>
          <w:name w:val="General"/>
          <w:gallery w:val="placeholder"/>
        </w:category>
        <w:types>
          <w:type w:val="bbPlcHdr"/>
        </w:types>
        <w:behaviors>
          <w:behavior w:val="content"/>
        </w:behaviors>
        <w:guid w:val="{0E1A42C3-EB77-4CFE-9E3C-A85385981CEB}"/>
      </w:docPartPr>
      <w:docPartBody>
        <w:p w:rsidR="00983626" w:rsidRDefault="00983626" w:rsidP="00983626">
          <w:pPr>
            <w:pStyle w:val="CD49CC97E59B4E7A915AE7E20BCFD08F"/>
          </w:pPr>
          <w:r w:rsidRPr="003D58FC">
            <w:rPr>
              <w:rStyle w:val="PlaceholderText"/>
            </w:rPr>
            <w:t>[Keywords]</w:t>
          </w:r>
        </w:p>
      </w:docPartBody>
    </w:docPart>
    <w:docPart>
      <w:docPartPr>
        <w:name w:val="0B2F6F207D674D12963DD471E9CFB0F6"/>
        <w:category>
          <w:name w:val="General"/>
          <w:gallery w:val="placeholder"/>
        </w:category>
        <w:types>
          <w:type w:val="bbPlcHdr"/>
        </w:types>
        <w:behaviors>
          <w:behavior w:val="content"/>
        </w:behaviors>
        <w:guid w:val="{96C5F4AB-B9B7-46ED-9C14-897C448EDBF7}"/>
      </w:docPartPr>
      <w:docPartBody>
        <w:p w:rsidR="00983626" w:rsidRDefault="00983626" w:rsidP="00983626">
          <w:pPr>
            <w:pStyle w:val="0B2F6F207D674D12963DD471E9CFB0F6"/>
          </w:pPr>
          <w:r w:rsidRPr="003D58FC">
            <w:rPr>
              <w:rStyle w:val="PlaceholderText"/>
            </w:rPr>
            <w:t>[Keywords]</w:t>
          </w:r>
        </w:p>
      </w:docPartBody>
    </w:docPart>
    <w:docPart>
      <w:docPartPr>
        <w:name w:val="CD17C443402C4A3DA70AAC104A833FF1"/>
        <w:category>
          <w:name w:val="General"/>
          <w:gallery w:val="placeholder"/>
        </w:category>
        <w:types>
          <w:type w:val="bbPlcHdr"/>
        </w:types>
        <w:behaviors>
          <w:behavior w:val="content"/>
        </w:behaviors>
        <w:guid w:val="{DA9C2E10-732C-4D99-84E8-09B59D10F344}"/>
      </w:docPartPr>
      <w:docPartBody>
        <w:p w:rsidR="00983626" w:rsidRDefault="00983626" w:rsidP="00983626">
          <w:pPr>
            <w:pStyle w:val="CD17C443402C4A3DA70AAC104A833FF1"/>
          </w:pPr>
          <w:r w:rsidRPr="003D58FC">
            <w:rPr>
              <w:rStyle w:val="PlaceholderText"/>
            </w:rPr>
            <w:t>[Keywords]</w:t>
          </w:r>
        </w:p>
      </w:docPartBody>
    </w:docPart>
    <w:docPart>
      <w:docPartPr>
        <w:name w:val="94CE93C869064B588CF8F35001A0BD11"/>
        <w:category>
          <w:name w:val="General"/>
          <w:gallery w:val="placeholder"/>
        </w:category>
        <w:types>
          <w:type w:val="bbPlcHdr"/>
        </w:types>
        <w:behaviors>
          <w:behavior w:val="content"/>
        </w:behaviors>
        <w:guid w:val="{A16DB82D-CABF-4CBF-9D2E-BC377A794B65}"/>
      </w:docPartPr>
      <w:docPartBody>
        <w:p w:rsidR="00983626" w:rsidRDefault="00983626" w:rsidP="00983626">
          <w:pPr>
            <w:pStyle w:val="94CE93C869064B588CF8F35001A0BD11"/>
          </w:pPr>
          <w:r w:rsidRPr="003D58FC">
            <w:rPr>
              <w:rStyle w:val="PlaceholderText"/>
            </w:rPr>
            <w:t>[Keywords]</w:t>
          </w:r>
        </w:p>
      </w:docPartBody>
    </w:docPart>
    <w:docPart>
      <w:docPartPr>
        <w:name w:val="0E03FADD0C4346D7A9EAA636C3772778"/>
        <w:category>
          <w:name w:val="General"/>
          <w:gallery w:val="placeholder"/>
        </w:category>
        <w:types>
          <w:type w:val="bbPlcHdr"/>
        </w:types>
        <w:behaviors>
          <w:behavior w:val="content"/>
        </w:behaviors>
        <w:guid w:val="{1C2582B0-7FDC-4612-865F-89F726DCAF87}"/>
      </w:docPartPr>
      <w:docPartBody>
        <w:p w:rsidR="00983626" w:rsidRDefault="00983626" w:rsidP="00983626">
          <w:pPr>
            <w:pStyle w:val="0E03FADD0C4346D7A9EAA636C3772778"/>
          </w:pPr>
          <w:r w:rsidRPr="003D58FC">
            <w:rPr>
              <w:rStyle w:val="PlaceholderText"/>
            </w:rPr>
            <w:t>[Keywords]</w:t>
          </w:r>
        </w:p>
      </w:docPartBody>
    </w:docPart>
    <w:docPart>
      <w:docPartPr>
        <w:name w:val="0F0B1187AD554735BF3E4954DC9ED0F8"/>
        <w:category>
          <w:name w:val="General"/>
          <w:gallery w:val="placeholder"/>
        </w:category>
        <w:types>
          <w:type w:val="bbPlcHdr"/>
        </w:types>
        <w:behaviors>
          <w:behavior w:val="content"/>
        </w:behaviors>
        <w:guid w:val="{A2AA50B7-B85C-4C33-BCD2-790C89321AE9}"/>
      </w:docPartPr>
      <w:docPartBody>
        <w:p w:rsidR="00983626" w:rsidRDefault="00983626" w:rsidP="00983626">
          <w:pPr>
            <w:pStyle w:val="0F0B1187AD554735BF3E4954DC9ED0F8"/>
          </w:pPr>
          <w:r w:rsidRPr="003D58FC">
            <w:rPr>
              <w:rStyle w:val="PlaceholderText"/>
            </w:rPr>
            <w:t>[Keywords]</w:t>
          </w:r>
        </w:p>
      </w:docPartBody>
    </w:docPart>
    <w:docPart>
      <w:docPartPr>
        <w:name w:val="F853E70598D8447E94C1C704CDD37178"/>
        <w:category>
          <w:name w:val="General"/>
          <w:gallery w:val="placeholder"/>
        </w:category>
        <w:types>
          <w:type w:val="bbPlcHdr"/>
        </w:types>
        <w:behaviors>
          <w:behavior w:val="content"/>
        </w:behaviors>
        <w:guid w:val="{7C912CE7-FCD3-4932-821F-00E41E55376E}"/>
      </w:docPartPr>
      <w:docPartBody>
        <w:p w:rsidR="00983626" w:rsidRDefault="00983626" w:rsidP="00983626">
          <w:pPr>
            <w:pStyle w:val="F853E70598D8447E94C1C704CDD37178"/>
          </w:pPr>
          <w:r w:rsidRPr="003D58FC">
            <w:rPr>
              <w:rStyle w:val="PlaceholderText"/>
            </w:rPr>
            <w:t>[Keywords]</w:t>
          </w:r>
        </w:p>
      </w:docPartBody>
    </w:docPart>
    <w:docPart>
      <w:docPartPr>
        <w:name w:val="A26D2731D3B24081B3108328AF343BE2"/>
        <w:category>
          <w:name w:val="General"/>
          <w:gallery w:val="placeholder"/>
        </w:category>
        <w:types>
          <w:type w:val="bbPlcHdr"/>
        </w:types>
        <w:behaviors>
          <w:behavior w:val="content"/>
        </w:behaviors>
        <w:guid w:val="{931EC228-37FA-4EA1-A41C-591020E68E57}"/>
      </w:docPartPr>
      <w:docPartBody>
        <w:p w:rsidR="00983626" w:rsidRDefault="00983626" w:rsidP="00983626">
          <w:pPr>
            <w:pStyle w:val="A26D2731D3B24081B3108328AF343BE2"/>
          </w:pPr>
          <w:r w:rsidRPr="003D58FC">
            <w:rPr>
              <w:rStyle w:val="PlaceholderText"/>
            </w:rPr>
            <w:t>[Keywords]</w:t>
          </w:r>
        </w:p>
      </w:docPartBody>
    </w:docPart>
    <w:docPart>
      <w:docPartPr>
        <w:name w:val="F8BC5DA2A27B42F4806DC046F2C04AF2"/>
        <w:category>
          <w:name w:val="General"/>
          <w:gallery w:val="placeholder"/>
        </w:category>
        <w:types>
          <w:type w:val="bbPlcHdr"/>
        </w:types>
        <w:behaviors>
          <w:behavior w:val="content"/>
        </w:behaviors>
        <w:guid w:val="{805DA92C-57BA-4B93-B548-8261ECA655C4}"/>
      </w:docPartPr>
      <w:docPartBody>
        <w:p w:rsidR="00983626" w:rsidRDefault="00983626" w:rsidP="00983626">
          <w:pPr>
            <w:pStyle w:val="F8BC5DA2A27B42F4806DC046F2C04AF2"/>
          </w:pPr>
          <w:r w:rsidRPr="003D58FC">
            <w:rPr>
              <w:rStyle w:val="PlaceholderText"/>
            </w:rPr>
            <w:t>[Keywords]</w:t>
          </w:r>
        </w:p>
      </w:docPartBody>
    </w:docPart>
    <w:docPart>
      <w:docPartPr>
        <w:name w:val="6239FE1C706541EFA447B5F1FDCE34D7"/>
        <w:category>
          <w:name w:val="General"/>
          <w:gallery w:val="placeholder"/>
        </w:category>
        <w:types>
          <w:type w:val="bbPlcHdr"/>
        </w:types>
        <w:behaviors>
          <w:behavior w:val="content"/>
        </w:behaviors>
        <w:guid w:val="{18CEE6B7-C43F-410C-B2B2-255B77FF73A1}"/>
      </w:docPartPr>
      <w:docPartBody>
        <w:p w:rsidR="00983626" w:rsidRDefault="00983626" w:rsidP="00983626">
          <w:pPr>
            <w:pStyle w:val="6239FE1C706541EFA447B5F1FDCE34D7"/>
          </w:pPr>
          <w:r w:rsidRPr="003D58FC">
            <w:rPr>
              <w:rStyle w:val="PlaceholderText"/>
            </w:rPr>
            <w:t>[Keywords]</w:t>
          </w:r>
        </w:p>
      </w:docPartBody>
    </w:docPart>
    <w:docPart>
      <w:docPartPr>
        <w:name w:val="BC798CF0F264477B86683C7994B49001"/>
        <w:category>
          <w:name w:val="General"/>
          <w:gallery w:val="placeholder"/>
        </w:category>
        <w:types>
          <w:type w:val="bbPlcHdr"/>
        </w:types>
        <w:behaviors>
          <w:behavior w:val="content"/>
        </w:behaviors>
        <w:guid w:val="{919B563F-BFB4-4F23-8779-53402D0D1C61}"/>
      </w:docPartPr>
      <w:docPartBody>
        <w:p w:rsidR="00983626" w:rsidRDefault="00983626" w:rsidP="00983626">
          <w:pPr>
            <w:pStyle w:val="BC798CF0F264477B86683C7994B49001"/>
          </w:pPr>
          <w:r w:rsidRPr="003D58FC">
            <w:rPr>
              <w:rStyle w:val="PlaceholderText"/>
            </w:rPr>
            <w:t>[Keywords]</w:t>
          </w:r>
        </w:p>
      </w:docPartBody>
    </w:docPart>
    <w:docPart>
      <w:docPartPr>
        <w:name w:val="1A3654E3FAFE4EE79C093085EED739DB"/>
        <w:category>
          <w:name w:val="General"/>
          <w:gallery w:val="placeholder"/>
        </w:category>
        <w:types>
          <w:type w:val="bbPlcHdr"/>
        </w:types>
        <w:behaviors>
          <w:behavior w:val="content"/>
        </w:behaviors>
        <w:guid w:val="{FF1C598A-C3CE-4988-8E33-E96DEF0E7925}"/>
      </w:docPartPr>
      <w:docPartBody>
        <w:p w:rsidR="00983626" w:rsidRDefault="00983626" w:rsidP="00983626">
          <w:pPr>
            <w:pStyle w:val="1A3654E3FAFE4EE79C093085EED739DB"/>
          </w:pPr>
          <w:r w:rsidRPr="003D58FC">
            <w:rPr>
              <w:rStyle w:val="PlaceholderText"/>
            </w:rPr>
            <w:t>[Keywords]</w:t>
          </w:r>
        </w:p>
      </w:docPartBody>
    </w:docPart>
    <w:docPart>
      <w:docPartPr>
        <w:name w:val="B7C75ADC2E2D4F7EA1D0A9DEBD683845"/>
        <w:category>
          <w:name w:val="General"/>
          <w:gallery w:val="placeholder"/>
        </w:category>
        <w:types>
          <w:type w:val="bbPlcHdr"/>
        </w:types>
        <w:behaviors>
          <w:behavior w:val="content"/>
        </w:behaviors>
        <w:guid w:val="{6A32CC8E-F489-4ABE-8200-7BB960E44DB8}"/>
      </w:docPartPr>
      <w:docPartBody>
        <w:p w:rsidR="00983626" w:rsidRDefault="00983626" w:rsidP="00983626">
          <w:pPr>
            <w:pStyle w:val="B7C75ADC2E2D4F7EA1D0A9DEBD683845"/>
          </w:pPr>
          <w:r w:rsidRPr="003D58FC">
            <w:rPr>
              <w:rStyle w:val="PlaceholderText"/>
            </w:rPr>
            <w:t>[Keywords]</w:t>
          </w:r>
        </w:p>
      </w:docPartBody>
    </w:docPart>
    <w:docPart>
      <w:docPartPr>
        <w:name w:val="4FC2B8D1E86B44D88B79CC7869E34CD7"/>
        <w:category>
          <w:name w:val="General"/>
          <w:gallery w:val="placeholder"/>
        </w:category>
        <w:types>
          <w:type w:val="bbPlcHdr"/>
        </w:types>
        <w:behaviors>
          <w:behavior w:val="content"/>
        </w:behaviors>
        <w:guid w:val="{9A7E9367-A5A6-405D-8C14-B9A64C86E435}"/>
      </w:docPartPr>
      <w:docPartBody>
        <w:p w:rsidR="00983626" w:rsidRDefault="00983626" w:rsidP="00983626">
          <w:pPr>
            <w:pStyle w:val="4FC2B8D1E86B44D88B79CC7869E34CD7"/>
          </w:pPr>
          <w:r w:rsidRPr="003D58FC">
            <w:rPr>
              <w:rStyle w:val="PlaceholderText"/>
            </w:rPr>
            <w:t>[Keywords]</w:t>
          </w:r>
        </w:p>
      </w:docPartBody>
    </w:docPart>
    <w:docPart>
      <w:docPartPr>
        <w:name w:val="F76818A6BC2B47E0A1B0EE92574A0A09"/>
        <w:category>
          <w:name w:val="General"/>
          <w:gallery w:val="placeholder"/>
        </w:category>
        <w:types>
          <w:type w:val="bbPlcHdr"/>
        </w:types>
        <w:behaviors>
          <w:behavior w:val="content"/>
        </w:behaviors>
        <w:guid w:val="{FDCD54EF-FE9B-492F-B46C-07F34F53D768}"/>
      </w:docPartPr>
      <w:docPartBody>
        <w:p w:rsidR="00983626" w:rsidRDefault="00983626" w:rsidP="00983626">
          <w:pPr>
            <w:pStyle w:val="F76818A6BC2B47E0A1B0EE92574A0A09"/>
          </w:pPr>
          <w:r w:rsidRPr="003D58FC">
            <w:rPr>
              <w:rStyle w:val="PlaceholderText"/>
            </w:rPr>
            <w:t>[Keywords]</w:t>
          </w:r>
        </w:p>
      </w:docPartBody>
    </w:docPart>
    <w:docPart>
      <w:docPartPr>
        <w:name w:val="01193DDCF70E4E2D81C82C418678EF6F"/>
        <w:category>
          <w:name w:val="General"/>
          <w:gallery w:val="placeholder"/>
        </w:category>
        <w:types>
          <w:type w:val="bbPlcHdr"/>
        </w:types>
        <w:behaviors>
          <w:behavior w:val="content"/>
        </w:behaviors>
        <w:guid w:val="{45C90B02-878A-45D6-9DD7-A1C175BFC9FA}"/>
      </w:docPartPr>
      <w:docPartBody>
        <w:p w:rsidR="00983626" w:rsidRDefault="00983626" w:rsidP="00983626">
          <w:pPr>
            <w:pStyle w:val="01193DDCF70E4E2D81C82C418678EF6F"/>
          </w:pPr>
          <w:r w:rsidRPr="003D58FC">
            <w:rPr>
              <w:rStyle w:val="PlaceholderText"/>
            </w:rPr>
            <w:t>[Keywords]</w:t>
          </w:r>
        </w:p>
      </w:docPartBody>
    </w:docPart>
    <w:docPart>
      <w:docPartPr>
        <w:name w:val="D71FBD4796D4406CB95B29553A05E7CC"/>
        <w:category>
          <w:name w:val="General"/>
          <w:gallery w:val="placeholder"/>
        </w:category>
        <w:types>
          <w:type w:val="bbPlcHdr"/>
        </w:types>
        <w:behaviors>
          <w:behavior w:val="content"/>
        </w:behaviors>
        <w:guid w:val="{7862E3D1-E670-4A75-91FF-FE85AF46F2A5}"/>
      </w:docPartPr>
      <w:docPartBody>
        <w:p w:rsidR="00983626" w:rsidRDefault="00983626" w:rsidP="00983626">
          <w:pPr>
            <w:pStyle w:val="D71FBD4796D4406CB95B29553A05E7CC"/>
          </w:pPr>
          <w:r w:rsidRPr="003D58FC">
            <w:rPr>
              <w:rStyle w:val="PlaceholderText"/>
            </w:rPr>
            <w:t>[Keywords]</w:t>
          </w:r>
        </w:p>
      </w:docPartBody>
    </w:docPart>
    <w:docPart>
      <w:docPartPr>
        <w:name w:val="4CD85A1888344DD3827A4BE1913982FA"/>
        <w:category>
          <w:name w:val="General"/>
          <w:gallery w:val="placeholder"/>
        </w:category>
        <w:types>
          <w:type w:val="bbPlcHdr"/>
        </w:types>
        <w:behaviors>
          <w:behavior w:val="content"/>
        </w:behaviors>
        <w:guid w:val="{8FD6FB04-8066-475C-B14D-75B922489D6D}"/>
      </w:docPartPr>
      <w:docPartBody>
        <w:p w:rsidR="00983626" w:rsidRDefault="00983626" w:rsidP="00983626">
          <w:pPr>
            <w:pStyle w:val="4CD85A1888344DD3827A4BE1913982FA"/>
          </w:pPr>
          <w:r w:rsidRPr="003D58FC">
            <w:rPr>
              <w:rStyle w:val="PlaceholderText"/>
            </w:rPr>
            <w:t>[Keywords]</w:t>
          </w:r>
        </w:p>
      </w:docPartBody>
    </w:docPart>
    <w:docPart>
      <w:docPartPr>
        <w:name w:val="8E5000242C3C42D5B9092BF97CAD6E22"/>
        <w:category>
          <w:name w:val="General"/>
          <w:gallery w:val="placeholder"/>
        </w:category>
        <w:types>
          <w:type w:val="bbPlcHdr"/>
        </w:types>
        <w:behaviors>
          <w:behavior w:val="content"/>
        </w:behaviors>
        <w:guid w:val="{79BBEE0F-073C-4886-8E97-9DA3328D09A2}"/>
      </w:docPartPr>
      <w:docPartBody>
        <w:p w:rsidR="00983626" w:rsidRDefault="00983626" w:rsidP="00983626">
          <w:pPr>
            <w:pStyle w:val="8E5000242C3C42D5B9092BF97CAD6E22"/>
          </w:pPr>
          <w:r w:rsidRPr="003D58FC">
            <w:rPr>
              <w:rStyle w:val="PlaceholderText"/>
            </w:rPr>
            <w:t>[Keywords]</w:t>
          </w:r>
        </w:p>
      </w:docPartBody>
    </w:docPart>
    <w:docPart>
      <w:docPartPr>
        <w:name w:val="928BE939AFB7499091E7EF4A753E45D6"/>
        <w:category>
          <w:name w:val="General"/>
          <w:gallery w:val="placeholder"/>
        </w:category>
        <w:types>
          <w:type w:val="bbPlcHdr"/>
        </w:types>
        <w:behaviors>
          <w:behavior w:val="content"/>
        </w:behaviors>
        <w:guid w:val="{0D99F623-1AE0-4338-8345-1963EEB31D38}"/>
      </w:docPartPr>
      <w:docPartBody>
        <w:p w:rsidR="00983626" w:rsidRDefault="00983626" w:rsidP="00983626">
          <w:pPr>
            <w:pStyle w:val="928BE939AFB7499091E7EF4A753E45D6"/>
          </w:pPr>
          <w:r w:rsidRPr="003D58FC">
            <w:rPr>
              <w:rStyle w:val="PlaceholderText"/>
            </w:rPr>
            <w:t>[Keywords]</w:t>
          </w:r>
        </w:p>
      </w:docPartBody>
    </w:docPart>
    <w:docPart>
      <w:docPartPr>
        <w:name w:val="AC9097D2C4C3411BB42D04EBE500876C"/>
        <w:category>
          <w:name w:val="General"/>
          <w:gallery w:val="placeholder"/>
        </w:category>
        <w:types>
          <w:type w:val="bbPlcHdr"/>
        </w:types>
        <w:behaviors>
          <w:behavior w:val="content"/>
        </w:behaviors>
        <w:guid w:val="{9B50C532-C384-4057-8DC4-4B47EE1019E2}"/>
      </w:docPartPr>
      <w:docPartBody>
        <w:p w:rsidR="00983626" w:rsidRDefault="00983626" w:rsidP="00983626">
          <w:pPr>
            <w:pStyle w:val="AC9097D2C4C3411BB42D04EBE500876C"/>
          </w:pPr>
          <w:r w:rsidRPr="003D58FC">
            <w:rPr>
              <w:rStyle w:val="PlaceholderText"/>
            </w:rPr>
            <w:t>[Keywords]</w:t>
          </w:r>
        </w:p>
      </w:docPartBody>
    </w:docPart>
    <w:docPart>
      <w:docPartPr>
        <w:name w:val="558FEB2F2BA1432CAF58922D3DC7F4FD"/>
        <w:category>
          <w:name w:val="General"/>
          <w:gallery w:val="placeholder"/>
        </w:category>
        <w:types>
          <w:type w:val="bbPlcHdr"/>
        </w:types>
        <w:behaviors>
          <w:behavior w:val="content"/>
        </w:behaviors>
        <w:guid w:val="{9545B3AA-5C77-4AF5-B3D5-F5E89ED215B1}"/>
      </w:docPartPr>
      <w:docPartBody>
        <w:p w:rsidR="00983626" w:rsidRDefault="00983626" w:rsidP="00983626">
          <w:pPr>
            <w:pStyle w:val="558FEB2F2BA1432CAF58922D3DC7F4FD"/>
          </w:pPr>
          <w:r w:rsidRPr="003D58FC">
            <w:rPr>
              <w:rStyle w:val="PlaceholderText"/>
            </w:rPr>
            <w:t>[Keywords]</w:t>
          </w:r>
        </w:p>
      </w:docPartBody>
    </w:docPart>
    <w:docPart>
      <w:docPartPr>
        <w:name w:val="A0956A55C8BC4FB4BBD34706AE424702"/>
        <w:category>
          <w:name w:val="General"/>
          <w:gallery w:val="placeholder"/>
        </w:category>
        <w:types>
          <w:type w:val="bbPlcHdr"/>
        </w:types>
        <w:behaviors>
          <w:behavior w:val="content"/>
        </w:behaviors>
        <w:guid w:val="{DF430E3B-0696-4863-97A5-75CA0B770D72}"/>
      </w:docPartPr>
      <w:docPartBody>
        <w:p w:rsidR="00983626" w:rsidRDefault="00983626" w:rsidP="00983626">
          <w:pPr>
            <w:pStyle w:val="A0956A55C8BC4FB4BBD34706AE424702"/>
          </w:pPr>
          <w:r w:rsidRPr="003D58FC">
            <w:rPr>
              <w:rStyle w:val="PlaceholderText"/>
            </w:rPr>
            <w:t>[Keywords]</w:t>
          </w:r>
        </w:p>
      </w:docPartBody>
    </w:docPart>
    <w:docPart>
      <w:docPartPr>
        <w:name w:val="B0F1CAEFDCFF4162889C7F89D9AEADF9"/>
        <w:category>
          <w:name w:val="General"/>
          <w:gallery w:val="placeholder"/>
        </w:category>
        <w:types>
          <w:type w:val="bbPlcHdr"/>
        </w:types>
        <w:behaviors>
          <w:behavior w:val="content"/>
        </w:behaviors>
        <w:guid w:val="{15FD6DD5-8B98-4E01-9A26-3A21875104BC}"/>
      </w:docPartPr>
      <w:docPartBody>
        <w:p w:rsidR="00983626" w:rsidRDefault="00983626" w:rsidP="00983626">
          <w:pPr>
            <w:pStyle w:val="B0F1CAEFDCFF4162889C7F89D9AEADF9"/>
          </w:pPr>
          <w:r w:rsidRPr="003D58FC">
            <w:rPr>
              <w:rStyle w:val="PlaceholderText"/>
            </w:rPr>
            <w:t>[Keywords]</w:t>
          </w:r>
        </w:p>
      </w:docPartBody>
    </w:docPart>
    <w:docPart>
      <w:docPartPr>
        <w:name w:val="87D0EE511D99435DA2FD0B96BE572C4F"/>
        <w:category>
          <w:name w:val="General"/>
          <w:gallery w:val="placeholder"/>
        </w:category>
        <w:types>
          <w:type w:val="bbPlcHdr"/>
        </w:types>
        <w:behaviors>
          <w:behavior w:val="content"/>
        </w:behaviors>
        <w:guid w:val="{69F8291A-7F9E-4761-AFA9-FB8D1BE694CF}"/>
      </w:docPartPr>
      <w:docPartBody>
        <w:p w:rsidR="00983626" w:rsidRDefault="00983626" w:rsidP="00983626">
          <w:pPr>
            <w:pStyle w:val="87D0EE511D99435DA2FD0B96BE572C4F"/>
          </w:pPr>
          <w:r w:rsidRPr="003D58FC">
            <w:rPr>
              <w:rStyle w:val="PlaceholderText"/>
            </w:rPr>
            <w:t>[Keywords]</w:t>
          </w:r>
        </w:p>
      </w:docPartBody>
    </w:docPart>
    <w:docPart>
      <w:docPartPr>
        <w:name w:val="0F6EA56B7BCB4168A4187BD89F406144"/>
        <w:category>
          <w:name w:val="General"/>
          <w:gallery w:val="placeholder"/>
        </w:category>
        <w:types>
          <w:type w:val="bbPlcHdr"/>
        </w:types>
        <w:behaviors>
          <w:behavior w:val="content"/>
        </w:behaviors>
        <w:guid w:val="{9C8DDFE5-63AE-453B-8B72-DDBF1F5FABAF}"/>
      </w:docPartPr>
      <w:docPartBody>
        <w:p w:rsidR="00983626" w:rsidRDefault="00983626" w:rsidP="00983626">
          <w:pPr>
            <w:pStyle w:val="0F6EA56B7BCB4168A4187BD89F406144"/>
          </w:pPr>
          <w:r w:rsidRPr="003D58FC">
            <w:rPr>
              <w:rStyle w:val="PlaceholderText"/>
            </w:rPr>
            <w:t>[Keywords]</w:t>
          </w:r>
        </w:p>
      </w:docPartBody>
    </w:docPart>
    <w:docPart>
      <w:docPartPr>
        <w:name w:val="83CA030950304BCA8F8F64B4D2C06C87"/>
        <w:category>
          <w:name w:val="General"/>
          <w:gallery w:val="placeholder"/>
        </w:category>
        <w:types>
          <w:type w:val="bbPlcHdr"/>
        </w:types>
        <w:behaviors>
          <w:behavior w:val="content"/>
        </w:behaviors>
        <w:guid w:val="{50CEC121-D449-4AFF-9FE5-44176DA2F657}"/>
      </w:docPartPr>
      <w:docPartBody>
        <w:p w:rsidR="00983626" w:rsidRDefault="00983626" w:rsidP="00983626">
          <w:pPr>
            <w:pStyle w:val="83CA030950304BCA8F8F64B4D2C06C87"/>
          </w:pPr>
          <w:r w:rsidRPr="003D58FC">
            <w:rPr>
              <w:rStyle w:val="PlaceholderText"/>
            </w:rPr>
            <w:t>[Keywords]</w:t>
          </w:r>
        </w:p>
      </w:docPartBody>
    </w:docPart>
    <w:docPart>
      <w:docPartPr>
        <w:name w:val="98DE5AB3019448DE8632BC26F279D8F1"/>
        <w:category>
          <w:name w:val="General"/>
          <w:gallery w:val="placeholder"/>
        </w:category>
        <w:types>
          <w:type w:val="bbPlcHdr"/>
        </w:types>
        <w:behaviors>
          <w:behavior w:val="content"/>
        </w:behaviors>
        <w:guid w:val="{AD698ED2-A12E-4233-8440-88AE9702B378}"/>
      </w:docPartPr>
      <w:docPartBody>
        <w:p w:rsidR="00983626" w:rsidRDefault="00983626" w:rsidP="00983626">
          <w:pPr>
            <w:pStyle w:val="98DE5AB3019448DE8632BC26F279D8F1"/>
          </w:pPr>
          <w:r w:rsidRPr="003D58FC">
            <w:rPr>
              <w:rStyle w:val="PlaceholderText"/>
            </w:rPr>
            <w:t>[Keywords]</w:t>
          </w:r>
        </w:p>
      </w:docPartBody>
    </w:docPart>
    <w:docPart>
      <w:docPartPr>
        <w:name w:val="248B0C116764482C9E27C0C9759093D1"/>
        <w:category>
          <w:name w:val="General"/>
          <w:gallery w:val="placeholder"/>
        </w:category>
        <w:types>
          <w:type w:val="bbPlcHdr"/>
        </w:types>
        <w:behaviors>
          <w:behavior w:val="content"/>
        </w:behaviors>
        <w:guid w:val="{8D8E6684-F700-4030-BE2D-29978BF4D500}"/>
      </w:docPartPr>
      <w:docPartBody>
        <w:p w:rsidR="00983626" w:rsidRDefault="00983626" w:rsidP="00983626">
          <w:pPr>
            <w:pStyle w:val="248B0C116764482C9E27C0C9759093D1"/>
          </w:pPr>
          <w:r w:rsidRPr="003D58FC">
            <w:rPr>
              <w:rStyle w:val="PlaceholderText"/>
            </w:rPr>
            <w:t>[Keywords]</w:t>
          </w:r>
        </w:p>
      </w:docPartBody>
    </w:docPart>
    <w:docPart>
      <w:docPartPr>
        <w:name w:val="D2CD2DEC13E046D6A18E66FCAAF614CD"/>
        <w:category>
          <w:name w:val="General"/>
          <w:gallery w:val="placeholder"/>
        </w:category>
        <w:types>
          <w:type w:val="bbPlcHdr"/>
        </w:types>
        <w:behaviors>
          <w:behavior w:val="content"/>
        </w:behaviors>
        <w:guid w:val="{AB3C26CB-0749-48C6-ADD4-A6498EE0312F}"/>
      </w:docPartPr>
      <w:docPartBody>
        <w:p w:rsidR="00983626" w:rsidRDefault="00983626" w:rsidP="00983626">
          <w:pPr>
            <w:pStyle w:val="D2CD2DEC13E046D6A18E66FCAAF614CD"/>
          </w:pPr>
          <w:r w:rsidRPr="003D58FC">
            <w:rPr>
              <w:rStyle w:val="PlaceholderText"/>
            </w:rPr>
            <w:t>[Keywords]</w:t>
          </w:r>
        </w:p>
      </w:docPartBody>
    </w:docPart>
    <w:docPart>
      <w:docPartPr>
        <w:name w:val="8F34B8735774441AAD848862EEA3C522"/>
        <w:category>
          <w:name w:val="General"/>
          <w:gallery w:val="placeholder"/>
        </w:category>
        <w:types>
          <w:type w:val="bbPlcHdr"/>
        </w:types>
        <w:behaviors>
          <w:behavior w:val="content"/>
        </w:behaviors>
        <w:guid w:val="{6CB40A10-1312-485D-AB5E-FBDD98B11F5D}"/>
      </w:docPartPr>
      <w:docPartBody>
        <w:p w:rsidR="00983626" w:rsidRDefault="00983626" w:rsidP="00983626">
          <w:pPr>
            <w:pStyle w:val="8F34B8735774441AAD848862EEA3C522"/>
          </w:pPr>
          <w:r w:rsidRPr="003D58FC">
            <w:rPr>
              <w:rStyle w:val="PlaceholderText"/>
            </w:rPr>
            <w:t>[Keywords]</w:t>
          </w:r>
        </w:p>
      </w:docPartBody>
    </w:docPart>
    <w:docPart>
      <w:docPartPr>
        <w:name w:val="FFCF0A5FCFAD406780C59AEC6F8BE726"/>
        <w:category>
          <w:name w:val="General"/>
          <w:gallery w:val="placeholder"/>
        </w:category>
        <w:types>
          <w:type w:val="bbPlcHdr"/>
        </w:types>
        <w:behaviors>
          <w:behavior w:val="content"/>
        </w:behaviors>
        <w:guid w:val="{871F0F99-0358-46E8-B5E5-89CBE92814D7}"/>
      </w:docPartPr>
      <w:docPartBody>
        <w:p w:rsidR="00983626" w:rsidRDefault="00983626" w:rsidP="00983626">
          <w:pPr>
            <w:pStyle w:val="FFCF0A5FCFAD406780C59AEC6F8BE726"/>
          </w:pPr>
          <w:r w:rsidRPr="003D58FC">
            <w:rPr>
              <w:rStyle w:val="PlaceholderText"/>
            </w:rPr>
            <w:t>[Keywords]</w:t>
          </w:r>
        </w:p>
      </w:docPartBody>
    </w:docPart>
    <w:docPart>
      <w:docPartPr>
        <w:name w:val="E30855D9D5A04677BF40532AED58182B"/>
        <w:category>
          <w:name w:val="General"/>
          <w:gallery w:val="placeholder"/>
        </w:category>
        <w:types>
          <w:type w:val="bbPlcHdr"/>
        </w:types>
        <w:behaviors>
          <w:behavior w:val="content"/>
        </w:behaviors>
        <w:guid w:val="{9AC71E01-F008-4B5F-98F0-6E81B28DD586}"/>
      </w:docPartPr>
      <w:docPartBody>
        <w:p w:rsidR="00983626" w:rsidRDefault="00983626" w:rsidP="00983626">
          <w:pPr>
            <w:pStyle w:val="E30855D9D5A04677BF40532AED58182B"/>
          </w:pPr>
          <w:r w:rsidRPr="003D58FC">
            <w:rPr>
              <w:rStyle w:val="PlaceholderText"/>
            </w:rPr>
            <w:t>[Keywords]</w:t>
          </w:r>
        </w:p>
      </w:docPartBody>
    </w:docPart>
    <w:docPart>
      <w:docPartPr>
        <w:name w:val="CA346DDC52124348965038731A69D931"/>
        <w:category>
          <w:name w:val="General"/>
          <w:gallery w:val="placeholder"/>
        </w:category>
        <w:types>
          <w:type w:val="bbPlcHdr"/>
        </w:types>
        <w:behaviors>
          <w:behavior w:val="content"/>
        </w:behaviors>
        <w:guid w:val="{CAF78754-A145-4F7E-8E1E-23A77DE0B36D}"/>
      </w:docPartPr>
      <w:docPartBody>
        <w:p w:rsidR="00983626" w:rsidRDefault="00983626" w:rsidP="00983626">
          <w:pPr>
            <w:pStyle w:val="CA346DDC52124348965038731A69D931"/>
          </w:pPr>
          <w:r w:rsidRPr="003D58FC">
            <w:rPr>
              <w:rStyle w:val="PlaceholderText"/>
            </w:rPr>
            <w:t>[Keywords]</w:t>
          </w:r>
        </w:p>
      </w:docPartBody>
    </w:docPart>
    <w:docPart>
      <w:docPartPr>
        <w:name w:val="9D743548B2134B0FAE9CADF95DA38A70"/>
        <w:category>
          <w:name w:val="General"/>
          <w:gallery w:val="placeholder"/>
        </w:category>
        <w:types>
          <w:type w:val="bbPlcHdr"/>
        </w:types>
        <w:behaviors>
          <w:behavior w:val="content"/>
        </w:behaviors>
        <w:guid w:val="{92FCCA93-F646-4DE3-9427-5ED47EF52FE3}"/>
      </w:docPartPr>
      <w:docPartBody>
        <w:p w:rsidR="00983626" w:rsidRDefault="00983626" w:rsidP="00983626">
          <w:pPr>
            <w:pStyle w:val="9D743548B2134B0FAE9CADF95DA38A70"/>
          </w:pPr>
          <w:r w:rsidRPr="003D58FC">
            <w:rPr>
              <w:rStyle w:val="PlaceholderText"/>
            </w:rPr>
            <w:t>[Keywords]</w:t>
          </w:r>
        </w:p>
      </w:docPartBody>
    </w:docPart>
    <w:docPart>
      <w:docPartPr>
        <w:name w:val="53A7577C8BCE45AA8BABEA96F6C7039D"/>
        <w:category>
          <w:name w:val="General"/>
          <w:gallery w:val="placeholder"/>
        </w:category>
        <w:types>
          <w:type w:val="bbPlcHdr"/>
        </w:types>
        <w:behaviors>
          <w:behavior w:val="content"/>
        </w:behaviors>
        <w:guid w:val="{CE88A1D7-6A1F-4D51-A01C-7855413E3EE6}"/>
      </w:docPartPr>
      <w:docPartBody>
        <w:p w:rsidR="00983626" w:rsidRDefault="00983626" w:rsidP="00983626">
          <w:pPr>
            <w:pStyle w:val="53A7577C8BCE45AA8BABEA96F6C7039D"/>
          </w:pPr>
          <w:r w:rsidRPr="003D58FC">
            <w:rPr>
              <w:rStyle w:val="PlaceholderText"/>
            </w:rPr>
            <w:t>[Keywords]</w:t>
          </w:r>
        </w:p>
      </w:docPartBody>
    </w:docPart>
    <w:docPart>
      <w:docPartPr>
        <w:name w:val="F861B4A1BF96489E8F1E0225A072D49C"/>
        <w:category>
          <w:name w:val="General"/>
          <w:gallery w:val="placeholder"/>
        </w:category>
        <w:types>
          <w:type w:val="bbPlcHdr"/>
        </w:types>
        <w:behaviors>
          <w:behavior w:val="content"/>
        </w:behaviors>
        <w:guid w:val="{04E9C318-1CCF-4EA0-BF09-5D51AE767E36}"/>
      </w:docPartPr>
      <w:docPartBody>
        <w:p w:rsidR="00983626" w:rsidRDefault="00983626" w:rsidP="00983626">
          <w:pPr>
            <w:pStyle w:val="F861B4A1BF96489E8F1E0225A072D49C"/>
          </w:pPr>
          <w:r w:rsidRPr="003D58FC">
            <w:rPr>
              <w:rStyle w:val="PlaceholderText"/>
            </w:rPr>
            <w:t>[Keywords]</w:t>
          </w:r>
        </w:p>
      </w:docPartBody>
    </w:docPart>
    <w:docPart>
      <w:docPartPr>
        <w:name w:val="8506CE65604B4EF2A6D0E38B660EA860"/>
        <w:category>
          <w:name w:val="General"/>
          <w:gallery w:val="placeholder"/>
        </w:category>
        <w:types>
          <w:type w:val="bbPlcHdr"/>
        </w:types>
        <w:behaviors>
          <w:behavior w:val="content"/>
        </w:behaviors>
        <w:guid w:val="{3D304417-CE8D-406A-A2D6-B554D4EAF3DB}"/>
      </w:docPartPr>
      <w:docPartBody>
        <w:p w:rsidR="00983626" w:rsidRDefault="00983626" w:rsidP="00983626">
          <w:pPr>
            <w:pStyle w:val="8506CE65604B4EF2A6D0E38B660EA860"/>
          </w:pPr>
          <w:r w:rsidRPr="003D58FC">
            <w:rPr>
              <w:rStyle w:val="PlaceholderText"/>
            </w:rPr>
            <w:t>[Keywords]</w:t>
          </w:r>
        </w:p>
      </w:docPartBody>
    </w:docPart>
    <w:docPart>
      <w:docPartPr>
        <w:name w:val="936A274174944555BB20CBE36C5D1229"/>
        <w:category>
          <w:name w:val="General"/>
          <w:gallery w:val="placeholder"/>
        </w:category>
        <w:types>
          <w:type w:val="bbPlcHdr"/>
        </w:types>
        <w:behaviors>
          <w:behavior w:val="content"/>
        </w:behaviors>
        <w:guid w:val="{40D6F467-9A43-4566-A278-890A4EA11736}"/>
      </w:docPartPr>
      <w:docPartBody>
        <w:p w:rsidR="00983626" w:rsidRDefault="00983626" w:rsidP="00983626">
          <w:pPr>
            <w:pStyle w:val="936A274174944555BB20CBE36C5D1229"/>
          </w:pPr>
          <w:r w:rsidRPr="003D58FC">
            <w:rPr>
              <w:rStyle w:val="PlaceholderText"/>
            </w:rPr>
            <w:t>[Keywords]</w:t>
          </w:r>
        </w:p>
      </w:docPartBody>
    </w:docPart>
    <w:docPart>
      <w:docPartPr>
        <w:name w:val="9C3B3979188846A0848E7F662AA15C4C"/>
        <w:category>
          <w:name w:val="General"/>
          <w:gallery w:val="placeholder"/>
        </w:category>
        <w:types>
          <w:type w:val="bbPlcHdr"/>
        </w:types>
        <w:behaviors>
          <w:behavior w:val="content"/>
        </w:behaviors>
        <w:guid w:val="{B5D283F1-5484-4328-99E4-1FA847896687}"/>
      </w:docPartPr>
      <w:docPartBody>
        <w:p w:rsidR="00983626" w:rsidRDefault="00983626" w:rsidP="00983626">
          <w:pPr>
            <w:pStyle w:val="9C3B3979188846A0848E7F662AA15C4C"/>
          </w:pPr>
          <w:r w:rsidRPr="003D58FC">
            <w:rPr>
              <w:rStyle w:val="PlaceholderText"/>
            </w:rPr>
            <w:t>[Keywords]</w:t>
          </w:r>
        </w:p>
      </w:docPartBody>
    </w:docPart>
    <w:docPart>
      <w:docPartPr>
        <w:name w:val="36C49A37A4E64B79A3C5ADC4393BB8F4"/>
        <w:category>
          <w:name w:val="General"/>
          <w:gallery w:val="placeholder"/>
        </w:category>
        <w:types>
          <w:type w:val="bbPlcHdr"/>
        </w:types>
        <w:behaviors>
          <w:behavior w:val="content"/>
        </w:behaviors>
        <w:guid w:val="{A38AB217-8FD1-42C3-B91F-9CE40643290B}"/>
      </w:docPartPr>
      <w:docPartBody>
        <w:p w:rsidR="00983626" w:rsidRDefault="00983626" w:rsidP="00983626">
          <w:pPr>
            <w:pStyle w:val="36C49A37A4E64B79A3C5ADC4393BB8F4"/>
          </w:pPr>
          <w:r w:rsidRPr="003D58FC">
            <w:rPr>
              <w:rStyle w:val="PlaceholderText"/>
            </w:rPr>
            <w:t>[Keywords]</w:t>
          </w:r>
        </w:p>
      </w:docPartBody>
    </w:docPart>
    <w:docPart>
      <w:docPartPr>
        <w:name w:val="E3CC57F640F04B1C830609079E20955B"/>
        <w:category>
          <w:name w:val="General"/>
          <w:gallery w:val="placeholder"/>
        </w:category>
        <w:types>
          <w:type w:val="bbPlcHdr"/>
        </w:types>
        <w:behaviors>
          <w:behavior w:val="content"/>
        </w:behaviors>
        <w:guid w:val="{79DF2F82-CD86-4E41-8D55-E8BFFFAC1148}"/>
      </w:docPartPr>
      <w:docPartBody>
        <w:p w:rsidR="00983626" w:rsidRDefault="00983626" w:rsidP="00983626">
          <w:pPr>
            <w:pStyle w:val="E3CC57F640F04B1C830609079E20955B"/>
          </w:pPr>
          <w:r w:rsidRPr="003D58FC">
            <w:rPr>
              <w:rStyle w:val="PlaceholderText"/>
            </w:rPr>
            <w:t>[Keywords]</w:t>
          </w:r>
        </w:p>
      </w:docPartBody>
    </w:docPart>
    <w:docPart>
      <w:docPartPr>
        <w:name w:val="61353D47E10E425F9D75703F0045A2E4"/>
        <w:category>
          <w:name w:val="General"/>
          <w:gallery w:val="placeholder"/>
        </w:category>
        <w:types>
          <w:type w:val="bbPlcHdr"/>
        </w:types>
        <w:behaviors>
          <w:behavior w:val="content"/>
        </w:behaviors>
        <w:guid w:val="{EAA8B566-BC30-4714-AB90-65FBE5181AD4}"/>
      </w:docPartPr>
      <w:docPartBody>
        <w:p w:rsidR="00983626" w:rsidRDefault="00983626" w:rsidP="00983626">
          <w:pPr>
            <w:pStyle w:val="61353D47E10E425F9D75703F0045A2E4"/>
          </w:pPr>
          <w:r w:rsidRPr="003D58FC">
            <w:rPr>
              <w:rStyle w:val="PlaceholderText"/>
            </w:rPr>
            <w:t>[Keywords]</w:t>
          </w:r>
        </w:p>
      </w:docPartBody>
    </w:docPart>
    <w:docPart>
      <w:docPartPr>
        <w:name w:val="9A371BD2068E42309D4230C4795BD1E4"/>
        <w:category>
          <w:name w:val="General"/>
          <w:gallery w:val="placeholder"/>
        </w:category>
        <w:types>
          <w:type w:val="bbPlcHdr"/>
        </w:types>
        <w:behaviors>
          <w:behavior w:val="content"/>
        </w:behaviors>
        <w:guid w:val="{D2E1361B-AA0B-4A4A-A19E-79D3FD0091FB}"/>
      </w:docPartPr>
      <w:docPartBody>
        <w:p w:rsidR="00983626" w:rsidRDefault="00983626" w:rsidP="00983626">
          <w:pPr>
            <w:pStyle w:val="9A371BD2068E42309D4230C4795BD1E4"/>
          </w:pPr>
          <w:r w:rsidRPr="003D58FC">
            <w:rPr>
              <w:rStyle w:val="PlaceholderText"/>
            </w:rPr>
            <w:t>[Keywords]</w:t>
          </w:r>
        </w:p>
      </w:docPartBody>
    </w:docPart>
    <w:docPart>
      <w:docPartPr>
        <w:name w:val="1DE47D00CFD64A76B2588A9EA7FD8FCA"/>
        <w:category>
          <w:name w:val="General"/>
          <w:gallery w:val="placeholder"/>
        </w:category>
        <w:types>
          <w:type w:val="bbPlcHdr"/>
        </w:types>
        <w:behaviors>
          <w:behavior w:val="content"/>
        </w:behaviors>
        <w:guid w:val="{89435B01-8D2D-449E-96F1-FFDBF54511CE}"/>
      </w:docPartPr>
      <w:docPartBody>
        <w:p w:rsidR="00983626" w:rsidRDefault="00983626" w:rsidP="00983626">
          <w:pPr>
            <w:pStyle w:val="1DE47D00CFD64A76B2588A9EA7FD8FCA"/>
          </w:pPr>
          <w:r w:rsidRPr="003D58FC">
            <w:rPr>
              <w:rStyle w:val="PlaceholderText"/>
            </w:rPr>
            <w:t>[Keywords]</w:t>
          </w:r>
        </w:p>
      </w:docPartBody>
    </w:docPart>
    <w:docPart>
      <w:docPartPr>
        <w:name w:val="42420E225CAA4DC5A772E7CE2B0D9FB3"/>
        <w:category>
          <w:name w:val="General"/>
          <w:gallery w:val="placeholder"/>
        </w:category>
        <w:types>
          <w:type w:val="bbPlcHdr"/>
        </w:types>
        <w:behaviors>
          <w:behavior w:val="content"/>
        </w:behaviors>
        <w:guid w:val="{306031C7-1D0F-474A-9633-989B78B14D4D}"/>
      </w:docPartPr>
      <w:docPartBody>
        <w:p w:rsidR="00983626" w:rsidRDefault="00983626" w:rsidP="00983626">
          <w:pPr>
            <w:pStyle w:val="42420E225CAA4DC5A772E7CE2B0D9FB3"/>
          </w:pPr>
          <w:r w:rsidRPr="003D58FC">
            <w:rPr>
              <w:rStyle w:val="PlaceholderText"/>
            </w:rPr>
            <w:t>[Keywords]</w:t>
          </w:r>
        </w:p>
      </w:docPartBody>
    </w:docPart>
    <w:docPart>
      <w:docPartPr>
        <w:name w:val="3B0D13A69DDA41C08DC14C676B25CEFD"/>
        <w:category>
          <w:name w:val="General"/>
          <w:gallery w:val="placeholder"/>
        </w:category>
        <w:types>
          <w:type w:val="bbPlcHdr"/>
        </w:types>
        <w:behaviors>
          <w:behavior w:val="content"/>
        </w:behaviors>
        <w:guid w:val="{011FDF83-9C2E-4DD5-9D64-BE8E101247E8}"/>
      </w:docPartPr>
      <w:docPartBody>
        <w:p w:rsidR="00983626" w:rsidRDefault="00983626" w:rsidP="00983626">
          <w:pPr>
            <w:pStyle w:val="3B0D13A69DDA41C08DC14C676B25CEFD"/>
          </w:pPr>
          <w:r w:rsidRPr="003D58FC">
            <w:rPr>
              <w:rStyle w:val="PlaceholderText"/>
            </w:rPr>
            <w:t>[Keywords]</w:t>
          </w:r>
        </w:p>
      </w:docPartBody>
    </w:docPart>
    <w:docPart>
      <w:docPartPr>
        <w:name w:val="800F71B867C04CD694EC0A8FF4E0972D"/>
        <w:category>
          <w:name w:val="General"/>
          <w:gallery w:val="placeholder"/>
        </w:category>
        <w:types>
          <w:type w:val="bbPlcHdr"/>
        </w:types>
        <w:behaviors>
          <w:behavior w:val="content"/>
        </w:behaviors>
        <w:guid w:val="{BEA01854-2124-469C-B4C1-788CCE7011BF}"/>
      </w:docPartPr>
      <w:docPartBody>
        <w:p w:rsidR="00983626" w:rsidRDefault="00983626" w:rsidP="00983626">
          <w:pPr>
            <w:pStyle w:val="800F71B867C04CD694EC0A8FF4E0972D"/>
          </w:pPr>
          <w:r w:rsidRPr="003D58FC">
            <w:rPr>
              <w:rStyle w:val="PlaceholderText"/>
            </w:rPr>
            <w:t>[Keywords]</w:t>
          </w:r>
        </w:p>
      </w:docPartBody>
    </w:docPart>
    <w:docPart>
      <w:docPartPr>
        <w:name w:val="64592A24E97B4F6F9128F50F4FC30973"/>
        <w:category>
          <w:name w:val="General"/>
          <w:gallery w:val="placeholder"/>
        </w:category>
        <w:types>
          <w:type w:val="bbPlcHdr"/>
        </w:types>
        <w:behaviors>
          <w:behavior w:val="content"/>
        </w:behaviors>
        <w:guid w:val="{44D9DD5F-2748-4E1E-9800-2323C8DDF671}"/>
      </w:docPartPr>
      <w:docPartBody>
        <w:p w:rsidR="00983626" w:rsidRDefault="00983626" w:rsidP="00983626">
          <w:pPr>
            <w:pStyle w:val="64592A24E97B4F6F9128F50F4FC30973"/>
          </w:pPr>
          <w:r w:rsidRPr="003D58FC">
            <w:rPr>
              <w:rStyle w:val="PlaceholderText"/>
            </w:rPr>
            <w:t>[Keywords]</w:t>
          </w:r>
        </w:p>
      </w:docPartBody>
    </w:docPart>
    <w:docPart>
      <w:docPartPr>
        <w:name w:val="30BB3A5A36E145C3A6B37903A62CDA9C"/>
        <w:category>
          <w:name w:val="General"/>
          <w:gallery w:val="placeholder"/>
        </w:category>
        <w:types>
          <w:type w:val="bbPlcHdr"/>
        </w:types>
        <w:behaviors>
          <w:behavior w:val="content"/>
        </w:behaviors>
        <w:guid w:val="{40D4764F-9AD3-41F4-9283-0EDD304C295C}"/>
      </w:docPartPr>
      <w:docPartBody>
        <w:p w:rsidR="00983626" w:rsidRDefault="00983626" w:rsidP="00983626">
          <w:pPr>
            <w:pStyle w:val="30BB3A5A36E145C3A6B37903A62CDA9C"/>
          </w:pPr>
          <w:r w:rsidRPr="003D58FC">
            <w:rPr>
              <w:rStyle w:val="PlaceholderText"/>
            </w:rPr>
            <w:t>[Keywords]</w:t>
          </w:r>
        </w:p>
      </w:docPartBody>
    </w:docPart>
    <w:docPart>
      <w:docPartPr>
        <w:name w:val="6BD78E9C05C84A16A050E04F1525C2CD"/>
        <w:category>
          <w:name w:val="General"/>
          <w:gallery w:val="placeholder"/>
        </w:category>
        <w:types>
          <w:type w:val="bbPlcHdr"/>
        </w:types>
        <w:behaviors>
          <w:behavior w:val="content"/>
        </w:behaviors>
        <w:guid w:val="{210E22EF-8EC5-4AA5-B7E9-2BD191F4D562}"/>
      </w:docPartPr>
      <w:docPartBody>
        <w:p w:rsidR="00983626" w:rsidRDefault="00983626" w:rsidP="00983626">
          <w:pPr>
            <w:pStyle w:val="6BD78E9C05C84A16A050E04F1525C2CD"/>
          </w:pPr>
          <w:r w:rsidRPr="003D58FC">
            <w:rPr>
              <w:rStyle w:val="PlaceholderText"/>
            </w:rPr>
            <w:t>[Keywords]</w:t>
          </w:r>
        </w:p>
      </w:docPartBody>
    </w:docPart>
    <w:docPart>
      <w:docPartPr>
        <w:name w:val="0A25F0B82F654B3893FEEBBBE60398AB"/>
        <w:category>
          <w:name w:val="General"/>
          <w:gallery w:val="placeholder"/>
        </w:category>
        <w:types>
          <w:type w:val="bbPlcHdr"/>
        </w:types>
        <w:behaviors>
          <w:behavior w:val="content"/>
        </w:behaviors>
        <w:guid w:val="{910D7EDE-58E2-4ABB-81CF-06C3AB87BA2C}"/>
      </w:docPartPr>
      <w:docPartBody>
        <w:p w:rsidR="00983626" w:rsidRDefault="00983626" w:rsidP="00983626">
          <w:pPr>
            <w:pStyle w:val="0A25F0B82F654B3893FEEBBBE60398AB"/>
          </w:pPr>
          <w:r w:rsidRPr="003D58FC">
            <w:rPr>
              <w:rStyle w:val="PlaceholderText"/>
            </w:rPr>
            <w:t>[Keywords]</w:t>
          </w:r>
        </w:p>
      </w:docPartBody>
    </w:docPart>
    <w:docPart>
      <w:docPartPr>
        <w:name w:val="20ABA6275EFB48FBAEBD3D9C5172AF06"/>
        <w:category>
          <w:name w:val="General"/>
          <w:gallery w:val="placeholder"/>
        </w:category>
        <w:types>
          <w:type w:val="bbPlcHdr"/>
        </w:types>
        <w:behaviors>
          <w:behavior w:val="content"/>
        </w:behaviors>
        <w:guid w:val="{B3FFE3F4-FC51-4BFB-AE28-A1E0575386D2}"/>
      </w:docPartPr>
      <w:docPartBody>
        <w:p w:rsidR="00983626" w:rsidRDefault="00983626" w:rsidP="00983626">
          <w:pPr>
            <w:pStyle w:val="20ABA6275EFB48FBAEBD3D9C5172AF06"/>
          </w:pPr>
          <w:r w:rsidRPr="003D58FC">
            <w:rPr>
              <w:rStyle w:val="PlaceholderText"/>
            </w:rPr>
            <w:t>[Keywords]</w:t>
          </w:r>
        </w:p>
      </w:docPartBody>
    </w:docPart>
    <w:docPart>
      <w:docPartPr>
        <w:name w:val="85DACA871FBA45B0B70645E36FBFE791"/>
        <w:category>
          <w:name w:val="General"/>
          <w:gallery w:val="placeholder"/>
        </w:category>
        <w:types>
          <w:type w:val="bbPlcHdr"/>
        </w:types>
        <w:behaviors>
          <w:behavior w:val="content"/>
        </w:behaviors>
        <w:guid w:val="{6DEE3286-9FF3-4577-8016-D918134F5FEA}"/>
      </w:docPartPr>
      <w:docPartBody>
        <w:p w:rsidR="00983626" w:rsidRDefault="00983626" w:rsidP="00983626">
          <w:pPr>
            <w:pStyle w:val="85DACA871FBA45B0B70645E36FBFE791"/>
          </w:pPr>
          <w:r w:rsidRPr="003D58FC">
            <w:rPr>
              <w:rStyle w:val="PlaceholderText"/>
            </w:rPr>
            <w:t>[Keywords]</w:t>
          </w:r>
        </w:p>
      </w:docPartBody>
    </w:docPart>
    <w:docPart>
      <w:docPartPr>
        <w:name w:val="DA312D9D261E4F8281FDEB4D4A667E43"/>
        <w:category>
          <w:name w:val="General"/>
          <w:gallery w:val="placeholder"/>
        </w:category>
        <w:types>
          <w:type w:val="bbPlcHdr"/>
        </w:types>
        <w:behaviors>
          <w:behavior w:val="content"/>
        </w:behaviors>
        <w:guid w:val="{B824592E-9567-4B78-AC9F-D447EF7C1D3D}"/>
      </w:docPartPr>
      <w:docPartBody>
        <w:p w:rsidR="00983626" w:rsidRDefault="00983626" w:rsidP="00983626">
          <w:pPr>
            <w:pStyle w:val="DA312D9D261E4F8281FDEB4D4A667E43"/>
          </w:pPr>
          <w:r w:rsidRPr="003D58FC">
            <w:rPr>
              <w:rStyle w:val="PlaceholderText"/>
            </w:rPr>
            <w:t>[Keywords]</w:t>
          </w:r>
        </w:p>
      </w:docPartBody>
    </w:docPart>
    <w:docPart>
      <w:docPartPr>
        <w:name w:val="D03D2A9826124BCCB6389F0BAE35955D"/>
        <w:category>
          <w:name w:val="General"/>
          <w:gallery w:val="placeholder"/>
        </w:category>
        <w:types>
          <w:type w:val="bbPlcHdr"/>
        </w:types>
        <w:behaviors>
          <w:behavior w:val="content"/>
        </w:behaviors>
        <w:guid w:val="{A7B41619-CB42-4625-BA0E-C196B60E3454}"/>
      </w:docPartPr>
      <w:docPartBody>
        <w:p w:rsidR="00983626" w:rsidRDefault="00983626" w:rsidP="00983626">
          <w:pPr>
            <w:pStyle w:val="D03D2A9826124BCCB6389F0BAE35955D"/>
          </w:pPr>
          <w:r w:rsidRPr="003D58FC">
            <w:rPr>
              <w:rStyle w:val="PlaceholderText"/>
            </w:rPr>
            <w:t>[Keywords]</w:t>
          </w:r>
        </w:p>
      </w:docPartBody>
    </w:docPart>
    <w:docPart>
      <w:docPartPr>
        <w:name w:val="B0F281E9A910454183235E7F7D50C09F"/>
        <w:category>
          <w:name w:val="General"/>
          <w:gallery w:val="placeholder"/>
        </w:category>
        <w:types>
          <w:type w:val="bbPlcHdr"/>
        </w:types>
        <w:behaviors>
          <w:behavior w:val="content"/>
        </w:behaviors>
        <w:guid w:val="{F749A693-073B-45EC-82F1-C109D84034B9}"/>
      </w:docPartPr>
      <w:docPartBody>
        <w:p w:rsidR="00983626" w:rsidRDefault="00983626" w:rsidP="00983626">
          <w:pPr>
            <w:pStyle w:val="B0F281E9A910454183235E7F7D50C09F"/>
          </w:pPr>
          <w:r w:rsidRPr="003D58FC">
            <w:rPr>
              <w:rStyle w:val="PlaceholderText"/>
            </w:rPr>
            <w:t>[Keywords]</w:t>
          </w:r>
        </w:p>
      </w:docPartBody>
    </w:docPart>
    <w:docPart>
      <w:docPartPr>
        <w:name w:val="DBC5A0D74BF0467BB1BF26D2F5E722D6"/>
        <w:category>
          <w:name w:val="General"/>
          <w:gallery w:val="placeholder"/>
        </w:category>
        <w:types>
          <w:type w:val="bbPlcHdr"/>
        </w:types>
        <w:behaviors>
          <w:behavior w:val="content"/>
        </w:behaviors>
        <w:guid w:val="{A3667273-7842-4658-B1D8-DD64FFBD5F55}"/>
      </w:docPartPr>
      <w:docPartBody>
        <w:p w:rsidR="00983626" w:rsidRDefault="00983626" w:rsidP="00983626">
          <w:pPr>
            <w:pStyle w:val="DBC5A0D74BF0467BB1BF26D2F5E722D6"/>
          </w:pPr>
          <w:r w:rsidRPr="003D58FC">
            <w:rPr>
              <w:rStyle w:val="PlaceholderText"/>
            </w:rPr>
            <w:t>[Keywords]</w:t>
          </w:r>
        </w:p>
      </w:docPartBody>
    </w:docPart>
    <w:docPart>
      <w:docPartPr>
        <w:name w:val="F7B3FCDDCBC24479A9868B2B97293EBF"/>
        <w:category>
          <w:name w:val="General"/>
          <w:gallery w:val="placeholder"/>
        </w:category>
        <w:types>
          <w:type w:val="bbPlcHdr"/>
        </w:types>
        <w:behaviors>
          <w:behavior w:val="content"/>
        </w:behaviors>
        <w:guid w:val="{779C0C43-D082-4B88-8A68-039AD9D4778D}"/>
      </w:docPartPr>
      <w:docPartBody>
        <w:p w:rsidR="00983626" w:rsidRDefault="00983626" w:rsidP="00983626">
          <w:pPr>
            <w:pStyle w:val="F7B3FCDDCBC24479A9868B2B97293EBF"/>
          </w:pPr>
          <w:r w:rsidRPr="003D58FC">
            <w:rPr>
              <w:rStyle w:val="PlaceholderText"/>
            </w:rPr>
            <w:t>[Keywords]</w:t>
          </w:r>
        </w:p>
      </w:docPartBody>
    </w:docPart>
    <w:docPart>
      <w:docPartPr>
        <w:name w:val="4039275B548F449ABDB859F3D4F8AA9A"/>
        <w:category>
          <w:name w:val="General"/>
          <w:gallery w:val="placeholder"/>
        </w:category>
        <w:types>
          <w:type w:val="bbPlcHdr"/>
        </w:types>
        <w:behaviors>
          <w:behavior w:val="content"/>
        </w:behaviors>
        <w:guid w:val="{DA2F0955-5D01-41A9-8E34-9B74AF8D2DEE}"/>
      </w:docPartPr>
      <w:docPartBody>
        <w:p w:rsidR="00983626" w:rsidRDefault="00983626" w:rsidP="00983626">
          <w:pPr>
            <w:pStyle w:val="4039275B548F449ABDB859F3D4F8AA9A"/>
          </w:pPr>
          <w:r w:rsidRPr="003D58FC">
            <w:rPr>
              <w:rStyle w:val="PlaceholderText"/>
            </w:rPr>
            <w:t>[Keywords]</w:t>
          </w:r>
        </w:p>
      </w:docPartBody>
    </w:docPart>
    <w:docPart>
      <w:docPartPr>
        <w:name w:val="CE45A57D78FB4553A013DF8D12435FAF"/>
        <w:category>
          <w:name w:val="General"/>
          <w:gallery w:val="placeholder"/>
        </w:category>
        <w:types>
          <w:type w:val="bbPlcHdr"/>
        </w:types>
        <w:behaviors>
          <w:behavior w:val="content"/>
        </w:behaviors>
        <w:guid w:val="{33D0DD61-934D-4C65-85A8-406A4E9D1B39}"/>
      </w:docPartPr>
      <w:docPartBody>
        <w:p w:rsidR="00983626" w:rsidRDefault="00983626" w:rsidP="00983626">
          <w:pPr>
            <w:pStyle w:val="CE45A57D78FB4553A013DF8D12435FAF"/>
          </w:pPr>
          <w:r w:rsidRPr="003D58FC">
            <w:rPr>
              <w:rStyle w:val="PlaceholderText"/>
            </w:rPr>
            <w:t>[Keywords]</w:t>
          </w:r>
        </w:p>
      </w:docPartBody>
    </w:docPart>
    <w:docPart>
      <w:docPartPr>
        <w:name w:val="F194B5E52B6148328BBE80698D7B834A"/>
        <w:category>
          <w:name w:val="General"/>
          <w:gallery w:val="placeholder"/>
        </w:category>
        <w:types>
          <w:type w:val="bbPlcHdr"/>
        </w:types>
        <w:behaviors>
          <w:behavior w:val="content"/>
        </w:behaviors>
        <w:guid w:val="{03C0DD90-0289-4DBA-A12A-83D3873B963E}"/>
      </w:docPartPr>
      <w:docPartBody>
        <w:p w:rsidR="00983626" w:rsidRDefault="00983626" w:rsidP="00983626">
          <w:pPr>
            <w:pStyle w:val="F194B5E52B6148328BBE80698D7B834A"/>
          </w:pPr>
          <w:r w:rsidRPr="003D58FC">
            <w:rPr>
              <w:rStyle w:val="PlaceholderText"/>
            </w:rPr>
            <w:t>[Keywords]</w:t>
          </w:r>
        </w:p>
      </w:docPartBody>
    </w:docPart>
    <w:docPart>
      <w:docPartPr>
        <w:name w:val="9916BC35021D4010895073A62CA2048B"/>
        <w:category>
          <w:name w:val="General"/>
          <w:gallery w:val="placeholder"/>
        </w:category>
        <w:types>
          <w:type w:val="bbPlcHdr"/>
        </w:types>
        <w:behaviors>
          <w:behavior w:val="content"/>
        </w:behaviors>
        <w:guid w:val="{1ADE7F46-DFF7-4860-B0F2-DCAB9BAAC3F9}"/>
      </w:docPartPr>
      <w:docPartBody>
        <w:p w:rsidR="00983626" w:rsidRDefault="00983626" w:rsidP="00983626">
          <w:pPr>
            <w:pStyle w:val="9916BC35021D4010895073A62CA2048B"/>
          </w:pPr>
          <w:r w:rsidRPr="003D58FC">
            <w:rPr>
              <w:rStyle w:val="PlaceholderText"/>
            </w:rPr>
            <w:t>[Keywords]</w:t>
          </w:r>
        </w:p>
      </w:docPartBody>
    </w:docPart>
    <w:docPart>
      <w:docPartPr>
        <w:name w:val="69FA2C80371B4465A67C212B06745273"/>
        <w:category>
          <w:name w:val="General"/>
          <w:gallery w:val="placeholder"/>
        </w:category>
        <w:types>
          <w:type w:val="bbPlcHdr"/>
        </w:types>
        <w:behaviors>
          <w:behavior w:val="content"/>
        </w:behaviors>
        <w:guid w:val="{65B07871-3F1C-4202-930F-25197F82F20D}"/>
      </w:docPartPr>
      <w:docPartBody>
        <w:p w:rsidR="00983626" w:rsidRDefault="00983626" w:rsidP="00983626">
          <w:pPr>
            <w:pStyle w:val="69FA2C80371B4465A67C212B06745273"/>
          </w:pPr>
          <w:r w:rsidRPr="003D58FC">
            <w:rPr>
              <w:rStyle w:val="PlaceholderText"/>
            </w:rPr>
            <w:t>[Keywords]</w:t>
          </w:r>
        </w:p>
      </w:docPartBody>
    </w:docPart>
    <w:docPart>
      <w:docPartPr>
        <w:name w:val="3F06C9B1E4E946C8B31B0C8F28C155F5"/>
        <w:category>
          <w:name w:val="General"/>
          <w:gallery w:val="placeholder"/>
        </w:category>
        <w:types>
          <w:type w:val="bbPlcHdr"/>
        </w:types>
        <w:behaviors>
          <w:behavior w:val="content"/>
        </w:behaviors>
        <w:guid w:val="{1FE4C740-FC85-472D-8629-610F7674C2BD}"/>
      </w:docPartPr>
      <w:docPartBody>
        <w:p w:rsidR="00983626" w:rsidRDefault="00983626" w:rsidP="00983626">
          <w:pPr>
            <w:pStyle w:val="3F06C9B1E4E946C8B31B0C8F28C155F5"/>
          </w:pPr>
          <w:r w:rsidRPr="003D58FC">
            <w:rPr>
              <w:rStyle w:val="PlaceholderText"/>
            </w:rPr>
            <w:t>[Keywords]</w:t>
          </w:r>
        </w:p>
      </w:docPartBody>
    </w:docPart>
    <w:docPart>
      <w:docPartPr>
        <w:name w:val="EDFF77F1C96842FC9D292FF99710E2DB"/>
        <w:category>
          <w:name w:val="General"/>
          <w:gallery w:val="placeholder"/>
        </w:category>
        <w:types>
          <w:type w:val="bbPlcHdr"/>
        </w:types>
        <w:behaviors>
          <w:behavior w:val="content"/>
        </w:behaviors>
        <w:guid w:val="{24F3FFBF-CAA4-4182-9E61-DE3295B4D340}"/>
      </w:docPartPr>
      <w:docPartBody>
        <w:p w:rsidR="00983626" w:rsidRDefault="00983626" w:rsidP="00983626">
          <w:pPr>
            <w:pStyle w:val="EDFF77F1C96842FC9D292FF99710E2DB"/>
          </w:pPr>
          <w:r w:rsidRPr="003D58FC">
            <w:rPr>
              <w:rStyle w:val="PlaceholderText"/>
            </w:rPr>
            <w:t>[Keywords]</w:t>
          </w:r>
        </w:p>
      </w:docPartBody>
    </w:docPart>
    <w:docPart>
      <w:docPartPr>
        <w:name w:val="0311C86DDF514A68A4F739F9812D6D1E"/>
        <w:category>
          <w:name w:val="General"/>
          <w:gallery w:val="placeholder"/>
        </w:category>
        <w:types>
          <w:type w:val="bbPlcHdr"/>
        </w:types>
        <w:behaviors>
          <w:behavior w:val="content"/>
        </w:behaviors>
        <w:guid w:val="{E457C036-26F1-4FCB-82F8-988D35F49DE8}"/>
      </w:docPartPr>
      <w:docPartBody>
        <w:p w:rsidR="00983626" w:rsidRDefault="00983626" w:rsidP="00983626">
          <w:pPr>
            <w:pStyle w:val="0311C86DDF514A68A4F739F9812D6D1E"/>
          </w:pPr>
          <w:r w:rsidRPr="003D58FC">
            <w:rPr>
              <w:rStyle w:val="PlaceholderText"/>
            </w:rPr>
            <w:t>[Keywords]</w:t>
          </w:r>
        </w:p>
      </w:docPartBody>
    </w:docPart>
    <w:docPart>
      <w:docPartPr>
        <w:name w:val="5C7D104327354880BF2F0CAE1BD97805"/>
        <w:category>
          <w:name w:val="General"/>
          <w:gallery w:val="placeholder"/>
        </w:category>
        <w:types>
          <w:type w:val="bbPlcHdr"/>
        </w:types>
        <w:behaviors>
          <w:behavior w:val="content"/>
        </w:behaviors>
        <w:guid w:val="{AB11AD82-7BCE-48F1-BBA2-3F1829A35BF7}"/>
      </w:docPartPr>
      <w:docPartBody>
        <w:p w:rsidR="00983626" w:rsidRDefault="00983626" w:rsidP="00983626">
          <w:pPr>
            <w:pStyle w:val="5C7D104327354880BF2F0CAE1BD97805"/>
          </w:pPr>
          <w:r w:rsidRPr="003D58FC">
            <w:rPr>
              <w:rStyle w:val="PlaceholderText"/>
            </w:rPr>
            <w:t>[Keywords]</w:t>
          </w:r>
        </w:p>
      </w:docPartBody>
    </w:docPart>
    <w:docPart>
      <w:docPartPr>
        <w:name w:val="C42D875DD880463EAA0FE7276A989A05"/>
        <w:category>
          <w:name w:val="General"/>
          <w:gallery w:val="placeholder"/>
        </w:category>
        <w:types>
          <w:type w:val="bbPlcHdr"/>
        </w:types>
        <w:behaviors>
          <w:behavior w:val="content"/>
        </w:behaviors>
        <w:guid w:val="{414B712B-DE31-486C-8B2D-B63F34B23C7A}"/>
      </w:docPartPr>
      <w:docPartBody>
        <w:p w:rsidR="00983626" w:rsidRDefault="00983626" w:rsidP="00983626">
          <w:pPr>
            <w:pStyle w:val="C42D875DD880463EAA0FE7276A989A05"/>
          </w:pPr>
          <w:r w:rsidRPr="003D58FC">
            <w:rPr>
              <w:rStyle w:val="PlaceholderText"/>
            </w:rPr>
            <w:t>[Keywords]</w:t>
          </w:r>
        </w:p>
      </w:docPartBody>
    </w:docPart>
    <w:docPart>
      <w:docPartPr>
        <w:name w:val="A6D974C107D843F6A7137007FA1C58A0"/>
        <w:category>
          <w:name w:val="General"/>
          <w:gallery w:val="placeholder"/>
        </w:category>
        <w:types>
          <w:type w:val="bbPlcHdr"/>
        </w:types>
        <w:behaviors>
          <w:behavior w:val="content"/>
        </w:behaviors>
        <w:guid w:val="{EA82FE7A-F35F-4889-A3F7-7AFDF612309D}"/>
      </w:docPartPr>
      <w:docPartBody>
        <w:p w:rsidR="00983626" w:rsidRDefault="00983626" w:rsidP="00983626">
          <w:pPr>
            <w:pStyle w:val="A6D974C107D843F6A7137007FA1C58A0"/>
          </w:pPr>
          <w:r w:rsidRPr="003D58FC">
            <w:rPr>
              <w:rStyle w:val="PlaceholderText"/>
            </w:rPr>
            <w:t>[Keywords]</w:t>
          </w:r>
        </w:p>
      </w:docPartBody>
    </w:docPart>
    <w:docPart>
      <w:docPartPr>
        <w:name w:val="CF93EB73EA36498AAD13BB96AF156547"/>
        <w:category>
          <w:name w:val="General"/>
          <w:gallery w:val="placeholder"/>
        </w:category>
        <w:types>
          <w:type w:val="bbPlcHdr"/>
        </w:types>
        <w:behaviors>
          <w:behavior w:val="content"/>
        </w:behaviors>
        <w:guid w:val="{B1B614B8-9104-4FB8-A6CF-E18139C58838}"/>
      </w:docPartPr>
      <w:docPartBody>
        <w:p w:rsidR="00983626" w:rsidRDefault="00983626" w:rsidP="00983626">
          <w:pPr>
            <w:pStyle w:val="CF93EB73EA36498AAD13BB96AF156547"/>
          </w:pPr>
          <w:r w:rsidRPr="003D58FC">
            <w:rPr>
              <w:rStyle w:val="PlaceholderText"/>
            </w:rPr>
            <w:t>[Keywords]</w:t>
          </w:r>
        </w:p>
      </w:docPartBody>
    </w:docPart>
    <w:docPart>
      <w:docPartPr>
        <w:name w:val="EAA6E8BF5E224D74BCAFA3C4A5E75116"/>
        <w:category>
          <w:name w:val="General"/>
          <w:gallery w:val="placeholder"/>
        </w:category>
        <w:types>
          <w:type w:val="bbPlcHdr"/>
        </w:types>
        <w:behaviors>
          <w:behavior w:val="content"/>
        </w:behaviors>
        <w:guid w:val="{3051BB8D-60FF-4BFF-A25E-E259AE421ACB}"/>
      </w:docPartPr>
      <w:docPartBody>
        <w:p w:rsidR="00983626" w:rsidRDefault="00983626" w:rsidP="00983626">
          <w:pPr>
            <w:pStyle w:val="EAA6E8BF5E224D74BCAFA3C4A5E75116"/>
          </w:pPr>
          <w:r w:rsidRPr="003D58FC">
            <w:rPr>
              <w:rStyle w:val="PlaceholderText"/>
            </w:rPr>
            <w:t>[Keywords]</w:t>
          </w:r>
        </w:p>
      </w:docPartBody>
    </w:docPart>
    <w:docPart>
      <w:docPartPr>
        <w:name w:val="1B2049D73EE844EDA3F1607E2542D707"/>
        <w:category>
          <w:name w:val="General"/>
          <w:gallery w:val="placeholder"/>
        </w:category>
        <w:types>
          <w:type w:val="bbPlcHdr"/>
        </w:types>
        <w:behaviors>
          <w:behavior w:val="content"/>
        </w:behaviors>
        <w:guid w:val="{6A9A65A0-257C-4A5A-BEC9-A0C3F2E8D8A2}"/>
      </w:docPartPr>
      <w:docPartBody>
        <w:p w:rsidR="00983626" w:rsidRDefault="00983626" w:rsidP="00983626">
          <w:pPr>
            <w:pStyle w:val="1B2049D73EE844EDA3F1607E2542D707"/>
          </w:pPr>
          <w:r w:rsidRPr="003D58FC">
            <w:rPr>
              <w:rStyle w:val="PlaceholderText"/>
            </w:rPr>
            <w:t>[Keywords]</w:t>
          </w:r>
        </w:p>
      </w:docPartBody>
    </w:docPart>
    <w:docPart>
      <w:docPartPr>
        <w:name w:val="F34C42CF9857453ABCBA0EFD98F25980"/>
        <w:category>
          <w:name w:val="General"/>
          <w:gallery w:val="placeholder"/>
        </w:category>
        <w:types>
          <w:type w:val="bbPlcHdr"/>
        </w:types>
        <w:behaviors>
          <w:behavior w:val="content"/>
        </w:behaviors>
        <w:guid w:val="{7BBB1AAD-13AA-42BA-B6FE-FE3113565BEA}"/>
      </w:docPartPr>
      <w:docPartBody>
        <w:p w:rsidR="00983626" w:rsidRDefault="00983626" w:rsidP="00983626">
          <w:pPr>
            <w:pStyle w:val="F34C42CF9857453ABCBA0EFD98F25980"/>
          </w:pPr>
          <w:r w:rsidRPr="003D58FC">
            <w:rPr>
              <w:rStyle w:val="PlaceholderText"/>
            </w:rPr>
            <w:t>[Keywords]</w:t>
          </w:r>
        </w:p>
      </w:docPartBody>
    </w:docPart>
    <w:docPart>
      <w:docPartPr>
        <w:name w:val="5E67B90240CE45ADA448E7AE0B27CF2E"/>
        <w:category>
          <w:name w:val="General"/>
          <w:gallery w:val="placeholder"/>
        </w:category>
        <w:types>
          <w:type w:val="bbPlcHdr"/>
        </w:types>
        <w:behaviors>
          <w:behavior w:val="content"/>
        </w:behaviors>
        <w:guid w:val="{E4E24E21-369B-464C-BAF3-ED27DEB2EDAF}"/>
      </w:docPartPr>
      <w:docPartBody>
        <w:p w:rsidR="00983626" w:rsidRDefault="00983626" w:rsidP="00983626">
          <w:pPr>
            <w:pStyle w:val="5E67B90240CE45ADA448E7AE0B27CF2E"/>
          </w:pPr>
          <w:r w:rsidRPr="003D58FC">
            <w:rPr>
              <w:rStyle w:val="PlaceholderText"/>
            </w:rPr>
            <w:t>[Keywords]</w:t>
          </w:r>
        </w:p>
      </w:docPartBody>
    </w:docPart>
    <w:docPart>
      <w:docPartPr>
        <w:name w:val="B25D3A4FA69C4B4186B29065B031594C"/>
        <w:category>
          <w:name w:val="General"/>
          <w:gallery w:val="placeholder"/>
        </w:category>
        <w:types>
          <w:type w:val="bbPlcHdr"/>
        </w:types>
        <w:behaviors>
          <w:behavior w:val="content"/>
        </w:behaviors>
        <w:guid w:val="{BACF5D8C-E03C-4FDD-B926-E06524ADF044}"/>
      </w:docPartPr>
      <w:docPartBody>
        <w:p w:rsidR="00983626" w:rsidRDefault="00983626" w:rsidP="00983626">
          <w:pPr>
            <w:pStyle w:val="B25D3A4FA69C4B4186B29065B031594C"/>
          </w:pPr>
          <w:r w:rsidRPr="003D58FC">
            <w:rPr>
              <w:rStyle w:val="PlaceholderText"/>
            </w:rPr>
            <w:t>[Keywords]</w:t>
          </w:r>
        </w:p>
      </w:docPartBody>
    </w:docPart>
    <w:docPart>
      <w:docPartPr>
        <w:name w:val="E73B3238F7BA4B9BA3CE6A8A798BAC51"/>
        <w:category>
          <w:name w:val="General"/>
          <w:gallery w:val="placeholder"/>
        </w:category>
        <w:types>
          <w:type w:val="bbPlcHdr"/>
        </w:types>
        <w:behaviors>
          <w:behavior w:val="content"/>
        </w:behaviors>
        <w:guid w:val="{8058BE3F-2472-45E0-87D3-A445CD377C0D}"/>
      </w:docPartPr>
      <w:docPartBody>
        <w:p w:rsidR="00983626" w:rsidRDefault="00983626" w:rsidP="00983626">
          <w:pPr>
            <w:pStyle w:val="E73B3238F7BA4B9BA3CE6A8A798BAC51"/>
          </w:pPr>
          <w:r w:rsidRPr="003D58FC">
            <w:rPr>
              <w:rStyle w:val="PlaceholderText"/>
            </w:rPr>
            <w:t>[Keywords]</w:t>
          </w:r>
        </w:p>
      </w:docPartBody>
    </w:docPart>
    <w:docPart>
      <w:docPartPr>
        <w:name w:val="8A92452BC5C24EB0B895DB30EC842800"/>
        <w:category>
          <w:name w:val="General"/>
          <w:gallery w:val="placeholder"/>
        </w:category>
        <w:types>
          <w:type w:val="bbPlcHdr"/>
        </w:types>
        <w:behaviors>
          <w:behavior w:val="content"/>
        </w:behaviors>
        <w:guid w:val="{E5212007-732B-4725-BCAA-DE2516D91E60}"/>
      </w:docPartPr>
      <w:docPartBody>
        <w:p w:rsidR="00983626" w:rsidRDefault="00983626" w:rsidP="00983626">
          <w:pPr>
            <w:pStyle w:val="8A92452BC5C24EB0B895DB30EC842800"/>
          </w:pPr>
          <w:r w:rsidRPr="003D58FC">
            <w:rPr>
              <w:rStyle w:val="PlaceholderText"/>
            </w:rPr>
            <w:t>[Keywords]</w:t>
          </w:r>
        </w:p>
      </w:docPartBody>
    </w:docPart>
    <w:docPart>
      <w:docPartPr>
        <w:name w:val="593723D57E7C4E67ACE963137ED3CDAD"/>
        <w:category>
          <w:name w:val="General"/>
          <w:gallery w:val="placeholder"/>
        </w:category>
        <w:types>
          <w:type w:val="bbPlcHdr"/>
        </w:types>
        <w:behaviors>
          <w:behavior w:val="content"/>
        </w:behaviors>
        <w:guid w:val="{2777EBC5-FD29-45BA-86F7-AC39B84E6FC6}"/>
      </w:docPartPr>
      <w:docPartBody>
        <w:p w:rsidR="00983626" w:rsidRDefault="00983626" w:rsidP="00983626">
          <w:pPr>
            <w:pStyle w:val="593723D57E7C4E67ACE963137ED3CDAD"/>
          </w:pPr>
          <w:r w:rsidRPr="003D58FC">
            <w:rPr>
              <w:rStyle w:val="PlaceholderText"/>
            </w:rPr>
            <w:t>[Keywords]</w:t>
          </w:r>
        </w:p>
      </w:docPartBody>
    </w:docPart>
    <w:docPart>
      <w:docPartPr>
        <w:name w:val="D9CA8803ABFC4E3BB2CAF36D584F48FC"/>
        <w:category>
          <w:name w:val="General"/>
          <w:gallery w:val="placeholder"/>
        </w:category>
        <w:types>
          <w:type w:val="bbPlcHdr"/>
        </w:types>
        <w:behaviors>
          <w:behavior w:val="content"/>
        </w:behaviors>
        <w:guid w:val="{27CB3B90-39AF-4CE8-8011-2378C400DBAE}"/>
      </w:docPartPr>
      <w:docPartBody>
        <w:p w:rsidR="00983626" w:rsidRDefault="00983626" w:rsidP="00983626">
          <w:pPr>
            <w:pStyle w:val="D9CA8803ABFC4E3BB2CAF36D584F48FC"/>
          </w:pPr>
          <w:r w:rsidRPr="003D58FC">
            <w:rPr>
              <w:rStyle w:val="PlaceholderText"/>
            </w:rPr>
            <w:t>[Keywords]</w:t>
          </w:r>
        </w:p>
      </w:docPartBody>
    </w:docPart>
    <w:docPart>
      <w:docPartPr>
        <w:name w:val="105F2D69FDAE4EB59D1CC9384E73E622"/>
        <w:category>
          <w:name w:val="General"/>
          <w:gallery w:val="placeholder"/>
        </w:category>
        <w:types>
          <w:type w:val="bbPlcHdr"/>
        </w:types>
        <w:behaviors>
          <w:behavior w:val="content"/>
        </w:behaviors>
        <w:guid w:val="{C77CCD57-1D96-406A-BF5C-AA2229799646}"/>
      </w:docPartPr>
      <w:docPartBody>
        <w:p w:rsidR="00983626" w:rsidRDefault="00983626" w:rsidP="00983626">
          <w:pPr>
            <w:pStyle w:val="105F2D69FDAE4EB59D1CC9384E73E622"/>
          </w:pPr>
          <w:r w:rsidRPr="003D58FC">
            <w:rPr>
              <w:rStyle w:val="PlaceholderText"/>
            </w:rPr>
            <w:t>[Keywords]</w:t>
          </w:r>
        </w:p>
      </w:docPartBody>
    </w:docPart>
    <w:docPart>
      <w:docPartPr>
        <w:name w:val="6E6331B917B94A279708B4170B33AA42"/>
        <w:category>
          <w:name w:val="General"/>
          <w:gallery w:val="placeholder"/>
        </w:category>
        <w:types>
          <w:type w:val="bbPlcHdr"/>
        </w:types>
        <w:behaviors>
          <w:behavior w:val="content"/>
        </w:behaviors>
        <w:guid w:val="{AE8D6D7D-8D07-4A0F-9CDA-02440D8A1090}"/>
      </w:docPartPr>
      <w:docPartBody>
        <w:p w:rsidR="00983626" w:rsidRDefault="00983626" w:rsidP="00983626">
          <w:pPr>
            <w:pStyle w:val="6E6331B917B94A279708B4170B33AA42"/>
          </w:pPr>
          <w:r w:rsidRPr="003D58FC">
            <w:rPr>
              <w:rStyle w:val="PlaceholderText"/>
            </w:rPr>
            <w:t>[Keywords]</w:t>
          </w:r>
        </w:p>
      </w:docPartBody>
    </w:docPart>
    <w:docPart>
      <w:docPartPr>
        <w:name w:val="EFFC869CB9154B70BD1EE656059CDC73"/>
        <w:category>
          <w:name w:val="General"/>
          <w:gallery w:val="placeholder"/>
        </w:category>
        <w:types>
          <w:type w:val="bbPlcHdr"/>
        </w:types>
        <w:behaviors>
          <w:behavior w:val="content"/>
        </w:behaviors>
        <w:guid w:val="{F048C557-79E5-4F97-9D1C-1B5727043088}"/>
      </w:docPartPr>
      <w:docPartBody>
        <w:p w:rsidR="00983626" w:rsidRDefault="00983626" w:rsidP="00983626">
          <w:pPr>
            <w:pStyle w:val="EFFC869CB9154B70BD1EE656059CDC73"/>
          </w:pPr>
          <w:r w:rsidRPr="003D58FC">
            <w:rPr>
              <w:rStyle w:val="PlaceholderText"/>
            </w:rPr>
            <w:t>[Keywords]</w:t>
          </w:r>
        </w:p>
      </w:docPartBody>
    </w:docPart>
    <w:docPart>
      <w:docPartPr>
        <w:name w:val="790F1F2641644F25B4E6E98B65DEE05D"/>
        <w:category>
          <w:name w:val="General"/>
          <w:gallery w:val="placeholder"/>
        </w:category>
        <w:types>
          <w:type w:val="bbPlcHdr"/>
        </w:types>
        <w:behaviors>
          <w:behavior w:val="content"/>
        </w:behaviors>
        <w:guid w:val="{F186A232-1BF7-44ED-8992-AF346560ECF0}"/>
      </w:docPartPr>
      <w:docPartBody>
        <w:p w:rsidR="00983626" w:rsidRDefault="00983626" w:rsidP="00983626">
          <w:pPr>
            <w:pStyle w:val="790F1F2641644F25B4E6E98B65DEE05D"/>
          </w:pPr>
          <w:r w:rsidRPr="003D58FC">
            <w:rPr>
              <w:rStyle w:val="PlaceholderText"/>
            </w:rPr>
            <w:t>[Keywords]</w:t>
          </w:r>
        </w:p>
      </w:docPartBody>
    </w:docPart>
    <w:docPart>
      <w:docPartPr>
        <w:name w:val="B536711CA7EC40FC806BDDD0B4013CFB"/>
        <w:category>
          <w:name w:val="General"/>
          <w:gallery w:val="placeholder"/>
        </w:category>
        <w:types>
          <w:type w:val="bbPlcHdr"/>
        </w:types>
        <w:behaviors>
          <w:behavior w:val="content"/>
        </w:behaviors>
        <w:guid w:val="{B1AB45C8-89F9-492C-AE3D-F525646C0D3B}"/>
      </w:docPartPr>
      <w:docPartBody>
        <w:p w:rsidR="00983626" w:rsidRDefault="00983626" w:rsidP="00983626">
          <w:pPr>
            <w:pStyle w:val="B536711CA7EC40FC806BDDD0B4013CFB"/>
          </w:pPr>
          <w:r w:rsidRPr="003D58FC">
            <w:rPr>
              <w:rStyle w:val="PlaceholderText"/>
            </w:rPr>
            <w:t>[Keywords]</w:t>
          </w:r>
        </w:p>
      </w:docPartBody>
    </w:docPart>
    <w:docPart>
      <w:docPartPr>
        <w:name w:val="02505CC1A8584042A3EE641651395EE1"/>
        <w:category>
          <w:name w:val="General"/>
          <w:gallery w:val="placeholder"/>
        </w:category>
        <w:types>
          <w:type w:val="bbPlcHdr"/>
        </w:types>
        <w:behaviors>
          <w:behavior w:val="content"/>
        </w:behaviors>
        <w:guid w:val="{347E8D69-55D9-413B-B8C4-4058C048C14E}"/>
      </w:docPartPr>
      <w:docPartBody>
        <w:p w:rsidR="00983626" w:rsidRDefault="00983626" w:rsidP="00983626">
          <w:pPr>
            <w:pStyle w:val="02505CC1A8584042A3EE641651395EE1"/>
          </w:pPr>
          <w:r w:rsidRPr="003D58FC">
            <w:rPr>
              <w:rStyle w:val="PlaceholderText"/>
            </w:rPr>
            <w:t>[Keywords]</w:t>
          </w:r>
        </w:p>
      </w:docPartBody>
    </w:docPart>
    <w:docPart>
      <w:docPartPr>
        <w:name w:val="2C68A9D3563940BB9BE99855CCC268B1"/>
        <w:category>
          <w:name w:val="General"/>
          <w:gallery w:val="placeholder"/>
        </w:category>
        <w:types>
          <w:type w:val="bbPlcHdr"/>
        </w:types>
        <w:behaviors>
          <w:behavior w:val="content"/>
        </w:behaviors>
        <w:guid w:val="{E6405A9E-A531-4AE8-8D1F-A3F1B9813A22}"/>
      </w:docPartPr>
      <w:docPartBody>
        <w:p w:rsidR="00983626" w:rsidRDefault="00983626" w:rsidP="00983626">
          <w:pPr>
            <w:pStyle w:val="2C68A9D3563940BB9BE99855CCC268B1"/>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66E53"/>
    <w:rsid w:val="003A0B8B"/>
    <w:rsid w:val="004567A0"/>
    <w:rsid w:val="00472EE5"/>
    <w:rsid w:val="00577BA0"/>
    <w:rsid w:val="005D0D61"/>
    <w:rsid w:val="00827393"/>
    <w:rsid w:val="00983626"/>
    <w:rsid w:val="00A67188"/>
    <w:rsid w:val="00A9618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83626"/>
    <w:rPr>
      <w:color w:val="808080"/>
    </w:rPr>
  </w:style>
  <w:style w:type="paragraph" w:customStyle="1" w:styleId="75BD38B864049E4CB05FD22C1CB75C76">
    <w:name w:val="75BD38B864049E4CB05FD22C1CB75C76"/>
  </w:style>
  <w:style w:type="paragraph" w:customStyle="1" w:styleId="8977DCAB76824173A7231148090EA409">
    <w:name w:val="8977DCAB76824173A7231148090EA409"/>
    <w:rsid w:val="00983626"/>
    <w:pPr>
      <w:spacing w:after="160" w:line="259" w:lineRule="auto"/>
    </w:pPr>
    <w:rPr>
      <w:kern w:val="2"/>
      <w:sz w:val="22"/>
      <w:szCs w:val="22"/>
      <w:lang w:eastAsia="en-AU"/>
      <w14:ligatures w14:val="standardContextual"/>
    </w:rPr>
  </w:style>
  <w:style w:type="paragraph" w:customStyle="1" w:styleId="ADABE9EFC1034E758149F8F9B3EE9EF8">
    <w:name w:val="ADABE9EFC1034E758149F8F9B3EE9EF8"/>
    <w:rsid w:val="00983626"/>
    <w:pPr>
      <w:spacing w:after="160" w:line="259" w:lineRule="auto"/>
    </w:pPr>
    <w:rPr>
      <w:kern w:val="2"/>
      <w:sz w:val="22"/>
      <w:szCs w:val="22"/>
      <w:lang w:eastAsia="en-AU"/>
      <w14:ligatures w14:val="standardContextual"/>
    </w:rPr>
  </w:style>
  <w:style w:type="paragraph" w:customStyle="1" w:styleId="7D342ADD81D04CE18EF4DCD47C6FE490">
    <w:name w:val="7D342ADD81D04CE18EF4DCD47C6FE490"/>
    <w:rsid w:val="00983626"/>
    <w:pPr>
      <w:spacing w:after="160" w:line="259" w:lineRule="auto"/>
    </w:pPr>
    <w:rPr>
      <w:kern w:val="2"/>
      <w:sz w:val="22"/>
      <w:szCs w:val="22"/>
      <w:lang w:eastAsia="en-AU"/>
      <w14:ligatures w14:val="standardContextual"/>
    </w:rPr>
  </w:style>
  <w:style w:type="paragraph" w:customStyle="1" w:styleId="F1B652F9E8444DE3BC3782BB44079A62">
    <w:name w:val="F1B652F9E8444DE3BC3782BB44079A62"/>
    <w:rsid w:val="00983626"/>
    <w:pPr>
      <w:spacing w:after="160" w:line="259" w:lineRule="auto"/>
    </w:pPr>
    <w:rPr>
      <w:kern w:val="2"/>
      <w:sz w:val="22"/>
      <w:szCs w:val="22"/>
      <w:lang w:eastAsia="en-AU"/>
      <w14:ligatures w14:val="standardContextual"/>
    </w:rPr>
  </w:style>
  <w:style w:type="paragraph" w:customStyle="1" w:styleId="C7EB0C15B6D24E349CD5B27F3208EBB6">
    <w:name w:val="C7EB0C15B6D24E349CD5B27F3208EBB6"/>
    <w:rsid w:val="00983626"/>
    <w:pPr>
      <w:spacing w:after="160" w:line="259" w:lineRule="auto"/>
    </w:pPr>
    <w:rPr>
      <w:kern w:val="2"/>
      <w:sz w:val="22"/>
      <w:szCs w:val="22"/>
      <w:lang w:eastAsia="en-AU"/>
      <w14:ligatures w14:val="standardContextual"/>
    </w:rPr>
  </w:style>
  <w:style w:type="paragraph" w:customStyle="1" w:styleId="F465C355591D4C0E8DEA27D6CE4D2724">
    <w:name w:val="F465C355591D4C0E8DEA27D6CE4D2724"/>
    <w:rsid w:val="00983626"/>
    <w:pPr>
      <w:spacing w:after="160" w:line="259" w:lineRule="auto"/>
    </w:pPr>
    <w:rPr>
      <w:kern w:val="2"/>
      <w:sz w:val="22"/>
      <w:szCs w:val="22"/>
      <w:lang w:eastAsia="en-AU"/>
      <w14:ligatures w14:val="standardContextual"/>
    </w:rPr>
  </w:style>
  <w:style w:type="paragraph" w:customStyle="1" w:styleId="EE87259C717A47F0939A8B171AAABF66">
    <w:name w:val="EE87259C717A47F0939A8B171AAABF66"/>
    <w:rsid w:val="00983626"/>
    <w:pPr>
      <w:spacing w:after="160" w:line="259" w:lineRule="auto"/>
    </w:pPr>
    <w:rPr>
      <w:kern w:val="2"/>
      <w:sz w:val="22"/>
      <w:szCs w:val="22"/>
      <w:lang w:eastAsia="en-AU"/>
      <w14:ligatures w14:val="standardContextual"/>
    </w:rPr>
  </w:style>
  <w:style w:type="paragraph" w:customStyle="1" w:styleId="5EB0CE0F6FE4465FA53A6CDC1ACEC4AF">
    <w:name w:val="5EB0CE0F6FE4465FA53A6CDC1ACEC4AF"/>
    <w:rsid w:val="00983626"/>
    <w:pPr>
      <w:spacing w:after="160" w:line="259" w:lineRule="auto"/>
    </w:pPr>
    <w:rPr>
      <w:kern w:val="2"/>
      <w:sz w:val="22"/>
      <w:szCs w:val="22"/>
      <w:lang w:eastAsia="en-AU"/>
      <w14:ligatures w14:val="standardContextual"/>
    </w:rPr>
  </w:style>
  <w:style w:type="paragraph" w:customStyle="1" w:styleId="6103ED612C034020A23CDED79B3D2A9B">
    <w:name w:val="6103ED612C034020A23CDED79B3D2A9B"/>
    <w:rsid w:val="00983626"/>
    <w:pPr>
      <w:spacing w:after="160" w:line="259" w:lineRule="auto"/>
    </w:pPr>
    <w:rPr>
      <w:kern w:val="2"/>
      <w:sz w:val="22"/>
      <w:szCs w:val="22"/>
      <w:lang w:eastAsia="en-AU"/>
      <w14:ligatures w14:val="standardContextual"/>
    </w:rPr>
  </w:style>
  <w:style w:type="paragraph" w:customStyle="1" w:styleId="910C12A36A644F669E6D096AF67C48DC">
    <w:name w:val="910C12A36A644F669E6D096AF67C48DC"/>
    <w:rsid w:val="00983626"/>
    <w:pPr>
      <w:spacing w:after="160" w:line="259" w:lineRule="auto"/>
    </w:pPr>
    <w:rPr>
      <w:kern w:val="2"/>
      <w:sz w:val="22"/>
      <w:szCs w:val="22"/>
      <w:lang w:eastAsia="en-AU"/>
      <w14:ligatures w14:val="standardContextual"/>
    </w:rPr>
  </w:style>
  <w:style w:type="paragraph" w:customStyle="1" w:styleId="42E40E3F658340B0A876D016C205BF68">
    <w:name w:val="42E40E3F658340B0A876D016C205BF68"/>
    <w:rsid w:val="00983626"/>
    <w:pPr>
      <w:spacing w:after="160" w:line="259" w:lineRule="auto"/>
    </w:pPr>
    <w:rPr>
      <w:kern w:val="2"/>
      <w:sz w:val="22"/>
      <w:szCs w:val="22"/>
      <w:lang w:eastAsia="en-AU"/>
      <w14:ligatures w14:val="standardContextual"/>
    </w:rPr>
  </w:style>
  <w:style w:type="paragraph" w:customStyle="1" w:styleId="39479F94249649ED91ECD7294EF732F2">
    <w:name w:val="39479F94249649ED91ECD7294EF732F2"/>
    <w:rsid w:val="00983626"/>
    <w:pPr>
      <w:spacing w:after="160" w:line="259" w:lineRule="auto"/>
    </w:pPr>
    <w:rPr>
      <w:kern w:val="2"/>
      <w:sz w:val="22"/>
      <w:szCs w:val="22"/>
      <w:lang w:eastAsia="en-AU"/>
      <w14:ligatures w14:val="standardContextual"/>
    </w:rPr>
  </w:style>
  <w:style w:type="paragraph" w:customStyle="1" w:styleId="EE6886B7D16349D8AB2B7CDD85BEFFE7">
    <w:name w:val="EE6886B7D16349D8AB2B7CDD85BEFFE7"/>
    <w:rsid w:val="00983626"/>
    <w:pPr>
      <w:spacing w:after="160" w:line="259" w:lineRule="auto"/>
    </w:pPr>
    <w:rPr>
      <w:kern w:val="2"/>
      <w:sz w:val="22"/>
      <w:szCs w:val="22"/>
      <w:lang w:eastAsia="en-AU"/>
      <w14:ligatures w14:val="standardContextual"/>
    </w:rPr>
  </w:style>
  <w:style w:type="paragraph" w:customStyle="1" w:styleId="FD4D0A159CE546349D8ABDEE7B5CDAFD">
    <w:name w:val="FD4D0A159CE546349D8ABDEE7B5CDAFD"/>
    <w:rsid w:val="00983626"/>
    <w:pPr>
      <w:spacing w:after="160" w:line="259" w:lineRule="auto"/>
    </w:pPr>
    <w:rPr>
      <w:kern w:val="2"/>
      <w:sz w:val="22"/>
      <w:szCs w:val="22"/>
      <w:lang w:eastAsia="en-AU"/>
      <w14:ligatures w14:val="standardContextual"/>
    </w:rPr>
  </w:style>
  <w:style w:type="paragraph" w:customStyle="1" w:styleId="FFD152FE6AD8402CAB8A8DBF05294A3F">
    <w:name w:val="FFD152FE6AD8402CAB8A8DBF05294A3F"/>
    <w:rsid w:val="00983626"/>
    <w:pPr>
      <w:spacing w:after="160" w:line="259" w:lineRule="auto"/>
    </w:pPr>
    <w:rPr>
      <w:kern w:val="2"/>
      <w:sz w:val="22"/>
      <w:szCs w:val="22"/>
      <w:lang w:eastAsia="en-AU"/>
      <w14:ligatures w14:val="standardContextual"/>
    </w:rPr>
  </w:style>
  <w:style w:type="paragraph" w:customStyle="1" w:styleId="C56AD16EB205435FADBBA950F99511D4">
    <w:name w:val="C56AD16EB205435FADBBA950F99511D4"/>
    <w:rsid w:val="00983626"/>
    <w:pPr>
      <w:spacing w:after="160" w:line="259" w:lineRule="auto"/>
    </w:pPr>
    <w:rPr>
      <w:kern w:val="2"/>
      <w:sz w:val="22"/>
      <w:szCs w:val="22"/>
      <w:lang w:eastAsia="en-AU"/>
      <w14:ligatures w14:val="standardContextual"/>
    </w:rPr>
  </w:style>
  <w:style w:type="paragraph" w:customStyle="1" w:styleId="260F6612D0874843A1218073C24FD1B4">
    <w:name w:val="260F6612D0874843A1218073C24FD1B4"/>
    <w:rsid w:val="00983626"/>
    <w:pPr>
      <w:spacing w:after="160" w:line="259" w:lineRule="auto"/>
    </w:pPr>
    <w:rPr>
      <w:kern w:val="2"/>
      <w:sz w:val="22"/>
      <w:szCs w:val="22"/>
      <w:lang w:eastAsia="en-AU"/>
      <w14:ligatures w14:val="standardContextual"/>
    </w:rPr>
  </w:style>
  <w:style w:type="paragraph" w:customStyle="1" w:styleId="2D4B156BEA7C4198BF5ACF9FA3BF8370">
    <w:name w:val="2D4B156BEA7C4198BF5ACF9FA3BF8370"/>
    <w:rsid w:val="00983626"/>
    <w:pPr>
      <w:spacing w:after="160" w:line="259" w:lineRule="auto"/>
    </w:pPr>
    <w:rPr>
      <w:kern w:val="2"/>
      <w:sz w:val="22"/>
      <w:szCs w:val="22"/>
      <w:lang w:eastAsia="en-AU"/>
      <w14:ligatures w14:val="standardContextual"/>
    </w:rPr>
  </w:style>
  <w:style w:type="paragraph" w:customStyle="1" w:styleId="678105C7BC4E42ACB5DCD302E5EACD41">
    <w:name w:val="678105C7BC4E42ACB5DCD302E5EACD41"/>
    <w:rsid w:val="00983626"/>
    <w:pPr>
      <w:spacing w:after="160" w:line="259" w:lineRule="auto"/>
    </w:pPr>
    <w:rPr>
      <w:kern w:val="2"/>
      <w:sz w:val="22"/>
      <w:szCs w:val="22"/>
      <w:lang w:eastAsia="en-AU"/>
      <w14:ligatures w14:val="standardContextual"/>
    </w:rPr>
  </w:style>
  <w:style w:type="paragraph" w:customStyle="1" w:styleId="1463FE7A66294554BFE05CB3D86B90DB">
    <w:name w:val="1463FE7A66294554BFE05CB3D86B90DB"/>
    <w:rsid w:val="00983626"/>
    <w:pPr>
      <w:spacing w:after="160" w:line="259" w:lineRule="auto"/>
    </w:pPr>
    <w:rPr>
      <w:kern w:val="2"/>
      <w:sz w:val="22"/>
      <w:szCs w:val="22"/>
      <w:lang w:eastAsia="en-AU"/>
      <w14:ligatures w14:val="standardContextual"/>
    </w:rPr>
  </w:style>
  <w:style w:type="paragraph" w:customStyle="1" w:styleId="4443D6062D7A44099BE4AC7AE8DA05D0">
    <w:name w:val="4443D6062D7A44099BE4AC7AE8DA05D0"/>
    <w:rsid w:val="00983626"/>
    <w:pPr>
      <w:spacing w:after="160" w:line="259" w:lineRule="auto"/>
    </w:pPr>
    <w:rPr>
      <w:kern w:val="2"/>
      <w:sz w:val="22"/>
      <w:szCs w:val="22"/>
      <w:lang w:eastAsia="en-AU"/>
      <w14:ligatures w14:val="standardContextual"/>
    </w:rPr>
  </w:style>
  <w:style w:type="paragraph" w:customStyle="1" w:styleId="697C18E5A93B4261B9FE543251CE9927">
    <w:name w:val="697C18E5A93B4261B9FE543251CE9927"/>
    <w:rsid w:val="00983626"/>
    <w:pPr>
      <w:spacing w:after="160" w:line="259" w:lineRule="auto"/>
    </w:pPr>
    <w:rPr>
      <w:kern w:val="2"/>
      <w:sz w:val="22"/>
      <w:szCs w:val="22"/>
      <w:lang w:eastAsia="en-AU"/>
      <w14:ligatures w14:val="standardContextual"/>
    </w:rPr>
  </w:style>
  <w:style w:type="paragraph" w:customStyle="1" w:styleId="D9A1546F89CB4CE4B3565E260DF6ED06">
    <w:name w:val="D9A1546F89CB4CE4B3565E260DF6ED06"/>
    <w:rsid w:val="00983626"/>
    <w:pPr>
      <w:spacing w:after="160" w:line="259" w:lineRule="auto"/>
    </w:pPr>
    <w:rPr>
      <w:kern w:val="2"/>
      <w:sz w:val="22"/>
      <w:szCs w:val="22"/>
      <w:lang w:eastAsia="en-AU"/>
      <w14:ligatures w14:val="standardContextual"/>
    </w:rPr>
  </w:style>
  <w:style w:type="paragraph" w:customStyle="1" w:styleId="88662ACD6DB9414093882FFE34A9AA3C">
    <w:name w:val="88662ACD6DB9414093882FFE34A9AA3C"/>
    <w:rsid w:val="00983626"/>
    <w:pPr>
      <w:spacing w:after="160" w:line="259" w:lineRule="auto"/>
    </w:pPr>
    <w:rPr>
      <w:kern w:val="2"/>
      <w:sz w:val="22"/>
      <w:szCs w:val="22"/>
      <w:lang w:eastAsia="en-AU"/>
      <w14:ligatures w14:val="standardContextual"/>
    </w:rPr>
  </w:style>
  <w:style w:type="paragraph" w:customStyle="1" w:styleId="F909D2D99A264648B61770AD3FD7556F">
    <w:name w:val="F909D2D99A264648B61770AD3FD7556F"/>
    <w:rsid w:val="00983626"/>
    <w:pPr>
      <w:spacing w:after="160" w:line="259" w:lineRule="auto"/>
    </w:pPr>
    <w:rPr>
      <w:kern w:val="2"/>
      <w:sz w:val="22"/>
      <w:szCs w:val="22"/>
      <w:lang w:eastAsia="en-AU"/>
      <w14:ligatures w14:val="standardContextual"/>
    </w:rPr>
  </w:style>
  <w:style w:type="paragraph" w:customStyle="1" w:styleId="5500C9CC22D14726A800D82C292AABFC">
    <w:name w:val="5500C9CC22D14726A800D82C292AABFC"/>
    <w:rsid w:val="00983626"/>
    <w:pPr>
      <w:spacing w:after="160" w:line="259" w:lineRule="auto"/>
    </w:pPr>
    <w:rPr>
      <w:kern w:val="2"/>
      <w:sz w:val="22"/>
      <w:szCs w:val="22"/>
      <w:lang w:eastAsia="en-AU"/>
      <w14:ligatures w14:val="standardContextual"/>
    </w:rPr>
  </w:style>
  <w:style w:type="paragraph" w:customStyle="1" w:styleId="5C1C1A7E7D504AB6ACF9D8580602C851">
    <w:name w:val="5C1C1A7E7D504AB6ACF9D8580602C851"/>
    <w:rsid w:val="00983626"/>
    <w:pPr>
      <w:spacing w:after="160" w:line="259" w:lineRule="auto"/>
    </w:pPr>
    <w:rPr>
      <w:kern w:val="2"/>
      <w:sz w:val="22"/>
      <w:szCs w:val="22"/>
      <w:lang w:eastAsia="en-AU"/>
      <w14:ligatures w14:val="standardContextual"/>
    </w:rPr>
  </w:style>
  <w:style w:type="paragraph" w:customStyle="1" w:styleId="959D15B8AAA84C2B9508F76AE058624C">
    <w:name w:val="959D15B8AAA84C2B9508F76AE058624C"/>
    <w:rsid w:val="00983626"/>
    <w:pPr>
      <w:spacing w:after="160" w:line="259" w:lineRule="auto"/>
    </w:pPr>
    <w:rPr>
      <w:kern w:val="2"/>
      <w:sz w:val="22"/>
      <w:szCs w:val="22"/>
      <w:lang w:eastAsia="en-AU"/>
      <w14:ligatures w14:val="standardContextual"/>
    </w:rPr>
  </w:style>
  <w:style w:type="paragraph" w:customStyle="1" w:styleId="ABEC58341D6D41E2A476F44202DACFE9">
    <w:name w:val="ABEC58341D6D41E2A476F44202DACFE9"/>
    <w:rsid w:val="00983626"/>
    <w:pPr>
      <w:spacing w:after="160" w:line="259" w:lineRule="auto"/>
    </w:pPr>
    <w:rPr>
      <w:kern w:val="2"/>
      <w:sz w:val="22"/>
      <w:szCs w:val="22"/>
      <w:lang w:eastAsia="en-AU"/>
      <w14:ligatures w14:val="standardContextual"/>
    </w:rPr>
  </w:style>
  <w:style w:type="paragraph" w:customStyle="1" w:styleId="ED365B6F103C49E285BEA14C12835101">
    <w:name w:val="ED365B6F103C49E285BEA14C12835101"/>
    <w:rsid w:val="00983626"/>
    <w:pPr>
      <w:spacing w:after="160" w:line="259" w:lineRule="auto"/>
    </w:pPr>
    <w:rPr>
      <w:kern w:val="2"/>
      <w:sz w:val="22"/>
      <w:szCs w:val="22"/>
      <w:lang w:eastAsia="en-AU"/>
      <w14:ligatures w14:val="standardContextual"/>
    </w:rPr>
  </w:style>
  <w:style w:type="paragraph" w:customStyle="1" w:styleId="68CA47C5D32A4A51912543DFE960CA8C">
    <w:name w:val="68CA47C5D32A4A51912543DFE960CA8C"/>
    <w:rsid w:val="00983626"/>
    <w:pPr>
      <w:spacing w:after="160" w:line="259" w:lineRule="auto"/>
    </w:pPr>
    <w:rPr>
      <w:kern w:val="2"/>
      <w:sz w:val="22"/>
      <w:szCs w:val="22"/>
      <w:lang w:eastAsia="en-AU"/>
      <w14:ligatures w14:val="standardContextual"/>
    </w:rPr>
  </w:style>
  <w:style w:type="paragraph" w:customStyle="1" w:styleId="EE26B8D4B3574E1A97E85C52859E2A2B">
    <w:name w:val="EE26B8D4B3574E1A97E85C52859E2A2B"/>
    <w:rsid w:val="00983626"/>
    <w:pPr>
      <w:spacing w:after="160" w:line="259" w:lineRule="auto"/>
    </w:pPr>
    <w:rPr>
      <w:kern w:val="2"/>
      <w:sz w:val="22"/>
      <w:szCs w:val="22"/>
      <w:lang w:eastAsia="en-AU"/>
      <w14:ligatures w14:val="standardContextual"/>
    </w:rPr>
  </w:style>
  <w:style w:type="paragraph" w:customStyle="1" w:styleId="545598A09EAB40D398B7F402B33867ED">
    <w:name w:val="545598A09EAB40D398B7F402B33867ED"/>
    <w:rsid w:val="00983626"/>
    <w:pPr>
      <w:spacing w:after="160" w:line="259" w:lineRule="auto"/>
    </w:pPr>
    <w:rPr>
      <w:kern w:val="2"/>
      <w:sz w:val="22"/>
      <w:szCs w:val="22"/>
      <w:lang w:eastAsia="en-AU"/>
      <w14:ligatures w14:val="standardContextual"/>
    </w:rPr>
  </w:style>
  <w:style w:type="paragraph" w:customStyle="1" w:styleId="0732B9688D11488BA1568EE146EDB5A1">
    <w:name w:val="0732B9688D11488BA1568EE146EDB5A1"/>
    <w:rsid w:val="00983626"/>
    <w:pPr>
      <w:spacing w:after="160" w:line="259" w:lineRule="auto"/>
    </w:pPr>
    <w:rPr>
      <w:kern w:val="2"/>
      <w:sz w:val="22"/>
      <w:szCs w:val="22"/>
      <w:lang w:eastAsia="en-AU"/>
      <w14:ligatures w14:val="standardContextual"/>
    </w:rPr>
  </w:style>
  <w:style w:type="paragraph" w:customStyle="1" w:styleId="5A8C7041841047359A772F0853A43A11">
    <w:name w:val="5A8C7041841047359A772F0853A43A11"/>
    <w:rsid w:val="00983626"/>
    <w:pPr>
      <w:spacing w:after="160" w:line="259" w:lineRule="auto"/>
    </w:pPr>
    <w:rPr>
      <w:kern w:val="2"/>
      <w:sz w:val="22"/>
      <w:szCs w:val="22"/>
      <w:lang w:eastAsia="en-AU"/>
      <w14:ligatures w14:val="standardContextual"/>
    </w:rPr>
  </w:style>
  <w:style w:type="paragraph" w:customStyle="1" w:styleId="24F9320D750F4FD4B2AED6023900F549">
    <w:name w:val="24F9320D750F4FD4B2AED6023900F549"/>
    <w:rsid w:val="00983626"/>
    <w:pPr>
      <w:spacing w:after="160" w:line="259" w:lineRule="auto"/>
    </w:pPr>
    <w:rPr>
      <w:kern w:val="2"/>
      <w:sz w:val="22"/>
      <w:szCs w:val="22"/>
      <w:lang w:eastAsia="en-AU"/>
      <w14:ligatures w14:val="standardContextual"/>
    </w:rPr>
  </w:style>
  <w:style w:type="paragraph" w:customStyle="1" w:styleId="2133CE2A632A43039E365AD7BB83079A">
    <w:name w:val="2133CE2A632A43039E365AD7BB83079A"/>
    <w:rsid w:val="00983626"/>
    <w:pPr>
      <w:spacing w:after="160" w:line="259" w:lineRule="auto"/>
    </w:pPr>
    <w:rPr>
      <w:kern w:val="2"/>
      <w:sz w:val="22"/>
      <w:szCs w:val="22"/>
      <w:lang w:eastAsia="en-AU"/>
      <w14:ligatures w14:val="standardContextual"/>
    </w:rPr>
  </w:style>
  <w:style w:type="paragraph" w:customStyle="1" w:styleId="FD15C25223E54129BF895C70DFCA0B75">
    <w:name w:val="FD15C25223E54129BF895C70DFCA0B75"/>
    <w:rsid w:val="00983626"/>
    <w:pPr>
      <w:spacing w:after="160" w:line="259" w:lineRule="auto"/>
    </w:pPr>
    <w:rPr>
      <w:kern w:val="2"/>
      <w:sz w:val="22"/>
      <w:szCs w:val="22"/>
      <w:lang w:eastAsia="en-AU"/>
      <w14:ligatures w14:val="standardContextual"/>
    </w:rPr>
  </w:style>
  <w:style w:type="paragraph" w:customStyle="1" w:styleId="4421D7CFB3304671A8232490130DACFE">
    <w:name w:val="4421D7CFB3304671A8232490130DACFE"/>
    <w:rsid w:val="00983626"/>
    <w:pPr>
      <w:spacing w:after="160" w:line="259" w:lineRule="auto"/>
    </w:pPr>
    <w:rPr>
      <w:kern w:val="2"/>
      <w:sz w:val="22"/>
      <w:szCs w:val="22"/>
      <w:lang w:eastAsia="en-AU"/>
      <w14:ligatures w14:val="standardContextual"/>
    </w:rPr>
  </w:style>
  <w:style w:type="paragraph" w:customStyle="1" w:styleId="721617C963D6405BB4C6CAFBFC15002A">
    <w:name w:val="721617C963D6405BB4C6CAFBFC15002A"/>
    <w:rsid w:val="00983626"/>
    <w:pPr>
      <w:spacing w:after="160" w:line="259" w:lineRule="auto"/>
    </w:pPr>
    <w:rPr>
      <w:kern w:val="2"/>
      <w:sz w:val="22"/>
      <w:szCs w:val="22"/>
      <w:lang w:eastAsia="en-AU"/>
      <w14:ligatures w14:val="standardContextual"/>
    </w:rPr>
  </w:style>
  <w:style w:type="paragraph" w:customStyle="1" w:styleId="DE1590B305974929B0EFD8DD693B3162">
    <w:name w:val="DE1590B305974929B0EFD8DD693B3162"/>
    <w:rsid w:val="00983626"/>
    <w:pPr>
      <w:spacing w:after="160" w:line="259" w:lineRule="auto"/>
    </w:pPr>
    <w:rPr>
      <w:kern w:val="2"/>
      <w:sz w:val="22"/>
      <w:szCs w:val="22"/>
      <w:lang w:eastAsia="en-AU"/>
      <w14:ligatures w14:val="standardContextual"/>
    </w:rPr>
  </w:style>
  <w:style w:type="paragraph" w:customStyle="1" w:styleId="CA2505499D694DFB88E51693B86A92F0">
    <w:name w:val="CA2505499D694DFB88E51693B86A92F0"/>
    <w:rsid w:val="00983626"/>
    <w:pPr>
      <w:spacing w:after="160" w:line="259" w:lineRule="auto"/>
    </w:pPr>
    <w:rPr>
      <w:kern w:val="2"/>
      <w:sz w:val="22"/>
      <w:szCs w:val="22"/>
      <w:lang w:eastAsia="en-AU"/>
      <w14:ligatures w14:val="standardContextual"/>
    </w:rPr>
  </w:style>
  <w:style w:type="paragraph" w:customStyle="1" w:styleId="A0ACA0EEBEC9441DB7849A7FC16B7175">
    <w:name w:val="A0ACA0EEBEC9441DB7849A7FC16B7175"/>
    <w:rsid w:val="00983626"/>
    <w:pPr>
      <w:spacing w:after="160" w:line="259" w:lineRule="auto"/>
    </w:pPr>
    <w:rPr>
      <w:kern w:val="2"/>
      <w:sz w:val="22"/>
      <w:szCs w:val="22"/>
      <w:lang w:eastAsia="en-AU"/>
      <w14:ligatures w14:val="standardContextual"/>
    </w:rPr>
  </w:style>
  <w:style w:type="paragraph" w:customStyle="1" w:styleId="EB3CCB77D27B4546BBD3BAFF7DDC1828">
    <w:name w:val="EB3CCB77D27B4546BBD3BAFF7DDC1828"/>
    <w:rsid w:val="00983626"/>
    <w:pPr>
      <w:spacing w:after="160" w:line="259" w:lineRule="auto"/>
    </w:pPr>
    <w:rPr>
      <w:kern w:val="2"/>
      <w:sz w:val="22"/>
      <w:szCs w:val="22"/>
      <w:lang w:eastAsia="en-AU"/>
      <w14:ligatures w14:val="standardContextual"/>
    </w:rPr>
  </w:style>
  <w:style w:type="paragraph" w:customStyle="1" w:styleId="236846933AD1418F8F52541487D36689">
    <w:name w:val="236846933AD1418F8F52541487D36689"/>
    <w:rsid w:val="00983626"/>
    <w:pPr>
      <w:spacing w:after="160" w:line="259" w:lineRule="auto"/>
    </w:pPr>
    <w:rPr>
      <w:kern w:val="2"/>
      <w:sz w:val="22"/>
      <w:szCs w:val="22"/>
      <w:lang w:eastAsia="en-AU"/>
      <w14:ligatures w14:val="standardContextual"/>
    </w:rPr>
  </w:style>
  <w:style w:type="paragraph" w:customStyle="1" w:styleId="56CBBC59F70244488F31533C4880AED9">
    <w:name w:val="56CBBC59F70244488F31533C4880AED9"/>
    <w:rsid w:val="00983626"/>
    <w:pPr>
      <w:spacing w:after="160" w:line="259" w:lineRule="auto"/>
    </w:pPr>
    <w:rPr>
      <w:kern w:val="2"/>
      <w:sz w:val="22"/>
      <w:szCs w:val="22"/>
      <w:lang w:eastAsia="en-AU"/>
      <w14:ligatures w14:val="standardContextual"/>
    </w:rPr>
  </w:style>
  <w:style w:type="paragraph" w:customStyle="1" w:styleId="719F020EDDF2457FB0AA467142D6EBE6">
    <w:name w:val="719F020EDDF2457FB0AA467142D6EBE6"/>
    <w:rsid w:val="00983626"/>
    <w:pPr>
      <w:spacing w:after="160" w:line="259" w:lineRule="auto"/>
    </w:pPr>
    <w:rPr>
      <w:kern w:val="2"/>
      <w:sz w:val="22"/>
      <w:szCs w:val="22"/>
      <w:lang w:eastAsia="en-AU"/>
      <w14:ligatures w14:val="standardContextual"/>
    </w:rPr>
  </w:style>
  <w:style w:type="paragraph" w:customStyle="1" w:styleId="255BA196DEC944F38E59E42BFE9C504A">
    <w:name w:val="255BA196DEC944F38E59E42BFE9C504A"/>
    <w:rsid w:val="00983626"/>
    <w:pPr>
      <w:spacing w:after="160" w:line="259" w:lineRule="auto"/>
    </w:pPr>
    <w:rPr>
      <w:kern w:val="2"/>
      <w:sz w:val="22"/>
      <w:szCs w:val="22"/>
      <w:lang w:eastAsia="en-AU"/>
      <w14:ligatures w14:val="standardContextual"/>
    </w:rPr>
  </w:style>
  <w:style w:type="paragraph" w:customStyle="1" w:styleId="15A1BBD8846A49D6BE39A2605CFA239C">
    <w:name w:val="15A1BBD8846A49D6BE39A2605CFA239C"/>
    <w:rsid w:val="00983626"/>
    <w:pPr>
      <w:spacing w:after="160" w:line="259" w:lineRule="auto"/>
    </w:pPr>
    <w:rPr>
      <w:kern w:val="2"/>
      <w:sz w:val="22"/>
      <w:szCs w:val="22"/>
      <w:lang w:eastAsia="en-AU"/>
      <w14:ligatures w14:val="standardContextual"/>
    </w:rPr>
  </w:style>
  <w:style w:type="paragraph" w:customStyle="1" w:styleId="83643DE286D14DD08BCE233B500AA157">
    <w:name w:val="83643DE286D14DD08BCE233B500AA157"/>
    <w:rsid w:val="00983626"/>
    <w:pPr>
      <w:spacing w:after="160" w:line="259" w:lineRule="auto"/>
    </w:pPr>
    <w:rPr>
      <w:kern w:val="2"/>
      <w:sz w:val="22"/>
      <w:szCs w:val="22"/>
      <w:lang w:eastAsia="en-AU"/>
      <w14:ligatures w14:val="standardContextual"/>
    </w:rPr>
  </w:style>
  <w:style w:type="paragraph" w:customStyle="1" w:styleId="ED6131B32DA0414A8AEDD5E02E27CEA2">
    <w:name w:val="ED6131B32DA0414A8AEDD5E02E27CEA2"/>
    <w:rsid w:val="00983626"/>
    <w:pPr>
      <w:spacing w:after="160" w:line="259" w:lineRule="auto"/>
    </w:pPr>
    <w:rPr>
      <w:kern w:val="2"/>
      <w:sz w:val="22"/>
      <w:szCs w:val="22"/>
      <w:lang w:eastAsia="en-AU"/>
      <w14:ligatures w14:val="standardContextual"/>
    </w:rPr>
  </w:style>
  <w:style w:type="paragraph" w:customStyle="1" w:styleId="16351381356E4B3BB20FA8FF779DDBB0">
    <w:name w:val="16351381356E4B3BB20FA8FF779DDBB0"/>
    <w:rsid w:val="00983626"/>
    <w:pPr>
      <w:spacing w:after="160" w:line="259" w:lineRule="auto"/>
    </w:pPr>
    <w:rPr>
      <w:kern w:val="2"/>
      <w:sz w:val="22"/>
      <w:szCs w:val="22"/>
      <w:lang w:eastAsia="en-AU"/>
      <w14:ligatures w14:val="standardContextual"/>
    </w:rPr>
  </w:style>
  <w:style w:type="paragraph" w:customStyle="1" w:styleId="AA8582AB3DB9410BAE992DDE77639538">
    <w:name w:val="AA8582AB3DB9410BAE992DDE77639538"/>
    <w:rsid w:val="00983626"/>
    <w:pPr>
      <w:spacing w:after="160" w:line="259" w:lineRule="auto"/>
    </w:pPr>
    <w:rPr>
      <w:kern w:val="2"/>
      <w:sz w:val="22"/>
      <w:szCs w:val="22"/>
      <w:lang w:eastAsia="en-AU"/>
      <w14:ligatures w14:val="standardContextual"/>
    </w:rPr>
  </w:style>
  <w:style w:type="paragraph" w:customStyle="1" w:styleId="FBE4DC1FC3D447B188CB7F42788D88DD">
    <w:name w:val="FBE4DC1FC3D447B188CB7F42788D88DD"/>
    <w:rsid w:val="00983626"/>
    <w:pPr>
      <w:spacing w:after="160" w:line="259" w:lineRule="auto"/>
    </w:pPr>
    <w:rPr>
      <w:kern w:val="2"/>
      <w:sz w:val="22"/>
      <w:szCs w:val="22"/>
      <w:lang w:eastAsia="en-AU"/>
      <w14:ligatures w14:val="standardContextual"/>
    </w:rPr>
  </w:style>
  <w:style w:type="paragraph" w:customStyle="1" w:styleId="B0994722F09C431C9C9355076557641F">
    <w:name w:val="B0994722F09C431C9C9355076557641F"/>
    <w:rsid w:val="00983626"/>
    <w:pPr>
      <w:spacing w:after="160" w:line="259" w:lineRule="auto"/>
    </w:pPr>
    <w:rPr>
      <w:kern w:val="2"/>
      <w:sz w:val="22"/>
      <w:szCs w:val="22"/>
      <w:lang w:eastAsia="en-AU"/>
      <w14:ligatures w14:val="standardContextual"/>
    </w:rPr>
  </w:style>
  <w:style w:type="paragraph" w:customStyle="1" w:styleId="646CBA7562F24675A6DCC497569587FC">
    <w:name w:val="646CBA7562F24675A6DCC497569587FC"/>
    <w:rsid w:val="00983626"/>
    <w:pPr>
      <w:spacing w:after="160" w:line="259" w:lineRule="auto"/>
    </w:pPr>
    <w:rPr>
      <w:kern w:val="2"/>
      <w:sz w:val="22"/>
      <w:szCs w:val="22"/>
      <w:lang w:eastAsia="en-AU"/>
      <w14:ligatures w14:val="standardContextual"/>
    </w:rPr>
  </w:style>
  <w:style w:type="paragraph" w:customStyle="1" w:styleId="B60BBDAD15044165B312BF0D65F929FB">
    <w:name w:val="B60BBDAD15044165B312BF0D65F929FB"/>
    <w:rsid w:val="00983626"/>
    <w:pPr>
      <w:spacing w:after="160" w:line="259" w:lineRule="auto"/>
    </w:pPr>
    <w:rPr>
      <w:kern w:val="2"/>
      <w:sz w:val="22"/>
      <w:szCs w:val="22"/>
      <w:lang w:eastAsia="en-AU"/>
      <w14:ligatures w14:val="standardContextual"/>
    </w:rPr>
  </w:style>
  <w:style w:type="paragraph" w:customStyle="1" w:styleId="DC36ECAC76934781B67313921B90E665">
    <w:name w:val="DC36ECAC76934781B67313921B90E665"/>
    <w:rsid w:val="00983626"/>
    <w:pPr>
      <w:spacing w:after="160" w:line="259" w:lineRule="auto"/>
    </w:pPr>
    <w:rPr>
      <w:kern w:val="2"/>
      <w:sz w:val="22"/>
      <w:szCs w:val="22"/>
      <w:lang w:eastAsia="en-AU"/>
      <w14:ligatures w14:val="standardContextual"/>
    </w:rPr>
  </w:style>
  <w:style w:type="paragraph" w:customStyle="1" w:styleId="0DD4D86AB5404975945A9CD01D10B5A5">
    <w:name w:val="0DD4D86AB5404975945A9CD01D10B5A5"/>
    <w:rsid w:val="00983626"/>
    <w:pPr>
      <w:spacing w:after="160" w:line="259" w:lineRule="auto"/>
    </w:pPr>
    <w:rPr>
      <w:kern w:val="2"/>
      <w:sz w:val="22"/>
      <w:szCs w:val="22"/>
      <w:lang w:eastAsia="en-AU"/>
      <w14:ligatures w14:val="standardContextual"/>
    </w:rPr>
  </w:style>
  <w:style w:type="paragraph" w:customStyle="1" w:styleId="745129DE64B54A5AA3F2D48449C20809">
    <w:name w:val="745129DE64B54A5AA3F2D48449C20809"/>
    <w:rsid w:val="00983626"/>
    <w:pPr>
      <w:spacing w:after="160" w:line="259" w:lineRule="auto"/>
    </w:pPr>
    <w:rPr>
      <w:kern w:val="2"/>
      <w:sz w:val="22"/>
      <w:szCs w:val="22"/>
      <w:lang w:eastAsia="en-AU"/>
      <w14:ligatures w14:val="standardContextual"/>
    </w:rPr>
  </w:style>
  <w:style w:type="paragraph" w:customStyle="1" w:styleId="15B990DBF5684D9891CD440FA57B273A">
    <w:name w:val="15B990DBF5684D9891CD440FA57B273A"/>
    <w:rsid w:val="00983626"/>
    <w:pPr>
      <w:spacing w:after="160" w:line="259" w:lineRule="auto"/>
    </w:pPr>
    <w:rPr>
      <w:kern w:val="2"/>
      <w:sz w:val="22"/>
      <w:szCs w:val="22"/>
      <w:lang w:eastAsia="en-AU"/>
      <w14:ligatures w14:val="standardContextual"/>
    </w:rPr>
  </w:style>
  <w:style w:type="paragraph" w:customStyle="1" w:styleId="A2C32A8C8C9E4E5AAADFE238D3626EFA">
    <w:name w:val="A2C32A8C8C9E4E5AAADFE238D3626EFA"/>
    <w:rsid w:val="00983626"/>
    <w:pPr>
      <w:spacing w:after="160" w:line="259" w:lineRule="auto"/>
    </w:pPr>
    <w:rPr>
      <w:kern w:val="2"/>
      <w:sz w:val="22"/>
      <w:szCs w:val="22"/>
      <w:lang w:eastAsia="en-AU"/>
      <w14:ligatures w14:val="standardContextual"/>
    </w:rPr>
  </w:style>
  <w:style w:type="paragraph" w:customStyle="1" w:styleId="3296333F6659467AADC92EF9EA7D0780">
    <w:name w:val="3296333F6659467AADC92EF9EA7D0780"/>
    <w:rsid w:val="00983626"/>
    <w:pPr>
      <w:spacing w:after="160" w:line="259" w:lineRule="auto"/>
    </w:pPr>
    <w:rPr>
      <w:kern w:val="2"/>
      <w:sz w:val="22"/>
      <w:szCs w:val="22"/>
      <w:lang w:eastAsia="en-AU"/>
      <w14:ligatures w14:val="standardContextual"/>
    </w:rPr>
  </w:style>
  <w:style w:type="paragraph" w:customStyle="1" w:styleId="42859B421E3243AC8C8316D55A551AB3">
    <w:name w:val="42859B421E3243AC8C8316D55A551AB3"/>
    <w:rsid w:val="00983626"/>
    <w:pPr>
      <w:spacing w:after="160" w:line="259" w:lineRule="auto"/>
    </w:pPr>
    <w:rPr>
      <w:kern w:val="2"/>
      <w:sz w:val="22"/>
      <w:szCs w:val="22"/>
      <w:lang w:eastAsia="en-AU"/>
      <w14:ligatures w14:val="standardContextual"/>
    </w:rPr>
  </w:style>
  <w:style w:type="paragraph" w:customStyle="1" w:styleId="2966EEDA65C943F0850170F386F04B31">
    <w:name w:val="2966EEDA65C943F0850170F386F04B31"/>
    <w:rsid w:val="00983626"/>
    <w:pPr>
      <w:spacing w:after="160" w:line="259" w:lineRule="auto"/>
    </w:pPr>
    <w:rPr>
      <w:kern w:val="2"/>
      <w:sz w:val="22"/>
      <w:szCs w:val="22"/>
      <w:lang w:eastAsia="en-AU"/>
      <w14:ligatures w14:val="standardContextual"/>
    </w:rPr>
  </w:style>
  <w:style w:type="paragraph" w:customStyle="1" w:styleId="2930F3ACF6E54324A483563C08BE5D59">
    <w:name w:val="2930F3ACF6E54324A483563C08BE5D59"/>
    <w:rsid w:val="00983626"/>
    <w:pPr>
      <w:spacing w:after="160" w:line="259" w:lineRule="auto"/>
    </w:pPr>
    <w:rPr>
      <w:kern w:val="2"/>
      <w:sz w:val="22"/>
      <w:szCs w:val="22"/>
      <w:lang w:eastAsia="en-AU"/>
      <w14:ligatures w14:val="standardContextual"/>
    </w:rPr>
  </w:style>
  <w:style w:type="paragraph" w:customStyle="1" w:styleId="98848A131EB9496CB2BA46F783F6ACF4">
    <w:name w:val="98848A131EB9496CB2BA46F783F6ACF4"/>
    <w:rsid w:val="00983626"/>
    <w:pPr>
      <w:spacing w:after="160" w:line="259" w:lineRule="auto"/>
    </w:pPr>
    <w:rPr>
      <w:kern w:val="2"/>
      <w:sz w:val="22"/>
      <w:szCs w:val="22"/>
      <w:lang w:eastAsia="en-AU"/>
      <w14:ligatures w14:val="standardContextual"/>
    </w:rPr>
  </w:style>
  <w:style w:type="paragraph" w:customStyle="1" w:styleId="55175A1FE7174E468CE4B0C0C683CD32">
    <w:name w:val="55175A1FE7174E468CE4B0C0C683CD32"/>
    <w:rsid w:val="00983626"/>
    <w:pPr>
      <w:spacing w:after="160" w:line="259" w:lineRule="auto"/>
    </w:pPr>
    <w:rPr>
      <w:kern w:val="2"/>
      <w:sz w:val="22"/>
      <w:szCs w:val="22"/>
      <w:lang w:eastAsia="en-AU"/>
      <w14:ligatures w14:val="standardContextual"/>
    </w:rPr>
  </w:style>
  <w:style w:type="paragraph" w:customStyle="1" w:styleId="B717975092D64FB9ABA7B48FFA0116D0">
    <w:name w:val="B717975092D64FB9ABA7B48FFA0116D0"/>
    <w:rsid w:val="00983626"/>
    <w:pPr>
      <w:spacing w:after="160" w:line="259" w:lineRule="auto"/>
    </w:pPr>
    <w:rPr>
      <w:kern w:val="2"/>
      <w:sz w:val="22"/>
      <w:szCs w:val="22"/>
      <w:lang w:eastAsia="en-AU"/>
      <w14:ligatures w14:val="standardContextual"/>
    </w:rPr>
  </w:style>
  <w:style w:type="paragraph" w:customStyle="1" w:styleId="60931985BFCB4EDA9E029360667EC482">
    <w:name w:val="60931985BFCB4EDA9E029360667EC482"/>
    <w:rsid w:val="00983626"/>
    <w:pPr>
      <w:spacing w:after="160" w:line="259" w:lineRule="auto"/>
    </w:pPr>
    <w:rPr>
      <w:kern w:val="2"/>
      <w:sz w:val="22"/>
      <w:szCs w:val="22"/>
      <w:lang w:eastAsia="en-AU"/>
      <w14:ligatures w14:val="standardContextual"/>
    </w:rPr>
  </w:style>
  <w:style w:type="paragraph" w:customStyle="1" w:styleId="48C4E8FCA1C44B7AB0C7393525F45261">
    <w:name w:val="48C4E8FCA1C44B7AB0C7393525F45261"/>
    <w:rsid w:val="00983626"/>
    <w:pPr>
      <w:spacing w:after="160" w:line="259" w:lineRule="auto"/>
    </w:pPr>
    <w:rPr>
      <w:kern w:val="2"/>
      <w:sz w:val="22"/>
      <w:szCs w:val="22"/>
      <w:lang w:eastAsia="en-AU"/>
      <w14:ligatures w14:val="standardContextual"/>
    </w:rPr>
  </w:style>
  <w:style w:type="paragraph" w:customStyle="1" w:styleId="931B0B2D847C4937A49AEFFE5369845D">
    <w:name w:val="931B0B2D847C4937A49AEFFE5369845D"/>
    <w:rsid w:val="00983626"/>
    <w:pPr>
      <w:spacing w:after="160" w:line="259" w:lineRule="auto"/>
    </w:pPr>
    <w:rPr>
      <w:kern w:val="2"/>
      <w:sz w:val="22"/>
      <w:szCs w:val="22"/>
      <w:lang w:eastAsia="en-AU"/>
      <w14:ligatures w14:val="standardContextual"/>
    </w:rPr>
  </w:style>
  <w:style w:type="paragraph" w:customStyle="1" w:styleId="C177BE2F5A804326A9A4AA22C84B9452">
    <w:name w:val="C177BE2F5A804326A9A4AA22C84B9452"/>
    <w:rsid w:val="00983626"/>
    <w:pPr>
      <w:spacing w:after="160" w:line="259" w:lineRule="auto"/>
    </w:pPr>
    <w:rPr>
      <w:kern w:val="2"/>
      <w:sz w:val="22"/>
      <w:szCs w:val="22"/>
      <w:lang w:eastAsia="en-AU"/>
      <w14:ligatures w14:val="standardContextual"/>
    </w:rPr>
  </w:style>
  <w:style w:type="paragraph" w:customStyle="1" w:styleId="40E940B9DEAC42C198FC1C2D296E15D5">
    <w:name w:val="40E940B9DEAC42C198FC1C2D296E15D5"/>
    <w:rsid w:val="00983626"/>
    <w:pPr>
      <w:spacing w:after="160" w:line="259" w:lineRule="auto"/>
    </w:pPr>
    <w:rPr>
      <w:kern w:val="2"/>
      <w:sz w:val="22"/>
      <w:szCs w:val="22"/>
      <w:lang w:eastAsia="en-AU"/>
      <w14:ligatures w14:val="standardContextual"/>
    </w:rPr>
  </w:style>
  <w:style w:type="paragraph" w:customStyle="1" w:styleId="F9BDECE8F46045CE97B5ABA87320D5F1">
    <w:name w:val="F9BDECE8F46045CE97B5ABA87320D5F1"/>
    <w:rsid w:val="00983626"/>
    <w:pPr>
      <w:spacing w:after="160" w:line="259" w:lineRule="auto"/>
    </w:pPr>
    <w:rPr>
      <w:kern w:val="2"/>
      <w:sz w:val="22"/>
      <w:szCs w:val="22"/>
      <w:lang w:eastAsia="en-AU"/>
      <w14:ligatures w14:val="standardContextual"/>
    </w:rPr>
  </w:style>
  <w:style w:type="paragraph" w:customStyle="1" w:styleId="A3FF4018CDB2460786FA6279065CC123">
    <w:name w:val="A3FF4018CDB2460786FA6279065CC123"/>
    <w:rsid w:val="00983626"/>
    <w:pPr>
      <w:spacing w:after="160" w:line="259" w:lineRule="auto"/>
    </w:pPr>
    <w:rPr>
      <w:kern w:val="2"/>
      <w:sz w:val="22"/>
      <w:szCs w:val="22"/>
      <w:lang w:eastAsia="en-AU"/>
      <w14:ligatures w14:val="standardContextual"/>
    </w:rPr>
  </w:style>
  <w:style w:type="paragraph" w:customStyle="1" w:styleId="91B62F0243714E7E9D291D34EB3CD7AB">
    <w:name w:val="91B62F0243714E7E9D291D34EB3CD7AB"/>
    <w:rsid w:val="00983626"/>
    <w:pPr>
      <w:spacing w:after="160" w:line="259" w:lineRule="auto"/>
    </w:pPr>
    <w:rPr>
      <w:kern w:val="2"/>
      <w:sz w:val="22"/>
      <w:szCs w:val="22"/>
      <w:lang w:eastAsia="en-AU"/>
      <w14:ligatures w14:val="standardContextual"/>
    </w:rPr>
  </w:style>
  <w:style w:type="paragraph" w:customStyle="1" w:styleId="2EE1A41B2538463BB780A2313969E65F">
    <w:name w:val="2EE1A41B2538463BB780A2313969E65F"/>
    <w:rsid w:val="00983626"/>
    <w:pPr>
      <w:spacing w:after="160" w:line="259" w:lineRule="auto"/>
    </w:pPr>
    <w:rPr>
      <w:kern w:val="2"/>
      <w:sz w:val="22"/>
      <w:szCs w:val="22"/>
      <w:lang w:eastAsia="en-AU"/>
      <w14:ligatures w14:val="standardContextual"/>
    </w:rPr>
  </w:style>
  <w:style w:type="paragraph" w:customStyle="1" w:styleId="E7C2C50FE80A4E1BBF89AFD3B438AE11">
    <w:name w:val="E7C2C50FE80A4E1BBF89AFD3B438AE11"/>
    <w:rsid w:val="00983626"/>
    <w:pPr>
      <w:spacing w:after="160" w:line="259" w:lineRule="auto"/>
    </w:pPr>
    <w:rPr>
      <w:kern w:val="2"/>
      <w:sz w:val="22"/>
      <w:szCs w:val="22"/>
      <w:lang w:eastAsia="en-AU"/>
      <w14:ligatures w14:val="standardContextual"/>
    </w:rPr>
  </w:style>
  <w:style w:type="paragraph" w:customStyle="1" w:styleId="EEFDA77E6B2C48AFB0BDA7934D3F2610">
    <w:name w:val="EEFDA77E6B2C48AFB0BDA7934D3F2610"/>
    <w:rsid w:val="00983626"/>
    <w:pPr>
      <w:spacing w:after="160" w:line="259" w:lineRule="auto"/>
    </w:pPr>
    <w:rPr>
      <w:kern w:val="2"/>
      <w:sz w:val="22"/>
      <w:szCs w:val="22"/>
      <w:lang w:eastAsia="en-AU"/>
      <w14:ligatures w14:val="standardContextual"/>
    </w:rPr>
  </w:style>
  <w:style w:type="paragraph" w:customStyle="1" w:styleId="BEB14AB1AC6E4FA5814167F99C35E9B4">
    <w:name w:val="BEB14AB1AC6E4FA5814167F99C35E9B4"/>
    <w:rsid w:val="00983626"/>
    <w:pPr>
      <w:spacing w:after="160" w:line="259" w:lineRule="auto"/>
    </w:pPr>
    <w:rPr>
      <w:kern w:val="2"/>
      <w:sz w:val="22"/>
      <w:szCs w:val="22"/>
      <w:lang w:eastAsia="en-AU"/>
      <w14:ligatures w14:val="standardContextual"/>
    </w:rPr>
  </w:style>
  <w:style w:type="paragraph" w:customStyle="1" w:styleId="AA48F7366BE04B76B36A91362D617142">
    <w:name w:val="AA48F7366BE04B76B36A91362D617142"/>
    <w:rsid w:val="00983626"/>
    <w:pPr>
      <w:spacing w:after="160" w:line="259" w:lineRule="auto"/>
    </w:pPr>
    <w:rPr>
      <w:kern w:val="2"/>
      <w:sz w:val="22"/>
      <w:szCs w:val="22"/>
      <w:lang w:eastAsia="en-AU"/>
      <w14:ligatures w14:val="standardContextual"/>
    </w:rPr>
  </w:style>
  <w:style w:type="paragraph" w:customStyle="1" w:styleId="40B688D5358F4385A2265D03CE557E9B">
    <w:name w:val="40B688D5358F4385A2265D03CE557E9B"/>
    <w:rsid w:val="00983626"/>
    <w:pPr>
      <w:spacing w:after="160" w:line="259" w:lineRule="auto"/>
    </w:pPr>
    <w:rPr>
      <w:kern w:val="2"/>
      <w:sz w:val="22"/>
      <w:szCs w:val="22"/>
      <w:lang w:eastAsia="en-AU"/>
      <w14:ligatures w14:val="standardContextual"/>
    </w:rPr>
  </w:style>
  <w:style w:type="paragraph" w:customStyle="1" w:styleId="B80E6C5E86274DB58188E37F33DA4164">
    <w:name w:val="B80E6C5E86274DB58188E37F33DA4164"/>
    <w:rsid w:val="00983626"/>
    <w:pPr>
      <w:spacing w:after="160" w:line="259" w:lineRule="auto"/>
    </w:pPr>
    <w:rPr>
      <w:kern w:val="2"/>
      <w:sz w:val="22"/>
      <w:szCs w:val="22"/>
      <w:lang w:eastAsia="en-AU"/>
      <w14:ligatures w14:val="standardContextual"/>
    </w:rPr>
  </w:style>
  <w:style w:type="paragraph" w:customStyle="1" w:styleId="E76B31AD920F48C988213C2509337A1A">
    <w:name w:val="E76B31AD920F48C988213C2509337A1A"/>
    <w:rsid w:val="00983626"/>
    <w:pPr>
      <w:spacing w:after="160" w:line="259" w:lineRule="auto"/>
    </w:pPr>
    <w:rPr>
      <w:kern w:val="2"/>
      <w:sz w:val="22"/>
      <w:szCs w:val="22"/>
      <w:lang w:eastAsia="en-AU"/>
      <w14:ligatures w14:val="standardContextual"/>
    </w:rPr>
  </w:style>
  <w:style w:type="paragraph" w:customStyle="1" w:styleId="8C020DFFDAA94341907598CFE2E6BC5D">
    <w:name w:val="8C020DFFDAA94341907598CFE2E6BC5D"/>
    <w:rsid w:val="00983626"/>
    <w:pPr>
      <w:spacing w:after="160" w:line="259" w:lineRule="auto"/>
    </w:pPr>
    <w:rPr>
      <w:kern w:val="2"/>
      <w:sz w:val="22"/>
      <w:szCs w:val="22"/>
      <w:lang w:eastAsia="en-AU"/>
      <w14:ligatures w14:val="standardContextual"/>
    </w:rPr>
  </w:style>
  <w:style w:type="paragraph" w:customStyle="1" w:styleId="93BA0AB1D57B4E2F8FF135097E2581A6">
    <w:name w:val="93BA0AB1D57B4E2F8FF135097E2581A6"/>
    <w:rsid w:val="00983626"/>
    <w:pPr>
      <w:spacing w:after="160" w:line="259" w:lineRule="auto"/>
    </w:pPr>
    <w:rPr>
      <w:kern w:val="2"/>
      <w:sz w:val="22"/>
      <w:szCs w:val="22"/>
      <w:lang w:eastAsia="en-AU"/>
      <w14:ligatures w14:val="standardContextual"/>
    </w:rPr>
  </w:style>
  <w:style w:type="paragraph" w:customStyle="1" w:styleId="4F115EA8F31943D4B6A5C5AD8D803244">
    <w:name w:val="4F115EA8F31943D4B6A5C5AD8D803244"/>
    <w:rsid w:val="00983626"/>
    <w:pPr>
      <w:spacing w:after="160" w:line="259" w:lineRule="auto"/>
    </w:pPr>
    <w:rPr>
      <w:kern w:val="2"/>
      <w:sz w:val="22"/>
      <w:szCs w:val="22"/>
      <w:lang w:eastAsia="en-AU"/>
      <w14:ligatures w14:val="standardContextual"/>
    </w:rPr>
  </w:style>
  <w:style w:type="paragraph" w:customStyle="1" w:styleId="3555A646C9D24339B06491FD3826D967">
    <w:name w:val="3555A646C9D24339B06491FD3826D967"/>
    <w:rsid w:val="00983626"/>
    <w:pPr>
      <w:spacing w:after="160" w:line="259" w:lineRule="auto"/>
    </w:pPr>
    <w:rPr>
      <w:kern w:val="2"/>
      <w:sz w:val="22"/>
      <w:szCs w:val="22"/>
      <w:lang w:eastAsia="en-AU"/>
      <w14:ligatures w14:val="standardContextual"/>
    </w:rPr>
  </w:style>
  <w:style w:type="paragraph" w:customStyle="1" w:styleId="AAFAFBE0A02C4D4FAED6951C20E23C97">
    <w:name w:val="AAFAFBE0A02C4D4FAED6951C20E23C97"/>
    <w:rsid w:val="00983626"/>
    <w:pPr>
      <w:spacing w:after="160" w:line="259" w:lineRule="auto"/>
    </w:pPr>
    <w:rPr>
      <w:kern w:val="2"/>
      <w:sz w:val="22"/>
      <w:szCs w:val="22"/>
      <w:lang w:eastAsia="en-AU"/>
      <w14:ligatures w14:val="standardContextual"/>
    </w:rPr>
  </w:style>
  <w:style w:type="paragraph" w:customStyle="1" w:styleId="8B0F0A03D91A4E74AD2AFDBA493D48EA">
    <w:name w:val="8B0F0A03D91A4E74AD2AFDBA493D48EA"/>
    <w:rsid w:val="00983626"/>
    <w:pPr>
      <w:spacing w:after="160" w:line="259" w:lineRule="auto"/>
    </w:pPr>
    <w:rPr>
      <w:kern w:val="2"/>
      <w:sz w:val="22"/>
      <w:szCs w:val="22"/>
      <w:lang w:eastAsia="en-AU"/>
      <w14:ligatures w14:val="standardContextual"/>
    </w:rPr>
  </w:style>
  <w:style w:type="paragraph" w:customStyle="1" w:styleId="1C7B03A350EA4EB9BD8A4CC727042101">
    <w:name w:val="1C7B03A350EA4EB9BD8A4CC727042101"/>
    <w:rsid w:val="00983626"/>
    <w:pPr>
      <w:spacing w:after="160" w:line="259" w:lineRule="auto"/>
    </w:pPr>
    <w:rPr>
      <w:kern w:val="2"/>
      <w:sz w:val="22"/>
      <w:szCs w:val="22"/>
      <w:lang w:eastAsia="en-AU"/>
      <w14:ligatures w14:val="standardContextual"/>
    </w:rPr>
  </w:style>
  <w:style w:type="paragraph" w:customStyle="1" w:styleId="0DF84B70A1474D22893642ED8A9929F6">
    <w:name w:val="0DF84B70A1474D22893642ED8A9929F6"/>
    <w:rsid w:val="00983626"/>
    <w:pPr>
      <w:spacing w:after="160" w:line="259" w:lineRule="auto"/>
    </w:pPr>
    <w:rPr>
      <w:kern w:val="2"/>
      <w:sz w:val="22"/>
      <w:szCs w:val="22"/>
      <w:lang w:eastAsia="en-AU"/>
      <w14:ligatures w14:val="standardContextual"/>
    </w:rPr>
  </w:style>
  <w:style w:type="paragraph" w:customStyle="1" w:styleId="CD49CC97E59B4E7A915AE7E20BCFD08F">
    <w:name w:val="CD49CC97E59B4E7A915AE7E20BCFD08F"/>
    <w:rsid w:val="00983626"/>
    <w:pPr>
      <w:spacing w:after="160" w:line="259" w:lineRule="auto"/>
    </w:pPr>
    <w:rPr>
      <w:kern w:val="2"/>
      <w:sz w:val="22"/>
      <w:szCs w:val="22"/>
      <w:lang w:eastAsia="en-AU"/>
      <w14:ligatures w14:val="standardContextual"/>
    </w:rPr>
  </w:style>
  <w:style w:type="paragraph" w:customStyle="1" w:styleId="0B2F6F207D674D12963DD471E9CFB0F6">
    <w:name w:val="0B2F6F207D674D12963DD471E9CFB0F6"/>
    <w:rsid w:val="00983626"/>
    <w:pPr>
      <w:spacing w:after="160" w:line="259" w:lineRule="auto"/>
    </w:pPr>
    <w:rPr>
      <w:kern w:val="2"/>
      <w:sz w:val="22"/>
      <w:szCs w:val="22"/>
      <w:lang w:eastAsia="en-AU"/>
      <w14:ligatures w14:val="standardContextual"/>
    </w:rPr>
  </w:style>
  <w:style w:type="paragraph" w:customStyle="1" w:styleId="CD17C443402C4A3DA70AAC104A833FF1">
    <w:name w:val="CD17C443402C4A3DA70AAC104A833FF1"/>
    <w:rsid w:val="00983626"/>
    <w:pPr>
      <w:spacing w:after="160" w:line="259" w:lineRule="auto"/>
    </w:pPr>
    <w:rPr>
      <w:kern w:val="2"/>
      <w:sz w:val="22"/>
      <w:szCs w:val="22"/>
      <w:lang w:eastAsia="en-AU"/>
      <w14:ligatures w14:val="standardContextual"/>
    </w:rPr>
  </w:style>
  <w:style w:type="paragraph" w:customStyle="1" w:styleId="94CE93C869064B588CF8F35001A0BD11">
    <w:name w:val="94CE93C869064B588CF8F35001A0BD11"/>
    <w:rsid w:val="00983626"/>
    <w:pPr>
      <w:spacing w:after="160" w:line="259" w:lineRule="auto"/>
    </w:pPr>
    <w:rPr>
      <w:kern w:val="2"/>
      <w:sz w:val="22"/>
      <w:szCs w:val="22"/>
      <w:lang w:eastAsia="en-AU"/>
      <w14:ligatures w14:val="standardContextual"/>
    </w:rPr>
  </w:style>
  <w:style w:type="paragraph" w:customStyle="1" w:styleId="0E03FADD0C4346D7A9EAA636C3772778">
    <w:name w:val="0E03FADD0C4346D7A9EAA636C3772778"/>
    <w:rsid w:val="00983626"/>
    <w:pPr>
      <w:spacing w:after="160" w:line="259" w:lineRule="auto"/>
    </w:pPr>
    <w:rPr>
      <w:kern w:val="2"/>
      <w:sz w:val="22"/>
      <w:szCs w:val="22"/>
      <w:lang w:eastAsia="en-AU"/>
      <w14:ligatures w14:val="standardContextual"/>
    </w:rPr>
  </w:style>
  <w:style w:type="paragraph" w:customStyle="1" w:styleId="0F0B1187AD554735BF3E4954DC9ED0F8">
    <w:name w:val="0F0B1187AD554735BF3E4954DC9ED0F8"/>
    <w:rsid w:val="00983626"/>
    <w:pPr>
      <w:spacing w:after="160" w:line="259" w:lineRule="auto"/>
    </w:pPr>
    <w:rPr>
      <w:kern w:val="2"/>
      <w:sz w:val="22"/>
      <w:szCs w:val="22"/>
      <w:lang w:eastAsia="en-AU"/>
      <w14:ligatures w14:val="standardContextual"/>
    </w:rPr>
  </w:style>
  <w:style w:type="paragraph" w:customStyle="1" w:styleId="F853E70598D8447E94C1C704CDD37178">
    <w:name w:val="F853E70598D8447E94C1C704CDD37178"/>
    <w:rsid w:val="00983626"/>
    <w:pPr>
      <w:spacing w:after="160" w:line="259" w:lineRule="auto"/>
    </w:pPr>
    <w:rPr>
      <w:kern w:val="2"/>
      <w:sz w:val="22"/>
      <w:szCs w:val="22"/>
      <w:lang w:eastAsia="en-AU"/>
      <w14:ligatures w14:val="standardContextual"/>
    </w:rPr>
  </w:style>
  <w:style w:type="paragraph" w:customStyle="1" w:styleId="A26D2731D3B24081B3108328AF343BE2">
    <w:name w:val="A26D2731D3B24081B3108328AF343BE2"/>
    <w:rsid w:val="00983626"/>
    <w:pPr>
      <w:spacing w:after="160" w:line="259" w:lineRule="auto"/>
    </w:pPr>
    <w:rPr>
      <w:kern w:val="2"/>
      <w:sz w:val="22"/>
      <w:szCs w:val="22"/>
      <w:lang w:eastAsia="en-AU"/>
      <w14:ligatures w14:val="standardContextual"/>
    </w:rPr>
  </w:style>
  <w:style w:type="paragraph" w:customStyle="1" w:styleId="F8BC5DA2A27B42F4806DC046F2C04AF2">
    <w:name w:val="F8BC5DA2A27B42F4806DC046F2C04AF2"/>
    <w:rsid w:val="00983626"/>
    <w:pPr>
      <w:spacing w:after="160" w:line="259" w:lineRule="auto"/>
    </w:pPr>
    <w:rPr>
      <w:kern w:val="2"/>
      <w:sz w:val="22"/>
      <w:szCs w:val="22"/>
      <w:lang w:eastAsia="en-AU"/>
      <w14:ligatures w14:val="standardContextual"/>
    </w:rPr>
  </w:style>
  <w:style w:type="paragraph" w:customStyle="1" w:styleId="6239FE1C706541EFA447B5F1FDCE34D7">
    <w:name w:val="6239FE1C706541EFA447B5F1FDCE34D7"/>
    <w:rsid w:val="00983626"/>
    <w:pPr>
      <w:spacing w:after="160" w:line="259" w:lineRule="auto"/>
    </w:pPr>
    <w:rPr>
      <w:kern w:val="2"/>
      <w:sz w:val="22"/>
      <w:szCs w:val="22"/>
      <w:lang w:eastAsia="en-AU"/>
      <w14:ligatures w14:val="standardContextual"/>
    </w:rPr>
  </w:style>
  <w:style w:type="paragraph" w:customStyle="1" w:styleId="BC798CF0F264477B86683C7994B49001">
    <w:name w:val="BC798CF0F264477B86683C7994B49001"/>
    <w:rsid w:val="00983626"/>
    <w:pPr>
      <w:spacing w:after="160" w:line="259" w:lineRule="auto"/>
    </w:pPr>
    <w:rPr>
      <w:kern w:val="2"/>
      <w:sz w:val="22"/>
      <w:szCs w:val="22"/>
      <w:lang w:eastAsia="en-AU"/>
      <w14:ligatures w14:val="standardContextual"/>
    </w:rPr>
  </w:style>
  <w:style w:type="paragraph" w:customStyle="1" w:styleId="1A3654E3FAFE4EE79C093085EED739DB">
    <w:name w:val="1A3654E3FAFE4EE79C093085EED739DB"/>
    <w:rsid w:val="00983626"/>
    <w:pPr>
      <w:spacing w:after="160" w:line="259" w:lineRule="auto"/>
    </w:pPr>
    <w:rPr>
      <w:kern w:val="2"/>
      <w:sz w:val="22"/>
      <w:szCs w:val="22"/>
      <w:lang w:eastAsia="en-AU"/>
      <w14:ligatures w14:val="standardContextual"/>
    </w:rPr>
  </w:style>
  <w:style w:type="paragraph" w:customStyle="1" w:styleId="B7C75ADC2E2D4F7EA1D0A9DEBD683845">
    <w:name w:val="B7C75ADC2E2D4F7EA1D0A9DEBD683845"/>
    <w:rsid w:val="00983626"/>
    <w:pPr>
      <w:spacing w:after="160" w:line="259" w:lineRule="auto"/>
    </w:pPr>
    <w:rPr>
      <w:kern w:val="2"/>
      <w:sz w:val="22"/>
      <w:szCs w:val="22"/>
      <w:lang w:eastAsia="en-AU"/>
      <w14:ligatures w14:val="standardContextual"/>
    </w:rPr>
  </w:style>
  <w:style w:type="paragraph" w:customStyle="1" w:styleId="4FC2B8D1E86B44D88B79CC7869E34CD7">
    <w:name w:val="4FC2B8D1E86B44D88B79CC7869E34CD7"/>
    <w:rsid w:val="00983626"/>
    <w:pPr>
      <w:spacing w:after="160" w:line="259" w:lineRule="auto"/>
    </w:pPr>
    <w:rPr>
      <w:kern w:val="2"/>
      <w:sz w:val="22"/>
      <w:szCs w:val="22"/>
      <w:lang w:eastAsia="en-AU"/>
      <w14:ligatures w14:val="standardContextual"/>
    </w:rPr>
  </w:style>
  <w:style w:type="paragraph" w:customStyle="1" w:styleId="F76818A6BC2B47E0A1B0EE92574A0A09">
    <w:name w:val="F76818A6BC2B47E0A1B0EE92574A0A09"/>
    <w:rsid w:val="00983626"/>
    <w:pPr>
      <w:spacing w:after="160" w:line="259" w:lineRule="auto"/>
    </w:pPr>
    <w:rPr>
      <w:kern w:val="2"/>
      <w:sz w:val="22"/>
      <w:szCs w:val="22"/>
      <w:lang w:eastAsia="en-AU"/>
      <w14:ligatures w14:val="standardContextual"/>
    </w:rPr>
  </w:style>
  <w:style w:type="paragraph" w:customStyle="1" w:styleId="01193DDCF70E4E2D81C82C418678EF6F">
    <w:name w:val="01193DDCF70E4E2D81C82C418678EF6F"/>
    <w:rsid w:val="00983626"/>
    <w:pPr>
      <w:spacing w:after="160" w:line="259" w:lineRule="auto"/>
    </w:pPr>
    <w:rPr>
      <w:kern w:val="2"/>
      <w:sz w:val="22"/>
      <w:szCs w:val="22"/>
      <w:lang w:eastAsia="en-AU"/>
      <w14:ligatures w14:val="standardContextual"/>
    </w:rPr>
  </w:style>
  <w:style w:type="paragraph" w:customStyle="1" w:styleId="D71FBD4796D4406CB95B29553A05E7CC">
    <w:name w:val="D71FBD4796D4406CB95B29553A05E7CC"/>
    <w:rsid w:val="00983626"/>
    <w:pPr>
      <w:spacing w:after="160" w:line="259" w:lineRule="auto"/>
    </w:pPr>
    <w:rPr>
      <w:kern w:val="2"/>
      <w:sz w:val="22"/>
      <w:szCs w:val="22"/>
      <w:lang w:eastAsia="en-AU"/>
      <w14:ligatures w14:val="standardContextual"/>
    </w:rPr>
  </w:style>
  <w:style w:type="paragraph" w:customStyle="1" w:styleId="4CD85A1888344DD3827A4BE1913982FA">
    <w:name w:val="4CD85A1888344DD3827A4BE1913982FA"/>
    <w:rsid w:val="00983626"/>
    <w:pPr>
      <w:spacing w:after="160" w:line="259" w:lineRule="auto"/>
    </w:pPr>
    <w:rPr>
      <w:kern w:val="2"/>
      <w:sz w:val="22"/>
      <w:szCs w:val="22"/>
      <w:lang w:eastAsia="en-AU"/>
      <w14:ligatures w14:val="standardContextual"/>
    </w:rPr>
  </w:style>
  <w:style w:type="paragraph" w:customStyle="1" w:styleId="8E5000242C3C42D5B9092BF97CAD6E22">
    <w:name w:val="8E5000242C3C42D5B9092BF97CAD6E22"/>
    <w:rsid w:val="00983626"/>
    <w:pPr>
      <w:spacing w:after="160" w:line="259" w:lineRule="auto"/>
    </w:pPr>
    <w:rPr>
      <w:kern w:val="2"/>
      <w:sz w:val="22"/>
      <w:szCs w:val="22"/>
      <w:lang w:eastAsia="en-AU"/>
      <w14:ligatures w14:val="standardContextual"/>
    </w:rPr>
  </w:style>
  <w:style w:type="paragraph" w:customStyle="1" w:styleId="928BE939AFB7499091E7EF4A753E45D6">
    <w:name w:val="928BE939AFB7499091E7EF4A753E45D6"/>
    <w:rsid w:val="00983626"/>
    <w:pPr>
      <w:spacing w:after="160" w:line="259" w:lineRule="auto"/>
    </w:pPr>
    <w:rPr>
      <w:kern w:val="2"/>
      <w:sz w:val="22"/>
      <w:szCs w:val="22"/>
      <w:lang w:eastAsia="en-AU"/>
      <w14:ligatures w14:val="standardContextual"/>
    </w:rPr>
  </w:style>
  <w:style w:type="paragraph" w:customStyle="1" w:styleId="AC9097D2C4C3411BB42D04EBE500876C">
    <w:name w:val="AC9097D2C4C3411BB42D04EBE500876C"/>
    <w:rsid w:val="00983626"/>
    <w:pPr>
      <w:spacing w:after="160" w:line="259" w:lineRule="auto"/>
    </w:pPr>
    <w:rPr>
      <w:kern w:val="2"/>
      <w:sz w:val="22"/>
      <w:szCs w:val="22"/>
      <w:lang w:eastAsia="en-AU"/>
      <w14:ligatures w14:val="standardContextual"/>
    </w:rPr>
  </w:style>
  <w:style w:type="paragraph" w:customStyle="1" w:styleId="558FEB2F2BA1432CAF58922D3DC7F4FD">
    <w:name w:val="558FEB2F2BA1432CAF58922D3DC7F4FD"/>
    <w:rsid w:val="00983626"/>
    <w:pPr>
      <w:spacing w:after="160" w:line="259" w:lineRule="auto"/>
    </w:pPr>
    <w:rPr>
      <w:kern w:val="2"/>
      <w:sz w:val="22"/>
      <w:szCs w:val="22"/>
      <w:lang w:eastAsia="en-AU"/>
      <w14:ligatures w14:val="standardContextual"/>
    </w:rPr>
  </w:style>
  <w:style w:type="paragraph" w:customStyle="1" w:styleId="A0956A55C8BC4FB4BBD34706AE424702">
    <w:name w:val="A0956A55C8BC4FB4BBD34706AE424702"/>
    <w:rsid w:val="00983626"/>
    <w:pPr>
      <w:spacing w:after="160" w:line="259" w:lineRule="auto"/>
    </w:pPr>
    <w:rPr>
      <w:kern w:val="2"/>
      <w:sz w:val="22"/>
      <w:szCs w:val="22"/>
      <w:lang w:eastAsia="en-AU"/>
      <w14:ligatures w14:val="standardContextual"/>
    </w:rPr>
  </w:style>
  <w:style w:type="paragraph" w:customStyle="1" w:styleId="B0F1CAEFDCFF4162889C7F89D9AEADF9">
    <w:name w:val="B0F1CAEFDCFF4162889C7F89D9AEADF9"/>
    <w:rsid w:val="00983626"/>
    <w:pPr>
      <w:spacing w:after="160" w:line="259" w:lineRule="auto"/>
    </w:pPr>
    <w:rPr>
      <w:kern w:val="2"/>
      <w:sz w:val="22"/>
      <w:szCs w:val="22"/>
      <w:lang w:eastAsia="en-AU"/>
      <w14:ligatures w14:val="standardContextual"/>
    </w:rPr>
  </w:style>
  <w:style w:type="paragraph" w:customStyle="1" w:styleId="87D0EE511D99435DA2FD0B96BE572C4F">
    <w:name w:val="87D0EE511D99435DA2FD0B96BE572C4F"/>
    <w:rsid w:val="00983626"/>
    <w:pPr>
      <w:spacing w:after="160" w:line="259" w:lineRule="auto"/>
    </w:pPr>
    <w:rPr>
      <w:kern w:val="2"/>
      <w:sz w:val="22"/>
      <w:szCs w:val="22"/>
      <w:lang w:eastAsia="en-AU"/>
      <w14:ligatures w14:val="standardContextual"/>
    </w:rPr>
  </w:style>
  <w:style w:type="paragraph" w:customStyle="1" w:styleId="0F6EA56B7BCB4168A4187BD89F406144">
    <w:name w:val="0F6EA56B7BCB4168A4187BD89F406144"/>
    <w:rsid w:val="00983626"/>
    <w:pPr>
      <w:spacing w:after="160" w:line="259" w:lineRule="auto"/>
    </w:pPr>
    <w:rPr>
      <w:kern w:val="2"/>
      <w:sz w:val="22"/>
      <w:szCs w:val="22"/>
      <w:lang w:eastAsia="en-AU"/>
      <w14:ligatures w14:val="standardContextual"/>
    </w:rPr>
  </w:style>
  <w:style w:type="paragraph" w:customStyle="1" w:styleId="83CA030950304BCA8F8F64B4D2C06C87">
    <w:name w:val="83CA030950304BCA8F8F64B4D2C06C87"/>
    <w:rsid w:val="00983626"/>
    <w:pPr>
      <w:spacing w:after="160" w:line="259" w:lineRule="auto"/>
    </w:pPr>
    <w:rPr>
      <w:kern w:val="2"/>
      <w:sz w:val="22"/>
      <w:szCs w:val="22"/>
      <w:lang w:eastAsia="en-AU"/>
      <w14:ligatures w14:val="standardContextual"/>
    </w:rPr>
  </w:style>
  <w:style w:type="paragraph" w:customStyle="1" w:styleId="98DE5AB3019448DE8632BC26F279D8F1">
    <w:name w:val="98DE5AB3019448DE8632BC26F279D8F1"/>
    <w:rsid w:val="00983626"/>
    <w:pPr>
      <w:spacing w:after="160" w:line="259" w:lineRule="auto"/>
    </w:pPr>
    <w:rPr>
      <w:kern w:val="2"/>
      <w:sz w:val="22"/>
      <w:szCs w:val="22"/>
      <w:lang w:eastAsia="en-AU"/>
      <w14:ligatures w14:val="standardContextual"/>
    </w:rPr>
  </w:style>
  <w:style w:type="paragraph" w:customStyle="1" w:styleId="248B0C116764482C9E27C0C9759093D1">
    <w:name w:val="248B0C116764482C9E27C0C9759093D1"/>
    <w:rsid w:val="00983626"/>
    <w:pPr>
      <w:spacing w:after="160" w:line="259" w:lineRule="auto"/>
    </w:pPr>
    <w:rPr>
      <w:kern w:val="2"/>
      <w:sz w:val="22"/>
      <w:szCs w:val="22"/>
      <w:lang w:eastAsia="en-AU"/>
      <w14:ligatures w14:val="standardContextual"/>
    </w:rPr>
  </w:style>
  <w:style w:type="paragraph" w:customStyle="1" w:styleId="D2CD2DEC13E046D6A18E66FCAAF614CD">
    <w:name w:val="D2CD2DEC13E046D6A18E66FCAAF614CD"/>
    <w:rsid w:val="00983626"/>
    <w:pPr>
      <w:spacing w:after="160" w:line="259" w:lineRule="auto"/>
    </w:pPr>
    <w:rPr>
      <w:kern w:val="2"/>
      <w:sz w:val="22"/>
      <w:szCs w:val="22"/>
      <w:lang w:eastAsia="en-AU"/>
      <w14:ligatures w14:val="standardContextual"/>
    </w:rPr>
  </w:style>
  <w:style w:type="paragraph" w:customStyle="1" w:styleId="8F34B8735774441AAD848862EEA3C522">
    <w:name w:val="8F34B8735774441AAD848862EEA3C522"/>
    <w:rsid w:val="00983626"/>
    <w:pPr>
      <w:spacing w:after="160" w:line="259" w:lineRule="auto"/>
    </w:pPr>
    <w:rPr>
      <w:kern w:val="2"/>
      <w:sz w:val="22"/>
      <w:szCs w:val="22"/>
      <w:lang w:eastAsia="en-AU"/>
      <w14:ligatures w14:val="standardContextual"/>
    </w:rPr>
  </w:style>
  <w:style w:type="paragraph" w:customStyle="1" w:styleId="FFCF0A5FCFAD406780C59AEC6F8BE726">
    <w:name w:val="FFCF0A5FCFAD406780C59AEC6F8BE726"/>
    <w:rsid w:val="00983626"/>
    <w:pPr>
      <w:spacing w:after="160" w:line="259" w:lineRule="auto"/>
    </w:pPr>
    <w:rPr>
      <w:kern w:val="2"/>
      <w:sz w:val="22"/>
      <w:szCs w:val="22"/>
      <w:lang w:eastAsia="en-AU"/>
      <w14:ligatures w14:val="standardContextual"/>
    </w:rPr>
  </w:style>
  <w:style w:type="paragraph" w:customStyle="1" w:styleId="E30855D9D5A04677BF40532AED58182B">
    <w:name w:val="E30855D9D5A04677BF40532AED58182B"/>
    <w:rsid w:val="00983626"/>
    <w:pPr>
      <w:spacing w:after="160" w:line="259" w:lineRule="auto"/>
    </w:pPr>
    <w:rPr>
      <w:kern w:val="2"/>
      <w:sz w:val="22"/>
      <w:szCs w:val="22"/>
      <w:lang w:eastAsia="en-AU"/>
      <w14:ligatures w14:val="standardContextual"/>
    </w:rPr>
  </w:style>
  <w:style w:type="paragraph" w:customStyle="1" w:styleId="CA346DDC52124348965038731A69D931">
    <w:name w:val="CA346DDC52124348965038731A69D931"/>
    <w:rsid w:val="00983626"/>
    <w:pPr>
      <w:spacing w:after="160" w:line="259" w:lineRule="auto"/>
    </w:pPr>
    <w:rPr>
      <w:kern w:val="2"/>
      <w:sz w:val="22"/>
      <w:szCs w:val="22"/>
      <w:lang w:eastAsia="en-AU"/>
      <w14:ligatures w14:val="standardContextual"/>
    </w:rPr>
  </w:style>
  <w:style w:type="paragraph" w:customStyle="1" w:styleId="9D743548B2134B0FAE9CADF95DA38A70">
    <w:name w:val="9D743548B2134B0FAE9CADF95DA38A70"/>
    <w:rsid w:val="00983626"/>
    <w:pPr>
      <w:spacing w:after="160" w:line="259" w:lineRule="auto"/>
    </w:pPr>
    <w:rPr>
      <w:kern w:val="2"/>
      <w:sz w:val="22"/>
      <w:szCs w:val="22"/>
      <w:lang w:eastAsia="en-AU"/>
      <w14:ligatures w14:val="standardContextual"/>
    </w:rPr>
  </w:style>
  <w:style w:type="paragraph" w:customStyle="1" w:styleId="53A7577C8BCE45AA8BABEA96F6C7039D">
    <w:name w:val="53A7577C8BCE45AA8BABEA96F6C7039D"/>
    <w:rsid w:val="00983626"/>
    <w:pPr>
      <w:spacing w:after="160" w:line="259" w:lineRule="auto"/>
    </w:pPr>
    <w:rPr>
      <w:kern w:val="2"/>
      <w:sz w:val="22"/>
      <w:szCs w:val="22"/>
      <w:lang w:eastAsia="en-AU"/>
      <w14:ligatures w14:val="standardContextual"/>
    </w:rPr>
  </w:style>
  <w:style w:type="paragraph" w:customStyle="1" w:styleId="F861B4A1BF96489E8F1E0225A072D49C">
    <w:name w:val="F861B4A1BF96489E8F1E0225A072D49C"/>
    <w:rsid w:val="00983626"/>
    <w:pPr>
      <w:spacing w:after="160" w:line="259" w:lineRule="auto"/>
    </w:pPr>
    <w:rPr>
      <w:kern w:val="2"/>
      <w:sz w:val="22"/>
      <w:szCs w:val="22"/>
      <w:lang w:eastAsia="en-AU"/>
      <w14:ligatures w14:val="standardContextual"/>
    </w:rPr>
  </w:style>
  <w:style w:type="paragraph" w:customStyle="1" w:styleId="8506CE65604B4EF2A6D0E38B660EA860">
    <w:name w:val="8506CE65604B4EF2A6D0E38B660EA860"/>
    <w:rsid w:val="00983626"/>
    <w:pPr>
      <w:spacing w:after="160" w:line="259" w:lineRule="auto"/>
    </w:pPr>
    <w:rPr>
      <w:kern w:val="2"/>
      <w:sz w:val="22"/>
      <w:szCs w:val="22"/>
      <w:lang w:eastAsia="en-AU"/>
      <w14:ligatures w14:val="standardContextual"/>
    </w:rPr>
  </w:style>
  <w:style w:type="paragraph" w:customStyle="1" w:styleId="936A274174944555BB20CBE36C5D1229">
    <w:name w:val="936A274174944555BB20CBE36C5D1229"/>
    <w:rsid w:val="00983626"/>
    <w:pPr>
      <w:spacing w:after="160" w:line="259" w:lineRule="auto"/>
    </w:pPr>
    <w:rPr>
      <w:kern w:val="2"/>
      <w:sz w:val="22"/>
      <w:szCs w:val="22"/>
      <w:lang w:eastAsia="en-AU"/>
      <w14:ligatures w14:val="standardContextual"/>
    </w:rPr>
  </w:style>
  <w:style w:type="paragraph" w:customStyle="1" w:styleId="9C3B3979188846A0848E7F662AA15C4C">
    <w:name w:val="9C3B3979188846A0848E7F662AA15C4C"/>
    <w:rsid w:val="00983626"/>
    <w:pPr>
      <w:spacing w:after="160" w:line="259" w:lineRule="auto"/>
    </w:pPr>
    <w:rPr>
      <w:kern w:val="2"/>
      <w:sz w:val="22"/>
      <w:szCs w:val="22"/>
      <w:lang w:eastAsia="en-AU"/>
      <w14:ligatures w14:val="standardContextual"/>
    </w:rPr>
  </w:style>
  <w:style w:type="paragraph" w:customStyle="1" w:styleId="36C49A37A4E64B79A3C5ADC4393BB8F4">
    <w:name w:val="36C49A37A4E64B79A3C5ADC4393BB8F4"/>
    <w:rsid w:val="00983626"/>
    <w:pPr>
      <w:spacing w:after="160" w:line="259" w:lineRule="auto"/>
    </w:pPr>
    <w:rPr>
      <w:kern w:val="2"/>
      <w:sz w:val="22"/>
      <w:szCs w:val="22"/>
      <w:lang w:eastAsia="en-AU"/>
      <w14:ligatures w14:val="standardContextual"/>
    </w:rPr>
  </w:style>
  <w:style w:type="paragraph" w:customStyle="1" w:styleId="E3CC57F640F04B1C830609079E20955B">
    <w:name w:val="E3CC57F640F04B1C830609079E20955B"/>
    <w:rsid w:val="00983626"/>
    <w:pPr>
      <w:spacing w:after="160" w:line="259" w:lineRule="auto"/>
    </w:pPr>
    <w:rPr>
      <w:kern w:val="2"/>
      <w:sz w:val="22"/>
      <w:szCs w:val="22"/>
      <w:lang w:eastAsia="en-AU"/>
      <w14:ligatures w14:val="standardContextual"/>
    </w:rPr>
  </w:style>
  <w:style w:type="paragraph" w:customStyle="1" w:styleId="61353D47E10E425F9D75703F0045A2E4">
    <w:name w:val="61353D47E10E425F9D75703F0045A2E4"/>
    <w:rsid w:val="00983626"/>
    <w:pPr>
      <w:spacing w:after="160" w:line="259" w:lineRule="auto"/>
    </w:pPr>
    <w:rPr>
      <w:kern w:val="2"/>
      <w:sz w:val="22"/>
      <w:szCs w:val="22"/>
      <w:lang w:eastAsia="en-AU"/>
      <w14:ligatures w14:val="standardContextual"/>
    </w:rPr>
  </w:style>
  <w:style w:type="paragraph" w:customStyle="1" w:styleId="9A371BD2068E42309D4230C4795BD1E4">
    <w:name w:val="9A371BD2068E42309D4230C4795BD1E4"/>
    <w:rsid w:val="00983626"/>
    <w:pPr>
      <w:spacing w:after="160" w:line="259" w:lineRule="auto"/>
    </w:pPr>
    <w:rPr>
      <w:kern w:val="2"/>
      <w:sz w:val="22"/>
      <w:szCs w:val="22"/>
      <w:lang w:eastAsia="en-AU"/>
      <w14:ligatures w14:val="standardContextual"/>
    </w:rPr>
  </w:style>
  <w:style w:type="paragraph" w:customStyle="1" w:styleId="1DE47D00CFD64A76B2588A9EA7FD8FCA">
    <w:name w:val="1DE47D00CFD64A76B2588A9EA7FD8FCA"/>
    <w:rsid w:val="00983626"/>
    <w:pPr>
      <w:spacing w:after="160" w:line="259" w:lineRule="auto"/>
    </w:pPr>
    <w:rPr>
      <w:kern w:val="2"/>
      <w:sz w:val="22"/>
      <w:szCs w:val="22"/>
      <w:lang w:eastAsia="en-AU"/>
      <w14:ligatures w14:val="standardContextual"/>
    </w:rPr>
  </w:style>
  <w:style w:type="paragraph" w:customStyle="1" w:styleId="42420E225CAA4DC5A772E7CE2B0D9FB3">
    <w:name w:val="42420E225CAA4DC5A772E7CE2B0D9FB3"/>
    <w:rsid w:val="00983626"/>
    <w:pPr>
      <w:spacing w:after="160" w:line="259" w:lineRule="auto"/>
    </w:pPr>
    <w:rPr>
      <w:kern w:val="2"/>
      <w:sz w:val="22"/>
      <w:szCs w:val="22"/>
      <w:lang w:eastAsia="en-AU"/>
      <w14:ligatures w14:val="standardContextual"/>
    </w:rPr>
  </w:style>
  <w:style w:type="paragraph" w:customStyle="1" w:styleId="3B0D13A69DDA41C08DC14C676B25CEFD">
    <w:name w:val="3B0D13A69DDA41C08DC14C676B25CEFD"/>
    <w:rsid w:val="00983626"/>
    <w:pPr>
      <w:spacing w:after="160" w:line="259" w:lineRule="auto"/>
    </w:pPr>
    <w:rPr>
      <w:kern w:val="2"/>
      <w:sz w:val="22"/>
      <w:szCs w:val="22"/>
      <w:lang w:eastAsia="en-AU"/>
      <w14:ligatures w14:val="standardContextual"/>
    </w:rPr>
  </w:style>
  <w:style w:type="paragraph" w:customStyle="1" w:styleId="800F71B867C04CD694EC0A8FF4E0972D">
    <w:name w:val="800F71B867C04CD694EC0A8FF4E0972D"/>
    <w:rsid w:val="00983626"/>
    <w:pPr>
      <w:spacing w:after="160" w:line="259" w:lineRule="auto"/>
    </w:pPr>
    <w:rPr>
      <w:kern w:val="2"/>
      <w:sz w:val="22"/>
      <w:szCs w:val="22"/>
      <w:lang w:eastAsia="en-AU"/>
      <w14:ligatures w14:val="standardContextual"/>
    </w:rPr>
  </w:style>
  <w:style w:type="paragraph" w:customStyle="1" w:styleId="64592A24E97B4F6F9128F50F4FC30973">
    <w:name w:val="64592A24E97B4F6F9128F50F4FC30973"/>
    <w:rsid w:val="00983626"/>
    <w:pPr>
      <w:spacing w:after="160" w:line="259" w:lineRule="auto"/>
    </w:pPr>
    <w:rPr>
      <w:kern w:val="2"/>
      <w:sz w:val="22"/>
      <w:szCs w:val="22"/>
      <w:lang w:eastAsia="en-AU"/>
      <w14:ligatures w14:val="standardContextual"/>
    </w:rPr>
  </w:style>
  <w:style w:type="paragraph" w:customStyle="1" w:styleId="30BB3A5A36E145C3A6B37903A62CDA9C">
    <w:name w:val="30BB3A5A36E145C3A6B37903A62CDA9C"/>
    <w:rsid w:val="00983626"/>
    <w:pPr>
      <w:spacing w:after="160" w:line="259" w:lineRule="auto"/>
    </w:pPr>
    <w:rPr>
      <w:kern w:val="2"/>
      <w:sz w:val="22"/>
      <w:szCs w:val="22"/>
      <w:lang w:eastAsia="en-AU"/>
      <w14:ligatures w14:val="standardContextual"/>
    </w:rPr>
  </w:style>
  <w:style w:type="paragraph" w:customStyle="1" w:styleId="6BD78E9C05C84A16A050E04F1525C2CD">
    <w:name w:val="6BD78E9C05C84A16A050E04F1525C2CD"/>
    <w:rsid w:val="00983626"/>
    <w:pPr>
      <w:spacing w:after="160" w:line="259" w:lineRule="auto"/>
    </w:pPr>
    <w:rPr>
      <w:kern w:val="2"/>
      <w:sz w:val="22"/>
      <w:szCs w:val="22"/>
      <w:lang w:eastAsia="en-AU"/>
      <w14:ligatures w14:val="standardContextual"/>
    </w:rPr>
  </w:style>
  <w:style w:type="paragraph" w:customStyle="1" w:styleId="0A25F0B82F654B3893FEEBBBE60398AB">
    <w:name w:val="0A25F0B82F654B3893FEEBBBE60398AB"/>
    <w:rsid w:val="00983626"/>
    <w:pPr>
      <w:spacing w:after="160" w:line="259" w:lineRule="auto"/>
    </w:pPr>
    <w:rPr>
      <w:kern w:val="2"/>
      <w:sz w:val="22"/>
      <w:szCs w:val="22"/>
      <w:lang w:eastAsia="en-AU"/>
      <w14:ligatures w14:val="standardContextual"/>
    </w:rPr>
  </w:style>
  <w:style w:type="paragraph" w:customStyle="1" w:styleId="20ABA6275EFB48FBAEBD3D9C5172AF06">
    <w:name w:val="20ABA6275EFB48FBAEBD3D9C5172AF06"/>
    <w:rsid w:val="00983626"/>
    <w:pPr>
      <w:spacing w:after="160" w:line="259" w:lineRule="auto"/>
    </w:pPr>
    <w:rPr>
      <w:kern w:val="2"/>
      <w:sz w:val="22"/>
      <w:szCs w:val="22"/>
      <w:lang w:eastAsia="en-AU"/>
      <w14:ligatures w14:val="standardContextual"/>
    </w:rPr>
  </w:style>
  <w:style w:type="paragraph" w:customStyle="1" w:styleId="85DACA871FBA45B0B70645E36FBFE791">
    <w:name w:val="85DACA871FBA45B0B70645E36FBFE791"/>
    <w:rsid w:val="00983626"/>
    <w:pPr>
      <w:spacing w:after="160" w:line="259" w:lineRule="auto"/>
    </w:pPr>
    <w:rPr>
      <w:kern w:val="2"/>
      <w:sz w:val="22"/>
      <w:szCs w:val="22"/>
      <w:lang w:eastAsia="en-AU"/>
      <w14:ligatures w14:val="standardContextual"/>
    </w:rPr>
  </w:style>
  <w:style w:type="paragraph" w:customStyle="1" w:styleId="DA312D9D261E4F8281FDEB4D4A667E43">
    <w:name w:val="DA312D9D261E4F8281FDEB4D4A667E43"/>
    <w:rsid w:val="00983626"/>
    <w:pPr>
      <w:spacing w:after="160" w:line="259" w:lineRule="auto"/>
    </w:pPr>
    <w:rPr>
      <w:kern w:val="2"/>
      <w:sz w:val="22"/>
      <w:szCs w:val="22"/>
      <w:lang w:eastAsia="en-AU"/>
      <w14:ligatures w14:val="standardContextual"/>
    </w:rPr>
  </w:style>
  <w:style w:type="paragraph" w:customStyle="1" w:styleId="D03D2A9826124BCCB6389F0BAE35955D">
    <w:name w:val="D03D2A9826124BCCB6389F0BAE35955D"/>
    <w:rsid w:val="00983626"/>
    <w:pPr>
      <w:spacing w:after="160" w:line="259" w:lineRule="auto"/>
    </w:pPr>
    <w:rPr>
      <w:kern w:val="2"/>
      <w:sz w:val="22"/>
      <w:szCs w:val="22"/>
      <w:lang w:eastAsia="en-AU"/>
      <w14:ligatures w14:val="standardContextual"/>
    </w:rPr>
  </w:style>
  <w:style w:type="paragraph" w:customStyle="1" w:styleId="B0F281E9A910454183235E7F7D50C09F">
    <w:name w:val="B0F281E9A910454183235E7F7D50C09F"/>
    <w:rsid w:val="00983626"/>
    <w:pPr>
      <w:spacing w:after="160" w:line="259" w:lineRule="auto"/>
    </w:pPr>
    <w:rPr>
      <w:kern w:val="2"/>
      <w:sz w:val="22"/>
      <w:szCs w:val="22"/>
      <w:lang w:eastAsia="en-AU"/>
      <w14:ligatures w14:val="standardContextual"/>
    </w:rPr>
  </w:style>
  <w:style w:type="paragraph" w:customStyle="1" w:styleId="DBC5A0D74BF0467BB1BF26D2F5E722D6">
    <w:name w:val="DBC5A0D74BF0467BB1BF26D2F5E722D6"/>
    <w:rsid w:val="00983626"/>
    <w:pPr>
      <w:spacing w:after="160" w:line="259" w:lineRule="auto"/>
    </w:pPr>
    <w:rPr>
      <w:kern w:val="2"/>
      <w:sz w:val="22"/>
      <w:szCs w:val="22"/>
      <w:lang w:eastAsia="en-AU"/>
      <w14:ligatures w14:val="standardContextual"/>
    </w:rPr>
  </w:style>
  <w:style w:type="paragraph" w:customStyle="1" w:styleId="F7B3FCDDCBC24479A9868B2B97293EBF">
    <w:name w:val="F7B3FCDDCBC24479A9868B2B97293EBF"/>
    <w:rsid w:val="00983626"/>
    <w:pPr>
      <w:spacing w:after="160" w:line="259" w:lineRule="auto"/>
    </w:pPr>
    <w:rPr>
      <w:kern w:val="2"/>
      <w:sz w:val="22"/>
      <w:szCs w:val="22"/>
      <w:lang w:eastAsia="en-AU"/>
      <w14:ligatures w14:val="standardContextual"/>
    </w:rPr>
  </w:style>
  <w:style w:type="paragraph" w:customStyle="1" w:styleId="4039275B548F449ABDB859F3D4F8AA9A">
    <w:name w:val="4039275B548F449ABDB859F3D4F8AA9A"/>
    <w:rsid w:val="00983626"/>
    <w:pPr>
      <w:spacing w:after="160" w:line="259" w:lineRule="auto"/>
    </w:pPr>
    <w:rPr>
      <w:kern w:val="2"/>
      <w:sz w:val="22"/>
      <w:szCs w:val="22"/>
      <w:lang w:eastAsia="en-AU"/>
      <w14:ligatures w14:val="standardContextual"/>
    </w:rPr>
  </w:style>
  <w:style w:type="paragraph" w:customStyle="1" w:styleId="CE45A57D78FB4553A013DF8D12435FAF">
    <w:name w:val="CE45A57D78FB4553A013DF8D12435FAF"/>
    <w:rsid w:val="00983626"/>
    <w:pPr>
      <w:spacing w:after="160" w:line="259" w:lineRule="auto"/>
    </w:pPr>
    <w:rPr>
      <w:kern w:val="2"/>
      <w:sz w:val="22"/>
      <w:szCs w:val="22"/>
      <w:lang w:eastAsia="en-AU"/>
      <w14:ligatures w14:val="standardContextual"/>
    </w:rPr>
  </w:style>
  <w:style w:type="paragraph" w:customStyle="1" w:styleId="F194B5E52B6148328BBE80698D7B834A">
    <w:name w:val="F194B5E52B6148328BBE80698D7B834A"/>
    <w:rsid w:val="00983626"/>
    <w:pPr>
      <w:spacing w:after="160" w:line="259" w:lineRule="auto"/>
    </w:pPr>
    <w:rPr>
      <w:kern w:val="2"/>
      <w:sz w:val="22"/>
      <w:szCs w:val="22"/>
      <w:lang w:eastAsia="en-AU"/>
      <w14:ligatures w14:val="standardContextual"/>
    </w:rPr>
  </w:style>
  <w:style w:type="paragraph" w:customStyle="1" w:styleId="9916BC35021D4010895073A62CA2048B">
    <w:name w:val="9916BC35021D4010895073A62CA2048B"/>
    <w:rsid w:val="00983626"/>
    <w:pPr>
      <w:spacing w:after="160" w:line="259" w:lineRule="auto"/>
    </w:pPr>
    <w:rPr>
      <w:kern w:val="2"/>
      <w:sz w:val="22"/>
      <w:szCs w:val="22"/>
      <w:lang w:eastAsia="en-AU"/>
      <w14:ligatures w14:val="standardContextual"/>
    </w:rPr>
  </w:style>
  <w:style w:type="paragraph" w:customStyle="1" w:styleId="69FA2C80371B4465A67C212B06745273">
    <w:name w:val="69FA2C80371B4465A67C212B06745273"/>
    <w:rsid w:val="00983626"/>
    <w:pPr>
      <w:spacing w:after="160" w:line="259" w:lineRule="auto"/>
    </w:pPr>
    <w:rPr>
      <w:kern w:val="2"/>
      <w:sz w:val="22"/>
      <w:szCs w:val="22"/>
      <w:lang w:eastAsia="en-AU"/>
      <w14:ligatures w14:val="standardContextual"/>
    </w:rPr>
  </w:style>
  <w:style w:type="paragraph" w:customStyle="1" w:styleId="3F06C9B1E4E946C8B31B0C8F28C155F5">
    <w:name w:val="3F06C9B1E4E946C8B31B0C8F28C155F5"/>
    <w:rsid w:val="00983626"/>
    <w:pPr>
      <w:spacing w:after="160" w:line="259" w:lineRule="auto"/>
    </w:pPr>
    <w:rPr>
      <w:kern w:val="2"/>
      <w:sz w:val="22"/>
      <w:szCs w:val="22"/>
      <w:lang w:eastAsia="en-AU"/>
      <w14:ligatures w14:val="standardContextual"/>
    </w:rPr>
  </w:style>
  <w:style w:type="paragraph" w:customStyle="1" w:styleId="EDFF77F1C96842FC9D292FF99710E2DB">
    <w:name w:val="EDFF77F1C96842FC9D292FF99710E2DB"/>
    <w:rsid w:val="00983626"/>
    <w:pPr>
      <w:spacing w:after="160" w:line="259" w:lineRule="auto"/>
    </w:pPr>
    <w:rPr>
      <w:kern w:val="2"/>
      <w:sz w:val="22"/>
      <w:szCs w:val="22"/>
      <w:lang w:eastAsia="en-AU"/>
      <w14:ligatures w14:val="standardContextual"/>
    </w:rPr>
  </w:style>
  <w:style w:type="paragraph" w:customStyle="1" w:styleId="0311C86DDF514A68A4F739F9812D6D1E">
    <w:name w:val="0311C86DDF514A68A4F739F9812D6D1E"/>
    <w:rsid w:val="00983626"/>
    <w:pPr>
      <w:spacing w:after="160" w:line="259" w:lineRule="auto"/>
    </w:pPr>
    <w:rPr>
      <w:kern w:val="2"/>
      <w:sz w:val="22"/>
      <w:szCs w:val="22"/>
      <w:lang w:eastAsia="en-AU"/>
      <w14:ligatures w14:val="standardContextual"/>
    </w:rPr>
  </w:style>
  <w:style w:type="paragraph" w:customStyle="1" w:styleId="5C7D104327354880BF2F0CAE1BD97805">
    <w:name w:val="5C7D104327354880BF2F0CAE1BD97805"/>
    <w:rsid w:val="00983626"/>
    <w:pPr>
      <w:spacing w:after="160" w:line="259" w:lineRule="auto"/>
    </w:pPr>
    <w:rPr>
      <w:kern w:val="2"/>
      <w:sz w:val="22"/>
      <w:szCs w:val="22"/>
      <w:lang w:eastAsia="en-AU"/>
      <w14:ligatures w14:val="standardContextual"/>
    </w:rPr>
  </w:style>
  <w:style w:type="paragraph" w:customStyle="1" w:styleId="C42D875DD880463EAA0FE7276A989A05">
    <w:name w:val="C42D875DD880463EAA0FE7276A989A05"/>
    <w:rsid w:val="00983626"/>
    <w:pPr>
      <w:spacing w:after="160" w:line="259" w:lineRule="auto"/>
    </w:pPr>
    <w:rPr>
      <w:kern w:val="2"/>
      <w:sz w:val="22"/>
      <w:szCs w:val="22"/>
      <w:lang w:eastAsia="en-AU"/>
      <w14:ligatures w14:val="standardContextual"/>
    </w:rPr>
  </w:style>
  <w:style w:type="paragraph" w:customStyle="1" w:styleId="A6D974C107D843F6A7137007FA1C58A0">
    <w:name w:val="A6D974C107D843F6A7137007FA1C58A0"/>
    <w:rsid w:val="00983626"/>
    <w:pPr>
      <w:spacing w:after="160" w:line="259" w:lineRule="auto"/>
    </w:pPr>
    <w:rPr>
      <w:kern w:val="2"/>
      <w:sz w:val="22"/>
      <w:szCs w:val="22"/>
      <w:lang w:eastAsia="en-AU"/>
      <w14:ligatures w14:val="standardContextual"/>
    </w:rPr>
  </w:style>
  <w:style w:type="paragraph" w:customStyle="1" w:styleId="CF93EB73EA36498AAD13BB96AF156547">
    <w:name w:val="CF93EB73EA36498AAD13BB96AF156547"/>
    <w:rsid w:val="00983626"/>
    <w:pPr>
      <w:spacing w:after="160" w:line="259" w:lineRule="auto"/>
    </w:pPr>
    <w:rPr>
      <w:kern w:val="2"/>
      <w:sz w:val="22"/>
      <w:szCs w:val="22"/>
      <w:lang w:eastAsia="en-AU"/>
      <w14:ligatures w14:val="standardContextual"/>
    </w:rPr>
  </w:style>
  <w:style w:type="paragraph" w:customStyle="1" w:styleId="EAA6E8BF5E224D74BCAFA3C4A5E75116">
    <w:name w:val="EAA6E8BF5E224D74BCAFA3C4A5E75116"/>
    <w:rsid w:val="00983626"/>
    <w:pPr>
      <w:spacing w:after="160" w:line="259" w:lineRule="auto"/>
    </w:pPr>
    <w:rPr>
      <w:kern w:val="2"/>
      <w:sz w:val="22"/>
      <w:szCs w:val="22"/>
      <w:lang w:eastAsia="en-AU"/>
      <w14:ligatures w14:val="standardContextual"/>
    </w:rPr>
  </w:style>
  <w:style w:type="paragraph" w:customStyle="1" w:styleId="1B2049D73EE844EDA3F1607E2542D707">
    <w:name w:val="1B2049D73EE844EDA3F1607E2542D707"/>
    <w:rsid w:val="00983626"/>
    <w:pPr>
      <w:spacing w:after="160" w:line="259" w:lineRule="auto"/>
    </w:pPr>
    <w:rPr>
      <w:kern w:val="2"/>
      <w:sz w:val="22"/>
      <w:szCs w:val="22"/>
      <w:lang w:eastAsia="en-AU"/>
      <w14:ligatures w14:val="standardContextual"/>
    </w:rPr>
  </w:style>
  <w:style w:type="paragraph" w:customStyle="1" w:styleId="F34C42CF9857453ABCBA0EFD98F25980">
    <w:name w:val="F34C42CF9857453ABCBA0EFD98F25980"/>
    <w:rsid w:val="00983626"/>
    <w:pPr>
      <w:spacing w:after="160" w:line="259" w:lineRule="auto"/>
    </w:pPr>
    <w:rPr>
      <w:kern w:val="2"/>
      <w:sz w:val="22"/>
      <w:szCs w:val="22"/>
      <w:lang w:eastAsia="en-AU"/>
      <w14:ligatures w14:val="standardContextual"/>
    </w:rPr>
  </w:style>
  <w:style w:type="paragraph" w:customStyle="1" w:styleId="5E67B90240CE45ADA448E7AE0B27CF2E">
    <w:name w:val="5E67B90240CE45ADA448E7AE0B27CF2E"/>
    <w:rsid w:val="00983626"/>
    <w:pPr>
      <w:spacing w:after="160" w:line="259" w:lineRule="auto"/>
    </w:pPr>
    <w:rPr>
      <w:kern w:val="2"/>
      <w:sz w:val="22"/>
      <w:szCs w:val="22"/>
      <w:lang w:eastAsia="en-AU"/>
      <w14:ligatures w14:val="standardContextual"/>
    </w:rPr>
  </w:style>
  <w:style w:type="paragraph" w:customStyle="1" w:styleId="B25D3A4FA69C4B4186B29065B031594C">
    <w:name w:val="B25D3A4FA69C4B4186B29065B031594C"/>
    <w:rsid w:val="00983626"/>
    <w:pPr>
      <w:spacing w:after="160" w:line="259" w:lineRule="auto"/>
    </w:pPr>
    <w:rPr>
      <w:kern w:val="2"/>
      <w:sz w:val="22"/>
      <w:szCs w:val="22"/>
      <w:lang w:eastAsia="en-AU"/>
      <w14:ligatures w14:val="standardContextual"/>
    </w:rPr>
  </w:style>
  <w:style w:type="paragraph" w:customStyle="1" w:styleId="E73B3238F7BA4B9BA3CE6A8A798BAC51">
    <w:name w:val="E73B3238F7BA4B9BA3CE6A8A798BAC51"/>
    <w:rsid w:val="00983626"/>
    <w:pPr>
      <w:spacing w:after="160" w:line="259" w:lineRule="auto"/>
    </w:pPr>
    <w:rPr>
      <w:kern w:val="2"/>
      <w:sz w:val="22"/>
      <w:szCs w:val="22"/>
      <w:lang w:eastAsia="en-AU"/>
      <w14:ligatures w14:val="standardContextual"/>
    </w:rPr>
  </w:style>
  <w:style w:type="paragraph" w:customStyle="1" w:styleId="8A92452BC5C24EB0B895DB30EC842800">
    <w:name w:val="8A92452BC5C24EB0B895DB30EC842800"/>
    <w:rsid w:val="00983626"/>
    <w:pPr>
      <w:spacing w:after="160" w:line="259" w:lineRule="auto"/>
    </w:pPr>
    <w:rPr>
      <w:kern w:val="2"/>
      <w:sz w:val="22"/>
      <w:szCs w:val="22"/>
      <w:lang w:eastAsia="en-AU"/>
      <w14:ligatures w14:val="standardContextual"/>
    </w:rPr>
  </w:style>
  <w:style w:type="paragraph" w:customStyle="1" w:styleId="593723D57E7C4E67ACE963137ED3CDAD">
    <w:name w:val="593723D57E7C4E67ACE963137ED3CDAD"/>
    <w:rsid w:val="00983626"/>
    <w:pPr>
      <w:spacing w:after="160" w:line="259" w:lineRule="auto"/>
    </w:pPr>
    <w:rPr>
      <w:kern w:val="2"/>
      <w:sz w:val="22"/>
      <w:szCs w:val="22"/>
      <w:lang w:eastAsia="en-AU"/>
      <w14:ligatures w14:val="standardContextual"/>
    </w:rPr>
  </w:style>
  <w:style w:type="paragraph" w:customStyle="1" w:styleId="D9CA8803ABFC4E3BB2CAF36D584F48FC">
    <w:name w:val="D9CA8803ABFC4E3BB2CAF36D584F48FC"/>
    <w:rsid w:val="00983626"/>
    <w:pPr>
      <w:spacing w:after="160" w:line="259" w:lineRule="auto"/>
    </w:pPr>
    <w:rPr>
      <w:kern w:val="2"/>
      <w:sz w:val="22"/>
      <w:szCs w:val="22"/>
      <w:lang w:eastAsia="en-AU"/>
      <w14:ligatures w14:val="standardContextual"/>
    </w:rPr>
  </w:style>
  <w:style w:type="paragraph" w:customStyle="1" w:styleId="105F2D69FDAE4EB59D1CC9384E73E622">
    <w:name w:val="105F2D69FDAE4EB59D1CC9384E73E622"/>
    <w:rsid w:val="00983626"/>
    <w:pPr>
      <w:spacing w:after="160" w:line="259" w:lineRule="auto"/>
    </w:pPr>
    <w:rPr>
      <w:kern w:val="2"/>
      <w:sz w:val="22"/>
      <w:szCs w:val="22"/>
      <w:lang w:eastAsia="en-AU"/>
      <w14:ligatures w14:val="standardContextual"/>
    </w:rPr>
  </w:style>
  <w:style w:type="paragraph" w:customStyle="1" w:styleId="6E6331B917B94A279708B4170B33AA42">
    <w:name w:val="6E6331B917B94A279708B4170B33AA42"/>
    <w:rsid w:val="00983626"/>
    <w:pPr>
      <w:spacing w:after="160" w:line="259" w:lineRule="auto"/>
    </w:pPr>
    <w:rPr>
      <w:kern w:val="2"/>
      <w:sz w:val="22"/>
      <w:szCs w:val="22"/>
      <w:lang w:eastAsia="en-AU"/>
      <w14:ligatures w14:val="standardContextual"/>
    </w:rPr>
  </w:style>
  <w:style w:type="paragraph" w:customStyle="1" w:styleId="EFFC869CB9154B70BD1EE656059CDC73">
    <w:name w:val="EFFC869CB9154B70BD1EE656059CDC73"/>
    <w:rsid w:val="00983626"/>
    <w:pPr>
      <w:spacing w:after="160" w:line="259" w:lineRule="auto"/>
    </w:pPr>
    <w:rPr>
      <w:kern w:val="2"/>
      <w:sz w:val="22"/>
      <w:szCs w:val="22"/>
      <w:lang w:eastAsia="en-AU"/>
      <w14:ligatures w14:val="standardContextual"/>
    </w:rPr>
  </w:style>
  <w:style w:type="paragraph" w:customStyle="1" w:styleId="790F1F2641644F25B4E6E98B65DEE05D">
    <w:name w:val="790F1F2641644F25B4E6E98B65DEE05D"/>
    <w:rsid w:val="00983626"/>
    <w:pPr>
      <w:spacing w:after="160" w:line="259" w:lineRule="auto"/>
    </w:pPr>
    <w:rPr>
      <w:kern w:val="2"/>
      <w:sz w:val="22"/>
      <w:szCs w:val="22"/>
      <w:lang w:eastAsia="en-AU"/>
      <w14:ligatures w14:val="standardContextual"/>
    </w:rPr>
  </w:style>
  <w:style w:type="paragraph" w:customStyle="1" w:styleId="B536711CA7EC40FC806BDDD0B4013CFB">
    <w:name w:val="B536711CA7EC40FC806BDDD0B4013CFB"/>
    <w:rsid w:val="00983626"/>
    <w:pPr>
      <w:spacing w:after="160" w:line="259" w:lineRule="auto"/>
    </w:pPr>
    <w:rPr>
      <w:kern w:val="2"/>
      <w:sz w:val="22"/>
      <w:szCs w:val="22"/>
      <w:lang w:eastAsia="en-AU"/>
      <w14:ligatures w14:val="standardContextual"/>
    </w:rPr>
  </w:style>
  <w:style w:type="paragraph" w:customStyle="1" w:styleId="02505CC1A8584042A3EE641651395EE1">
    <w:name w:val="02505CC1A8584042A3EE641651395EE1"/>
    <w:rsid w:val="00983626"/>
    <w:pPr>
      <w:spacing w:after="160" w:line="259" w:lineRule="auto"/>
    </w:pPr>
    <w:rPr>
      <w:kern w:val="2"/>
      <w:sz w:val="22"/>
      <w:szCs w:val="22"/>
      <w:lang w:eastAsia="en-AU"/>
      <w14:ligatures w14:val="standardContextual"/>
    </w:rPr>
  </w:style>
  <w:style w:type="paragraph" w:customStyle="1" w:styleId="2C68A9D3563940BB9BE99855CCC268B1">
    <w:name w:val="2C68A9D3563940BB9BE99855CCC268B1"/>
    <w:rsid w:val="00983626"/>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B7DC5A-DB6A-49FD-931F-C59943A813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30330C-F8D0-4B95-8BB4-BF4D057658BF}">
  <ds:schemaRefs>
    <ds:schemaRef ds:uri="http://schemas.microsoft.com/sharepoint/v3"/>
    <ds:schemaRef ds:uri="http://purl.org/dc/dcmitype/"/>
    <ds:schemaRef ds:uri="http://schemas.microsoft.com/office/infopath/2007/PartnerControls"/>
    <ds:schemaRef ds:uri="http://purl.org/dc/elements/1.1/"/>
    <ds:schemaRef ds:uri="http://schemas.openxmlformats.org/package/2006/metadata/core-properties"/>
    <ds:schemaRef ds:uri="http://schemas.microsoft.com/office/2006/metadata/properties"/>
    <ds:schemaRef ds:uri="http://schemas.microsoft.com/office/2006/documentManagement/types"/>
    <ds:schemaRef ds:uri="1aab662d-a6b2-42d6-996b-a574723d1ad8"/>
    <ds:schemaRef ds:uri="http://www.w3.org/XML/1998/namespace"/>
    <ds:schemaRef ds:uri="http://purl.org/dc/terms/"/>
  </ds:schemaRefs>
</ds:datastoreItem>
</file>

<file path=customXml/itemProps3.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4.xml><?xml version="1.0" encoding="utf-8"?>
<ds:datastoreItem xmlns:ds="http://schemas.openxmlformats.org/officeDocument/2006/customXml" ds:itemID="{24F37878-3676-40C8-B108-FAF3DB7B6C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47</Pages>
  <Words>15065</Words>
  <Characters>85874</Characters>
  <Application>Microsoft Office Word</Application>
  <DocSecurity>0</DocSecurity>
  <Lines>715</Lines>
  <Paragraphs>201</Paragraphs>
  <ScaleCrop>false</ScaleCrop>
  <HeadingPairs>
    <vt:vector size="2" baseType="variant">
      <vt:variant>
        <vt:lpstr>Title</vt:lpstr>
      </vt:variant>
      <vt:variant>
        <vt:i4>1</vt:i4>
      </vt:variant>
    </vt:vector>
  </HeadingPairs>
  <TitlesOfParts>
    <vt:vector size="1" baseType="lpstr">
      <vt:lpstr>2025 VCE Punjabi</vt:lpstr>
    </vt:vector>
  </TitlesOfParts>
  <LinksUpToDate>false</LinksUpToDate>
  <CharactersWithSpaces>100738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Punjabi</dc:title>
  <dc:creator/>
  <cp:keywords>Punjabi</cp:keywords>
  <cp:lastModifiedBy/>
  <cp:revision>2</cp:revision>
  <dcterms:created xsi:type="dcterms:W3CDTF">2024-07-09T05:30:00Z</dcterms:created>
  <dcterms:modified xsi:type="dcterms:W3CDTF">2025-03-03T04:31:00Z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