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_Toc398032631" w:displacedByCustomXml="next"/>
    <w:bookmarkStart w:id="1" w:name="_Toc398032444" w:displacedByCustomXml="next"/>
    <w:bookmarkStart w:id="2" w:name="doc_title" w:displacedByCustomXml="next"/>
    <w:bookmarkStart w:id="3" w:name="_Hlk190703656" w:displacedByCustomXml="next"/>
    <w:sdt>
      <w:sdtPr>
        <w:id w:val="-426587749"/>
        <w:lock w:val="contentLocked"/>
        <w:placeholder>
          <w:docPart w:val="F0EDC75DA1164029B8E4A1C34AF5F0EC"/>
        </w:placeholder>
        <w:group/>
      </w:sdtPr>
      <w:sdtEndPr/>
      <w:sdtContent>
        <w:p w14:paraId="07010160" w14:textId="28410376" w:rsidR="00C961A6" w:rsidRPr="004A22BC" w:rsidRDefault="007B5240" w:rsidP="00C015FD">
          <w:pPr>
            <w:pStyle w:val="Title"/>
          </w:pPr>
          <w:sdt>
            <w:sdtPr>
              <w:alias w:val="Title"/>
              <w:tag w:val=""/>
              <w:id w:val="1621577399"/>
              <w:placeholder>
                <w:docPart w:val="3720DB7B0E4C4E38A603E9B3EF4A1D23"/>
              </w:placeholder>
              <w:dataBinding w:prefixMappings="xmlns:ns0='http://purl.org/dc/elements/1.1/' xmlns:ns1='http://schemas.openxmlformats.org/package/2006/metadata/core-properties' " w:xpath="/ns1:coreProperties[1]/ns0:title[1]" w:storeItemID="{6C3C8BC8-F283-45AE-878A-BAB7291924A1}"/>
              <w:text/>
            </w:sdtPr>
            <w:sdtEndPr/>
            <w:sdtContent>
              <w:r w:rsidR="00C961A6">
                <w:t>2025 VCE Russian</w:t>
              </w:r>
            </w:sdtContent>
          </w:sdt>
        </w:p>
      </w:sdtContent>
    </w:sdt>
    <w:bookmarkEnd w:id="2"/>
    <w:bookmarkEnd w:id="1"/>
    <w:bookmarkEnd w:id="0"/>
    <w:p w14:paraId="4C9E85EF" w14:textId="77777777" w:rsidR="00C961A6" w:rsidRPr="004A22BC" w:rsidRDefault="00C961A6" w:rsidP="00C015FD">
      <w:pPr>
        <w:pStyle w:val="Documentsubtitle"/>
        <w:ind w:right="3543"/>
      </w:pPr>
      <w:r w:rsidRPr="004A22BC">
        <w:drawing>
          <wp:anchor distT="0" distB="0" distL="114300" distR="114300" simplePos="0" relativeHeight="251682816" behindDoc="1" locked="1" layoutInCell="0" allowOverlap="0" wp14:anchorId="4D7D7161" wp14:editId="60736D61">
            <wp:simplePos x="0" y="0"/>
            <wp:positionH relativeFrom="page">
              <wp:posOffset>0</wp:posOffset>
            </wp:positionH>
            <wp:positionV relativeFrom="page">
              <wp:posOffset>3810</wp:posOffset>
            </wp:positionV>
            <wp:extent cx="7552055" cy="10666095"/>
            <wp:effectExtent l="0" t="0" r="0" b="1905"/>
            <wp:wrapNone/>
            <wp:docPr id="36" name="Picture 3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Picture 36">
                      <a:extLst>
                        <a:ext uri="{C183D7F6-B498-43B3-948B-1728B52AA6E4}">
                          <adec:decorative xmlns:adec="http://schemas.microsoft.com/office/drawing/2017/decorative" val="1"/>
                        </a:ext>
                      </a:extLst>
                    </pic:cNvPr>
                    <pic:cNvPicPr/>
                  </pic:nvPicPr>
                  <pic:blipFill>
                    <a:blip r:embed="rId11"/>
                    <a:stretch>
                      <a:fillRect/>
                    </a:stretch>
                  </pic:blipFill>
                  <pic:spPr>
                    <a:xfrm>
                      <a:off x="0" y="0"/>
                      <a:ext cx="7552055" cy="10666095"/>
                    </a:xfrm>
                    <a:prstGeom prst="rect">
                      <a:avLst/>
                    </a:prstGeom>
                  </pic:spPr>
                </pic:pic>
              </a:graphicData>
            </a:graphic>
            <wp14:sizeRelH relativeFrom="page">
              <wp14:pctWidth>0</wp14:pctWidth>
            </wp14:sizeRelH>
            <wp14:sizeRelV relativeFrom="page">
              <wp14:pctHeight>0</wp14:pctHeight>
            </wp14:sizeRelV>
          </wp:anchor>
        </w:drawing>
      </w:r>
      <w:r>
        <w:t>Teaching and Learning</w:t>
      </w:r>
    </w:p>
    <w:p w14:paraId="7884F54B" w14:textId="77777777" w:rsidR="00C961A6" w:rsidRPr="00210AB7" w:rsidRDefault="00C961A6" w:rsidP="00C015FD">
      <w:pPr>
        <w:jc w:val="center"/>
        <w:rPr>
          <w:lang w:val="en-AU"/>
        </w:rPr>
        <w:sectPr w:rsidR="00C961A6" w:rsidRPr="00210AB7" w:rsidSect="00C961A6">
          <w:headerReference w:type="default" r:id="rId12"/>
          <w:footerReference w:type="first" r:id="rId13"/>
          <w:pgSz w:w="11907" w:h="16840" w:code="9"/>
          <w:pgMar w:top="0" w:right="567" w:bottom="567" w:left="567" w:header="794" w:footer="686" w:gutter="0"/>
          <w:cols w:space="708"/>
          <w:titlePg/>
          <w:docGrid w:linePitch="360"/>
        </w:sectPr>
      </w:pPr>
    </w:p>
    <w:p w14:paraId="1FC3256D" w14:textId="77777777" w:rsidR="00C961A6" w:rsidRPr="000F5CEC" w:rsidRDefault="00C961A6" w:rsidP="00C015FD">
      <w:pPr>
        <w:rPr>
          <w:color w:val="0F7EB4"/>
          <w:sz w:val="48"/>
          <w:lang w:val="en-AU"/>
        </w:rPr>
      </w:pPr>
      <w:r>
        <w:rPr>
          <w:color w:val="0F7EB4"/>
          <w:sz w:val="48"/>
          <w:lang w:val="en-AU"/>
        </w:rPr>
        <w:lastRenderedPageBreak/>
        <w:t>C</w:t>
      </w:r>
      <w:r w:rsidRPr="000F5CEC">
        <w:rPr>
          <w:color w:val="0F7EB4"/>
          <w:sz w:val="48"/>
          <w:lang w:val="en-AU"/>
        </w:rPr>
        <w:t>ontents</w:t>
      </w:r>
    </w:p>
    <w:p w14:paraId="4827C730" w14:textId="2AE8B26D" w:rsidR="007B5240" w:rsidRDefault="00C961A6">
      <w:pPr>
        <w:pStyle w:val="TOC1"/>
        <w:rPr>
          <w:rFonts w:asciiTheme="minorHAnsi" w:eastAsiaTheme="minorEastAsia" w:hAnsiTheme="minorHAnsi" w:cstheme="minorBidi"/>
          <w:b w:val="0"/>
          <w:bCs w:val="0"/>
          <w:kern w:val="2"/>
          <w:sz w:val="22"/>
          <w:szCs w:val="22"/>
          <w14:ligatures w14:val="standardContextual"/>
        </w:rPr>
      </w:pPr>
      <w:r>
        <w:rPr>
          <w:b w:val="0"/>
          <w:bCs w:val="0"/>
          <w:sz w:val="24"/>
        </w:rPr>
        <w:fldChar w:fldCharType="begin"/>
      </w:r>
      <w:r>
        <w:rPr>
          <w:b w:val="0"/>
          <w:bCs w:val="0"/>
          <w:sz w:val="24"/>
        </w:rPr>
        <w:instrText xml:space="preserve"> TOC \o "1-3" \h \z \u </w:instrText>
      </w:r>
      <w:r>
        <w:rPr>
          <w:b w:val="0"/>
          <w:bCs w:val="0"/>
          <w:sz w:val="24"/>
        </w:rPr>
        <w:fldChar w:fldCharType="separate"/>
      </w:r>
      <w:hyperlink w:anchor="_Toc191908646" w:history="1">
        <w:r w:rsidR="007B5240" w:rsidRPr="00C05541">
          <w:rPr>
            <w:rStyle w:val="Hyperlink"/>
          </w:rPr>
          <w:t>VCE Russian: Teaching and Learning Activities</w:t>
        </w:r>
        <w:r w:rsidR="007B5240">
          <w:rPr>
            <w:webHidden/>
          </w:rPr>
          <w:tab/>
        </w:r>
        <w:r w:rsidR="007B5240">
          <w:rPr>
            <w:webHidden/>
          </w:rPr>
          <w:fldChar w:fldCharType="begin"/>
        </w:r>
        <w:r w:rsidR="007B5240">
          <w:rPr>
            <w:webHidden/>
          </w:rPr>
          <w:instrText xml:space="preserve"> PAGEREF _Toc191908646 \h </w:instrText>
        </w:r>
        <w:r w:rsidR="007B5240">
          <w:rPr>
            <w:webHidden/>
          </w:rPr>
        </w:r>
        <w:r w:rsidR="007B5240">
          <w:rPr>
            <w:webHidden/>
          </w:rPr>
          <w:fldChar w:fldCharType="separate"/>
        </w:r>
        <w:r w:rsidR="007B5240">
          <w:rPr>
            <w:webHidden/>
          </w:rPr>
          <w:t>1</w:t>
        </w:r>
        <w:r w:rsidR="007B5240">
          <w:rPr>
            <w:webHidden/>
          </w:rPr>
          <w:fldChar w:fldCharType="end"/>
        </w:r>
      </w:hyperlink>
    </w:p>
    <w:p w14:paraId="391149FD" w14:textId="16474BF7" w:rsidR="007B5240" w:rsidRDefault="007B5240">
      <w:pPr>
        <w:pStyle w:val="TOC3"/>
        <w:rPr>
          <w:rFonts w:eastAsiaTheme="minorEastAsia"/>
          <w:kern w:val="2"/>
          <w:sz w:val="22"/>
          <w:lang w:val="en-AU" w:eastAsia="en-AU"/>
          <w14:ligatures w14:val="standardContextual"/>
        </w:rPr>
      </w:pPr>
      <w:hyperlink w:anchor="_Toc191908647" w:history="1">
        <w:r w:rsidRPr="00C05541">
          <w:rPr>
            <w:rStyle w:val="Hyperlink"/>
          </w:rPr>
          <w:t>Unit 1</w:t>
        </w:r>
        <w:r>
          <w:rPr>
            <w:webHidden/>
          </w:rPr>
          <w:tab/>
        </w:r>
        <w:r>
          <w:rPr>
            <w:webHidden/>
          </w:rPr>
          <w:fldChar w:fldCharType="begin"/>
        </w:r>
        <w:r>
          <w:rPr>
            <w:webHidden/>
          </w:rPr>
          <w:instrText xml:space="preserve"> PAGEREF _Toc191908647 \h </w:instrText>
        </w:r>
        <w:r>
          <w:rPr>
            <w:webHidden/>
          </w:rPr>
        </w:r>
        <w:r>
          <w:rPr>
            <w:webHidden/>
          </w:rPr>
          <w:fldChar w:fldCharType="separate"/>
        </w:r>
        <w:r>
          <w:rPr>
            <w:webHidden/>
          </w:rPr>
          <w:t>1</w:t>
        </w:r>
        <w:r>
          <w:rPr>
            <w:webHidden/>
          </w:rPr>
          <w:fldChar w:fldCharType="end"/>
        </w:r>
      </w:hyperlink>
    </w:p>
    <w:p w14:paraId="675048AC" w14:textId="5D611F39" w:rsidR="007B5240" w:rsidRDefault="007B5240">
      <w:pPr>
        <w:pStyle w:val="TOC2"/>
        <w:rPr>
          <w:rFonts w:asciiTheme="minorHAnsi" w:eastAsiaTheme="minorEastAsia" w:hAnsiTheme="minorHAnsi" w:cstheme="minorBidi"/>
          <w:kern w:val="2"/>
          <w:sz w:val="22"/>
          <w:szCs w:val="22"/>
          <w14:ligatures w14:val="standardContextual"/>
        </w:rPr>
      </w:pPr>
      <w:hyperlink w:anchor="_Toc191908648" w:history="1">
        <w:r w:rsidRPr="00C05541">
          <w:rPr>
            <w:rStyle w:val="Hyperlink"/>
          </w:rPr>
          <w:t>Outcome 1</w:t>
        </w:r>
        <w:r>
          <w:rPr>
            <w:webHidden/>
          </w:rPr>
          <w:tab/>
        </w:r>
        <w:r>
          <w:rPr>
            <w:webHidden/>
          </w:rPr>
          <w:fldChar w:fldCharType="begin"/>
        </w:r>
        <w:r>
          <w:rPr>
            <w:webHidden/>
          </w:rPr>
          <w:instrText xml:space="preserve"> PAGEREF _Toc191908648 \h </w:instrText>
        </w:r>
        <w:r>
          <w:rPr>
            <w:webHidden/>
          </w:rPr>
        </w:r>
        <w:r>
          <w:rPr>
            <w:webHidden/>
          </w:rPr>
          <w:fldChar w:fldCharType="separate"/>
        </w:r>
        <w:r>
          <w:rPr>
            <w:webHidden/>
          </w:rPr>
          <w:t>1</w:t>
        </w:r>
        <w:r>
          <w:rPr>
            <w:webHidden/>
          </w:rPr>
          <w:fldChar w:fldCharType="end"/>
        </w:r>
      </w:hyperlink>
    </w:p>
    <w:p w14:paraId="0E00DF8E" w14:textId="206E0193" w:rsidR="007B5240" w:rsidRDefault="007B5240">
      <w:pPr>
        <w:pStyle w:val="TOC2"/>
        <w:rPr>
          <w:rFonts w:asciiTheme="minorHAnsi" w:eastAsiaTheme="minorEastAsia" w:hAnsiTheme="minorHAnsi" w:cstheme="minorBidi"/>
          <w:kern w:val="2"/>
          <w:sz w:val="22"/>
          <w:szCs w:val="22"/>
          <w14:ligatures w14:val="standardContextual"/>
        </w:rPr>
      </w:pPr>
      <w:hyperlink w:anchor="_Toc191908649" w:history="1">
        <w:r w:rsidRPr="00C05541">
          <w:rPr>
            <w:rStyle w:val="Hyperlink"/>
          </w:rPr>
          <w:t>Examples of learning activities</w:t>
        </w:r>
        <w:r>
          <w:rPr>
            <w:webHidden/>
          </w:rPr>
          <w:tab/>
        </w:r>
        <w:r>
          <w:rPr>
            <w:webHidden/>
          </w:rPr>
          <w:fldChar w:fldCharType="begin"/>
        </w:r>
        <w:r>
          <w:rPr>
            <w:webHidden/>
          </w:rPr>
          <w:instrText xml:space="preserve"> PAGEREF _Toc191908649 \h </w:instrText>
        </w:r>
        <w:r>
          <w:rPr>
            <w:webHidden/>
          </w:rPr>
        </w:r>
        <w:r>
          <w:rPr>
            <w:webHidden/>
          </w:rPr>
          <w:fldChar w:fldCharType="separate"/>
        </w:r>
        <w:r>
          <w:rPr>
            <w:webHidden/>
          </w:rPr>
          <w:t>1</w:t>
        </w:r>
        <w:r>
          <w:rPr>
            <w:webHidden/>
          </w:rPr>
          <w:fldChar w:fldCharType="end"/>
        </w:r>
      </w:hyperlink>
    </w:p>
    <w:p w14:paraId="528D01BB" w14:textId="0267F648" w:rsidR="007B5240" w:rsidRDefault="007B5240">
      <w:pPr>
        <w:pStyle w:val="TOC2"/>
        <w:rPr>
          <w:rFonts w:asciiTheme="minorHAnsi" w:eastAsiaTheme="minorEastAsia" w:hAnsiTheme="minorHAnsi" w:cstheme="minorBidi"/>
          <w:kern w:val="2"/>
          <w:sz w:val="22"/>
          <w:szCs w:val="22"/>
          <w14:ligatures w14:val="standardContextual"/>
        </w:rPr>
      </w:pPr>
      <w:hyperlink w:anchor="_Toc191908650" w:history="1">
        <w:r w:rsidRPr="00C05541">
          <w:rPr>
            <w:rStyle w:val="Hyperlink"/>
            <w:b/>
            <w:bCs/>
          </w:rPr>
          <w:t>Detailed example</w:t>
        </w:r>
        <w:r>
          <w:rPr>
            <w:webHidden/>
          </w:rPr>
          <w:tab/>
        </w:r>
        <w:r>
          <w:rPr>
            <w:webHidden/>
          </w:rPr>
          <w:fldChar w:fldCharType="begin"/>
        </w:r>
        <w:r>
          <w:rPr>
            <w:webHidden/>
          </w:rPr>
          <w:instrText xml:space="preserve"> PAGEREF _Toc191908650 \h </w:instrText>
        </w:r>
        <w:r>
          <w:rPr>
            <w:webHidden/>
          </w:rPr>
        </w:r>
        <w:r>
          <w:rPr>
            <w:webHidden/>
          </w:rPr>
          <w:fldChar w:fldCharType="separate"/>
        </w:r>
        <w:r>
          <w:rPr>
            <w:webHidden/>
          </w:rPr>
          <w:t>3</w:t>
        </w:r>
        <w:r>
          <w:rPr>
            <w:webHidden/>
          </w:rPr>
          <w:fldChar w:fldCharType="end"/>
        </w:r>
      </w:hyperlink>
    </w:p>
    <w:p w14:paraId="06885727" w14:textId="0882C2B3" w:rsidR="007B5240" w:rsidRDefault="007B5240">
      <w:pPr>
        <w:pStyle w:val="TOC2"/>
        <w:rPr>
          <w:rFonts w:asciiTheme="minorHAnsi" w:eastAsiaTheme="minorEastAsia" w:hAnsiTheme="minorHAnsi" w:cstheme="minorBidi"/>
          <w:kern w:val="2"/>
          <w:sz w:val="22"/>
          <w:szCs w:val="22"/>
          <w14:ligatures w14:val="standardContextual"/>
        </w:rPr>
      </w:pPr>
      <w:hyperlink w:anchor="_Toc191908651" w:history="1">
        <w:r w:rsidRPr="00C05541">
          <w:rPr>
            <w:rStyle w:val="Hyperlink"/>
          </w:rPr>
          <w:t>Outcome 2</w:t>
        </w:r>
        <w:r>
          <w:rPr>
            <w:webHidden/>
          </w:rPr>
          <w:tab/>
        </w:r>
        <w:r>
          <w:rPr>
            <w:webHidden/>
          </w:rPr>
          <w:fldChar w:fldCharType="begin"/>
        </w:r>
        <w:r>
          <w:rPr>
            <w:webHidden/>
          </w:rPr>
          <w:instrText xml:space="preserve"> PAGEREF _Toc191908651 \h </w:instrText>
        </w:r>
        <w:r>
          <w:rPr>
            <w:webHidden/>
          </w:rPr>
        </w:r>
        <w:r>
          <w:rPr>
            <w:webHidden/>
          </w:rPr>
          <w:fldChar w:fldCharType="separate"/>
        </w:r>
        <w:r>
          <w:rPr>
            <w:webHidden/>
          </w:rPr>
          <w:t>3</w:t>
        </w:r>
        <w:r>
          <w:rPr>
            <w:webHidden/>
          </w:rPr>
          <w:fldChar w:fldCharType="end"/>
        </w:r>
      </w:hyperlink>
    </w:p>
    <w:p w14:paraId="37841C14" w14:textId="656F2A79" w:rsidR="007B5240" w:rsidRDefault="007B5240">
      <w:pPr>
        <w:pStyle w:val="TOC2"/>
        <w:rPr>
          <w:rFonts w:asciiTheme="minorHAnsi" w:eastAsiaTheme="minorEastAsia" w:hAnsiTheme="minorHAnsi" w:cstheme="minorBidi"/>
          <w:kern w:val="2"/>
          <w:sz w:val="22"/>
          <w:szCs w:val="22"/>
          <w14:ligatures w14:val="standardContextual"/>
        </w:rPr>
      </w:pPr>
      <w:hyperlink w:anchor="_Toc191908652" w:history="1">
        <w:r w:rsidRPr="00C05541">
          <w:rPr>
            <w:rStyle w:val="Hyperlink"/>
          </w:rPr>
          <w:t>Examples of learning activities</w:t>
        </w:r>
        <w:r>
          <w:rPr>
            <w:webHidden/>
          </w:rPr>
          <w:tab/>
        </w:r>
        <w:r>
          <w:rPr>
            <w:webHidden/>
          </w:rPr>
          <w:fldChar w:fldCharType="begin"/>
        </w:r>
        <w:r>
          <w:rPr>
            <w:webHidden/>
          </w:rPr>
          <w:instrText xml:space="preserve"> PAGEREF _Toc191908652 \h </w:instrText>
        </w:r>
        <w:r>
          <w:rPr>
            <w:webHidden/>
          </w:rPr>
        </w:r>
        <w:r>
          <w:rPr>
            <w:webHidden/>
          </w:rPr>
          <w:fldChar w:fldCharType="separate"/>
        </w:r>
        <w:r>
          <w:rPr>
            <w:webHidden/>
          </w:rPr>
          <w:t>4</w:t>
        </w:r>
        <w:r>
          <w:rPr>
            <w:webHidden/>
          </w:rPr>
          <w:fldChar w:fldCharType="end"/>
        </w:r>
      </w:hyperlink>
    </w:p>
    <w:p w14:paraId="62360BD9" w14:textId="5F2379A7" w:rsidR="007B5240" w:rsidRDefault="007B5240">
      <w:pPr>
        <w:pStyle w:val="TOC2"/>
        <w:rPr>
          <w:rFonts w:asciiTheme="minorHAnsi" w:eastAsiaTheme="minorEastAsia" w:hAnsiTheme="minorHAnsi" w:cstheme="minorBidi"/>
          <w:kern w:val="2"/>
          <w:sz w:val="22"/>
          <w:szCs w:val="22"/>
          <w14:ligatures w14:val="standardContextual"/>
        </w:rPr>
      </w:pPr>
      <w:hyperlink w:anchor="_Toc191908653" w:history="1">
        <w:r w:rsidRPr="00C05541">
          <w:rPr>
            <w:rStyle w:val="Hyperlink"/>
            <w:b/>
            <w:bCs/>
          </w:rPr>
          <w:t>Detailed example</w:t>
        </w:r>
        <w:r>
          <w:rPr>
            <w:webHidden/>
          </w:rPr>
          <w:tab/>
        </w:r>
        <w:r>
          <w:rPr>
            <w:webHidden/>
          </w:rPr>
          <w:fldChar w:fldCharType="begin"/>
        </w:r>
        <w:r>
          <w:rPr>
            <w:webHidden/>
          </w:rPr>
          <w:instrText xml:space="preserve"> PAGEREF _Toc191908653 \h </w:instrText>
        </w:r>
        <w:r>
          <w:rPr>
            <w:webHidden/>
          </w:rPr>
        </w:r>
        <w:r>
          <w:rPr>
            <w:webHidden/>
          </w:rPr>
          <w:fldChar w:fldCharType="separate"/>
        </w:r>
        <w:r>
          <w:rPr>
            <w:webHidden/>
          </w:rPr>
          <w:t>5</w:t>
        </w:r>
        <w:r>
          <w:rPr>
            <w:webHidden/>
          </w:rPr>
          <w:fldChar w:fldCharType="end"/>
        </w:r>
      </w:hyperlink>
    </w:p>
    <w:p w14:paraId="4E7162D7" w14:textId="6BA95E60" w:rsidR="007B5240" w:rsidRDefault="007B5240">
      <w:pPr>
        <w:pStyle w:val="TOC2"/>
        <w:rPr>
          <w:rFonts w:asciiTheme="minorHAnsi" w:eastAsiaTheme="minorEastAsia" w:hAnsiTheme="minorHAnsi" w:cstheme="minorBidi"/>
          <w:kern w:val="2"/>
          <w:sz w:val="22"/>
          <w:szCs w:val="22"/>
          <w14:ligatures w14:val="standardContextual"/>
        </w:rPr>
      </w:pPr>
      <w:hyperlink w:anchor="_Toc191908654" w:history="1">
        <w:r w:rsidRPr="00C05541">
          <w:rPr>
            <w:rStyle w:val="Hyperlink"/>
          </w:rPr>
          <w:t>Outcome 3</w:t>
        </w:r>
        <w:r>
          <w:rPr>
            <w:webHidden/>
          </w:rPr>
          <w:tab/>
        </w:r>
        <w:r>
          <w:rPr>
            <w:webHidden/>
          </w:rPr>
          <w:fldChar w:fldCharType="begin"/>
        </w:r>
        <w:r>
          <w:rPr>
            <w:webHidden/>
          </w:rPr>
          <w:instrText xml:space="preserve"> PAGEREF _Toc191908654 \h </w:instrText>
        </w:r>
        <w:r>
          <w:rPr>
            <w:webHidden/>
          </w:rPr>
        </w:r>
        <w:r>
          <w:rPr>
            <w:webHidden/>
          </w:rPr>
          <w:fldChar w:fldCharType="separate"/>
        </w:r>
        <w:r>
          <w:rPr>
            <w:webHidden/>
          </w:rPr>
          <w:t>6</w:t>
        </w:r>
        <w:r>
          <w:rPr>
            <w:webHidden/>
          </w:rPr>
          <w:fldChar w:fldCharType="end"/>
        </w:r>
      </w:hyperlink>
    </w:p>
    <w:p w14:paraId="6EE9B83B" w14:textId="25B95228" w:rsidR="007B5240" w:rsidRDefault="007B5240">
      <w:pPr>
        <w:pStyle w:val="TOC2"/>
        <w:rPr>
          <w:rFonts w:asciiTheme="minorHAnsi" w:eastAsiaTheme="minorEastAsia" w:hAnsiTheme="minorHAnsi" w:cstheme="minorBidi"/>
          <w:kern w:val="2"/>
          <w:sz w:val="22"/>
          <w:szCs w:val="22"/>
          <w14:ligatures w14:val="standardContextual"/>
        </w:rPr>
      </w:pPr>
      <w:hyperlink w:anchor="_Toc191908655" w:history="1">
        <w:r w:rsidRPr="00C05541">
          <w:rPr>
            <w:rStyle w:val="Hyperlink"/>
          </w:rPr>
          <w:t>Examples of learning activities</w:t>
        </w:r>
        <w:r>
          <w:rPr>
            <w:webHidden/>
          </w:rPr>
          <w:tab/>
        </w:r>
        <w:r>
          <w:rPr>
            <w:webHidden/>
          </w:rPr>
          <w:fldChar w:fldCharType="begin"/>
        </w:r>
        <w:r>
          <w:rPr>
            <w:webHidden/>
          </w:rPr>
          <w:instrText xml:space="preserve"> PAGEREF _Toc191908655 \h </w:instrText>
        </w:r>
        <w:r>
          <w:rPr>
            <w:webHidden/>
          </w:rPr>
        </w:r>
        <w:r>
          <w:rPr>
            <w:webHidden/>
          </w:rPr>
          <w:fldChar w:fldCharType="separate"/>
        </w:r>
        <w:r>
          <w:rPr>
            <w:webHidden/>
          </w:rPr>
          <w:t>6</w:t>
        </w:r>
        <w:r>
          <w:rPr>
            <w:webHidden/>
          </w:rPr>
          <w:fldChar w:fldCharType="end"/>
        </w:r>
      </w:hyperlink>
    </w:p>
    <w:p w14:paraId="174D9F61" w14:textId="212CF24E" w:rsidR="007B5240" w:rsidRDefault="007B5240">
      <w:pPr>
        <w:pStyle w:val="TOC2"/>
        <w:rPr>
          <w:rFonts w:asciiTheme="minorHAnsi" w:eastAsiaTheme="minorEastAsia" w:hAnsiTheme="minorHAnsi" w:cstheme="minorBidi"/>
          <w:kern w:val="2"/>
          <w:sz w:val="22"/>
          <w:szCs w:val="22"/>
          <w14:ligatures w14:val="standardContextual"/>
        </w:rPr>
      </w:pPr>
      <w:hyperlink w:anchor="_Toc191908656" w:history="1">
        <w:r w:rsidRPr="00C05541">
          <w:rPr>
            <w:rStyle w:val="Hyperlink"/>
            <w:b/>
            <w:bCs/>
          </w:rPr>
          <w:t>Detailed example</w:t>
        </w:r>
        <w:r>
          <w:rPr>
            <w:webHidden/>
          </w:rPr>
          <w:tab/>
        </w:r>
        <w:r>
          <w:rPr>
            <w:webHidden/>
          </w:rPr>
          <w:fldChar w:fldCharType="begin"/>
        </w:r>
        <w:r>
          <w:rPr>
            <w:webHidden/>
          </w:rPr>
          <w:instrText xml:space="preserve"> PAGEREF _Toc191908656 \h </w:instrText>
        </w:r>
        <w:r>
          <w:rPr>
            <w:webHidden/>
          </w:rPr>
        </w:r>
        <w:r>
          <w:rPr>
            <w:webHidden/>
          </w:rPr>
          <w:fldChar w:fldCharType="separate"/>
        </w:r>
        <w:r>
          <w:rPr>
            <w:webHidden/>
          </w:rPr>
          <w:t>8</w:t>
        </w:r>
        <w:r>
          <w:rPr>
            <w:webHidden/>
          </w:rPr>
          <w:fldChar w:fldCharType="end"/>
        </w:r>
      </w:hyperlink>
    </w:p>
    <w:p w14:paraId="17E80E1A" w14:textId="5C0B855F" w:rsidR="007B5240" w:rsidRDefault="007B5240">
      <w:pPr>
        <w:pStyle w:val="TOC3"/>
        <w:rPr>
          <w:rFonts w:eastAsiaTheme="minorEastAsia"/>
          <w:kern w:val="2"/>
          <w:sz w:val="22"/>
          <w:lang w:val="en-AU" w:eastAsia="en-AU"/>
          <w14:ligatures w14:val="standardContextual"/>
        </w:rPr>
      </w:pPr>
      <w:hyperlink w:anchor="_Toc191908657" w:history="1">
        <w:r w:rsidRPr="00C05541">
          <w:rPr>
            <w:rStyle w:val="Hyperlink"/>
          </w:rPr>
          <w:t>Unit 2</w:t>
        </w:r>
        <w:r>
          <w:rPr>
            <w:webHidden/>
          </w:rPr>
          <w:tab/>
        </w:r>
        <w:r>
          <w:rPr>
            <w:webHidden/>
          </w:rPr>
          <w:fldChar w:fldCharType="begin"/>
        </w:r>
        <w:r>
          <w:rPr>
            <w:webHidden/>
          </w:rPr>
          <w:instrText xml:space="preserve"> PAGEREF _Toc191908657 \h </w:instrText>
        </w:r>
        <w:r>
          <w:rPr>
            <w:webHidden/>
          </w:rPr>
        </w:r>
        <w:r>
          <w:rPr>
            <w:webHidden/>
          </w:rPr>
          <w:fldChar w:fldCharType="separate"/>
        </w:r>
        <w:r>
          <w:rPr>
            <w:webHidden/>
          </w:rPr>
          <w:t>10</w:t>
        </w:r>
        <w:r>
          <w:rPr>
            <w:webHidden/>
          </w:rPr>
          <w:fldChar w:fldCharType="end"/>
        </w:r>
      </w:hyperlink>
    </w:p>
    <w:p w14:paraId="3C71C853" w14:textId="7F00405D" w:rsidR="007B5240" w:rsidRDefault="007B5240">
      <w:pPr>
        <w:pStyle w:val="TOC2"/>
        <w:rPr>
          <w:rFonts w:asciiTheme="minorHAnsi" w:eastAsiaTheme="minorEastAsia" w:hAnsiTheme="minorHAnsi" w:cstheme="minorBidi"/>
          <w:kern w:val="2"/>
          <w:sz w:val="22"/>
          <w:szCs w:val="22"/>
          <w14:ligatures w14:val="standardContextual"/>
        </w:rPr>
      </w:pPr>
      <w:hyperlink w:anchor="_Toc191908658" w:history="1">
        <w:r w:rsidRPr="00C05541">
          <w:rPr>
            <w:rStyle w:val="Hyperlink"/>
          </w:rPr>
          <w:t>Outcome 1</w:t>
        </w:r>
        <w:r>
          <w:rPr>
            <w:webHidden/>
          </w:rPr>
          <w:tab/>
        </w:r>
        <w:r>
          <w:rPr>
            <w:webHidden/>
          </w:rPr>
          <w:fldChar w:fldCharType="begin"/>
        </w:r>
        <w:r>
          <w:rPr>
            <w:webHidden/>
          </w:rPr>
          <w:instrText xml:space="preserve"> PAGEREF _Toc191908658 \h </w:instrText>
        </w:r>
        <w:r>
          <w:rPr>
            <w:webHidden/>
          </w:rPr>
        </w:r>
        <w:r>
          <w:rPr>
            <w:webHidden/>
          </w:rPr>
          <w:fldChar w:fldCharType="separate"/>
        </w:r>
        <w:r>
          <w:rPr>
            <w:webHidden/>
          </w:rPr>
          <w:t>10</w:t>
        </w:r>
        <w:r>
          <w:rPr>
            <w:webHidden/>
          </w:rPr>
          <w:fldChar w:fldCharType="end"/>
        </w:r>
      </w:hyperlink>
    </w:p>
    <w:p w14:paraId="741ED990" w14:textId="06E09B4B" w:rsidR="007B5240" w:rsidRDefault="007B5240">
      <w:pPr>
        <w:pStyle w:val="TOC2"/>
        <w:rPr>
          <w:rFonts w:asciiTheme="minorHAnsi" w:eastAsiaTheme="minorEastAsia" w:hAnsiTheme="minorHAnsi" w:cstheme="minorBidi"/>
          <w:kern w:val="2"/>
          <w:sz w:val="22"/>
          <w:szCs w:val="22"/>
          <w14:ligatures w14:val="standardContextual"/>
        </w:rPr>
      </w:pPr>
      <w:hyperlink w:anchor="_Toc191908659" w:history="1">
        <w:r w:rsidRPr="00C05541">
          <w:rPr>
            <w:rStyle w:val="Hyperlink"/>
          </w:rPr>
          <w:t>Examples of learning activities</w:t>
        </w:r>
        <w:r>
          <w:rPr>
            <w:webHidden/>
          </w:rPr>
          <w:tab/>
        </w:r>
        <w:r>
          <w:rPr>
            <w:webHidden/>
          </w:rPr>
          <w:fldChar w:fldCharType="begin"/>
        </w:r>
        <w:r>
          <w:rPr>
            <w:webHidden/>
          </w:rPr>
          <w:instrText xml:space="preserve"> PAGEREF _Toc191908659 \h </w:instrText>
        </w:r>
        <w:r>
          <w:rPr>
            <w:webHidden/>
          </w:rPr>
        </w:r>
        <w:r>
          <w:rPr>
            <w:webHidden/>
          </w:rPr>
          <w:fldChar w:fldCharType="separate"/>
        </w:r>
        <w:r>
          <w:rPr>
            <w:webHidden/>
          </w:rPr>
          <w:t>10</w:t>
        </w:r>
        <w:r>
          <w:rPr>
            <w:webHidden/>
          </w:rPr>
          <w:fldChar w:fldCharType="end"/>
        </w:r>
      </w:hyperlink>
    </w:p>
    <w:p w14:paraId="5E8D591B" w14:textId="017374C7" w:rsidR="007B5240" w:rsidRDefault="007B5240">
      <w:pPr>
        <w:pStyle w:val="TOC2"/>
        <w:rPr>
          <w:rFonts w:asciiTheme="minorHAnsi" w:eastAsiaTheme="minorEastAsia" w:hAnsiTheme="minorHAnsi" w:cstheme="minorBidi"/>
          <w:kern w:val="2"/>
          <w:sz w:val="22"/>
          <w:szCs w:val="22"/>
          <w14:ligatures w14:val="standardContextual"/>
        </w:rPr>
      </w:pPr>
      <w:hyperlink w:anchor="_Toc191908660" w:history="1">
        <w:r w:rsidRPr="00C05541">
          <w:rPr>
            <w:rStyle w:val="Hyperlink"/>
            <w:b/>
            <w:bCs/>
          </w:rPr>
          <w:t>Detailed example</w:t>
        </w:r>
        <w:r>
          <w:rPr>
            <w:webHidden/>
          </w:rPr>
          <w:tab/>
        </w:r>
        <w:r>
          <w:rPr>
            <w:webHidden/>
          </w:rPr>
          <w:fldChar w:fldCharType="begin"/>
        </w:r>
        <w:r>
          <w:rPr>
            <w:webHidden/>
          </w:rPr>
          <w:instrText xml:space="preserve"> PAGEREF _Toc191908660 \h </w:instrText>
        </w:r>
        <w:r>
          <w:rPr>
            <w:webHidden/>
          </w:rPr>
        </w:r>
        <w:r>
          <w:rPr>
            <w:webHidden/>
          </w:rPr>
          <w:fldChar w:fldCharType="separate"/>
        </w:r>
        <w:r>
          <w:rPr>
            <w:webHidden/>
          </w:rPr>
          <w:t>12</w:t>
        </w:r>
        <w:r>
          <w:rPr>
            <w:webHidden/>
          </w:rPr>
          <w:fldChar w:fldCharType="end"/>
        </w:r>
      </w:hyperlink>
    </w:p>
    <w:p w14:paraId="6FA03AF2" w14:textId="2F2A6420" w:rsidR="007B5240" w:rsidRDefault="007B5240">
      <w:pPr>
        <w:pStyle w:val="TOC2"/>
        <w:rPr>
          <w:rFonts w:asciiTheme="minorHAnsi" w:eastAsiaTheme="minorEastAsia" w:hAnsiTheme="minorHAnsi" w:cstheme="minorBidi"/>
          <w:kern w:val="2"/>
          <w:sz w:val="22"/>
          <w:szCs w:val="22"/>
          <w14:ligatures w14:val="standardContextual"/>
        </w:rPr>
      </w:pPr>
      <w:hyperlink w:anchor="_Toc191908661" w:history="1">
        <w:r w:rsidRPr="00C05541">
          <w:rPr>
            <w:rStyle w:val="Hyperlink"/>
          </w:rPr>
          <w:t>Outcome 2</w:t>
        </w:r>
        <w:r>
          <w:rPr>
            <w:webHidden/>
          </w:rPr>
          <w:tab/>
        </w:r>
        <w:r>
          <w:rPr>
            <w:webHidden/>
          </w:rPr>
          <w:fldChar w:fldCharType="begin"/>
        </w:r>
        <w:r>
          <w:rPr>
            <w:webHidden/>
          </w:rPr>
          <w:instrText xml:space="preserve"> PAGEREF _Toc191908661 \h </w:instrText>
        </w:r>
        <w:r>
          <w:rPr>
            <w:webHidden/>
          </w:rPr>
        </w:r>
        <w:r>
          <w:rPr>
            <w:webHidden/>
          </w:rPr>
          <w:fldChar w:fldCharType="separate"/>
        </w:r>
        <w:r>
          <w:rPr>
            <w:webHidden/>
          </w:rPr>
          <w:t>13</w:t>
        </w:r>
        <w:r>
          <w:rPr>
            <w:webHidden/>
          </w:rPr>
          <w:fldChar w:fldCharType="end"/>
        </w:r>
      </w:hyperlink>
    </w:p>
    <w:p w14:paraId="71024375" w14:textId="2F293284" w:rsidR="007B5240" w:rsidRDefault="007B5240">
      <w:pPr>
        <w:pStyle w:val="TOC2"/>
        <w:rPr>
          <w:rFonts w:asciiTheme="minorHAnsi" w:eastAsiaTheme="minorEastAsia" w:hAnsiTheme="minorHAnsi" w:cstheme="minorBidi"/>
          <w:kern w:val="2"/>
          <w:sz w:val="22"/>
          <w:szCs w:val="22"/>
          <w14:ligatures w14:val="standardContextual"/>
        </w:rPr>
      </w:pPr>
      <w:hyperlink w:anchor="_Toc191908662" w:history="1">
        <w:r w:rsidRPr="00C05541">
          <w:rPr>
            <w:rStyle w:val="Hyperlink"/>
          </w:rPr>
          <w:t>Examples of learning activities</w:t>
        </w:r>
        <w:r>
          <w:rPr>
            <w:webHidden/>
          </w:rPr>
          <w:tab/>
        </w:r>
        <w:r>
          <w:rPr>
            <w:webHidden/>
          </w:rPr>
          <w:fldChar w:fldCharType="begin"/>
        </w:r>
        <w:r>
          <w:rPr>
            <w:webHidden/>
          </w:rPr>
          <w:instrText xml:space="preserve"> PAGEREF _Toc191908662 \h </w:instrText>
        </w:r>
        <w:r>
          <w:rPr>
            <w:webHidden/>
          </w:rPr>
        </w:r>
        <w:r>
          <w:rPr>
            <w:webHidden/>
          </w:rPr>
          <w:fldChar w:fldCharType="separate"/>
        </w:r>
        <w:r>
          <w:rPr>
            <w:webHidden/>
          </w:rPr>
          <w:t>13</w:t>
        </w:r>
        <w:r>
          <w:rPr>
            <w:webHidden/>
          </w:rPr>
          <w:fldChar w:fldCharType="end"/>
        </w:r>
      </w:hyperlink>
    </w:p>
    <w:p w14:paraId="7EE2CEEB" w14:textId="6A33F9FE" w:rsidR="007B5240" w:rsidRDefault="007B5240">
      <w:pPr>
        <w:pStyle w:val="TOC2"/>
        <w:rPr>
          <w:rFonts w:asciiTheme="minorHAnsi" w:eastAsiaTheme="minorEastAsia" w:hAnsiTheme="minorHAnsi" w:cstheme="minorBidi"/>
          <w:kern w:val="2"/>
          <w:sz w:val="22"/>
          <w:szCs w:val="22"/>
          <w14:ligatures w14:val="standardContextual"/>
        </w:rPr>
      </w:pPr>
      <w:hyperlink w:anchor="_Toc191908663" w:history="1">
        <w:r w:rsidRPr="00C05541">
          <w:rPr>
            <w:rStyle w:val="Hyperlink"/>
            <w:b/>
            <w:bCs/>
          </w:rPr>
          <w:t>Detailed example</w:t>
        </w:r>
        <w:r>
          <w:rPr>
            <w:webHidden/>
          </w:rPr>
          <w:tab/>
        </w:r>
        <w:r>
          <w:rPr>
            <w:webHidden/>
          </w:rPr>
          <w:fldChar w:fldCharType="begin"/>
        </w:r>
        <w:r>
          <w:rPr>
            <w:webHidden/>
          </w:rPr>
          <w:instrText xml:space="preserve"> PAGEREF _Toc191908663 \h </w:instrText>
        </w:r>
        <w:r>
          <w:rPr>
            <w:webHidden/>
          </w:rPr>
        </w:r>
        <w:r>
          <w:rPr>
            <w:webHidden/>
          </w:rPr>
          <w:fldChar w:fldCharType="separate"/>
        </w:r>
        <w:r>
          <w:rPr>
            <w:webHidden/>
          </w:rPr>
          <w:t>15</w:t>
        </w:r>
        <w:r>
          <w:rPr>
            <w:webHidden/>
          </w:rPr>
          <w:fldChar w:fldCharType="end"/>
        </w:r>
      </w:hyperlink>
    </w:p>
    <w:p w14:paraId="5E291178" w14:textId="623A295C" w:rsidR="007B5240" w:rsidRDefault="007B5240">
      <w:pPr>
        <w:pStyle w:val="TOC2"/>
        <w:rPr>
          <w:rFonts w:asciiTheme="minorHAnsi" w:eastAsiaTheme="minorEastAsia" w:hAnsiTheme="minorHAnsi" w:cstheme="minorBidi"/>
          <w:kern w:val="2"/>
          <w:sz w:val="22"/>
          <w:szCs w:val="22"/>
          <w14:ligatures w14:val="standardContextual"/>
        </w:rPr>
      </w:pPr>
      <w:hyperlink w:anchor="_Toc191908664" w:history="1">
        <w:r w:rsidRPr="00C05541">
          <w:rPr>
            <w:rStyle w:val="Hyperlink"/>
          </w:rPr>
          <w:t>Outcome 3</w:t>
        </w:r>
        <w:r>
          <w:rPr>
            <w:webHidden/>
          </w:rPr>
          <w:tab/>
        </w:r>
        <w:r>
          <w:rPr>
            <w:webHidden/>
          </w:rPr>
          <w:fldChar w:fldCharType="begin"/>
        </w:r>
        <w:r>
          <w:rPr>
            <w:webHidden/>
          </w:rPr>
          <w:instrText xml:space="preserve"> PAGEREF _Toc191908664 \h </w:instrText>
        </w:r>
        <w:r>
          <w:rPr>
            <w:webHidden/>
          </w:rPr>
        </w:r>
        <w:r>
          <w:rPr>
            <w:webHidden/>
          </w:rPr>
          <w:fldChar w:fldCharType="separate"/>
        </w:r>
        <w:r>
          <w:rPr>
            <w:webHidden/>
          </w:rPr>
          <w:t>16</w:t>
        </w:r>
        <w:r>
          <w:rPr>
            <w:webHidden/>
          </w:rPr>
          <w:fldChar w:fldCharType="end"/>
        </w:r>
      </w:hyperlink>
    </w:p>
    <w:p w14:paraId="68900B6C" w14:textId="6C4D27F5" w:rsidR="007B5240" w:rsidRDefault="007B5240">
      <w:pPr>
        <w:pStyle w:val="TOC2"/>
        <w:rPr>
          <w:rFonts w:asciiTheme="minorHAnsi" w:eastAsiaTheme="minorEastAsia" w:hAnsiTheme="minorHAnsi" w:cstheme="minorBidi"/>
          <w:kern w:val="2"/>
          <w:sz w:val="22"/>
          <w:szCs w:val="22"/>
          <w14:ligatures w14:val="standardContextual"/>
        </w:rPr>
      </w:pPr>
      <w:hyperlink w:anchor="_Toc191908665" w:history="1">
        <w:r w:rsidRPr="00C05541">
          <w:rPr>
            <w:rStyle w:val="Hyperlink"/>
          </w:rPr>
          <w:t>Examples of learning activities</w:t>
        </w:r>
        <w:r>
          <w:rPr>
            <w:webHidden/>
          </w:rPr>
          <w:tab/>
        </w:r>
        <w:r>
          <w:rPr>
            <w:webHidden/>
          </w:rPr>
          <w:fldChar w:fldCharType="begin"/>
        </w:r>
        <w:r>
          <w:rPr>
            <w:webHidden/>
          </w:rPr>
          <w:instrText xml:space="preserve"> PAGEREF _Toc191908665 \h </w:instrText>
        </w:r>
        <w:r>
          <w:rPr>
            <w:webHidden/>
          </w:rPr>
        </w:r>
        <w:r>
          <w:rPr>
            <w:webHidden/>
          </w:rPr>
          <w:fldChar w:fldCharType="separate"/>
        </w:r>
        <w:r>
          <w:rPr>
            <w:webHidden/>
          </w:rPr>
          <w:t>16</w:t>
        </w:r>
        <w:r>
          <w:rPr>
            <w:webHidden/>
          </w:rPr>
          <w:fldChar w:fldCharType="end"/>
        </w:r>
      </w:hyperlink>
    </w:p>
    <w:p w14:paraId="79131E79" w14:textId="1AE35987" w:rsidR="007B5240" w:rsidRDefault="007B5240">
      <w:pPr>
        <w:pStyle w:val="TOC2"/>
        <w:rPr>
          <w:rFonts w:asciiTheme="minorHAnsi" w:eastAsiaTheme="minorEastAsia" w:hAnsiTheme="minorHAnsi" w:cstheme="minorBidi"/>
          <w:kern w:val="2"/>
          <w:sz w:val="22"/>
          <w:szCs w:val="22"/>
          <w14:ligatures w14:val="standardContextual"/>
        </w:rPr>
      </w:pPr>
      <w:hyperlink w:anchor="_Toc191908666" w:history="1">
        <w:r w:rsidRPr="00C05541">
          <w:rPr>
            <w:rStyle w:val="Hyperlink"/>
            <w:b/>
            <w:bCs/>
          </w:rPr>
          <w:t>Detailed example</w:t>
        </w:r>
        <w:r>
          <w:rPr>
            <w:webHidden/>
          </w:rPr>
          <w:tab/>
        </w:r>
        <w:r>
          <w:rPr>
            <w:webHidden/>
          </w:rPr>
          <w:fldChar w:fldCharType="begin"/>
        </w:r>
        <w:r>
          <w:rPr>
            <w:webHidden/>
          </w:rPr>
          <w:instrText xml:space="preserve"> PAGEREF _Toc191908666 \h </w:instrText>
        </w:r>
        <w:r>
          <w:rPr>
            <w:webHidden/>
          </w:rPr>
        </w:r>
        <w:r>
          <w:rPr>
            <w:webHidden/>
          </w:rPr>
          <w:fldChar w:fldCharType="separate"/>
        </w:r>
        <w:r>
          <w:rPr>
            <w:webHidden/>
          </w:rPr>
          <w:t>18</w:t>
        </w:r>
        <w:r>
          <w:rPr>
            <w:webHidden/>
          </w:rPr>
          <w:fldChar w:fldCharType="end"/>
        </w:r>
      </w:hyperlink>
    </w:p>
    <w:p w14:paraId="6D850BE7" w14:textId="0797518F" w:rsidR="007B5240" w:rsidRDefault="007B5240">
      <w:pPr>
        <w:pStyle w:val="TOC3"/>
        <w:rPr>
          <w:rFonts w:eastAsiaTheme="minorEastAsia"/>
          <w:kern w:val="2"/>
          <w:sz w:val="22"/>
          <w:lang w:val="en-AU" w:eastAsia="en-AU"/>
          <w14:ligatures w14:val="standardContextual"/>
        </w:rPr>
      </w:pPr>
      <w:hyperlink w:anchor="_Toc191908667" w:history="1">
        <w:r w:rsidRPr="00C05541">
          <w:rPr>
            <w:rStyle w:val="Hyperlink"/>
          </w:rPr>
          <w:t>Unit 3</w:t>
        </w:r>
        <w:r>
          <w:rPr>
            <w:webHidden/>
          </w:rPr>
          <w:tab/>
        </w:r>
        <w:r>
          <w:rPr>
            <w:webHidden/>
          </w:rPr>
          <w:fldChar w:fldCharType="begin"/>
        </w:r>
        <w:r>
          <w:rPr>
            <w:webHidden/>
          </w:rPr>
          <w:instrText xml:space="preserve"> PAGEREF _Toc191908667 \h </w:instrText>
        </w:r>
        <w:r>
          <w:rPr>
            <w:webHidden/>
          </w:rPr>
        </w:r>
        <w:r>
          <w:rPr>
            <w:webHidden/>
          </w:rPr>
          <w:fldChar w:fldCharType="separate"/>
        </w:r>
        <w:r>
          <w:rPr>
            <w:webHidden/>
          </w:rPr>
          <w:t>20</w:t>
        </w:r>
        <w:r>
          <w:rPr>
            <w:webHidden/>
          </w:rPr>
          <w:fldChar w:fldCharType="end"/>
        </w:r>
      </w:hyperlink>
    </w:p>
    <w:p w14:paraId="2426982D" w14:textId="5C71C5A9" w:rsidR="007B5240" w:rsidRDefault="007B5240">
      <w:pPr>
        <w:pStyle w:val="TOC2"/>
        <w:rPr>
          <w:rFonts w:asciiTheme="minorHAnsi" w:eastAsiaTheme="minorEastAsia" w:hAnsiTheme="minorHAnsi" w:cstheme="minorBidi"/>
          <w:kern w:val="2"/>
          <w:sz w:val="22"/>
          <w:szCs w:val="22"/>
          <w14:ligatures w14:val="standardContextual"/>
        </w:rPr>
      </w:pPr>
      <w:hyperlink w:anchor="_Toc191908668" w:history="1">
        <w:r w:rsidRPr="00C05541">
          <w:rPr>
            <w:rStyle w:val="Hyperlink"/>
          </w:rPr>
          <w:t>Outcome 1</w:t>
        </w:r>
        <w:r>
          <w:rPr>
            <w:webHidden/>
          </w:rPr>
          <w:tab/>
        </w:r>
        <w:r>
          <w:rPr>
            <w:webHidden/>
          </w:rPr>
          <w:fldChar w:fldCharType="begin"/>
        </w:r>
        <w:r>
          <w:rPr>
            <w:webHidden/>
          </w:rPr>
          <w:instrText xml:space="preserve"> PAGEREF _Toc191908668 \h </w:instrText>
        </w:r>
        <w:r>
          <w:rPr>
            <w:webHidden/>
          </w:rPr>
        </w:r>
        <w:r>
          <w:rPr>
            <w:webHidden/>
          </w:rPr>
          <w:fldChar w:fldCharType="separate"/>
        </w:r>
        <w:r>
          <w:rPr>
            <w:webHidden/>
          </w:rPr>
          <w:t>20</w:t>
        </w:r>
        <w:r>
          <w:rPr>
            <w:webHidden/>
          </w:rPr>
          <w:fldChar w:fldCharType="end"/>
        </w:r>
      </w:hyperlink>
    </w:p>
    <w:p w14:paraId="77A8C88A" w14:textId="3359B5F5" w:rsidR="007B5240" w:rsidRDefault="007B5240">
      <w:pPr>
        <w:pStyle w:val="TOC2"/>
        <w:rPr>
          <w:rFonts w:asciiTheme="minorHAnsi" w:eastAsiaTheme="minorEastAsia" w:hAnsiTheme="minorHAnsi" w:cstheme="minorBidi"/>
          <w:kern w:val="2"/>
          <w:sz w:val="22"/>
          <w:szCs w:val="22"/>
          <w14:ligatures w14:val="standardContextual"/>
        </w:rPr>
      </w:pPr>
      <w:hyperlink w:anchor="_Toc191908669" w:history="1">
        <w:r w:rsidRPr="00C05541">
          <w:rPr>
            <w:rStyle w:val="Hyperlink"/>
          </w:rPr>
          <w:t>Examples of learning activities</w:t>
        </w:r>
        <w:r>
          <w:rPr>
            <w:webHidden/>
          </w:rPr>
          <w:tab/>
        </w:r>
        <w:r>
          <w:rPr>
            <w:webHidden/>
          </w:rPr>
          <w:fldChar w:fldCharType="begin"/>
        </w:r>
        <w:r>
          <w:rPr>
            <w:webHidden/>
          </w:rPr>
          <w:instrText xml:space="preserve"> PAGEREF _Toc191908669 \h </w:instrText>
        </w:r>
        <w:r>
          <w:rPr>
            <w:webHidden/>
          </w:rPr>
        </w:r>
        <w:r>
          <w:rPr>
            <w:webHidden/>
          </w:rPr>
          <w:fldChar w:fldCharType="separate"/>
        </w:r>
        <w:r>
          <w:rPr>
            <w:webHidden/>
          </w:rPr>
          <w:t>20</w:t>
        </w:r>
        <w:r>
          <w:rPr>
            <w:webHidden/>
          </w:rPr>
          <w:fldChar w:fldCharType="end"/>
        </w:r>
      </w:hyperlink>
    </w:p>
    <w:p w14:paraId="2122604E" w14:textId="6FD0E242" w:rsidR="007B5240" w:rsidRDefault="007B5240">
      <w:pPr>
        <w:pStyle w:val="TOC2"/>
        <w:rPr>
          <w:rFonts w:asciiTheme="minorHAnsi" w:eastAsiaTheme="minorEastAsia" w:hAnsiTheme="minorHAnsi" w:cstheme="minorBidi"/>
          <w:kern w:val="2"/>
          <w:sz w:val="22"/>
          <w:szCs w:val="22"/>
          <w14:ligatures w14:val="standardContextual"/>
        </w:rPr>
      </w:pPr>
      <w:hyperlink w:anchor="_Toc191908670" w:history="1">
        <w:r w:rsidRPr="00C05541">
          <w:rPr>
            <w:rStyle w:val="Hyperlink"/>
            <w:b/>
            <w:bCs/>
          </w:rPr>
          <w:t>Detailed example</w:t>
        </w:r>
        <w:r>
          <w:rPr>
            <w:webHidden/>
          </w:rPr>
          <w:tab/>
        </w:r>
        <w:r>
          <w:rPr>
            <w:webHidden/>
          </w:rPr>
          <w:fldChar w:fldCharType="begin"/>
        </w:r>
        <w:r>
          <w:rPr>
            <w:webHidden/>
          </w:rPr>
          <w:instrText xml:space="preserve"> PAGEREF _Toc191908670 \h </w:instrText>
        </w:r>
        <w:r>
          <w:rPr>
            <w:webHidden/>
          </w:rPr>
        </w:r>
        <w:r>
          <w:rPr>
            <w:webHidden/>
          </w:rPr>
          <w:fldChar w:fldCharType="separate"/>
        </w:r>
        <w:r>
          <w:rPr>
            <w:webHidden/>
          </w:rPr>
          <w:t>21</w:t>
        </w:r>
        <w:r>
          <w:rPr>
            <w:webHidden/>
          </w:rPr>
          <w:fldChar w:fldCharType="end"/>
        </w:r>
      </w:hyperlink>
    </w:p>
    <w:p w14:paraId="3ED541B7" w14:textId="1486A5CB" w:rsidR="007B5240" w:rsidRDefault="007B5240">
      <w:pPr>
        <w:pStyle w:val="TOC2"/>
        <w:rPr>
          <w:rFonts w:asciiTheme="minorHAnsi" w:eastAsiaTheme="minorEastAsia" w:hAnsiTheme="minorHAnsi" w:cstheme="minorBidi"/>
          <w:kern w:val="2"/>
          <w:sz w:val="22"/>
          <w:szCs w:val="22"/>
          <w14:ligatures w14:val="standardContextual"/>
        </w:rPr>
      </w:pPr>
      <w:hyperlink w:anchor="_Toc191908671" w:history="1">
        <w:r w:rsidRPr="00C05541">
          <w:rPr>
            <w:rStyle w:val="Hyperlink"/>
          </w:rPr>
          <w:t>Outcome 2</w:t>
        </w:r>
        <w:r>
          <w:rPr>
            <w:webHidden/>
          </w:rPr>
          <w:tab/>
        </w:r>
        <w:r>
          <w:rPr>
            <w:webHidden/>
          </w:rPr>
          <w:fldChar w:fldCharType="begin"/>
        </w:r>
        <w:r>
          <w:rPr>
            <w:webHidden/>
          </w:rPr>
          <w:instrText xml:space="preserve"> PAGEREF _Toc191908671 \h </w:instrText>
        </w:r>
        <w:r>
          <w:rPr>
            <w:webHidden/>
          </w:rPr>
        </w:r>
        <w:r>
          <w:rPr>
            <w:webHidden/>
          </w:rPr>
          <w:fldChar w:fldCharType="separate"/>
        </w:r>
        <w:r>
          <w:rPr>
            <w:webHidden/>
          </w:rPr>
          <w:t>22</w:t>
        </w:r>
        <w:r>
          <w:rPr>
            <w:webHidden/>
          </w:rPr>
          <w:fldChar w:fldCharType="end"/>
        </w:r>
      </w:hyperlink>
    </w:p>
    <w:p w14:paraId="1646D7DC" w14:textId="7B832212" w:rsidR="007B5240" w:rsidRDefault="007B5240">
      <w:pPr>
        <w:pStyle w:val="TOC2"/>
        <w:rPr>
          <w:rFonts w:asciiTheme="minorHAnsi" w:eastAsiaTheme="minorEastAsia" w:hAnsiTheme="minorHAnsi" w:cstheme="minorBidi"/>
          <w:kern w:val="2"/>
          <w:sz w:val="22"/>
          <w:szCs w:val="22"/>
          <w14:ligatures w14:val="standardContextual"/>
        </w:rPr>
      </w:pPr>
      <w:hyperlink w:anchor="_Toc191908672" w:history="1">
        <w:r w:rsidRPr="00C05541">
          <w:rPr>
            <w:rStyle w:val="Hyperlink"/>
          </w:rPr>
          <w:t>Examples of learning activities</w:t>
        </w:r>
        <w:r>
          <w:rPr>
            <w:webHidden/>
          </w:rPr>
          <w:tab/>
        </w:r>
        <w:r>
          <w:rPr>
            <w:webHidden/>
          </w:rPr>
          <w:fldChar w:fldCharType="begin"/>
        </w:r>
        <w:r>
          <w:rPr>
            <w:webHidden/>
          </w:rPr>
          <w:instrText xml:space="preserve"> PAGEREF _Toc191908672 \h </w:instrText>
        </w:r>
        <w:r>
          <w:rPr>
            <w:webHidden/>
          </w:rPr>
        </w:r>
        <w:r>
          <w:rPr>
            <w:webHidden/>
          </w:rPr>
          <w:fldChar w:fldCharType="separate"/>
        </w:r>
        <w:r>
          <w:rPr>
            <w:webHidden/>
          </w:rPr>
          <w:t>23</w:t>
        </w:r>
        <w:r>
          <w:rPr>
            <w:webHidden/>
          </w:rPr>
          <w:fldChar w:fldCharType="end"/>
        </w:r>
      </w:hyperlink>
    </w:p>
    <w:p w14:paraId="36D3C640" w14:textId="2FB8506E" w:rsidR="007B5240" w:rsidRDefault="007B5240">
      <w:pPr>
        <w:pStyle w:val="TOC2"/>
        <w:rPr>
          <w:rFonts w:asciiTheme="minorHAnsi" w:eastAsiaTheme="minorEastAsia" w:hAnsiTheme="minorHAnsi" w:cstheme="minorBidi"/>
          <w:kern w:val="2"/>
          <w:sz w:val="22"/>
          <w:szCs w:val="22"/>
          <w14:ligatures w14:val="standardContextual"/>
        </w:rPr>
      </w:pPr>
      <w:hyperlink w:anchor="_Toc191908673" w:history="1">
        <w:r w:rsidRPr="00C05541">
          <w:rPr>
            <w:rStyle w:val="Hyperlink"/>
            <w:b/>
            <w:bCs/>
          </w:rPr>
          <w:t>Detailed example</w:t>
        </w:r>
        <w:r>
          <w:rPr>
            <w:webHidden/>
          </w:rPr>
          <w:tab/>
        </w:r>
        <w:r>
          <w:rPr>
            <w:webHidden/>
          </w:rPr>
          <w:fldChar w:fldCharType="begin"/>
        </w:r>
        <w:r>
          <w:rPr>
            <w:webHidden/>
          </w:rPr>
          <w:instrText xml:space="preserve"> PAGEREF _Toc191908673 \h </w:instrText>
        </w:r>
        <w:r>
          <w:rPr>
            <w:webHidden/>
          </w:rPr>
        </w:r>
        <w:r>
          <w:rPr>
            <w:webHidden/>
          </w:rPr>
          <w:fldChar w:fldCharType="separate"/>
        </w:r>
        <w:r>
          <w:rPr>
            <w:webHidden/>
          </w:rPr>
          <w:t>25</w:t>
        </w:r>
        <w:r>
          <w:rPr>
            <w:webHidden/>
          </w:rPr>
          <w:fldChar w:fldCharType="end"/>
        </w:r>
      </w:hyperlink>
    </w:p>
    <w:p w14:paraId="756948FB" w14:textId="5811401E" w:rsidR="007B5240" w:rsidRDefault="007B5240">
      <w:pPr>
        <w:pStyle w:val="TOC2"/>
        <w:rPr>
          <w:rFonts w:asciiTheme="minorHAnsi" w:eastAsiaTheme="minorEastAsia" w:hAnsiTheme="minorHAnsi" w:cstheme="minorBidi"/>
          <w:kern w:val="2"/>
          <w:sz w:val="22"/>
          <w:szCs w:val="22"/>
          <w14:ligatures w14:val="standardContextual"/>
        </w:rPr>
      </w:pPr>
      <w:hyperlink w:anchor="_Toc191908674" w:history="1">
        <w:r w:rsidRPr="00C05541">
          <w:rPr>
            <w:rStyle w:val="Hyperlink"/>
          </w:rPr>
          <w:t>Outcome 3</w:t>
        </w:r>
        <w:r>
          <w:rPr>
            <w:webHidden/>
          </w:rPr>
          <w:tab/>
        </w:r>
        <w:r>
          <w:rPr>
            <w:webHidden/>
          </w:rPr>
          <w:fldChar w:fldCharType="begin"/>
        </w:r>
        <w:r>
          <w:rPr>
            <w:webHidden/>
          </w:rPr>
          <w:instrText xml:space="preserve"> PAGEREF _Toc191908674 \h </w:instrText>
        </w:r>
        <w:r>
          <w:rPr>
            <w:webHidden/>
          </w:rPr>
        </w:r>
        <w:r>
          <w:rPr>
            <w:webHidden/>
          </w:rPr>
          <w:fldChar w:fldCharType="separate"/>
        </w:r>
        <w:r>
          <w:rPr>
            <w:webHidden/>
          </w:rPr>
          <w:t>26</w:t>
        </w:r>
        <w:r>
          <w:rPr>
            <w:webHidden/>
          </w:rPr>
          <w:fldChar w:fldCharType="end"/>
        </w:r>
      </w:hyperlink>
    </w:p>
    <w:p w14:paraId="6321CD2D" w14:textId="04365AB6" w:rsidR="007B5240" w:rsidRDefault="007B5240">
      <w:pPr>
        <w:pStyle w:val="TOC2"/>
        <w:rPr>
          <w:rFonts w:asciiTheme="minorHAnsi" w:eastAsiaTheme="minorEastAsia" w:hAnsiTheme="minorHAnsi" w:cstheme="minorBidi"/>
          <w:kern w:val="2"/>
          <w:sz w:val="22"/>
          <w:szCs w:val="22"/>
          <w14:ligatures w14:val="standardContextual"/>
        </w:rPr>
      </w:pPr>
      <w:hyperlink w:anchor="_Toc191908675" w:history="1">
        <w:r w:rsidRPr="00C05541">
          <w:rPr>
            <w:rStyle w:val="Hyperlink"/>
          </w:rPr>
          <w:t>Examples of learning activities</w:t>
        </w:r>
        <w:r>
          <w:rPr>
            <w:webHidden/>
          </w:rPr>
          <w:tab/>
        </w:r>
        <w:r>
          <w:rPr>
            <w:webHidden/>
          </w:rPr>
          <w:fldChar w:fldCharType="begin"/>
        </w:r>
        <w:r>
          <w:rPr>
            <w:webHidden/>
          </w:rPr>
          <w:instrText xml:space="preserve"> PAGEREF _Toc191908675 \h </w:instrText>
        </w:r>
        <w:r>
          <w:rPr>
            <w:webHidden/>
          </w:rPr>
        </w:r>
        <w:r>
          <w:rPr>
            <w:webHidden/>
          </w:rPr>
          <w:fldChar w:fldCharType="separate"/>
        </w:r>
        <w:r>
          <w:rPr>
            <w:webHidden/>
          </w:rPr>
          <w:t>26</w:t>
        </w:r>
        <w:r>
          <w:rPr>
            <w:webHidden/>
          </w:rPr>
          <w:fldChar w:fldCharType="end"/>
        </w:r>
      </w:hyperlink>
    </w:p>
    <w:p w14:paraId="22C92B44" w14:textId="33221C5A" w:rsidR="007B5240" w:rsidRDefault="007B5240">
      <w:pPr>
        <w:pStyle w:val="TOC2"/>
        <w:rPr>
          <w:rFonts w:asciiTheme="minorHAnsi" w:eastAsiaTheme="minorEastAsia" w:hAnsiTheme="minorHAnsi" w:cstheme="minorBidi"/>
          <w:kern w:val="2"/>
          <w:sz w:val="22"/>
          <w:szCs w:val="22"/>
          <w14:ligatures w14:val="standardContextual"/>
        </w:rPr>
      </w:pPr>
      <w:hyperlink w:anchor="_Toc191908676" w:history="1">
        <w:r w:rsidRPr="00C05541">
          <w:rPr>
            <w:rStyle w:val="Hyperlink"/>
            <w:b/>
            <w:bCs/>
          </w:rPr>
          <w:t>Detailed example</w:t>
        </w:r>
        <w:r>
          <w:rPr>
            <w:webHidden/>
          </w:rPr>
          <w:tab/>
        </w:r>
        <w:r>
          <w:rPr>
            <w:webHidden/>
          </w:rPr>
          <w:fldChar w:fldCharType="begin"/>
        </w:r>
        <w:r>
          <w:rPr>
            <w:webHidden/>
          </w:rPr>
          <w:instrText xml:space="preserve"> PAGEREF _Toc191908676 \h </w:instrText>
        </w:r>
        <w:r>
          <w:rPr>
            <w:webHidden/>
          </w:rPr>
        </w:r>
        <w:r>
          <w:rPr>
            <w:webHidden/>
          </w:rPr>
          <w:fldChar w:fldCharType="separate"/>
        </w:r>
        <w:r>
          <w:rPr>
            <w:webHidden/>
          </w:rPr>
          <w:t>28</w:t>
        </w:r>
        <w:r>
          <w:rPr>
            <w:webHidden/>
          </w:rPr>
          <w:fldChar w:fldCharType="end"/>
        </w:r>
      </w:hyperlink>
    </w:p>
    <w:p w14:paraId="1A8D831B" w14:textId="4D0D87E1" w:rsidR="007B5240" w:rsidRDefault="007B5240">
      <w:pPr>
        <w:pStyle w:val="TOC3"/>
        <w:rPr>
          <w:rFonts w:eastAsiaTheme="minorEastAsia"/>
          <w:kern w:val="2"/>
          <w:sz w:val="22"/>
          <w:lang w:val="en-AU" w:eastAsia="en-AU"/>
          <w14:ligatures w14:val="standardContextual"/>
        </w:rPr>
      </w:pPr>
      <w:hyperlink w:anchor="_Toc191908677" w:history="1">
        <w:r w:rsidRPr="00C05541">
          <w:rPr>
            <w:rStyle w:val="Hyperlink"/>
          </w:rPr>
          <w:t>Unit 4</w:t>
        </w:r>
        <w:r>
          <w:rPr>
            <w:webHidden/>
          </w:rPr>
          <w:tab/>
        </w:r>
        <w:r>
          <w:rPr>
            <w:webHidden/>
          </w:rPr>
          <w:fldChar w:fldCharType="begin"/>
        </w:r>
        <w:r>
          <w:rPr>
            <w:webHidden/>
          </w:rPr>
          <w:instrText xml:space="preserve"> PAGEREF _Toc191908677 \h </w:instrText>
        </w:r>
        <w:r>
          <w:rPr>
            <w:webHidden/>
          </w:rPr>
        </w:r>
        <w:r>
          <w:rPr>
            <w:webHidden/>
          </w:rPr>
          <w:fldChar w:fldCharType="separate"/>
        </w:r>
        <w:r>
          <w:rPr>
            <w:webHidden/>
          </w:rPr>
          <w:t>30</w:t>
        </w:r>
        <w:r>
          <w:rPr>
            <w:webHidden/>
          </w:rPr>
          <w:fldChar w:fldCharType="end"/>
        </w:r>
      </w:hyperlink>
    </w:p>
    <w:p w14:paraId="41EB6D83" w14:textId="05E45E37" w:rsidR="007B5240" w:rsidRDefault="007B5240">
      <w:pPr>
        <w:pStyle w:val="TOC2"/>
        <w:rPr>
          <w:rFonts w:asciiTheme="minorHAnsi" w:eastAsiaTheme="minorEastAsia" w:hAnsiTheme="minorHAnsi" w:cstheme="minorBidi"/>
          <w:kern w:val="2"/>
          <w:sz w:val="22"/>
          <w:szCs w:val="22"/>
          <w14:ligatures w14:val="standardContextual"/>
        </w:rPr>
      </w:pPr>
      <w:hyperlink w:anchor="_Toc191908678" w:history="1">
        <w:r w:rsidRPr="00C05541">
          <w:rPr>
            <w:rStyle w:val="Hyperlink"/>
          </w:rPr>
          <w:t>Outcome 1</w:t>
        </w:r>
        <w:r>
          <w:rPr>
            <w:webHidden/>
          </w:rPr>
          <w:tab/>
        </w:r>
        <w:r>
          <w:rPr>
            <w:webHidden/>
          </w:rPr>
          <w:fldChar w:fldCharType="begin"/>
        </w:r>
        <w:r>
          <w:rPr>
            <w:webHidden/>
          </w:rPr>
          <w:instrText xml:space="preserve"> PAGEREF _Toc191908678 \h </w:instrText>
        </w:r>
        <w:r>
          <w:rPr>
            <w:webHidden/>
          </w:rPr>
        </w:r>
        <w:r>
          <w:rPr>
            <w:webHidden/>
          </w:rPr>
          <w:fldChar w:fldCharType="separate"/>
        </w:r>
        <w:r>
          <w:rPr>
            <w:webHidden/>
          </w:rPr>
          <w:t>30</w:t>
        </w:r>
        <w:r>
          <w:rPr>
            <w:webHidden/>
          </w:rPr>
          <w:fldChar w:fldCharType="end"/>
        </w:r>
      </w:hyperlink>
    </w:p>
    <w:p w14:paraId="7FD51819" w14:textId="6A13DD64" w:rsidR="007B5240" w:rsidRDefault="007B5240">
      <w:pPr>
        <w:pStyle w:val="TOC2"/>
        <w:rPr>
          <w:rFonts w:asciiTheme="minorHAnsi" w:eastAsiaTheme="minorEastAsia" w:hAnsiTheme="minorHAnsi" w:cstheme="minorBidi"/>
          <w:kern w:val="2"/>
          <w:sz w:val="22"/>
          <w:szCs w:val="22"/>
          <w14:ligatures w14:val="standardContextual"/>
        </w:rPr>
      </w:pPr>
      <w:hyperlink w:anchor="_Toc191908679" w:history="1">
        <w:r w:rsidRPr="00C05541">
          <w:rPr>
            <w:rStyle w:val="Hyperlink"/>
          </w:rPr>
          <w:t>Examples of learning activities</w:t>
        </w:r>
        <w:r>
          <w:rPr>
            <w:webHidden/>
          </w:rPr>
          <w:tab/>
        </w:r>
        <w:r>
          <w:rPr>
            <w:webHidden/>
          </w:rPr>
          <w:fldChar w:fldCharType="begin"/>
        </w:r>
        <w:r>
          <w:rPr>
            <w:webHidden/>
          </w:rPr>
          <w:instrText xml:space="preserve"> PAGEREF _Toc191908679 \h </w:instrText>
        </w:r>
        <w:r>
          <w:rPr>
            <w:webHidden/>
          </w:rPr>
        </w:r>
        <w:r>
          <w:rPr>
            <w:webHidden/>
          </w:rPr>
          <w:fldChar w:fldCharType="separate"/>
        </w:r>
        <w:r>
          <w:rPr>
            <w:webHidden/>
          </w:rPr>
          <w:t>30</w:t>
        </w:r>
        <w:r>
          <w:rPr>
            <w:webHidden/>
          </w:rPr>
          <w:fldChar w:fldCharType="end"/>
        </w:r>
      </w:hyperlink>
    </w:p>
    <w:p w14:paraId="2D0A6B4C" w14:textId="66DF06E1" w:rsidR="007B5240" w:rsidRDefault="007B5240">
      <w:pPr>
        <w:pStyle w:val="TOC2"/>
        <w:rPr>
          <w:rFonts w:asciiTheme="minorHAnsi" w:eastAsiaTheme="minorEastAsia" w:hAnsiTheme="minorHAnsi" w:cstheme="minorBidi"/>
          <w:kern w:val="2"/>
          <w:sz w:val="22"/>
          <w:szCs w:val="22"/>
          <w14:ligatures w14:val="standardContextual"/>
        </w:rPr>
      </w:pPr>
      <w:hyperlink w:anchor="_Toc191908680" w:history="1">
        <w:r w:rsidRPr="00C05541">
          <w:rPr>
            <w:rStyle w:val="Hyperlink"/>
            <w:b/>
            <w:bCs/>
          </w:rPr>
          <w:t>Detailed example</w:t>
        </w:r>
        <w:r>
          <w:rPr>
            <w:webHidden/>
          </w:rPr>
          <w:tab/>
        </w:r>
        <w:r>
          <w:rPr>
            <w:webHidden/>
          </w:rPr>
          <w:fldChar w:fldCharType="begin"/>
        </w:r>
        <w:r>
          <w:rPr>
            <w:webHidden/>
          </w:rPr>
          <w:instrText xml:space="preserve"> PAGEREF _Toc191908680 \h </w:instrText>
        </w:r>
        <w:r>
          <w:rPr>
            <w:webHidden/>
          </w:rPr>
        </w:r>
        <w:r>
          <w:rPr>
            <w:webHidden/>
          </w:rPr>
          <w:fldChar w:fldCharType="separate"/>
        </w:r>
        <w:r>
          <w:rPr>
            <w:webHidden/>
          </w:rPr>
          <w:t>32</w:t>
        </w:r>
        <w:r>
          <w:rPr>
            <w:webHidden/>
          </w:rPr>
          <w:fldChar w:fldCharType="end"/>
        </w:r>
      </w:hyperlink>
    </w:p>
    <w:p w14:paraId="03C311F6" w14:textId="2EC2DA39" w:rsidR="007B5240" w:rsidRDefault="007B5240">
      <w:pPr>
        <w:pStyle w:val="TOC2"/>
        <w:rPr>
          <w:rFonts w:asciiTheme="minorHAnsi" w:eastAsiaTheme="minorEastAsia" w:hAnsiTheme="minorHAnsi" w:cstheme="minorBidi"/>
          <w:kern w:val="2"/>
          <w:sz w:val="22"/>
          <w:szCs w:val="22"/>
          <w14:ligatures w14:val="standardContextual"/>
        </w:rPr>
      </w:pPr>
      <w:hyperlink w:anchor="_Toc191908681" w:history="1">
        <w:r w:rsidRPr="00C05541">
          <w:rPr>
            <w:rStyle w:val="Hyperlink"/>
          </w:rPr>
          <w:t>Outcome 2</w:t>
        </w:r>
        <w:r>
          <w:rPr>
            <w:webHidden/>
          </w:rPr>
          <w:tab/>
        </w:r>
        <w:r>
          <w:rPr>
            <w:webHidden/>
          </w:rPr>
          <w:fldChar w:fldCharType="begin"/>
        </w:r>
        <w:r>
          <w:rPr>
            <w:webHidden/>
          </w:rPr>
          <w:instrText xml:space="preserve"> PAGEREF _Toc191908681 \h </w:instrText>
        </w:r>
        <w:r>
          <w:rPr>
            <w:webHidden/>
          </w:rPr>
        </w:r>
        <w:r>
          <w:rPr>
            <w:webHidden/>
          </w:rPr>
          <w:fldChar w:fldCharType="separate"/>
        </w:r>
        <w:r>
          <w:rPr>
            <w:webHidden/>
          </w:rPr>
          <w:t>33</w:t>
        </w:r>
        <w:r>
          <w:rPr>
            <w:webHidden/>
          </w:rPr>
          <w:fldChar w:fldCharType="end"/>
        </w:r>
      </w:hyperlink>
    </w:p>
    <w:p w14:paraId="6D94CB8D" w14:textId="15C82E5C" w:rsidR="007B5240" w:rsidRDefault="007B5240">
      <w:pPr>
        <w:pStyle w:val="TOC2"/>
        <w:rPr>
          <w:rFonts w:asciiTheme="minorHAnsi" w:eastAsiaTheme="minorEastAsia" w:hAnsiTheme="minorHAnsi" w:cstheme="minorBidi"/>
          <w:kern w:val="2"/>
          <w:sz w:val="22"/>
          <w:szCs w:val="22"/>
          <w14:ligatures w14:val="standardContextual"/>
        </w:rPr>
      </w:pPr>
      <w:hyperlink w:anchor="_Toc191908682" w:history="1">
        <w:r w:rsidRPr="00C05541">
          <w:rPr>
            <w:rStyle w:val="Hyperlink"/>
          </w:rPr>
          <w:t>Examples of learning activities</w:t>
        </w:r>
        <w:r>
          <w:rPr>
            <w:webHidden/>
          </w:rPr>
          <w:tab/>
        </w:r>
        <w:r>
          <w:rPr>
            <w:webHidden/>
          </w:rPr>
          <w:fldChar w:fldCharType="begin"/>
        </w:r>
        <w:r>
          <w:rPr>
            <w:webHidden/>
          </w:rPr>
          <w:instrText xml:space="preserve"> PAGEREF _Toc191908682 \h </w:instrText>
        </w:r>
        <w:r>
          <w:rPr>
            <w:webHidden/>
          </w:rPr>
        </w:r>
        <w:r>
          <w:rPr>
            <w:webHidden/>
          </w:rPr>
          <w:fldChar w:fldCharType="separate"/>
        </w:r>
        <w:r>
          <w:rPr>
            <w:webHidden/>
          </w:rPr>
          <w:t>33</w:t>
        </w:r>
        <w:r>
          <w:rPr>
            <w:webHidden/>
          </w:rPr>
          <w:fldChar w:fldCharType="end"/>
        </w:r>
      </w:hyperlink>
    </w:p>
    <w:p w14:paraId="0051E17A" w14:textId="278C7450" w:rsidR="007B5240" w:rsidRDefault="007B5240">
      <w:pPr>
        <w:pStyle w:val="TOC2"/>
        <w:rPr>
          <w:rFonts w:asciiTheme="minorHAnsi" w:eastAsiaTheme="minorEastAsia" w:hAnsiTheme="minorHAnsi" w:cstheme="minorBidi"/>
          <w:kern w:val="2"/>
          <w:sz w:val="22"/>
          <w:szCs w:val="22"/>
          <w14:ligatures w14:val="standardContextual"/>
        </w:rPr>
      </w:pPr>
      <w:hyperlink w:anchor="_Toc191908683" w:history="1">
        <w:r w:rsidRPr="00C05541">
          <w:rPr>
            <w:rStyle w:val="Hyperlink"/>
            <w:b/>
            <w:bCs/>
          </w:rPr>
          <w:t>Detailed example</w:t>
        </w:r>
        <w:r>
          <w:rPr>
            <w:webHidden/>
          </w:rPr>
          <w:tab/>
        </w:r>
        <w:r>
          <w:rPr>
            <w:webHidden/>
          </w:rPr>
          <w:fldChar w:fldCharType="begin"/>
        </w:r>
        <w:r>
          <w:rPr>
            <w:webHidden/>
          </w:rPr>
          <w:instrText xml:space="preserve"> PAGEREF _Toc191908683 \h </w:instrText>
        </w:r>
        <w:r>
          <w:rPr>
            <w:webHidden/>
          </w:rPr>
        </w:r>
        <w:r>
          <w:rPr>
            <w:webHidden/>
          </w:rPr>
          <w:fldChar w:fldCharType="separate"/>
        </w:r>
        <w:r>
          <w:rPr>
            <w:webHidden/>
          </w:rPr>
          <w:t>35</w:t>
        </w:r>
        <w:r>
          <w:rPr>
            <w:webHidden/>
          </w:rPr>
          <w:fldChar w:fldCharType="end"/>
        </w:r>
      </w:hyperlink>
    </w:p>
    <w:p w14:paraId="6043C588" w14:textId="6ABB186A" w:rsidR="007B5240" w:rsidRDefault="007B5240">
      <w:pPr>
        <w:pStyle w:val="TOC2"/>
        <w:rPr>
          <w:rFonts w:asciiTheme="minorHAnsi" w:eastAsiaTheme="minorEastAsia" w:hAnsiTheme="minorHAnsi" w:cstheme="minorBidi"/>
          <w:kern w:val="2"/>
          <w:sz w:val="22"/>
          <w:szCs w:val="22"/>
          <w14:ligatures w14:val="standardContextual"/>
        </w:rPr>
      </w:pPr>
      <w:hyperlink w:anchor="_Toc191908684" w:history="1">
        <w:r w:rsidRPr="00C05541">
          <w:rPr>
            <w:rStyle w:val="Hyperlink"/>
          </w:rPr>
          <w:t>Outcome 3</w:t>
        </w:r>
        <w:r>
          <w:rPr>
            <w:webHidden/>
          </w:rPr>
          <w:tab/>
        </w:r>
        <w:r>
          <w:rPr>
            <w:webHidden/>
          </w:rPr>
          <w:fldChar w:fldCharType="begin"/>
        </w:r>
        <w:r>
          <w:rPr>
            <w:webHidden/>
          </w:rPr>
          <w:instrText xml:space="preserve"> PAGEREF _Toc191908684 \h </w:instrText>
        </w:r>
        <w:r>
          <w:rPr>
            <w:webHidden/>
          </w:rPr>
        </w:r>
        <w:r>
          <w:rPr>
            <w:webHidden/>
          </w:rPr>
          <w:fldChar w:fldCharType="separate"/>
        </w:r>
        <w:r>
          <w:rPr>
            <w:webHidden/>
          </w:rPr>
          <w:t>37</w:t>
        </w:r>
        <w:r>
          <w:rPr>
            <w:webHidden/>
          </w:rPr>
          <w:fldChar w:fldCharType="end"/>
        </w:r>
      </w:hyperlink>
    </w:p>
    <w:p w14:paraId="22FDE5CD" w14:textId="74904C92" w:rsidR="007B5240" w:rsidRDefault="007B5240">
      <w:pPr>
        <w:pStyle w:val="TOC2"/>
        <w:rPr>
          <w:rFonts w:asciiTheme="minorHAnsi" w:eastAsiaTheme="minorEastAsia" w:hAnsiTheme="minorHAnsi" w:cstheme="minorBidi"/>
          <w:kern w:val="2"/>
          <w:sz w:val="22"/>
          <w:szCs w:val="22"/>
          <w14:ligatures w14:val="standardContextual"/>
        </w:rPr>
      </w:pPr>
      <w:hyperlink w:anchor="_Toc191908685" w:history="1">
        <w:r w:rsidRPr="00C05541">
          <w:rPr>
            <w:rStyle w:val="Hyperlink"/>
          </w:rPr>
          <w:t>Examples of learning activities</w:t>
        </w:r>
        <w:r>
          <w:rPr>
            <w:webHidden/>
          </w:rPr>
          <w:tab/>
        </w:r>
        <w:r>
          <w:rPr>
            <w:webHidden/>
          </w:rPr>
          <w:fldChar w:fldCharType="begin"/>
        </w:r>
        <w:r>
          <w:rPr>
            <w:webHidden/>
          </w:rPr>
          <w:instrText xml:space="preserve"> PAGEREF _Toc191908685 \h </w:instrText>
        </w:r>
        <w:r>
          <w:rPr>
            <w:webHidden/>
          </w:rPr>
        </w:r>
        <w:r>
          <w:rPr>
            <w:webHidden/>
          </w:rPr>
          <w:fldChar w:fldCharType="separate"/>
        </w:r>
        <w:r>
          <w:rPr>
            <w:webHidden/>
          </w:rPr>
          <w:t>37</w:t>
        </w:r>
        <w:r>
          <w:rPr>
            <w:webHidden/>
          </w:rPr>
          <w:fldChar w:fldCharType="end"/>
        </w:r>
      </w:hyperlink>
    </w:p>
    <w:p w14:paraId="0165A0D9" w14:textId="0B3A6F91" w:rsidR="007B5240" w:rsidRDefault="007B5240">
      <w:pPr>
        <w:pStyle w:val="TOC2"/>
        <w:rPr>
          <w:rFonts w:asciiTheme="minorHAnsi" w:eastAsiaTheme="minorEastAsia" w:hAnsiTheme="minorHAnsi" w:cstheme="minorBidi"/>
          <w:kern w:val="2"/>
          <w:sz w:val="22"/>
          <w:szCs w:val="22"/>
          <w14:ligatures w14:val="standardContextual"/>
        </w:rPr>
      </w:pPr>
      <w:hyperlink w:anchor="_Toc191908686" w:history="1">
        <w:r w:rsidRPr="00C05541">
          <w:rPr>
            <w:rStyle w:val="Hyperlink"/>
            <w:b/>
            <w:bCs/>
          </w:rPr>
          <w:t>Detailed example</w:t>
        </w:r>
        <w:r>
          <w:rPr>
            <w:webHidden/>
          </w:rPr>
          <w:tab/>
        </w:r>
        <w:r>
          <w:rPr>
            <w:webHidden/>
          </w:rPr>
          <w:fldChar w:fldCharType="begin"/>
        </w:r>
        <w:r>
          <w:rPr>
            <w:webHidden/>
          </w:rPr>
          <w:instrText xml:space="preserve"> PAGEREF _Toc191908686 \h </w:instrText>
        </w:r>
        <w:r>
          <w:rPr>
            <w:webHidden/>
          </w:rPr>
        </w:r>
        <w:r>
          <w:rPr>
            <w:webHidden/>
          </w:rPr>
          <w:fldChar w:fldCharType="separate"/>
        </w:r>
        <w:r>
          <w:rPr>
            <w:webHidden/>
          </w:rPr>
          <w:t>38</w:t>
        </w:r>
        <w:r>
          <w:rPr>
            <w:webHidden/>
          </w:rPr>
          <w:fldChar w:fldCharType="end"/>
        </w:r>
      </w:hyperlink>
    </w:p>
    <w:p w14:paraId="5B680CB5" w14:textId="32D8613A" w:rsidR="00C961A6" w:rsidRPr="000F5CEC" w:rsidRDefault="00C961A6" w:rsidP="00C015FD">
      <w:r>
        <w:rPr>
          <w:rFonts w:ascii="Arial" w:eastAsia="Times New Roman" w:hAnsi="Arial" w:cs="Arial"/>
          <w:b/>
          <w:bCs/>
          <w:noProof/>
          <w:sz w:val="24"/>
          <w:szCs w:val="24"/>
          <w:lang w:val="en-AU" w:eastAsia="en-AU"/>
        </w:rPr>
        <w:fldChar w:fldCharType="end"/>
      </w:r>
    </w:p>
    <w:p w14:paraId="41BC6EC5" w14:textId="77777777" w:rsidR="00C961A6" w:rsidRPr="000F5CEC" w:rsidRDefault="00C961A6" w:rsidP="00C015FD">
      <w:pPr>
        <w:rPr>
          <w:lang w:val="en-AU" w:eastAsia="en-AU"/>
        </w:rPr>
        <w:sectPr w:rsidR="00C961A6" w:rsidRPr="000F5CEC" w:rsidSect="00C961A6">
          <w:headerReference w:type="first" r:id="rId14"/>
          <w:footerReference w:type="first" r:id="rId15"/>
          <w:type w:val="oddPage"/>
          <w:pgSz w:w="11907" w:h="16840" w:code="9"/>
          <w:pgMar w:top="1644" w:right="1134" w:bottom="238" w:left="1134" w:header="709" w:footer="567" w:gutter="0"/>
          <w:pgNumType w:fmt="lowerRoman" w:start="1"/>
          <w:cols w:space="708"/>
          <w:titlePg/>
          <w:docGrid w:linePitch="360"/>
        </w:sectPr>
      </w:pPr>
    </w:p>
    <w:p w14:paraId="74F24E6F" w14:textId="2640C907" w:rsidR="00C961A6" w:rsidRPr="000F5CEC" w:rsidRDefault="00C961A6" w:rsidP="00C015FD">
      <w:pPr>
        <w:pStyle w:val="Heading1"/>
      </w:pPr>
      <w:bookmarkStart w:id="4" w:name="_Toc191908646"/>
      <w:r>
        <w:lastRenderedPageBreak/>
        <w:t>VCE Russian: Teaching and Learning Activities</w:t>
      </w:r>
      <w:bookmarkEnd w:id="4"/>
    </w:p>
    <w:p w14:paraId="0EB7F47C" w14:textId="77777777" w:rsidR="00C961A6" w:rsidRDefault="00C961A6" w:rsidP="00C015FD">
      <w:pPr>
        <w:pStyle w:val="Heading3"/>
      </w:pPr>
      <w:bookmarkStart w:id="5" w:name="_Toc191908647"/>
      <w:r>
        <w:t>Unit 1</w:t>
      </w:r>
      <w:bookmarkEnd w:id="5"/>
    </w:p>
    <w:p w14:paraId="422AEBC6" w14:textId="77777777" w:rsidR="00C961A6" w:rsidRPr="00B13D9B" w:rsidRDefault="00C961A6" w:rsidP="00C015FD">
      <w:pPr>
        <w:pStyle w:val="Heading4"/>
      </w:pPr>
      <w:bookmarkStart w:id="6" w:name="_Hlk179222517"/>
      <w:r w:rsidRPr="00B13D9B">
        <w:t>Unit 1</w:t>
      </w:r>
      <w:r>
        <w:t xml:space="preserve">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C961A6" w:rsidRPr="00F040C4" w14:paraId="19E0B7FF" w14:textId="77777777" w:rsidTr="00C015FD">
        <w:trPr>
          <w:trHeight w:val="274"/>
        </w:trPr>
        <w:tc>
          <w:tcPr>
            <w:tcW w:w="2197" w:type="dxa"/>
            <w:shd w:val="clear" w:color="auto" w:fill="0F7EB4"/>
          </w:tcPr>
          <w:bookmarkEnd w:id="6"/>
          <w:p w14:paraId="03A3E3A6" w14:textId="77777777" w:rsidR="00C961A6" w:rsidRPr="00F040C4" w:rsidRDefault="00C961A6" w:rsidP="00C015FD">
            <w:pPr>
              <w:pStyle w:val="VCAAtablecondensedheading"/>
              <w:rPr>
                <w:b w:val="0"/>
              </w:rPr>
            </w:pPr>
            <w:r w:rsidRPr="00F040C4">
              <w:t xml:space="preserve">Concept </w:t>
            </w:r>
          </w:p>
        </w:tc>
        <w:tc>
          <w:tcPr>
            <w:tcW w:w="2197" w:type="dxa"/>
            <w:shd w:val="clear" w:color="auto" w:fill="0F7EB4"/>
          </w:tcPr>
          <w:p w14:paraId="41610D2E" w14:textId="77777777" w:rsidR="00C961A6" w:rsidRPr="00F040C4" w:rsidRDefault="00C961A6" w:rsidP="00C015FD">
            <w:pPr>
              <w:pStyle w:val="VCAAtablecondensedheading"/>
              <w:rPr>
                <w:b w:val="0"/>
              </w:rPr>
            </w:pPr>
            <w:r w:rsidRPr="00F040C4">
              <w:t>Perspective</w:t>
            </w:r>
          </w:p>
        </w:tc>
        <w:tc>
          <w:tcPr>
            <w:tcW w:w="2197" w:type="dxa"/>
            <w:shd w:val="clear" w:color="auto" w:fill="0F7EB4"/>
          </w:tcPr>
          <w:p w14:paraId="43436831" w14:textId="77777777" w:rsidR="00C961A6" w:rsidRPr="00F040C4" w:rsidRDefault="00C961A6" w:rsidP="00C015FD">
            <w:pPr>
              <w:pStyle w:val="VCAAtablecondensedheading"/>
              <w:rPr>
                <w:b w:val="0"/>
              </w:rPr>
            </w:pPr>
            <w:r w:rsidRPr="00F040C4">
              <w:t>Topic</w:t>
            </w:r>
          </w:p>
        </w:tc>
        <w:tc>
          <w:tcPr>
            <w:tcW w:w="2198" w:type="dxa"/>
            <w:shd w:val="clear" w:color="auto" w:fill="0F7EB4"/>
          </w:tcPr>
          <w:p w14:paraId="0C00E869" w14:textId="77777777" w:rsidR="00C961A6" w:rsidRPr="00F040C4" w:rsidRDefault="00C961A6" w:rsidP="00C015FD">
            <w:pPr>
              <w:pStyle w:val="VCAAtablecondensedheading"/>
              <w:rPr>
                <w:b w:val="0"/>
              </w:rPr>
            </w:pPr>
            <w:r w:rsidRPr="00F040C4">
              <w:t>Subtopic</w:t>
            </w:r>
          </w:p>
        </w:tc>
      </w:tr>
      <w:tr w:rsidR="00C961A6" w:rsidRPr="00F040C4" w14:paraId="705005BC" w14:textId="77777777" w:rsidTr="007B5240">
        <w:trPr>
          <w:cantSplit/>
          <w:trHeight w:val="1701"/>
        </w:trPr>
        <w:tc>
          <w:tcPr>
            <w:tcW w:w="2197" w:type="dxa"/>
            <w:vAlign w:val="center"/>
          </w:tcPr>
          <w:p w14:paraId="5CFF7FC9" w14:textId="77777777" w:rsidR="00C961A6" w:rsidRPr="0094696C" w:rsidRDefault="00C961A6" w:rsidP="00C015FD">
            <w:pPr>
              <w:pStyle w:val="VCAAbody"/>
              <w:jc w:val="center"/>
            </w:pPr>
            <w:r w:rsidRPr="0094696C">
              <w:t>Identity</w:t>
            </w:r>
          </w:p>
        </w:tc>
        <w:tc>
          <w:tcPr>
            <w:tcW w:w="2197" w:type="dxa"/>
            <w:vAlign w:val="center"/>
          </w:tcPr>
          <w:p w14:paraId="50D62D2B" w14:textId="77777777" w:rsidR="00C961A6" w:rsidRPr="000A7273" w:rsidRDefault="00C961A6" w:rsidP="00C015FD">
            <w:pPr>
              <w:pStyle w:val="VCAAbody"/>
              <w:jc w:val="center"/>
            </w:pPr>
            <w:r w:rsidRPr="000A7273">
              <w:t>Personal</w:t>
            </w:r>
          </w:p>
        </w:tc>
        <w:tc>
          <w:tcPr>
            <w:tcW w:w="2197" w:type="dxa"/>
            <w:vAlign w:val="center"/>
          </w:tcPr>
          <w:p w14:paraId="438F9AB8" w14:textId="77777777" w:rsidR="00C961A6" w:rsidRPr="0094696C" w:rsidRDefault="00C961A6" w:rsidP="00C015FD">
            <w:pPr>
              <w:pStyle w:val="VCAAbody"/>
              <w:jc w:val="center"/>
            </w:pPr>
            <w:r w:rsidRPr="000A7273">
              <w:t>Inclusivity, Diversity and Belonging</w:t>
            </w:r>
            <w:r w:rsidRPr="0094696C">
              <w:t xml:space="preserve"> </w:t>
            </w:r>
          </w:p>
        </w:tc>
        <w:tc>
          <w:tcPr>
            <w:tcW w:w="2198" w:type="dxa"/>
            <w:vAlign w:val="center"/>
          </w:tcPr>
          <w:p w14:paraId="772F6559" w14:textId="77777777" w:rsidR="00C961A6" w:rsidRPr="0094696C" w:rsidRDefault="00C961A6" w:rsidP="00C015FD">
            <w:pPr>
              <w:pStyle w:val="VCAAbody"/>
              <w:jc w:val="center"/>
            </w:pPr>
            <w:r w:rsidRPr="0094696C">
              <w:t>Watch your language! Impact of language use on personal image</w:t>
            </w:r>
          </w:p>
        </w:tc>
      </w:tr>
    </w:tbl>
    <w:p w14:paraId="48F8E79F" w14:textId="77777777" w:rsidR="00C961A6" w:rsidRPr="00B13D9B" w:rsidRDefault="00C961A6" w:rsidP="00C961A6">
      <w:pPr>
        <w:pStyle w:val="Heading2"/>
        <w:rPr>
          <w:sz w:val="28"/>
        </w:rPr>
      </w:pPr>
      <w:bookmarkStart w:id="7" w:name="_Hlk179222526"/>
      <w:bookmarkStart w:id="8" w:name="_Toc191908648"/>
      <w:r w:rsidRPr="00B13D9B">
        <w:rPr>
          <w:sz w:val="28"/>
        </w:rPr>
        <w:t>Outcome 1</w:t>
      </w:r>
      <w:bookmarkEnd w:id="8"/>
    </w:p>
    <w:bookmarkEnd w:id="7"/>
    <w:p w14:paraId="0FDA8F03" w14:textId="54181E7F" w:rsidR="00C961A6" w:rsidRDefault="00C961A6" w:rsidP="00C961A6">
      <w:pPr>
        <w:pStyle w:val="VCAAbody"/>
        <w:rPr>
          <w:shd w:val="clear" w:color="auto" w:fill="FFFFFF"/>
        </w:rPr>
      </w:pPr>
      <w:r w:rsidRPr="00BB1912">
        <w:rPr>
          <w:shd w:val="clear" w:color="auto" w:fill="FFFFFF"/>
        </w:rPr>
        <w:t xml:space="preserve">On completion of this unit the student should be able to exchange meaning in an informal, personal spoken interaction in </w:t>
      </w:r>
      <w:sdt>
        <w:sdtPr>
          <w:alias w:val="Keywords"/>
          <w:tag w:val=""/>
          <w:id w:val="306509599"/>
          <w:placeholder>
            <w:docPart w:val="3648156B3DA6401D84F7AE0C7B4C2E16"/>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BB1912">
        <w:rPr>
          <w:shd w:val="clear" w:color="auto" w:fill="FFFFFF"/>
        </w:rPr>
        <w:t xml:space="preserve">. </w:t>
      </w:r>
    </w:p>
    <w:p w14:paraId="4EAD2E2C" w14:textId="77777777" w:rsidR="00C961A6" w:rsidRPr="00753F1C" w:rsidRDefault="00C961A6" w:rsidP="00C961A6">
      <w:pPr>
        <w:pStyle w:val="Heading2"/>
        <w:rPr>
          <w:sz w:val="24"/>
          <w:szCs w:val="24"/>
        </w:rPr>
      </w:pPr>
      <w:bookmarkStart w:id="9" w:name="_Toc191908649"/>
      <w:r w:rsidRPr="00753F1C">
        <w:rPr>
          <w:sz w:val="24"/>
          <w:szCs w:val="24"/>
        </w:rPr>
        <w:t>Examples of learning activities</w:t>
      </w:r>
      <w:bookmarkEnd w:id="9"/>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C961A6" w14:paraId="45706CA7" w14:textId="77777777" w:rsidTr="00C015FD">
        <w:trPr>
          <w:cantSplit/>
        </w:trPr>
        <w:tc>
          <w:tcPr>
            <w:tcW w:w="9634" w:type="dxa"/>
          </w:tcPr>
          <w:p w14:paraId="64D11DC8" w14:textId="77777777" w:rsidR="00C961A6" w:rsidRPr="00F66F92" w:rsidRDefault="00C961A6" w:rsidP="00C015FD">
            <w:pPr>
              <w:pStyle w:val="VCAAbulletlevel2"/>
              <w:spacing w:after="0"/>
            </w:pPr>
            <w:r w:rsidRPr="00A76523">
              <w:t xml:space="preserve">Introduce yourself to a group or </w:t>
            </w:r>
            <w:r>
              <w:t xml:space="preserve">the </w:t>
            </w:r>
            <w:r w:rsidRPr="00A76523">
              <w:t>whole class, using informal spoken language. Share information about your interests and hobbies.</w:t>
            </w:r>
          </w:p>
        </w:tc>
      </w:tr>
      <w:tr w:rsidR="00C961A6" w14:paraId="3256DF8D" w14:textId="77777777" w:rsidTr="00C015FD">
        <w:trPr>
          <w:cantSplit/>
        </w:trPr>
        <w:tc>
          <w:tcPr>
            <w:tcW w:w="9634" w:type="dxa"/>
          </w:tcPr>
          <w:p w14:paraId="05052B32" w14:textId="77777777" w:rsidR="00C961A6" w:rsidRPr="00F66F92" w:rsidRDefault="00C961A6" w:rsidP="00C015FD">
            <w:pPr>
              <w:pStyle w:val="VCAAbulletlevel2"/>
              <w:spacing w:after="0"/>
            </w:pPr>
            <w:r w:rsidRPr="00A76523">
              <w:t xml:space="preserve">Watch a video clip of people sharing a personal story or </w:t>
            </w:r>
            <w:proofErr w:type="gramStart"/>
            <w:r w:rsidRPr="00A76523">
              <w:t>experience, and</w:t>
            </w:r>
            <w:proofErr w:type="gramEnd"/>
            <w:r w:rsidRPr="00A76523">
              <w:t xml:space="preserve"> </w:t>
            </w:r>
            <w:r>
              <w:t>identify</w:t>
            </w:r>
            <w:r w:rsidRPr="00A76523">
              <w:t xml:space="preserve"> as many story telling techniques as possible (e.g. sequencing words, descriptive language, tone). Discuss your findings with a partner, then share with the class, working collaboratively to create a mind map </w:t>
            </w:r>
            <w:r>
              <w:t xml:space="preserve">that </w:t>
            </w:r>
            <w:r w:rsidRPr="00A76523">
              <w:t>identif</w:t>
            </w:r>
            <w:r>
              <w:t xml:space="preserve">ies </w:t>
            </w:r>
            <w:r w:rsidRPr="00A76523">
              <w:t>examples of the different techniques.</w:t>
            </w:r>
          </w:p>
        </w:tc>
      </w:tr>
      <w:tr w:rsidR="00C961A6" w14:paraId="0B1FC1E3" w14:textId="77777777" w:rsidTr="00C015FD">
        <w:trPr>
          <w:cantSplit/>
        </w:trPr>
        <w:tc>
          <w:tcPr>
            <w:tcW w:w="9634" w:type="dxa"/>
          </w:tcPr>
          <w:p w14:paraId="49CAFB84" w14:textId="77777777" w:rsidR="00C961A6" w:rsidRPr="00F66F92" w:rsidRDefault="00C961A6" w:rsidP="00C015FD">
            <w:pPr>
              <w:pStyle w:val="VCAAbulletlevel2"/>
              <w:spacing w:after="0"/>
            </w:pPr>
            <w:r w:rsidRPr="00A76523">
              <w:t>Share a personal story or experience using the descriptive language and engaging storytelling techniques you have brainstormed as a class.</w:t>
            </w:r>
          </w:p>
        </w:tc>
      </w:tr>
      <w:tr w:rsidR="00C961A6" w14:paraId="14AE0B06" w14:textId="77777777" w:rsidTr="00C015FD">
        <w:trPr>
          <w:cantSplit/>
        </w:trPr>
        <w:tc>
          <w:tcPr>
            <w:tcW w:w="9634" w:type="dxa"/>
          </w:tcPr>
          <w:p w14:paraId="5C5DC727" w14:textId="01C6963E" w:rsidR="00C961A6" w:rsidRPr="00F66F92" w:rsidRDefault="00C961A6" w:rsidP="00C015FD">
            <w:pPr>
              <w:pStyle w:val="VCAAbulletlevel2"/>
            </w:pPr>
            <w:r w:rsidRPr="00A76523">
              <w:t xml:space="preserve">Create a </w:t>
            </w:r>
            <w:hyperlink r:id="rId16" w:anchor=":~:text=further%20plurilingual%20activities.-,Language%20portraits,-Teacher%3A%C2%A0Hien%20Webb" w:history="1">
              <w:r w:rsidRPr="00633101">
                <w:rPr>
                  <w:rStyle w:val="Hyperlink"/>
                  <w:rFonts w:eastAsiaTheme="minorEastAsia"/>
                  <w:kern w:val="2"/>
                  <w:lang w:eastAsia="zh-CN"/>
                  <w14:ligatures w14:val="standardContextual"/>
                </w:rPr>
                <w:t>language portrait</w:t>
              </w:r>
            </w:hyperlink>
            <w:r w:rsidRPr="00A76523">
              <w:t xml:space="preserve"> and view everyone’s portraits. Write positive messages about each person’s portrait in </w:t>
            </w:r>
            <w:sdt>
              <w:sdtPr>
                <w:alias w:val="Keywords"/>
                <w:tag w:val=""/>
                <w:id w:val="277151994"/>
                <w:placeholder>
                  <w:docPart w:val="BBED972703A74AEFAE8D0D526A8B0CC2"/>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A76523">
              <w:t xml:space="preserve"> on a </w:t>
            </w:r>
            <w:r>
              <w:t>sticky</w:t>
            </w:r>
            <w:r w:rsidRPr="00A76523">
              <w:t xml:space="preserve"> note and stick these around the p</w:t>
            </w:r>
            <w:r>
              <w:t>ortraits</w:t>
            </w:r>
            <w:r w:rsidRPr="00A76523">
              <w:t>.</w:t>
            </w:r>
          </w:p>
        </w:tc>
      </w:tr>
      <w:tr w:rsidR="00C961A6" w14:paraId="622806FF" w14:textId="77777777" w:rsidTr="00C015FD">
        <w:trPr>
          <w:cantSplit/>
        </w:trPr>
        <w:tc>
          <w:tcPr>
            <w:tcW w:w="9634" w:type="dxa"/>
          </w:tcPr>
          <w:p w14:paraId="73E98F36" w14:textId="77777777" w:rsidR="00C961A6" w:rsidRPr="00F66F92" w:rsidRDefault="00C961A6" w:rsidP="00C015FD">
            <w:pPr>
              <w:pStyle w:val="VCAAbulletlevel2"/>
              <w:spacing w:after="0"/>
            </w:pPr>
            <w:r w:rsidRPr="00A76523">
              <w:t xml:space="preserve">Discuss </w:t>
            </w:r>
            <w:r w:rsidRPr="00633101">
              <w:rPr>
                <w:lang w:val="en-US"/>
              </w:rPr>
              <w:t>the role of language in shaping your personal values and beliefs. Collate information in dot points on the board.</w:t>
            </w:r>
          </w:p>
        </w:tc>
      </w:tr>
      <w:tr w:rsidR="00C961A6" w14:paraId="2BE8FD56" w14:textId="77777777" w:rsidTr="00C015FD">
        <w:trPr>
          <w:cantSplit/>
        </w:trPr>
        <w:tc>
          <w:tcPr>
            <w:tcW w:w="9634" w:type="dxa"/>
          </w:tcPr>
          <w:p w14:paraId="34A1528F" w14:textId="77777777" w:rsidR="00C961A6" w:rsidRPr="00F66F92" w:rsidRDefault="00C961A6" w:rsidP="00C015FD">
            <w:pPr>
              <w:pStyle w:val="VCAAbulletlevel2"/>
            </w:pPr>
            <w:r w:rsidRPr="00633101">
              <w:rPr>
                <w:lang w:val="en-US"/>
              </w:rPr>
              <w:t>Write a reflective text on your personal identity and its relationship to language.</w:t>
            </w:r>
          </w:p>
        </w:tc>
      </w:tr>
      <w:tr w:rsidR="00C961A6" w14:paraId="0094BA54" w14:textId="77777777" w:rsidTr="00C015FD">
        <w:trPr>
          <w:cantSplit/>
        </w:trPr>
        <w:tc>
          <w:tcPr>
            <w:tcW w:w="9634" w:type="dxa"/>
          </w:tcPr>
          <w:p w14:paraId="244B875D" w14:textId="77777777" w:rsidR="00C961A6" w:rsidRPr="00F66F92" w:rsidRDefault="00C961A6" w:rsidP="00C015FD">
            <w:pPr>
              <w:pStyle w:val="VCAAbulletlevel2"/>
              <w:spacing w:after="0"/>
            </w:pPr>
            <w:r w:rsidRPr="00A76523">
              <w:lastRenderedPageBreak/>
              <w:t xml:space="preserve">Complete a weekly reflection journal, documenting thoughts and experiences related to language use, and the impact of language on personal identity, </w:t>
            </w:r>
            <w:proofErr w:type="gramStart"/>
            <w:r w:rsidRPr="00A76523">
              <w:t>image</w:t>
            </w:r>
            <w:proofErr w:type="gramEnd"/>
            <w:r w:rsidRPr="00A76523">
              <w:t xml:space="preserve"> and inclusivity. Reflect on the use of informal language in this text type and identify texts or contexts where formal language would be required.</w:t>
            </w:r>
          </w:p>
        </w:tc>
      </w:tr>
      <w:tr w:rsidR="00C961A6" w14:paraId="3C7E6EE1" w14:textId="77777777" w:rsidTr="00C015FD">
        <w:trPr>
          <w:cantSplit/>
        </w:trPr>
        <w:tc>
          <w:tcPr>
            <w:tcW w:w="9634" w:type="dxa"/>
          </w:tcPr>
          <w:p w14:paraId="64BCDD30" w14:textId="4373982F" w:rsidR="00C961A6" w:rsidRPr="00F66F92" w:rsidRDefault="00C961A6" w:rsidP="00C015FD">
            <w:pPr>
              <w:pStyle w:val="VCAAbulletlevel2"/>
              <w:spacing w:after="0"/>
            </w:pPr>
            <w:r>
              <w:t>W</w:t>
            </w:r>
            <w:r w:rsidRPr="00A76523">
              <w:t>orking in groups</w:t>
            </w:r>
            <w:r>
              <w:t>, c</w:t>
            </w:r>
            <w:r w:rsidRPr="00A76523">
              <w:t>reate a digital or paper-based word cloud on a</w:t>
            </w:r>
            <w:r>
              <w:t>n aspect of the</w:t>
            </w:r>
            <w:r w:rsidRPr="00A76523">
              <w:t xml:space="preserve"> </w:t>
            </w:r>
            <w:r>
              <w:t>sub</w:t>
            </w:r>
            <w:r w:rsidRPr="00A76523">
              <w:t xml:space="preserve">topic related to inclusivity, diversity or belonging. Read a word cloud from another group and discuss the similarities and differences, and any new words that appear. Brainstorm phrases you could use to share your findings, then share your observations with the class in </w:t>
            </w:r>
            <w:sdt>
              <w:sdtPr>
                <w:alias w:val="Keywords"/>
                <w:tag w:val=""/>
                <w:id w:val="146097510"/>
                <w:placeholder>
                  <w:docPart w:val="D4291210CF2546C382016A74E92C02B9"/>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A76523">
              <w:t>.</w:t>
            </w:r>
          </w:p>
        </w:tc>
      </w:tr>
      <w:tr w:rsidR="00C961A6" w14:paraId="4A92C705" w14:textId="77777777" w:rsidTr="00C015FD">
        <w:trPr>
          <w:cantSplit/>
        </w:trPr>
        <w:tc>
          <w:tcPr>
            <w:tcW w:w="9634" w:type="dxa"/>
          </w:tcPr>
          <w:p w14:paraId="59707704" w14:textId="77777777" w:rsidR="00C961A6" w:rsidRDefault="00C961A6" w:rsidP="00C015FD">
            <w:pPr>
              <w:pStyle w:val="VCAAbulletlevel2"/>
              <w:spacing w:after="0"/>
            </w:pPr>
            <w:r w:rsidRPr="00A76523">
              <w:t xml:space="preserve">Participate in a </w:t>
            </w:r>
            <w:hyperlink r:id="rId17" w:history="1">
              <w:r w:rsidRPr="00392B0A">
                <w:rPr>
                  <w:rStyle w:val="Hyperlink"/>
                  <w:rFonts w:eastAsiaTheme="minorEastAsia"/>
                  <w:kern w:val="2"/>
                  <w:lang w:eastAsia="zh-CN"/>
                  <w14:ligatures w14:val="standardContextual"/>
                </w:rPr>
                <w:t>gallery walk</w:t>
              </w:r>
            </w:hyperlink>
            <w:r>
              <w:t xml:space="preserve">, </w:t>
            </w:r>
            <w:r w:rsidRPr="00A76523">
              <w:t>collecting words and phrases for expressing opinions, then collect a</w:t>
            </w:r>
            <w:r>
              <w:t xml:space="preserve"> </w:t>
            </w:r>
            <w:r w:rsidRPr="00A76523">
              <w:t>new word cloud from another group and write a small opinion text on that</w:t>
            </w:r>
            <w:r>
              <w:t xml:space="preserve"> aspect of the</w:t>
            </w:r>
            <w:r w:rsidRPr="00A76523">
              <w:t xml:space="preserve"> </w:t>
            </w:r>
            <w:r>
              <w:t>sub</w:t>
            </w:r>
            <w:r w:rsidRPr="00A76523">
              <w:t>topic.</w:t>
            </w:r>
          </w:p>
        </w:tc>
      </w:tr>
      <w:tr w:rsidR="00C961A6" w14:paraId="556644AE" w14:textId="77777777" w:rsidTr="00C015FD">
        <w:trPr>
          <w:cantSplit/>
        </w:trPr>
        <w:tc>
          <w:tcPr>
            <w:tcW w:w="9634" w:type="dxa"/>
          </w:tcPr>
          <w:p w14:paraId="7BE9DA3D" w14:textId="77777777" w:rsidR="00C961A6" w:rsidRPr="00A76523" w:rsidRDefault="00C961A6" w:rsidP="00C015FD">
            <w:pPr>
              <w:pStyle w:val="VCAAbulletlevel2"/>
              <w:spacing w:after="0"/>
            </w:pPr>
            <w:r w:rsidRPr="00A76523">
              <w:t xml:space="preserve">View a range of images portraying stereotypes. Brainstorm the vocabulary required to describe the image, then complete a </w:t>
            </w:r>
            <w:hyperlink r:id="rId18" w:history="1">
              <w:r w:rsidRPr="00183BDC">
                <w:rPr>
                  <w:rStyle w:val="Hyperlink"/>
                </w:rPr>
                <w:t>‘</w:t>
              </w:r>
            </w:hyperlink>
            <w:hyperlink r:id="rId19" w:history="1">
              <w:r w:rsidRPr="4D5FA7EA">
                <w:rPr>
                  <w:rStyle w:val="Hyperlink"/>
                </w:rPr>
                <w:t>What makes you say that?’</w:t>
              </w:r>
            </w:hyperlink>
            <w:r w:rsidRPr="00110181">
              <w:t xml:space="preserve"> thinking routine</w:t>
            </w:r>
            <w:r w:rsidRPr="00A76523">
              <w:t>. Engage in a class discussion on the impact</w:t>
            </w:r>
            <w:r>
              <w:t xml:space="preserve"> of </w:t>
            </w:r>
            <w:r w:rsidRPr="00A76523">
              <w:t>language associated with stereotypes and ways to promote inclusive and respectful communication.</w:t>
            </w:r>
          </w:p>
        </w:tc>
      </w:tr>
      <w:tr w:rsidR="00C961A6" w14:paraId="086D4692" w14:textId="77777777" w:rsidTr="00C015FD">
        <w:trPr>
          <w:cantSplit/>
        </w:trPr>
        <w:tc>
          <w:tcPr>
            <w:tcW w:w="9634" w:type="dxa"/>
          </w:tcPr>
          <w:p w14:paraId="4F659E0D" w14:textId="77777777" w:rsidR="00C961A6" w:rsidRPr="00A76523" w:rsidRDefault="00C961A6" w:rsidP="00C015FD">
            <w:pPr>
              <w:pStyle w:val="VCAAbulletlevel2"/>
              <w:spacing w:after="0"/>
            </w:pPr>
            <w:r>
              <w:t>I</w:t>
            </w:r>
            <w:r w:rsidRPr="00A76523">
              <w:t>n small groups</w:t>
            </w:r>
            <w:r>
              <w:t>, c</w:t>
            </w:r>
            <w:r w:rsidRPr="00A76523">
              <w:t>reate posters that unpack and promote more inclusive and respectful communication.</w:t>
            </w:r>
          </w:p>
        </w:tc>
      </w:tr>
      <w:tr w:rsidR="00C961A6" w14:paraId="1EC600BF" w14:textId="77777777" w:rsidTr="00C015FD">
        <w:trPr>
          <w:cantSplit/>
        </w:trPr>
        <w:tc>
          <w:tcPr>
            <w:tcW w:w="9634" w:type="dxa"/>
          </w:tcPr>
          <w:p w14:paraId="63390D74" w14:textId="77777777" w:rsidR="00C961A6" w:rsidRPr="00A76523" w:rsidRDefault="00C961A6" w:rsidP="00C015FD">
            <w:pPr>
              <w:pStyle w:val="VCAAbulletlevel2"/>
              <w:spacing w:after="0"/>
            </w:pPr>
            <w:r w:rsidRPr="00A76523">
              <w:t xml:space="preserve">Read an article or watch a video that explores the connection between language, </w:t>
            </w:r>
            <w:proofErr w:type="gramStart"/>
            <w:r w:rsidRPr="00A76523">
              <w:t>power</w:t>
            </w:r>
            <w:proofErr w:type="gramEnd"/>
            <w:r w:rsidRPr="00A76523">
              <w:t xml:space="preserve"> and social hierarchies</w:t>
            </w:r>
            <w:r>
              <w:t>,</w:t>
            </w:r>
            <w:r w:rsidRPr="00A76523">
              <w:t xml:space="preserve"> and analyse the power dynamics inherent in language use. Write a reflection about how you use language. </w:t>
            </w:r>
          </w:p>
        </w:tc>
      </w:tr>
      <w:tr w:rsidR="00C961A6" w14:paraId="749325C7" w14:textId="77777777" w:rsidTr="00C015FD">
        <w:trPr>
          <w:cantSplit/>
        </w:trPr>
        <w:tc>
          <w:tcPr>
            <w:tcW w:w="9634" w:type="dxa"/>
          </w:tcPr>
          <w:p w14:paraId="2D175E8E" w14:textId="7945D0E8" w:rsidR="00C961A6" w:rsidRPr="00A76523" w:rsidRDefault="00C961A6" w:rsidP="00C015FD">
            <w:pPr>
              <w:pStyle w:val="VCAAbulletlevel2"/>
              <w:spacing w:after="0"/>
            </w:pPr>
            <w:bookmarkStart w:id="10" w:name="_Hlk139633649"/>
            <w:r w:rsidRPr="00A76523">
              <w:t xml:space="preserve">Discuss the use of </w:t>
            </w:r>
            <w:sdt>
              <w:sdtPr>
                <w:alias w:val="Keywords"/>
                <w:tag w:val=""/>
                <w:id w:val="125903447"/>
                <w:placeholder>
                  <w:docPart w:val="05376EA6ECE04A3E88983782DD8859F8"/>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A76523">
              <w:t xml:space="preserve"> between </w:t>
            </w:r>
            <w:r>
              <w:t>2</w:t>
            </w:r>
            <w:r w:rsidRPr="00A76523">
              <w:t xml:space="preserve"> different groups in </w:t>
            </w:r>
            <w:sdt>
              <w:sdtPr>
                <w:alias w:val="Keywords"/>
                <w:tag w:val=""/>
                <w:id w:val="667834847"/>
                <w:placeholder>
                  <w:docPart w:val="1E6B7B08FFA14181A51057E3781C37D1"/>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A76523">
              <w:t>-speaking communities and reflect on their</w:t>
            </w:r>
            <w:r>
              <w:t xml:space="preserve"> language</w:t>
            </w:r>
            <w:r w:rsidRPr="00A76523">
              <w:t xml:space="preserve"> norms and standards. </w:t>
            </w:r>
            <w:bookmarkEnd w:id="10"/>
          </w:p>
        </w:tc>
      </w:tr>
      <w:tr w:rsidR="00C961A6" w14:paraId="1B0661A0" w14:textId="77777777" w:rsidTr="00C015FD">
        <w:trPr>
          <w:cantSplit/>
        </w:trPr>
        <w:tc>
          <w:tcPr>
            <w:tcW w:w="9634" w:type="dxa"/>
          </w:tcPr>
          <w:p w14:paraId="4C1D4C56" w14:textId="77777777" w:rsidR="00C961A6" w:rsidRPr="00A76523" w:rsidRDefault="00C961A6" w:rsidP="00C015FD">
            <w:pPr>
              <w:pStyle w:val="VCAAbulletlevel2"/>
              <w:spacing w:after="0"/>
            </w:pPr>
            <w:r w:rsidRPr="00A76523">
              <w:t>Analyse the language used in social media posts, comments or online forums and group comments according to different elements (e.g. positive vs negative language, formal vs informal).</w:t>
            </w:r>
          </w:p>
        </w:tc>
      </w:tr>
      <w:tr w:rsidR="00C961A6" w14:paraId="389B26E6" w14:textId="77777777" w:rsidTr="00C015FD">
        <w:trPr>
          <w:cantSplit/>
        </w:trPr>
        <w:tc>
          <w:tcPr>
            <w:tcW w:w="9634" w:type="dxa"/>
          </w:tcPr>
          <w:p w14:paraId="5EDBFD8E" w14:textId="77777777" w:rsidR="00C961A6" w:rsidRPr="00A76523" w:rsidRDefault="00C961A6" w:rsidP="00C015FD">
            <w:pPr>
              <w:pStyle w:val="VCAAbulletlevel2"/>
              <w:spacing w:after="0"/>
            </w:pPr>
            <w:r w:rsidRPr="00A76523">
              <w:t>Discuss the potential impact of language on shaping online communities</w:t>
            </w:r>
            <w:r>
              <w:t>,</w:t>
            </w:r>
            <w:r w:rsidRPr="00A76523">
              <w:t xml:space="preserve"> and the responsibility of individuals in promoting positive communication</w:t>
            </w:r>
            <w:r>
              <w:t>. W</w:t>
            </w:r>
            <w:r w:rsidRPr="00A76523">
              <w:t>rite an informative text for an online magazine</w:t>
            </w:r>
            <w:r>
              <w:t>.</w:t>
            </w:r>
          </w:p>
        </w:tc>
      </w:tr>
      <w:tr w:rsidR="00C961A6" w14:paraId="571A63E8" w14:textId="77777777" w:rsidTr="00C015FD">
        <w:trPr>
          <w:cantSplit/>
        </w:trPr>
        <w:tc>
          <w:tcPr>
            <w:tcW w:w="9634" w:type="dxa"/>
          </w:tcPr>
          <w:p w14:paraId="33301820" w14:textId="77777777" w:rsidR="00C961A6" w:rsidRPr="00A76523" w:rsidRDefault="00C961A6" w:rsidP="00C015FD">
            <w:pPr>
              <w:pStyle w:val="VCAAbulletlevel2"/>
              <w:spacing w:after="0"/>
            </w:pPr>
            <w:r w:rsidRPr="00A76523">
              <w:t>Discuss the strategies employed by advertisers promoting different products. View a selection of advertisements and</w:t>
            </w:r>
            <w:r>
              <w:t xml:space="preserve">, in pairs, </w:t>
            </w:r>
            <w:r w:rsidRPr="00A76523">
              <w:t>analyse the language used to promote products or services, then present your analysis to the class.</w:t>
            </w:r>
          </w:p>
        </w:tc>
      </w:tr>
      <w:tr w:rsidR="00C961A6" w14:paraId="4AF95CE7" w14:textId="77777777" w:rsidTr="00C015FD">
        <w:trPr>
          <w:cantSplit/>
        </w:trPr>
        <w:tc>
          <w:tcPr>
            <w:tcW w:w="9634" w:type="dxa"/>
          </w:tcPr>
          <w:p w14:paraId="2A77A4C8" w14:textId="77777777" w:rsidR="00C961A6" w:rsidRPr="00A76523" w:rsidRDefault="00C961A6" w:rsidP="00C015FD">
            <w:pPr>
              <w:pStyle w:val="VCAAbulletlevel2"/>
              <w:spacing w:after="0"/>
            </w:pPr>
            <w:r w:rsidRPr="00A76523">
              <w:t xml:space="preserve">Listen to a guest speaker sharing personal experiences related to language and personal image, then ask questions and share your personal experiences. </w:t>
            </w:r>
          </w:p>
        </w:tc>
      </w:tr>
      <w:tr w:rsidR="00C961A6" w14:paraId="24DDD796" w14:textId="77777777" w:rsidTr="00C015FD">
        <w:trPr>
          <w:cantSplit/>
        </w:trPr>
        <w:tc>
          <w:tcPr>
            <w:tcW w:w="9634" w:type="dxa"/>
            <w:shd w:val="clear" w:color="auto" w:fill="D9D9D9" w:themeFill="background1" w:themeFillShade="D9"/>
          </w:tcPr>
          <w:p w14:paraId="5B6DF85C" w14:textId="77777777" w:rsidR="00C961A6" w:rsidRPr="00875BC2" w:rsidRDefault="00C961A6" w:rsidP="00C015FD">
            <w:pPr>
              <w:pStyle w:val="VCAAbulletlevel2"/>
              <w:shd w:val="clear" w:color="auto" w:fill="D9D9D9" w:themeFill="background1" w:themeFillShade="D9"/>
              <w:spacing w:after="0"/>
              <w:rPr>
                <w:b/>
              </w:rPr>
            </w:pPr>
            <w:r w:rsidRPr="00BB1912">
              <w:rPr>
                <w:noProof/>
              </w:rPr>
              <w:lastRenderedPageBreak/>
              <w:drawing>
                <wp:anchor distT="0" distB="0" distL="114300" distR="114300" simplePos="0" relativeHeight="251659264" behindDoc="0" locked="0" layoutInCell="1" allowOverlap="1" wp14:anchorId="47380598" wp14:editId="4B3B6C83">
                  <wp:simplePos x="0" y="0"/>
                  <wp:positionH relativeFrom="column">
                    <wp:posOffset>4961255</wp:posOffset>
                  </wp:positionH>
                  <wp:positionV relativeFrom="paragraph">
                    <wp:posOffset>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89667543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BB1912">
              <w:t xml:space="preserve"> </w:t>
            </w:r>
            <w:r w:rsidRPr="00875BC2">
              <w:rPr>
                <w:b/>
              </w:rPr>
              <w:t xml:space="preserve">Participate in a debate about the impact of language use on belonging. </w:t>
            </w:r>
          </w:p>
        </w:tc>
      </w:tr>
      <w:tr w:rsidR="00C961A6" w14:paraId="23B5A8A2" w14:textId="77777777" w:rsidTr="00C015FD">
        <w:tc>
          <w:tcPr>
            <w:tcW w:w="9634" w:type="dxa"/>
            <w:tcBorders>
              <w:bottom w:val="single" w:sz="4" w:space="0" w:color="C6ECFF" w:themeColor="accent1" w:themeTint="33"/>
            </w:tcBorders>
            <w:shd w:val="clear" w:color="auto" w:fill="auto"/>
          </w:tcPr>
          <w:p w14:paraId="6DA45A20" w14:textId="77777777" w:rsidR="00C961A6" w:rsidRDefault="00C961A6" w:rsidP="00C015FD">
            <w:pPr>
              <w:pStyle w:val="VCAAbulletlevel2"/>
              <w:numPr>
                <w:ilvl w:val="0"/>
                <w:numId w:val="0"/>
              </w:numPr>
              <w:spacing w:after="0"/>
              <w:ind w:left="360"/>
            </w:pPr>
          </w:p>
          <w:p w14:paraId="55226626" w14:textId="77777777" w:rsidR="00C961A6" w:rsidRPr="00BB1912" w:rsidRDefault="00C961A6" w:rsidP="00C015FD">
            <w:pPr>
              <w:pStyle w:val="VCAAbulletlevel2"/>
              <w:numPr>
                <w:ilvl w:val="0"/>
                <w:numId w:val="0"/>
              </w:numPr>
              <w:spacing w:after="0"/>
              <w:ind w:left="360"/>
            </w:pPr>
          </w:p>
        </w:tc>
      </w:tr>
      <w:tr w:rsidR="00C961A6" w14:paraId="4FB9A336" w14:textId="77777777" w:rsidTr="00C015FD">
        <w:tblPrEx>
          <w:tblBorders>
            <w:left w:val="single" w:sz="4" w:space="0" w:color="auto"/>
            <w:right w:val="single" w:sz="4" w:space="0" w:color="auto"/>
          </w:tblBorders>
        </w:tblPrEx>
        <w:tc>
          <w:tcPr>
            <w:tcW w:w="9634"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0B1306C0" w14:textId="77777777" w:rsidR="00C961A6" w:rsidRPr="00AC53F0" w:rsidRDefault="00C961A6" w:rsidP="00C015FD">
            <w:pPr>
              <w:pStyle w:val="Heading2"/>
            </w:pPr>
            <w:bookmarkStart w:id="11" w:name="_Toc191908650"/>
            <w:r w:rsidRPr="00B13D9B">
              <w:rPr>
                <w:b/>
                <w:bCs/>
                <w:noProof/>
                <w:color w:val="004EA8"/>
              </w:rPr>
              <w:drawing>
                <wp:anchor distT="0" distB="0" distL="114300" distR="114300" simplePos="0" relativeHeight="251660288" behindDoc="0" locked="0" layoutInCell="1" allowOverlap="1" wp14:anchorId="41BEC4B1" wp14:editId="4E8C91BE">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87317597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1"/>
            <w:r w:rsidRPr="00B13D9B">
              <w:rPr>
                <w:b/>
                <w:bCs/>
                <w:color w:val="004EA8"/>
              </w:rPr>
              <w:t xml:space="preserve"> </w:t>
            </w:r>
          </w:p>
          <w:p w14:paraId="73F6BA8E" w14:textId="77777777" w:rsidR="00C961A6" w:rsidRDefault="00C961A6" w:rsidP="00C015FD">
            <w:pPr>
              <w:pStyle w:val="VCAAbulletlevel2"/>
              <w:numPr>
                <w:ilvl w:val="0"/>
                <w:numId w:val="0"/>
              </w:numPr>
              <w:spacing w:line="240" w:lineRule="auto"/>
              <w:rPr>
                <w:b/>
                <w:bCs/>
                <w:color w:val="004EA8"/>
                <w:sz w:val="32"/>
                <w:szCs w:val="32"/>
              </w:rPr>
            </w:pPr>
            <w:r w:rsidRPr="00BB1912">
              <w:rPr>
                <w:b/>
                <w:bCs/>
                <w:color w:val="004EA8"/>
                <w:sz w:val="32"/>
                <w:szCs w:val="32"/>
              </w:rPr>
              <w:t>A debate about the impact of language use on belonging.</w:t>
            </w:r>
          </w:p>
          <w:p w14:paraId="5B5FCC60" w14:textId="77777777" w:rsidR="00C961A6" w:rsidRDefault="00C961A6" w:rsidP="00C015FD">
            <w:pPr>
              <w:pStyle w:val="VCAAbulletlevel2"/>
              <w:numPr>
                <w:ilvl w:val="0"/>
                <w:numId w:val="0"/>
              </w:numPr>
              <w:rPr>
                <w:b/>
                <w:bCs/>
                <w:color w:val="004EA8"/>
                <w:sz w:val="32"/>
                <w:szCs w:val="32"/>
              </w:rPr>
            </w:pPr>
          </w:p>
          <w:p w14:paraId="05306335" w14:textId="77777777" w:rsidR="00C961A6" w:rsidRPr="00A76523" w:rsidRDefault="00C961A6" w:rsidP="00C015FD">
            <w:pPr>
              <w:pStyle w:val="VCAAbulletlevel2"/>
              <w:spacing w:after="0"/>
            </w:pPr>
            <w:r w:rsidRPr="00A76523">
              <w:t>Watch a video of a debate and record useful expressions to use in your group’s debate.</w:t>
            </w:r>
            <w:r>
              <w:br/>
            </w:r>
          </w:p>
          <w:p w14:paraId="2C5AA40C" w14:textId="77777777" w:rsidR="00C961A6" w:rsidRPr="00A76523" w:rsidRDefault="00C961A6" w:rsidP="00C015FD">
            <w:pPr>
              <w:pStyle w:val="VCAAbulletlevel2"/>
              <w:spacing w:after="0"/>
            </w:pPr>
            <w:r w:rsidRPr="00A76523">
              <w:t>Complete a ‘</w:t>
            </w:r>
            <w:r>
              <w:t>r</w:t>
            </w:r>
            <w:r w:rsidRPr="00A76523">
              <w:t xml:space="preserve">unning </w:t>
            </w:r>
            <w:r>
              <w:t>d</w:t>
            </w:r>
            <w:r w:rsidRPr="00A76523">
              <w:t xml:space="preserve">ictation’ activity, revising the use of </w:t>
            </w:r>
            <w:hyperlink r:id="rId22" w:history="1">
              <w:r w:rsidRPr="00A76523">
                <w:rPr>
                  <w:rStyle w:val="Hyperlink"/>
                </w:rPr>
                <w:t>debating phrases</w:t>
              </w:r>
            </w:hyperlink>
            <w:r w:rsidRPr="00A76523">
              <w:t>.</w:t>
            </w:r>
            <w:r>
              <w:br/>
            </w:r>
          </w:p>
          <w:p w14:paraId="2C543840" w14:textId="77777777" w:rsidR="00C961A6" w:rsidRPr="00A76523" w:rsidRDefault="00C961A6" w:rsidP="00C015FD">
            <w:pPr>
              <w:pStyle w:val="VCAAbulletlevel2"/>
              <w:spacing w:after="0"/>
            </w:pPr>
            <w:r w:rsidRPr="00A76523">
              <w:t>Collect a debate discussion card for your group and research the topic, taking notes and creating a glossary of key terms.</w:t>
            </w:r>
            <w:r>
              <w:br/>
            </w:r>
          </w:p>
          <w:p w14:paraId="35FECB90" w14:textId="77777777" w:rsidR="00C961A6" w:rsidRPr="00A76523" w:rsidRDefault="00C961A6" w:rsidP="00C015FD">
            <w:pPr>
              <w:pStyle w:val="VCAAbulletlevel2"/>
              <w:spacing w:after="0"/>
            </w:pPr>
            <w:r w:rsidRPr="00A76523">
              <w:t xml:space="preserve">Complete a </w:t>
            </w:r>
            <w:r>
              <w:t>'p</w:t>
            </w:r>
            <w:r w:rsidRPr="00A76523">
              <w:t>ro</w:t>
            </w:r>
            <w:r>
              <w:t>s</w:t>
            </w:r>
            <w:r w:rsidRPr="00A76523">
              <w:t xml:space="preserve"> and </w:t>
            </w:r>
            <w:r>
              <w:t>cons’</w:t>
            </w:r>
            <w:r w:rsidRPr="00A76523">
              <w:t xml:space="preserve"> table, identifying information supporting the </w:t>
            </w:r>
            <w:r>
              <w:t>2</w:t>
            </w:r>
            <w:r w:rsidRPr="00A76523">
              <w:t xml:space="preserve"> sides of the argument</w:t>
            </w:r>
            <w:r>
              <w:t>.</w:t>
            </w:r>
            <w:r w:rsidRPr="00A76523">
              <w:t xml:space="preserve"> </w:t>
            </w:r>
            <w:r>
              <w:br/>
            </w:r>
          </w:p>
          <w:p w14:paraId="0AD424C3" w14:textId="77777777" w:rsidR="00C961A6" w:rsidRPr="00A76523" w:rsidRDefault="00C961A6" w:rsidP="00C015FD">
            <w:pPr>
              <w:pStyle w:val="VCAAbulletlevel2"/>
              <w:spacing w:after="0"/>
            </w:pPr>
            <w:r w:rsidRPr="00A76523">
              <w:t>Brainstorm useful persuasive devices and phrases for use during the debate and create a class</w:t>
            </w:r>
            <w:r>
              <w:t>-</w:t>
            </w:r>
            <w:r w:rsidRPr="00A76523">
              <w:t>generated online revision activity using these expressions.</w:t>
            </w:r>
            <w:r>
              <w:br/>
            </w:r>
          </w:p>
          <w:p w14:paraId="07931154" w14:textId="77777777" w:rsidR="00C961A6" w:rsidRPr="00A76523" w:rsidRDefault="00C961A6" w:rsidP="00C015FD">
            <w:pPr>
              <w:pStyle w:val="VCAAbulletlevel2"/>
              <w:spacing w:after="0"/>
            </w:pPr>
            <w:r w:rsidRPr="00A76523">
              <w:t>Prepare arguments supporting your position and challenging the other team’s possible arguments.</w:t>
            </w:r>
            <w:r>
              <w:br/>
            </w:r>
          </w:p>
          <w:p w14:paraId="300C77BE" w14:textId="77777777" w:rsidR="00C961A6" w:rsidRPr="00A76523" w:rsidRDefault="00C961A6" w:rsidP="00C015FD">
            <w:pPr>
              <w:pStyle w:val="VCAAbulletlevel2"/>
              <w:spacing w:after="0"/>
            </w:pPr>
            <w:r w:rsidRPr="00A76523">
              <w:t xml:space="preserve">Draft a script of the debate, using your </w:t>
            </w:r>
            <w:r>
              <w:t>‘</w:t>
            </w:r>
            <w:r w:rsidRPr="00A76523">
              <w:t>pro</w:t>
            </w:r>
            <w:r>
              <w:t>s</w:t>
            </w:r>
            <w:r w:rsidRPr="00A76523">
              <w:t xml:space="preserve"> and con</w:t>
            </w:r>
            <w:r>
              <w:t>s’</w:t>
            </w:r>
            <w:r w:rsidRPr="00A76523">
              <w:t xml:space="preserve"> table to anticipate the other team’s arguments and refute their statements, then edit your work based on feedback from your teacher.</w:t>
            </w:r>
            <w:r>
              <w:br/>
            </w:r>
          </w:p>
          <w:p w14:paraId="695A7EA6" w14:textId="77777777" w:rsidR="00C961A6" w:rsidRPr="0066155E" w:rsidRDefault="00C961A6" w:rsidP="00C015FD">
            <w:pPr>
              <w:pStyle w:val="VCAAbulletlevel2"/>
              <w:spacing w:after="0"/>
            </w:pPr>
            <w:r w:rsidRPr="00A76523">
              <w:t xml:space="preserve">Engage in a structured </w:t>
            </w:r>
            <w:hyperlink r:id="rId23" w:history="1">
              <w:r w:rsidRPr="00392B0A">
                <w:rPr>
                  <w:rStyle w:val="Hyperlink"/>
                </w:rPr>
                <w:t>debate</w:t>
              </w:r>
            </w:hyperlink>
            <w:r w:rsidRPr="00A76523">
              <w:t xml:space="preserve">. </w:t>
            </w:r>
          </w:p>
        </w:tc>
      </w:tr>
    </w:tbl>
    <w:p w14:paraId="1FB72097" w14:textId="77777777" w:rsidR="00C961A6" w:rsidRDefault="00C961A6" w:rsidP="00C961A6"/>
    <w:p w14:paraId="4F6A0FC1" w14:textId="77777777" w:rsidR="00C961A6" w:rsidRDefault="00C961A6" w:rsidP="00C961A6"/>
    <w:p w14:paraId="32EB4338" w14:textId="77777777" w:rsidR="00C961A6" w:rsidRDefault="00C961A6" w:rsidP="00C961A6">
      <w:pPr>
        <w:pStyle w:val="Heading4"/>
      </w:pPr>
      <w:r>
        <w:t>Unit 1 - Area of Study 2</w:t>
      </w:r>
    </w:p>
    <w:tbl>
      <w:tblPr>
        <w:tblStyle w:val="TableGrid"/>
        <w:tblW w:w="8789" w:type="dxa"/>
        <w:tblInd w:w="-5" w:type="dxa"/>
        <w:tblLook w:val="04A0" w:firstRow="1" w:lastRow="0" w:firstColumn="1" w:lastColumn="0" w:noHBand="0" w:noVBand="1"/>
      </w:tblPr>
      <w:tblGrid>
        <w:gridCol w:w="2197"/>
        <w:gridCol w:w="2197"/>
        <w:gridCol w:w="2197"/>
        <w:gridCol w:w="2198"/>
      </w:tblGrid>
      <w:tr w:rsidR="00C961A6" w:rsidRPr="00F201FE" w14:paraId="2784AD14" w14:textId="77777777" w:rsidTr="00C015FD">
        <w:trPr>
          <w:trHeight w:val="274"/>
        </w:trPr>
        <w:tc>
          <w:tcPr>
            <w:tcW w:w="2197" w:type="dxa"/>
            <w:shd w:val="clear" w:color="auto" w:fill="0F7EB4"/>
          </w:tcPr>
          <w:p w14:paraId="067E8899" w14:textId="77777777" w:rsidR="00C961A6" w:rsidRPr="00F040C4" w:rsidRDefault="00C961A6" w:rsidP="00C015FD">
            <w:pPr>
              <w:pStyle w:val="VCAAtablecondensedheading"/>
              <w:rPr>
                <w:b w:val="0"/>
              </w:rPr>
            </w:pPr>
            <w:r w:rsidRPr="00F040C4">
              <w:t xml:space="preserve">Concept </w:t>
            </w:r>
          </w:p>
        </w:tc>
        <w:tc>
          <w:tcPr>
            <w:tcW w:w="2197" w:type="dxa"/>
            <w:shd w:val="clear" w:color="auto" w:fill="0F7EB4"/>
          </w:tcPr>
          <w:p w14:paraId="3F4B1379" w14:textId="77777777" w:rsidR="00C961A6" w:rsidRPr="00F040C4" w:rsidRDefault="00C961A6" w:rsidP="00C015FD">
            <w:pPr>
              <w:pStyle w:val="VCAAtablecondensedheading"/>
              <w:rPr>
                <w:b w:val="0"/>
              </w:rPr>
            </w:pPr>
            <w:r w:rsidRPr="00F040C4">
              <w:t>Perspective</w:t>
            </w:r>
          </w:p>
        </w:tc>
        <w:tc>
          <w:tcPr>
            <w:tcW w:w="2197" w:type="dxa"/>
            <w:shd w:val="clear" w:color="auto" w:fill="0F7EB4"/>
          </w:tcPr>
          <w:p w14:paraId="3E36E425" w14:textId="77777777" w:rsidR="00C961A6" w:rsidRPr="00F040C4" w:rsidRDefault="00C961A6" w:rsidP="00C015FD">
            <w:pPr>
              <w:pStyle w:val="VCAAtablecondensedheading"/>
              <w:rPr>
                <w:b w:val="0"/>
              </w:rPr>
            </w:pPr>
            <w:r w:rsidRPr="00F040C4">
              <w:t>Topic</w:t>
            </w:r>
          </w:p>
        </w:tc>
        <w:tc>
          <w:tcPr>
            <w:tcW w:w="2198" w:type="dxa"/>
            <w:shd w:val="clear" w:color="auto" w:fill="0F7EB4"/>
          </w:tcPr>
          <w:p w14:paraId="5ADB3B74" w14:textId="77777777" w:rsidR="00C961A6" w:rsidRPr="00F040C4" w:rsidRDefault="00C961A6" w:rsidP="00C015FD">
            <w:pPr>
              <w:pStyle w:val="VCAAtablecondensedheading"/>
              <w:rPr>
                <w:b w:val="0"/>
              </w:rPr>
            </w:pPr>
            <w:r w:rsidRPr="00F040C4">
              <w:t>Subtopic</w:t>
            </w:r>
          </w:p>
        </w:tc>
      </w:tr>
      <w:tr w:rsidR="00C961A6" w:rsidRPr="00990040" w14:paraId="3D87E4C2" w14:textId="77777777" w:rsidTr="007B5240">
        <w:trPr>
          <w:trHeight w:val="1701"/>
        </w:trPr>
        <w:tc>
          <w:tcPr>
            <w:tcW w:w="2197" w:type="dxa"/>
            <w:vAlign w:val="center"/>
          </w:tcPr>
          <w:p w14:paraId="27F0AD3C" w14:textId="77777777" w:rsidR="00C961A6" w:rsidRPr="002256A5" w:rsidRDefault="00C961A6" w:rsidP="00C015FD">
            <w:pPr>
              <w:pStyle w:val="VCAAbody"/>
              <w:jc w:val="center"/>
            </w:pPr>
            <w:r w:rsidRPr="002256A5">
              <w:t>Sustainability</w:t>
            </w:r>
          </w:p>
        </w:tc>
        <w:tc>
          <w:tcPr>
            <w:tcW w:w="2197" w:type="dxa"/>
            <w:vAlign w:val="center"/>
          </w:tcPr>
          <w:p w14:paraId="5732AFE3" w14:textId="77777777" w:rsidR="00C961A6" w:rsidRPr="00F040C4" w:rsidRDefault="00C961A6" w:rsidP="00C015FD">
            <w:pPr>
              <w:pStyle w:val="VCAAbody"/>
              <w:jc w:val="center"/>
            </w:pPr>
            <w:r>
              <w:t>Community</w:t>
            </w:r>
          </w:p>
        </w:tc>
        <w:tc>
          <w:tcPr>
            <w:tcW w:w="2197" w:type="dxa"/>
            <w:vAlign w:val="center"/>
          </w:tcPr>
          <w:p w14:paraId="4E92702E" w14:textId="77777777" w:rsidR="00C961A6" w:rsidRPr="00F040C4" w:rsidRDefault="00C961A6" w:rsidP="00C015FD">
            <w:pPr>
              <w:pStyle w:val="VCAAbody"/>
              <w:jc w:val="center"/>
            </w:pPr>
            <w:r w:rsidRPr="002256A5">
              <w:t>Sustaining language and culture</w:t>
            </w:r>
          </w:p>
        </w:tc>
        <w:tc>
          <w:tcPr>
            <w:tcW w:w="2198" w:type="dxa"/>
            <w:vAlign w:val="center"/>
          </w:tcPr>
          <w:p w14:paraId="62E670F2" w14:textId="77777777" w:rsidR="00C961A6" w:rsidRPr="00F040C4" w:rsidRDefault="00C961A6" w:rsidP="00C015FD">
            <w:pPr>
              <w:pStyle w:val="VCAAbody"/>
              <w:jc w:val="center"/>
            </w:pPr>
            <w:r w:rsidRPr="002256A5">
              <w:t>Celebrating culture– specific community events</w:t>
            </w:r>
          </w:p>
        </w:tc>
      </w:tr>
    </w:tbl>
    <w:p w14:paraId="215FAF16" w14:textId="77777777" w:rsidR="00C961A6" w:rsidRPr="00B13D9B" w:rsidRDefault="00C961A6" w:rsidP="00C961A6">
      <w:pPr>
        <w:pStyle w:val="Heading2"/>
        <w:rPr>
          <w:sz w:val="28"/>
        </w:rPr>
      </w:pPr>
      <w:bookmarkStart w:id="12" w:name="_Toc191908651"/>
      <w:r w:rsidRPr="1AB6DD3E">
        <w:rPr>
          <w:sz w:val="28"/>
        </w:rPr>
        <w:t>Outcome 2</w:t>
      </w:r>
      <w:bookmarkEnd w:id="12"/>
    </w:p>
    <w:p w14:paraId="6ECC92D7" w14:textId="5A757050" w:rsidR="00C961A6" w:rsidRPr="00FD4DAA" w:rsidRDefault="00C961A6" w:rsidP="00C961A6">
      <w:pPr>
        <w:pStyle w:val="VCAAbody"/>
        <w:rPr>
          <w:shd w:val="clear" w:color="auto" w:fill="FFFFFF"/>
        </w:rPr>
      </w:pPr>
      <w:r w:rsidRPr="00FD4DAA">
        <w:rPr>
          <w:shd w:val="clear" w:color="auto" w:fill="FFFFFF"/>
        </w:rPr>
        <w:lastRenderedPageBreak/>
        <w:t xml:space="preserve">On completion of this unit the student should be able to </w:t>
      </w:r>
      <w:proofErr w:type="spellStart"/>
      <w:r w:rsidRPr="00FD4DAA">
        <w:rPr>
          <w:shd w:val="clear" w:color="auto" w:fill="FFFFFF"/>
        </w:rPr>
        <w:t>analyse</w:t>
      </w:r>
      <w:proofErr w:type="spellEnd"/>
      <w:r w:rsidRPr="00FD4DAA">
        <w:rPr>
          <w:shd w:val="clear" w:color="auto" w:fill="FFFFFF"/>
        </w:rPr>
        <w:t xml:space="preserve"> information from texts in </w:t>
      </w:r>
      <w:sdt>
        <w:sdtPr>
          <w:alias w:val="Keywords"/>
          <w:tag w:val=""/>
          <w:id w:val="-929191950"/>
          <w:placeholder>
            <w:docPart w:val="4D4C0075F2B04466B2936A49FCCB4717"/>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FD4DAA">
        <w:rPr>
          <w:shd w:val="clear" w:color="auto" w:fill="FFFFFF"/>
        </w:rPr>
        <w:t xml:space="preserve"> related to different aspects of the subtopic studied and respond in writing to short-answer questions about the texts in English.</w:t>
      </w:r>
    </w:p>
    <w:p w14:paraId="392A369F" w14:textId="77777777" w:rsidR="00C961A6" w:rsidRPr="00753F1C" w:rsidRDefault="00C961A6" w:rsidP="00C961A6">
      <w:pPr>
        <w:pStyle w:val="Heading2"/>
        <w:rPr>
          <w:sz w:val="24"/>
          <w:szCs w:val="24"/>
        </w:rPr>
      </w:pPr>
      <w:bookmarkStart w:id="13" w:name="_Toc191908652"/>
      <w:r w:rsidRPr="00633101">
        <w:rPr>
          <w:sz w:val="24"/>
          <w:szCs w:val="24"/>
        </w:rPr>
        <w:t>Examples of learning activities</w:t>
      </w:r>
      <w:bookmarkEnd w:id="13"/>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C961A6" w14:paraId="3C0248D4" w14:textId="77777777" w:rsidTr="00C015FD">
        <w:trPr>
          <w:cantSplit/>
        </w:trPr>
        <w:tc>
          <w:tcPr>
            <w:tcW w:w="8783" w:type="dxa"/>
          </w:tcPr>
          <w:p w14:paraId="237E369F" w14:textId="77777777" w:rsidR="00C961A6" w:rsidRPr="00F66F92" w:rsidRDefault="00C961A6" w:rsidP="00C015FD">
            <w:pPr>
              <w:pStyle w:val="VCAAbulletlevel2"/>
            </w:pPr>
            <w:r>
              <w:t xml:space="preserve">Brainstorm a range of words, formulaic phrases and sentences related to cultural celebrations as a </w:t>
            </w:r>
            <w:proofErr w:type="gramStart"/>
            <w:r>
              <w:t>class, and</w:t>
            </w:r>
            <w:proofErr w:type="gramEnd"/>
            <w:r>
              <w:t xml:space="preserve"> create a vocabulary list.</w:t>
            </w:r>
          </w:p>
        </w:tc>
      </w:tr>
      <w:tr w:rsidR="00C961A6" w14:paraId="1F2B4CD6" w14:textId="77777777" w:rsidTr="00C015FD">
        <w:trPr>
          <w:cantSplit/>
        </w:trPr>
        <w:tc>
          <w:tcPr>
            <w:tcW w:w="8783" w:type="dxa"/>
          </w:tcPr>
          <w:p w14:paraId="3EB0C967" w14:textId="25E41558" w:rsidR="00C961A6" w:rsidRPr="00F66F92" w:rsidRDefault="00C961A6" w:rsidP="00C015FD">
            <w:pPr>
              <w:pStyle w:val="VCAAbulletlevel2"/>
              <w:spacing w:after="0"/>
            </w:pPr>
            <w:r>
              <w:t xml:space="preserve">Analyse a text related to a cultural event by annotating key features of the text. Re-read the text, and in a group of 3–4, retell the main points. Write a summary paragraph of the main points in </w:t>
            </w:r>
            <w:sdt>
              <w:sdtPr>
                <w:rPr>
                  <w:lang w:val="en-AU"/>
                </w:rPr>
                <w:alias w:val="Keywords"/>
                <w:tag w:val=""/>
                <w:id w:val="591674565"/>
                <w:placeholder>
                  <w:docPart w:val="15623478AC1E40AD9BC57E104C9AAA70"/>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Russian</w:t>
                </w:r>
              </w:sdtContent>
            </w:sdt>
            <w:r>
              <w:t xml:space="preserve">. </w:t>
            </w:r>
          </w:p>
        </w:tc>
      </w:tr>
      <w:tr w:rsidR="00C961A6" w14:paraId="459FDCC6" w14:textId="77777777" w:rsidTr="00C015FD">
        <w:trPr>
          <w:cantSplit/>
        </w:trPr>
        <w:tc>
          <w:tcPr>
            <w:tcW w:w="8783" w:type="dxa"/>
          </w:tcPr>
          <w:p w14:paraId="5B2F6E1B" w14:textId="77777777" w:rsidR="00C961A6" w:rsidRPr="00F66F92" w:rsidRDefault="00C961A6" w:rsidP="00C015FD">
            <w:pPr>
              <w:pStyle w:val="VCAAbulletlevel2"/>
              <w:spacing w:after="0"/>
            </w:pPr>
            <w:r>
              <w:t xml:space="preserve">Watch a video about a cultural event and record useful vocabulary and expressions. Create a poster and write captions for a selection of stills and photos from the video. Present your poster to a small group and share your opinions and ideas. </w:t>
            </w:r>
          </w:p>
        </w:tc>
      </w:tr>
      <w:tr w:rsidR="00C961A6" w14:paraId="1A7BC493" w14:textId="77777777" w:rsidTr="00C015FD">
        <w:trPr>
          <w:cantSplit/>
        </w:trPr>
        <w:tc>
          <w:tcPr>
            <w:tcW w:w="8783" w:type="dxa"/>
          </w:tcPr>
          <w:p w14:paraId="20E55F0A" w14:textId="681DB635" w:rsidR="00C961A6" w:rsidRPr="00F66F92" w:rsidRDefault="00C961A6" w:rsidP="00C015FD">
            <w:pPr>
              <w:pStyle w:val="VCAAbulletlevel2"/>
              <w:spacing w:after="0"/>
            </w:pPr>
            <w:r>
              <w:t xml:space="preserve">In pairs, look at an image related to a cultural celebration in a </w:t>
            </w:r>
            <w:sdt>
              <w:sdtPr>
                <w:rPr>
                  <w:lang w:val="en-AU"/>
                </w:rPr>
                <w:alias w:val="Keywords"/>
                <w:tag w:val=""/>
                <w:id w:val="-681590336"/>
                <w:placeholder>
                  <w:docPart w:val="2D26BE78542F4203BF8FE2624FB616B7"/>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Russian</w:t>
                </w:r>
              </w:sdtContent>
            </w:sdt>
            <w:r>
              <w:t xml:space="preserve">-speaking community and describe what you see. Identify the audience and purpose of the image, then explain what is happening in </w:t>
            </w:r>
            <w:sdt>
              <w:sdtPr>
                <w:rPr>
                  <w:lang w:val="en-AU"/>
                </w:rPr>
                <w:alias w:val="Keywords"/>
                <w:tag w:val=""/>
                <w:id w:val="-1218978175"/>
                <w:placeholder>
                  <w:docPart w:val="7623281350994847B7C7A9D85FACF7C7"/>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Russian</w:t>
                </w:r>
              </w:sdtContent>
            </w:sdt>
            <w:r>
              <w:t xml:space="preserve"> from the perspective of one of the people in the image.</w:t>
            </w:r>
          </w:p>
        </w:tc>
      </w:tr>
      <w:tr w:rsidR="00C961A6" w14:paraId="046309C3" w14:textId="77777777" w:rsidTr="00C015FD">
        <w:trPr>
          <w:cantSplit/>
        </w:trPr>
        <w:tc>
          <w:tcPr>
            <w:tcW w:w="8783" w:type="dxa"/>
          </w:tcPr>
          <w:p w14:paraId="1930E8E3" w14:textId="57DD2B49" w:rsidR="00C961A6" w:rsidRPr="00F66F92" w:rsidRDefault="00C961A6" w:rsidP="00C015FD">
            <w:pPr>
              <w:pStyle w:val="VCAAbulletlevel2"/>
              <w:spacing w:after="0"/>
            </w:pPr>
            <w:r>
              <w:t xml:space="preserve">Listen to a podcast in </w:t>
            </w:r>
            <w:sdt>
              <w:sdtPr>
                <w:rPr>
                  <w:lang w:val="en-AU"/>
                </w:rPr>
                <w:alias w:val="Keywords"/>
                <w:tag w:val=""/>
                <w:id w:val="1697965787"/>
                <w:placeholder>
                  <w:docPart w:val="464A771DD1514D9E8E64CE597ABA8A64"/>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Russian</w:t>
                </w:r>
              </w:sdtContent>
            </w:sdt>
            <w:r>
              <w:t xml:space="preserve"> and brainstorm relevant comprehension questions for this text. Develop a set of questions about the podcast</w:t>
            </w:r>
            <w:r w:rsidRPr="00427037">
              <w:t xml:space="preserve"> </w:t>
            </w:r>
            <w:r>
              <w:t xml:space="preserve">in </w:t>
            </w:r>
            <w:sdt>
              <w:sdtPr>
                <w:alias w:val="Keywords"/>
                <w:tag w:val=""/>
                <w:id w:val="216947965"/>
                <w:placeholder>
                  <w:docPart w:val="BA9863F1DC244AC29E0030A28F2F5816"/>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t xml:space="preserve"> using the selected interrogatives, then answer the comprehension questions in </w:t>
            </w:r>
            <w:sdt>
              <w:sdtPr>
                <w:rPr>
                  <w:lang w:val="en-AU"/>
                </w:rPr>
                <w:alias w:val="Keywords"/>
                <w:tag w:val=""/>
                <w:id w:val="2098287835"/>
                <w:placeholder>
                  <w:docPart w:val="3C1B47C1A8FA4DECA91FFDCDBBFB1019"/>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Russian</w:t>
                </w:r>
              </w:sdtContent>
            </w:sdt>
            <w:r>
              <w:t xml:space="preserve">. </w:t>
            </w:r>
          </w:p>
        </w:tc>
      </w:tr>
      <w:tr w:rsidR="00C961A6" w14:paraId="765B9DC5" w14:textId="77777777" w:rsidTr="00C015FD">
        <w:trPr>
          <w:cantSplit/>
        </w:trPr>
        <w:tc>
          <w:tcPr>
            <w:tcW w:w="8783" w:type="dxa"/>
          </w:tcPr>
          <w:p w14:paraId="667A2147" w14:textId="77777777" w:rsidR="00C961A6" w:rsidRPr="00F66F92" w:rsidRDefault="00C961A6" w:rsidP="00C015FD">
            <w:pPr>
              <w:pStyle w:val="VCAAbulletlevel2"/>
              <w:spacing w:after="0"/>
            </w:pPr>
            <w:r>
              <w:t xml:space="preserve">Analyse 2 texts related to a festival (e.g. a written report and a spoken interview), identify the key information and create a Venn diagram to capture the content that is common to both texts and the content that is unique. </w:t>
            </w:r>
          </w:p>
        </w:tc>
      </w:tr>
      <w:tr w:rsidR="00C961A6" w14:paraId="7D0F6EDD" w14:textId="77777777" w:rsidTr="00C015FD">
        <w:trPr>
          <w:cantSplit/>
        </w:trPr>
        <w:tc>
          <w:tcPr>
            <w:tcW w:w="8783" w:type="dxa"/>
          </w:tcPr>
          <w:p w14:paraId="33C08DDF" w14:textId="77777777" w:rsidR="00C961A6" w:rsidRPr="00F66F92" w:rsidRDefault="00C961A6" w:rsidP="00C015FD">
            <w:pPr>
              <w:pStyle w:val="VCAAbulletlevel2"/>
              <w:spacing w:after="0"/>
            </w:pPr>
            <w:r>
              <w:t>Read an article or a review about a cultural event, highlighting sentences that relate to opinions, then compare these with opinions expressed in a listening text.</w:t>
            </w:r>
            <w:r w:rsidRPr="00255330">
              <w:t xml:space="preserve"> </w:t>
            </w:r>
            <w:r>
              <w:t>Summarise the different opinions and ideas in a table</w:t>
            </w:r>
            <w:r w:rsidRPr="00255330">
              <w:t>.</w:t>
            </w:r>
          </w:p>
        </w:tc>
      </w:tr>
      <w:tr w:rsidR="00C961A6" w14:paraId="40E2180C" w14:textId="77777777" w:rsidTr="00C015FD">
        <w:trPr>
          <w:cantSplit/>
        </w:trPr>
        <w:tc>
          <w:tcPr>
            <w:tcW w:w="8783" w:type="dxa"/>
            <w:shd w:val="clear" w:color="auto" w:fill="D9D9D9" w:themeFill="background1" w:themeFillShade="D9"/>
          </w:tcPr>
          <w:p w14:paraId="541CFFBB" w14:textId="56E3F754" w:rsidR="00C961A6" w:rsidRPr="00875BC2" w:rsidRDefault="00C961A6" w:rsidP="00C015FD">
            <w:pPr>
              <w:pStyle w:val="VCAAbulletlevel2"/>
              <w:spacing w:after="0"/>
              <w:rPr>
                <w:b/>
                <w:bCs/>
              </w:rPr>
            </w:pPr>
            <w:r w:rsidRPr="00875BC2">
              <w:rPr>
                <w:b/>
                <w:noProof/>
              </w:rPr>
              <w:drawing>
                <wp:anchor distT="0" distB="0" distL="114300" distR="114300" simplePos="0" relativeHeight="251661312" behindDoc="0" locked="0" layoutInCell="1" allowOverlap="1" wp14:anchorId="01BFFEE4" wp14:editId="3DA234A4">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89672587"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rPr>
              <w:t xml:space="preserve">Present a 1 to 2–minute speech to the class about a cultural celebration in a </w:t>
            </w:r>
            <w:sdt>
              <w:sdtPr>
                <w:rPr>
                  <w:b/>
                </w:rPr>
                <w:alias w:val="Keywords"/>
                <w:tag w:val=""/>
                <w:id w:val="-1834751869"/>
                <w:placeholder>
                  <w:docPart w:val="6A83B184597245F18D31B843BF269DDB"/>
                </w:placeholder>
                <w:dataBinding w:prefixMappings="xmlns:ns0='http://purl.org/dc/elements/1.1/' xmlns:ns1='http://schemas.openxmlformats.org/package/2006/metadata/core-properties' " w:xpath="/ns1:coreProperties[1]/ns1:keywords[1]" w:storeItemID="{6C3C8BC8-F283-45AE-878A-BAB7291924A1}"/>
                <w:text/>
              </w:sdtPr>
              <w:sdtEndPr/>
              <w:sdtContent>
                <w:r>
                  <w:rPr>
                    <w:b/>
                  </w:rPr>
                  <w:t>Russian</w:t>
                </w:r>
              </w:sdtContent>
            </w:sdt>
            <w:r w:rsidRPr="00875BC2">
              <w:rPr>
                <w:b/>
              </w:rPr>
              <w:t>-speaking community.</w:t>
            </w:r>
            <w:r w:rsidRPr="00875BC2">
              <w:rPr>
                <w:b/>
                <w:bCs/>
              </w:rPr>
              <w:t xml:space="preserve"> </w:t>
            </w:r>
          </w:p>
          <w:p w14:paraId="778B950D" w14:textId="77777777" w:rsidR="00C961A6" w:rsidRPr="00BB1912" w:rsidRDefault="00C961A6" w:rsidP="00C015FD">
            <w:pPr>
              <w:pStyle w:val="VCAAbulletlevel2"/>
              <w:numPr>
                <w:ilvl w:val="0"/>
                <w:numId w:val="0"/>
              </w:numPr>
              <w:shd w:val="clear" w:color="auto" w:fill="D9D9D9" w:themeFill="background1" w:themeFillShade="D9"/>
              <w:spacing w:after="0"/>
              <w:ind w:left="360"/>
            </w:pPr>
          </w:p>
        </w:tc>
      </w:tr>
      <w:tr w:rsidR="00C961A6" w14:paraId="6005AAAF" w14:textId="77777777" w:rsidTr="00C015FD">
        <w:trPr>
          <w:cantSplit/>
        </w:trPr>
        <w:tc>
          <w:tcPr>
            <w:tcW w:w="8783" w:type="dxa"/>
            <w:shd w:val="clear" w:color="auto" w:fill="FFFFFF" w:themeFill="background1"/>
          </w:tcPr>
          <w:p w14:paraId="3CC155CF" w14:textId="77777777" w:rsidR="00C961A6" w:rsidRPr="00BB1912" w:rsidRDefault="00C961A6" w:rsidP="00C015FD">
            <w:pPr>
              <w:pStyle w:val="VCAAbulletlevel2"/>
              <w:spacing w:after="0"/>
            </w:pPr>
            <w:r>
              <w:t xml:space="preserve">Brainstorm useful </w:t>
            </w:r>
            <w:hyperlink r:id="rId24" w:history="1">
              <w:r w:rsidRPr="009E7548">
                <w:rPr>
                  <w:rStyle w:val="Hyperlink"/>
                </w:rPr>
                <w:t>discourse markers</w:t>
              </w:r>
            </w:hyperlink>
            <w:r>
              <w:t xml:space="preserve"> and </w:t>
            </w:r>
            <w:r w:rsidRPr="00BB23CD">
              <w:t>backchannelling strategies</w:t>
            </w:r>
            <w:r>
              <w:t xml:space="preserve"> for use in a conversation or interview to maintain the flow of dialogue and express interest and attention. Practise using these in an informal conversation with a partner.</w:t>
            </w:r>
          </w:p>
        </w:tc>
      </w:tr>
      <w:tr w:rsidR="00C961A6" w14:paraId="2E31D3E3" w14:textId="77777777" w:rsidTr="00C015FD">
        <w:trPr>
          <w:cantSplit/>
        </w:trPr>
        <w:tc>
          <w:tcPr>
            <w:tcW w:w="8783" w:type="dxa"/>
            <w:shd w:val="clear" w:color="auto" w:fill="FFFFFF" w:themeFill="background1"/>
          </w:tcPr>
          <w:p w14:paraId="5471D629" w14:textId="75929781" w:rsidR="00C961A6" w:rsidRDefault="00C961A6" w:rsidP="00C015FD">
            <w:pPr>
              <w:pStyle w:val="VCAAbulletlevel2"/>
              <w:spacing w:after="0"/>
            </w:pPr>
            <w:r>
              <w:t xml:space="preserve">Write a script for an interview with a local </w:t>
            </w:r>
            <w:sdt>
              <w:sdtPr>
                <w:rPr>
                  <w:lang w:val="en-AU"/>
                </w:rPr>
                <w:alias w:val="Keywords"/>
                <w:tag w:val=""/>
                <w:id w:val="-843475448"/>
                <w:placeholder>
                  <w:docPart w:val="79461F00495949AD90AAAD3A2A02561E"/>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Russian</w:t>
                </w:r>
              </w:sdtContent>
            </w:sdt>
            <w:r>
              <w:t xml:space="preserve">-speaking community member asking them about an important cultural celebration. </w:t>
            </w:r>
          </w:p>
        </w:tc>
      </w:tr>
      <w:tr w:rsidR="00C961A6" w14:paraId="6A7A58B2" w14:textId="77777777" w:rsidTr="00C015FD">
        <w:trPr>
          <w:cantSplit/>
        </w:trPr>
        <w:tc>
          <w:tcPr>
            <w:tcW w:w="8783" w:type="dxa"/>
            <w:tcBorders>
              <w:bottom w:val="single" w:sz="4" w:space="0" w:color="auto"/>
            </w:tcBorders>
            <w:shd w:val="clear" w:color="auto" w:fill="FFFFFF" w:themeFill="background1"/>
          </w:tcPr>
          <w:p w14:paraId="489A8202" w14:textId="029436D3" w:rsidR="00C961A6" w:rsidRDefault="00C961A6" w:rsidP="00C015FD">
            <w:pPr>
              <w:pStyle w:val="VCAAbulletlevel2"/>
              <w:spacing w:after="0"/>
            </w:pPr>
            <w:r>
              <w:lastRenderedPageBreak/>
              <w:t xml:space="preserve">Complete a </w:t>
            </w:r>
            <w:hyperlink r:id="rId25" w:history="1">
              <w:r w:rsidRPr="007D2E7A">
                <w:rPr>
                  <w:rStyle w:val="Hyperlink"/>
                  <w:lang w:val="en-AU"/>
                </w:rPr>
                <w:t>PMI chart</w:t>
              </w:r>
            </w:hyperlink>
            <w:r>
              <w:t xml:space="preserve"> about preserving a </w:t>
            </w:r>
            <w:sdt>
              <w:sdtPr>
                <w:rPr>
                  <w:lang w:val="en-AU"/>
                </w:rPr>
                <w:alias w:val="Keywords"/>
                <w:tag w:val=""/>
                <w:id w:val="842674756"/>
                <w:placeholder>
                  <w:docPart w:val="9CE2709C24764D9280FDB8C005FA3324"/>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Russian</w:t>
                </w:r>
              </w:sdtContent>
            </w:sdt>
            <w:r>
              <w:t xml:space="preserve">-speaking celebration in the local community. Write an informative article in </w:t>
            </w:r>
            <w:sdt>
              <w:sdtPr>
                <w:rPr>
                  <w:lang w:val="en-AU"/>
                </w:rPr>
                <w:alias w:val="Keywords"/>
                <w:tag w:val=""/>
                <w:id w:val="-208812138"/>
                <w:placeholder>
                  <w:docPart w:val="F1E6C770F2514D41A40101D3A5E381FD"/>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Russian</w:t>
                </w:r>
              </w:sdtContent>
            </w:sdt>
            <w:r>
              <w:t xml:space="preserve"> for the local community paper outlining the advantages and disadvantages of continuing to hold this event.</w:t>
            </w:r>
          </w:p>
        </w:tc>
      </w:tr>
      <w:tr w:rsidR="005F33CC" w14:paraId="1D8E3266" w14:textId="77777777" w:rsidTr="00C015FD">
        <w:trPr>
          <w:cantSplit/>
        </w:trPr>
        <w:tc>
          <w:tcPr>
            <w:tcW w:w="8783" w:type="dxa"/>
            <w:tcBorders>
              <w:bottom w:val="single" w:sz="4" w:space="0" w:color="auto"/>
            </w:tcBorders>
            <w:shd w:val="clear" w:color="auto" w:fill="FFFFFF" w:themeFill="background1"/>
          </w:tcPr>
          <w:p w14:paraId="48270F99" w14:textId="72CCF68E" w:rsidR="005F33CC" w:rsidRDefault="005F33CC" w:rsidP="00C015FD">
            <w:pPr>
              <w:pStyle w:val="VCAAbulletlevel2"/>
              <w:spacing w:after="0"/>
            </w:pPr>
            <w:r w:rsidRPr="005F33CC">
              <w:t>Choose a cultural celebration and, in small groups, develop a plan to host this celebration at your school. Write a persuasive letter to your school principal providing the details of the event and outlining why it would be a valuable experience for students.</w:t>
            </w:r>
          </w:p>
        </w:tc>
      </w:tr>
      <w:tr w:rsidR="00C961A6" w14:paraId="0F388125" w14:textId="77777777" w:rsidTr="00C015FD">
        <w:tc>
          <w:tcPr>
            <w:tcW w:w="8783" w:type="dxa"/>
            <w:tcBorders>
              <w:bottom w:val="single" w:sz="4" w:space="0" w:color="B5E2F1"/>
            </w:tcBorders>
            <w:shd w:val="clear" w:color="auto" w:fill="FFFFFF" w:themeFill="background1"/>
          </w:tcPr>
          <w:p w14:paraId="72A999ED" w14:textId="77777777" w:rsidR="00C961A6" w:rsidRDefault="00C961A6" w:rsidP="00C015FD">
            <w:pPr>
              <w:pStyle w:val="VCAAbulletlevel2"/>
              <w:numPr>
                <w:ilvl w:val="0"/>
                <w:numId w:val="0"/>
              </w:numPr>
              <w:spacing w:after="0"/>
              <w:ind w:left="360"/>
            </w:pPr>
          </w:p>
          <w:p w14:paraId="6F82FD33" w14:textId="77777777" w:rsidR="00C961A6" w:rsidRDefault="00C961A6" w:rsidP="00C015FD">
            <w:pPr>
              <w:pStyle w:val="VCAAbulletlevel2"/>
              <w:numPr>
                <w:ilvl w:val="0"/>
                <w:numId w:val="0"/>
              </w:numPr>
              <w:spacing w:after="0"/>
              <w:ind w:left="360" w:hanging="360"/>
            </w:pPr>
          </w:p>
        </w:tc>
      </w:tr>
      <w:tr w:rsidR="00C961A6" w14:paraId="0FFEE37D" w14:textId="77777777" w:rsidTr="00C015FD">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05BF2669" w14:textId="77777777" w:rsidR="00C961A6" w:rsidRPr="0094696C" w:rsidRDefault="00C961A6" w:rsidP="00C015FD">
            <w:pPr>
              <w:pStyle w:val="Heading2"/>
              <w:rPr>
                <w:b/>
                <w:bCs/>
                <w:color w:val="004EA8"/>
              </w:rPr>
            </w:pPr>
            <w:bookmarkStart w:id="14" w:name="_Toc191908653"/>
            <w:r w:rsidRPr="00B13D9B">
              <w:rPr>
                <w:b/>
                <w:bCs/>
                <w:noProof/>
                <w:color w:val="004EA8"/>
              </w:rPr>
              <w:drawing>
                <wp:anchor distT="0" distB="0" distL="114300" distR="114300" simplePos="0" relativeHeight="251668480" behindDoc="0" locked="0" layoutInCell="1" allowOverlap="1" wp14:anchorId="12CA39D2" wp14:editId="7318E748">
                  <wp:simplePos x="0" y="0"/>
                  <wp:positionH relativeFrom="column">
                    <wp:posOffset>4616702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50405528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4"/>
            <w:r w:rsidRPr="00B13D9B">
              <w:rPr>
                <w:b/>
                <w:bCs/>
                <w:color w:val="004EA8"/>
              </w:rPr>
              <w:t xml:space="preserve"> </w:t>
            </w:r>
          </w:p>
          <w:p w14:paraId="113145F1" w14:textId="3C1B9E39" w:rsidR="00C961A6" w:rsidRDefault="00C961A6" w:rsidP="00C015FD">
            <w:pPr>
              <w:pStyle w:val="VCAAbulletlevel2"/>
              <w:numPr>
                <w:ilvl w:val="0"/>
                <w:numId w:val="0"/>
              </w:numPr>
              <w:spacing w:line="240" w:lineRule="auto"/>
              <w:rPr>
                <w:b/>
                <w:bCs/>
                <w:color w:val="004EA8"/>
                <w:sz w:val="32"/>
                <w:szCs w:val="32"/>
              </w:rPr>
            </w:pPr>
            <w:r w:rsidRPr="40C49421">
              <w:rPr>
                <w:b/>
                <w:bCs/>
                <w:color w:val="004EA8"/>
                <w:sz w:val="32"/>
                <w:szCs w:val="32"/>
              </w:rPr>
              <w:t xml:space="preserve">A 1 to 2–minute speech about a cultural celebration in a </w:t>
            </w:r>
            <w:sdt>
              <w:sdtPr>
                <w:rPr>
                  <w:b/>
                  <w:bCs/>
                  <w:color w:val="004EA8"/>
                  <w:sz w:val="32"/>
                  <w:szCs w:val="32"/>
                </w:rPr>
                <w:alias w:val="Keywords"/>
                <w:tag w:val=""/>
                <w:id w:val="1064066737"/>
                <w:placeholder>
                  <w:docPart w:val="B1209B63618C48CFA15659B2F43FF600"/>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Russian</w:t>
                </w:r>
              </w:sdtContent>
            </w:sdt>
            <w:r w:rsidRPr="40C49421">
              <w:rPr>
                <w:b/>
                <w:bCs/>
                <w:color w:val="004EA8"/>
                <w:sz w:val="32"/>
                <w:szCs w:val="32"/>
              </w:rPr>
              <w:t xml:space="preserve">-speaking community. </w:t>
            </w:r>
          </w:p>
          <w:p w14:paraId="2A54E014" w14:textId="77777777" w:rsidR="00C961A6" w:rsidRDefault="00C961A6" w:rsidP="00C015FD">
            <w:pPr>
              <w:pStyle w:val="VCAAbulletlevel2"/>
              <w:numPr>
                <w:ilvl w:val="0"/>
                <w:numId w:val="0"/>
              </w:numPr>
              <w:rPr>
                <w:b/>
                <w:bCs/>
                <w:color w:val="004EA8"/>
                <w:sz w:val="32"/>
                <w:szCs w:val="32"/>
              </w:rPr>
            </w:pPr>
          </w:p>
          <w:p w14:paraId="15253B95" w14:textId="0A91B545" w:rsidR="00C961A6" w:rsidRDefault="00C961A6" w:rsidP="00C015FD">
            <w:pPr>
              <w:pStyle w:val="VCAAbulletlevel2"/>
              <w:spacing w:after="0"/>
            </w:pPr>
            <w:r>
              <w:t xml:space="preserve">Choose a cultural celebration from a </w:t>
            </w:r>
            <w:sdt>
              <w:sdtPr>
                <w:rPr>
                  <w:lang w:val="en-AU"/>
                </w:rPr>
                <w:alias w:val="Keywords"/>
                <w:tag w:val=""/>
                <w:id w:val="-878237751"/>
                <w:placeholder>
                  <w:docPart w:val="9A3D9C348BFF4EA08618197F94B4E4C9"/>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Russian</w:t>
                </w:r>
              </w:sdtContent>
            </w:sdt>
            <w:r>
              <w:t>-speaking community and complete a ‘Know, wonder, learn’ table.</w:t>
            </w:r>
          </w:p>
          <w:p w14:paraId="506B6E36" w14:textId="77777777" w:rsidR="00C961A6" w:rsidRDefault="00C961A6" w:rsidP="00C015FD">
            <w:pPr>
              <w:pStyle w:val="VCAAbulletlevel2"/>
              <w:numPr>
                <w:ilvl w:val="0"/>
                <w:numId w:val="0"/>
              </w:numPr>
              <w:spacing w:after="0"/>
              <w:ind w:left="360"/>
            </w:pPr>
          </w:p>
          <w:p w14:paraId="446FF877" w14:textId="77777777" w:rsidR="00C961A6" w:rsidRPr="00A76523" w:rsidRDefault="00C961A6" w:rsidP="00C015FD">
            <w:pPr>
              <w:pStyle w:val="VCAAbulletlevel2"/>
              <w:spacing w:after="0"/>
            </w:pPr>
            <w:r>
              <w:t>Brainstorm target vocabulary required to present a speech to the class about the celebration. Create and run an online revision activity.</w:t>
            </w:r>
            <w:r>
              <w:br/>
            </w:r>
          </w:p>
          <w:p w14:paraId="169BC7D2" w14:textId="72533684" w:rsidR="00C961A6" w:rsidRPr="00A76523" w:rsidRDefault="00C961A6" w:rsidP="00C015FD">
            <w:pPr>
              <w:pStyle w:val="VCAAbulletlevel2"/>
              <w:spacing w:after="0"/>
            </w:pPr>
            <w:r>
              <w:t xml:space="preserve">Design and create a </w:t>
            </w:r>
            <w:hyperlink r:id="rId26" w:history="1">
              <w:r w:rsidRPr="00EC36CA">
                <w:rPr>
                  <w:rStyle w:val="Hyperlink"/>
                </w:rPr>
                <w:t>mind map</w:t>
              </w:r>
            </w:hyperlink>
            <w:r>
              <w:t xml:space="preserve"> in </w:t>
            </w:r>
            <w:sdt>
              <w:sdtPr>
                <w:rPr>
                  <w:lang w:val="en-AU"/>
                </w:rPr>
                <w:alias w:val="Keywords"/>
                <w:tag w:val=""/>
                <w:id w:val="-1807236649"/>
                <w:placeholder>
                  <w:docPart w:val="DF9BCB29E748431F960D4C48CAD8B200"/>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Russian</w:t>
                </w:r>
              </w:sdtContent>
            </w:sdt>
            <w:r w:rsidRPr="007D2E7A">
              <w:rPr>
                <w:lang w:val="en-AU"/>
              </w:rPr>
              <w:t>,</w:t>
            </w:r>
            <w:r>
              <w:t xml:space="preserve"> identifying the different types of information you will require for your presentation.  </w:t>
            </w:r>
            <w:r>
              <w:br/>
            </w:r>
          </w:p>
          <w:p w14:paraId="714D8DEA" w14:textId="2A5B86AE" w:rsidR="00C961A6" w:rsidRDefault="00C961A6" w:rsidP="00C015FD">
            <w:pPr>
              <w:pStyle w:val="VCAAbulletlevel2"/>
              <w:spacing w:after="0"/>
            </w:pPr>
            <w:r>
              <w:t xml:space="preserve">Watch a documentary, video or film about the cultural celebration or event in </w:t>
            </w:r>
            <w:sdt>
              <w:sdtPr>
                <w:rPr>
                  <w:lang w:val="en-AU"/>
                </w:rPr>
                <w:alias w:val="Keywords"/>
                <w:tag w:val=""/>
                <w:id w:val="-2039040853"/>
                <w:placeholder>
                  <w:docPart w:val="8F882ED48C68403B91F79F08EE55B1EF"/>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Russian</w:t>
                </w:r>
              </w:sdtContent>
            </w:sdt>
            <w:r>
              <w:t xml:space="preserve"> and identify the target vocabulary and main points conveyed in the text. Add this to your mind map.</w:t>
            </w:r>
          </w:p>
          <w:p w14:paraId="474A46EA" w14:textId="77777777" w:rsidR="00C961A6" w:rsidRDefault="00C961A6" w:rsidP="00C015FD">
            <w:pPr>
              <w:pStyle w:val="VCAAbulletlevel2"/>
              <w:numPr>
                <w:ilvl w:val="0"/>
                <w:numId w:val="0"/>
              </w:numPr>
              <w:spacing w:after="0"/>
            </w:pPr>
          </w:p>
          <w:p w14:paraId="078F510F" w14:textId="12E3D343" w:rsidR="00C961A6" w:rsidRDefault="00C961A6" w:rsidP="00C015FD">
            <w:pPr>
              <w:pStyle w:val="VCAAbulletlevel2"/>
              <w:spacing w:after="0"/>
            </w:pPr>
            <w:r>
              <w:t xml:space="preserve">Revise question words in </w:t>
            </w:r>
            <w:sdt>
              <w:sdtPr>
                <w:rPr>
                  <w:lang w:val="en-AU"/>
                </w:rPr>
                <w:alias w:val="Keywords"/>
                <w:tag w:val=""/>
                <w:id w:val="-270709121"/>
                <w:placeholder>
                  <w:docPart w:val="6EA3EB8750D94BE8AD36A5484237E24A"/>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Russian</w:t>
                </w:r>
              </w:sdtContent>
            </w:sdt>
            <w:r>
              <w:t xml:space="preserve"> and, in small groups, brainstorm a range of comprehension questions that could be used when interviewing someone about a cultural celebration in a </w:t>
            </w:r>
            <w:sdt>
              <w:sdtPr>
                <w:rPr>
                  <w:lang w:val="en-AU"/>
                </w:rPr>
                <w:alias w:val="Keywords"/>
                <w:tag w:val=""/>
                <w:id w:val="1581413317"/>
                <w:placeholder>
                  <w:docPart w:val="2D50D5F1CBF645CFBC3A42618DF1C061"/>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Russian</w:t>
                </w:r>
              </w:sdtContent>
            </w:sdt>
            <w:r>
              <w:t>-speaking community.</w:t>
            </w:r>
          </w:p>
          <w:p w14:paraId="20255BF5" w14:textId="77777777" w:rsidR="00C961A6" w:rsidRDefault="00C961A6" w:rsidP="00C015FD">
            <w:pPr>
              <w:pStyle w:val="VCAAbulletlevel2"/>
              <w:numPr>
                <w:ilvl w:val="0"/>
                <w:numId w:val="0"/>
              </w:numPr>
              <w:spacing w:after="0"/>
            </w:pPr>
          </w:p>
          <w:p w14:paraId="54457F9F" w14:textId="77777777" w:rsidR="00C961A6" w:rsidRPr="00A76523" w:rsidRDefault="00C961A6" w:rsidP="00C015FD">
            <w:pPr>
              <w:pStyle w:val="VCAAbulletlevel2"/>
              <w:spacing w:after="0"/>
            </w:pPr>
            <w:r w:rsidRPr="005450E3">
              <w:t>Identify other students</w:t>
            </w:r>
            <w:r>
              <w:t xml:space="preserve"> who have chosen the same cultural celebration. In pairs or groups, complete </w:t>
            </w:r>
            <w:bookmarkStart w:id="15" w:name="_Int_3ieTZmd5"/>
            <w:r>
              <w:t>a</w:t>
            </w:r>
            <w:bookmarkEnd w:id="15"/>
            <w:r>
              <w:t xml:space="preserve"> </w:t>
            </w:r>
            <w:hyperlink r:id="rId27">
              <w:r w:rsidRPr="6F702DB1">
                <w:rPr>
                  <w:rStyle w:val="Hyperlink"/>
                </w:rPr>
                <w:t>question quadrants</w:t>
              </w:r>
            </w:hyperlink>
            <w:r>
              <w:t xml:space="preserve"> activity to analyse and select the most appropriate questions for an interview about a cultural celebration. Think about questioning techniques, interview format, </w:t>
            </w:r>
            <w:proofErr w:type="gramStart"/>
            <w:r>
              <w:t>style</w:t>
            </w:r>
            <w:proofErr w:type="gramEnd"/>
            <w:r>
              <w:t xml:space="preserve"> and the information you want to elicit. </w:t>
            </w:r>
            <w:r>
              <w:br/>
            </w:r>
          </w:p>
          <w:p w14:paraId="093DEAC1" w14:textId="77777777" w:rsidR="00C961A6" w:rsidRPr="00A76523" w:rsidRDefault="00C961A6" w:rsidP="00C015FD">
            <w:pPr>
              <w:pStyle w:val="VCAAbulletlevel2"/>
              <w:spacing w:after="0"/>
            </w:pPr>
            <w:r>
              <w:t>Work with a partner from another group to participate in and record a mock interview. Ask questions about their chosen cultural celebration and answer questions about yours. Show interest and engagement by incorporating discourse markers and backchannelling strategies.</w:t>
            </w:r>
            <w:r>
              <w:br/>
            </w:r>
          </w:p>
          <w:p w14:paraId="2763A87C" w14:textId="77777777" w:rsidR="00C961A6" w:rsidRDefault="00C961A6" w:rsidP="00C015FD">
            <w:pPr>
              <w:pStyle w:val="VCAAbulletlevel2"/>
              <w:spacing w:after="0"/>
            </w:pPr>
            <w:r>
              <w:t xml:space="preserve">Reflect on your own part in the mock interview using a </w:t>
            </w:r>
            <w:hyperlink r:id="rId28" w:history="1">
              <w:r>
                <w:rPr>
                  <w:rStyle w:val="Hyperlink"/>
                </w:rPr>
                <w:t>v</w:t>
              </w:r>
              <w:r w:rsidRPr="0069557F">
                <w:rPr>
                  <w:rStyle w:val="Hyperlink"/>
                </w:rPr>
                <w:t xml:space="preserve">ideo </w:t>
              </w:r>
              <w:r>
                <w:rPr>
                  <w:rStyle w:val="Hyperlink"/>
                </w:rPr>
                <w:t>p</w:t>
              </w:r>
              <w:r w:rsidRPr="0069557F">
                <w:rPr>
                  <w:rStyle w:val="Hyperlink"/>
                </w:rPr>
                <w:t xml:space="preserve">erformance </w:t>
              </w:r>
              <w:r>
                <w:rPr>
                  <w:rStyle w:val="Hyperlink"/>
                </w:rPr>
                <w:t>r</w:t>
              </w:r>
              <w:r w:rsidRPr="0069557F">
                <w:rPr>
                  <w:rStyle w:val="Hyperlink"/>
                </w:rPr>
                <w:t>eflection</w:t>
              </w:r>
            </w:hyperlink>
            <w:r>
              <w:t xml:space="preserve"> and write goals for future improvement. </w:t>
            </w:r>
          </w:p>
          <w:p w14:paraId="354363A1" w14:textId="77777777" w:rsidR="00C961A6" w:rsidRDefault="00C961A6" w:rsidP="00C015FD">
            <w:pPr>
              <w:pStyle w:val="VCAAbulletlevel2"/>
              <w:numPr>
                <w:ilvl w:val="0"/>
                <w:numId w:val="0"/>
              </w:numPr>
              <w:spacing w:after="0"/>
              <w:ind w:left="360" w:hanging="360"/>
            </w:pPr>
          </w:p>
          <w:p w14:paraId="7551F55F" w14:textId="25D04657" w:rsidR="00C961A6" w:rsidRDefault="00C961A6" w:rsidP="00C015FD">
            <w:pPr>
              <w:pStyle w:val="VCAAbulletlevel2"/>
              <w:spacing w:after="0"/>
            </w:pPr>
            <w:r>
              <w:lastRenderedPageBreak/>
              <w:t xml:space="preserve">Record your interview about the cultural celebration with a local </w:t>
            </w:r>
            <w:sdt>
              <w:sdtPr>
                <w:rPr>
                  <w:lang w:val="en-AU"/>
                </w:rPr>
                <w:alias w:val="Keywords"/>
                <w:tag w:val=""/>
                <w:id w:val="-696237148"/>
                <w:placeholder>
                  <w:docPart w:val="B3F390A14CC147C896B34A6ADC07FA03"/>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Russian</w:t>
                </w:r>
              </w:sdtContent>
            </w:sdt>
            <w:r>
              <w:t>-speaking community member, using the questions you have generated and actively listening and participating in the conversation.</w:t>
            </w:r>
          </w:p>
          <w:p w14:paraId="643F2E34" w14:textId="77777777" w:rsidR="00C961A6" w:rsidRDefault="00C961A6" w:rsidP="00C015FD">
            <w:pPr>
              <w:pStyle w:val="VCAAbulletlevel2"/>
              <w:numPr>
                <w:ilvl w:val="0"/>
                <w:numId w:val="0"/>
              </w:numPr>
              <w:spacing w:after="0"/>
              <w:ind w:left="360" w:hanging="360"/>
            </w:pPr>
          </w:p>
          <w:p w14:paraId="66DC61EC" w14:textId="77777777" w:rsidR="00C961A6" w:rsidRDefault="00C961A6" w:rsidP="00C015FD">
            <w:pPr>
              <w:pStyle w:val="VCAAbulletlevel2"/>
              <w:spacing w:after="0"/>
            </w:pPr>
            <w:r>
              <w:t>Watch the recording of the interview, making notes about key pieces of information, then write several quotes or anecdotes that can be incorporated into your presentation.</w:t>
            </w:r>
          </w:p>
          <w:p w14:paraId="2FA57D31" w14:textId="77777777" w:rsidR="00C961A6" w:rsidRDefault="00C961A6" w:rsidP="00C015FD">
            <w:pPr>
              <w:pStyle w:val="VCAAbulletlevel2"/>
              <w:numPr>
                <w:ilvl w:val="0"/>
                <w:numId w:val="0"/>
              </w:numPr>
              <w:spacing w:after="0"/>
            </w:pPr>
          </w:p>
          <w:p w14:paraId="7AC08E33" w14:textId="77777777" w:rsidR="00C961A6" w:rsidRDefault="00C961A6" w:rsidP="00C015FD">
            <w:pPr>
              <w:pStyle w:val="VCAAbulletlevel2"/>
              <w:spacing w:after="0"/>
            </w:pPr>
            <w:r>
              <w:t>Write a draft script for your 1 to 2–minute speech and respond to feedback from your teacher to further improve your work.</w:t>
            </w:r>
          </w:p>
          <w:p w14:paraId="481C2CB8" w14:textId="77777777" w:rsidR="00C961A6" w:rsidRDefault="00C961A6" w:rsidP="00C015FD">
            <w:pPr>
              <w:pStyle w:val="VCAAbulletlevel2"/>
              <w:numPr>
                <w:ilvl w:val="0"/>
                <w:numId w:val="0"/>
              </w:numPr>
              <w:spacing w:after="0"/>
              <w:ind w:left="360"/>
            </w:pPr>
          </w:p>
          <w:p w14:paraId="7BEC61C9" w14:textId="492C77D9" w:rsidR="00C961A6" w:rsidRDefault="00C961A6" w:rsidP="00C015FD">
            <w:pPr>
              <w:pStyle w:val="VCAAbulletlevel2"/>
              <w:spacing w:after="0"/>
            </w:pPr>
            <w:r>
              <w:t xml:space="preserve">Present a 1 to 2–minute speech to the class about your chosen cultural celebration in a </w:t>
            </w:r>
            <w:sdt>
              <w:sdtPr>
                <w:rPr>
                  <w:lang w:val="en-AU"/>
                </w:rPr>
                <w:alias w:val="Keywords"/>
                <w:tag w:val=""/>
                <w:id w:val="1902938966"/>
                <w:placeholder>
                  <w:docPart w:val="378BB57617D2405DA301272E9A90459A"/>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Russian</w:t>
                </w:r>
              </w:sdtContent>
            </w:sdt>
            <w:r>
              <w:t>-speaking community.</w:t>
            </w:r>
          </w:p>
          <w:p w14:paraId="36705F25" w14:textId="77777777" w:rsidR="00C961A6" w:rsidRPr="0066155E" w:rsidRDefault="00C961A6" w:rsidP="00C015FD">
            <w:pPr>
              <w:pStyle w:val="VCAAbulletlevel2"/>
              <w:numPr>
                <w:ilvl w:val="0"/>
                <w:numId w:val="0"/>
              </w:numPr>
              <w:spacing w:after="0"/>
              <w:ind w:left="360" w:hanging="360"/>
            </w:pPr>
          </w:p>
        </w:tc>
      </w:tr>
    </w:tbl>
    <w:p w14:paraId="4069EC1B" w14:textId="77777777" w:rsidR="00C961A6" w:rsidRDefault="00C961A6" w:rsidP="00C961A6"/>
    <w:p w14:paraId="3A939C67" w14:textId="77777777" w:rsidR="00C961A6" w:rsidRDefault="00C961A6" w:rsidP="00C961A6"/>
    <w:p w14:paraId="5586BCA4" w14:textId="77777777" w:rsidR="00C961A6" w:rsidRDefault="00C961A6" w:rsidP="00C961A6">
      <w:pPr>
        <w:pStyle w:val="Heading4"/>
      </w:pPr>
      <w:r>
        <w:t>Unit 1 - Area of Study 3</w:t>
      </w:r>
    </w:p>
    <w:tbl>
      <w:tblPr>
        <w:tblStyle w:val="TableGrid"/>
        <w:tblW w:w="8789" w:type="dxa"/>
        <w:tblInd w:w="-5" w:type="dxa"/>
        <w:tblLook w:val="04A0" w:firstRow="1" w:lastRow="0" w:firstColumn="1" w:lastColumn="0" w:noHBand="0" w:noVBand="1"/>
      </w:tblPr>
      <w:tblGrid>
        <w:gridCol w:w="2197"/>
        <w:gridCol w:w="2197"/>
        <w:gridCol w:w="2197"/>
        <w:gridCol w:w="2198"/>
      </w:tblGrid>
      <w:tr w:rsidR="00C961A6" w:rsidRPr="00F040C4" w14:paraId="76412AB7" w14:textId="77777777" w:rsidTr="00C015FD">
        <w:trPr>
          <w:trHeight w:val="274"/>
        </w:trPr>
        <w:tc>
          <w:tcPr>
            <w:tcW w:w="2197" w:type="dxa"/>
            <w:shd w:val="clear" w:color="auto" w:fill="0F7EB4"/>
          </w:tcPr>
          <w:p w14:paraId="2CFFCBA0" w14:textId="77777777" w:rsidR="00C961A6" w:rsidRPr="00F040C4" w:rsidRDefault="00C961A6" w:rsidP="00C015FD">
            <w:pPr>
              <w:pStyle w:val="VCAAtablecondensedheading"/>
              <w:rPr>
                <w:b w:val="0"/>
              </w:rPr>
            </w:pPr>
            <w:r w:rsidRPr="00F040C4">
              <w:t xml:space="preserve">Concept </w:t>
            </w:r>
          </w:p>
        </w:tc>
        <w:tc>
          <w:tcPr>
            <w:tcW w:w="2197" w:type="dxa"/>
            <w:shd w:val="clear" w:color="auto" w:fill="0F7EB4"/>
          </w:tcPr>
          <w:p w14:paraId="6C33901D" w14:textId="77777777" w:rsidR="00C961A6" w:rsidRPr="00F040C4" w:rsidRDefault="00C961A6" w:rsidP="00C015FD">
            <w:pPr>
              <w:pStyle w:val="VCAAtablecondensedheading"/>
              <w:rPr>
                <w:b w:val="0"/>
              </w:rPr>
            </w:pPr>
            <w:r w:rsidRPr="00F040C4">
              <w:t>Perspective</w:t>
            </w:r>
          </w:p>
        </w:tc>
        <w:tc>
          <w:tcPr>
            <w:tcW w:w="2197" w:type="dxa"/>
            <w:shd w:val="clear" w:color="auto" w:fill="0F7EB4"/>
          </w:tcPr>
          <w:p w14:paraId="112CA452" w14:textId="77777777" w:rsidR="00C961A6" w:rsidRPr="00F040C4" w:rsidRDefault="00C961A6" w:rsidP="00C015FD">
            <w:pPr>
              <w:pStyle w:val="VCAAtablecondensedheading"/>
              <w:rPr>
                <w:b w:val="0"/>
              </w:rPr>
            </w:pPr>
            <w:r w:rsidRPr="00F040C4">
              <w:t>Topic</w:t>
            </w:r>
          </w:p>
        </w:tc>
        <w:tc>
          <w:tcPr>
            <w:tcW w:w="2198" w:type="dxa"/>
            <w:shd w:val="clear" w:color="auto" w:fill="0F7EB4"/>
          </w:tcPr>
          <w:p w14:paraId="78A893F6" w14:textId="77777777" w:rsidR="00C961A6" w:rsidRPr="00F040C4" w:rsidRDefault="00C961A6" w:rsidP="00C015FD">
            <w:pPr>
              <w:pStyle w:val="VCAAtablecondensedheading"/>
              <w:rPr>
                <w:b w:val="0"/>
              </w:rPr>
            </w:pPr>
            <w:r w:rsidRPr="00F040C4">
              <w:t>Subtopic</w:t>
            </w:r>
          </w:p>
        </w:tc>
      </w:tr>
      <w:tr w:rsidR="00C961A6" w:rsidRPr="00F040C4" w14:paraId="721D7C62" w14:textId="77777777" w:rsidTr="007B5240">
        <w:trPr>
          <w:trHeight w:val="1701"/>
        </w:trPr>
        <w:tc>
          <w:tcPr>
            <w:tcW w:w="2197" w:type="dxa"/>
            <w:vAlign w:val="center"/>
          </w:tcPr>
          <w:p w14:paraId="3D10B37B" w14:textId="77777777" w:rsidR="00C961A6" w:rsidRPr="002256A5" w:rsidRDefault="00C961A6" w:rsidP="00C015FD">
            <w:pPr>
              <w:pStyle w:val="VCAAbody"/>
              <w:jc w:val="center"/>
            </w:pPr>
            <w:r w:rsidRPr="00F040C4">
              <w:t>Identity</w:t>
            </w:r>
          </w:p>
        </w:tc>
        <w:tc>
          <w:tcPr>
            <w:tcW w:w="2197" w:type="dxa"/>
            <w:vAlign w:val="center"/>
          </w:tcPr>
          <w:p w14:paraId="44C2390B" w14:textId="77777777" w:rsidR="00C961A6" w:rsidRPr="00F040C4" w:rsidRDefault="00C961A6" w:rsidP="00C015FD">
            <w:pPr>
              <w:pStyle w:val="VCAAbody"/>
              <w:jc w:val="center"/>
            </w:pPr>
            <w:r>
              <w:rPr>
                <w:lang w:val="en-AU"/>
              </w:rPr>
              <w:t>Community</w:t>
            </w:r>
          </w:p>
        </w:tc>
        <w:tc>
          <w:tcPr>
            <w:tcW w:w="2197" w:type="dxa"/>
            <w:vAlign w:val="center"/>
          </w:tcPr>
          <w:p w14:paraId="6A134026" w14:textId="77777777" w:rsidR="00C961A6" w:rsidRPr="00F040C4" w:rsidRDefault="00C961A6" w:rsidP="00C015FD">
            <w:pPr>
              <w:pStyle w:val="VCAAbody"/>
              <w:jc w:val="center"/>
            </w:pPr>
            <w:r w:rsidRPr="00F040C4">
              <w:t>Living in Australia</w:t>
            </w:r>
          </w:p>
        </w:tc>
        <w:tc>
          <w:tcPr>
            <w:tcW w:w="2198" w:type="dxa"/>
            <w:vAlign w:val="center"/>
          </w:tcPr>
          <w:p w14:paraId="7F90D3E2" w14:textId="77777777" w:rsidR="00C961A6" w:rsidRPr="00F040C4" w:rsidRDefault="00C961A6" w:rsidP="00C015FD">
            <w:pPr>
              <w:pStyle w:val="VCAAbody"/>
              <w:jc w:val="center"/>
            </w:pPr>
            <w:r w:rsidRPr="008F6521">
              <w:rPr>
                <w:lang w:val="en-AU"/>
              </w:rPr>
              <w:t xml:space="preserve">Australian leaders in art, literature, music, </w:t>
            </w:r>
            <w:proofErr w:type="gramStart"/>
            <w:r w:rsidRPr="008F6521">
              <w:rPr>
                <w:lang w:val="en-AU"/>
              </w:rPr>
              <w:t>research</w:t>
            </w:r>
            <w:proofErr w:type="gramEnd"/>
            <w:r w:rsidRPr="008F6521">
              <w:rPr>
                <w:lang w:val="en-AU"/>
              </w:rPr>
              <w:t xml:space="preserve"> or technology</w:t>
            </w:r>
          </w:p>
        </w:tc>
      </w:tr>
    </w:tbl>
    <w:p w14:paraId="7039C265" w14:textId="77777777" w:rsidR="00C961A6" w:rsidRPr="00B13D9B" w:rsidRDefault="00C961A6" w:rsidP="00C961A6">
      <w:pPr>
        <w:pStyle w:val="Heading2"/>
        <w:rPr>
          <w:sz w:val="28"/>
        </w:rPr>
      </w:pPr>
      <w:bookmarkStart w:id="16" w:name="_Toc189485923"/>
      <w:bookmarkStart w:id="17" w:name="_Toc191908654"/>
      <w:r w:rsidRPr="00B13D9B">
        <w:rPr>
          <w:sz w:val="28"/>
        </w:rPr>
        <w:t>Outcome 3</w:t>
      </w:r>
      <w:bookmarkEnd w:id="16"/>
      <w:bookmarkEnd w:id="17"/>
    </w:p>
    <w:p w14:paraId="72E39433" w14:textId="2A077B74" w:rsidR="00C961A6" w:rsidRPr="00387AF6" w:rsidRDefault="00C961A6" w:rsidP="00C961A6">
      <w:pPr>
        <w:pStyle w:val="VCAAbody"/>
        <w:rPr>
          <w:shd w:val="clear" w:color="auto" w:fill="FFFFFF"/>
        </w:rPr>
      </w:pPr>
      <w:r w:rsidRPr="00387AF6">
        <w:rPr>
          <w:shd w:val="clear" w:color="auto" w:fill="FFFFFF"/>
        </w:rPr>
        <w:t xml:space="preserve">On completion of this unit the student should be able to produce original writing in </w:t>
      </w:r>
      <w:sdt>
        <w:sdtPr>
          <w:alias w:val="Keywords"/>
          <w:tag w:val=""/>
          <w:id w:val="-152837662"/>
          <w:placeholder>
            <w:docPart w:val="3AF7B709CFE24ABCA90C032D245FAD39"/>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387AF6">
        <w:rPr>
          <w:shd w:val="clear" w:color="auto" w:fill="FFFFFF"/>
        </w:rPr>
        <w:t xml:space="preserve"> on the subtopic studied that includes information to support ideas and opinions.</w:t>
      </w:r>
    </w:p>
    <w:p w14:paraId="1FB95DF1" w14:textId="77777777" w:rsidR="00C961A6" w:rsidRPr="00753F1C" w:rsidRDefault="00C961A6" w:rsidP="00C961A6">
      <w:pPr>
        <w:pStyle w:val="Heading2"/>
        <w:rPr>
          <w:sz w:val="24"/>
          <w:szCs w:val="24"/>
        </w:rPr>
      </w:pPr>
      <w:bookmarkStart w:id="18" w:name="_Toc189485924"/>
      <w:bookmarkStart w:id="19" w:name="_Toc191908655"/>
      <w:r w:rsidRPr="00633101">
        <w:rPr>
          <w:sz w:val="24"/>
          <w:szCs w:val="24"/>
        </w:rPr>
        <w:t>Examples of learning activities</w:t>
      </w:r>
      <w:bookmarkEnd w:id="18"/>
      <w:bookmarkEnd w:id="19"/>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C961A6" w14:paraId="7818ABF1" w14:textId="77777777" w:rsidTr="00C015FD">
        <w:trPr>
          <w:cantSplit/>
        </w:trPr>
        <w:tc>
          <w:tcPr>
            <w:tcW w:w="9634" w:type="dxa"/>
          </w:tcPr>
          <w:p w14:paraId="2555B24E" w14:textId="77777777" w:rsidR="00C961A6" w:rsidRPr="00D37937" w:rsidRDefault="00C961A6" w:rsidP="00C015FD">
            <w:pPr>
              <w:pStyle w:val="VCAAbulletlevel2"/>
              <w:spacing w:after="0"/>
            </w:pPr>
            <w:r w:rsidRPr="00D37937">
              <w:t xml:space="preserve">Explore your own identity through a visual text by creating a </w:t>
            </w:r>
            <w:hyperlink r:id="rId29" w:history="1">
              <w:r w:rsidRPr="00D37937">
                <w:rPr>
                  <w:rStyle w:val="Hyperlink"/>
                </w:rPr>
                <w:t>language portrait</w:t>
              </w:r>
            </w:hyperlink>
            <w:r w:rsidRPr="00D37937">
              <w:t xml:space="preserve"> representing the languages you understand, are familiar with and/or speak.</w:t>
            </w:r>
          </w:p>
          <w:p w14:paraId="63A62650" w14:textId="77777777" w:rsidR="00C961A6" w:rsidRPr="00F66F92" w:rsidRDefault="00C961A6" w:rsidP="00C015FD">
            <w:pPr>
              <w:pStyle w:val="VCAAbulletlevel2"/>
              <w:numPr>
                <w:ilvl w:val="0"/>
                <w:numId w:val="0"/>
              </w:numPr>
              <w:spacing w:after="0"/>
              <w:ind w:left="360"/>
            </w:pPr>
          </w:p>
        </w:tc>
      </w:tr>
      <w:tr w:rsidR="00C961A6" w14:paraId="5C2072F7" w14:textId="77777777" w:rsidTr="00C015FD">
        <w:trPr>
          <w:cantSplit/>
        </w:trPr>
        <w:tc>
          <w:tcPr>
            <w:tcW w:w="9634" w:type="dxa"/>
          </w:tcPr>
          <w:p w14:paraId="6589376E" w14:textId="77777777" w:rsidR="00C961A6" w:rsidRPr="00F66F92" w:rsidRDefault="00C961A6" w:rsidP="00C015FD">
            <w:pPr>
              <w:pStyle w:val="VCAAbulletlevel2"/>
              <w:spacing w:after="0"/>
            </w:pPr>
            <w:r w:rsidRPr="00870416">
              <w:t xml:space="preserve">Brainstorm key vocabulary or phrases required for the </w:t>
            </w:r>
            <w:r>
              <w:t>sub</w:t>
            </w:r>
            <w:r w:rsidRPr="00870416">
              <w:t>topic, then collaboratively create a vocabulary list for a classroom display or using an online revision tool.</w:t>
            </w:r>
          </w:p>
        </w:tc>
      </w:tr>
      <w:tr w:rsidR="00C961A6" w14:paraId="3E3AF4F9" w14:textId="77777777" w:rsidTr="00C015FD">
        <w:trPr>
          <w:cantSplit/>
        </w:trPr>
        <w:tc>
          <w:tcPr>
            <w:tcW w:w="9634" w:type="dxa"/>
          </w:tcPr>
          <w:p w14:paraId="63E75F2C" w14:textId="77777777" w:rsidR="00C961A6" w:rsidRPr="00F66F92" w:rsidRDefault="00C961A6" w:rsidP="00C015FD">
            <w:pPr>
              <w:pStyle w:val="VCAAbulletlevel2"/>
              <w:spacing w:after="0"/>
            </w:pPr>
            <w:r w:rsidRPr="00F201FE">
              <w:t>Explore people’s identities and experiences of living in Australia, through various</w:t>
            </w:r>
            <w:r>
              <w:t xml:space="preserve"> writing styles and</w:t>
            </w:r>
            <w:r w:rsidRPr="00F201FE">
              <w:t xml:space="preserve"> text types such as poems, short </w:t>
            </w:r>
            <w:proofErr w:type="gramStart"/>
            <w:r w:rsidRPr="00F201FE">
              <w:t>stories</w:t>
            </w:r>
            <w:proofErr w:type="gramEnd"/>
            <w:r w:rsidRPr="00F201FE">
              <w:t xml:space="preserve"> or personal narratives. Read or view a text, then analyse and discuss what you understood with your peers.</w:t>
            </w:r>
          </w:p>
        </w:tc>
      </w:tr>
      <w:tr w:rsidR="00C961A6" w14:paraId="5DD86152" w14:textId="77777777" w:rsidTr="00C015FD">
        <w:trPr>
          <w:cantSplit/>
        </w:trPr>
        <w:tc>
          <w:tcPr>
            <w:tcW w:w="9634" w:type="dxa"/>
          </w:tcPr>
          <w:p w14:paraId="76D4D410" w14:textId="77777777" w:rsidR="00C961A6" w:rsidRPr="00F66F92" w:rsidRDefault="00C961A6" w:rsidP="00C015FD">
            <w:pPr>
              <w:pStyle w:val="VCAAbulletlevel2"/>
              <w:spacing w:after="0"/>
            </w:pPr>
            <w:r w:rsidRPr="00F201FE">
              <w:t xml:space="preserve">Research Australian pioneers in technology, literature, art, </w:t>
            </w:r>
            <w:proofErr w:type="gramStart"/>
            <w:r w:rsidRPr="00F201FE">
              <w:t>music</w:t>
            </w:r>
            <w:proofErr w:type="gramEnd"/>
            <w:r w:rsidRPr="00F201FE">
              <w:t xml:space="preserve"> or research and create a presentation showcasing how these leaders have contributed to shaping Australia’s cultural and technological landscape.</w:t>
            </w:r>
          </w:p>
        </w:tc>
      </w:tr>
      <w:tr w:rsidR="00C961A6" w14:paraId="001BA293" w14:textId="77777777" w:rsidTr="00C015FD">
        <w:trPr>
          <w:cantSplit/>
        </w:trPr>
        <w:tc>
          <w:tcPr>
            <w:tcW w:w="9634" w:type="dxa"/>
          </w:tcPr>
          <w:p w14:paraId="511A7C33" w14:textId="77777777" w:rsidR="00C961A6" w:rsidRPr="00F66F92" w:rsidRDefault="00C961A6" w:rsidP="00C015FD">
            <w:pPr>
              <w:pStyle w:val="VCAAbulletlevel2"/>
              <w:spacing w:after="0"/>
            </w:pPr>
            <w:r w:rsidRPr="00F201FE">
              <w:lastRenderedPageBreak/>
              <w:t>Listen to a presentation that provides an overview of various text types and discuss the characteristics, writing styles and purposes of each. Complete an online scavenger hunt, locating different text types and displaying annotated copies of these in the classroom for future reference.</w:t>
            </w:r>
            <w:r>
              <w:t xml:space="preserve"> </w:t>
            </w:r>
          </w:p>
        </w:tc>
      </w:tr>
      <w:tr w:rsidR="00C961A6" w14:paraId="7595315C" w14:textId="77777777" w:rsidTr="00C015FD">
        <w:trPr>
          <w:cantSplit/>
        </w:trPr>
        <w:tc>
          <w:tcPr>
            <w:tcW w:w="9634" w:type="dxa"/>
          </w:tcPr>
          <w:p w14:paraId="3F38800C" w14:textId="55941790" w:rsidR="00C961A6" w:rsidRPr="00F66F92" w:rsidRDefault="00C961A6" w:rsidP="00C015FD">
            <w:pPr>
              <w:pStyle w:val="VCAAbulletlevel2"/>
              <w:spacing w:after="0"/>
            </w:pPr>
            <w:r w:rsidRPr="00F201FE">
              <w:t xml:space="preserve">In pairs or small groups, read a biography, highlight the text type </w:t>
            </w:r>
            <w:proofErr w:type="gramStart"/>
            <w:r w:rsidRPr="00F201FE">
              <w:t>features</w:t>
            </w:r>
            <w:proofErr w:type="gramEnd"/>
            <w:r w:rsidRPr="00F201FE">
              <w:t xml:space="preserve"> and </w:t>
            </w:r>
            <w:r w:rsidRPr="00631DDC">
              <w:t xml:space="preserve">discuss useful phrases. Use your findings to write a biography of one prominent </w:t>
            </w:r>
            <w:sdt>
              <w:sdtPr>
                <w:alias w:val="Keywords"/>
                <w:tag w:val=""/>
                <w:id w:val="2005621649"/>
                <w:placeholder>
                  <w:docPart w:val="7B4EFB19AB0249F9A25FEF1A6410CE1A"/>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631DDC">
              <w:t xml:space="preserve">-speaking leader in art, literature, music, </w:t>
            </w:r>
            <w:proofErr w:type="gramStart"/>
            <w:r w:rsidRPr="00631DDC">
              <w:t>research</w:t>
            </w:r>
            <w:proofErr w:type="gramEnd"/>
            <w:r w:rsidRPr="00631DDC">
              <w:t xml:space="preserve"> or technology. Describe their contribution to their respective field and discuss how their work reflects aspects of Australian culture and identity.</w:t>
            </w:r>
          </w:p>
        </w:tc>
      </w:tr>
      <w:tr w:rsidR="00C961A6" w14:paraId="7553BADE" w14:textId="77777777" w:rsidTr="00C015FD">
        <w:trPr>
          <w:cantSplit/>
        </w:trPr>
        <w:tc>
          <w:tcPr>
            <w:tcW w:w="9634" w:type="dxa"/>
          </w:tcPr>
          <w:p w14:paraId="77939F50" w14:textId="77777777" w:rsidR="00C961A6" w:rsidRPr="00F66F92" w:rsidRDefault="00C961A6" w:rsidP="00C015FD">
            <w:pPr>
              <w:pStyle w:val="VCAAbulletlevel2"/>
              <w:spacing w:after="0"/>
            </w:pPr>
            <w:r w:rsidRPr="00631DDC">
              <w:t>Create an interactive timeline showcasing important milestones in Australian art, literature, music, research and/or technology. Reflect on and explain how these milestones have influenced the cultural and technological evolution of the nation</w:t>
            </w:r>
            <w:r>
              <w:t>.</w:t>
            </w:r>
          </w:p>
        </w:tc>
      </w:tr>
      <w:tr w:rsidR="00C961A6" w14:paraId="0C79CE16" w14:textId="77777777" w:rsidTr="00C015FD">
        <w:trPr>
          <w:cantSplit/>
        </w:trPr>
        <w:tc>
          <w:tcPr>
            <w:tcW w:w="9634" w:type="dxa"/>
          </w:tcPr>
          <w:p w14:paraId="2834CBC3" w14:textId="7012C902" w:rsidR="00C961A6" w:rsidRPr="00631DDC" w:rsidRDefault="00C961A6" w:rsidP="00C015FD">
            <w:pPr>
              <w:pStyle w:val="VCAAbulletlevel2"/>
              <w:spacing w:after="0"/>
            </w:pPr>
            <w:r w:rsidRPr="00631DDC">
              <w:t xml:space="preserve">Reflect on your understanding of multiculturalism and people from diverse backgrounds living in Australia and complete a </w:t>
            </w:r>
            <w:r>
              <w:t>‘K</w:t>
            </w:r>
            <w:r w:rsidRPr="00631DDC">
              <w:t>now</w:t>
            </w:r>
            <w:r>
              <w:t>, w</w:t>
            </w:r>
            <w:r w:rsidRPr="00631DDC">
              <w:t>onder</w:t>
            </w:r>
            <w:r>
              <w:t>, l</w:t>
            </w:r>
            <w:r w:rsidRPr="00631DDC">
              <w:t>earn</w:t>
            </w:r>
            <w:r>
              <w:t>’</w:t>
            </w:r>
            <w:r w:rsidRPr="00631DDC">
              <w:t xml:space="preserve"> chart. Working in pairs, brainstorm questions in </w:t>
            </w:r>
            <w:sdt>
              <w:sdtPr>
                <w:alias w:val="Keywords"/>
                <w:tag w:val=""/>
                <w:id w:val="519742300"/>
                <w:placeholder>
                  <w:docPart w:val="243254F727D64152B52831F81B5C38B0"/>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631DDC">
              <w:t xml:space="preserve"> that could be</w:t>
            </w:r>
            <w:r w:rsidRPr="00F201FE">
              <w:t xml:space="preserve"> asked in an interview.</w:t>
            </w:r>
          </w:p>
        </w:tc>
      </w:tr>
      <w:tr w:rsidR="00C961A6" w14:paraId="3AE5C9BD" w14:textId="77777777" w:rsidTr="00C015FD">
        <w:trPr>
          <w:cantSplit/>
        </w:trPr>
        <w:tc>
          <w:tcPr>
            <w:tcW w:w="9634" w:type="dxa"/>
          </w:tcPr>
          <w:p w14:paraId="37E3D817" w14:textId="7B092376" w:rsidR="00C961A6" w:rsidRPr="00631DDC" w:rsidRDefault="00C961A6" w:rsidP="00C015FD">
            <w:pPr>
              <w:pStyle w:val="VCAAbulletlevel2"/>
              <w:spacing w:after="0"/>
            </w:pPr>
            <w:r w:rsidRPr="000D0B85">
              <w:t xml:space="preserve">Conduct interviews with individuals from diverse backgrounds living in Australia. Use </w:t>
            </w:r>
            <w:sdt>
              <w:sdtPr>
                <w:alias w:val="Keywords"/>
                <w:tag w:val=""/>
                <w:id w:val="-1959404542"/>
                <w:placeholder>
                  <w:docPart w:val="FECDB9F6BC474C199AC87B61F6BA580C"/>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0D0B85">
              <w:t xml:space="preserve"> to write notes about how people’s lives in Australia have shaped their perspectives, </w:t>
            </w:r>
            <w:proofErr w:type="gramStart"/>
            <w:r w:rsidRPr="000D0B85">
              <w:t>experiences</w:t>
            </w:r>
            <w:proofErr w:type="gramEnd"/>
            <w:r w:rsidRPr="000D0B85">
              <w:t xml:space="preserve"> and identities.</w:t>
            </w:r>
          </w:p>
        </w:tc>
      </w:tr>
      <w:tr w:rsidR="00C961A6" w14:paraId="71BD1E0A" w14:textId="77777777" w:rsidTr="00C015FD">
        <w:trPr>
          <w:cantSplit/>
        </w:trPr>
        <w:tc>
          <w:tcPr>
            <w:tcW w:w="9634" w:type="dxa"/>
          </w:tcPr>
          <w:p w14:paraId="1C793A45" w14:textId="77777777" w:rsidR="00C961A6" w:rsidRPr="000D0B85" w:rsidRDefault="00C961A6" w:rsidP="00C015FD">
            <w:pPr>
              <w:pStyle w:val="VCAAbulletlevel2"/>
              <w:spacing w:after="0"/>
            </w:pPr>
            <w:r w:rsidRPr="000D0B85">
              <w:t xml:space="preserve">Create a collage representing the diversity of Australian artistic expression, combining visual elements with quotes from influential artists, writers, musicians, </w:t>
            </w:r>
            <w:proofErr w:type="gramStart"/>
            <w:r w:rsidRPr="000D0B85">
              <w:t>researchers</w:t>
            </w:r>
            <w:proofErr w:type="gramEnd"/>
            <w:r w:rsidRPr="000D0B85">
              <w:t xml:space="preserve"> and technologists.</w:t>
            </w:r>
          </w:p>
        </w:tc>
      </w:tr>
      <w:tr w:rsidR="00C961A6" w14:paraId="6197DAF9" w14:textId="77777777" w:rsidTr="00C015FD">
        <w:trPr>
          <w:cantSplit/>
        </w:trPr>
        <w:tc>
          <w:tcPr>
            <w:tcW w:w="9634" w:type="dxa"/>
          </w:tcPr>
          <w:p w14:paraId="7F364F94" w14:textId="77777777" w:rsidR="00C961A6" w:rsidRPr="000D0B85" w:rsidRDefault="00C961A6" w:rsidP="00C015FD">
            <w:pPr>
              <w:pStyle w:val="VCAAbulletlevel2"/>
              <w:spacing w:after="0"/>
            </w:pPr>
            <w:r w:rsidRPr="000D0B85">
              <w:t xml:space="preserve">Complete a </w:t>
            </w:r>
            <w:hyperlink r:id="rId30" w:history="1">
              <w:r w:rsidRPr="00F040C4">
                <w:t>gallery walk</w:t>
              </w:r>
            </w:hyperlink>
            <w:r w:rsidRPr="000D0B85">
              <w:t xml:space="preserve">, viewing different texts or images, or listening to a piece of music created by Australian leaders. Record your learnings, </w:t>
            </w:r>
            <w:proofErr w:type="gramStart"/>
            <w:r w:rsidRPr="000D0B85">
              <w:t>observations</w:t>
            </w:r>
            <w:proofErr w:type="gramEnd"/>
            <w:r w:rsidRPr="000D0B85">
              <w:t xml:space="preserve"> and feelings about each item on the walk. Analyse and compare the different pieces, examining common themes that emerge and how they relate to Australian identity and culture.</w:t>
            </w:r>
          </w:p>
        </w:tc>
      </w:tr>
      <w:tr w:rsidR="00C961A6" w14:paraId="58BBBA1D" w14:textId="77777777" w:rsidTr="00C015FD">
        <w:trPr>
          <w:cantSplit/>
        </w:trPr>
        <w:tc>
          <w:tcPr>
            <w:tcW w:w="9634" w:type="dxa"/>
            <w:shd w:val="clear" w:color="auto" w:fill="D9D9D9" w:themeFill="background1" w:themeFillShade="D9"/>
          </w:tcPr>
          <w:p w14:paraId="19B86630" w14:textId="77777777" w:rsidR="00C961A6" w:rsidRPr="00AB43C5" w:rsidRDefault="00C961A6" w:rsidP="00C015FD">
            <w:pPr>
              <w:pStyle w:val="VCAAbulletlevel2"/>
              <w:rPr>
                <w:b/>
                <w:bCs/>
              </w:rPr>
            </w:pPr>
            <w:r w:rsidRPr="00AB43C5">
              <w:rPr>
                <w:b/>
                <w:bCs/>
                <w:noProof/>
              </w:rPr>
              <w:drawing>
                <wp:anchor distT="0" distB="0" distL="114300" distR="114300" simplePos="0" relativeHeight="251693056" behindDoc="0" locked="0" layoutInCell="1" allowOverlap="1" wp14:anchorId="57B90785" wp14:editId="70626031">
                  <wp:simplePos x="0" y="0"/>
                  <wp:positionH relativeFrom="column">
                    <wp:posOffset>4877232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2022699336"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AB43C5">
              <w:rPr>
                <w:b/>
                <w:bCs/>
              </w:rPr>
              <w:t xml:space="preserve">Explore your own identity and experiences of living in Australia, through art, music, </w:t>
            </w:r>
            <w:proofErr w:type="gramStart"/>
            <w:r w:rsidRPr="00AB43C5">
              <w:rPr>
                <w:b/>
                <w:bCs/>
              </w:rPr>
              <w:t>literature</w:t>
            </w:r>
            <w:proofErr w:type="gramEnd"/>
            <w:r w:rsidRPr="00AB43C5">
              <w:rPr>
                <w:b/>
                <w:bCs/>
              </w:rPr>
              <w:t xml:space="preserve"> or technology.  </w:t>
            </w:r>
          </w:p>
          <w:p w14:paraId="52351036" w14:textId="77777777" w:rsidR="00C961A6" w:rsidRPr="00BB1912" w:rsidRDefault="00C961A6" w:rsidP="00C015FD">
            <w:pPr>
              <w:pStyle w:val="VCAAbulletlevel2"/>
              <w:numPr>
                <w:ilvl w:val="0"/>
                <w:numId w:val="0"/>
              </w:numPr>
              <w:shd w:val="clear" w:color="auto" w:fill="D9D9D9" w:themeFill="background1" w:themeFillShade="D9"/>
              <w:spacing w:after="0"/>
              <w:ind w:left="360"/>
            </w:pPr>
          </w:p>
        </w:tc>
      </w:tr>
      <w:tr w:rsidR="00C961A6" w14:paraId="07694975" w14:textId="77777777" w:rsidTr="00C015FD">
        <w:trPr>
          <w:cantSplit/>
        </w:trPr>
        <w:tc>
          <w:tcPr>
            <w:tcW w:w="9634" w:type="dxa"/>
            <w:shd w:val="clear" w:color="auto" w:fill="FFFFFF" w:themeFill="background1"/>
          </w:tcPr>
          <w:p w14:paraId="34DFC3DA" w14:textId="77777777" w:rsidR="00C961A6" w:rsidRPr="00BB1912" w:rsidRDefault="00C961A6" w:rsidP="00C015FD">
            <w:pPr>
              <w:pStyle w:val="VCAAbulletlevel2"/>
              <w:spacing w:after="0"/>
            </w:pPr>
            <w:r w:rsidRPr="00F201FE">
              <w:t xml:space="preserve">Engage in a </w:t>
            </w:r>
            <w:hyperlink r:id="rId31" w:history="1">
              <w:r w:rsidRPr="00F040C4">
                <w:t>debate</w:t>
              </w:r>
            </w:hyperlink>
            <w:r w:rsidRPr="00F201FE">
              <w:t xml:space="preserve"> about the significance of cultural representation in Australian creative industries and the importance of diverse voices and perspectives in different forms of artistic expression.</w:t>
            </w:r>
          </w:p>
        </w:tc>
      </w:tr>
      <w:tr w:rsidR="00C961A6" w14:paraId="7400E00E" w14:textId="77777777" w:rsidTr="00C015FD">
        <w:trPr>
          <w:cantSplit/>
        </w:trPr>
        <w:tc>
          <w:tcPr>
            <w:tcW w:w="9634" w:type="dxa"/>
            <w:shd w:val="clear" w:color="auto" w:fill="FFFFFF" w:themeFill="background1"/>
          </w:tcPr>
          <w:p w14:paraId="6D33B703" w14:textId="77777777" w:rsidR="00C961A6" w:rsidRDefault="00C961A6" w:rsidP="00C015FD">
            <w:pPr>
              <w:pStyle w:val="VCAAbulletlevel2"/>
            </w:pPr>
            <w:r w:rsidRPr="0012328B">
              <w:t xml:space="preserve">Watch short video clips of different groups speaking about their fields of endeavour and identify the connection between language and identity. </w:t>
            </w:r>
          </w:p>
        </w:tc>
      </w:tr>
      <w:tr w:rsidR="00C961A6" w14:paraId="03324D7C" w14:textId="77777777" w:rsidTr="00C015FD">
        <w:trPr>
          <w:cantSplit/>
        </w:trPr>
        <w:tc>
          <w:tcPr>
            <w:tcW w:w="9634" w:type="dxa"/>
            <w:tcBorders>
              <w:bottom w:val="single" w:sz="4" w:space="0" w:color="auto"/>
            </w:tcBorders>
            <w:shd w:val="clear" w:color="auto" w:fill="FFFFFF" w:themeFill="background1"/>
          </w:tcPr>
          <w:p w14:paraId="60A05D90" w14:textId="77777777" w:rsidR="00C961A6" w:rsidRDefault="00C961A6" w:rsidP="00C015FD">
            <w:pPr>
              <w:pStyle w:val="VCAAbulletlevel2"/>
              <w:spacing w:after="0"/>
            </w:pPr>
            <w:r w:rsidRPr="000D0B85">
              <w:t>Explore how language influences the way you perceive yourself and others in the context of Australia’s multicultural society, then write a paragraph reflecting on your learning.</w:t>
            </w:r>
            <w:r>
              <w:t xml:space="preserve"> </w:t>
            </w:r>
          </w:p>
        </w:tc>
      </w:tr>
      <w:tr w:rsidR="00C961A6" w14:paraId="3209E8EB" w14:textId="77777777" w:rsidTr="00C015FD">
        <w:trPr>
          <w:cantSplit/>
        </w:trPr>
        <w:tc>
          <w:tcPr>
            <w:tcW w:w="9634" w:type="dxa"/>
            <w:tcBorders>
              <w:bottom w:val="single" w:sz="4" w:space="0" w:color="auto"/>
            </w:tcBorders>
            <w:shd w:val="clear" w:color="auto" w:fill="FFFFFF" w:themeFill="background1"/>
          </w:tcPr>
          <w:p w14:paraId="3BD33E4D" w14:textId="77777777" w:rsidR="00C961A6" w:rsidRPr="000D0B85" w:rsidRDefault="00C961A6" w:rsidP="00C015FD">
            <w:pPr>
              <w:pStyle w:val="VCAAbulletlevel2"/>
              <w:spacing w:after="0"/>
            </w:pPr>
            <w:r w:rsidRPr="000D0B85">
              <w:lastRenderedPageBreak/>
              <w:t xml:space="preserve">Watch songs being performed, reflecting on how they were inspired by Australian landscapes, </w:t>
            </w:r>
            <w:proofErr w:type="gramStart"/>
            <w:r w:rsidRPr="000D0B85">
              <w:t>history</w:t>
            </w:r>
            <w:proofErr w:type="gramEnd"/>
            <w:r w:rsidRPr="000D0B85">
              <w:t xml:space="preserve"> or cultural diversity, then compose a song of your own. Use language creatively to convey emotions and tell compelling stories through your lyrics.</w:t>
            </w:r>
            <w:r>
              <w:t xml:space="preserve"> </w:t>
            </w:r>
          </w:p>
        </w:tc>
      </w:tr>
      <w:tr w:rsidR="00C961A6" w14:paraId="4B9132CC" w14:textId="77777777" w:rsidTr="00C015FD">
        <w:trPr>
          <w:cantSplit/>
        </w:trPr>
        <w:tc>
          <w:tcPr>
            <w:tcW w:w="9634" w:type="dxa"/>
            <w:tcBorders>
              <w:bottom w:val="single" w:sz="4" w:space="0" w:color="auto"/>
            </w:tcBorders>
            <w:shd w:val="clear" w:color="auto" w:fill="FFFFFF" w:themeFill="background1"/>
          </w:tcPr>
          <w:p w14:paraId="41393ACA" w14:textId="77777777" w:rsidR="00C961A6" w:rsidRPr="000D0B85" w:rsidRDefault="00C961A6" w:rsidP="00C015FD">
            <w:pPr>
              <w:pStyle w:val="VCAAbulletlevel2"/>
              <w:spacing w:after="0"/>
            </w:pPr>
            <w:r w:rsidRPr="000D0B85">
              <w:t xml:space="preserve">Brainstorm how technology has influenced Australian society, exploring both positive and negative impacts. Analyse the role of technology in shaping modern Australian life by collecting resources about a chosen piece of technology and discuss these during a </w:t>
            </w:r>
            <w:r>
              <w:t>‘T</w:t>
            </w:r>
            <w:r w:rsidRPr="000D0B85">
              <w:t>hink</w:t>
            </w:r>
            <w:r>
              <w:t xml:space="preserve">, </w:t>
            </w:r>
            <w:r w:rsidRPr="000D0B85">
              <w:t>pair</w:t>
            </w:r>
            <w:r>
              <w:t xml:space="preserve">, </w:t>
            </w:r>
            <w:r w:rsidRPr="000D0B85">
              <w:t>share</w:t>
            </w:r>
            <w:r>
              <w:t>’</w:t>
            </w:r>
            <w:r w:rsidRPr="000D0B85">
              <w:t xml:space="preserve"> activity. Participate in a </w:t>
            </w:r>
            <w:hyperlink r:id="rId32" w:history="1">
              <w:r w:rsidRPr="00631DDC">
                <w:t>fishbowl activity</w:t>
              </w:r>
            </w:hyperlink>
            <w:r w:rsidRPr="000D0B85">
              <w:t>, facilitating discussions and sharing your knowledge</w:t>
            </w:r>
            <w:r>
              <w:t>.</w:t>
            </w:r>
          </w:p>
        </w:tc>
      </w:tr>
      <w:tr w:rsidR="00C961A6" w14:paraId="3E78F755" w14:textId="77777777" w:rsidTr="00C015FD">
        <w:trPr>
          <w:cantSplit/>
        </w:trPr>
        <w:tc>
          <w:tcPr>
            <w:tcW w:w="9634" w:type="dxa"/>
            <w:tcBorders>
              <w:bottom w:val="single" w:sz="4" w:space="0" w:color="auto"/>
            </w:tcBorders>
            <w:shd w:val="clear" w:color="auto" w:fill="FFFFFF" w:themeFill="background1"/>
          </w:tcPr>
          <w:p w14:paraId="1C5686AA" w14:textId="77777777" w:rsidR="00C961A6" w:rsidRPr="000D0B85" w:rsidRDefault="00C961A6" w:rsidP="00C015FD">
            <w:pPr>
              <w:pStyle w:val="VCAAbulletlevel2"/>
              <w:spacing w:after="0"/>
            </w:pPr>
            <w:r w:rsidRPr="00D37937">
              <w:t xml:space="preserve">Write a reflective video blog post or journal entry about a piece of technology you have </w:t>
            </w:r>
            <w:r w:rsidRPr="001C55C4">
              <w:t>learned about, exchange drafts with peers to provide constructive feedback</w:t>
            </w:r>
            <w:r>
              <w:t>,</w:t>
            </w:r>
            <w:r w:rsidRPr="000D0B85">
              <w:t xml:space="preserve"> then publish your texts in a class journal or on a class blog</w:t>
            </w:r>
            <w:r w:rsidRPr="001C55C4">
              <w:t>.</w:t>
            </w:r>
          </w:p>
        </w:tc>
      </w:tr>
      <w:tr w:rsidR="00C961A6" w14:paraId="637D17FB" w14:textId="77777777" w:rsidTr="00C015FD">
        <w:trPr>
          <w:cantSplit/>
        </w:trPr>
        <w:tc>
          <w:tcPr>
            <w:tcW w:w="9634" w:type="dxa"/>
            <w:tcBorders>
              <w:bottom w:val="single" w:sz="4" w:space="0" w:color="auto"/>
            </w:tcBorders>
            <w:shd w:val="clear" w:color="auto" w:fill="FFFFFF" w:themeFill="background1"/>
          </w:tcPr>
          <w:p w14:paraId="41B54DF9" w14:textId="36550DBE" w:rsidR="00C961A6" w:rsidRPr="000D0B85" w:rsidRDefault="00C961A6" w:rsidP="00C015FD">
            <w:pPr>
              <w:pStyle w:val="VCAAbulletlevel2"/>
              <w:spacing w:after="0"/>
            </w:pPr>
            <w:r w:rsidRPr="000D0B85">
              <w:t xml:space="preserve">Research and compare initiatives that promote </w:t>
            </w:r>
            <w:sdt>
              <w:sdtPr>
                <w:alias w:val="Keywords"/>
                <w:tag w:val=""/>
                <w:id w:val="-604340065"/>
                <w:placeholder>
                  <w:docPart w:val="13010C39523F4D80831EC8E10FDECA2E"/>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0D0B85">
              <w:t xml:space="preserve"> and/or Aboriginal and Torres Strait Islander languages, and the role these initiatives play in strengthening cultural identity. </w:t>
            </w:r>
          </w:p>
        </w:tc>
      </w:tr>
      <w:tr w:rsidR="00C961A6" w14:paraId="1C4FEA0F" w14:textId="77777777" w:rsidTr="00C015FD">
        <w:trPr>
          <w:cantSplit/>
        </w:trPr>
        <w:tc>
          <w:tcPr>
            <w:tcW w:w="9634" w:type="dxa"/>
            <w:tcBorders>
              <w:bottom w:val="single" w:sz="4" w:space="0" w:color="B5E2F1"/>
            </w:tcBorders>
            <w:shd w:val="clear" w:color="auto" w:fill="FFFFFF" w:themeFill="background1"/>
          </w:tcPr>
          <w:p w14:paraId="510DDFCF" w14:textId="467DA146" w:rsidR="00C961A6" w:rsidRDefault="00C961A6" w:rsidP="00C015FD">
            <w:pPr>
              <w:pStyle w:val="VCAAbulletlevel2"/>
              <w:spacing w:after="0"/>
            </w:pPr>
            <w:r w:rsidRPr="000D0B85">
              <w:t>Write a report exploring how language</w:t>
            </w:r>
            <w:r w:rsidRPr="00F201FE">
              <w:t xml:space="preserve"> preserves and revitalises cultures, identifying links between communities in Australia and </w:t>
            </w:r>
            <w:sdt>
              <w:sdtPr>
                <w:alias w:val="Keywords"/>
                <w:tag w:val=""/>
                <w:id w:val="903641723"/>
                <w:placeholder>
                  <w:docPart w:val="77133EF8017C4B46914A54060DA8D3F5"/>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F201FE">
              <w:t xml:space="preserve">-speaking cultures here and around the world. </w:t>
            </w:r>
          </w:p>
        </w:tc>
      </w:tr>
      <w:tr w:rsidR="00C961A6" w14:paraId="7377FB7D" w14:textId="77777777" w:rsidTr="00C015FD">
        <w:tc>
          <w:tcPr>
            <w:tcW w:w="9634" w:type="dxa"/>
            <w:tcBorders>
              <w:bottom w:val="single" w:sz="4" w:space="0" w:color="B5E2F1"/>
            </w:tcBorders>
            <w:shd w:val="clear" w:color="auto" w:fill="FFFFFF" w:themeFill="background1"/>
          </w:tcPr>
          <w:p w14:paraId="40D2FD78" w14:textId="77777777" w:rsidR="00C961A6" w:rsidRDefault="00C961A6" w:rsidP="00C015FD">
            <w:pPr>
              <w:pStyle w:val="VCAAbulletlevel2"/>
              <w:numPr>
                <w:ilvl w:val="0"/>
                <w:numId w:val="0"/>
              </w:numPr>
              <w:spacing w:after="0"/>
              <w:ind w:left="360" w:hanging="360"/>
            </w:pPr>
          </w:p>
          <w:p w14:paraId="7952AB06" w14:textId="77777777" w:rsidR="00C961A6" w:rsidRPr="000D0B85" w:rsidRDefault="00C961A6" w:rsidP="00C015FD">
            <w:pPr>
              <w:pStyle w:val="VCAAbulletlevel2"/>
              <w:numPr>
                <w:ilvl w:val="0"/>
                <w:numId w:val="0"/>
              </w:numPr>
              <w:spacing w:after="0"/>
              <w:ind w:left="360" w:hanging="360"/>
            </w:pPr>
          </w:p>
        </w:tc>
      </w:tr>
      <w:tr w:rsidR="00C961A6" w14:paraId="3C650E68" w14:textId="77777777" w:rsidTr="00C015FD">
        <w:tblPrEx>
          <w:tblBorders>
            <w:left w:val="single" w:sz="4" w:space="0" w:color="auto"/>
            <w:right w:val="single" w:sz="4" w:space="0" w:color="auto"/>
          </w:tblBorders>
        </w:tblPrEx>
        <w:tc>
          <w:tcPr>
            <w:tcW w:w="9634" w:type="dxa"/>
            <w:tcBorders>
              <w:top w:val="single" w:sz="4" w:space="0" w:color="B5E2F1"/>
              <w:left w:val="single" w:sz="4" w:space="0" w:color="B5E2F1"/>
              <w:bottom w:val="single" w:sz="4" w:space="0" w:color="B5E2F1"/>
              <w:right w:val="single" w:sz="4" w:space="0" w:color="B5E2F1"/>
            </w:tcBorders>
            <w:shd w:val="clear" w:color="auto" w:fill="F1FBFE"/>
          </w:tcPr>
          <w:p w14:paraId="5CF7E36B" w14:textId="77777777" w:rsidR="00C961A6" w:rsidRPr="00AB43C5" w:rsidRDefault="00C961A6" w:rsidP="00C015FD">
            <w:pPr>
              <w:pStyle w:val="Heading2"/>
              <w:rPr>
                <w:b/>
                <w:bCs/>
                <w:color w:val="004EA8"/>
              </w:rPr>
            </w:pPr>
            <w:bookmarkStart w:id="20" w:name="_Toc189485925"/>
            <w:bookmarkStart w:id="21" w:name="_Toc191908656"/>
            <w:r w:rsidRPr="00B13D9B">
              <w:rPr>
                <w:b/>
                <w:bCs/>
                <w:noProof/>
                <w:color w:val="004EA8"/>
              </w:rPr>
              <w:drawing>
                <wp:anchor distT="0" distB="0" distL="114300" distR="114300" simplePos="0" relativeHeight="251694080" behindDoc="0" locked="0" layoutInCell="1" allowOverlap="1" wp14:anchorId="091120B4" wp14:editId="71205841">
                  <wp:simplePos x="0" y="0"/>
                  <wp:positionH relativeFrom="column">
                    <wp:posOffset>4611802</wp:posOffset>
                  </wp:positionH>
                  <wp:positionV relativeFrom="paragraph">
                    <wp:posOffset>159385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83510722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0"/>
            <w:bookmarkEnd w:id="21"/>
            <w:r w:rsidRPr="00B13D9B">
              <w:rPr>
                <w:b/>
                <w:bCs/>
                <w:color w:val="004EA8"/>
              </w:rPr>
              <w:t xml:space="preserve"> </w:t>
            </w:r>
          </w:p>
          <w:p w14:paraId="2CDC6733" w14:textId="77777777" w:rsidR="00C961A6" w:rsidRDefault="00C961A6" w:rsidP="00C015FD">
            <w:pPr>
              <w:pStyle w:val="VCAAbulletlevel2"/>
              <w:numPr>
                <w:ilvl w:val="0"/>
                <w:numId w:val="0"/>
              </w:numPr>
              <w:spacing w:line="240" w:lineRule="auto"/>
              <w:rPr>
                <w:b/>
                <w:bCs/>
                <w:color w:val="004EA8"/>
                <w:sz w:val="32"/>
                <w:szCs w:val="32"/>
              </w:rPr>
            </w:pPr>
            <w:r w:rsidRPr="0012328B">
              <w:rPr>
                <w:b/>
                <w:bCs/>
                <w:color w:val="004EA8"/>
                <w:sz w:val="32"/>
                <w:szCs w:val="32"/>
              </w:rPr>
              <w:t xml:space="preserve">An exploration of identity and experiences of living in Australia, through art, music, </w:t>
            </w:r>
            <w:proofErr w:type="gramStart"/>
            <w:r w:rsidRPr="0012328B">
              <w:rPr>
                <w:b/>
                <w:bCs/>
                <w:color w:val="004EA8"/>
                <w:sz w:val="32"/>
                <w:szCs w:val="32"/>
              </w:rPr>
              <w:t>literature</w:t>
            </w:r>
            <w:proofErr w:type="gramEnd"/>
            <w:r w:rsidRPr="0012328B">
              <w:rPr>
                <w:b/>
                <w:bCs/>
                <w:color w:val="004EA8"/>
                <w:sz w:val="32"/>
                <w:szCs w:val="32"/>
              </w:rPr>
              <w:t xml:space="preserve"> or technology. </w:t>
            </w:r>
          </w:p>
          <w:p w14:paraId="1E6FD583" w14:textId="77777777" w:rsidR="00C961A6" w:rsidRDefault="00C961A6" w:rsidP="00C015FD">
            <w:pPr>
              <w:pStyle w:val="VCAAbulletlevel2"/>
              <w:numPr>
                <w:ilvl w:val="0"/>
                <w:numId w:val="0"/>
              </w:numPr>
              <w:rPr>
                <w:b/>
                <w:bCs/>
                <w:color w:val="004EA8"/>
                <w:sz w:val="32"/>
                <w:szCs w:val="32"/>
              </w:rPr>
            </w:pPr>
          </w:p>
          <w:p w14:paraId="435ECF17" w14:textId="77777777" w:rsidR="00C961A6" w:rsidRDefault="00C961A6" w:rsidP="00C015FD">
            <w:pPr>
              <w:pStyle w:val="VCAAbulletlevel2"/>
              <w:spacing w:after="0"/>
            </w:pPr>
            <w:r w:rsidRPr="00990040">
              <w:t>Brainstorm ideas about the concept of identity. Share what you think identity means and how it relates to your life and your experiences of living in Australia.</w:t>
            </w:r>
          </w:p>
          <w:p w14:paraId="273B90A8" w14:textId="77777777" w:rsidR="00C961A6" w:rsidRPr="00990040" w:rsidRDefault="00C961A6" w:rsidP="00C015FD">
            <w:pPr>
              <w:pStyle w:val="VCAAbulletlevel2"/>
              <w:numPr>
                <w:ilvl w:val="0"/>
                <w:numId w:val="0"/>
              </w:numPr>
              <w:spacing w:after="0"/>
              <w:ind w:left="360"/>
            </w:pPr>
          </w:p>
          <w:p w14:paraId="332934B4" w14:textId="77777777" w:rsidR="00C961A6" w:rsidRDefault="00C961A6" w:rsidP="00C015FD">
            <w:pPr>
              <w:pStyle w:val="VCAAbulletlevel2"/>
              <w:spacing w:after="0"/>
            </w:pPr>
            <w:r w:rsidRPr="00990040">
              <w:t xml:space="preserve">Discuss ‘Australian culture’ and the diverse backgrounds of people living in </w:t>
            </w:r>
            <w:proofErr w:type="gramStart"/>
            <w:r w:rsidRPr="00990040">
              <w:t>Australia, and</w:t>
            </w:r>
            <w:proofErr w:type="gramEnd"/>
            <w:r w:rsidRPr="00990040">
              <w:t xml:space="preserve"> explore the significance of embracing and respecting various cultural identities.</w:t>
            </w:r>
          </w:p>
          <w:p w14:paraId="4ED7B5A8" w14:textId="77777777" w:rsidR="00C961A6" w:rsidRPr="00990040" w:rsidRDefault="00C961A6" w:rsidP="00C015FD">
            <w:pPr>
              <w:pStyle w:val="VCAAbulletlevel2"/>
              <w:numPr>
                <w:ilvl w:val="0"/>
                <w:numId w:val="0"/>
              </w:numPr>
              <w:spacing w:after="0"/>
            </w:pPr>
          </w:p>
          <w:p w14:paraId="4460C6D2" w14:textId="07886369" w:rsidR="00C961A6" w:rsidRDefault="00C961A6" w:rsidP="00C015FD">
            <w:pPr>
              <w:pStyle w:val="VCAAbulletlevel2"/>
              <w:spacing w:after="0"/>
            </w:pPr>
            <w:r w:rsidRPr="00990040">
              <w:t xml:space="preserve">Watch a video clip or documentary about a </w:t>
            </w:r>
            <w:sdt>
              <w:sdtPr>
                <w:alias w:val="Keywords"/>
                <w:tag w:val=""/>
                <w:id w:val="-1537798579"/>
                <w:placeholder>
                  <w:docPart w:val="05DE0580312D4E6CBCB8A0E781D1D893"/>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990040">
              <w:t>-speaking person living in Australia and how their identity is impacted by their languages and cultures.</w:t>
            </w:r>
          </w:p>
          <w:p w14:paraId="4FB8497E" w14:textId="77777777" w:rsidR="00C961A6" w:rsidRPr="00990040" w:rsidRDefault="00C961A6" w:rsidP="00C015FD">
            <w:pPr>
              <w:pStyle w:val="VCAAbulletlevel2"/>
              <w:numPr>
                <w:ilvl w:val="0"/>
                <w:numId w:val="0"/>
              </w:numPr>
              <w:spacing w:after="0"/>
            </w:pPr>
          </w:p>
          <w:p w14:paraId="6BE8537E" w14:textId="77777777" w:rsidR="00C961A6" w:rsidRDefault="00C961A6" w:rsidP="00C015FD">
            <w:pPr>
              <w:pStyle w:val="VCAAbulletlevel2"/>
              <w:spacing w:after="0"/>
            </w:pPr>
            <w:r w:rsidRPr="00990040">
              <w:t xml:space="preserve">Choose a piece of art, music, </w:t>
            </w:r>
            <w:proofErr w:type="gramStart"/>
            <w:r w:rsidRPr="00990040">
              <w:t>literature</w:t>
            </w:r>
            <w:proofErr w:type="gramEnd"/>
            <w:r w:rsidRPr="00990040">
              <w:t xml:space="preserve"> or technology that interests or inspires you and identify the emotions, themes and links conveyed within the work.</w:t>
            </w:r>
          </w:p>
          <w:p w14:paraId="4AD7F81E" w14:textId="77777777" w:rsidR="00C961A6" w:rsidRPr="00990040" w:rsidRDefault="00C961A6" w:rsidP="00C015FD">
            <w:pPr>
              <w:pStyle w:val="VCAAbulletlevel2"/>
              <w:numPr>
                <w:ilvl w:val="0"/>
                <w:numId w:val="0"/>
              </w:numPr>
              <w:spacing w:after="0"/>
            </w:pPr>
          </w:p>
          <w:p w14:paraId="5A566DBD" w14:textId="3E74F070" w:rsidR="00C961A6" w:rsidRDefault="00C961A6" w:rsidP="00C015FD">
            <w:pPr>
              <w:pStyle w:val="VCAAbulletlevel2"/>
              <w:spacing w:after="0"/>
            </w:pPr>
            <w:r w:rsidRPr="00990040">
              <w:t xml:space="preserve">Create your own piece of art, music, </w:t>
            </w:r>
            <w:proofErr w:type="gramStart"/>
            <w:r w:rsidRPr="00990040">
              <w:t>literature</w:t>
            </w:r>
            <w:proofErr w:type="gramEnd"/>
            <w:r w:rsidRPr="00990040">
              <w:t xml:space="preserve"> or technology (using </w:t>
            </w:r>
            <w:sdt>
              <w:sdtPr>
                <w:alias w:val="Keywords"/>
                <w:tag w:val=""/>
                <w:id w:val="1163968146"/>
                <w:placeholder>
                  <w:docPart w:val="1F6F56E18D344302A72B3129D2324133"/>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990040">
              <w:t xml:space="preserve"> where appropriate), considering the key information you want to convey about your identity.</w:t>
            </w:r>
          </w:p>
          <w:p w14:paraId="40BCD981" w14:textId="77777777" w:rsidR="00C961A6" w:rsidRPr="00990040" w:rsidRDefault="00C961A6" w:rsidP="00C015FD">
            <w:pPr>
              <w:pStyle w:val="VCAAbulletlevel2"/>
              <w:numPr>
                <w:ilvl w:val="0"/>
                <w:numId w:val="0"/>
              </w:numPr>
              <w:spacing w:after="0"/>
            </w:pPr>
          </w:p>
          <w:p w14:paraId="27F10EA5" w14:textId="77777777" w:rsidR="00C961A6" w:rsidRDefault="00C961A6" w:rsidP="00C015FD">
            <w:pPr>
              <w:pStyle w:val="VCAAbulletlevel2"/>
              <w:spacing w:after="0"/>
            </w:pPr>
            <w:r w:rsidRPr="00990040">
              <w:lastRenderedPageBreak/>
              <w:t>Write a paragraph explaining why you chose this medium to express your identity and what you want the audience to learn about you.</w:t>
            </w:r>
          </w:p>
          <w:p w14:paraId="65CB8F2E" w14:textId="77777777" w:rsidR="00C961A6" w:rsidRPr="00990040" w:rsidRDefault="00C961A6" w:rsidP="00C015FD">
            <w:pPr>
              <w:pStyle w:val="VCAAbulletlevel2"/>
              <w:numPr>
                <w:ilvl w:val="0"/>
                <w:numId w:val="0"/>
              </w:numPr>
              <w:spacing w:after="0"/>
            </w:pPr>
          </w:p>
          <w:p w14:paraId="4D40BD3D" w14:textId="77777777" w:rsidR="00C961A6" w:rsidRDefault="00C961A6" w:rsidP="00C015FD">
            <w:pPr>
              <w:pStyle w:val="VCAAbulletlevel2"/>
              <w:spacing w:after="0"/>
            </w:pPr>
            <w:r w:rsidRPr="00990040">
              <w:t xml:space="preserve">Display work in the classroom ‘gallery’ and view, listen to, </w:t>
            </w:r>
            <w:proofErr w:type="gramStart"/>
            <w:r w:rsidRPr="00990040">
              <w:t>read</w:t>
            </w:r>
            <w:proofErr w:type="gramEnd"/>
            <w:r w:rsidRPr="00990040">
              <w:t xml:space="preserve"> or experience a piece of work randomly assigned to you. Write notes about what you learned and how the piece made you feel, then write questions about the piece and the creator on cue cards.</w:t>
            </w:r>
          </w:p>
          <w:p w14:paraId="47A8ABB8" w14:textId="77777777" w:rsidR="00C961A6" w:rsidRPr="00990040" w:rsidRDefault="00C961A6" w:rsidP="00C015FD">
            <w:pPr>
              <w:pStyle w:val="VCAAbulletlevel2"/>
              <w:numPr>
                <w:ilvl w:val="0"/>
                <w:numId w:val="0"/>
              </w:numPr>
              <w:spacing w:after="0"/>
            </w:pPr>
          </w:p>
          <w:p w14:paraId="2CD09487" w14:textId="77777777" w:rsidR="00C961A6" w:rsidRDefault="00C961A6" w:rsidP="00C015FD">
            <w:pPr>
              <w:pStyle w:val="VCAAbulletlevel2"/>
              <w:spacing w:after="0"/>
            </w:pPr>
            <w:r w:rsidRPr="00990040">
              <w:t xml:space="preserve">Brainstorm repair strategies that could be used in a conversation or interview and create a </w:t>
            </w:r>
            <w:r>
              <w:t>‘</w:t>
            </w:r>
            <w:r w:rsidRPr="00990040">
              <w:t>repair strategies</w:t>
            </w:r>
            <w:r>
              <w:t>’</w:t>
            </w:r>
            <w:r w:rsidRPr="00990040">
              <w:t xml:space="preserve"> revision list.</w:t>
            </w:r>
          </w:p>
          <w:p w14:paraId="58DEBAFC" w14:textId="77777777" w:rsidR="00C961A6" w:rsidRPr="00990040" w:rsidRDefault="00C961A6" w:rsidP="00C015FD">
            <w:pPr>
              <w:pStyle w:val="VCAAbulletlevel2"/>
              <w:numPr>
                <w:ilvl w:val="0"/>
                <w:numId w:val="0"/>
              </w:numPr>
              <w:spacing w:after="0"/>
            </w:pPr>
          </w:p>
          <w:p w14:paraId="73B83B5F" w14:textId="77777777" w:rsidR="00C961A6" w:rsidRDefault="00C961A6" w:rsidP="00C015FD">
            <w:pPr>
              <w:pStyle w:val="VCAAbulletlevel2"/>
              <w:spacing w:after="0"/>
            </w:pPr>
            <w:r w:rsidRPr="00990040">
              <w:t>Watch an online interview and make notes about the key features, unique characteristics and language used. Discuss these features as a class, identifying the purpose and audience of each text.</w:t>
            </w:r>
          </w:p>
          <w:p w14:paraId="7DCAA5F1" w14:textId="77777777" w:rsidR="00C961A6" w:rsidRPr="00990040" w:rsidRDefault="00C961A6" w:rsidP="00C015FD">
            <w:pPr>
              <w:pStyle w:val="VCAAbulletlevel2"/>
              <w:numPr>
                <w:ilvl w:val="0"/>
                <w:numId w:val="0"/>
              </w:numPr>
              <w:spacing w:after="0"/>
              <w:ind w:left="360"/>
            </w:pPr>
          </w:p>
          <w:p w14:paraId="624D0742" w14:textId="77777777" w:rsidR="00C961A6" w:rsidRDefault="00C961A6" w:rsidP="00C015FD">
            <w:pPr>
              <w:pStyle w:val="VCAAbulletlevel2"/>
              <w:spacing w:after="0"/>
            </w:pPr>
            <w:r w:rsidRPr="00631DDC">
              <w:t>Collect the cue cards containing questions about you and your work. Read the questions on the cue cards and write key words</w:t>
            </w:r>
            <w:r w:rsidRPr="00990040" w:rsidDel="00631DDC">
              <w:t xml:space="preserve"> </w:t>
            </w:r>
            <w:r w:rsidRPr="00990040">
              <w:t>on sticky notes</w:t>
            </w:r>
            <w:r w:rsidRPr="00990040" w:rsidDel="00631DDC">
              <w:t xml:space="preserve"> </w:t>
            </w:r>
            <w:r w:rsidRPr="00990040">
              <w:t>that you could use to respond to the questions. Consider appropriate language use based on your target audience (e.g. formal vs informal language).</w:t>
            </w:r>
          </w:p>
          <w:p w14:paraId="401C60CB" w14:textId="77777777" w:rsidR="00C961A6" w:rsidRPr="00990040" w:rsidRDefault="00C961A6" w:rsidP="00C015FD">
            <w:pPr>
              <w:pStyle w:val="VCAAbulletlevel2"/>
              <w:numPr>
                <w:ilvl w:val="0"/>
                <w:numId w:val="0"/>
              </w:numPr>
              <w:spacing w:after="0"/>
            </w:pPr>
          </w:p>
          <w:p w14:paraId="1BBA2237" w14:textId="77777777" w:rsidR="00C961A6" w:rsidRDefault="00C961A6" w:rsidP="00C015FD">
            <w:pPr>
              <w:pStyle w:val="VCAAbulletlevel2"/>
              <w:spacing w:after="0"/>
            </w:pPr>
            <w:r w:rsidRPr="00990040">
              <w:t>Participate in a pair or small group ‘hot seat’ activity, where someone reads the questions about your piece of work from the cue cards and you respond, using repair strategies and/or your sticky notes if required.</w:t>
            </w:r>
          </w:p>
          <w:p w14:paraId="4EBF62FC" w14:textId="77777777" w:rsidR="00C961A6" w:rsidRPr="00990040" w:rsidRDefault="00C961A6" w:rsidP="00C015FD">
            <w:pPr>
              <w:pStyle w:val="VCAAbulletlevel2"/>
              <w:numPr>
                <w:ilvl w:val="0"/>
                <w:numId w:val="0"/>
              </w:numPr>
              <w:spacing w:after="0"/>
            </w:pPr>
          </w:p>
          <w:p w14:paraId="1F453092" w14:textId="77777777" w:rsidR="00C961A6" w:rsidRPr="0066155E" w:rsidRDefault="00C961A6" w:rsidP="00C015FD">
            <w:pPr>
              <w:pStyle w:val="VCAAbulletlevel2"/>
              <w:spacing w:after="0"/>
            </w:pPr>
            <w:r w:rsidRPr="00990040">
              <w:t>Record a v</w:t>
            </w:r>
            <w:r>
              <w:t>ideo b</w:t>
            </w:r>
            <w:r w:rsidRPr="00990040">
              <w:t xml:space="preserve">log post exploring your own identity and your experiences of living in Australia, incorporating references to your piece of art, music, </w:t>
            </w:r>
            <w:proofErr w:type="gramStart"/>
            <w:r w:rsidRPr="00990040">
              <w:t>literature</w:t>
            </w:r>
            <w:proofErr w:type="gramEnd"/>
            <w:r w:rsidRPr="00990040">
              <w:t xml:space="preserve"> or technology.</w:t>
            </w:r>
          </w:p>
        </w:tc>
      </w:tr>
    </w:tbl>
    <w:p w14:paraId="0BE67C8F" w14:textId="77777777" w:rsidR="00C961A6" w:rsidRDefault="00C961A6" w:rsidP="00C961A6"/>
    <w:p w14:paraId="24452616" w14:textId="77777777" w:rsidR="00C961A6" w:rsidRDefault="00C961A6" w:rsidP="00C961A6">
      <w:pPr>
        <w:pStyle w:val="Figures"/>
        <w:jc w:val="left"/>
        <w:rPr>
          <w:lang w:val="en-AU"/>
        </w:rPr>
      </w:pPr>
    </w:p>
    <w:p w14:paraId="0BD2CCF2" w14:textId="77777777" w:rsidR="00C961A6" w:rsidRDefault="00C961A6" w:rsidP="00C961A6">
      <w:pPr>
        <w:pStyle w:val="Figures"/>
        <w:jc w:val="left"/>
        <w:rPr>
          <w:lang w:val="en-AU"/>
        </w:rPr>
      </w:pPr>
    </w:p>
    <w:p w14:paraId="310D272C" w14:textId="77777777" w:rsidR="00C961A6" w:rsidRDefault="00C961A6" w:rsidP="00C961A6">
      <w:pPr>
        <w:pStyle w:val="Figures"/>
        <w:jc w:val="left"/>
        <w:rPr>
          <w:lang w:val="en-AU"/>
        </w:rPr>
      </w:pPr>
    </w:p>
    <w:p w14:paraId="60A492DB" w14:textId="77777777" w:rsidR="00C961A6" w:rsidRDefault="00C961A6" w:rsidP="00C961A6">
      <w:pPr>
        <w:pStyle w:val="Figures"/>
        <w:jc w:val="left"/>
        <w:rPr>
          <w:lang w:val="en-AU"/>
        </w:rPr>
      </w:pPr>
    </w:p>
    <w:p w14:paraId="24A2CD87" w14:textId="77777777" w:rsidR="00C961A6" w:rsidRDefault="00C961A6" w:rsidP="00C961A6">
      <w:pPr>
        <w:pStyle w:val="Figures"/>
        <w:jc w:val="left"/>
        <w:rPr>
          <w:lang w:val="en-AU"/>
        </w:rPr>
      </w:pPr>
    </w:p>
    <w:p w14:paraId="14B37216" w14:textId="77777777" w:rsidR="00C961A6" w:rsidRDefault="00C961A6" w:rsidP="00C961A6">
      <w:pPr>
        <w:pStyle w:val="Figures"/>
        <w:jc w:val="left"/>
        <w:rPr>
          <w:lang w:val="en-AU"/>
        </w:rPr>
      </w:pPr>
    </w:p>
    <w:p w14:paraId="432C78C1" w14:textId="77777777" w:rsidR="00C961A6" w:rsidRDefault="00C961A6" w:rsidP="00C961A6">
      <w:pPr>
        <w:pStyle w:val="Figures"/>
        <w:jc w:val="left"/>
        <w:rPr>
          <w:lang w:val="en-AU"/>
        </w:rPr>
      </w:pPr>
    </w:p>
    <w:p w14:paraId="1C2157E3" w14:textId="77777777" w:rsidR="00C961A6" w:rsidRDefault="00C961A6" w:rsidP="00C961A6">
      <w:pPr>
        <w:pStyle w:val="Figures"/>
        <w:jc w:val="left"/>
        <w:rPr>
          <w:lang w:val="en-AU"/>
        </w:rPr>
        <w:sectPr w:rsidR="00C961A6" w:rsidSect="00C961A6">
          <w:headerReference w:type="default" r:id="rId33"/>
          <w:footerReference w:type="default" r:id="rId34"/>
          <w:headerReference w:type="first" r:id="rId35"/>
          <w:footerReference w:type="first" r:id="rId36"/>
          <w:pgSz w:w="11907" w:h="16840" w:code="9"/>
          <w:pgMar w:top="1430" w:right="1134" w:bottom="993" w:left="1985" w:header="392" w:footer="273" w:gutter="0"/>
          <w:pgNumType w:start="1"/>
          <w:cols w:space="708"/>
          <w:docGrid w:linePitch="360"/>
        </w:sectPr>
      </w:pPr>
    </w:p>
    <w:p w14:paraId="463555CA" w14:textId="77777777" w:rsidR="00C961A6" w:rsidRPr="00B13D9B" w:rsidRDefault="00C961A6" w:rsidP="00C961A6">
      <w:pPr>
        <w:pStyle w:val="Heading3"/>
      </w:pPr>
      <w:bookmarkStart w:id="22" w:name="_Hlk179272074"/>
      <w:bookmarkStart w:id="23" w:name="_Toc191908657"/>
      <w:r w:rsidRPr="00B13D9B">
        <w:lastRenderedPageBreak/>
        <w:t>Unit 2</w:t>
      </w:r>
      <w:bookmarkEnd w:id="23"/>
    </w:p>
    <w:p w14:paraId="0728F450" w14:textId="77777777" w:rsidR="00C961A6" w:rsidRDefault="00C961A6" w:rsidP="00C961A6">
      <w:pPr>
        <w:pStyle w:val="Heading4"/>
      </w:pPr>
      <w:r w:rsidRPr="008C6AA2">
        <w:t>Unit 2</w:t>
      </w:r>
      <w:r>
        <w:t xml:space="preserve"> </w:t>
      </w:r>
      <w:r w:rsidRPr="008C6AA2">
        <w:t>- Area of Study 1</w:t>
      </w:r>
    </w:p>
    <w:tbl>
      <w:tblPr>
        <w:tblStyle w:val="TableGrid"/>
        <w:tblW w:w="8647" w:type="dxa"/>
        <w:tblInd w:w="-5" w:type="dxa"/>
        <w:tblLook w:val="04A0" w:firstRow="1" w:lastRow="0" w:firstColumn="1" w:lastColumn="0" w:noHBand="0" w:noVBand="1"/>
      </w:tblPr>
      <w:tblGrid>
        <w:gridCol w:w="2161"/>
        <w:gridCol w:w="2162"/>
        <w:gridCol w:w="2162"/>
        <w:gridCol w:w="2162"/>
      </w:tblGrid>
      <w:tr w:rsidR="00C961A6" w:rsidRPr="00F040C4" w14:paraId="42B577A6" w14:textId="77777777" w:rsidTr="00C015FD">
        <w:trPr>
          <w:trHeight w:val="274"/>
        </w:trPr>
        <w:tc>
          <w:tcPr>
            <w:tcW w:w="2161" w:type="dxa"/>
            <w:shd w:val="clear" w:color="auto" w:fill="0F7EB4"/>
          </w:tcPr>
          <w:p w14:paraId="493150F1" w14:textId="77777777" w:rsidR="00C961A6" w:rsidRPr="00F040C4" w:rsidRDefault="00C961A6" w:rsidP="00C015FD">
            <w:pPr>
              <w:pStyle w:val="VCAAtablecondensedheading"/>
              <w:rPr>
                <w:b w:val="0"/>
              </w:rPr>
            </w:pPr>
            <w:r w:rsidRPr="00F040C4">
              <w:t xml:space="preserve">Concept </w:t>
            </w:r>
          </w:p>
        </w:tc>
        <w:tc>
          <w:tcPr>
            <w:tcW w:w="2162" w:type="dxa"/>
            <w:shd w:val="clear" w:color="auto" w:fill="0F7EB4"/>
          </w:tcPr>
          <w:p w14:paraId="03FB0A04" w14:textId="77777777" w:rsidR="00C961A6" w:rsidRPr="00F040C4" w:rsidRDefault="00C961A6" w:rsidP="00C015FD">
            <w:pPr>
              <w:pStyle w:val="VCAAtablecondensedheading"/>
              <w:rPr>
                <w:b w:val="0"/>
              </w:rPr>
            </w:pPr>
            <w:r w:rsidRPr="00F040C4">
              <w:t>Perspective</w:t>
            </w:r>
          </w:p>
        </w:tc>
        <w:tc>
          <w:tcPr>
            <w:tcW w:w="2162" w:type="dxa"/>
            <w:shd w:val="clear" w:color="auto" w:fill="0F7EB4"/>
          </w:tcPr>
          <w:p w14:paraId="50BBF479" w14:textId="77777777" w:rsidR="00C961A6" w:rsidRPr="00F040C4" w:rsidRDefault="00C961A6" w:rsidP="00C015FD">
            <w:pPr>
              <w:pStyle w:val="VCAAtablecondensedheading"/>
              <w:rPr>
                <w:b w:val="0"/>
              </w:rPr>
            </w:pPr>
            <w:r w:rsidRPr="00F040C4">
              <w:t>Topic</w:t>
            </w:r>
          </w:p>
        </w:tc>
        <w:tc>
          <w:tcPr>
            <w:tcW w:w="2162" w:type="dxa"/>
            <w:shd w:val="clear" w:color="auto" w:fill="0F7EB4"/>
          </w:tcPr>
          <w:p w14:paraId="559EA890" w14:textId="77777777" w:rsidR="00C961A6" w:rsidRPr="00F040C4" w:rsidRDefault="00C961A6" w:rsidP="00C015FD">
            <w:pPr>
              <w:pStyle w:val="VCAAtablecondensedheading"/>
              <w:rPr>
                <w:b w:val="0"/>
              </w:rPr>
            </w:pPr>
            <w:r w:rsidRPr="00F040C4">
              <w:t>Subtopic</w:t>
            </w:r>
          </w:p>
        </w:tc>
      </w:tr>
      <w:tr w:rsidR="00C961A6" w:rsidRPr="00F040C4" w14:paraId="336D4525" w14:textId="77777777" w:rsidTr="007B5240">
        <w:trPr>
          <w:trHeight w:val="1701"/>
        </w:trPr>
        <w:tc>
          <w:tcPr>
            <w:tcW w:w="2161" w:type="dxa"/>
            <w:vAlign w:val="center"/>
          </w:tcPr>
          <w:p w14:paraId="3622624F" w14:textId="06DE52A9" w:rsidR="00C961A6" w:rsidRPr="0094696C" w:rsidRDefault="00C961A6" w:rsidP="007B5240">
            <w:pPr>
              <w:pStyle w:val="VCAAbody"/>
              <w:jc w:val="center"/>
            </w:pPr>
            <w:r w:rsidRPr="0094696C">
              <w:t>Legacy</w:t>
            </w:r>
          </w:p>
        </w:tc>
        <w:tc>
          <w:tcPr>
            <w:tcW w:w="2162" w:type="dxa"/>
            <w:vAlign w:val="center"/>
          </w:tcPr>
          <w:p w14:paraId="6022466A" w14:textId="77777777" w:rsidR="00C961A6" w:rsidRPr="0094696C" w:rsidRDefault="00C961A6" w:rsidP="007B5240">
            <w:pPr>
              <w:pStyle w:val="VCAAbody"/>
              <w:jc w:val="center"/>
            </w:pPr>
            <w:r w:rsidRPr="0094696C">
              <w:t>Personal</w:t>
            </w:r>
          </w:p>
        </w:tc>
        <w:tc>
          <w:tcPr>
            <w:tcW w:w="2162" w:type="dxa"/>
            <w:vAlign w:val="center"/>
          </w:tcPr>
          <w:p w14:paraId="1DF448EC" w14:textId="77777777" w:rsidR="00C961A6" w:rsidRPr="0094696C" w:rsidRDefault="00C961A6" w:rsidP="007B5240">
            <w:pPr>
              <w:pStyle w:val="VCAAbody"/>
              <w:jc w:val="center"/>
            </w:pPr>
            <w:r w:rsidRPr="005A0EDD">
              <w:t>Innovation</w:t>
            </w:r>
          </w:p>
        </w:tc>
        <w:tc>
          <w:tcPr>
            <w:tcW w:w="2162" w:type="dxa"/>
            <w:vAlign w:val="center"/>
          </w:tcPr>
          <w:p w14:paraId="3F9E353D" w14:textId="77777777" w:rsidR="00C961A6" w:rsidRPr="0094696C" w:rsidRDefault="00C961A6" w:rsidP="007B5240">
            <w:pPr>
              <w:pStyle w:val="VCAAbody"/>
              <w:jc w:val="center"/>
            </w:pPr>
            <w:r w:rsidRPr="005A0EDD">
              <w:t>Innovations I can’t live without</w:t>
            </w:r>
          </w:p>
        </w:tc>
      </w:tr>
    </w:tbl>
    <w:p w14:paraId="02026A12" w14:textId="77777777" w:rsidR="00C961A6" w:rsidRPr="00B13D9B" w:rsidRDefault="00C961A6" w:rsidP="00C961A6">
      <w:pPr>
        <w:pStyle w:val="Heading2"/>
        <w:rPr>
          <w:sz w:val="28"/>
        </w:rPr>
      </w:pPr>
      <w:bookmarkStart w:id="24" w:name="_Toc191908658"/>
      <w:r w:rsidRPr="00633101">
        <w:rPr>
          <w:sz w:val="28"/>
        </w:rPr>
        <w:t xml:space="preserve">Outcome </w:t>
      </w:r>
      <w:r>
        <w:rPr>
          <w:sz w:val="28"/>
        </w:rPr>
        <w:t>1</w:t>
      </w:r>
      <w:bookmarkEnd w:id="24"/>
      <w:r w:rsidRPr="00B13D9B">
        <w:rPr>
          <w:sz w:val="28"/>
        </w:rPr>
        <w:tab/>
      </w:r>
    </w:p>
    <w:p w14:paraId="31ABEEE9" w14:textId="2054C196" w:rsidR="00C961A6" w:rsidRPr="00FD4DAA" w:rsidRDefault="00C961A6" w:rsidP="00C961A6">
      <w:pPr>
        <w:pStyle w:val="VCAAbody"/>
        <w:rPr>
          <w:shd w:val="clear" w:color="auto" w:fill="FFFFFF"/>
        </w:rPr>
      </w:pPr>
      <w:r w:rsidRPr="00FD4DAA">
        <w:rPr>
          <w:shd w:val="clear" w:color="auto" w:fill="FFFFFF"/>
        </w:rPr>
        <w:t xml:space="preserve">On completion of this unit the student will engage with the ideas, opinions and/or information raised in a listening text in </w:t>
      </w:r>
      <w:sdt>
        <w:sdtPr>
          <w:rPr>
            <w:shd w:val="clear" w:color="auto" w:fill="FFFFFF"/>
          </w:rPr>
          <w:alias w:val="Keywords"/>
          <w:tag w:val=""/>
          <w:id w:val="765665193"/>
          <w:placeholder>
            <w:docPart w:val="495CD9D90A3E46678DC4462EA368F94F"/>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Russian</w:t>
          </w:r>
        </w:sdtContent>
      </w:sdt>
      <w:r w:rsidRPr="00FD4DAA">
        <w:rPr>
          <w:shd w:val="clear" w:color="auto" w:fill="FFFFFF"/>
        </w:rPr>
        <w:t xml:space="preserve"> and develop the exchange through an extended response in writing in </w:t>
      </w:r>
      <w:sdt>
        <w:sdtPr>
          <w:rPr>
            <w:shd w:val="clear" w:color="auto" w:fill="FFFFFF"/>
          </w:rPr>
          <w:alias w:val="Keywords"/>
          <w:tag w:val=""/>
          <w:id w:val="-620232834"/>
          <w:placeholder>
            <w:docPart w:val="1B0EA241BE194AF095A1CB7BE64028E6"/>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Russian</w:t>
          </w:r>
        </w:sdtContent>
      </w:sdt>
      <w:r w:rsidRPr="00FD4DAA">
        <w:rPr>
          <w:shd w:val="clear" w:color="auto" w:fill="FFFFFF"/>
        </w:rPr>
        <w:t xml:space="preserve">. </w:t>
      </w:r>
    </w:p>
    <w:p w14:paraId="2BF9273B" w14:textId="77777777" w:rsidR="00C961A6" w:rsidRPr="00753F1C" w:rsidRDefault="00C961A6" w:rsidP="00C961A6">
      <w:pPr>
        <w:pStyle w:val="Heading2"/>
        <w:rPr>
          <w:sz w:val="24"/>
          <w:szCs w:val="24"/>
        </w:rPr>
      </w:pPr>
      <w:bookmarkStart w:id="25" w:name="_Toc191908659"/>
      <w:r w:rsidRPr="00633101">
        <w:rPr>
          <w:sz w:val="24"/>
          <w:szCs w:val="24"/>
        </w:rPr>
        <w:t>Examples of learning activities</w:t>
      </w:r>
      <w:bookmarkEnd w:id="25"/>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C961A6" w14:paraId="39F72EA1" w14:textId="77777777" w:rsidTr="00C015FD">
        <w:trPr>
          <w:cantSplit/>
        </w:trPr>
        <w:tc>
          <w:tcPr>
            <w:tcW w:w="8783" w:type="dxa"/>
          </w:tcPr>
          <w:p w14:paraId="1062D0F6" w14:textId="2467D57E" w:rsidR="00C961A6" w:rsidRPr="00F66F92" w:rsidRDefault="00C961A6" w:rsidP="00C015FD">
            <w:pPr>
              <w:pStyle w:val="VCAAbulletlevel2"/>
              <w:spacing w:after="0"/>
            </w:pPr>
            <w:r>
              <w:t>C</w:t>
            </w:r>
            <w:r w:rsidRPr="00530117">
              <w:t xml:space="preserve">reate a list of innovations you cannot live without. </w:t>
            </w:r>
            <w:r>
              <w:t>P</w:t>
            </w:r>
            <w:r w:rsidRPr="00530117">
              <w:t xml:space="preserve">resent your top </w:t>
            </w:r>
            <w:r>
              <w:t>3</w:t>
            </w:r>
            <w:r w:rsidRPr="00530117">
              <w:t xml:space="preserve"> innovations</w:t>
            </w:r>
            <w:r>
              <w:t xml:space="preserve"> in </w:t>
            </w:r>
            <w:sdt>
              <w:sdtPr>
                <w:alias w:val="Keywords"/>
                <w:tag w:val=""/>
                <w:id w:val="1880509705"/>
                <w:placeholder>
                  <w:docPart w:val="9391ACBEDDFB482B81991876C18E54D8"/>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530117">
              <w:t xml:space="preserve"> and explain</w:t>
            </w:r>
            <w:r>
              <w:t xml:space="preserve"> why</w:t>
            </w:r>
            <w:r w:rsidRPr="00530117">
              <w:t xml:space="preserve"> they are essential to your life.</w:t>
            </w:r>
          </w:p>
        </w:tc>
      </w:tr>
      <w:tr w:rsidR="00C961A6" w14:paraId="47E0EA59" w14:textId="77777777" w:rsidTr="00C015FD">
        <w:trPr>
          <w:cantSplit/>
        </w:trPr>
        <w:tc>
          <w:tcPr>
            <w:tcW w:w="8783" w:type="dxa"/>
          </w:tcPr>
          <w:p w14:paraId="5AC4B858" w14:textId="4F213F29" w:rsidR="00C961A6" w:rsidRPr="00F66F92" w:rsidRDefault="00C961A6" w:rsidP="00C015FD">
            <w:pPr>
              <w:pStyle w:val="VCAAbulletlevel2"/>
            </w:pPr>
            <w:r>
              <w:t xml:space="preserve">Brainstorm key vocabulary then, in pairs, play a dictionary game, competing against other pairs to be first to find the target words in </w:t>
            </w:r>
            <w:sdt>
              <w:sdtPr>
                <w:alias w:val="Keywords"/>
                <w:tag w:val=""/>
                <w:id w:val="-1365741645"/>
                <w:placeholder>
                  <w:docPart w:val="986C555BC21C4F569EA7C800BD45D328"/>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t>. Discuss why some words may not feature in your print dictionary. Learn and revise the words using an online revision tool.</w:t>
            </w:r>
          </w:p>
        </w:tc>
      </w:tr>
      <w:tr w:rsidR="00C961A6" w14:paraId="6BE7D2EF" w14:textId="77777777" w:rsidTr="00C015FD">
        <w:trPr>
          <w:cantSplit/>
        </w:trPr>
        <w:tc>
          <w:tcPr>
            <w:tcW w:w="8783" w:type="dxa"/>
          </w:tcPr>
          <w:p w14:paraId="1A8B4521" w14:textId="737FD703" w:rsidR="00C961A6" w:rsidRPr="00F66F92" w:rsidRDefault="00C961A6" w:rsidP="00C015FD">
            <w:pPr>
              <w:pStyle w:val="VCAAbulletlevel2"/>
              <w:spacing w:after="0"/>
            </w:pPr>
            <w:r w:rsidRPr="00530117">
              <w:t xml:space="preserve">Watch </w:t>
            </w:r>
            <w:r>
              <w:t>online</w:t>
            </w:r>
            <w:r w:rsidRPr="00530117">
              <w:t xml:space="preserve"> videos in </w:t>
            </w:r>
            <w:sdt>
              <w:sdtPr>
                <w:alias w:val="Keywords"/>
                <w:tag w:val=""/>
                <w:id w:val="-1080907557"/>
                <w:placeholder>
                  <w:docPart w:val="65DF087B3C134583B9F6B4C1246340DE"/>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530117">
              <w:t xml:space="preserve"> </w:t>
            </w:r>
            <w:r>
              <w:t xml:space="preserve">that </w:t>
            </w:r>
            <w:r w:rsidRPr="00530117">
              <w:t>focus on innovation and its role in shaping the future. Discuss</w:t>
            </w:r>
            <w:r>
              <w:t xml:space="preserve"> and</w:t>
            </w:r>
            <w:r w:rsidRPr="00530117">
              <w:t xml:space="preserve"> share your key takeaways and express your thoughts on the presented ideas.</w:t>
            </w:r>
          </w:p>
        </w:tc>
      </w:tr>
      <w:tr w:rsidR="00C961A6" w14:paraId="46C6D9E9" w14:textId="77777777" w:rsidTr="00C015FD">
        <w:trPr>
          <w:cantSplit/>
        </w:trPr>
        <w:tc>
          <w:tcPr>
            <w:tcW w:w="8783" w:type="dxa"/>
          </w:tcPr>
          <w:p w14:paraId="379413C2" w14:textId="68DF9CB7" w:rsidR="00C961A6" w:rsidRPr="00F66F92" w:rsidRDefault="00C961A6" w:rsidP="00C015FD">
            <w:pPr>
              <w:pStyle w:val="VCAAbulletlevel2"/>
              <w:spacing w:after="0"/>
            </w:pPr>
            <w:r w:rsidRPr="00530117">
              <w:t>Create a timeline of significant innovations throughout history</w:t>
            </w:r>
            <w:r w:rsidRPr="00C873EB">
              <w:t xml:space="preserve"> </w:t>
            </w:r>
            <w:r w:rsidRPr="00530117">
              <w:t xml:space="preserve">in </w:t>
            </w:r>
            <w:sdt>
              <w:sdtPr>
                <w:alias w:val="Keywords"/>
                <w:tag w:val=""/>
                <w:id w:val="380210614"/>
                <w:placeholder>
                  <w:docPart w:val="420459B3EBCA4914B1A850714A1A995C"/>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530117">
              <w:t xml:space="preserve">. Share your </w:t>
            </w:r>
            <w:r>
              <w:t>timeline</w:t>
            </w:r>
            <w:r w:rsidRPr="00530117">
              <w:t xml:space="preserve"> and explain the importance of specific innovations in the development of society and technology</w:t>
            </w:r>
            <w:r>
              <w:t>, and how these have impacted your life</w:t>
            </w:r>
            <w:r w:rsidRPr="00530117">
              <w:t xml:space="preserve">.   </w:t>
            </w:r>
          </w:p>
        </w:tc>
      </w:tr>
      <w:tr w:rsidR="00C961A6" w14:paraId="5896AAD9" w14:textId="77777777" w:rsidTr="00C015FD">
        <w:trPr>
          <w:cantSplit/>
        </w:trPr>
        <w:tc>
          <w:tcPr>
            <w:tcW w:w="8783" w:type="dxa"/>
          </w:tcPr>
          <w:p w14:paraId="55A290B7" w14:textId="77777777" w:rsidR="00C961A6" w:rsidRPr="00F66F92" w:rsidRDefault="00C961A6" w:rsidP="00C015FD">
            <w:pPr>
              <w:pStyle w:val="VCAAbulletlevel2"/>
              <w:spacing w:after="0"/>
            </w:pPr>
            <w:r w:rsidRPr="002F6042">
              <w:t xml:space="preserve">Choose a renowned innovator and research their life and work. </w:t>
            </w:r>
            <w:r>
              <w:t>Write</w:t>
            </w:r>
            <w:r w:rsidRPr="002F6042">
              <w:t xml:space="preserve"> </w:t>
            </w:r>
            <w:r>
              <w:t>a biography about them</w:t>
            </w:r>
            <w:r w:rsidRPr="002F6042">
              <w:t>.</w:t>
            </w:r>
          </w:p>
        </w:tc>
      </w:tr>
      <w:tr w:rsidR="00C961A6" w14:paraId="5996734C" w14:textId="77777777" w:rsidTr="00C015FD">
        <w:trPr>
          <w:cantSplit/>
        </w:trPr>
        <w:tc>
          <w:tcPr>
            <w:tcW w:w="8783" w:type="dxa"/>
          </w:tcPr>
          <w:p w14:paraId="27253607" w14:textId="77777777" w:rsidR="00C961A6" w:rsidRPr="00F66F92" w:rsidRDefault="00C961A6" w:rsidP="00C015FD">
            <w:pPr>
              <w:pStyle w:val="VCAAbulletlevel2"/>
              <w:spacing w:after="0"/>
            </w:pPr>
            <w:r w:rsidRPr="00530117">
              <w:t>Research various innovative products, technologies or services that have significantly impacted modern life</w:t>
            </w:r>
            <w:r>
              <w:t xml:space="preserve">, then </w:t>
            </w:r>
            <w:r w:rsidRPr="00530117">
              <w:t>create a multimedia presentation showcasing</w:t>
            </w:r>
            <w:r>
              <w:t xml:space="preserve"> your findings</w:t>
            </w:r>
            <w:r w:rsidRPr="00530117">
              <w:t>. Present it to your class and engage in discussions about the importance and benefits of these innovations.</w:t>
            </w:r>
          </w:p>
        </w:tc>
      </w:tr>
      <w:tr w:rsidR="00C961A6" w14:paraId="452688BF" w14:textId="77777777" w:rsidTr="00C015FD">
        <w:trPr>
          <w:cantSplit/>
        </w:trPr>
        <w:tc>
          <w:tcPr>
            <w:tcW w:w="8783" w:type="dxa"/>
          </w:tcPr>
          <w:p w14:paraId="7BD212C2" w14:textId="468E11EF" w:rsidR="00C961A6" w:rsidRPr="00F66F92" w:rsidRDefault="00C961A6" w:rsidP="00C015FD">
            <w:pPr>
              <w:pStyle w:val="VCAAbulletlevel2"/>
              <w:spacing w:after="0"/>
            </w:pPr>
            <w:bookmarkStart w:id="26" w:name="_Hlk144760449"/>
            <w:r>
              <w:lastRenderedPageBreak/>
              <w:t xml:space="preserve">Discuss vocabulary and grammatical structures that could be useful when expressing opinions in </w:t>
            </w:r>
            <w:sdt>
              <w:sdtPr>
                <w:alias w:val="Keywords"/>
                <w:tag w:val=""/>
                <w:id w:val="996622927"/>
                <w:placeholder>
                  <w:docPart w:val="39C9B1CB8CD5485CA8D52082C6F2AF88"/>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t>, then participate in a ‘running dictation’ activity, focusing on revising this information.</w:t>
            </w:r>
            <w:bookmarkEnd w:id="26"/>
          </w:p>
        </w:tc>
      </w:tr>
      <w:tr w:rsidR="00C961A6" w14:paraId="597CE072" w14:textId="77777777" w:rsidTr="00C015FD">
        <w:trPr>
          <w:cantSplit/>
        </w:trPr>
        <w:tc>
          <w:tcPr>
            <w:tcW w:w="8783" w:type="dxa"/>
          </w:tcPr>
          <w:p w14:paraId="7258F35B" w14:textId="77777777" w:rsidR="00C961A6" w:rsidRPr="00F66F92" w:rsidRDefault="00C961A6" w:rsidP="00C015FD">
            <w:pPr>
              <w:pStyle w:val="VCAAbulletlevel2"/>
              <w:spacing w:after="0"/>
            </w:pPr>
            <w:r>
              <w:t xml:space="preserve">Complete a ‘Think, pair, share’ activity, brainstorming </w:t>
            </w:r>
            <w:r w:rsidRPr="00530117">
              <w:t>whether rapid innovation is more beneficial or harmful to society</w:t>
            </w:r>
            <w:r>
              <w:t>. Brainstorm arguments that use persuasive devices to support a position, then participate in a class debate.</w:t>
            </w:r>
          </w:p>
        </w:tc>
      </w:tr>
      <w:tr w:rsidR="00C961A6" w14:paraId="7AD0C2CD" w14:textId="77777777" w:rsidTr="00C015FD">
        <w:trPr>
          <w:cantSplit/>
        </w:trPr>
        <w:tc>
          <w:tcPr>
            <w:tcW w:w="8783" w:type="dxa"/>
          </w:tcPr>
          <w:p w14:paraId="26BB4EF5" w14:textId="77777777" w:rsidR="00C961A6" w:rsidRDefault="00C961A6" w:rsidP="00C015FD">
            <w:pPr>
              <w:pStyle w:val="VCAAbulletlevel2"/>
              <w:spacing w:after="0"/>
            </w:pPr>
            <w:r>
              <w:t>I</w:t>
            </w:r>
            <w:r w:rsidRPr="00530117">
              <w:t>n small groups</w:t>
            </w:r>
            <w:r>
              <w:t>, present a</w:t>
            </w:r>
            <w:r w:rsidRPr="00530117">
              <w:t xml:space="preserve"> solution to</w:t>
            </w:r>
            <w:r>
              <w:t xml:space="preserve"> a</w:t>
            </w:r>
            <w:r w:rsidRPr="00530117">
              <w:t xml:space="preserve"> real-world problem</w:t>
            </w:r>
            <w:r>
              <w:t>, explaining the benefits of innovations to achieve this solution. L</w:t>
            </w:r>
            <w:r w:rsidRPr="00530117">
              <w:t>isten to feedback from your peers, and refine your ideas based on the feedback</w:t>
            </w:r>
            <w:r>
              <w:t xml:space="preserve"> you</w:t>
            </w:r>
            <w:r w:rsidRPr="00530117">
              <w:t xml:space="preserve"> receive.</w:t>
            </w:r>
          </w:p>
        </w:tc>
      </w:tr>
      <w:tr w:rsidR="00C961A6" w14:paraId="3F224F22" w14:textId="77777777" w:rsidTr="00C015FD">
        <w:trPr>
          <w:cantSplit/>
        </w:trPr>
        <w:tc>
          <w:tcPr>
            <w:tcW w:w="8783" w:type="dxa"/>
          </w:tcPr>
          <w:p w14:paraId="35CE1C59" w14:textId="2AD255D2" w:rsidR="00C961A6" w:rsidRDefault="00C961A6" w:rsidP="00C015FD">
            <w:pPr>
              <w:pStyle w:val="VCAAbulletlevel2"/>
              <w:spacing w:after="0"/>
            </w:pPr>
            <w:r>
              <w:t xml:space="preserve">Identify different ways of asking questions in </w:t>
            </w:r>
            <w:sdt>
              <w:sdtPr>
                <w:alias w:val="Keywords"/>
                <w:tag w:val=""/>
                <w:id w:val="45804127"/>
                <w:placeholder>
                  <w:docPart w:val="9571CCE59F2D487E90D93118676D5FB0"/>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t>, discussing both open and closed questions. Participate in a ‘</w:t>
            </w:r>
            <w:hyperlink r:id="rId37" w:history="1">
              <w:r w:rsidRPr="4C69F107">
                <w:rPr>
                  <w:rStyle w:val="Hyperlink"/>
                  <w:rFonts w:asciiTheme="majorHAnsi" w:hAnsiTheme="majorHAnsi" w:cstheme="majorBidi"/>
                  <w:sz w:val="24"/>
                  <w:szCs w:val="24"/>
                </w:rPr>
                <w:t>gallery walk activity,</w:t>
              </w:r>
            </w:hyperlink>
            <w:r>
              <w:t>’ walking around the room collecting the questions you would like to ask in an interview,</w:t>
            </w:r>
            <w:r w:rsidRPr="00C873EB">
              <w:t xml:space="preserve"> </w:t>
            </w:r>
            <w:r>
              <w:t xml:space="preserve">or brainstorm a list of questions you could ask an innovator during an interview. </w:t>
            </w:r>
          </w:p>
        </w:tc>
      </w:tr>
      <w:tr w:rsidR="00C961A6" w14:paraId="72D36E71" w14:textId="77777777" w:rsidTr="00C015FD">
        <w:trPr>
          <w:cantSplit/>
        </w:trPr>
        <w:tc>
          <w:tcPr>
            <w:tcW w:w="8783" w:type="dxa"/>
          </w:tcPr>
          <w:p w14:paraId="2242AC29" w14:textId="77777777" w:rsidR="00C961A6" w:rsidRDefault="00C961A6" w:rsidP="00C015FD">
            <w:pPr>
              <w:pStyle w:val="VCAAbulletlevel2"/>
              <w:spacing w:after="0"/>
            </w:pPr>
            <w:r>
              <w:t>C</w:t>
            </w:r>
            <w:r w:rsidRPr="00530117">
              <w:t xml:space="preserve">reate a </w:t>
            </w:r>
            <w:r>
              <w:t>video blog</w:t>
            </w:r>
            <w:r w:rsidRPr="00530117">
              <w:t xml:space="preserve"> interview</w:t>
            </w:r>
            <w:r>
              <w:t>ing an</w:t>
            </w:r>
            <w:r w:rsidRPr="00530117">
              <w:t xml:space="preserve"> expert</w:t>
            </w:r>
            <w:r>
              <w:t xml:space="preserve"> or</w:t>
            </w:r>
            <w:r w:rsidRPr="00530117">
              <w:t xml:space="preserve"> innovator</w:t>
            </w:r>
            <w:r>
              <w:t>,</w:t>
            </w:r>
            <w:r w:rsidRPr="00530117">
              <w:t xml:space="preserve"> or </w:t>
            </w:r>
            <w:r>
              <w:t>peers</w:t>
            </w:r>
            <w:r w:rsidRPr="00530117">
              <w:t xml:space="preserve"> playing</w:t>
            </w:r>
            <w:r>
              <w:t xml:space="preserve"> the role of</w:t>
            </w:r>
            <w:r w:rsidRPr="00530117">
              <w:t xml:space="preserve"> </w:t>
            </w:r>
            <w:r>
              <w:t>an</w:t>
            </w:r>
            <w:r w:rsidRPr="00530117">
              <w:t xml:space="preserve"> innovator. </w:t>
            </w:r>
          </w:p>
        </w:tc>
      </w:tr>
      <w:tr w:rsidR="00C961A6" w14:paraId="38A4E091" w14:textId="77777777" w:rsidTr="00C015FD">
        <w:trPr>
          <w:cantSplit/>
        </w:trPr>
        <w:tc>
          <w:tcPr>
            <w:tcW w:w="8783" w:type="dxa"/>
          </w:tcPr>
          <w:p w14:paraId="3440E52E" w14:textId="5FECF9CA" w:rsidR="00C961A6" w:rsidRDefault="00C961A6" w:rsidP="00C015FD">
            <w:pPr>
              <w:pStyle w:val="VCAAbulletlevel2"/>
              <w:spacing w:after="0"/>
            </w:pPr>
            <w:r w:rsidRPr="00530117">
              <w:t xml:space="preserve">Explore innovations that address environmental and social challenges. Listen to </w:t>
            </w:r>
            <w:r>
              <w:t xml:space="preserve">texts </w:t>
            </w:r>
            <w:r w:rsidRPr="00530117">
              <w:t xml:space="preserve">in </w:t>
            </w:r>
            <w:sdt>
              <w:sdtPr>
                <w:alias w:val="Keywords"/>
                <w:tag w:val=""/>
                <w:id w:val="1460067010"/>
                <w:placeholder>
                  <w:docPart w:val="D24DBEED064244B7985FF39EB30600D6"/>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t xml:space="preserve"> about</w:t>
            </w:r>
            <w:r w:rsidRPr="00530117">
              <w:t xml:space="preserve"> sustainable innovations and discuss their potential to create a positive impact on the world.</w:t>
            </w:r>
          </w:p>
        </w:tc>
      </w:tr>
      <w:tr w:rsidR="00C961A6" w14:paraId="68600172" w14:textId="77777777" w:rsidTr="00C015FD">
        <w:trPr>
          <w:cantSplit/>
        </w:trPr>
        <w:tc>
          <w:tcPr>
            <w:tcW w:w="8783" w:type="dxa"/>
          </w:tcPr>
          <w:p w14:paraId="2847DFC3" w14:textId="77777777" w:rsidR="00C961A6" w:rsidRDefault="00C961A6" w:rsidP="00C015FD">
            <w:pPr>
              <w:pStyle w:val="VCAAbulletlevel2"/>
              <w:spacing w:after="0"/>
            </w:pPr>
            <w:r w:rsidRPr="002F6042">
              <w:t xml:space="preserve">Listen to a short podcast </w:t>
            </w:r>
            <w:r>
              <w:t>or</w:t>
            </w:r>
            <w:r w:rsidRPr="002F6042">
              <w:t xml:space="preserve"> interview with experts or innovators and craft a reflective extended response</w:t>
            </w:r>
            <w:r>
              <w:t xml:space="preserve"> such as a journal entry,</w:t>
            </w:r>
            <w:r w:rsidRPr="002F6042">
              <w:t xml:space="preserve"> discussing the impact of the innovations.</w:t>
            </w:r>
          </w:p>
        </w:tc>
      </w:tr>
      <w:tr w:rsidR="00C961A6" w14:paraId="7DD55A02" w14:textId="77777777" w:rsidTr="00C015FD">
        <w:trPr>
          <w:cantSplit/>
        </w:trPr>
        <w:tc>
          <w:tcPr>
            <w:tcW w:w="8783" w:type="dxa"/>
          </w:tcPr>
          <w:p w14:paraId="462468CD" w14:textId="77777777" w:rsidR="00C961A6" w:rsidRDefault="00C961A6" w:rsidP="00C015FD">
            <w:pPr>
              <w:pStyle w:val="VCAAbulletlevel2"/>
              <w:spacing w:after="0"/>
            </w:pPr>
            <w:r w:rsidRPr="00530117">
              <w:t>Analyse how innovation is portrayed in popular culture, such as movies, TV shows or books. After viewing or reading, share your insights on the representation of innovation and its influence on society</w:t>
            </w:r>
            <w:r>
              <w:t xml:space="preserve"> in an online discussion board or shared space</w:t>
            </w:r>
            <w:r w:rsidRPr="00530117">
              <w:t>.</w:t>
            </w:r>
          </w:p>
        </w:tc>
      </w:tr>
      <w:tr w:rsidR="00C961A6" w14:paraId="5E9BDE46" w14:textId="77777777" w:rsidTr="00C015FD">
        <w:trPr>
          <w:cantSplit/>
        </w:trPr>
        <w:tc>
          <w:tcPr>
            <w:tcW w:w="8783" w:type="dxa"/>
          </w:tcPr>
          <w:p w14:paraId="7CEB0140" w14:textId="77777777" w:rsidR="00C961A6" w:rsidRDefault="00C961A6" w:rsidP="00C015FD">
            <w:pPr>
              <w:pStyle w:val="VCAAbulletlevel2"/>
              <w:spacing w:after="0"/>
            </w:pPr>
            <w:r w:rsidRPr="0009120F">
              <w:t>Read a letter to the editor, focusing on the negative impact of technology in schools.</w:t>
            </w:r>
          </w:p>
        </w:tc>
      </w:tr>
      <w:tr w:rsidR="00C961A6" w14:paraId="66E5902F" w14:textId="77777777" w:rsidTr="00C015FD">
        <w:trPr>
          <w:cantSplit/>
        </w:trPr>
        <w:tc>
          <w:tcPr>
            <w:tcW w:w="8783" w:type="dxa"/>
            <w:tcBorders>
              <w:bottom w:val="single" w:sz="4" w:space="0" w:color="auto"/>
            </w:tcBorders>
            <w:shd w:val="clear" w:color="auto" w:fill="D9D9D9" w:themeFill="background1" w:themeFillShade="D9"/>
          </w:tcPr>
          <w:p w14:paraId="1CAAFE2C" w14:textId="77777777" w:rsidR="00C961A6" w:rsidRPr="002E4CED" w:rsidRDefault="00C961A6" w:rsidP="00C015FD">
            <w:pPr>
              <w:pStyle w:val="VCAAbulletlevel2"/>
              <w:spacing w:after="0"/>
              <w:rPr>
                <w:b/>
                <w:noProof/>
              </w:rPr>
            </w:pPr>
            <w:r w:rsidRPr="002E4CED">
              <w:rPr>
                <w:b/>
                <w:noProof/>
              </w:rPr>
              <w:drawing>
                <wp:anchor distT="0" distB="0" distL="114300" distR="114300" simplePos="0" relativeHeight="251662336" behindDoc="0" locked="0" layoutInCell="1" allowOverlap="1" wp14:anchorId="00E69EAB" wp14:editId="2A61ACB6">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8777828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2E4CED">
              <w:rPr>
                <w:b/>
              </w:rPr>
              <w:t>Record a video blog post responding to the author’s letter, informing them of the impact an innovation has had on your life and the role it has played in shaping your future.</w:t>
            </w:r>
            <w:r w:rsidRPr="002E4CED">
              <w:rPr>
                <w:b/>
                <w:noProof/>
              </w:rPr>
              <w:t xml:space="preserve"> </w:t>
            </w:r>
          </w:p>
        </w:tc>
      </w:tr>
      <w:tr w:rsidR="00C961A6" w14:paraId="1ED4D862" w14:textId="77777777" w:rsidTr="00C015FD">
        <w:trPr>
          <w:cantSplit/>
        </w:trPr>
        <w:tc>
          <w:tcPr>
            <w:tcW w:w="8783" w:type="dxa"/>
            <w:tcBorders>
              <w:bottom w:val="single" w:sz="4" w:space="0" w:color="B5E2F1"/>
            </w:tcBorders>
            <w:shd w:val="clear" w:color="auto" w:fill="FFFFFF" w:themeFill="background1"/>
          </w:tcPr>
          <w:p w14:paraId="0FD94FBE" w14:textId="77777777" w:rsidR="00C961A6" w:rsidRDefault="00C961A6" w:rsidP="00C015FD">
            <w:pPr>
              <w:pStyle w:val="VCAAbulletlevel2"/>
            </w:pPr>
            <w:r w:rsidRPr="00530117">
              <w:t xml:space="preserve">Discuss the ethical implications of certain innovations, such as AI, genetic </w:t>
            </w:r>
            <w:proofErr w:type="gramStart"/>
            <w:r w:rsidRPr="00530117">
              <w:t>engineering</w:t>
            </w:r>
            <w:proofErr w:type="gramEnd"/>
            <w:r w:rsidRPr="00530117">
              <w:t xml:space="preserve"> or surveillance technologies. Listen to diverse perspectives and participate in </w:t>
            </w:r>
            <w:r w:rsidRPr="008D1278">
              <w:rPr>
                <w:szCs w:val="22"/>
              </w:rPr>
              <w:t xml:space="preserve">a </w:t>
            </w:r>
            <w:hyperlink r:id="rId38" w:history="1">
              <w:r w:rsidRPr="0094696C">
                <w:rPr>
                  <w:rStyle w:val="Hyperlink"/>
                  <w:rFonts w:asciiTheme="majorHAnsi" w:hAnsiTheme="majorHAnsi" w:cstheme="majorHAnsi"/>
                  <w:szCs w:val="22"/>
                </w:rPr>
                <w:t>Socratic seminar-style discussion</w:t>
              </w:r>
            </w:hyperlink>
            <w:r w:rsidRPr="008D1278">
              <w:rPr>
                <w:szCs w:val="22"/>
              </w:rPr>
              <w:t xml:space="preserve"> to</w:t>
            </w:r>
            <w:r w:rsidRPr="00530117">
              <w:t xml:space="preserve"> explore the ethical challenges involved.</w:t>
            </w:r>
          </w:p>
        </w:tc>
      </w:tr>
      <w:tr w:rsidR="00C961A6" w14:paraId="3C1FD5D7" w14:textId="77777777" w:rsidTr="00C015FD">
        <w:trPr>
          <w:cantSplit/>
        </w:trPr>
        <w:tc>
          <w:tcPr>
            <w:tcW w:w="8783" w:type="dxa"/>
            <w:tcBorders>
              <w:bottom w:val="single" w:sz="4" w:space="0" w:color="B5E2F1"/>
            </w:tcBorders>
            <w:shd w:val="clear" w:color="auto" w:fill="FFFFFF" w:themeFill="background1"/>
          </w:tcPr>
          <w:p w14:paraId="667DEF75" w14:textId="77777777" w:rsidR="00C961A6" w:rsidRDefault="00C961A6" w:rsidP="00C015FD">
            <w:pPr>
              <w:pStyle w:val="VCAAbulletlevel2"/>
              <w:numPr>
                <w:ilvl w:val="0"/>
                <w:numId w:val="0"/>
              </w:numPr>
            </w:pPr>
          </w:p>
          <w:p w14:paraId="08583CC4" w14:textId="77777777" w:rsidR="00C961A6" w:rsidRPr="00530117" w:rsidRDefault="00C961A6" w:rsidP="00C015FD">
            <w:pPr>
              <w:pStyle w:val="VCAAbulletlevel2"/>
              <w:numPr>
                <w:ilvl w:val="0"/>
                <w:numId w:val="0"/>
              </w:numPr>
            </w:pPr>
          </w:p>
        </w:tc>
      </w:tr>
      <w:tr w:rsidR="00C961A6" w14:paraId="6228D9AC" w14:textId="77777777" w:rsidTr="00C015FD">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2C5B5A25" w14:textId="77777777" w:rsidR="00C961A6" w:rsidRPr="00C836A8" w:rsidRDefault="00C961A6" w:rsidP="00C015FD">
            <w:pPr>
              <w:pStyle w:val="Heading2"/>
              <w:rPr>
                <w:b/>
                <w:bCs/>
                <w:color w:val="004EA8"/>
              </w:rPr>
            </w:pPr>
            <w:bookmarkStart w:id="27" w:name="_Toc191908660"/>
            <w:r w:rsidRPr="00B13D9B">
              <w:rPr>
                <w:b/>
                <w:bCs/>
                <w:noProof/>
                <w:color w:val="004EA8"/>
              </w:rPr>
              <w:lastRenderedPageBreak/>
              <w:drawing>
                <wp:anchor distT="0" distB="0" distL="114300" distR="114300" simplePos="0" relativeHeight="251669504" behindDoc="0" locked="0" layoutInCell="1" allowOverlap="1" wp14:anchorId="002B8A81" wp14:editId="216D2150">
                  <wp:simplePos x="0" y="0"/>
                  <wp:positionH relativeFrom="column">
                    <wp:posOffset>4565650</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49184344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7"/>
            <w:r w:rsidRPr="00B13D9B">
              <w:rPr>
                <w:b/>
                <w:bCs/>
                <w:color w:val="004EA8"/>
              </w:rPr>
              <w:t xml:space="preserve"> </w:t>
            </w:r>
          </w:p>
          <w:p w14:paraId="479E0A65" w14:textId="77777777" w:rsidR="00C961A6" w:rsidRDefault="00C961A6" w:rsidP="00C015FD">
            <w:pPr>
              <w:pStyle w:val="VCAAbulletlevel2"/>
              <w:numPr>
                <w:ilvl w:val="0"/>
                <w:numId w:val="0"/>
              </w:numPr>
              <w:spacing w:line="240" w:lineRule="auto"/>
              <w:rPr>
                <w:b/>
                <w:bCs/>
                <w:color w:val="004EA8"/>
                <w:sz w:val="32"/>
                <w:szCs w:val="32"/>
              </w:rPr>
            </w:pPr>
            <w:r w:rsidRPr="00236B0A">
              <w:rPr>
                <w:b/>
                <w:bCs/>
                <w:color w:val="004EA8"/>
                <w:sz w:val="32"/>
                <w:szCs w:val="32"/>
              </w:rPr>
              <w:t xml:space="preserve">A video blog post responding to a letter about the impact an innovation has had and the role it has played in shaping the future. </w:t>
            </w:r>
          </w:p>
          <w:p w14:paraId="15018D13" w14:textId="77777777" w:rsidR="00C961A6" w:rsidRDefault="00C961A6" w:rsidP="00C015FD">
            <w:pPr>
              <w:pStyle w:val="VCAAbulletlevel2"/>
              <w:numPr>
                <w:ilvl w:val="0"/>
                <w:numId w:val="0"/>
              </w:numPr>
              <w:rPr>
                <w:b/>
                <w:bCs/>
                <w:color w:val="004EA8"/>
                <w:sz w:val="32"/>
                <w:szCs w:val="32"/>
              </w:rPr>
            </w:pPr>
          </w:p>
          <w:p w14:paraId="778DD735" w14:textId="77777777" w:rsidR="00C961A6" w:rsidRDefault="00C961A6" w:rsidP="00C015FD">
            <w:pPr>
              <w:pStyle w:val="VCAAbulletlevel2"/>
              <w:spacing w:after="0"/>
            </w:pPr>
            <w:r w:rsidRPr="002D4607">
              <w:t xml:space="preserve">Discuss and share your understanding of the concept of innovation and examples of innovative products, </w:t>
            </w:r>
            <w:proofErr w:type="gramStart"/>
            <w:r w:rsidRPr="002D4607">
              <w:t>services</w:t>
            </w:r>
            <w:proofErr w:type="gramEnd"/>
            <w:r w:rsidRPr="002D4607">
              <w:t xml:space="preserve"> or ideas.</w:t>
            </w:r>
          </w:p>
          <w:p w14:paraId="17860D22" w14:textId="77777777" w:rsidR="00C961A6" w:rsidRPr="002D4607" w:rsidRDefault="00C961A6" w:rsidP="00C015FD">
            <w:pPr>
              <w:pStyle w:val="VCAAbulletlevel2"/>
              <w:numPr>
                <w:ilvl w:val="0"/>
                <w:numId w:val="0"/>
              </w:numPr>
              <w:spacing w:after="0"/>
              <w:ind w:left="360"/>
            </w:pPr>
          </w:p>
          <w:p w14:paraId="0CB29504" w14:textId="77777777" w:rsidR="00C961A6" w:rsidRDefault="00C961A6" w:rsidP="00C015FD">
            <w:pPr>
              <w:pStyle w:val="VCAAbulletlevel2"/>
              <w:spacing w:after="0"/>
            </w:pPr>
            <w:r w:rsidRPr="002D4607">
              <w:t>Watch online talks about innovations and take notes using guided note-taking sheets.</w:t>
            </w:r>
          </w:p>
          <w:p w14:paraId="3A0B6EC1" w14:textId="77777777" w:rsidR="00C961A6" w:rsidRPr="002D4607" w:rsidRDefault="00C961A6" w:rsidP="00C015FD">
            <w:pPr>
              <w:pStyle w:val="VCAAbulletlevel2"/>
              <w:numPr>
                <w:ilvl w:val="0"/>
                <w:numId w:val="0"/>
              </w:numPr>
              <w:spacing w:after="0"/>
            </w:pPr>
          </w:p>
          <w:p w14:paraId="63A4B3B5" w14:textId="46EA1233" w:rsidR="00C961A6" w:rsidRDefault="00C961A6" w:rsidP="00C015FD">
            <w:pPr>
              <w:pStyle w:val="VCAAbulletlevel2"/>
              <w:spacing w:after="0"/>
            </w:pPr>
            <w:r w:rsidRPr="002D4607">
              <w:t xml:space="preserve">Discuss key information, memorable quotes and any new ideas or perspectives you gained from the online talks, then organise your notes using a mind map or </w:t>
            </w:r>
            <w:r>
              <w:t>‘</w:t>
            </w:r>
            <w:r w:rsidR="005F33CC">
              <w:t>P</w:t>
            </w:r>
            <w:r w:rsidRPr="002D4607">
              <w:t>lus, minus, interesting</w:t>
            </w:r>
            <w:r>
              <w:t>’</w:t>
            </w:r>
            <w:r w:rsidRPr="002D4607">
              <w:t xml:space="preserve"> chart.</w:t>
            </w:r>
          </w:p>
          <w:p w14:paraId="408F1F8A" w14:textId="77777777" w:rsidR="00C961A6" w:rsidRPr="002D4607" w:rsidRDefault="00C961A6" w:rsidP="00C015FD">
            <w:pPr>
              <w:pStyle w:val="VCAAbulletlevel2"/>
              <w:numPr>
                <w:ilvl w:val="0"/>
                <w:numId w:val="0"/>
              </w:numPr>
              <w:spacing w:after="0"/>
            </w:pPr>
          </w:p>
          <w:p w14:paraId="4DB9C37A" w14:textId="77777777" w:rsidR="00C961A6" w:rsidRDefault="00C961A6" w:rsidP="00C015FD">
            <w:pPr>
              <w:pStyle w:val="VCAAbulletlevel2"/>
              <w:spacing w:after="0"/>
            </w:pPr>
            <w:r w:rsidRPr="002D4607">
              <w:t xml:space="preserve">Identify how the concepts and innovations discussed in the talks relate to your own lives, </w:t>
            </w:r>
            <w:proofErr w:type="gramStart"/>
            <w:r w:rsidRPr="002D4607">
              <w:t>communities</w:t>
            </w:r>
            <w:proofErr w:type="gramEnd"/>
            <w:r w:rsidRPr="002D4607">
              <w:t xml:space="preserve"> or the world at large. </w:t>
            </w:r>
          </w:p>
          <w:p w14:paraId="6A8D110F" w14:textId="77777777" w:rsidR="00C961A6" w:rsidRPr="002D4607" w:rsidRDefault="00C961A6" w:rsidP="00C015FD">
            <w:pPr>
              <w:pStyle w:val="VCAAbulletlevel2"/>
              <w:numPr>
                <w:ilvl w:val="0"/>
                <w:numId w:val="0"/>
              </w:numPr>
              <w:spacing w:after="0"/>
            </w:pPr>
          </w:p>
          <w:p w14:paraId="40D46250" w14:textId="77777777" w:rsidR="00C961A6" w:rsidRDefault="00C961A6" w:rsidP="00C015FD">
            <w:pPr>
              <w:pStyle w:val="VCAAbulletlevel2"/>
              <w:spacing w:after="0"/>
            </w:pPr>
            <w:r w:rsidRPr="002D4607">
              <w:t>Complete a class survey, identifying the innovations you couldn’t live without and</w:t>
            </w:r>
            <w:r>
              <w:t xml:space="preserve"> identify </w:t>
            </w:r>
            <w:r w:rsidRPr="002D4607">
              <w:t>trends in the data.</w:t>
            </w:r>
          </w:p>
          <w:p w14:paraId="2ECC6630" w14:textId="77777777" w:rsidR="00C961A6" w:rsidRPr="002D4607" w:rsidRDefault="00C961A6" w:rsidP="00C015FD">
            <w:pPr>
              <w:pStyle w:val="VCAAbulletlevel2"/>
              <w:numPr>
                <w:ilvl w:val="0"/>
                <w:numId w:val="0"/>
              </w:numPr>
              <w:spacing w:after="0"/>
            </w:pPr>
          </w:p>
          <w:p w14:paraId="72791215" w14:textId="77777777" w:rsidR="00C961A6" w:rsidRDefault="00C961A6" w:rsidP="00C015FD">
            <w:pPr>
              <w:pStyle w:val="VCAAbulletlevel2"/>
              <w:spacing w:after="0"/>
            </w:pPr>
            <w:r w:rsidRPr="002D4607">
              <w:t>Read sample sentences</w:t>
            </w:r>
            <w:r>
              <w:t xml:space="preserve"> that</w:t>
            </w:r>
            <w:r w:rsidRPr="002D4607">
              <w:t xml:space="preserve"> provid</w:t>
            </w:r>
            <w:r>
              <w:t>e</w:t>
            </w:r>
            <w:r w:rsidRPr="002D4607">
              <w:t xml:space="preserve"> different ways of presenting data (e.g. statistics, fractions, </w:t>
            </w:r>
            <w:r>
              <w:t>‘</w:t>
            </w:r>
            <w:r w:rsidRPr="002D4607">
              <w:t>according to experts</w:t>
            </w:r>
            <w:r>
              <w:t>’</w:t>
            </w:r>
            <w:r w:rsidRPr="002D4607">
              <w:t xml:space="preserve">) and group them appropriately, then complete a </w:t>
            </w:r>
            <w:r>
              <w:t>‘T</w:t>
            </w:r>
            <w:r w:rsidRPr="002D4607">
              <w:t>hink</w:t>
            </w:r>
            <w:r>
              <w:t>, p</w:t>
            </w:r>
            <w:r w:rsidRPr="002D4607">
              <w:t>air</w:t>
            </w:r>
            <w:r>
              <w:t>,</w:t>
            </w:r>
            <w:r w:rsidRPr="002D4607">
              <w:t xml:space="preserve"> </w:t>
            </w:r>
            <w:r>
              <w:t>s</w:t>
            </w:r>
            <w:r w:rsidRPr="002D4607">
              <w:t>hare</w:t>
            </w:r>
            <w:r>
              <w:t>’</w:t>
            </w:r>
            <w:r w:rsidRPr="002D4607">
              <w:t xml:space="preserve"> task to identify and explain the grammatical structures required for each group of sentences. Use the grammatical structures to write sentences </w:t>
            </w:r>
            <w:r>
              <w:t xml:space="preserve">that present </w:t>
            </w:r>
            <w:r w:rsidRPr="002D4607">
              <w:t>the data from your class survey.</w:t>
            </w:r>
          </w:p>
          <w:p w14:paraId="29B796E2" w14:textId="77777777" w:rsidR="00C961A6" w:rsidRPr="002D4607" w:rsidRDefault="00C961A6" w:rsidP="00C015FD">
            <w:pPr>
              <w:pStyle w:val="VCAAbulletlevel2"/>
              <w:numPr>
                <w:ilvl w:val="0"/>
                <w:numId w:val="0"/>
              </w:numPr>
              <w:spacing w:after="0"/>
            </w:pPr>
          </w:p>
          <w:p w14:paraId="03241B45" w14:textId="77777777" w:rsidR="00C961A6" w:rsidRDefault="00C961A6" w:rsidP="00C015FD">
            <w:pPr>
              <w:pStyle w:val="VCAAbulletlevel2"/>
              <w:spacing w:after="0"/>
            </w:pPr>
            <w:r w:rsidRPr="002D4607">
              <w:t xml:space="preserve">Participate in a jigsaw activity where each group reads about the negative impact of a different innovation and highlights the arguments against the technology, then brainstorm counter arguments. Present your findings to the </w:t>
            </w:r>
            <w:r>
              <w:t>other groups</w:t>
            </w:r>
            <w:r w:rsidRPr="002D4607">
              <w:t>.</w:t>
            </w:r>
          </w:p>
          <w:p w14:paraId="1B36DE44" w14:textId="77777777" w:rsidR="00C961A6" w:rsidRPr="002D4607" w:rsidRDefault="00C961A6" w:rsidP="00C015FD">
            <w:pPr>
              <w:pStyle w:val="VCAAbulletlevel2"/>
              <w:numPr>
                <w:ilvl w:val="0"/>
                <w:numId w:val="0"/>
              </w:numPr>
              <w:spacing w:after="0"/>
            </w:pPr>
          </w:p>
          <w:p w14:paraId="22F99306" w14:textId="77777777" w:rsidR="00C961A6" w:rsidRDefault="00C961A6" w:rsidP="00C015FD">
            <w:pPr>
              <w:pStyle w:val="VCAAbulletlevel2"/>
              <w:spacing w:after="0"/>
            </w:pPr>
            <w:r w:rsidRPr="002D4607">
              <w:t xml:space="preserve">Watch a debate and write down the different ways in which arguments can </w:t>
            </w:r>
            <w:r>
              <w:t xml:space="preserve">be </w:t>
            </w:r>
            <w:r w:rsidRPr="002D4607">
              <w:t xml:space="preserve">sequenced, ideas can be </w:t>
            </w:r>
            <w:proofErr w:type="gramStart"/>
            <w:r w:rsidRPr="002D4607">
              <w:t>linked</w:t>
            </w:r>
            <w:proofErr w:type="gramEnd"/>
            <w:r w:rsidRPr="002D4607">
              <w:t xml:space="preserve"> and statements can be refuted. Read </w:t>
            </w:r>
            <w:r>
              <w:t>a tran</w:t>
            </w:r>
            <w:r w:rsidRPr="002D4607">
              <w:t xml:space="preserve">script </w:t>
            </w:r>
            <w:r>
              <w:t>of</w:t>
            </w:r>
            <w:r w:rsidRPr="002D4607">
              <w:t xml:space="preserve"> the debate and highlight the sequencing and linking phrases in one colour and the phrases or grammatical structures used to refute statements in another colour. Compare your highlighting with the notes you made whil</w:t>
            </w:r>
            <w:r>
              <w:t>e</w:t>
            </w:r>
            <w:r w:rsidRPr="002D4607">
              <w:t xml:space="preserve"> watching the debate.</w:t>
            </w:r>
          </w:p>
          <w:p w14:paraId="5B8A2020" w14:textId="77777777" w:rsidR="00C961A6" w:rsidRPr="002D4607" w:rsidRDefault="00C961A6" w:rsidP="00C015FD">
            <w:pPr>
              <w:pStyle w:val="VCAAbulletlevel2"/>
              <w:numPr>
                <w:ilvl w:val="0"/>
                <w:numId w:val="0"/>
              </w:numPr>
              <w:spacing w:after="0"/>
            </w:pPr>
          </w:p>
          <w:p w14:paraId="5CFF4863" w14:textId="77777777" w:rsidR="00C961A6" w:rsidRDefault="00C961A6" w:rsidP="00C015FD">
            <w:pPr>
              <w:pStyle w:val="VCAAbulletlevel2"/>
              <w:spacing w:after="0"/>
            </w:pPr>
            <w:r w:rsidRPr="002D4607">
              <w:t xml:space="preserve">View an image of an innovation, identify key vocabulary required to discuss the image, then complete a </w:t>
            </w:r>
            <w:r>
              <w:t>‘</w:t>
            </w:r>
            <w:r w:rsidRPr="002D4607">
              <w:t>light</w:t>
            </w:r>
            <w:r>
              <w:t>n</w:t>
            </w:r>
            <w:r w:rsidRPr="002D4607">
              <w:t>ing</w:t>
            </w:r>
            <w:r>
              <w:t>’</w:t>
            </w:r>
            <w:r w:rsidRPr="002D4607">
              <w:t xml:space="preserve"> writing task</w:t>
            </w:r>
            <w:r>
              <w:t>,</w:t>
            </w:r>
            <w:r w:rsidRPr="002D4607">
              <w:t xml:space="preserve"> describing the innovation from different perspectives (e.g. an environmental activist, a student, a technology innovation designer)</w:t>
            </w:r>
            <w:r>
              <w:t xml:space="preserve"> within a limited time frame</w:t>
            </w:r>
            <w:r w:rsidRPr="002D4607">
              <w:t>.</w:t>
            </w:r>
          </w:p>
          <w:p w14:paraId="4888D2DC" w14:textId="77777777" w:rsidR="00C961A6" w:rsidRPr="002D4607" w:rsidRDefault="00C961A6" w:rsidP="00C015FD">
            <w:pPr>
              <w:pStyle w:val="VCAAbulletlevel2"/>
              <w:numPr>
                <w:ilvl w:val="0"/>
                <w:numId w:val="0"/>
              </w:numPr>
              <w:spacing w:after="0"/>
            </w:pPr>
          </w:p>
          <w:p w14:paraId="440E140B" w14:textId="77777777" w:rsidR="00C961A6" w:rsidRDefault="00C961A6" w:rsidP="00C015FD">
            <w:pPr>
              <w:pStyle w:val="VCAAbulletlevel2"/>
              <w:spacing w:after="0"/>
            </w:pPr>
            <w:r w:rsidRPr="002D4607">
              <w:t xml:space="preserve">Read a letter to the editor, focusing on the negative impact of technology in schools, </w:t>
            </w:r>
            <w:r>
              <w:t xml:space="preserve">and </w:t>
            </w:r>
            <w:r w:rsidRPr="002D4607">
              <w:t>highlight arguments against these innovations.</w:t>
            </w:r>
          </w:p>
          <w:p w14:paraId="6B23C6D4" w14:textId="77777777" w:rsidR="00C961A6" w:rsidRPr="002D4607" w:rsidRDefault="00C961A6" w:rsidP="00C015FD">
            <w:pPr>
              <w:pStyle w:val="VCAAbulletlevel2"/>
              <w:numPr>
                <w:ilvl w:val="0"/>
                <w:numId w:val="0"/>
              </w:numPr>
              <w:spacing w:after="0"/>
            </w:pPr>
          </w:p>
          <w:p w14:paraId="568FB53D" w14:textId="77777777" w:rsidR="00C961A6" w:rsidRPr="0066155E" w:rsidRDefault="00C961A6" w:rsidP="00C015FD">
            <w:pPr>
              <w:pStyle w:val="VCAAbulletlevel2"/>
              <w:spacing w:after="0"/>
            </w:pPr>
            <w:r w:rsidRPr="002D4607">
              <w:lastRenderedPageBreak/>
              <w:t>Record a v</w:t>
            </w:r>
            <w:r>
              <w:t>ideo b</w:t>
            </w:r>
            <w:r w:rsidRPr="002D4607">
              <w:t>log post responding to the letter</w:t>
            </w:r>
            <w:r>
              <w:t xml:space="preserve"> to the editor</w:t>
            </w:r>
            <w:r w:rsidRPr="002D4607">
              <w:t xml:space="preserve">, informing them of the impact an innovation has had </w:t>
            </w:r>
            <w:r>
              <w:t>o</w:t>
            </w:r>
            <w:r w:rsidRPr="002D4607">
              <w:t xml:space="preserve">n your life and </w:t>
            </w:r>
            <w:r>
              <w:t xml:space="preserve">the </w:t>
            </w:r>
            <w:r w:rsidRPr="002D4607">
              <w:t>role it has played in shaping your future.</w:t>
            </w:r>
          </w:p>
        </w:tc>
      </w:tr>
      <w:bookmarkEnd w:id="22"/>
    </w:tbl>
    <w:p w14:paraId="543386A2" w14:textId="77777777" w:rsidR="00C961A6" w:rsidRDefault="00C961A6" w:rsidP="00C961A6"/>
    <w:p w14:paraId="57C0C4F3" w14:textId="77777777" w:rsidR="00C961A6" w:rsidRDefault="00C961A6" w:rsidP="00C961A6"/>
    <w:p w14:paraId="19507ECA" w14:textId="77777777" w:rsidR="00C961A6" w:rsidRDefault="00C961A6" w:rsidP="00C961A6">
      <w:pPr>
        <w:pStyle w:val="Heading4"/>
      </w:pPr>
      <w:r w:rsidRPr="008C6AA2">
        <w:t>Unit 2</w:t>
      </w:r>
      <w:r>
        <w:t xml:space="preserve"> </w:t>
      </w:r>
      <w:r w:rsidRPr="008C6AA2">
        <w:t xml:space="preserve">- Area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C961A6" w:rsidRPr="00F040C4" w14:paraId="53027373" w14:textId="77777777" w:rsidTr="00C015FD">
        <w:trPr>
          <w:trHeight w:val="274"/>
        </w:trPr>
        <w:tc>
          <w:tcPr>
            <w:tcW w:w="2197" w:type="dxa"/>
            <w:shd w:val="clear" w:color="auto" w:fill="0F7EB4"/>
          </w:tcPr>
          <w:p w14:paraId="401CBD10" w14:textId="77777777" w:rsidR="00C961A6" w:rsidRPr="00F040C4" w:rsidRDefault="00C961A6" w:rsidP="00C015FD">
            <w:pPr>
              <w:pStyle w:val="VCAAtablecondensedheading"/>
              <w:rPr>
                <w:b w:val="0"/>
              </w:rPr>
            </w:pPr>
            <w:r w:rsidRPr="00F040C4">
              <w:t xml:space="preserve">Concept </w:t>
            </w:r>
          </w:p>
        </w:tc>
        <w:tc>
          <w:tcPr>
            <w:tcW w:w="2197" w:type="dxa"/>
            <w:shd w:val="clear" w:color="auto" w:fill="0F7EB4"/>
          </w:tcPr>
          <w:p w14:paraId="298DD2B3" w14:textId="77777777" w:rsidR="00C961A6" w:rsidRPr="00F040C4" w:rsidRDefault="00C961A6" w:rsidP="00C015FD">
            <w:pPr>
              <w:pStyle w:val="VCAAtablecondensedheading"/>
              <w:rPr>
                <w:b w:val="0"/>
              </w:rPr>
            </w:pPr>
            <w:r w:rsidRPr="00F040C4">
              <w:t>Perspective</w:t>
            </w:r>
          </w:p>
        </w:tc>
        <w:tc>
          <w:tcPr>
            <w:tcW w:w="2197" w:type="dxa"/>
            <w:shd w:val="clear" w:color="auto" w:fill="0F7EB4"/>
          </w:tcPr>
          <w:p w14:paraId="40D8E63C" w14:textId="77777777" w:rsidR="00C961A6" w:rsidRPr="00F040C4" w:rsidRDefault="00C961A6" w:rsidP="00C015FD">
            <w:pPr>
              <w:pStyle w:val="VCAAtablecondensedheading"/>
              <w:rPr>
                <w:b w:val="0"/>
              </w:rPr>
            </w:pPr>
            <w:r w:rsidRPr="00F040C4">
              <w:t>Topic</w:t>
            </w:r>
          </w:p>
        </w:tc>
        <w:tc>
          <w:tcPr>
            <w:tcW w:w="2198" w:type="dxa"/>
            <w:shd w:val="clear" w:color="auto" w:fill="0F7EB4"/>
          </w:tcPr>
          <w:p w14:paraId="5C055107" w14:textId="77777777" w:rsidR="00C961A6" w:rsidRPr="00F040C4" w:rsidRDefault="00C961A6" w:rsidP="00C015FD">
            <w:pPr>
              <w:pStyle w:val="VCAAtablecondensedheading"/>
              <w:rPr>
                <w:b w:val="0"/>
              </w:rPr>
            </w:pPr>
            <w:r w:rsidRPr="00F040C4">
              <w:t>Subtopic</w:t>
            </w:r>
          </w:p>
        </w:tc>
      </w:tr>
      <w:tr w:rsidR="00C961A6" w:rsidRPr="00F040C4" w14:paraId="0552FAB1" w14:textId="77777777" w:rsidTr="007B5240">
        <w:trPr>
          <w:trHeight w:val="1701"/>
        </w:trPr>
        <w:tc>
          <w:tcPr>
            <w:tcW w:w="2197" w:type="dxa"/>
            <w:vAlign w:val="center"/>
          </w:tcPr>
          <w:p w14:paraId="2013F0ED" w14:textId="77777777" w:rsidR="00C961A6" w:rsidRPr="005A0EDD" w:rsidRDefault="00C961A6" w:rsidP="00C015FD">
            <w:pPr>
              <w:pStyle w:val="VCAAbody"/>
              <w:jc w:val="center"/>
            </w:pPr>
            <w:r w:rsidRPr="005A0EDD">
              <w:t>Responsibility</w:t>
            </w:r>
          </w:p>
        </w:tc>
        <w:tc>
          <w:tcPr>
            <w:tcW w:w="2197" w:type="dxa"/>
            <w:vAlign w:val="center"/>
          </w:tcPr>
          <w:p w14:paraId="380E6806" w14:textId="77777777" w:rsidR="00C961A6" w:rsidRPr="005A0EDD" w:rsidRDefault="00C961A6" w:rsidP="00C015FD">
            <w:pPr>
              <w:pStyle w:val="VCAAbody"/>
              <w:jc w:val="center"/>
            </w:pPr>
            <w:r w:rsidRPr="005A0EDD">
              <w:t>Community</w:t>
            </w:r>
          </w:p>
        </w:tc>
        <w:tc>
          <w:tcPr>
            <w:tcW w:w="2197" w:type="dxa"/>
            <w:vAlign w:val="center"/>
          </w:tcPr>
          <w:p w14:paraId="1BB9834D" w14:textId="77777777" w:rsidR="00C961A6" w:rsidRPr="005A0EDD" w:rsidRDefault="00C961A6" w:rsidP="00C015FD">
            <w:pPr>
              <w:pStyle w:val="VCAAbody"/>
              <w:jc w:val="center"/>
            </w:pPr>
            <w:r w:rsidRPr="005A0EDD">
              <w:t>Society</w:t>
            </w:r>
          </w:p>
        </w:tc>
        <w:tc>
          <w:tcPr>
            <w:tcW w:w="2198" w:type="dxa"/>
            <w:vAlign w:val="center"/>
          </w:tcPr>
          <w:p w14:paraId="36EEE1A3" w14:textId="77777777" w:rsidR="00C961A6" w:rsidRPr="005A0EDD" w:rsidRDefault="00C961A6" w:rsidP="00C015FD">
            <w:pPr>
              <w:pStyle w:val="VCAAbody"/>
              <w:jc w:val="center"/>
            </w:pPr>
            <w:r w:rsidRPr="005A0EDD">
              <w:t>Attitudes to an aging population</w:t>
            </w:r>
          </w:p>
        </w:tc>
      </w:tr>
    </w:tbl>
    <w:p w14:paraId="5B680EEC" w14:textId="77777777" w:rsidR="00C961A6" w:rsidRPr="00633101" w:rsidRDefault="00C961A6" w:rsidP="00C961A6">
      <w:pPr>
        <w:pStyle w:val="Heading2"/>
        <w:rPr>
          <w:color w:val="004EA8"/>
          <w:sz w:val="28"/>
        </w:rPr>
      </w:pPr>
      <w:bookmarkStart w:id="28" w:name="_Toc191908661"/>
      <w:r w:rsidRPr="00633101">
        <w:rPr>
          <w:sz w:val="28"/>
        </w:rPr>
        <w:t xml:space="preserve">Outcome </w:t>
      </w:r>
      <w:r>
        <w:rPr>
          <w:sz w:val="28"/>
        </w:rPr>
        <w:t>2</w:t>
      </w:r>
      <w:bookmarkEnd w:id="28"/>
      <w:r w:rsidRPr="00633101">
        <w:rPr>
          <w:color w:val="004EA8"/>
          <w:sz w:val="28"/>
        </w:rPr>
        <w:tab/>
      </w:r>
    </w:p>
    <w:p w14:paraId="42115D89" w14:textId="658F32D7" w:rsidR="00C961A6" w:rsidRPr="00FD4DAA" w:rsidRDefault="00C961A6" w:rsidP="00C961A6">
      <w:pPr>
        <w:pStyle w:val="VCAAbody"/>
        <w:rPr>
          <w:shd w:val="clear" w:color="auto" w:fill="FFFFFF"/>
        </w:rPr>
      </w:pPr>
      <w:r w:rsidRPr="00FD4DAA">
        <w:rPr>
          <w:shd w:val="clear" w:color="auto" w:fill="FFFFFF"/>
        </w:rPr>
        <w:t xml:space="preserve">On completion of this unit the student should be able to produce writing in </w:t>
      </w:r>
      <w:sdt>
        <w:sdtPr>
          <w:alias w:val="Keywords"/>
          <w:tag w:val=""/>
          <w:id w:val="201071512"/>
          <w:placeholder>
            <w:docPart w:val="57301D6DF1754E2A8E527073C5FE3D07"/>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FD4DAA">
        <w:rPr>
          <w:shd w:val="clear" w:color="auto" w:fill="FFFFFF"/>
        </w:rPr>
        <w:t xml:space="preserve"> for a specified purpose and audience, using relevant information from a reading text in </w:t>
      </w:r>
      <w:sdt>
        <w:sdtPr>
          <w:alias w:val="Keywords"/>
          <w:tag w:val=""/>
          <w:id w:val="1523976493"/>
          <w:placeholder>
            <w:docPart w:val="16E08FFA24494922AA65FAA98D41323B"/>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t>.</w:t>
      </w:r>
    </w:p>
    <w:p w14:paraId="2F3E1687" w14:textId="77777777" w:rsidR="00C961A6" w:rsidRPr="00753F1C" w:rsidRDefault="00C961A6" w:rsidP="00C961A6">
      <w:pPr>
        <w:pStyle w:val="Heading2"/>
        <w:rPr>
          <w:sz w:val="24"/>
          <w:szCs w:val="24"/>
        </w:rPr>
      </w:pPr>
      <w:bookmarkStart w:id="29" w:name="_Toc191908662"/>
      <w:r w:rsidRPr="00633101">
        <w:rPr>
          <w:sz w:val="24"/>
          <w:szCs w:val="24"/>
        </w:rPr>
        <w:t>Examples of learning activities</w:t>
      </w:r>
      <w:bookmarkEnd w:id="29"/>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C961A6" w14:paraId="37C652A9" w14:textId="77777777" w:rsidTr="00C015FD">
        <w:trPr>
          <w:cantSplit/>
        </w:trPr>
        <w:tc>
          <w:tcPr>
            <w:tcW w:w="8783" w:type="dxa"/>
          </w:tcPr>
          <w:p w14:paraId="7BF31700" w14:textId="77777777" w:rsidR="00C961A6" w:rsidRPr="00F66F92" w:rsidRDefault="00C961A6" w:rsidP="00C015FD">
            <w:pPr>
              <w:pStyle w:val="VCAAbulletlevel2"/>
            </w:pPr>
            <w:r w:rsidRPr="008C6AA2">
              <w:t>Brainstorm a list of target vocabulary related to the subtopic ‘Attitudes to an aging population’ and play a dictionary game, competing individually or in teams to locate each word. Add the new words to a glossary list.</w:t>
            </w:r>
          </w:p>
        </w:tc>
      </w:tr>
      <w:tr w:rsidR="00C961A6" w14:paraId="065B450A" w14:textId="77777777" w:rsidTr="00C015FD">
        <w:trPr>
          <w:cantSplit/>
        </w:trPr>
        <w:tc>
          <w:tcPr>
            <w:tcW w:w="8783" w:type="dxa"/>
          </w:tcPr>
          <w:p w14:paraId="4E5DFA61" w14:textId="77777777" w:rsidR="00C961A6" w:rsidRPr="00F66F92" w:rsidRDefault="00C961A6" w:rsidP="00C015FD">
            <w:pPr>
              <w:pStyle w:val="VCAAbulletlevel2"/>
              <w:spacing w:after="0"/>
            </w:pPr>
            <w:r w:rsidRPr="00FE7AA7">
              <w:t>Identify strategies for providing information and justifying responses, including grammatical structures and phrases, then read the transcript of a discussion, highlighting these</w:t>
            </w:r>
            <w:r>
              <w:t xml:space="preserve"> grammatical structures</w:t>
            </w:r>
            <w:r w:rsidRPr="00FE7AA7">
              <w:t>.</w:t>
            </w:r>
          </w:p>
        </w:tc>
      </w:tr>
      <w:tr w:rsidR="00C961A6" w14:paraId="68231849" w14:textId="77777777" w:rsidTr="00C015FD">
        <w:trPr>
          <w:cantSplit/>
        </w:trPr>
        <w:tc>
          <w:tcPr>
            <w:tcW w:w="8783" w:type="dxa"/>
          </w:tcPr>
          <w:p w14:paraId="76745663" w14:textId="77777777" w:rsidR="00C961A6" w:rsidRPr="00F66F92" w:rsidRDefault="00C961A6" w:rsidP="00C015FD">
            <w:pPr>
              <w:pStyle w:val="VCAAbulletlevel2"/>
            </w:pPr>
            <w:r w:rsidRPr="008C6AA2">
              <w:t>Create a list of common myths about aging, then research and present evidence-based arguments to counter these misconceptions.</w:t>
            </w:r>
          </w:p>
        </w:tc>
      </w:tr>
      <w:tr w:rsidR="00C961A6" w14:paraId="137EA15E" w14:textId="77777777" w:rsidTr="00C015FD">
        <w:trPr>
          <w:cantSplit/>
        </w:trPr>
        <w:tc>
          <w:tcPr>
            <w:tcW w:w="8783" w:type="dxa"/>
          </w:tcPr>
          <w:p w14:paraId="2567A055" w14:textId="77777777" w:rsidR="00C961A6" w:rsidRPr="00F66F92" w:rsidRDefault="00C961A6" w:rsidP="00C015FD">
            <w:pPr>
              <w:pStyle w:val="VCAAbulletlevel2"/>
              <w:spacing w:after="0"/>
            </w:pPr>
            <w:r w:rsidRPr="00FE7AA7">
              <w:t xml:space="preserve">View images that reflect attitudes to an aging population from different perspectives. </w:t>
            </w:r>
          </w:p>
        </w:tc>
      </w:tr>
      <w:tr w:rsidR="00C961A6" w14:paraId="581BF881" w14:textId="77777777" w:rsidTr="00C015FD">
        <w:trPr>
          <w:cantSplit/>
        </w:trPr>
        <w:tc>
          <w:tcPr>
            <w:tcW w:w="8783" w:type="dxa"/>
          </w:tcPr>
          <w:p w14:paraId="7C01475F" w14:textId="6858640D" w:rsidR="00C961A6" w:rsidRPr="00F66F92" w:rsidRDefault="00C961A6" w:rsidP="00C015FD">
            <w:pPr>
              <w:pStyle w:val="VCAAbulletlevel2"/>
              <w:spacing w:after="0"/>
            </w:pPr>
            <w:r>
              <w:t xml:space="preserve">In pairs, choose one image, </w:t>
            </w:r>
            <w:r w:rsidRPr="00FE7AA7">
              <w:t>brainstorm</w:t>
            </w:r>
            <w:r>
              <w:t xml:space="preserve"> </w:t>
            </w:r>
            <w:r w:rsidRPr="00FE7AA7">
              <w:t>the vocabulary required to describe the image, then complete a ‘</w:t>
            </w:r>
            <w:r w:rsidR="005F33CC">
              <w:t>W</w:t>
            </w:r>
            <w:r w:rsidRPr="00FE7AA7">
              <w:t xml:space="preserve">ord, </w:t>
            </w:r>
            <w:r>
              <w:t>p</w:t>
            </w:r>
            <w:r w:rsidRPr="00FE7AA7">
              <w:t xml:space="preserve">hrase, </w:t>
            </w:r>
            <w:r>
              <w:t>s</w:t>
            </w:r>
            <w:r w:rsidRPr="00FE7AA7">
              <w:t xml:space="preserve">entence’ activity. </w:t>
            </w:r>
            <w:r>
              <w:t>W</w:t>
            </w:r>
            <w:r w:rsidRPr="00FE7AA7">
              <w:t>rite a paragraph describing what you see and how you think the people in the image feel, referencing the image to justify your opinion.</w:t>
            </w:r>
          </w:p>
        </w:tc>
      </w:tr>
      <w:tr w:rsidR="00C961A6" w14:paraId="183BBEC1" w14:textId="77777777" w:rsidTr="00C015FD">
        <w:trPr>
          <w:cantSplit/>
        </w:trPr>
        <w:tc>
          <w:tcPr>
            <w:tcW w:w="8783" w:type="dxa"/>
          </w:tcPr>
          <w:p w14:paraId="44194368" w14:textId="77777777" w:rsidR="00C961A6" w:rsidRPr="00F66F92" w:rsidRDefault="00C961A6" w:rsidP="00C015FD">
            <w:pPr>
              <w:pStyle w:val="VCAAbulletlevel2"/>
              <w:spacing w:after="0"/>
            </w:pPr>
            <w:r w:rsidRPr="00FE7AA7">
              <w:t xml:space="preserve">Watch a </w:t>
            </w:r>
            <w:r>
              <w:t xml:space="preserve">film or </w:t>
            </w:r>
            <w:r w:rsidRPr="00FE7AA7">
              <w:t>selection of films that feature older adult protagonists or themes related to aging.</w:t>
            </w:r>
            <w:r>
              <w:t xml:space="preserve"> I</w:t>
            </w:r>
            <w:r w:rsidRPr="00FE7AA7">
              <w:t xml:space="preserve">n groups or as a class, </w:t>
            </w:r>
            <w:r>
              <w:t xml:space="preserve">discuss </w:t>
            </w:r>
            <w:r w:rsidRPr="00FE7AA7">
              <w:t>the messages conveyed and the impact of these representations on society.</w:t>
            </w:r>
          </w:p>
        </w:tc>
      </w:tr>
      <w:tr w:rsidR="00C961A6" w14:paraId="0F267433" w14:textId="77777777" w:rsidTr="00C015FD">
        <w:trPr>
          <w:cantSplit/>
        </w:trPr>
        <w:tc>
          <w:tcPr>
            <w:tcW w:w="8783" w:type="dxa"/>
          </w:tcPr>
          <w:p w14:paraId="4711C103" w14:textId="6D1A18AE" w:rsidR="00C961A6" w:rsidRPr="00F66F92" w:rsidRDefault="00C961A6" w:rsidP="00C015FD">
            <w:pPr>
              <w:pStyle w:val="VCAAbulletlevel2"/>
              <w:spacing w:after="0"/>
            </w:pPr>
            <w:r w:rsidRPr="00FE7AA7">
              <w:lastRenderedPageBreak/>
              <w:t xml:space="preserve">Read texts about </w:t>
            </w:r>
            <w:sdt>
              <w:sdtPr>
                <w:alias w:val="Keywords"/>
                <w:tag w:val=""/>
                <w:id w:val="1382205414"/>
                <w:placeholder>
                  <w:docPart w:val="52993531AECA41A18F451CFA846CE83A"/>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FE7AA7">
              <w:t>-speaking individuals or communities dealing with advantages and challenges related to an aging population. Discuss the insights gained from these texts with your class. Compare your findings with the issues related to an aging population in Australia.</w:t>
            </w:r>
          </w:p>
        </w:tc>
      </w:tr>
      <w:tr w:rsidR="00C961A6" w14:paraId="497319C3" w14:textId="77777777" w:rsidTr="00C015FD">
        <w:trPr>
          <w:cantSplit/>
        </w:trPr>
        <w:tc>
          <w:tcPr>
            <w:tcW w:w="8783" w:type="dxa"/>
          </w:tcPr>
          <w:p w14:paraId="51446F6A" w14:textId="4FF0CC04" w:rsidR="00C961A6" w:rsidRPr="00F66F92" w:rsidRDefault="00C961A6" w:rsidP="00C015FD">
            <w:pPr>
              <w:pStyle w:val="VCAAbulletlevel2"/>
              <w:spacing w:after="0"/>
            </w:pPr>
            <w:r w:rsidRPr="00FE7AA7">
              <w:t>View examples of media texts (e.g. advertisements, articles, TV shows) in</w:t>
            </w:r>
            <w:r>
              <w:t xml:space="preserve"> </w:t>
            </w:r>
            <w:sdt>
              <w:sdtPr>
                <w:alias w:val="Keywords"/>
                <w:tag w:val=""/>
                <w:id w:val="1023206853"/>
                <w:placeholder>
                  <w:docPart w:val="49CBBB8D712B4FBFBD21991D3308642E"/>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FE7AA7">
              <w:t xml:space="preserve"> that feature older adults and analyse the messages, stereotypes and attitudes conveyed in these representations.</w:t>
            </w:r>
          </w:p>
        </w:tc>
      </w:tr>
      <w:tr w:rsidR="00C961A6" w14:paraId="0422CD8F" w14:textId="77777777" w:rsidTr="00C015FD">
        <w:trPr>
          <w:cantSplit/>
        </w:trPr>
        <w:tc>
          <w:tcPr>
            <w:tcW w:w="8783" w:type="dxa"/>
          </w:tcPr>
          <w:p w14:paraId="5FB02907" w14:textId="77777777" w:rsidR="00C961A6" w:rsidRDefault="00C961A6" w:rsidP="00C015FD">
            <w:pPr>
              <w:pStyle w:val="VCAAbulletlevel2"/>
              <w:spacing w:after="0"/>
            </w:pPr>
            <w:r w:rsidRPr="00FE7AA7">
              <w:t>Complete a ‘</w:t>
            </w:r>
            <w:r>
              <w:t>g</w:t>
            </w:r>
            <w:r w:rsidRPr="00FE7AA7">
              <w:t xml:space="preserve">allery </w:t>
            </w:r>
            <w:r>
              <w:t>w</w:t>
            </w:r>
            <w:r w:rsidRPr="00FE7AA7">
              <w:t>alk’ to collate grammatical structures, ph</w:t>
            </w:r>
            <w:r>
              <w:t>r</w:t>
            </w:r>
            <w:r w:rsidRPr="00FE7AA7">
              <w:t xml:space="preserve">ases and vocabulary required to share information about data. </w:t>
            </w:r>
          </w:p>
        </w:tc>
      </w:tr>
      <w:tr w:rsidR="00C961A6" w14:paraId="6B6595A5" w14:textId="77777777" w:rsidTr="00C015FD">
        <w:trPr>
          <w:cantSplit/>
        </w:trPr>
        <w:tc>
          <w:tcPr>
            <w:tcW w:w="8783" w:type="dxa"/>
          </w:tcPr>
          <w:p w14:paraId="46349C86" w14:textId="77777777" w:rsidR="00C961A6" w:rsidRDefault="00C961A6" w:rsidP="00C015FD">
            <w:pPr>
              <w:pStyle w:val="VCAAbulletlevel2"/>
              <w:spacing w:after="0"/>
            </w:pPr>
            <w:r w:rsidRPr="00FE7AA7">
              <w:t>View, analyse and compare data on the aging populations in different countries to identify trends and potential implications for society</w:t>
            </w:r>
            <w:r>
              <w:t>. W</w:t>
            </w:r>
            <w:r w:rsidRPr="00FE7AA7">
              <w:t>rite short statements providing information about the data.</w:t>
            </w:r>
          </w:p>
        </w:tc>
      </w:tr>
      <w:tr w:rsidR="00C961A6" w14:paraId="0E092D7C" w14:textId="77777777" w:rsidTr="00C015FD">
        <w:trPr>
          <w:cantSplit/>
        </w:trPr>
        <w:tc>
          <w:tcPr>
            <w:tcW w:w="8783" w:type="dxa"/>
          </w:tcPr>
          <w:p w14:paraId="332ADA65" w14:textId="77777777" w:rsidR="00C961A6" w:rsidRDefault="00C961A6" w:rsidP="00C015FD">
            <w:pPr>
              <w:pStyle w:val="VCAAbulletlevel2"/>
              <w:spacing w:after="0"/>
            </w:pPr>
            <w:r>
              <w:t>In groups, d</w:t>
            </w:r>
            <w:r w:rsidRPr="00FE7AA7">
              <w:t>esign and conduct a survey to assess attitudes towards aging within your community or school. After collecting data, write a</w:t>
            </w:r>
            <w:r>
              <w:t>n informative</w:t>
            </w:r>
            <w:r w:rsidRPr="00FE7AA7">
              <w:t xml:space="preserve"> text</w:t>
            </w:r>
            <w:r>
              <w:t xml:space="preserve"> (e.g. an article, speech, report)</w:t>
            </w:r>
            <w:r w:rsidRPr="00FE7AA7">
              <w:t xml:space="preserve"> presenting your findings and potential factors influencing these attitudes.</w:t>
            </w:r>
          </w:p>
        </w:tc>
      </w:tr>
      <w:tr w:rsidR="00C961A6" w14:paraId="7A02B32F" w14:textId="77777777" w:rsidTr="00C015FD">
        <w:trPr>
          <w:cantSplit/>
        </w:trPr>
        <w:tc>
          <w:tcPr>
            <w:tcW w:w="8783" w:type="dxa"/>
            <w:tcBorders>
              <w:bottom w:val="single" w:sz="4" w:space="0" w:color="auto"/>
            </w:tcBorders>
            <w:shd w:val="clear" w:color="auto" w:fill="D9D9D9" w:themeFill="background1" w:themeFillShade="D9"/>
          </w:tcPr>
          <w:p w14:paraId="1122AAE4" w14:textId="3B96A344" w:rsidR="00C961A6" w:rsidRPr="008C6AA2" w:rsidRDefault="00C961A6" w:rsidP="00C015FD">
            <w:pPr>
              <w:pStyle w:val="VCAAbulletlevel2"/>
              <w:shd w:val="clear" w:color="auto" w:fill="D9D9D9" w:themeFill="background1" w:themeFillShade="D9"/>
              <w:spacing w:after="0"/>
              <w:rPr>
                <w:b/>
                <w:bCs/>
              </w:rPr>
            </w:pPr>
            <w:r>
              <w:rPr>
                <w:noProof/>
              </w:rPr>
              <w:drawing>
                <wp:anchor distT="0" distB="0" distL="114300" distR="114300" simplePos="0" relativeHeight="251663360" behindDoc="0" locked="0" layoutInCell="1" allowOverlap="1" wp14:anchorId="72A3BCDC" wp14:editId="0E913CBF">
                  <wp:simplePos x="0" y="0"/>
                  <wp:positionH relativeFrom="column">
                    <wp:posOffset>4870450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40850047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bookmarkStart w:id="30" w:name="_Hlk142083761"/>
            <w:r w:rsidRPr="00FE7AA7">
              <w:rPr>
                <w:b/>
                <w:bCs/>
              </w:rPr>
              <w:t xml:space="preserve">Organise an intergenerational dialogue event with older adults from the </w:t>
            </w:r>
            <w:sdt>
              <w:sdtPr>
                <w:rPr>
                  <w:b/>
                  <w:bCs/>
                </w:rPr>
                <w:alias w:val="Keywords"/>
                <w:tag w:val=""/>
                <w:id w:val="143407084"/>
                <w:placeholder>
                  <w:docPart w:val="656BB51ADF7C43D1B304E27AFA2E3957"/>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Russian</w:t>
                </w:r>
              </w:sdtContent>
            </w:sdt>
            <w:r w:rsidRPr="00FE7AA7">
              <w:rPr>
                <w:b/>
                <w:bCs/>
              </w:rPr>
              <w:t>-speaking community and discuss how their lives have changed over time.</w:t>
            </w:r>
            <w:bookmarkEnd w:id="30"/>
          </w:p>
        </w:tc>
      </w:tr>
      <w:tr w:rsidR="00C961A6" w14:paraId="3FC03CB7" w14:textId="77777777" w:rsidTr="00C015FD">
        <w:trPr>
          <w:cantSplit/>
        </w:trPr>
        <w:tc>
          <w:tcPr>
            <w:tcW w:w="8783" w:type="dxa"/>
            <w:tcBorders>
              <w:bottom w:val="single" w:sz="4" w:space="0" w:color="auto"/>
            </w:tcBorders>
            <w:shd w:val="clear" w:color="auto" w:fill="auto"/>
          </w:tcPr>
          <w:p w14:paraId="54A1016B" w14:textId="77777777" w:rsidR="00C961A6" w:rsidRDefault="00C961A6" w:rsidP="00C015FD">
            <w:pPr>
              <w:pStyle w:val="VCAAbulletlevel2"/>
              <w:spacing w:after="0"/>
            </w:pPr>
            <w:r w:rsidRPr="00FE7AA7">
              <w:t>Explore how attitudes towards aging have evolved over time, by reading or conducting research on historical perspectives of aging and older adults. Create a timeline or visual representation to highlight changes in attitudes.</w:t>
            </w:r>
          </w:p>
        </w:tc>
      </w:tr>
      <w:tr w:rsidR="00C961A6" w14:paraId="2E996526" w14:textId="77777777" w:rsidTr="00C015FD">
        <w:trPr>
          <w:cantSplit/>
        </w:trPr>
        <w:tc>
          <w:tcPr>
            <w:tcW w:w="8783" w:type="dxa"/>
            <w:tcBorders>
              <w:bottom w:val="single" w:sz="4" w:space="0" w:color="auto"/>
            </w:tcBorders>
            <w:shd w:val="clear" w:color="auto" w:fill="auto"/>
          </w:tcPr>
          <w:p w14:paraId="4CE5FFF6" w14:textId="574D9C55" w:rsidR="00C961A6" w:rsidRPr="00FE7AA7" w:rsidRDefault="00C961A6" w:rsidP="00C015FD">
            <w:pPr>
              <w:pStyle w:val="VCAAbulletlevel2"/>
              <w:spacing w:after="0"/>
            </w:pPr>
            <w:r w:rsidRPr="00FE7AA7">
              <w:t xml:space="preserve">Analyse examples of ageist language in </w:t>
            </w:r>
            <w:sdt>
              <w:sdtPr>
                <w:alias w:val="Keywords"/>
                <w:tag w:val=""/>
                <w:id w:val="1144856130"/>
                <w:placeholder>
                  <w:docPart w:val="9E3746931B6F4C08A0CA4A301912C43F"/>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FE7AA7">
              <w:t xml:space="preserve"> and discuss how these linguistic choices perpetuate stereotypes. Suggest alternative, respectful ways to refer to older adults.</w:t>
            </w:r>
          </w:p>
        </w:tc>
      </w:tr>
      <w:tr w:rsidR="00C961A6" w14:paraId="5E88E586" w14:textId="77777777" w:rsidTr="00C015FD">
        <w:trPr>
          <w:cantSplit/>
        </w:trPr>
        <w:tc>
          <w:tcPr>
            <w:tcW w:w="8783" w:type="dxa"/>
            <w:tcBorders>
              <w:bottom w:val="single" w:sz="4" w:space="0" w:color="auto"/>
            </w:tcBorders>
            <w:shd w:val="clear" w:color="auto" w:fill="auto"/>
          </w:tcPr>
          <w:p w14:paraId="4DCA220B" w14:textId="77777777" w:rsidR="00C961A6" w:rsidRPr="00FE7AA7" w:rsidRDefault="00C961A6" w:rsidP="00C015FD">
            <w:pPr>
              <w:pStyle w:val="VCAAbulletlevel2"/>
              <w:spacing w:after="0"/>
            </w:pPr>
            <w:r w:rsidRPr="00FE7AA7">
              <w:t xml:space="preserve">Research innovative technological solutions designed to enhance the quality of life for older adults, such as assistive devices and communication technologies, and create a blog post evaluating this technology. Read the blog posts written by your classmates, then write a comment with </w:t>
            </w:r>
            <w:r>
              <w:t>2</w:t>
            </w:r>
            <w:r w:rsidRPr="00FE7AA7">
              <w:t xml:space="preserve"> positive statements and one question.</w:t>
            </w:r>
          </w:p>
        </w:tc>
      </w:tr>
      <w:tr w:rsidR="00C961A6" w14:paraId="7FAD1AD6" w14:textId="77777777" w:rsidTr="00C015FD">
        <w:trPr>
          <w:cantSplit/>
        </w:trPr>
        <w:tc>
          <w:tcPr>
            <w:tcW w:w="8783" w:type="dxa"/>
            <w:tcBorders>
              <w:bottom w:val="single" w:sz="4" w:space="0" w:color="auto"/>
            </w:tcBorders>
            <w:shd w:val="clear" w:color="auto" w:fill="auto"/>
          </w:tcPr>
          <w:p w14:paraId="44DA243D" w14:textId="014E6C7E" w:rsidR="00C961A6" w:rsidRPr="00FE7AA7" w:rsidRDefault="00C961A6" w:rsidP="00C015FD">
            <w:pPr>
              <w:pStyle w:val="VCAAbulletlevel2"/>
              <w:spacing w:after="0"/>
            </w:pPr>
            <w:r w:rsidRPr="00FE7AA7">
              <w:t xml:space="preserve">Reflect on what you have learned </w:t>
            </w:r>
            <w:r w:rsidR="006414DE">
              <w:t xml:space="preserve">throughout this unit or work </w:t>
            </w:r>
            <w:r w:rsidRPr="00FE7AA7">
              <w:t xml:space="preserve">by completing a </w:t>
            </w:r>
            <w:hyperlink r:id="rId39" w:anchor=":~:text=THE%20CIRCLE%20OF%20VIEWPOINTS%20ROUTINE%201%201.%20Brainstorm,now%20have%20and%20what%20new%20questions%20have%20arisen." w:history="1">
              <w:r w:rsidRPr="0094696C">
                <w:rPr>
                  <w:rStyle w:val="Hyperlink"/>
                </w:rPr>
                <w:t>circle of viewpoints</w:t>
              </w:r>
            </w:hyperlink>
            <w:r w:rsidRPr="4D5FA7EA">
              <w:t xml:space="preserve"> thinking</w:t>
            </w:r>
            <w:r w:rsidRPr="00FE7AA7">
              <w:t xml:space="preserve"> routine. Consider the different perspectives when approaching attitudes to an aging population and create sentences to express viewpoints from the</w:t>
            </w:r>
            <w:r>
              <w:t>se</w:t>
            </w:r>
            <w:r w:rsidRPr="00FE7AA7">
              <w:t xml:space="preserve"> different perspectives.</w:t>
            </w:r>
          </w:p>
        </w:tc>
      </w:tr>
      <w:tr w:rsidR="00C961A6" w14:paraId="1D767DF9" w14:textId="77777777" w:rsidTr="00C015FD">
        <w:trPr>
          <w:cantSplit/>
        </w:trPr>
        <w:tc>
          <w:tcPr>
            <w:tcW w:w="8783" w:type="dxa"/>
            <w:tcBorders>
              <w:bottom w:val="single" w:sz="4" w:space="0" w:color="auto"/>
            </w:tcBorders>
            <w:shd w:val="clear" w:color="auto" w:fill="auto"/>
          </w:tcPr>
          <w:p w14:paraId="2EEB8C6A" w14:textId="0B3F57B2" w:rsidR="00C961A6" w:rsidRPr="00FE7AA7" w:rsidRDefault="00C961A6" w:rsidP="00C015FD">
            <w:pPr>
              <w:pStyle w:val="VCAAbulletlevel2"/>
              <w:spacing w:after="0"/>
            </w:pPr>
            <w:r w:rsidRPr="00FE7AA7">
              <w:t xml:space="preserve">Discuss vocabulary and grammatical structures that could be useful when expressing opinions, </w:t>
            </w:r>
            <w:proofErr w:type="gramStart"/>
            <w:r w:rsidRPr="00FE7AA7">
              <w:t>agreement</w:t>
            </w:r>
            <w:proofErr w:type="gramEnd"/>
            <w:r>
              <w:t xml:space="preserve"> and</w:t>
            </w:r>
            <w:r w:rsidRPr="00FE7AA7">
              <w:t xml:space="preserve"> disagreement</w:t>
            </w:r>
            <w:r>
              <w:t xml:space="preserve"> </w:t>
            </w:r>
            <w:r w:rsidRPr="00FE7AA7">
              <w:t xml:space="preserve">in </w:t>
            </w:r>
            <w:sdt>
              <w:sdtPr>
                <w:alias w:val="Keywords"/>
                <w:tag w:val=""/>
                <w:id w:val="1508866334"/>
                <w:placeholder>
                  <w:docPart w:val="6FCCC9BF220B4049BCF22C1B28057A0B"/>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t>.</w:t>
            </w:r>
            <w:r w:rsidRPr="00FE7AA7">
              <w:t xml:space="preserve"> </w:t>
            </w:r>
            <w:r>
              <w:t>P</w:t>
            </w:r>
            <w:r w:rsidRPr="00FE7AA7">
              <w:t>articipate in a</w:t>
            </w:r>
            <w:r>
              <w:t>n</w:t>
            </w:r>
            <w:r w:rsidRPr="00FE7AA7">
              <w:t xml:space="preserve"> ‘</w:t>
            </w:r>
            <w:r>
              <w:t>e</w:t>
            </w:r>
            <w:r w:rsidRPr="00FE7AA7">
              <w:t xml:space="preserve">xpressions </w:t>
            </w:r>
            <w:r>
              <w:t>b</w:t>
            </w:r>
            <w:r w:rsidRPr="00FE7AA7">
              <w:t>ingo’ activity, focusing on revising this information.</w:t>
            </w:r>
          </w:p>
        </w:tc>
      </w:tr>
      <w:tr w:rsidR="00C961A6" w14:paraId="4D01463D" w14:textId="77777777" w:rsidTr="00C015FD">
        <w:trPr>
          <w:cantSplit/>
          <w:trHeight w:val="851"/>
        </w:trPr>
        <w:tc>
          <w:tcPr>
            <w:tcW w:w="8783" w:type="dxa"/>
            <w:tcBorders>
              <w:bottom w:val="single" w:sz="4" w:space="0" w:color="auto"/>
            </w:tcBorders>
            <w:shd w:val="clear" w:color="auto" w:fill="auto"/>
          </w:tcPr>
          <w:p w14:paraId="65CB8D86" w14:textId="77777777" w:rsidR="00C961A6" w:rsidRPr="00FE7AA7" w:rsidRDefault="00C961A6" w:rsidP="00C015FD">
            <w:pPr>
              <w:pStyle w:val="VCAAbulletlevel2"/>
              <w:spacing w:after="0"/>
            </w:pPr>
            <w:r w:rsidRPr="00FE7AA7">
              <w:lastRenderedPageBreak/>
              <w:t xml:space="preserve">Discuss or debate different scenarios that pose ethical challenges concerning aging, such as healthcare decisions, resource allocation and intergenerational equity. </w:t>
            </w:r>
          </w:p>
        </w:tc>
      </w:tr>
      <w:tr w:rsidR="00C961A6" w14:paraId="57EA5C78" w14:textId="77777777" w:rsidTr="00C015FD">
        <w:trPr>
          <w:cantSplit/>
        </w:trPr>
        <w:tc>
          <w:tcPr>
            <w:tcW w:w="8783" w:type="dxa"/>
            <w:tcBorders>
              <w:bottom w:val="nil"/>
            </w:tcBorders>
            <w:shd w:val="clear" w:color="auto" w:fill="FFFFFF" w:themeFill="background1"/>
          </w:tcPr>
          <w:p w14:paraId="44F075F7" w14:textId="77777777" w:rsidR="00C961A6" w:rsidRDefault="00C961A6" w:rsidP="00C015FD">
            <w:pPr>
              <w:pStyle w:val="VCAAbulletlevel2"/>
              <w:spacing w:after="0"/>
            </w:pPr>
            <w:r w:rsidRPr="00FE7AA7">
              <w:t xml:space="preserve">Write a short story envisioning how society may change as the population ages. </w:t>
            </w:r>
          </w:p>
        </w:tc>
      </w:tr>
      <w:tr w:rsidR="00C961A6" w14:paraId="15A05EC7" w14:textId="77777777" w:rsidTr="00C015FD">
        <w:tc>
          <w:tcPr>
            <w:tcW w:w="8783" w:type="dxa"/>
            <w:tcBorders>
              <w:bottom w:val="single" w:sz="4" w:space="0" w:color="C6ECFF" w:themeColor="accent1" w:themeTint="33"/>
            </w:tcBorders>
            <w:shd w:val="clear" w:color="auto" w:fill="FFFFFF" w:themeFill="background1"/>
          </w:tcPr>
          <w:p w14:paraId="54EA5C55" w14:textId="77777777" w:rsidR="00C961A6" w:rsidRDefault="00C961A6" w:rsidP="00C015FD">
            <w:pPr>
              <w:pStyle w:val="VCAAbulletlevel2"/>
              <w:numPr>
                <w:ilvl w:val="0"/>
                <w:numId w:val="0"/>
              </w:numPr>
              <w:spacing w:after="0"/>
              <w:ind w:left="360"/>
            </w:pPr>
          </w:p>
          <w:p w14:paraId="3DE50292" w14:textId="77777777" w:rsidR="00C961A6" w:rsidRPr="00FE7AA7" w:rsidRDefault="00C961A6" w:rsidP="00C015FD">
            <w:pPr>
              <w:pStyle w:val="VCAAbulletlevel2"/>
              <w:numPr>
                <w:ilvl w:val="0"/>
                <w:numId w:val="0"/>
              </w:numPr>
              <w:spacing w:after="0"/>
              <w:ind w:left="360" w:hanging="360"/>
            </w:pPr>
          </w:p>
        </w:tc>
      </w:tr>
      <w:tr w:rsidR="00C961A6" w14:paraId="0A43CAB0" w14:textId="77777777" w:rsidTr="00C015FD">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4460B390" w14:textId="77777777" w:rsidR="00C961A6" w:rsidRPr="000A7273" w:rsidRDefault="00C961A6" w:rsidP="00C015FD">
            <w:pPr>
              <w:pStyle w:val="Heading2"/>
              <w:rPr>
                <w:b/>
                <w:bCs/>
                <w:color w:val="004EA8"/>
              </w:rPr>
            </w:pPr>
            <w:bookmarkStart w:id="31" w:name="_Toc191908663"/>
            <w:r>
              <w:rPr>
                <w:noProof/>
              </w:rPr>
              <w:drawing>
                <wp:anchor distT="0" distB="0" distL="114300" distR="114300" simplePos="0" relativeHeight="251670528" behindDoc="0" locked="0" layoutInCell="1" allowOverlap="1" wp14:anchorId="74D42E25" wp14:editId="0AFB3B94">
                  <wp:simplePos x="0" y="0"/>
                  <wp:positionH relativeFrom="column">
                    <wp:posOffset>4643862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9855156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31"/>
            <w:r>
              <w:t xml:space="preserve"> </w:t>
            </w:r>
          </w:p>
          <w:p w14:paraId="4CD568CA" w14:textId="220328BB" w:rsidR="00C961A6" w:rsidRDefault="00C961A6" w:rsidP="00C015FD">
            <w:pPr>
              <w:pStyle w:val="VCAAbulletlevel2"/>
              <w:numPr>
                <w:ilvl w:val="0"/>
                <w:numId w:val="0"/>
              </w:numPr>
              <w:spacing w:line="240" w:lineRule="auto"/>
              <w:rPr>
                <w:b/>
                <w:bCs/>
                <w:color w:val="004EA8"/>
                <w:sz w:val="32"/>
                <w:szCs w:val="32"/>
              </w:rPr>
            </w:pPr>
            <w:r w:rsidRPr="008C6AA2">
              <w:rPr>
                <w:b/>
                <w:bCs/>
                <w:color w:val="004EA8"/>
                <w:sz w:val="32"/>
                <w:szCs w:val="32"/>
              </w:rPr>
              <w:t xml:space="preserve">An intergenerational dialogue event with older adults from a </w:t>
            </w:r>
            <w:sdt>
              <w:sdtPr>
                <w:rPr>
                  <w:b/>
                  <w:bCs/>
                  <w:color w:val="004EA8"/>
                  <w:sz w:val="32"/>
                  <w:szCs w:val="32"/>
                </w:rPr>
                <w:alias w:val="Keywords"/>
                <w:tag w:val=""/>
                <w:id w:val="-2050284306"/>
                <w:placeholder>
                  <w:docPart w:val="2AD77CBF9D1C4C7CAB8A4EE5D7300B7C"/>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Russian</w:t>
                </w:r>
              </w:sdtContent>
            </w:sdt>
            <w:r w:rsidRPr="008C6AA2">
              <w:rPr>
                <w:b/>
                <w:bCs/>
                <w:color w:val="004EA8"/>
                <w:sz w:val="32"/>
                <w:szCs w:val="32"/>
              </w:rPr>
              <w:t>-speaking community, discussing how their lives have changed over time.</w:t>
            </w:r>
          </w:p>
          <w:p w14:paraId="3221E02E" w14:textId="77777777" w:rsidR="00C961A6" w:rsidRDefault="00C961A6" w:rsidP="00C015FD">
            <w:pPr>
              <w:pStyle w:val="VCAAbulletlevel2"/>
              <w:numPr>
                <w:ilvl w:val="0"/>
                <w:numId w:val="0"/>
              </w:numPr>
              <w:rPr>
                <w:b/>
                <w:bCs/>
                <w:color w:val="004EA8"/>
                <w:sz w:val="32"/>
                <w:szCs w:val="32"/>
              </w:rPr>
            </w:pPr>
          </w:p>
          <w:p w14:paraId="58A21389" w14:textId="77777777" w:rsidR="00C961A6" w:rsidRDefault="00C961A6" w:rsidP="00C015FD">
            <w:pPr>
              <w:pStyle w:val="VCAAbulletlevel2"/>
              <w:spacing w:after="0"/>
            </w:pPr>
            <w:r w:rsidRPr="00FE7AA7">
              <w:t>Discuss the benefits of intergenerational connections and why it is essential to engage in meaningful dialogues with older adults. Share personal experiences you have had with older adults and the benefits of these interactions.</w:t>
            </w:r>
          </w:p>
          <w:p w14:paraId="5CD44BE7" w14:textId="77777777" w:rsidR="00C961A6" w:rsidRPr="00FE7AA7" w:rsidRDefault="00C961A6" w:rsidP="00C015FD">
            <w:pPr>
              <w:pStyle w:val="VCAAbulletlevel2"/>
              <w:numPr>
                <w:ilvl w:val="0"/>
                <w:numId w:val="0"/>
              </w:numPr>
              <w:spacing w:after="0"/>
              <w:ind w:left="360"/>
            </w:pPr>
          </w:p>
          <w:p w14:paraId="5770D4A7" w14:textId="77777777" w:rsidR="00C961A6" w:rsidRDefault="00C961A6" w:rsidP="00C015FD">
            <w:pPr>
              <w:pStyle w:val="VCAAbulletlevel2"/>
              <w:spacing w:after="0"/>
            </w:pPr>
            <w:r w:rsidRPr="00FE7AA7">
              <w:t>Brainstorm a list of thoughtful questions to ask the older adults during an intergenerational dialogue event. Consider topics such as life experiences, historical events, personal achievements, their impact on their community and their perspectives on societal changes.</w:t>
            </w:r>
          </w:p>
          <w:p w14:paraId="1E9AEE8D" w14:textId="77777777" w:rsidR="00C961A6" w:rsidRPr="00FE7AA7" w:rsidRDefault="00C961A6" w:rsidP="00C015FD">
            <w:pPr>
              <w:pStyle w:val="VCAAbulletlevel2"/>
              <w:numPr>
                <w:ilvl w:val="0"/>
                <w:numId w:val="0"/>
              </w:numPr>
              <w:spacing w:after="0"/>
            </w:pPr>
          </w:p>
          <w:p w14:paraId="38BE4F92" w14:textId="52BE96E9" w:rsidR="00C961A6" w:rsidRDefault="00C961A6" w:rsidP="00C015FD">
            <w:pPr>
              <w:pStyle w:val="VCAAbulletlevel2"/>
              <w:spacing w:after="0"/>
            </w:pPr>
            <w:r w:rsidRPr="00FE7AA7">
              <w:t xml:space="preserve">Select and write a set of questions in </w:t>
            </w:r>
            <w:sdt>
              <w:sdtPr>
                <w:alias w:val="Keywords"/>
                <w:tag w:val=""/>
                <w:id w:val="-1920397118"/>
                <w:placeholder>
                  <w:docPart w:val="8AF75B5E00744755B0DF72F02E29028B"/>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FE7AA7">
              <w:t xml:space="preserve"> then share these questions with a partner, providing each other with feedback on the grammar, spelling, </w:t>
            </w:r>
            <w:proofErr w:type="gramStart"/>
            <w:r w:rsidRPr="00FE7AA7">
              <w:t>formality</w:t>
            </w:r>
            <w:proofErr w:type="gramEnd"/>
            <w:r w:rsidRPr="00FE7AA7">
              <w:t xml:space="preserve"> and style. Edit your questions in response to the feedback </w:t>
            </w:r>
            <w:r>
              <w:t xml:space="preserve">you </w:t>
            </w:r>
            <w:r w:rsidRPr="00FE7AA7">
              <w:t>receive.</w:t>
            </w:r>
          </w:p>
          <w:p w14:paraId="77FF5E4A" w14:textId="77777777" w:rsidR="00C961A6" w:rsidRPr="00FE7AA7" w:rsidRDefault="00C961A6" w:rsidP="00C015FD">
            <w:pPr>
              <w:pStyle w:val="VCAAbulletlevel2"/>
              <w:numPr>
                <w:ilvl w:val="0"/>
                <w:numId w:val="0"/>
              </w:numPr>
              <w:spacing w:after="0"/>
            </w:pPr>
          </w:p>
          <w:p w14:paraId="1AD13D50" w14:textId="77777777" w:rsidR="00C961A6" w:rsidRDefault="00C961A6" w:rsidP="00C015FD">
            <w:pPr>
              <w:pStyle w:val="VCAAbulletlevel2"/>
              <w:spacing w:after="0"/>
            </w:pPr>
            <w:r w:rsidRPr="00FE7AA7">
              <w:t>Conduct and record mock discussions to practi</w:t>
            </w:r>
            <w:r>
              <w:t>s</w:t>
            </w:r>
            <w:r w:rsidRPr="00FE7AA7">
              <w:t xml:space="preserve">e asking questions and responding respectfully, then watch the recording, </w:t>
            </w:r>
            <w:r>
              <w:t>reflecting on</w:t>
            </w:r>
            <w:r w:rsidRPr="00FE7AA7">
              <w:t xml:space="preserve"> your pronunciation, body language and active listening cues when speaking.</w:t>
            </w:r>
          </w:p>
          <w:p w14:paraId="6829E66C" w14:textId="77777777" w:rsidR="00C961A6" w:rsidRPr="00FE7AA7" w:rsidRDefault="00C961A6" w:rsidP="00C015FD">
            <w:pPr>
              <w:pStyle w:val="VCAAbulletlevel2"/>
              <w:numPr>
                <w:ilvl w:val="0"/>
                <w:numId w:val="0"/>
              </w:numPr>
              <w:spacing w:after="0"/>
            </w:pPr>
          </w:p>
          <w:p w14:paraId="2A79BE90" w14:textId="008EF950" w:rsidR="00C961A6" w:rsidRDefault="00C961A6" w:rsidP="00C015FD">
            <w:pPr>
              <w:pStyle w:val="VCAAbulletlevel2"/>
              <w:spacing w:after="0"/>
            </w:pPr>
            <w:r w:rsidRPr="00FE7AA7">
              <w:t xml:space="preserve">Invite local </w:t>
            </w:r>
            <w:sdt>
              <w:sdtPr>
                <w:alias w:val="Keywords"/>
                <w:tag w:val=""/>
                <w:id w:val="-282423197"/>
                <w:placeholder>
                  <w:docPart w:val="AF9F110F04BE46FBA3CFB1945DD61ED8"/>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FE7AA7">
              <w:t>-speaking community members to attend an intergenerational dialogue event. Ask your prepared questions, listening actively to the responses, and ask follow-up questions to deepen the discussion.</w:t>
            </w:r>
          </w:p>
          <w:p w14:paraId="1B90616C" w14:textId="77777777" w:rsidR="00C961A6" w:rsidRPr="00FE7AA7" w:rsidRDefault="00C961A6" w:rsidP="00C015FD">
            <w:pPr>
              <w:pStyle w:val="VCAAbulletlevel2"/>
              <w:numPr>
                <w:ilvl w:val="0"/>
                <w:numId w:val="0"/>
              </w:numPr>
              <w:spacing w:after="0"/>
            </w:pPr>
          </w:p>
          <w:p w14:paraId="0CF62E2D" w14:textId="77777777" w:rsidR="00C961A6" w:rsidRDefault="00C961A6" w:rsidP="00C015FD">
            <w:pPr>
              <w:pStyle w:val="VCAAbulletlevel2"/>
              <w:spacing w:after="0"/>
            </w:pPr>
            <w:r w:rsidRPr="00FE7AA7">
              <w:t xml:space="preserve">Take notes during the </w:t>
            </w:r>
            <w:r>
              <w:t>interview</w:t>
            </w:r>
            <w:r w:rsidRPr="00FE7AA7">
              <w:t xml:space="preserve"> to capture key insights, memorable anecdotes and lessons learned.</w:t>
            </w:r>
          </w:p>
          <w:p w14:paraId="5B5621D4" w14:textId="77777777" w:rsidR="00C961A6" w:rsidRPr="00FE7AA7" w:rsidRDefault="00C961A6" w:rsidP="00C015FD">
            <w:pPr>
              <w:pStyle w:val="VCAAbulletlevel2"/>
              <w:numPr>
                <w:ilvl w:val="0"/>
                <w:numId w:val="0"/>
              </w:numPr>
              <w:spacing w:after="0"/>
            </w:pPr>
          </w:p>
          <w:p w14:paraId="125CA5AC" w14:textId="77777777" w:rsidR="00C961A6" w:rsidRDefault="00C961A6" w:rsidP="00C015FD">
            <w:pPr>
              <w:pStyle w:val="VCAAbulletlevel2"/>
              <w:spacing w:after="0"/>
            </w:pPr>
            <w:r w:rsidRPr="00FE7AA7">
              <w:t>Complete a Venn</w:t>
            </w:r>
            <w:r>
              <w:t xml:space="preserve"> d</w:t>
            </w:r>
            <w:r w:rsidRPr="00FE7AA7">
              <w:t>iagram, including information about what their lives were like when they were young and what they are like now, identifying the similarities and differences.</w:t>
            </w:r>
          </w:p>
          <w:p w14:paraId="074C814B" w14:textId="77777777" w:rsidR="00C961A6" w:rsidRPr="00FE7AA7" w:rsidRDefault="00C961A6" w:rsidP="00C015FD">
            <w:pPr>
              <w:pStyle w:val="VCAAbulletlevel2"/>
              <w:numPr>
                <w:ilvl w:val="0"/>
                <w:numId w:val="0"/>
              </w:numPr>
              <w:spacing w:after="0"/>
            </w:pPr>
          </w:p>
          <w:p w14:paraId="1D08CA81" w14:textId="77777777" w:rsidR="00C961A6" w:rsidRDefault="00C961A6" w:rsidP="00C015FD">
            <w:pPr>
              <w:pStyle w:val="VCAAbulletlevel2"/>
              <w:spacing w:after="0"/>
            </w:pPr>
            <w:r w:rsidRPr="00FE7AA7">
              <w:t>Create a quote</w:t>
            </w:r>
            <w:r>
              <w:t>s</w:t>
            </w:r>
            <w:r w:rsidRPr="00FE7AA7">
              <w:t xml:space="preserve"> wall, identifying the ways in which the people you interviewed contributed to the community, and the impact </w:t>
            </w:r>
            <w:r>
              <w:t xml:space="preserve">that other </w:t>
            </w:r>
            <w:r w:rsidRPr="00FE7AA7">
              <w:t>people’s attitudes</w:t>
            </w:r>
            <w:r>
              <w:t xml:space="preserve"> to aging</w:t>
            </w:r>
            <w:r w:rsidRPr="00FE7AA7">
              <w:t xml:space="preserve"> have had on their contributions.</w:t>
            </w:r>
          </w:p>
          <w:p w14:paraId="754D6970" w14:textId="77777777" w:rsidR="00C961A6" w:rsidRPr="00FE7AA7" w:rsidRDefault="00C961A6" w:rsidP="00C015FD">
            <w:pPr>
              <w:pStyle w:val="VCAAbulletlevel2"/>
              <w:numPr>
                <w:ilvl w:val="0"/>
                <w:numId w:val="0"/>
              </w:numPr>
              <w:spacing w:after="0"/>
            </w:pPr>
          </w:p>
          <w:p w14:paraId="35D2DED5" w14:textId="77777777" w:rsidR="00C961A6" w:rsidRDefault="00C961A6" w:rsidP="00C015FD">
            <w:pPr>
              <w:pStyle w:val="VCAAbulletlevel2"/>
              <w:spacing w:after="0"/>
            </w:pPr>
            <w:r w:rsidRPr="00FE7AA7">
              <w:t xml:space="preserve">Discuss your experiences after the dialogue event, </w:t>
            </w:r>
            <w:r>
              <w:t xml:space="preserve">consider </w:t>
            </w:r>
            <w:r w:rsidRPr="00FE7AA7">
              <w:t xml:space="preserve">how the event impacted your understanding of older adults' lives </w:t>
            </w:r>
            <w:r>
              <w:t xml:space="preserve">and </w:t>
            </w:r>
            <w:r w:rsidRPr="00FE7AA7">
              <w:t>share your key takeaways.</w:t>
            </w:r>
          </w:p>
          <w:p w14:paraId="75BB4FA4" w14:textId="77777777" w:rsidR="00C961A6" w:rsidRPr="00FE7AA7" w:rsidRDefault="00C961A6" w:rsidP="00C015FD">
            <w:pPr>
              <w:pStyle w:val="VCAAbulletlevel2"/>
              <w:numPr>
                <w:ilvl w:val="0"/>
                <w:numId w:val="0"/>
              </w:numPr>
              <w:spacing w:after="0"/>
            </w:pPr>
          </w:p>
          <w:p w14:paraId="2DEB449C" w14:textId="77777777" w:rsidR="00C961A6" w:rsidRDefault="00C961A6" w:rsidP="00C015FD">
            <w:pPr>
              <w:pStyle w:val="VCAAbulletlevel2"/>
            </w:pPr>
            <w:r w:rsidRPr="00FE7AA7">
              <w:lastRenderedPageBreak/>
              <w:t>Write a reflective journal entry about the intergenerational dialogue event and explore the significance of such dialogues for fostering empathy and building stronger communities.</w:t>
            </w:r>
          </w:p>
          <w:p w14:paraId="35B3DC3B" w14:textId="77777777" w:rsidR="00C961A6" w:rsidRPr="00FE7AA7" w:rsidRDefault="00C961A6" w:rsidP="00C015FD">
            <w:pPr>
              <w:pStyle w:val="VCAAbulletlevel2"/>
              <w:numPr>
                <w:ilvl w:val="0"/>
                <w:numId w:val="0"/>
              </w:numPr>
            </w:pPr>
          </w:p>
          <w:p w14:paraId="501488D1" w14:textId="77777777" w:rsidR="00C961A6" w:rsidRDefault="00C961A6" w:rsidP="00C015FD">
            <w:pPr>
              <w:pStyle w:val="VCAAbulletlevel2"/>
              <w:spacing w:after="0"/>
            </w:pPr>
            <w:r w:rsidRPr="00FE7AA7">
              <w:t>Share your reflections with the class, allowing for further discussions and insights.</w:t>
            </w:r>
          </w:p>
          <w:p w14:paraId="3ED19B68" w14:textId="77777777" w:rsidR="00C961A6" w:rsidRPr="0066155E" w:rsidRDefault="00C961A6" w:rsidP="00C015FD">
            <w:pPr>
              <w:pStyle w:val="VCAAbulletlevel2"/>
              <w:numPr>
                <w:ilvl w:val="0"/>
                <w:numId w:val="0"/>
              </w:numPr>
              <w:spacing w:after="0"/>
            </w:pPr>
          </w:p>
        </w:tc>
      </w:tr>
    </w:tbl>
    <w:p w14:paraId="65C3769C" w14:textId="77777777" w:rsidR="00C961A6" w:rsidRDefault="00C961A6" w:rsidP="00C961A6">
      <w:bookmarkStart w:id="32" w:name="_Hlk179282842"/>
    </w:p>
    <w:p w14:paraId="16AA331D" w14:textId="77777777" w:rsidR="00C961A6" w:rsidRDefault="00C961A6" w:rsidP="00C961A6">
      <w:pPr>
        <w:pStyle w:val="Heading4"/>
      </w:pPr>
      <w:r w:rsidRPr="008C6AA2">
        <w:t>Unit 2</w:t>
      </w:r>
      <w:r>
        <w:t xml:space="preserve"> </w:t>
      </w:r>
      <w:r w:rsidRPr="008C6AA2">
        <w:t xml:space="preserve">- Area of Study </w:t>
      </w:r>
      <w:r>
        <w:t>3</w:t>
      </w:r>
    </w:p>
    <w:tbl>
      <w:tblPr>
        <w:tblStyle w:val="TableGrid"/>
        <w:tblW w:w="8789" w:type="dxa"/>
        <w:tblInd w:w="-5" w:type="dxa"/>
        <w:tblLook w:val="04A0" w:firstRow="1" w:lastRow="0" w:firstColumn="1" w:lastColumn="0" w:noHBand="0" w:noVBand="1"/>
      </w:tblPr>
      <w:tblGrid>
        <w:gridCol w:w="2197"/>
        <w:gridCol w:w="2197"/>
        <w:gridCol w:w="2197"/>
        <w:gridCol w:w="2198"/>
      </w:tblGrid>
      <w:tr w:rsidR="00C961A6" w:rsidRPr="00F040C4" w14:paraId="14B081F1" w14:textId="77777777" w:rsidTr="00C015FD">
        <w:trPr>
          <w:trHeight w:val="274"/>
        </w:trPr>
        <w:tc>
          <w:tcPr>
            <w:tcW w:w="2197" w:type="dxa"/>
            <w:shd w:val="clear" w:color="auto" w:fill="0F7EB4"/>
          </w:tcPr>
          <w:p w14:paraId="1A779D5B" w14:textId="77777777" w:rsidR="00C961A6" w:rsidRPr="00F040C4" w:rsidRDefault="00C961A6" w:rsidP="00C015FD">
            <w:pPr>
              <w:pStyle w:val="VCAAtablecondensedheading"/>
              <w:rPr>
                <w:b w:val="0"/>
              </w:rPr>
            </w:pPr>
            <w:r w:rsidRPr="00F040C4">
              <w:t xml:space="preserve">Concept </w:t>
            </w:r>
          </w:p>
        </w:tc>
        <w:tc>
          <w:tcPr>
            <w:tcW w:w="2197" w:type="dxa"/>
            <w:shd w:val="clear" w:color="auto" w:fill="0F7EB4"/>
          </w:tcPr>
          <w:p w14:paraId="79DC59E9" w14:textId="77777777" w:rsidR="00C961A6" w:rsidRPr="00F040C4" w:rsidRDefault="00C961A6" w:rsidP="00C015FD">
            <w:pPr>
              <w:pStyle w:val="VCAAtablecondensedheading"/>
              <w:rPr>
                <w:b w:val="0"/>
              </w:rPr>
            </w:pPr>
            <w:r w:rsidRPr="00F040C4">
              <w:t>Perspective</w:t>
            </w:r>
          </w:p>
        </w:tc>
        <w:tc>
          <w:tcPr>
            <w:tcW w:w="2197" w:type="dxa"/>
            <w:shd w:val="clear" w:color="auto" w:fill="0F7EB4"/>
          </w:tcPr>
          <w:p w14:paraId="15724625" w14:textId="77777777" w:rsidR="00C961A6" w:rsidRPr="00F040C4" w:rsidRDefault="00C961A6" w:rsidP="00C015FD">
            <w:pPr>
              <w:pStyle w:val="VCAAtablecondensedheading"/>
              <w:rPr>
                <w:b w:val="0"/>
              </w:rPr>
            </w:pPr>
            <w:r w:rsidRPr="00F040C4">
              <w:t>Topic</w:t>
            </w:r>
          </w:p>
        </w:tc>
        <w:tc>
          <w:tcPr>
            <w:tcW w:w="2198" w:type="dxa"/>
            <w:shd w:val="clear" w:color="auto" w:fill="0F7EB4"/>
          </w:tcPr>
          <w:p w14:paraId="5BF9AEB7" w14:textId="77777777" w:rsidR="00C961A6" w:rsidRPr="00F040C4" w:rsidRDefault="00C961A6" w:rsidP="00C015FD">
            <w:pPr>
              <w:pStyle w:val="VCAAtablecondensedheading"/>
              <w:rPr>
                <w:b w:val="0"/>
              </w:rPr>
            </w:pPr>
            <w:r w:rsidRPr="00F040C4">
              <w:t>Subtopic</w:t>
            </w:r>
          </w:p>
        </w:tc>
      </w:tr>
      <w:tr w:rsidR="00C961A6" w:rsidRPr="00F040C4" w14:paraId="27BCDEE7" w14:textId="77777777" w:rsidTr="007B5240">
        <w:trPr>
          <w:trHeight w:val="1701"/>
        </w:trPr>
        <w:tc>
          <w:tcPr>
            <w:tcW w:w="2197" w:type="dxa"/>
            <w:vAlign w:val="center"/>
          </w:tcPr>
          <w:p w14:paraId="5275BDC3" w14:textId="77777777" w:rsidR="00C961A6" w:rsidRPr="002256A5" w:rsidRDefault="00C961A6" w:rsidP="00C015FD">
            <w:pPr>
              <w:pStyle w:val="VCAAbody"/>
              <w:jc w:val="center"/>
            </w:pPr>
            <w:r w:rsidRPr="007B1023">
              <w:t>Legacy</w:t>
            </w:r>
          </w:p>
        </w:tc>
        <w:tc>
          <w:tcPr>
            <w:tcW w:w="2197" w:type="dxa"/>
            <w:vAlign w:val="center"/>
          </w:tcPr>
          <w:p w14:paraId="09FDB90F" w14:textId="77777777" w:rsidR="00C961A6" w:rsidRPr="00F040C4" w:rsidRDefault="00C961A6" w:rsidP="00C015FD">
            <w:pPr>
              <w:pStyle w:val="VCAAbody"/>
              <w:jc w:val="center"/>
            </w:pPr>
            <w:r w:rsidRPr="00387AF6">
              <w:t>Community</w:t>
            </w:r>
          </w:p>
        </w:tc>
        <w:tc>
          <w:tcPr>
            <w:tcW w:w="2197" w:type="dxa"/>
            <w:vAlign w:val="center"/>
          </w:tcPr>
          <w:p w14:paraId="65B13868" w14:textId="77777777" w:rsidR="00C961A6" w:rsidRPr="00F040C4" w:rsidRDefault="00C961A6" w:rsidP="00C015FD">
            <w:pPr>
              <w:pStyle w:val="VCAAbody"/>
              <w:jc w:val="center"/>
            </w:pPr>
            <w:r w:rsidRPr="00387AF6">
              <w:t>History and traditions</w:t>
            </w:r>
          </w:p>
        </w:tc>
        <w:tc>
          <w:tcPr>
            <w:tcW w:w="2198" w:type="dxa"/>
            <w:vAlign w:val="center"/>
          </w:tcPr>
          <w:p w14:paraId="5ACDE451" w14:textId="215B31A8" w:rsidR="00C961A6" w:rsidRPr="00F040C4" w:rsidRDefault="00C961A6" w:rsidP="00C015FD">
            <w:pPr>
              <w:pStyle w:val="VCAAbody"/>
              <w:jc w:val="center"/>
            </w:pPr>
            <w:r w:rsidRPr="00387AF6">
              <w:t xml:space="preserve">Impact of a famous </w:t>
            </w:r>
            <w:sdt>
              <w:sdtPr>
                <w:alias w:val="Keywords"/>
                <w:tag w:val=""/>
                <w:id w:val="-2091535985"/>
                <w:placeholder>
                  <w:docPart w:val="40E4F70C94814853950054B8BEA0D692"/>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387AF6">
              <w:t xml:space="preserve">-speaking person in their chosen </w:t>
            </w:r>
            <w:proofErr w:type="spellStart"/>
            <w:r w:rsidRPr="00387AF6">
              <w:t>endeavour</w:t>
            </w:r>
            <w:proofErr w:type="spellEnd"/>
            <w:r w:rsidRPr="00387AF6">
              <w:t xml:space="preserve"> and Australian society</w:t>
            </w:r>
          </w:p>
        </w:tc>
      </w:tr>
    </w:tbl>
    <w:p w14:paraId="13C017D7" w14:textId="77777777" w:rsidR="00C961A6" w:rsidRPr="007733F6" w:rsidRDefault="00C961A6" w:rsidP="00C961A6">
      <w:pPr>
        <w:pStyle w:val="Heading2"/>
        <w:rPr>
          <w:sz w:val="28"/>
        </w:rPr>
      </w:pPr>
      <w:bookmarkStart w:id="33" w:name="_Toc183082947"/>
      <w:bookmarkStart w:id="34" w:name="_Toc183089420"/>
      <w:bookmarkStart w:id="35" w:name="_Toc183090508"/>
      <w:bookmarkStart w:id="36" w:name="_Toc183091014"/>
      <w:bookmarkStart w:id="37" w:name="_Toc189485933"/>
      <w:bookmarkStart w:id="38" w:name="_Toc191908664"/>
      <w:r w:rsidRPr="00633101">
        <w:rPr>
          <w:sz w:val="28"/>
        </w:rPr>
        <w:t xml:space="preserve">Outcome </w:t>
      </w:r>
      <w:r>
        <w:rPr>
          <w:sz w:val="28"/>
        </w:rPr>
        <w:t>3</w:t>
      </w:r>
      <w:bookmarkEnd w:id="33"/>
      <w:bookmarkEnd w:id="34"/>
      <w:bookmarkEnd w:id="35"/>
      <w:bookmarkEnd w:id="36"/>
      <w:bookmarkEnd w:id="37"/>
      <w:bookmarkEnd w:id="38"/>
      <w:r w:rsidRPr="007733F6">
        <w:rPr>
          <w:sz w:val="28"/>
        </w:rPr>
        <w:tab/>
      </w:r>
    </w:p>
    <w:p w14:paraId="4B5F575D" w14:textId="7DF66B31" w:rsidR="00C961A6" w:rsidRPr="00387AF6" w:rsidRDefault="00C961A6" w:rsidP="00C961A6">
      <w:pPr>
        <w:pStyle w:val="VCAAbody"/>
        <w:rPr>
          <w:shd w:val="clear" w:color="auto" w:fill="FFFFFF"/>
        </w:rPr>
      </w:pPr>
      <w:r w:rsidRPr="00387AF6">
        <w:rPr>
          <w:shd w:val="clear" w:color="auto" w:fill="FFFFFF"/>
        </w:rPr>
        <w:t xml:space="preserve">On completion of this unit the student should be able to deliver a spoken presentation in </w:t>
      </w:r>
      <w:sdt>
        <w:sdtPr>
          <w:rPr>
            <w:shd w:val="clear" w:color="auto" w:fill="FFFFFF"/>
          </w:rPr>
          <w:alias w:val="Keywords"/>
          <w:tag w:val=""/>
          <w:id w:val="-865682936"/>
          <w:placeholder>
            <w:docPart w:val="CDD13686192B477BBB20CEFA110E3843"/>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Russian</w:t>
          </w:r>
        </w:sdtContent>
      </w:sdt>
      <w:r w:rsidRPr="00387AF6">
        <w:rPr>
          <w:shd w:val="clear" w:color="auto" w:fill="FFFFFF"/>
        </w:rPr>
        <w:t xml:space="preserve"> that accurately expresses meaning to </w:t>
      </w:r>
      <w:sdt>
        <w:sdtPr>
          <w:rPr>
            <w:shd w:val="clear" w:color="auto" w:fill="FFFFFF"/>
          </w:rPr>
          <w:alias w:val="Keywords"/>
          <w:tag w:val=""/>
          <w:id w:val="1561131831"/>
          <w:placeholder>
            <w:docPart w:val="59D9BE85A22E4DC6B745C24C4648560C"/>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Russian</w:t>
          </w:r>
        </w:sdtContent>
      </w:sdt>
      <w:r w:rsidRPr="00387AF6">
        <w:rPr>
          <w:shd w:val="clear" w:color="auto" w:fill="FFFFFF"/>
        </w:rPr>
        <w:t xml:space="preserve">-speakers on the subtopic related to Australia that has been studied. </w:t>
      </w:r>
    </w:p>
    <w:p w14:paraId="23A776D5" w14:textId="77777777" w:rsidR="00C961A6" w:rsidRPr="00753F1C" w:rsidRDefault="00C961A6" w:rsidP="00C961A6">
      <w:pPr>
        <w:pStyle w:val="Heading2"/>
        <w:rPr>
          <w:sz w:val="24"/>
          <w:szCs w:val="24"/>
        </w:rPr>
      </w:pPr>
      <w:bookmarkStart w:id="39" w:name="_Toc183082948"/>
      <w:bookmarkStart w:id="40" w:name="_Toc183089421"/>
      <w:bookmarkStart w:id="41" w:name="_Toc183090509"/>
      <w:bookmarkStart w:id="42" w:name="_Toc183091015"/>
      <w:bookmarkStart w:id="43" w:name="_Toc189485934"/>
      <w:bookmarkStart w:id="44" w:name="_Toc191908665"/>
      <w:r w:rsidRPr="00633101">
        <w:rPr>
          <w:sz w:val="24"/>
          <w:szCs w:val="24"/>
        </w:rPr>
        <w:t>Examples of learning activities</w:t>
      </w:r>
      <w:bookmarkEnd w:id="39"/>
      <w:bookmarkEnd w:id="40"/>
      <w:bookmarkEnd w:id="41"/>
      <w:bookmarkEnd w:id="42"/>
      <w:bookmarkEnd w:id="43"/>
      <w:bookmarkEnd w:id="44"/>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C961A6" w14:paraId="49C331EE" w14:textId="77777777" w:rsidTr="00C015FD">
        <w:tc>
          <w:tcPr>
            <w:tcW w:w="8783" w:type="dxa"/>
          </w:tcPr>
          <w:p w14:paraId="6A86A05E" w14:textId="1EBAC17F" w:rsidR="00C961A6" w:rsidRPr="00F66F92" w:rsidRDefault="00C961A6" w:rsidP="00C015FD">
            <w:pPr>
              <w:pStyle w:val="VCAAbulletlevel2"/>
            </w:pPr>
            <w:r w:rsidRPr="007B1023">
              <w:t xml:space="preserve">Research and prepare a set of portraits of famous </w:t>
            </w:r>
            <w:sdt>
              <w:sdtPr>
                <w:rPr>
                  <w:rStyle w:val="VCAAbodyChar"/>
                  <w:sz w:val="22"/>
                  <w:szCs w:val="22"/>
                </w:rPr>
                <w:alias w:val="Keywords"/>
                <w:tag w:val=""/>
                <w:id w:val="-747656460"/>
                <w:placeholder>
                  <w:docPart w:val="190766E14CF441DC9A13891AB0B0A8DA"/>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Russian</w:t>
                </w:r>
              </w:sdtContent>
            </w:sdt>
            <w:r w:rsidRPr="007B1023">
              <w:t xml:space="preserve">-speaking individuals from various fields of endeavour, such as science, sports, literature, </w:t>
            </w:r>
            <w:proofErr w:type="gramStart"/>
            <w:r w:rsidRPr="007B1023">
              <w:t>music</w:t>
            </w:r>
            <w:proofErr w:type="gramEnd"/>
            <w:r w:rsidRPr="007B1023">
              <w:t xml:space="preserve"> or politics. Create a portrait recognition game in the classroom or an online space, matching the name, field of endeavour and portrait, and share your observations with your classmates.</w:t>
            </w:r>
          </w:p>
        </w:tc>
      </w:tr>
      <w:tr w:rsidR="00C961A6" w14:paraId="442643FD" w14:textId="77777777" w:rsidTr="00C015FD">
        <w:tc>
          <w:tcPr>
            <w:tcW w:w="8783" w:type="dxa"/>
          </w:tcPr>
          <w:p w14:paraId="605F53FF" w14:textId="2E772F15" w:rsidR="00C961A6" w:rsidRPr="00F66F92" w:rsidRDefault="00C961A6" w:rsidP="00C015FD">
            <w:pPr>
              <w:pStyle w:val="VCAAbulletlevel2"/>
            </w:pPr>
            <w:r>
              <w:t xml:space="preserve">Brainstorm and write a glossary of words and expressions required for presenting a speech about the impact of a famous </w:t>
            </w:r>
            <w:sdt>
              <w:sdtPr>
                <w:rPr>
                  <w:rStyle w:val="VCAAbodyChar"/>
                  <w:sz w:val="22"/>
                  <w:szCs w:val="22"/>
                </w:rPr>
                <w:alias w:val="Keywords"/>
                <w:tag w:val=""/>
                <w:id w:val="1186327003"/>
                <w:placeholder>
                  <w:docPart w:val="46D7280B296B48308D655CCF706D894F"/>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Russian</w:t>
                </w:r>
              </w:sdtContent>
            </w:sdt>
            <w:r>
              <w:t xml:space="preserve"> speaking person in their chosen field, both in Australia and around the world.</w:t>
            </w:r>
          </w:p>
        </w:tc>
      </w:tr>
      <w:tr w:rsidR="00C961A6" w14:paraId="44C04167" w14:textId="77777777" w:rsidTr="00C015FD">
        <w:tc>
          <w:tcPr>
            <w:tcW w:w="8783" w:type="dxa"/>
          </w:tcPr>
          <w:p w14:paraId="0B0B1F66" w14:textId="77777777" w:rsidR="00C961A6" w:rsidRPr="00F66F92" w:rsidRDefault="00C961A6" w:rsidP="00C015FD">
            <w:pPr>
              <w:pStyle w:val="VCAAbulletlevel2"/>
            </w:pPr>
            <w:r w:rsidRPr="007B1023">
              <w:t>Participate in a grammar and spelling relay writing activity with a focus on structures that may appear within a bibliography or interview, where two teams correct deliberate grammar and spelling errors, passing the marker from one student to the next. The relay continues until all errors in each sentence are corrected. The team that finishes first with the most accurate sentence wins the round.</w:t>
            </w:r>
          </w:p>
        </w:tc>
      </w:tr>
      <w:tr w:rsidR="00C961A6" w14:paraId="13062DED" w14:textId="77777777" w:rsidTr="00C015FD">
        <w:tc>
          <w:tcPr>
            <w:tcW w:w="8783" w:type="dxa"/>
          </w:tcPr>
          <w:p w14:paraId="1E99F2D9" w14:textId="1DF38B1B" w:rsidR="00C961A6" w:rsidRPr="00F66F92" w:rsidRDefault="00C961A6" w:rsidP="00C015FD">
            <w:pPr>
              <w:pStyle w:val="VCAAbulletlevel2"/>
            </w:pPr>
            <w:r w:rsidRPr="007B1023">
              <w:t xml:space="preserve">Create and display a digital presentation in </w:t>
            </w:r>
            <w:sdt>
              <w:sdtPr>
                <w:rPr>
                  <w:rStyle w:val="VCAAbodyChar"/>
                  <w:sz w:val="22"/>
                  <w:szCs w:val="22"/>
                </w:rPr>
                <w:alias w:val="Keywords"/>
                <w:tag w:val=""/>
                <w:id w:val="-1139331684"/>
                <w:placeholder>
                  <w:docPart w:val="9503BD107B004825B1C4D3F4AB1DE3E1"/>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Russian</w:t>
                </w:r>
              </w:sdtContent>
            </w:sdt>
            <w:r w:rsidRPr="007B1023">
              <w:t xml:space="preserve"> about a famous </w:t>
            </w:r>
            <w:sdt>
              <w:sdtPr>
                <w:rPr>
                  <w:rStyle w:val="VCAAbodyChar"/>
                  <w:sz w:val="22"/>
                  <w:szCs w:val="22"/>
                </w:rPr>
                <w:alias w:val="Keywords"/>
                <w:tag w:val=""/>
                <w:id w:val="-1456022146"/>
                <w:placeholder>
                  <w:docPart w:val="F275344B018949209D3D9AE0C4A0E4DE"/>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Russian</w:t>
                </w:r>
              </w:sdtContent>
            </w:sdt>
            <w:r>
              <w:t>-</w:t>
            </w:r>
            <w:r w:rsidRPr="007B1023">
              <w:t xml:space="preserve">speaking person, highlighting their achievements and impact on society. Showcase the presentations in a class exhibition about the impact of famous </w:t>
            </w:r>
            <w:sdt>
              <w:sdtPr>
                <w:rPr>
                  <w:rStyle w:val="VCAAbodyChar"/>
                  <w:sz w:val="22"/>
                  <w:szCs w:val="22"/>
                </w:rPr>
                <w:alias w:val="Keywords"/>
                <w:tag w:val=""/>
                <w:id w:val="-679740674"/>
                <w:placeholder>
                  <w:docPart w:val="B569750EBEA449019585C9DD5800E749"/>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Russian</w:t>
                </w:r>
              </w:sdtContent>
            </w:sdt>
            <w:r>
              <w:t>-</w:t>
            </w:r>
            <w:r w:rsidRPr="007B1023">
              <w:t xml:space="preserve">speaking people in their chosen field in Australia and around the world. Then, participate in a </w:t>
            </w:r>
            <w:hyperlink r:id="rId40" w:history="1">
              <w:r w:rsidRPr="007B1023">
                <w:rPr>
                  <w:rStyle w:val="Hyperlink"/>
                </w:rPr>
                <w:t>‘gallery walk’</w:t>
              </w:r>
            </w:hyperlink>
            <w:r w:rsidRPr="007B1023">
              <w:t>, viewing, reading or listening to information about each famous person and completing a worksheet, table or series of short-answer questions.</w:t>
            </w:r>
          </w:p>
        </w:tc>
      </w:tr>
      <w:tr w:rsidR="00C961A6" w14:paraId="358CECF4" w14:textId="77777777" w:rsidTr="00C015FD">
        <w:tc>
          <w:tcPr>
            <w:tcW w:w="8783" w:type="dxa"/>
          </w:tcPr>
          <w:p w14:paraId="6F1C8E53" w14:textId="77A856C9" w:rsidR="00C961A6" w:rsidRPr="00F66F92" w:rsidRDefault="00C961A6" w:rsidP="00C015FD">
            <w:pPr>
              <w:pStyle w:val="VCAAbulletlevel2"/>
            </w:pPr>
            <w:r w:rsidRPr="007B1023">
              <w:lastRenderedPageBreak/>
              <w:t xml:space="preserve">Create an infographic illustrating the impact of </w:t>
            </w:r>
            <w:sdt>
              <w:sdtPr>
                <w:rPr>
                  <w:rStyle w:val="VCAAbodyChar"/>
                  <w:sz w:val="22"/>
                  <w:szCs w:val="22"/>
                </w:rPr>
                <w:alias w:val="Keywords"/>
                <w:tag w:val=""/>
                <w:id w:val="87201429"/>
                <w:placeholder>
                  <w:docPart w:val="F900A9C63FE14810BFFA2E6D9850ED81"/>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Russian</w:t>
                </w:r>
              </w:sdtContent>
            </w:sdt>
            <w:r w:rsidRPr="007B1023">
              <w:t xml:space="preserve">-speaking individuals in their field, using information collated from the exhibition. Use statistics, graphs, </w:t>
            </w:r>
            <w:proofErr w:type="gramStart"/>
            <w:r w:rsidRPr="007B1023">
              <w:t>images</w:t>
            </w:r>
            <w:proofErr w:type="gramEnd"/>
            <w:r w:rsidRPr="007B1023">
              <w:t xml:space="preserve"> and examples that highlight the significant accomplishments, breakthroughs, contributions, awards, or other relevant facts that reflect the importance of their achievements around the world, and how these are or can be applicable to Australia.</w:t>
            </w:r>
          </w:p>
        </w:tc>
      </w:tr>
      <w:tr w:rsidR="00C961A6" w14:paraId="7CE68063" w14:textId="77777777" w:rsidTr="00C015FD">
        <w:tc>
          <w:tcPr>
            <w:tcW w:w="8783" w:type="dxa"/>
          </w:tcPr>
          <w:p w14:paraId="7A6B2E92" w14:textId="408B7ABD" w:rsidR="00C961A6" w:rsidRPr="00F66F92" w:rsidRDefault="00C961A6" w:rsidP="00C015FD">
            <w:pPr>
              <w:pStyle w:val="VCAAbulletlevel2"/>
              <w:spacing w:after="0"/>
            </w:pPr>
            <w:r>
              <w:t>R</w:t>
            </w:r>
            <w:r w:rsidRPr="004870BC">
              <w:t xml:space="preserve">ead biographies or view short documentaries about famous </w:t>
            </w:r>
            <w:sdt>
              <w:sdtPr>
                <w:rPr>
                  <w:rStyle w:val="VCAAbodyChar"/>
                  <w:sz w:val="22"/>
                  <w:szCs w:val="22"/>
                </w:rPr>
                <w:alias w:val="Keywords"/>
                <w:tag w:val=""/>
                <w:id w:val="-1245562574"/>
                <w:placeholder>
                  <w:docPart w:val="E53B18A792104E3588D6489CBB50DE83"/>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Russian</w:t>
                </w:r>
              </w:sdtContent>
            </w:sdt>
            <w:r w:rsidRPr="004870BC">
              <w:t xml:space="preserve">-speaking people throughout history. Compare one </w:t>
            </w:r>
            <w:sdt>
              <w:sdtPr>
                <w:rPr>
                  <w:rStyle w:val="VCAAbodyChar"/>
                  <w:sz w:val="22"/>
                  <w:szCs w:val="22"/>
                </w:rPr>
                <w:alias w:val="Keywords"/>
                <w:tag w:val=""/>
                <w:id w:val="-753042568"/>
                <w:placeholder>
                  <w:docPart w:val="7837098123B045D4B71F635353D3AFD2"/>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Russian</w:t>
                </w:r>
              </w:sdtContent>
            </w:sdt>
            <w:r w:rsidRPr="004870BC">
              <w:t xml:space="preserve">-speaking person’s achievements to a person from a similar field of endeavour in Australia. Analyse their achievements and the impacts they had in their fields of endeavour using a </w:t>
            </w:r>
            <w:hyperlink r:id="rId41" w:history="1">
              <w:r w:rsidRPr="004870BC">
                <w:rPr>
                  <w:rStyle w:val="Hyperlink"/>
                </w:rPr>
                <w:t>KWHL chart</w:t>
              </w:r>
            </w:hyperlink>
            <w:r w:rsidRPr="004870BC">
              <w:t>.</w:t>
            </w:r>
          </w:p>
        </w:tc>
      </w:tr>
      <w:tr w:rsidR="00C961A6" w14:paraId="4FEDA9B8" w14:textId="77777777" w:rsidTr="00C015FD">
        <w:tc>
          <w:tcPr>
            <w:tcW w:w="8783" w:type="dxa"/>
          </w:tcPr>
          <w:p w14:paraId="31D83ECA" w14:textId="41A6F415" w:rsidR="00C961A6" w:rsidRPr="00F66F92" w:rsidRDefault="00C961A6" w:rsidP="00C015FD">
            <w:pPr>
              <w:pStyle w:val="VCAAbulletlevel2"/>
              <w:spacing w:after="0"/>
            </w:pPr>
            <w:r w:rsidRPr="004870BC">
              <w:t xml:space="preserve">Listen to and view a speech about a famous </w:t>
            </w:r>
            <w:sdt>
              <w:sdtPr>
                <w:rPr>
                  <w:rStyle w:val="VCAAbodyChar"/>
                  <w:sz w:val="22"/>
                  <w:szCs w:val="22"/>
                </w:rPr>
                <w:alias w:val="Keywords"/>
                <w:tag w:val=""/>
                <w:id w:val="584033613"/>
                <w:placeholder>
                  <w:docPart w:val="18DF934094B044399C451807F53F47D8"/>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Russian</w:t>
                </w:r>
              </w:sdtContent>
            </w:sdt>
            <w:r w:rsidRPr="004870BC">
              <w:t xml:space="preserve">-speaking </w:t>
            </w:r>
            <w:proofErr w:type="gramStart"/>
            <w:r w:rsidRPr="004870BC">
              <w:t>person, and</w:t>
            </w:r>
            <w:proofErr w:type="gramEnd"/>
            <w:r w:rsidRPr="004870BC">
              <w:t xml:space="preserve"> identify the main characteristics of this text type. Create a list of unique language or mannerisms that are used by the </w:t>
            </w:r>
            <w:sdt>
              <w:sdtPr>
                <w:rPr>
                  <w:rStyle w:val="VCAAbodyChar"/>
                  <w:sz w:val="22"/>
                  <w:szCs w:val="22"/>
                </w:rPr>
                <w:alias w:val="Keywords"/>
                <w:tag w:val=""/>
                <w:id w:val="1593978364"/>
                <w:placeholder>
                  <w:docPart w:val="62FC14EDEFF2492CA6E271189540B0D1"/>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Russian</w:t>
                </w:r>
              </w:sdtContent>
            </w:sdt>
            <w:r w:rsidRPr="004870BC">
              <w:t>-speaking person throughout the speech.</w:t>
            </w:r>
          </w:p>
        </w:tc>
      </w:tr>
      <w:tr w:rsidR="00C961A6" w14:paraId="456E2D11" w14:textId="77777777" w:rsidTr="00C015FD">
        <w:tc>
          <w:tcPr>
            <w:tcW w:w="8783" w:type="dxa"/>
          </w:tcPr>
          <w:p w14:paraId="6B94C59E" w14:textId="77777777" w:rsidR="00C961A6" w:rsidRPr="00F66F92" w:rsidRDefault="00C961A6" w:rsidP="00C015FD">
            <w:pPr>
              <w:pStyle w:val="VCAAbulletlevel2"/>
              <w:spacing w:after="0"/>
            </w:pPr>
            <w:r w:rsidRPr="004870BC">
              <w:t>Discuss the effectiveness of the text type features, language use and body language in conveying information within the speech. Compare vocabulary and expressions used in the speech with your glossary and add any new words or phrases</w:t>
            </w:r>
            <w:r w:rsidRPr="00FE7AA7">
              <w:t>.</w:t>
            </w:r>
          </w:p>
        </w:tc>
      </w:tr>
      <w:tr w:rsidR="00C961A6" w14:paraId="28277B3F" w14:textId="77777777" w:rsidTr="00C015FD">
        <w:tc>
          <w:tcPr>
            <w:tcW w:w="8783" w:type="dxa"/>
          </w:tcPr>
          <w:p w14:paraId="2EC3C9F5" w14:textId="77777777" w:rsidR="00C961A6" w:rsidRDefault="00C961A6" w:rsidP="00C015FD">
            <w:pPr>
              <w:pStyle w:val="VCAAbulletlevel2"/>
              <w:spacing w:after="0"/>
            </w:pPr>
            <w:r w:rsidRPr="004870BC">
              <w:t>View a video clip or listen to a podcast interview, then discuss active listening strategies and effective questioning skills that can be used during interviews and discussions. Create a list of different strategies you could implement when engaging in a conversation</w:t>
            </w:r>
            <w:r w:rsidRPr="00FE7AA7">
              <w:t xml:space="preserve">. </w:t>
            </w:r>
          </w:p>
        </w:tc>
      </w:tr>
      <w:tr w:rsidR="00C961A6" w14:paraId="2F0CD449" w14:textId="77777777" w:rsidTr="00C015FD">
        <w:tc>
          <w:tcPr>
            <w:tcW w:w="8783" w:type="dxa"/>
          </w:tcPr>
          <w:p w14:paraId="0DAFDF0E" w14:textId="08222B0E" w:rsidR="00C961A6" w:rsidRDefault="00C961A6" w:rsidP="00C015FD">
            <w:pPr>
              <w:pStyle w:val="VCAAbulletlevel2"/>
            </w:pPr>
            <w:r w:rsidRPr="004870BC">
              <w:t xml:space="preserve">Participate in a </w:t>
            </w:r>
            <w:hyperlink r:id="rId42" w:anchor="link87" w:history="1">
              <w:r w:rsidRPr="004870BC">
                <w:rPr>
                  <w:rStyle w:val="Hyperlink"/>
                </w:rPr>
                <w:t>‘hot seat’ activity</w:t>
              </w:r>
            </w:hyperlink>
            <w:r w:rsidRPr="004870BC">
              <w:t xml:space="preserve"> where you assume</w:t>
            </w:r>
            <w:r w:rsidR="005F33CC">
              <w:t xml:space="preserve"> </w:t>
            </w:r>
            <w:r w:rsidR="005F33CC" w:rsidRPr="004870BC">
              <w:t>either</w:t>
            </w:r>
            <w:r w:rsidRPr="004870BC">
              <w:t xml:space="preserve"> the role of a famous </w:t>
            </w:r>
            <w:sdt>
              <w:sdtPr>
                <w:rPr>
                  <w:rStyle w:val="VCAAbodyChar"/>
                  <w:sz w:val="22"/>
                  <w:szCs w:val="22"/>
                </w:rPr>
                <w:alias w:val="Keywords"/>
                <w:tag w:val=""/>
                <w:id w:val="1023130550"/>
                <w:placeholder>
                  <w:docPart w:val="78F20115DD134368B19214303AE93618"/>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Russian</w:t>
                </w:r>
              </w:sdtContent>
            </w:sdt>
            <w:r w:rsidRPr="004870BC">
              <w:t xml:space="preserve">-speaking person or </w:t>
            </w:r>
            <w:r>
              <w:t>conduct the</w:t>
            </w:r>
            <w:r w:rsidRPr="004870BC">
              <w:t xml:space="preserve"> interview</w:t>
            </w:r>
            <w:r>
              <w:t>,</w:t>
            </w:r>
            <w:r w:rsidRPr="004870BC">
              <w:t xml:space="preserve"> ask</w:t>
            </w:r>
            <w:r>
              <w:t>ing</w:t>
            </w:r>
            <w:r w:rsidRPr="004870BC">
              <w:t xml:space="preserve"> the ‘famous person’ questions about their life and achievements. Answer questions in a way that emulates the speech and mannerisms of the famous person.</w:t>
            </w:r>
          </w:p>
        </w:tc>
      </w:tr>
      <w:tr w:rsidR="00C961A6" w14:paraId="0BE4E40D" w14:textId="77777777" w:rsidTr="00C015FD">
        <w:tc>
          <w:tcPr>
            <w:tcW w:w="8783" w:type="dxa"/>
          </w:tcPr>
          <w:p w14:paraId="1A38B0D7" w14:textId="4E4EAD6A" w:rsidR="00C961A6" w:rsidRDefault="00C961A6" w:rsidP="00C015FD">
            <w:pPr>
              <w:pStyle w:val="VCAAbulletlevel2"/>
            </w:pPr>
            <w:r w:rsidRPr="004F1F91">
              <w:t xml:space="preserve">Create and perform a short role-play or interview recounting a key moment in a famous </w:t>
            </w:r>
            <w:sdt>
              <w:sdtPr>
                <w:rPr>
                  <w:rStyle w:val="VCAAbodyChar"/>
                  <w:sz w:val="22"/>
                  <w:szCs w:val="22"/>
                </w:rPr>
                <w:alias w:val="Keywords"/>
                <w:tag w:val=""/>
                <w:id w:val="869881786"/>
                <w:placeholder>
                  <w:docPart w:val="EAACF0BE9635463591F0BB4686478CCB"/>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Russian</w:t>
                </w:r>
              </w:sdtContent>
            </w:sdt>
            <w:r w:rsidRPr="004F1F91">
              <w:t xml:space="preserve">-speaking person's life or showcasing their impact in their chosen field. Incorporate historical details and dialogue to showcase their contributions in an Australia and/or global </w:t>
            </w:r>
            <w:proofErr w:type="gramStart"/>
            <w:r w:rsidRPr="004F1F91">
              <w:t>context, and</w:t>
            </w:r>
            <w:proofErr w:type="gramEnd"/>
            <w:r w:rsidRPr="004F1F91">
              <w:t xml:space="preserve"> use gestures and body language to bring the person to life.</w:t>
            </w:r>
          </w:p>
        </w:tc>
      </w:tr>
      <w:tr w:rsidR="00C961A6" w14:paraId="0CE1B383" w14:textId="77777777" w:rsidTr="00C015FD">
        <w:tc>
          <w:tcPr>
            <w:tcW w:w="8783" w:type="dxa"/>
          </w:tcPr>
          <w:p w14:paraId="670D862F" w14:textId="5D3645E6" w:rsidR="00C961A6" w:rsidRPr="004F1F91" w:rsidRDefault="00C961A6" w:rsidP="00C015FD">
            <w:pPr>
              <w:pStyle w:val="VCAAbulletlevel2"/>
              <w:rPr>
                <w:shd w:val="clear" w:color="auto" w:fill="FFFFFF"/>
              </w:rPr>
            </w:pPr>
            <w:r w:rsidRPr="001A73A1">
              <w:rPr>
                <w:shd w:val="clear" w:color="auto" w:fill="FFFFFF"/>
              </w:rPr>
              <w:t xml:space="preserve">Participate in an online text type scavenger hunt, using the internet to locate specific </w:t>
            </w:r>
            <w:sdt>
              <w:sdtPr>
                <w:alias w:val="Keywords"/>
                <w:tag w:val=""/>
                <w:id w:val="335425796"/>
                <w:placeholder>
                  <w:docPart w:val="0AB3330A2E4C4E999394223C543BA846"/>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1A73A1">
              <w:rPr>
                <w:shd w:val="clear" w:color="auto" w:fill="FFFFFF"/>
              </w:rPr>
              <w:t xml:space="preserve"> text types on a task sheet. Take screenshots of the text types, share your </w:t>
            </w:r>
            <w:proofErr w:type="gramStart"/>
            <w:r w:rsidRPr="001A73A1">
              <w:rPr>
                <w:shd w:val="clear" w:color="auto" w:fill="FFFFFF"/>
              </w:rPr>
              <w:t>finding</w:t>
            </w:r>
            <w:proofErr w:type="gramEnd"/>
            <w:r w:rsidRPr="001A73A1">
              <w:rPr>
                <w:shd w:val="clear" w:color="auto" w:fill="FFFFFF"/>
              </w:rPr>
              <w:t xml:space="preserve"> and compare them with other students. Discuss features, conventions and phrases that helped you identify each text type.</w:t>
            </w:r>
          </w:p>
        </w:tc>
      </w:tr>
      <w:tr w:rsidR="00C961A6" w14:paraId="0CA3970B" w14:textId="77777777" w:rsidTr="00C015FD">
        <w:tc>
          <w:tcPr>
            <w:tcW w:w="8783" w:type="dxa"/>
          </w:tcPr>
          <w:p w14:paraId="49B0546C" w14:textId="3F3B3335" w:rsidR="00C961A6" w:rsidRPr="004F1F91" w:rsidRDefault="00C961A6" w:rsidP="00C015FD">
            <w:pPr>
              <w:pStyle w:val="VCAAbulletlevel2"/>
              <w:rPr>
                <w:shd w:val="clear" w:color="auto" w:fill="FFFFFF"/>
              </w:rPr>
            </w:pPr>
            <w:r w:rsidRPr="004F1F91">
              <w:rPr>
                <w:shd w:val="clear" w:color="auto" w:fill="FFFFFF"/>
              </w:rPr>
              <w:t xml:space="preserve">Re-write a text about a famous </w:t>
            </w:r>
            <w:sdt>
              <w:sdtPr>
                <w:alias w:val="Keywords"/>
                <w:tag w:val=""/>
                <w:id w:val="1159884506"/>
                <w:placeholder>
                  <w:docPart w:val="78738576541E41D0B39169135E249DC9"/>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4F1F91">
              <w:rPr>
                <w:shd w:val="clear" w:color="auto" w:fill="FFFFFF"/>
              </w:rPr>
              <w:t>-speaking person. For example, rewrite a biography into a speech, news report or interview. Adapt the content, considering the specific features and conventions associated with the text type. Use relevant vocabulary and grammar to effectively convey information and engage the readers through your re-imagined text.</w:t>
            </w:r>
          </w:p>
        </w:tc>
      </w:tr>
      <w:tr w:rsidR="00C961A6" w14:paraId="6C275B3F" w14:textId="77777777" w:rsidTr="00C015FD">
        <w:tc>
          <w:tcPr>
            <w:tcW w:w="8783" w:type="dxa"/>
            <w:tcBorders>
              <w:bottom w:val="single" w:sz="4" w:space="0" w:color="auto"/>
            </w:tcBorders>
            <w:shd w:val="clear" w:color="auto" w:fill="D9D9D9" w:themeFill="background1" w:themeFillShade="D9"/>
          </w:tcPr>
          <w:p w14:paraId="7AE6325F" w14:textId="6B9ADA27" w:rsidR="00C961A6" w:rsidRPr="008C6AA2" w:rsidRDefault="00C961A6" w:rsidP="00C015FD">
            <w:pPr>
              <w:pStyle w:val="VCAAbulletlevel2"/>
              <w:shd w:val="clear" w:color="auto" w:fill="D9D9D9" w:themeFill="background1" w:themeFillShade="D9"/>
              <w:spacing w:after="0"/>
              <w:rPr>
                <w:b/>
                <w:bCs/>
              </w:rPr>
            </w:pPr>
            <w:r>
              <w:rPr>
                <w:noProof/>
              </w:rPr>
              <w:lastRenderedPageBreak/>
              <w:drawing>
                <wp:anchor distT="0" distB="0" distL="114300" distR="114300" simplePos="0" relativeHeight="251695104" behindDoc="0" locked="0" layoutInCell="1" allowOverlap="1" wp14:anchorId="6329533D" wp14:editId="436B2706">
                  <wp:simplePos x="0" y="0"/>
                  <wp:positionH relativeFrom="column">
                    <wp:posOffset>4897552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716827735"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Pr>
                <w:b/>
                <w:bCs/>
              </w:rPr>
              <w:t xml:space="preserve">Prepare and deliver a speech for a virtual museum tour about the impact of a famous </w:t>
            </w:r>
            <w:sdt>
              <w:sdtPr>
                <w:rPr>
                  <w:b/>
                  <w:bCs/>
                </w:rPr>
                <w:alias w:val="Keywords"/>
                <w:tag w:val=""/>
                <w:id w:val="-1472973984"/>
                <w:placeholder>
                  <w:docPart w:val="2C95C46FD0604EF4829055CFDF4FAC42"/>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Russian</w:t>
                </w:r>
              </w:sdtContent>
            </w:sdt>
            <w:r>
              <w:rPr>
                <w:b/>
                <w:bCs/>
              </w:rPr>
              <w:t>-speaking person in their field of endeavour in Australia.</w:t>
            </w:r>
          </w:p>
        </w:tc>
      </w:tr>
      <w:tr w:rsidR="00C961A6" w14:paraId="1FF11DF1" w14:textId="77777777" w:rsidTr="00C015FD">
        <w:tc>
          <w:tcPr>
            <w:tcW w:w="8783" w:type="dxa"/>
            <w:tcBorders>
              <w:bottom w:val="single" w:sz="4" w:space="0" w:color="B5E2F1"/>
            </w:tcBorders>
            <w:shd w:val="clear" w:color="auto" w:fill="FFFFFF" w:themeFill="background1"/>
          </w:tcPr>
          <w:p w14:paraId="3CE48017" w14:textId="77777777" w:rsidR="00C961A6" w:rsidRDefault="00C961A6" w:rsidP="00C015FD">
            <w:pPr>
              <w:pStyle w:val="VCAAbulletlevel2"/>
              <w:numPr>
                <w:ilvl w:val="0"/>
                <w:numId w:val="0"/>
              </w:numPr>
              <w:spacing w:after="0"/>
              <w:ind w:left="360"/>
            </w:pPr>
          </w:p>
          <w:p w14:paraId="2512C41B" w14:textId="77777777" w:rsidR="00C961A6" w:rsidRDefault="00C961A6" w:rsidP="00C015FD">
            <w:pPr>
              <w:pStyle w:val="VCAAbulletlevel2"/>
              <w:numPr>
                <w:ilvl w:val="0"/>
                <w:numId w:val="0"/>
              </w:numPr>
              <w:spacing w:after="0"/>
              <w:ind w:left="360"/>
            </w:pPr>
          </w:p>
          <w:p w14:paraId="5BF9F9CD" w14:textId="77777777" w:rsidR="00C961A6" w:rsidRDefault="00C961A6" w:rsidP="00C015FD">
            <w:pPr>
              <w:pStyle w:val="VCAAbulletlevel2"/>
              <w:numPr>
                <w:ilvl w:val="0"/>
                <w:numId w:val="0"/>
              </w:numPr>
              <w:spacing w:after="0"/>
              <w:ind w:left="360"/>
            </w:pPr>
          </w:p>
        </w:tc>
      </w:tr>
      <w:tr w:rsidR="00C961A6" w14:paraId="6FC98FF5" w14:textId="77777777" w:rsidTr="00C015FD">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001672AF" w14:textId="77777777" w:rsidR="00C961A6" w:rsidRPr="00AB43C5" w:rsidRDefault="00C961A6" w:rsidP="00C015FD">
            <w:pPr>
              <w:pStyle w:val="Heading2"/>
              <w:rPr>
                <w:b/>
                <w:bCs/>
                <w:color w:val="004EA8"/>
              </w:rPr>
            </w:pPr>
            <w:bookmarkStart w:id="45" w:name="_Toc183082949"/>
            <w:bookmarkStart w:id="46" w:name="_Toc183089422"/>
            <w:bookmarkStart w:id="47" w:name="_Toc183090510"/>
            <w:bookmarkStart w:id="48" w:name="_Toc183091016"/>
            <w:bookmarkStart w:id="49" w:name="_Toc189485935"/>
            <w:bookmarkStart w:id="50" w:name="_Toc191908666"/>
            <w:r>
              <w:rPr>
                <w:noProof/>
              </w:rPr>
              <w:drawing>
                <wp:anchor distT="0" distB="0" distL="114300" distR="114300" simplePos="0" relativeHeight="251696128" behindDoc="0" locked="0" layoutInCell="1" allowOverlap="1" wp14:anchorId="00C4DF2F" wp14:editId="1BB2C4ED">
                  <wp:simplePos x="0" y="0"/>
                  <wp:positionH relativeFrom="column">
                    <wp:posOffset>4601642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983656"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45"/>
            <w:bookmarkEnd w:id="46"/>
            <w:bookmarkEnd w:id="47"/>
            <w:bookmarkEnd w:id="48"/>
            <w:bookmarkEnd w:id="49"/>
            <w:bookmarkEnd w:id="50"/>
            <w:r>
              <w:t xml:space="preserve"> </w:t>
            </w:r>
          </w:p>
          <w:p w14:paraId="783A45AA" w14:textId="2ED61AF0" w:rsidR="00C961A6" w:rsidRDefault="00C961A6" w:rsidP="00C015FD">
            <w:pPr>
              <w:pStyle w:val="VCAAbulletlevel2"/>
              <w:numPr>
                <w:ilvl w:val="0"/>
                <w:numId w:val="0"/>
              </w:numPr>
              <w:spacing w:line="240" w:lineRule="auto"/>
              <w:rPr>
                <w:b/>
                <w:bCs/>
                <w:color w:val="004EA8"/>
                <w:sz w:val="32"/>
                <w:szCs w:val="32"/>
              </w:rPr>
            </w:pPr>
            <w:r w:rsidRPr="004F1F91">
              <w:rPr>
                <w:b/>
                <w:bCs/>
                <w:color w:val="004EA8"/>
                <w:sz w:val="32"/>
                <w:szCs w:val="32"/>
              </w:rPr>
              <w:t xml:space="preserve">A speech for a virtual museum tour about the impact of a famous </w:t>
            </w:r>
            <w:sdt>
              <w:sdtPr>
                <w:rPr>
                  <w:b/>
                  <w:bCs/>
                  <w:color w:val="004EA8"/>
                  <w:sz w:val="32"/>
                  <w:szCs w:val="32"/>
                </w:rPr>
                <w:alias w:val="Keywords"/>
                <w:tag w:val=""/>
                <w:id w:val="933103987"/>
                <w:placeholder>
                  <w:docPart w:val="FB4BD8D52AC246ED8657CB2AF9791535"/>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Russian</w:t>
                </w:r>
              </w:sdtContent>
            </w:sdt>
            <w:r w:rsidRPr="004F1F91">
              <w:rPr>
                <w:b/>
                <w:bCs/>
                <w:color w:val="004EA8"/>
                <w:sz w:val="32"/>
                <w:szCs w:val="32"/>
              </w:rPr>
              <w:t xml:space="preserve">-speaking person in their field of endeavour in Australia.  </w:t>
            </w:r>
          </w:p>
          <w:p w14:paraId="6E8F7D66" w14:textId="77777777" w:rsidR="00C961A6" w:rsidRDefault="00C961A6" w:rsidP="00C015FD">
            <w:pPr>
              <w:pStyle w:val="VCAAbulletlevel2"/>
              <w:numPr>
                <w:ilvl w:val="0"/>
                <w:numId w:val="0"/>
              </w:numPr>
              <w:rPr>
                <w:b/>
                <w:bCs/>
                <w:color w:val="004EA8"/>
                <w:sz w:val="32"/>
                <w:szCs w:val="32"/>
              </w:rPr>
            </w:pPr>
          </w:p>
          <w:p w14:paraId="11CA963D" w14:textId="66C84EE3" w:rsidR="00C961A6" w:rsidRPr="004F1F91" w:rsidRDefault="00C961A6" w:rsidP="00C015FD">
            <w:pPr>
              <w:pStyle w:val="VCAAbulletlevel2"/>
            </w:pPr>
            <w:r w:rsidRPr="004F1F91">
              <w:t xml:space="preserve">Listen to and read </w:t>
            </w:r>
            <w:r w:rsidR="005F33CC">
              <w:t>a speech in Russian</w:t>
            </w:r>
            <w:r w:rsidRPr="004F1F91">
              <w:t xml:space="preserve"> about a significant historical figure. Analyse and write notes about the text type structures and language features used, such as engaging openings, emotive language, storytelling techniques, rhetorical </w:t>
            </w:r>
            <w:proofErr w:type="gramStart"/>
            <w:r w:rsidRPr="004F1F91">
              <w:t>devices</w:t>
            </w:r>
            <w:proofErr w:type="gramEnd"/>
            <w:r w:rsidRPr="004F1F91">
              <w:t xml:space="preserve"> and clear transitions.</w:t>
            </w:r>
          </w:p>
          <w:p w14:paraId="23F25018" w14:textId="77777777" w:rsidR="00C961A6" w:rsidRPr="00FE7AA7" w:rsidRDefault="00C961A6" w:rsidP="00C015FD">
            <w:pPr>
              <w:pStyle w:val="VCAAbulletlevel2"/>
              <w:numPr>
                <w:ilvl w:val="0"/>
                <w:numId w:val="0"/>
              </w:numPr>
              <w:spacing w:after="0"/>
              <w:ind w:left="360"/>
            </w:pPr>
          </w:p>
          <w:p w14:paraId="21F76975" w14:textId="3C53EB59" w:rsidR="00C961A6" w:rsidRPr="004F1F91" w:rsidRDefault="00C961A6" w:rsidP="00C015FD">
            <w:pPr>
              <w:pStyle w:val="VCAAbulletlevel2"/>
            </w:pPr>
            <w:r w:rsidRPr="004F1F91">
              <w:t xml:space="preserve">Research a famous </w:t>
            </w:r>
            <w:sdt>
              <w:sdtPr>
                <w:alias w:val="Keywords"/>
                <w:tag w:val=""/>
                <w:id w:val="-1527247210"/>
                <w:placeholder>
                  <w:docPart w:val="6F7C2617C19F44448ABF97FEA6F0C57E"/>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4F1F91">
              <w:t>-speaking person, their field of endeavour, the impact they have made, and relevant artefacts. Create a timeline of significant milestones in their life and then make specific connections to their contribution in Australia, whether direct or indirect, by creating and annotating a timeline.</w:t>
            </w:r>
          </w:p>
          <w:p w14:paraId="2B9584F2" w14:textId="77777777" w:rsidR="00C961A6" w:rsidRPr="00FE7AA7" w:rsidRDefault="00C961A6" w:rsidP="00C015FD">
            <w:pPr>
              <w:pStyle w:val="VCAAbulletlevel2"/>
              <w:numPr>
                <w:ilvl w:val="0"/>
                <w:numId w:val="0"/>
              </w:numPr>
              <w:spacing w:after="0"/>
            </w:pPr>
          </w:p>
          <w:p w14:paraId="221A10C8" w14:textId="7D83E361" w:rsidR="00C961A6" w:rsidRPr="004F1F91" w:rsidRDefault="00C961A6" w:rsidP="00C015FD">
            <w:pPr>
              <w:pStyle w:val="VCAAbulletlevel2"/>
            </w:pPr>
            <w:r w:rsidRPr="004F1F91">
              <w:t xml:space="preserve">Identify and select quotes and anecdotes related to the famous </w:t>
            </w:r>
            <w:sdt>
              <w:sdtPr>
                <w:alias w:val="Keywords"/>
                <w:tag w:val=""/>
                <w:id w:val="-1613512085"/>
                <w:placeholder>
                  <w:docPart w:val="2B2E01BE0ABD407A9F351D3474ADF915"/>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4F1F91">
              <w:t xml:space="preserve">-speaking person, their </w:t>
            </w:r>
            <w:proofErr w:type="gramStart"/>
            <w:r w:rsidRPr="004F1F91">
              <w:t>influence</w:t>
            </w:r>
            <w:proofErr w:type="gramEnd"/>
            <w:r w:rsidRPr="004F1F91">
              <w:t xml:space="preserve"> and their significant achievements in their field. Annotate and analyse the language used in these quotes and anecdotes and brainstorm how they may be useful within different text types and contexts, and for different purposes and audiences.</w:t>
            </w:r>
          </w:p>
          <w:p w14:paraId="5D028C77" w14:textId="77777777" w:rsidR="00C961A6" w:rsidRPr="00FE7AA7" w:rsidRDefault="00C961A6" w:rsidP="00C015FD">
            <w:pPr>
              <w:pStyle w:val="VCAAbulletlevel2"/>
              <w:numPr>
                <w:ilvl w:val="0"/>
                <w:numId w:val="0"/>
              </w:numPr>
              <w:spacing w:after="0"/>
            </w:pPr>
          </w:p>
          <w:p w14:paraId="45D399D5" w14:textId="77777777" w:rsidR="00C961A6" w:rsidRPr="004F1F91" w:rsidRDefault="00C961A6" w:rsidP="00C015FD">
            <w:pPr>
              <w:pStyle w:val="VCAAbulletlevel2"/>
            </w:pPr>
            <w:r w:rsidRPr="004F1F91">
              <w:t xml:space="preserve">Identify the intended context, </w:t>
            </w:r>
            <w:proofErr w:type="gramStart"/>
            <w:r w:rsidRPr="004F1F91">
              <w:t>purpose</w:t>
            </w:r>
            <w:proofErr w:type="gramEnd"/>
            <w:r w:rsidRPr="004F1F91">
              <w:t xml:space="preserve"> and audience for your tour, and then discuss the importance of using an appropriate register (e.g. formal or informal) and selecting appropriate vocabulary and grammatical structures for the context. Brainstorm sentence starters, grammatical structures and vocabulary that would be useful, and then plan your virtual museum tour. </w:t>
            </w:r>
          </w:p>
          <w:p w14:paraId="61C149BB" w14:textId="77777777" w:rsidR="00C961A6" w:rsidRPr="00FE7AA7" w:rsidRDefault="00C961A6" w:rsidP="00C015FD">
            <w:pPr>
              <w:pStyle w:val="VCAAbulletlevel2"/>
              <w:numPr>
                <w:ilvl w:val="0"/>
                <w:numId w:val="0"/>
              </w:numPr>
              <w:spacing w:after="0"/>
            </w:pPr>
          </w:p>
          <w:p w14:paraId="4F368477" w14:textId="77777777" w:rsidR="00C961A6" w:rsidRDefault="00C961A6" w:rsidP="00C015FD">
            <w:pPr>
              <w:pStyle w:val="VCAAbulletlevel2"/>
            </w:pPr>
            <w:r w:rsidRPr="004F1F91">
              <w:t>Write the script for your museum tour using the timeline of your famous person’s life to help you structure the text, identifying their impact both in their field of endeavour and within Australian society.</w:t>
            </w:r>
          </w:p>
          <w:p w14:paraId="7984BAE5" w14:textId="77777777" w:rsidR="00C961A6" w:rsidRPr="00FE7AA7" w:rsidRDefault="00C961A6" w:rsidP="00C015FD">
            <w:pPr>
              <w:pStyle w:val="VCAAbulletlevel2"/>
              <w:numPr>
                <w:ilvl w:val="0"/>
                <w:numId w:val="0"/>
              </w:numPr>
              <w:spacing w:after="0"/>
            </w:pPr>
          </w:p>
          <w:p w14:paraId="7402D215" w14:textId="3BE4ECD9" w:rsidR="00C961A6" w:rsidRDefault="00C961A6" w:rsidP="00C015FD">
            <w:pPr>
              <w:pStyle w:val="VCAAbulletlevel2"/>
            </w:pPr>
            <w:r w:rsidRPr="004F1F91">
              <w:t xml:space="preserve">View a range of images related to the famous </w:t>
            </w:r>
            <w:sdt>
              <w:sdtPr>
                <w:alias w:val="Keywords"/>
                <w:tag w:val=""/>
                <w:id w:val="-1813091752"/>
                <w:placeholder>
                  <w:docPart w:val="D76F8D797FF34CEEA4418A71C39849FF"/>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4F1F91">
              <w:t xml:space="preserve">-speaking person and their achievements. Select several images for use in your virtual </w:t>
            </w:r>
            <w:proofErr w:type="gramStart"/>
            <w:r w:rsidRPr="004F1F91">
              <w:t>tour, and</w:t>
            </w:r>
            <w:proofErr w:type="gramEnd"/>
            <w:r w:rsidRPr="004F1F91">
              <w:t xml:space="preserve"> identify why you chose these images and how they will add value to the text; then discuss your selections with a partner. Complete a ‘</w:t>
            </w:r>
            <w:r w:rsidR="005F33CC">
              <w:t>W</w:t>
            </w:r>
            <w:r w:rsidRPr="004F1F91">
              <w:t xml:space="preserve">ord, phrase, sentence’ activity identifying key information in </w:t>
            </w:r>
            <w:sdt>
              <w:sdtPr>
                <w:alias w:val="Keywords"/>
                <w:tag w:val=""/>
                <w:id w:val="-1755586871"/>
                <w:placeholder>
                  <w:docPart w:val="F12A4B36BB50408989A57D8D94D3BA6F"/>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4F1F91">
              <w:t>, and add references to the images within your script text.</w:t>
            </w:r>
          </w:p>
          <w:p w14:paraId="2B42693D" w14:textId="77777777" w:rsidR="00C961A6" w:rsidRPr="00FE7AA7" w:rsidRDefault="00C961A6" w:rsidP="00C015FD">
            <w:pPr>
              <w:pStyle w:val="VCAAbulletlevel2"/>
              <w:numPr>
                <w:ilvl w:val="0"/>
                <w:numId w:val="0"/>
              </w:numPr>
            </w:pPr>
          </w:p>
          <w:p w14:paraId="2DCC1B82" w14:textId="77777777" w:rsidR="00C961A6" w:rsidRPr="004F1F91" w:rsidRDefault="00C961A6" w:rsidP="00C015FD">
            <w:pPr>
              <w:pStyle w:val="VCAAbulletlevel2"/>
            </w:pPr>
            <w:r w:rsidRPr="004F1F91">
              <w:t>Create a digital or virtual presentation to accompany your museum tour, using appropriate text and images to engage the audience.</w:t>
            </w:r>
          </w:p>
          <w:p w14:paraId="0A48159C" w14:textId="77777777" w:rsidR="00C961A6" w:rsidRPr="00FE7AA7" w:rsidRDefault="00C961A6" w:rsidP="00C015FD">
            <w:pPr>
              <w:pStyle w:val="VCAAbulletlevel2"/>
              <w:numPr>
                <w:ilvl w:val="0"/>
                <w:numId w:val="0"/>
              </w:numPr>
              <w:spacing w:after="0"/>
            </w:pPr>
          </w:p>
          <w:p w14:paraId="0A71AAD0" w14:textId="77777777" w:rsidR="00C961A6" w:rsidRPr="004F1F91" w:rsidRDefault="00C961A6" w:rsidP="00C015FD">
            <w:pPr>
              <w:pStyle w:val="VCAAbulletlevel2"/>
            </w:pPr>
            <w:r w:rsidRPr="004F1F91">
              <w:t xml:space="preserve">Participate in a peer review, exchanging scripts and presentations with a partner and providing feedback about grammar, punctuation, spelling, clarity, </w:t>
            </w:r>
            <w:proofErr w:type="gramStart"/>
            <w:r w:rsidRPr="004F1F91">
              <w:t>sequencing</w:t>
            </w:r>
            <w:proofErr w:type="gramEnd"/>
            <w:r w:rsidRPr="004F1F91">
              <w:t xml:space="preserve"> and visual elements. Use the feedback and make relevant improvements to the script and presentation.</w:t>
            </w:r>
          </w:p>
          <w:p w14:paraId="45B29653" w14:textId="77777777" w:rsidR="00C961A6" w:rsidRPr="00FE7AA7" w:rsidRDefault="00C961A6" w:rsidP="00C015FD">
            <w:pPr>
              <w:pStyle w:val="VCAAbulletlevel2"/>
              <w:numPr>
                <w:ilvl w:val="0"/>
                <w:numId w:val="0"/>
              </w:numPr>
              <w:spacing w:after="0"/>
            </w:pPr>
          </w:p>
          <w:p w14:paraId="6F3DC0CC" w14:textId="77777777" w:rsidR="00C961A6" w:rsidRDefault="00C961A6" w:rsidP="00C015FD">
            <w:pPr>
              <w:pStyle w:val="VCAAbulletlevel2"/>
            </w:pPr>
            <w:r w:rsidRPr="004F1F91">
              <w:t xml:space="preserve">Record a draft of your museum tour and then complete a self-assessment activity, reflecting on your presentation (e.g. pronunciation, intonation, rhythm, body language). Write three suggestions for </w:t>
            </w:r>
            <w:proofErr w:type="gramStart"/>
            <w:r w:rsidRPr="004F1F91">
              <w:t>improvement, and</w:t>
            </w:r>
            <w:proofErr w:type="gramEnd"/>
            <w:r w:rsidRPr="004F1F91">
              <w:t xml:space="preserve"> re-record your presentation adopting those changes.</w:t>
            </w:r>
          </w:p>
          <w:p w14:paraId="2F1A395D" w14:textId="77777777" w:rsidR="00C961A6" w:rsidRPr="004F1F91" w:rsidRDefault="00C961A6" w:rsidP="00C015FD">
            <w:pPr>
              <w:pStyle w:val="VCAAbulletlevel2"/>
              <w:numPr>
                <w:ilvl w:val="0"/>
                <w:numId w:val="0"/>
              </w:numPr>
            </w:pPr>
          </w:p>
          <w:p w14:paraId="1C1763F4" w14:textId="77777777" w:rsidR="00C961A6" w:rsidRPr="004F1F91" w:rsidRDefault="00C961A6" w:rsidP="00C015FD">
            <w:pPr>
              <w:pStyle w:val="VCAAbulletlevel2"/>
            </w:pPr>
            <w:r w:rsidRPr="004F1F91">
              <w:t xml:space="preserve">Brainstorm potential questions the audience may have about the person or their impact at the conclusion of your virtual tour. Prepare thoughtful and well-informed responses to address these questions. </w:t>
            </w:r>
          </w:p>
          <w:p w14:paraId="48623FD6" w14:textId="77777777" w:rsidR="00C961A6" w:rsidRPr="00FE7AA7" w:rsidRDefault="00C961A6" w:rsidP="00C015FD">
            <w:pPr>
              <w:pStyle w:val="VCAAbulletlevel2"/>
              <w:numPr>
                <w:ilvl w:val="0"/>
                <w:numId w:val="0"/>
              </w:numPr>
            </w:pPr>
          </w:p>
          <w:p w14:paraId="7C37D76B" w14:textId="77777777" w:rsidR="00C961A6" w:rsidRPr="004F1F91" w:rsidRDefault="00C961A6" w:rsidP="00C015FD">
            <w:pPr>
              <w:pStyle w:val="VCAAbulletlevel2"/>
            </w:pPr>
            <w:r w:rsidRPr="004F1F91">
              <w:t>Present the final recording of your museum tour in small groups, allowing time for questions at the end of your presentation. Once all presentations have finished, complete a TQE chart about your thoughts, questions, and epiphanies (newly learnt information) to be researched in future.</w:t>
            </w:r>
          </w:p>
          <w:p w14:paraId="05502C8B" w14:textId="77777777" w:rsidR="00C961A6" w:rsidRPr="0066155E" w:rsidRDefault="00C961A6" w:rsidP="00C015FD">
            <w:pPr>
              <w:pStyle w:val="VCAAbulletlevel2"/>
              <w:numPr>
                <w:ilvl w:val="0"/>
                <w:numId w:val="0"/>
              </w:numPr>
              <w:spacing w:after="0"/>
            </w:pPr>
          </w:p>
        </w:tc>
      </w:tr>
    </w:tbl>
    <w:p w14:paraId="22A4A470" w14:textId="77777777" w:rsidR="00C961A6" w:rsidRDefault="00C961A6" w:rsidP="00C961A6">
      <w:pPr>
        <w:pStyle w:val="Figures"/>
        <w:jc w:val="left"/>
        <w:rPr>
          <w:lang w:val="en-AU"/>
        </w:rPr>
      </w:pPr>
    </w:p>
    <w:p w14:paraId="21452F09" w14:textId="77777777" w:rsidR="00C961A6" w:rsidRDefault="00C961A6" w:rsidP="00C961A6"/>
    <w:p w14:paraId="00244211" w14:textId="77777777" w:rsidR="00C961A6" w:rsidRDefault="00C961A6" w:rsidP="00C961A6">
      <w:pPr>
        <w:pStyle w:val="Heading3"/>
        <w:sectPr w:rsidR="00C961A6" w:rsidSect="005F33CC">
          <w:pgSz w:w="11907" w:h="16840" w:code="9"/>
          <w:pgMar w:top="1430" w:right="1134" w:bottom="993" w:left="1985" w:header="392" w:footer="273" w:gutter="0"/>
          <w:cols w:space="708"/>
          <w:docGrid w:linePitch="360"/>
        </w:sectPr>
      </w:pPr>
      <w:bookmarkStart w:id="51" w:name="_Toc188440469"/>
      <w:bookmarkEnd w:id="32"/>
      <w:r>
        <w:br/>
      </w:r>
      <w:r>
        <w:br/>
      </w:r>
      <w:r>
        <w:br/>
      </w:r>
    </w:p>
    <w:p w14:paraId="0A072F64" w14:textId="77777777" w:rsidR="00C961A6" w:rsidRDefault="00C961A6" w:rsidP="00C961A6">
      <w:pPr>
        <w:pStyle w:val="Heading3"/>
      </w:pPr>
      <w:bookmarkStart w:id="52" w:name="_Toc191908667"/>
      <w:r>
        <w:lastRenderedPageBreak/>
        <w:t>Unit 3</w:t>
      </w:r>
      <w:bookmarkEnd w:id="51"/>
      <w:bookmarkEnd w:id="52"/>
    </w:p>
    <w:p w14:paraId="50B1BF0F" w14:textId="77777777" w:rsidR="00C961A6" w:rsidRDefault="00C961A6" w:rsidP="00C961A6">
      <w:pPr>
        <w:pStyle w:val="Heading4"/>
      </w:pPr>
      <w:r w:rsidRPr="00B13D9B">
        <w:t xml:space="preserve">Unit </w:t>
      </w:r>
      <w:r>
        <w:t xml:space="preserve">3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C961A6" w:rsidRPr="007B23FE" w14:paraId="5598523E" w14:textId="77777777" w:rsidTr="00C015FD">
        <w:trPr>
          <w:trHeight w:val="274"/>
        </w:trPr>
        <w:tc>
          <w:tcPr>
            <w:tcW w:w="2197" w:type="dxa"/>
            <w:shd w:val="clear" w:color="auto" w:fill="0F7EB4"/>
          </w:tcPr>
          <w:p w14:paraId="4DFB7F5A" w14:textId="77777777" w:rsidR="00C961A6" w:rsidRPr="007B23FE" w:rsidRDefault="00C961A6"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4451733E" w14:textId="77777777" w:rsidR="00C961A6" w:rsidRPr="007B23FE" w:rsidRDefault="00C961A6"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03BED94F" w14:textId="77777777" w:rsidR="00C961A6" w:rsidRPr="007B23FE" w:rsidRDefault="00C961A6"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4BA35FA0" w14:textId="77777777" w:rsidR="00C961A6" w:rsidRPr="007B23FE" w:rsidRDefault="00C961A6"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C961A6" w:rsidRPr="007B23FE" w14:paraId="7CF96490" w14:textId="77777777" w:rsidTr="007B5240">
        <w:trPr>
          <w:trHeight w:val="1701"/>
        </w:trPr>
        <w:tc>
          <w:tcPr>
            <w:tcW w:w="2197" w:type="dxa"/>
            <w:vAlign w:val="center"/>
          </w:tcPr>
          <w:p w14:paraId="4F97FB8D" w14:textId="77777777" w:rsidR="00C961A6" w:rsidRPr="007B23FE" w:rsidRDefault="00C961A6" w:rsidP="00C015FD">
            <w:pPr>
              <w:pStyle w:val="VCAAbody"/>
              <w:jc w:val="center"/>
            </w:pPr>
            <w:r w:rsidRPr="007B23FE">
              <w:t>Sustainability</w:t>
            </w:r>
          </w:p>
        </w:tc>
        <w:tc>
          <w:tcPr>
            <w:tcW w:w="2197" w:type="dxa"/>
            <w:vAlign w:val="center"/>
          </w:tcPr>
          <w:p w14:paraId="149A20B3" w14:textId="77777777" w:rsidR="00C961A6" w:rsidRPr="007B23FE" w:rsidRDefault="00C961A6" w:rsidP="00C015FD">
            <w:pPr>
              <w:pStyle w:val="VCAAbody"/>
              <w:jc w:val="center"/>
            </w:pPr>
            <w:r w:rsidRPr="00E4335C">
              <w:t>Personal</w:t>
            </w:r>
          </w:p>
        </w:tc>
        <w:tc>
          <w:tcPr>
            <w:tcW w:w="2197" w:type="dxa"/>
            <w:vAlign w:val="center"/>
          </w:tcPr>
          <w:p w14:paraId="77E529A6" w14:textId="77777777" w:rsidR="00C961A6" w:rsidRPr="007B23FE" w:rsidRDefault="00C961A6" w:rsidP="00C015FD">
            <w:pPr>
              <w:pStyle w:val="VCAAbody"/>
              <w:jc w:val="center"/>
            </w:pPr>
            <w:r w:rsidRPr="00E4335C">
              <w:t>Sustaining language and culture</w:t>
            </w:r>
          </w:p>
        </w:tc>
        <w:tc>
          <w:tcPr>
            <w:tcW w:w="2198" w:type="dxa"/>
            <w:vAlign w:val="center"/>
          </w:tcPr>
          <w:p w14:paraId="2D7BAF1B" w14:textId="77777777" w:rsidR="00C961A6" w:rsidRPr="007B23FE" w:rsidRDefault="00C961A6" w:rsidP="00C015FD">
            <w:pPr>
              <w:pStyle w:val="VCAAbody"/>
              <w:jc w:val="center"/>
            </w:pPr>
            <w:r w:rsidRPr="00E4335C">
              <w:t>A cultural tradition I will keep in the future</w:t>
            </w:r>
          </w:p>
        </w:tc>
      </w:tr>
    </w:tbl>
    <w:p w14:paraId="0693ECA4" w14:textId="77777777" w:rsidR="00C961A6" w:rsidRPr="00B13D9B" w:rsidRDefault="00C961A6" w:rsidP="00C961A6">
      <w:pPr>
        <w:pStyle w:val="Heading2"/>
        <w:rPr>
          <w:sz w:val="28"/>
        </w:rPr>
      </w:pPr>
      <w:bookmarkStart w:id="53" w:name="_Toc188440470"/>
      <w:bookmarkStart w:id="54" w:name="_Toc191908668"/>
      <w:r w:rsidRPr="00B13D9B">
        <w:rPr>
          <w:sz w:val="28"/>
        </w:rPr>
        <w:t>Outcome 1</w:t>
      </w:r>
      <w:bookmarkEnd w:id="53"/>
      <w:bookmarkEnd w:id="54"/>
    </w:p>
    <w:p w14:paraId="73E9FAA9" w14:textId="12D47B19" w:rsidR="00C961A6" w:rsidRDefault="00C961A6" w:rsidP="00C961A6">
      <w:pPr>
        <w:pStyle w:val="VCAAbody"/>
        <w:rPr>
          <w:shd w:val="clear" w:color="auto" w:fill="FFFFFF"/>
        </w:rPr>
      </w:pPr>
      <w:r w:rsidRPr="006B27C6">
        <w:rPr>
          <w:shd w:val="clear" w:color="auto" w:fill="FFFFFF"/>
        </w:rPr>
        <w:t xml:space="preserve">On completion of this unit the student should be able to participate in a spoken role-play in </w:t>
      </w:r>
      <w:sdt>
        <w:sdtPr>
          <w:rPr>
            <w:shd w:val="clear" w:color="auto" w:fill="FFFFFF"/>
          </w:rPr>
          <w:alias w:val="Keywords"/>
          <w:tag w:val=""/>
          <w:id w:val="101772606"/>
          <w:placeholder>
            <w:docPart w:val="77E77AAA73BE42C4A65B8E26D77819AE"/>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Russian</w:t>
          </w:r>
        </w:sdtContent>
      </w:sdt>
      <w:r>
        <w:rPr>
          <w:shd w:val="clear" w:color="auto" w:fill="FFFFFF"/>
        </w:rPr>
        <w:t xml:space="preserve"> </w:t>
      </w:r>
      <w:r w:rsidRPr="006B27C6">
        <w:rPr>
          <w:shd w:val="clear" w:color="auto" w:fill="FFFFFF"/>
        </w:rPr>
        <w:t>to negotiate an agreed future action related to an aspect of the subtopic studied</w:t>
      </w:r>
      <w:r>
        <w:rPr>
          <w:shd w:val="clear" w:color="auto" w:fill="FFFFFF"/>
        </w:rPr>
        <w:t>.</w:t>
      </w:r>
    </w:p>
    <w:p w14:paraId="7242103D" w14:textId="77777777" w:rsidR="00C961A6" w:rsidRPr="00753F1C" w:rsidRDefault="00C961A6" w:rsidP="00C961A6">
      <w:pPr>
        <w:pStyle w:val="Heading2"/>
        <w:rPr>
          <w:sz w:val="24"/>
          <w:szCs w:val="24"/>
        </w:rPr>
      </w:pPr>
      <w:bookmarkStart w:id="55" w:name="_Toc188440471"/>
      <w:bookmarkStart w:id="56" w:name="_Toc191908669"/>
      <w:r w:rsidRPr="00753F1C">
        <w:rPr>
          <w:sz w:val="24"/>
          <w:szCs w:val="24"/>
        </w:rPr>
        <w:t>Examples of learning activities</w:t>
      </w:r>
      <w:bookmarkEnd w:id="55"/>
      <w:bookmarkEnd w:id="56"/>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C961A6" w14:paraId="274EE3FB" w14:textId="77777777" w:rsidTr="00C015FD">
        <w:trPr>
          <w:cantSplit/>
        </w:trPr>
        <w:tc>
          <w:tcPr>
            <w:tcW w:w="8783" w:type="dxa"/>
          </w:tcPr>
          <w:p w14:paraId="6B75F542" w14:textId="585F07CA" w:rsidR="00C961A6" w:rsidRPr="00F66F92" w:rsidRDefault="00C961A6" w:rsidP="00C015FD">
            <w:pPr>
              <w:pStyle w:val="VCAAbulletlevel2"/>
            </w:pPr>
            <w:r w:rsidRPr="00E4335C">
              <w:t xml:space="preserve">Research a </w:t>
            </w:r>
            <w:sdt>
              <w:sdtPr>
                <w:rPr>
                  <w:shd w:val="clear" w:color="auto" w:fill="FFFFFF"/>
                </w:rPr>
                <w:alias w:val="Keywords"/>
                <w:tag w:val=""/>
                <w:id w:val="312455101"/>
                <w:placeholder>
                  <w:docPart w:val="F220804BD202442CB560CFA05FD337D6"/>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Russian</w:t>
                </w:r>
              </w:sdtContent>
            </w:sdt>
            <w:r>
              <w:rPr>
                <w:shd w:val="clear" w:color="auto" w:fill="FFFFFF"/>
              </w:rPr>
              <w:t xml:space="preserve"> </w:t>
            </w:r>
            <w:r w:rsidRPr="00E4335C">
              <w:t xml:space="preserve">cultural tradition and its </w:t>
            </w:r>
            <w:proofErr w:type="gramStart"/>
            <w:r w:rsidRPr="00E4335C">
              <w:t>significance, and</w:t>
            </w:r>
            <w:proofErr w:type="gramEnd"/>
            <w:r w:rsidRPr="00E4335C">
              <w:t xml:space="preserve"> create a vocabulary list with important words and phrases.</w:t>
            </w:r>
          </w:p>
        </w:tc>
      </w:tr>
      <w:tr w:rsidR="00C961A6" w14:paraId="70E7B59C" w14:textId="77777777" w:rsidTr="00C015FD">
        <w:trPr>
          <w:cantSplit/>
        </w:trPr>
        <w:tc>
          <w:tcPr>
            <w:tcW w:w="8783" w:type="dxa"/>
          </w:tcPr>
          <w:p w14:paraId="188CE988" w14:textId="77777777" w:rsidR="00C961A6" w:rsidRPr="00E4335C" w:rsidRDefault="00C961A6" w:rsidP="00C015FD">
            <w:pPr>
              <w:pStyle w:val="VCAAbulletlevel2"/>
              <w:rPr>
                <w:color w:val="212121"/>
                <w:shd w:val="clear" w:color="auto" w:fill="FFFFFF"/>
              </w:rPr>
            </w:pPr>
            <w:r w:rsidRPr="00F40190">
              <w:rPr>
                <w:shd w:val="clear" w:color="auto" w:fill="FFFFFF"/>
              </w:rPr>
              <w:t xml:space="preserve">Participate in a </w:t>
            </w:r>
            <w:hyperlink r:id="rId43" w:history="1">
              <w:r w:rsidRPr="00F40190">
                <w:rPr>
                  <w:rStyle w:val="Hyperlink"/>
                </w:rPr>
                <w:t>‘gallery walk’</w:t>
              </w:r>
            </w:hyperlink>
            <w:r w:rsidRPr="00F40190">
              <w:rPr>
                <w:shd w:val="clear" w:color="auto" w:fill="FFFFFF"/>
              </w:rPr>
              <w:t xml:space="preserve"> activity:</w:t>
            </w:r>
            <w:r w:rsidRPr="00C518AC">
              <w:rPr>
                <w:shd w:val="clear" w:color="auto" w:fill="FFFFFF"/>
              </w:rPr>
              <w:t xml:space="preserve"> walk</w:t>
            </w:r>
            <w:r w:rsidRPr="007D1144">
              <w:rPr>
                <w:shd w:val="clear" w:color="auto" w:fill="FFFFFF"/>
              </w:rPr>
              <w:t xml:space="preserve"> </w:t>
            </w:r>
            <w:r>
              <w:rPr>
                <w:color w:val="212121"/>
                <w:shd w:val="clear" w:color="auto" w:fill="FFFFFF"/>
              </w:rPr>
              <w:t xml:space="preserve">around the room viewing displayed visual materials related to the cultural tradition; alternatively, do a virtual tour of a museum. Write down your observations, </w:t>
            </w:r>
            <w:proofErr w:type="gramStart"/>
            <w:r>
              <w:rPr>
                <w:color w:val="212121"/>
                <w:shd w:val="clear" w:color="auto" w:fill="FFFFFF"/>
              </w:rPr>
              <w:t>questions</w:t>
            </w:r>
            <w:proofErr w:type="gramEnd"/>
            <w:r>
              <w:rPr>
                <w:color w:val="212121"/>
                <w:shd w:val="clear" w:color="auto" w:fill="FFFFFF"/>
              </w:rPr>
              <w:t xml:space="preserve"> and reactions. Then, participate in a class discussion to share your thoughts. </w:t>
            </w:r>
          </w:p>
        </w:tc>
      </w:tr>
      <w:tr w:rsidR="00C961A6" w14:paraId="1BF1C5A1" w14:textId="77777777" w:rsidTr="00C015FD">
        <w:trPr>
          <w:cantSplit/>
        </w:trPr>
        <w:tc>
          <w:tcPr>
            <w:tcW w:w="8783" w:type="dxa"/>
          </w:tcPr>
          <w:p w14:paraId="042F0C26" w14:textId="49C2AB8E" w:rsidR="00C961A6" w:rsidRDefault="00C961A6" w:rsidP="00C015FD">
            <w:pPr>
              <w:pStyle w:val="VCAAbulletlevel2"/>
              <w:rPr>
                <w:shd w:val="clear" w:color="auto" w:fill="FFFFFF"/>
              </w:rPr>
            </w:pPr>
            <w:r>
              <w:rPr>
                <w:shd w:val="clear" w:color="auto" w:fill="FFFFFF"/>
              </w:rPr>
              <w:t>Brainstorm question words and question stems that could be used to interview someone about a cultural tradition. Plan the structure of the interview; then, i</w:t>
            </w:r>
            <w:r w:rsidRPr="00B24062">
              <w:rPr>
                <w:shd w:val="clear" w:color="auto" w:fill="FFFFFF"/>
              </w:rPr>
              <w:t xml:space="preserve">nterview </w:t>
            </w:r>
            <w:r w:rsidRPr="001A078B">
              <w:rPr>
                <w:shd w:val="clear" w:color="auto" w:fill="FFFFFF"/>
              </w:rPr>
              <w:t>a</w:t>
            </w:r>
            <w:r>
              <w:rPr>
                <w:shd w:val="clear" w:color="auto" w:fill="FFFFFF"/>
              </w:rPr>
              <w:t xml:space="preserve"> knowledgeable</w:t>
            </w:r>
            <w:r w:rsidRPr="001A078B">
              <w:rPr>
                <w:shd w:val="clear" w:color="auto" w:fill="FFFFFF"/>
              </w:rPr>
              <w:t xml:space="preserve"> </w:t>
            </w:r>
            <w:sdt>
              <w:sdtPr>
                <w:rPr>
                  <w:shd w:val="clear" w:color="auto" w:fill="FFFFFF"/>
                </w:rPr>
                <w:alias w:val="Keywords"/>
                <w:tag w:val=""/>
                <w:id w:val="1022360824"/>
                <w:placeholder>
                  <w:docPart w:val="967F539454A8490ABD5EC901BA02B1D7"/>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Russian</w:t>
                </w:r>
              </w:sdtContent>
            </w:sdt>
            <w:r w:rsidRPr="00B24062">
              <w:rPr>
                <w:shd w:val="clear" w:color="auto" w:fill="FFFFFF"/>
              </w:rPr>
              <w:t xml:space="preserve"> speaker about </w:t>
            </w:r>
            <w:r>
              <w:rPr>
                <w:shd w:val="clear" w:color="auto" w:fill="FFFFFF"/>
              </w:rPr>
              <w:t>their</w:t>
            </w:r>
            <w:r w:rsidRPr="00B24062">
              <w:rPr>
                <w:shd w:val="clear" w:color="auto" w:fill="FFFFFF"/>
              </w:rPr>
              <w:t xml:space="preserve"> memories and perception</w:t>
            </w:r>
            <w:r>
              <w:rPr>
                <w:shd w:val="clear" w:color="auto" w:fill="FFFFFF"/>
              </w:rPr>
              <w:t>s</w:t>
            </w:r>
            <w:r w:rsidRPr="00B24062">
              <w:rPr>
                <w:shd w:val="clear" w:color="auto" w:fill="FFFFFF"/>
              </w:rPr>
              <w:t xml:space="preserve"> of </w:t>
            </w:r>
            <w:r>
              <w:rPr>
                <w:shd w:val="clear" w:color="auto" w:fill="FFFFFF"/>
              </w:rPr>
              <w:t>the</w:t>
            </w:r>
            <w:r w:rsidRPr="00B24062">
              <w:rPr>
                <w:shd w:val="clear" w:color="auto" w:fill="FFFFFF"/>
              </w:rPr>
              <w:t xml:space="preserve"> cultural tradition</w:t>
            </w:r>
            <w:r>
              <w:rPr>
                <w:shd w:val="clear" w:color="auto" w:fill="FFFFFF"/>
              </w:rPr>
              <w:t>.</w:t>
            </w:r>
          </w:p>
        </w:tc>
      </w:tr>
      <w:tr w:rsidR="00C961A6" w14:paraId="5B037410" w14:textId="77777777" w:rsidTr="00C015FD">
        <w:trPr>
          <w:cantSplit/>
        </w:trPr>
        <w:tc>
          <w:tcPr>
            <w:tcW w:w="8783" w:type="dxa"/>
          </w:tcPr>
          <w:p w14:paraId="25377154" w14:textId="50BAAABF" w:rsidR="00C961A6" w:rsidRPr="00EF154E" w:rsidRDefault="00C961A6" w:rsidP="00C015FD">
            <w:pPr>
              <w:pStyle w:val="VCAAbulletlevel2"/>
              <w:spacing w:after="0"/>
            </w:pPr>
            <w:r w:rsidRPr="4C69F107">
              <w:rPr>
                <w:rFonts w:asciiTheme="majorHAnsi" w:eastAsia="Times New Roman" w:hAnsiTheme="majorHAnsi" w:cstheme="majorBidi"/>
                <w:lang w:eastAsia="en-GB"/>
              </w:rPr>
              <w:t>Complete a ‘</w:t>
            </w:r>
            <w:r w:rsidRPr="4C69F107">
              <w:t xml:space="preserve">Think, </w:t>
            </w:r>
            <w:r w:rsidRPr="4C69F107">
              <w:rPr>
                <w:rFonts w:asciiTheme="majorHAnsi" w:eastAsia="Times New Roman" w:hAnsiTheme="majorHAnsi" w:cstheme="majorBidi"/>
                <w:lang w:eastAsia="en-GB"/>
              </w:rPr>
              <w:t>p</w:t>
            </w:r>
            <w:r w:rsidRPr="4C69F107">
              <w:t>air,</w:t>
            </w:r>
            <w:r w:rsidRPr="4C69F107">
              <w:rPr>
                <w:rFonts w:asciiTheme="majorHAnsi" w:eastAsia="Times New Roman" w:hAnsiTheme="majorHAnsi" w:cstheme="majorBidi"/>
                <w:lang w:eastAsia="en-GB"/>
              </w:rPr>
              <w:t xml:space="preserve"> s</w:t>
            </w:r>
            <w:r w:rsidRPr="4C69F107">
              <w:t>hare</w:t>
            </w:r>
            <w:r>
              <w:t>’</w:t>
            </w:r>
            <w:r w:rsidRPr="4C69F107">
              <w:t xml:space="preserve"> activity</w:t>
            </w:r>
            <w:r w:rsidRPr="4C69F107">
              <w:rPr>
                <w:rFonts w:asciiTheme="majorHAnsi" w:eastAsia="Times New Roman" w:hAnsiTheme="majorHAnsi" w:cstheme="majorBidi"/>
                <w:lang w:eastAsia="en-GB"/>
              </w:rPr>
              <w:t xml:space="preserve">; first, reflecting individually on a prompt related to a </w:t>
            </w:r>
            <w:sdt>
              <w:sdtPr>
                <w:rPr>
                  <w:shd w:val="clear" w:color="auto" w:fill="FFFFFF"/>
                </w:rPr>
                <w:alias w:val="Keywords"/>
                <w:tag w:val=""/>
                <w:id w:val="-729604993"/>
                <w:placeholder>
                  <w:docPart w:val="B17D7CE4939443F38DABDE6B41C894CD"/>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Russian</w:t>
                </w:r>
              </w:sdtContent>
            </w:sdt>
            <w:r w:rsidRPr="00B24062">
              <w:rPr>
                <w:shd w:val="clear" w:color="auto" w:fill="FFFFFF"/>
              </w:rPr>
              <w:t xml:space="preserve"> </w:t>
            </w:r>
            <w:r w:rsidRPr="4C69F107">
              <w:rPr>
                <w:rFonts w:asciiTheme="majorHAnsi" w:hAnsiTheme="majorHAnsi" w:cstheme="majorBidi"/>
                <w:color w:val="212121"/>
                <w:shd w:val="clear" w:color="auto" w:fill="FFFFFF"/>
              </w:rPr>
              <w:t>cultural tradition; then pairing up with a partner to discuss thoughts; and finally sharing these with the class</w:t>
            </w:r>
            <w:r w:rsidRPr="00EF154E">
              <w:rPr>
                <w:szCs w:val="22"/>
              </w:rPr>
              <w:t>.</w:t>
            </w:r>
          </w:p>
        </w:tc>
      </w:tr>
      <w:tr w:rsidR="00C961A6" w14:paraId="42E7DDE2" w14:textId="77777777" w:rsidTr="00C015FD">
        <w:trPr>
          <w:cantSplit/>
        </w:trPr>
        <w:tc>
          <w:tcPr>
            <w:tcW w:w="8783" w:type="dxa"/>
          </w:tcPr>
          <w:p w14:paraId="2E886DC5" w14:textId="77777777" w:rsidR="00C961A6" w:rsidRPr="00F66F92" w:rsidRDefault="00C961A6" w:rsidP="00C015FD">
            <w:pPr>
              <w:pStyle w:val="VCAAbulletlevel2"/>
              <w:spacing w:after="0"/>
            </w:pPr>
            <w:r w:rsidRPr="00EF154E">
              <w:t xml:space="preserve">Research a specific aspect of the cultural tradition in detail as part of a group. Then, swap with a different group of students who researched other aspects, share your </w:t>
            </w:r>
            <w:proofErr w:type="gramStart"/>
            <w:r w:rsidRPr="00EF154E">
              <w:t>findings</w:t>
            </w:r>
            <w:proofErr w:type="gramEnd"/>
            <w:r w:rsidRPr="00EF154E">
              <w:t xml:space="preserve"> and ask questions about their research</w:t>
            </w:r>
            <w:r w:rsidRPr="00633101">
              <w:rPr>
                <w:lang w:val="en-US"/>
              </w:rPr>
              <w:t>.</w:t>
            </w:r>
          </w:p>
        </w:tc>
      </w:tr>
      <w:tr w:rsidR="00C961A6" w14:paraId="0094F13D" w14:textId="77777777" w:rsidTr="00C015FD">
        <w:trPr>
          <w:cantSplit/>
        </w:trPr>
        <w:tc>
          <w:tcPr>
            <w:tcW w:w="8783" w:type="dxa"/>
          </w:tcPr>
          <w:p w14:paraId="5437ED3C" w14:textId="77777777" w:rsidR="00C961A6" w:rsidRPr="00F66F92" w:rsidRDefault="00C961A6" w:rsidP="00C015FD">
            <w:pPr>
              <w:pStyle w:val="VCAAbulletlevel2"/>
              <w:spacing w:after="0"/>
            </w:pPr>
            <w:r w:rsidRPr="00EF154E">
              <w:rPr>
                <w:lang w:val="en-US"/>
              </w:rPr>
              <w:t>Read an article about a famous folk-music singer or musician, where they share their views on preservation of a traditional instrument or traditional music. Discuss new and unknown vocabulary and phrases</w:t>
            </w:r>
            <w:r w:rsidRPr="00633101">
              <w:rPr>
                <w:lang w:val="en-US"/>
              </w:rPr>
              <w:t>.</w:t>
            </w:r>
          </w:p>
        </w:tc>
      </w:tr>
      <w:tr w:rsidR="00C961A6" w14:paraId="6B3E22FA" w14:textId="77777777" w:rsidTr="00C015FD">
        <w:trPr>
          <w:cantSplit/>
        </w:trPr>
        <w:tc>
          <w:tcPr>
            <w:tcW w:w="8783" w:type="dxa"/>
          </w:tcPr>
          <w:p w14:paraId="6CF76DDA" w14:textId="77777777" w:rsidR="00C961A6" w:rsidRPr="00F66F92" w:rsidRDefault="00C961A6" w:rsidP="00C015FD">
            <w:pPr>
              <w:pStyle w:val="VCAAbulletlevel2"/>
              <w:spacing w:after="0"/>
            </w:pPr>
            <w:r w:rsidRPr="00EF154E">
              <w:lastRenderedPageBreak/>
              <w:t>View a selection of photos showcasing the works of modern designers (e.g. fashion, interior and architectural designers) and analyse how they incorporate elements of traditional culture in their creations. Explore the meaning and significance of these elements from the past and how they are being used in contemporary designs. Write a report about your findings, including examples and images of modern designs that incorporate traditional elements, and reflect on the ways in which modern designers are preserving and adapting cultural traditions</w:t>
            </w:r>
            <w:r w:rsidRPr="00A76523">
              <w:t>.</w:t>
            </w:r>
          </w:p>
        </w:tc>
      </w:tr>
      <w:tr w:rsidR="00C961A6" w14:paraId="6B629FC0" w14:textId="77777777" w:rsidTr="00C015FD">
        <w:trPr>
          <w:cantSplit/>
        </w:trPr>
        <w:tc>
          <w:tcPr>
            <w:tcW w:w="8783" w:type="dxa"/>
          </w:tcPr>
          <w:p w14:paraId="49D0D405" w14:textId="24353D7A" w:rsidR="00C961A6" w:rsidRPr="00F66F92" w:rsidRDefault="00C961A6" w:rsidP="00C015FD">
            <w:pPr>
              <w:pStyle w:val="VCAAbulletlevel2"/>
              <w:spacing w:after="0"/>
            </w:pPr>
            <w:r w:rsidRPr="00EF154E">
              <w:t>Plan a</w:t>
            </w:r>
            <w:r w:rsidRPr="00E4335C">
              <w:rPr>
                <w:shd w:val="clear" w:color="auto" w:fill="FFFFFF"/>
              </w:rPr>
              <w:t xml:space="preserve"> </w:t>
            </w:r>
            <w:sdt>
              <w:sdtPr>
                <w:rPr>
                  <w:shd w:val="clear" w:color="auto" w:fill="FFFFFF"/>
                </w:rPr>
                <w:alias w:val="Keywords"/>
                <w:tag w:val=""/>
                <w:id w:val="-711495874"/>
                <w:placeholder>
                  <w:docPart w:val="C7E0812AEDFD4D1C9EF17A6C049ED8F2"/>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Russian</w:t>
                </w:r>
              </w:sdtContent>
            </w:sdt>
            <w:r w:rsidRPr="00EF154E">
              <w:t xml:space="preserve"> cultural celebration in your school with the purpose of promoting the culture and educating students about </w:t>
            </w:r>
            <w:sdt>
              <w:sdtPr>
                <w:rPr>
                  <w:shd w:val="clear" w:color="auto" w:fill="FFFFFF"/>
                </w:rPr>
                <w:alias w:val="Keywords"/>
                <w:tag w:val=""/>
                <w:id w:val="2081323258"/>
                <w:placeholder>
                  <w:docPart w:val="EFDDA7C501B147F79464D94ABA461FA7"/>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Russian</w:t>
                </w:r>
              </w:sdtContent>
            </w:sdt>
            <w:r w:rsidRPr="00EF154E">
              <w:t xml:space="preserve"> traditions, </w:t>
            </w:r>
            <w:proofErr w:type="gramStart"/>
            <w:r w:rsidRPr="00EF154E">
              <w:t>customs</w:t>
            </w:r>
            <w:proofErr w:type="gramEnd"/>
            <w:r w:rsidRPr="00EF154E">
              <w:t xml:space="preserve"> and values. Brainstorm various activities involving customs, games, attire, music, dance, cuisine and/or other cultural elements. Create a flyer or social media post to engage the community and promote the event</w:t>
            </w:r>
          </w:p>
        </w:tc>
      </w:tr>
      <w:tr w:rsidR="00C961A6" w14:paraId="6CB2F2DE" w14:textId="77777777" w:rsidTr="00C015FD">
        <w:trPr>
          <w:cantSplit/>
        </w:trPr>
        <w:tc>
          <w:tcPr>
            <w:tcW w:w="8783" w:type="dxa"/>
          </w:tcPr>
          <w:p w14:paraId="41978415" w14:textId="77777777" w:rsidR="00C961A6" w:rsidRPr="00EF154E" w:rsidRDefault="00C961A6" w:rsidP="00C015FD">
            <w:pPr>
              <w:pStyle w:val="VCAAbulletlevel2"/>
              <w:rPr>
                <w:shd w:val="clear" w:color="auto" w:fill="FFFFFF"/>
              </w:rPr>
            </w:pPr>
            <w:r>
              <w:rPr>
                <w:shd w:val="clear" w:color="auto" w:fill="FFFFFF"/>
              </w:rPr>
              <w:t xml:space="preserve">Create a video-diary about a community event dedicated to a particular tradition. Record your commentary about the event, </w:t>
            </w:r>
            <w:proofErr w:type="gramStart"/>
            <w:r>
              <w:rPr>
                <w:shd w:val="clear" w:color="auto" w:fill="FFFFFF"/>
              </w:rPr>
              <w:t>taking into account</w:t>
            </w:r>
            <w:proofErr w:type="gramEnd"/>
            <w:r>
              <w:rPr>
                <w:shd w:val="clear" w:color="auto" w:fill="FFFFFF"/>
              </w:rPr>
              <w:t xml:space="preserve"> your future audience. Work on correct pronunciation, </w:t>
            </w:r>
            <w:proofErr w:type="gramStart"/>
            <w:r>
              <w:rPr>
                <w:shd w:val="clear" w:color="auto" w:fill="FFFFFF"/>
              </w:rPr>
              <w:t>intonation</w:t>
            </w:r>
            <w:proofErr w:type="gramEnd"/>
            <w:r>
              <w:rPr>
                <w:shd w:val="clear" w:color="auto" w:fill="FFFFFF"/>
              </w:rPr>
              <w:t xml:space="preserve"> and non-verbal communication strategies.</w:t>
            </w:r>
          </w:p>
        </w:tc>
      </w:tr>
      <w:tr w:rsidR="00C961A6" w14:paraId="5869FF1E" w14:textId="77777777" w:rsidTr="00C015FD">
        <w:trPr>
          <w:cantSplit/>
        </w:trPr>
        <w:tc>
          <w:tcPr>
            <w:tcW w:w="8783" w:type="dxa"/>
            <w:shd w:val="clear" w:color="auto" w:fill="D9D9D9" w:themeFill="background1" w:themeFillShade="D9"/>
          </w:tcPr>
          <w:p w14:paraId="281C154D" w14:textId="29842DDD" w:rsidR="00C961A6" w:rsidRPr="00875BC2" w:rsidRDefault="00C961A6" w:rsidP="00C015FD">
            <w:pPr>
              <w:pStyle w:val="VCAAbulletlevel2"/>
              <w:shd w:val="clear" w:color="auto" w:fill="D9D9D9" w:themeFill="background1" w:themeFillShade="D9"/>
              <w:spacing w:after="0"/>
              <w:rPr>
                <w:b/>
                <w:bCs/>
              </w:rPr>
            </w:pPr>
            <w:r w:rsidRPr="00875BC2">
              <w:rPr>
                <w:b/>
                <w:bCs/>
                <w:noProof/>
              </w:rPr>
              <w:drawing>
                <wp:anchor distT="0" distB="0" distL="114300" distR="114300" simplePos="0" relativeHeight="251671552" behindDoc="0" locked="0" layoutInCell="1" allowOverlap="1" wp14:anchorId="170E8A6B" wp14:editId="23E0F92C">
                  <wp:simplePos x="0" y="0"/>
                  <wp:positionH relativeFrom="column">
                    <wp:posOffset>4875530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94356519"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bCs/>
              </w:rPr>
              <w:t xml:space="preserve">Prepare and participate in debates, arguing for or against the importance of preserving a </w:t>
            </w:r>
            <w:sdt>
              <w:sdtPr>
                <w:rPr>
                  <w:b/>
                  <w:bCs/>
                  <w:shd w:val="clear" w:color="auto" w:fill="D9D9D9" w:themeFill="background1" w:themeFillShade="D9"/>
                </w:rPr>
                <w:alias w:val="Keywords"/>
                <w:tag w:val=""/>
                <w:id w:val="-1052849022"/>
                <w:placeholder>
                  <w:docPart w:val="F6632312B82A4A55A5A5FD36A2FDA275"/>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hd w:val="clear" w:color="auto" w:fill="D9D9D9" w:themeFill="background1" w:themeFillShade="D9"/>
                  </w:rPr>
                  <w:t>Russian</w:t>
                </w:r>
              </w:sdtContent>
            </w:sdt>
            <w:r w:rsidRPr="00875BC2">
              <w:rPr>
                <w:b/>
                <w:bCs/>
              </w:rPr>
              <w:t xml:space="preserve"> cultural tradition, and </w:t>
            </w:r>
            <w:r>
              <w:rPr>
                <w:b/>
                <w:bCs/>
              </w:rPr>
              <w:t>e</w:t>
            </w:r>
            <w:r w:rsidRPr="00875BC2">
              <w:rPr>
                <w:b/>
                <w:bCs/>
              </w:rPr>
              <w:t xml:space="preserve">xpressing your opinion. </w:t>
            </w:r>
          </w:p>
        </w:tc>
      </w:tr>
      <w:tr w:rsidR="00C961A6" w14:paraId="70E8747E" w14:textId="77777777" w:rsidTr="00C015FD">
        <w:trPr>
          <w:cantSplit/>
        </w:trPr>
        <w:tc>
          <w:tcPr>
            <w:tcW w:w="8783" w:type="dxa"/>
            <w:shd w:val="clear" w:color="auto" w:fill="FFFFFF" w:themeFill="background1"/>
          </w:tcPr>
          <w:p w14:paraId="756CFB0F" w14:textId="77777777" w:rsidR="00C961A6" w:rsidRPr="006C0BD9" w:rsidRDefault="00C961A6" w:rsidP="00C015FD">
            <w:pPr>
              <w:pStyle w:val="VCAAbulletlevel2"/>
              <w:rPr>
                <w:shd w:val="clear" w:color="auto" w:fill="FFFFFF"/>
              </w:rPr>
            </w:pPr>
            <w:r>
              <w:rPr>
                <w:shd w:val="clear" w:color="auto" w:fill="FFFFFF"/>
              </w:rPr>
              <w:t>Write an imaginary dialogue between a carrier of the cultural tradition of the past and a contemporary individual who is curious about the tradition. In the dialogue, compare how the tradition was practised in the past and how it has been modernised or changed over time.</w:t>
            </w:r>
          </w:p>
        </w:tc>
      </w:tr>
      <w:tr w:rsidR="00C961A6" w14:paraId="18589671" w14:textId="77777777" w:rsidTr="00C015FD">
        <w:tc>
          <w:tcPr>
            <w:tcW w:w="8783" w:type="dxa"/>
            <w:tcBorders>
              <w:bottom w:val="single" w:sz="4" w:space="0" w:color="C6ECFF" w:themeColor="accent1" w:themeTint="33"/>
            </w:tcBorders>
            <w:shd w:val="clear" w:color="auto" w:fill="auto"/>
          </w:tcPr>
          <w:p w14:paraId="20CA0454" w14:textId="77777777" w:rsidR="00C961A6" w:rsidRDefault="00C961A6" w:rsidP="00C015FD">
            <w:pPr>
              <w:pStyle w:val="VCAAbulletlevel2"/>
              <w:numPr>
                <w:ilvl w:val="0"/>
                <w:numId w:val="0"/>
              </w:numPr>
            </w:pPr>
          </w:p>
          <w:p w14:paraId="0114DC6B" w14:textId="77777777" w:rsidR="00C961A6" w:rsidRPr="00BB1912" w:rsidRDefault="00C961A6" w:rsidP="00C015FD">
            <w:pPr>
              <w:pStyle w:val="VCAAbulletlevel2"/>
              <w:numPr>
                <w:ilvl w:val="0"/>
                <w:numId w:val="0"/>
              </w:numPr>
            </w:pPr>
          </w:p>
        </w:tc>
      </w:tr>
      <w:tr w:rsidR="00C961A6" w14:paraId="4DCD28BD" w14:textId="77777777" w:rsidTr="00C015FD">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19902EEB" w14:textId="77777777" w:rsidR="00C961A6" w:rsidRPr="002E4CED" w:rsidRDefault="00C961A6" w:rsidP="00C015FD">
            <w:pPr>
              <w:pStyle w:val="Heading2"/>
              <w:rPr>
                <w:b/>
                <w:bCs/>
                <w:color w:val="004EA8"/>
              </w:rPr>
            </w:pPr>
            <w:bookmarkStart w:id="57" w:name="_Toc188440472"/>
            <w:bookmarkStart w:id="58" w:name="_Toc191908670"/>
            <w:r w:rsidRPr="00B13D9B">
              <w:rPr>
                <w:b/>
                <w:bCs/>
                <w:noProof/>
                <w:color w:val="004EA8"/>
              </w:rPr>
              <w:drawing>
                <wp:anchor distT="0" distB="0" distL="114300" distR="114300" simplePos="0" relativeHeight="251672576" behindDoc="0" locked="0" layoutInCell="1" allowOverlap="1" wp14:anchorId="08C3DFB5" wp14:editId="5D69EA9C">
                  <wp:simplePos x="0" y="0"/>
                  <wp:positionH relativeFrom="column">
                    <wp:posOffset>4575175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50576592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57"/>
            <w:bookmarkEnd w:id="58"/>
            <w:r w:rsidRPr="00B13D9B">
              <w:rPr>
                <w:b/>
                <w:bCs/>
                <w:color w:val="004EA8"/>
              </w:rPr>
              <w:t xml:space="preserve"> </w:t>
            </w:r>
          </w:p>
          <w:p w14:paraId="4B649F63" w14:textId="4EE04822" w:rsidR="00C961A6" w:rsidRDefault="00C961A6" w:rsidP="00C015FD">
            <w:pPr>
              <w:pStyle w:val="VCAAbulletlevel2"/>
              <w:numPr>
                <w:ilvl w:val="0"/>
                <w:numId w:val="0"/>
              </w:numPr>
              <w:spacing w:line="240" w:lineRule="auto"/>
              <w:rPr>
                <w:b/>
                <w:bCs/>
                <w:color w:val="004EA8"/>
                <w:sz w:val="32"/>
                <w:szCs w:val="32"/>
              </w:rPr>
            </w:pPr>
            <w:r w:rsidRPr="006C0BD9">
              <w:rPr>
                <w:b/>
                <w:bCs/>
                <w:color w:val="004EA8"/>
                <w:sz w:val="32"/>
                <w:szCs w:val="32"/>
              </w:rPr>
              <w:t xml:space="preserve">Prepare and participate in debates, arguing for or against the importance of preserving a </w:t>
            </w:r>
            <w:sdt>
              <w:sdtPr>
                <w:rPr>
                  <w:b/>
                  <w:bCs/>
                  <w:color w:val="004EA8"/>
                  <w:sz w:val="32"/>
                  <w:szCs w:val="32"/>
                </w:rPr>
                <w:alias w:val="Keywords"/>
                <w:tag w:val=""/>
                <w:id w:val="-1266992840"/>
                <w:placeholder>
                  <w:docPart w:val="BB887274A7914978AB56371E68BD5D48"/>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Russian</w:t>
                </w:r>
              </w:sdtContent>
            </w:sdt>
            <w:r w:rsidRPr="006C0BD9">
              <w:rPr>
                <w:b/>
                <w:bCs/>
                <w:color w:val="004EA8"/>
                <w:sz w:val="32"/>
                <w:szCs w:val="32"/>
              </w:rPr>
              <w:t xml:space="preserve"> cultural tradition, and expressing your opinion</w:t>
            </w:r>
            <w:r w:rsidRPr="00BB1912">
              <w:rPr>
                <w:b/>
                <w:bCs/>
                <w:color w:val="004EA8"/>
                <w:sz w:val="32"/>
                <w:szCs w:val="32"/>
              </w:rPr>
              <w:t>.</w:t>
            </w:r>
          </w:p>
          <w:p w14:paraId="6E436906" w14:textId="77777777" w:rsidR="00C961A6" w:rsidRDefault="00C961A6" w:rsidP="00C015FD">
            <w:pPr>
              <w:pStyle w:val="VCAAbulletlevel2"/>
              <w:numPr>
                <w:ilvl w:val="0"/>
                <w:numId w:val="0"/>
              </w:numPr>
              <w:rPr>
                <w:b/>
                <w:bCs/>
                <w:color w:val="004EA8"/>
                <w:sz w:val="32"/>
                <w:szCs w:val="32"/>
              </w:rPr>
            </w:pPr>
          </w:p>
          <w:p w14:paraId="2B20FB6D" w14:textId="77777777" w:rsidR="00C961A6" w:rsidRPr="00A76523" w:rsidRDefault="00C961A6" w:rsidP="00C015FD">
            <w:pPr>
              <w:pStyle w:val="VCAAbulletlevel2"/>
            </w:pPr>
            <w:r>
              <w:t xml:space="preserve">Work through a list of words, looking up unknown words in the dictionary (e.g. meaning, pronunciation, word classification). Update your glossary with words, </w:t>
            </w:r>
            <w:proofErr w:type="gramStart"/>
            <w:r>
              <w:t>expressions</w:t>
            </w:r>
            <w:proofErr w:type="gramEnd"/>
            <w:r>
              <w:t xml:space="preserve"> or structures you consider useful for the future debate.</w:t>
            </w:r>
            <w:r>
              <w:br/>
            </w:r>
          </w:p>
          <w:p w14:paraId="2B5A3BF9" w14:textId="77777777" w:rsidR="00C961A6" w:rsidRPr="00A76523" w:rsidRDefault="00C961A6" w:rsidP="00C015FD">
            <w:pPr>
              <w:pStyle w:val="VCAAbulletlevel2"/>
            </w:pPr>
            <w:r>
              <w:t xml:space="preserve">Prepare questions and survey your classmates, </w:t>
            </w:r>
            <w:proofErr w:type="gramStart"/>
            <w:r>
              <w:t>friends</w:t>
            </w:r>
            <w:proofErr w:type="gramEnd"/>
            <w:r>
              <w:t xml:space="preserve"> or parents about their favourite cultural tradition.</w:t>
            </w:r>
            <w:r>
              <w:br/>
            </w:r>
          </w:p>
          <w:p w14:paraId="3FBB7BD9" w14:textId="66829637" w:rsidR="00C961A6" w:rsidRPr="00A76523" w:rsidRDefault="00C961A6" w:rsidP="00C015FD">
            <w:pPr>
              <w:pStyle w:val="VCAAbulletlevel2"/>
            </w:pPr>
            <w:r w:rsidRPr="00603480">
              <w:t>Create a chart, graph or diagram</w:t>
            </w:r>
            <w:r w:rsidR="005F33CC">
              <w:t xml:space="preserve"> </w:t>
            </w:r>
            <w:proofErr w:type="gramStart"/>
            <w:r w:rsidRPr="00603480">
              <w:t>summaris</w:t>
            </w:r>
            <w:r w:rsidR="005F33CC">
              <w:t>ing</w:t>
            </w:r>
            <w:r w:rsidRPr="00603480">
              <w:t xml:space="preserve"> responses</w:t>
            </w:r>
            <w:proofErr w:type="gramEnd"/>
            <w:r w:rsidRPr="00603480">
              <w:t xml:space="preserve"> from your survey. Brainstorm phrases you could use in the debate to </w:t>
            </w:r>
            <w:r>
              <w:t xml:space="preserve">describe the visual aids you have created and </w:t>
            </w:r>
            <w:r>
              <w:lastRenderedPageBreak/>
              <w:t xml:space="preserve">use them to </w:t>
            </w:r>
            <w:r w:rsidRPr="00603480">
              <w:t xml:space="preserve">support your arguments. </w:t>
            </w:r>
            <w:r>
              <w:br/>
            </w:r>
          </w:p>
          <w:p w14:paraId="168B1D1C" w14:textId="77777777" w:rsidR="00C961A6" w:rsidRPr="00A76523" w:rsidRDefault="00C961A6" w:rsidP="00C015FD">
            <w:pPr>
              <w:pStyle w:val="VCAAbulletlevel2"/>
            </w:pPr>
            <w:r w:rsidRPr="00B32CD1">
              <w:t xml:space="preserve">Write a short blog post expressing your opinion about a cultural tradition that is important to you. Use persuasive language to encourage your readers to engage in a discussion. </w:t>
            </w:r>
            <w:r>
              <w:t>C</w:t>
            </w:r>
            <w:r w:rsidRPr="00B32CD1">
              <w:t>reate an engaging post</w:t>
            </w:r>
            <w:r>
              <w:t xml:space="preserve"> by </w:t>
            </w:r>
            <w:r w:rsidRPr="00B32CD1">
              <w:t>includ</w:t>
            </w:r>
            <w:r>
              <w:t>ing</w:t>
            </w:r>
            <w:r w:rsidRPr="00B32CD1">
              <w:t xml:space="preserve"> personal experiences related to the tradition, as well as </w:t>
            </w:r>
            <w:proofErr w:type="gramStart"/>
            <w:r w:rsidRPr="00B32CD1">
              <w:t>factual information</w:t>
            </w:r>
            <w:proofErr w:type="gramEnd"/>
            <w:r w:rsidRPr="00B32CD1">
              <w:t>.</w:t>
            </w:r>
            <w:r>
              <w:t xml:space="preserve"> Write </w:t>
            </w:r>
            <w:proofErr w:type="gramStart"/>
            <w:r>
              <w:t>mock-comments</w:t>
            </w:r>
            <w:proofErr w:type="gramEnd"/>
            <w:r>
              <w:t xml:space="preserve"> from imaginary readers, who share their own varied thoughts and experiences.</w:t>
            </w:r>
            <w:r w:rsidRPr="00B32CD1">
              <w:t xml:space="preserve"> </w:t>
            </w:r>
            <w:r>
              <w:br/>
            </w:r>
          </w:p>
          <w:p w14:paraId="71E87683" w14:textId="77777777" w:rsidR="00C961A6" w:rsidRPr="00A76523" w:rsidRDefault="00C961A6" w:rsidP="00C015FD">
            <w:pPr>
              <w:pStyle w:val="VCAAbulletlevel2"/>
            </w:pPr>
            <w:r w:rsidRPr="006D0061">
              <w:t>Create a portfolio of visual materials that demonstrate the preservation of cultural tradition</w:t>
            </w:r>
            <w:r>
              <w:t>s</w:t>
            </w:r>
            <w:r w:rsidRPr="006D0061">
              <w:t>, as well as examples of how people have modified the tradition, resulting in the loss of its original meaning.</w:t>
            </w:r>
            <w:r w:rsidRPr="00DC379A">
              <w:t xml:space="preserve"> </w:t>
            </w:r>
            <w:r w:rsidRPr="006D0061">
              <w:t xml:space="preserve">Write captions or short descriptions for each visual in your portfolio, highlighting the key aspects and explaining the cultural context. </w:t>
            </w:r>
            <w:r>
              <w:br/>
            </w:r>
          </w:p>
          <w:p w14:paraId="7E177A65" w14:textId="77777777" w:rsidR="00C961A6" w:rsidRPr="00A76523" w:rsidRDefault="00C961A6" w:rsidP="00C015FD">
            <w:pPr>
              <w:pStyle w:val="VCAAbulletlevel2"/>
            </w:pPr>
            <w:r>
              <w:t>View the images in your portfolio and use</w:t>
            </w:r>
            <w:r w:rsidRPr="006D0061">
              <w:t xml:space="preserve"> critical thinking skills to analyse and reflect on the implications of the changes on cultural heritage. Consider the motivations behind </w:t>
            </w:r>
            <w:r>
              <w:t xml:space="preserve">changes and </w:t>
            </w:r>
            <w:r w:rsidRPr="006D0061">
              <w:t>modifications</w:t>
            </w:r>
            <w:r>
              <w:t>,</w:t>
            </w:r>
            <w:r w:rsidRPr="006D0061">
              <w:t xml:space="preserve"> and the potential consequences for future generations. </w:t>
            </w:r>
            <w:r>
              <w:br/>
            </w:r>
          </w:p>
          <w:p w14:paraId="65BF69CD" w14:textId="77777777" w:rsidR="00C961A6" w:rsidRPr="00A76523" w:rsidRDefault="00C961A6" w:rsidP="00C015FD">
            <w:pPr>
              <w:pStyle w:val="VCAAbulletlevel2"/>
            </w:pPr>
            <w:r>
              <w:t>View a video of people talking and participating in debates, paying close attention to how the speakers communicate with each other, including non-verbal communication and negotiation strategies. Discuss your observations with your classmates or in a group.</w:t>
            </w:r>
            <w:r>
              <w:br/>
            </w:r>
          </w:p>
          <w:p w14:paraId="7B4ADA13" w14:textId="77777777" w:rsidR="00C961A6" w:rsidRDefault="00C961A6" w:rsidP="00C015FD">
            <w:pPr>
              <w:pStyle w:val="VCAAbulletlevel2"/>
            </w:pPr>
            <w:r>
              <w:t>Practise active listening in pairs: paraphrase what your partner says and/or ask questions to clarify understanding, then swap roles.</w:t>
            </w:r>
          </w:p>
          <w:p w14:paraId="019D0DBB" w14:textId="77777777" w:rsidR="00C961A6" w:rsidRDefault="00C961A6" w:rsidP="00C015FD">
            <w:pPr>
              <w:pStyle w:val="VCAAbulletlevel2"/>
              <w:numPr>
                <w:ilvl w:val="0"/>
                <w:numId w:val="0"/>
              </w:numPr>
              <w:ind w:left="360" w:hanging="360"/>
            </w:pPr>
          </w:p>
          <w:p w14:paraId="0124781C" w14:textId="77777777" w:rsidR="00C961A6" w:rsidRDefault="00C961A6" w:rsidP="00C015FD">
            <w:pPr>
              <w:pStyle w:val="VCAAbulletlevel2"/>
            </w:pPr>
            <w:r w:rsidRPr="006B27C6">
              <w:t xml:space="preserve">Play negotiation games (e.g. </w:t>
            </w:r>
            <w:hyperlink r:id="rId44" w:history="1">
              <w:r w:rsidRPr="006B27C6">
                <w:rPr>
                  <w:rStyle w:val="Hyperlink"/>
                </w:rPr>
                <w:t>The 2-Dollar Game</w:t>
              </w:r>
            </w:hyperlink>
            <w:r w:rsidRPr="006B27C6">
              <w:t xml:space="preserve"> or </w:t>
            </w:r>
            <w:hyperlink r:id="rId45" w:anchor="games-for-presenting-negotiating-language" w:history="1">
              <w:r w:rsidRPr="006B27C6">
                <w:rPr>
                  <w:rStyle w:val="Hyperlink"/>
                </w:rPr>
                <w:t>other games for presenting negotiating language</w:t>
              </w:r>
            </w:hyperlink>
            <w:r w:rsidRPr="006B27C6">
              <w:t>), applying different strategies, such as compromise, appeal to shared values or positive language</w:t>
            </w:r>
            <w:r>
              <w:t>.</w:t>
            </w:r>
          </w:p>
          <w:p w14:paraId="6F206DFC" w14:textId="77777777" w:rsidR="00C961A6" w:rsidRDefault="00C961A6" w:rsidP="00C015FD">
            <w:pPr>
              <w:pStyle w:val="VCAAbulletlevel2"/>
              <w:numPr>
                <w:ilvl w:val="0"/>
                <w:numId w:val="0"/>
              </w:numPr>
              <w:ind w:left="360" w:hanging="360"/>
            </w:pPr>
          </w:p>
          <w:p w14:paraId="4A286181" w14:textId="77777777" w:rsidR="00C961A6" w:rsidRDefault="00C961A6" w:rsidP="00C015FD">
            <w:pPr>
              <w:pStyle w:val="VCAAbulletlevel2"/>
            </w:pPr>
            <w:r w:rsidRPr="006B27C6">
              <w:t>Brainstorm arguments both for and against the preservation of cultural traditions and provide supporting evidence to justify each position.</w:t>
            </w:r>
          </w:p>
          <w:p w14:paraId="0A31743F" w14:textId="77777777" w:rsidR="00C961A6" w:rsidRDefault="00C961A6" w:rsidP="00C015FD">
            <w:pPr>
              <w:pStyle w:val="VCAAbulletlevel2"/>
              <w:numPr>
                <w:ilvl w:val="0"/>
                <w:numId w:val="0"/>
              </w:numPr>
              <w:ind w:left="360" w:hanging="360"/>
            </w:pPr>
          </w:p>
          <w:p w14:paraId="26455B52" w14:textId="77777777" w:rsidR="00C961A6" w:rsidRPr="0066155E" w:rsidRDefault="00C961A6" w:rsidP="00C015FD">
            <w:pPr>
              <w:pStyle w:val="VCAAbulletlevel2"/>
            </w:pPr>
            <w:r w:rsidRPr="006B27C6">
              <w:t>Participate in a debate</w:t>
            </w:r>
            <w:r>
              <w:t>.</w:t>
            </w:r>
          </w:p>
        </w:tc>
      </w:tr>
    </w:tbl>
    <w:p w14:paraId="52A0AD3B" w14:textId="77777777" w:rsidR="00C961A6" w:rsidRDefault="00C961A6" w:rsidP="00C961A6">
      <w:pPr>
        <w:rPr>
          <w:lang w:val="en-AU"/>
        </w:rPr>
      </w:pPr>
    </w:p>
    <w:p w14:paraId="792290B7" w14:textId="77777777" w:rsidR="00C961A6" w:rsidRDefault="00C961A6" w:rsidP="00C961A6">
      <w:pPr>
        <w:rPr>
          <w:lang w:val="en-AU"/>
        </w:rPr>
      </w:pPr>
    </w:p>
    <w:p w14:paraId="481EF96F" w14:textId="77777777" w:rsidR="00C961A6" w:rsidRDefault="00C961A6" w:rsidP="00C961A6">
      <w:pPr>
        <w:pStyle w:val="Heading4"/>
      </w:pPr>
      <w:bookmarkStart w:id="59" w:name="_Toc188440475"/>
      <w:r w:rsidRPr="00B13D9B">
        <w:t xml:space="preserve">Unit </w:t>
      </w:r>
      <w:proofErr w:type="gramStart"/>
      <w:r>
        <w:t>3  -</w:t>
      </w:r>
      <w:proofErr w:type="gramEnd"/>
      <w:r>
        <w:t xml:space="preserve"> Area</w:t>
      </w:r>
      <w:r w:rsidRPr="00B13D9B">
        <w:t xml:space="preserve">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C961A6" w:rsidRPr="007B23FE" w14:paraId="344FB743" w14:textId="77777777" w:rsidTr="00C015FD">
        <w:trPr>
          <w:trHeight w:val="274"/>
        </w:trPr>
        <w:tc>
          <w:tcPr>
            <w:tcW w:w="2197" w:type="dxa"/>
            <w:shd w:val="clear" w:color="auto" w:fill="0F7EB4"/>
          </w:tcPr>
          <w:p w14:paraId="67540072" w14:textId="77777777" w:rsidR="00C961A6" w:rsidRPr="007B23FE" w:rsidRDefault="00C961A6"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1CA20F8D" w14:textId="77777777" w:rsidR="00C961A6" w:rsidRPr="007B23FE" w:rsidRDefault="00C961A6"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103B4A8D" w14:textId="77777777" w:rsidR="00C961A6" w:rsidRPr="007B23FE" w:rsidRDefault="00C961A6"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4DA7AAC9" w14:textId="77777777" w:rsidR="00C961A6" w:rsidRPr="007B23FE" w:rsidRDefault="00C961A6"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C961A6" w:rsidRPr="007B23FE" w14:paraId="5CD4D083" w14:textId="77777777" w:rsidTr="007B5240">
        <w:trPr>
          <w:trHeight w:val="1701"/>
        </w:trPr>
        <w:tc>
          <w:tcPr>
            <w:tcW w:w="2197" w:type="dxa"/>
            <w:vAlign w:val="center"/>
          </w:tcPr>
          <w:p w14:paraId="713661CC" w14:textId="77777777" w:rsidR="00C961A6" w:rsidRPr="007B23FE" w:rsidRDefault="00C961A6" w:rsidP="00C015FD">
            <w:pPr>
              <w:spacing w:before="120" w:after="120" w:line="280" w:lineRule="exact"/>
              <w:jc w:val="center"/>
              <w:rPr>
                <w:rFonts w:ascii="Arial" w:hAnsi="Arial" w:cs="Arial"/>
                <w:color w:val="000000" w:themeColor="text1"/>
                <w:sz w:val="20"/>
              </w:rPr>
            </w:pPr>
            <w:r>
              <w:rPr>
                <w:rFonts w:ascii="Arial" w:hAnsi="Arial" w:cs="Arial"/>
                <w:color w:val="000000" w:themeColor="text1"/>
                <w:sz w:val="20"/>
              </w:rPr>
              <w:t>Identity</w:t>
            </w:r>
          </w:p>
        </w:tc>
        <w:tc>
          <w:tcPr>
            <w:tcW w:w="2197" w:type="dxa"/>
            <w:vAlign w:val="center"/>
          </w:tcPr>
          <w:p w14:paraId="4E52D4DB" w14:textId="77777777" w:rsidR="00C961A6" w:rsidRPr="007B23FE" w:rsidRDefault="00C961A6" w:rsidP="00C015FD">
            <w:pPr>
              <w:spacing w:before="120" w:after="120" w:line="280" w:lineRule="exact"/>
              <w:jc w:val="center"/>
              <w:rPr>
                <w:rFonts w:ascii="Arial" w:hAnsi="Arial" w:cs="Arial"/>
                <w:color w:val="000000" w:themeColor="text1"/>
                <w:sz w:val="20"/>
              </w:rPr>
            </w:pPr>
            <w:r w:rsidRPr="00E4335C">
              <w:rPr>
                <w:rFonts w:ascii="Arial" w:hAnsi="Arial" w:cs="Arial"/>
                <w:color w:val="000000" w:themeColor="text1"/>
                <w:sz w:val="20"/>
              </w:rPr>
              <w:t>Personal</w:t>
            </w:r>
          </w:p>
        </w:tc>
        <w:tc>
          <w:tcPr>
            <w:tcW w:w="2197" w:type="dxa"/>
            <w:vAlign w:val="center"/>
          </w:tcPr>
          <w:p w14:paraId="5ABCB83D" w14:textId="77777777" w:rsidR="00C961A6" w:rsidRPr="007B23FE" w:rsidRDefault="00C961A6" w:rsidP="00C015FD">
            <w:pPr>
              <w:spacing w:before="120" w:after="120" w:line="280" w:lineRule="exact"/>
              <w:jc w:val="center"/>
              <w:rPr>
                <w:rFonts w:ascii="Arial" w:hAnsi="Arial" w:cs="Arial"/>
                <w:color w:val="000000" w:themeColor="text1"/>
                <w:sz w:val="20"/>
                <w:lang w:val="en-AU"/>
              </w:rPr>
            </w:pPr>
          </w:p>
          <w:p w14:paraId="14F4DE78" w14:textId="77777777" w:rsidR="00C961A6" w:rsidRDefault="00C961A6" w:rsidP="00C015FD">
            <w:pPr>
              <w:spacing w:before="120" w:after="120" w:line="280" w:lineRule="exact"/>
              <w:jc w:val="center"/>
              <w:rPr>
                <w:rFonts w:ascii="Arial" w:hAnsi="Arial" w:cs="Arial"/>
                <w:color w:val="000000" w:themeColor="text1"/>
                <w:sz w:val="20"/>
              </w:rPr>
            </w:pPr>
            <w:r w:rsidRPr="006476F9">
              <w:rPr>
                <w:rFonts w:ascii="Arial" w:hAnsi="Arial" w:cs="Arial"/>
                <w:color w:val="000000" w:themeColor="text1"/>
                <w:sz w:val="20"/>
              </w:rPr>
              <w:t xml:space="preserve">Living in Australia </w:t>
            </w:r>
          </w:p>
          <w:p w14:paraId="11076110" w14:textId="77777777" w:rsidR="00C961A6" w:rsidRPr="007B23FE" w:rsidRDefault="00C961A6" w:rsidP="00C015FD">
            <w:pPr>
              <w:spacing w:before="120" w:after="120" w:line="280" w:lineRule="exact"/>
              <w:jc w:val="center"/>
              <w:rPr>
                <w:rFonts w:ascii="Arial" w:hAnsi="Arial" w:cs="Arial"/>
                <w:color w:val="000000" w:themeColor="text1"/>
                <w:sz w:val="20"/>
              </w:rPr>
            </w:pPr>
          </w:p>
        </w:tc>
        <w:tc>
          <w:tcPr>
            <w:tcW w:w="2198" w:type="dxa"/>
            <w:vAlign w:val="center"/>
          </w:tcPr>
          <w:p w14:paraId="63235084" w14:textId="77777777" w:rsidR="00C961A6" w:rsidRPr="007B23FE" w:rsidRDefault="00C961A6" w:rsidP="00C015FD">
            <w:pPr>
              <w:spacing w:before="120" w:after="120" w:line="280" w:lineRule="exact"/>
              <w:jc w:val="center"/>
              <w:rPr>
                <w:rFonts w:ascii="Arial" w:hAnsi="Arial" w:cs="Arial"/>
                <w:color w:val="000000" w:themeColor="text1"/>
                <w:sz w:val="20"/>
              </w:rPr>
            </w:pPr>
            <w:r w:rsidRPr="006476F9">
              <w:rPr>
                <w:rFonts w:ascii="Arial" w:hAnsi="Arial" w:cs="Arial"/>
                <w:color w:val="000000" w:themeColor="text1"/>
                <w:sz w:val="20"/>
              </w:rPr>
              <w:t>What multicultural Australia means to me</w:t>
            </w:r>
          </w:p>
        </w:tc>
      </w:tr>
    </w:tbl>
    <w:p w14:paraId="6B501564" w14:textId="77777777" w:rsidR="00C961A6" w:rsidRPr="00B13D9B" w:rsidRDefault="00C961A6" w:rsidP="00C961A6">
      <w:pPr>
        <w:pStyle w:val="Heading2"/>
        <w:rPr>
          <w:sz w:val="28"/>
        </w:rPr>
      </w:pPr>
      <w:bookmarkStart w:id="60" w:name="_Toc188440476"/>
      <w:bookmarkStart w:id="61" w:name="_Toc189124133"/>
      <w:bookmarkStart w:id="62" w:name="_Toc191908671"/>
      <w:r w:rsidRPr="00B13D9B">
        <w:rPr>
          <w:sz w:val="28"/>
        </w:rPr>
        <w:t xml:space="preserve">Outcome </w:t>
      </w:r>
      <w:bookmarkEnd w:id="60"/>
      <w:bookmarkEnd w:id="61"/>
      <w:r>
        <w:rPr>
          <w:sz w:val="28"/>
        </w:rPr>
        <w:t>2</w:t>
      </w:r>
      <w:bookmarkEnd w:id="62"/>
    </w:p>
    <w:p w14:paraId="7A519B6E" w14:textId="234B6027" w:rsidR="00C961A6" w:rsidRDefault="00C961A6" w:rsidP="00C961A6">
      <w:pPr>
        <w:pStyle w:val="VCAAbody"/>
        <w:rPr>
          <w:shd w:val="clear" w:color="auto" w:fill="FFFFFF"/>
        </w:rPr>
      </w:pPr>
      <w:r w:rsidRPr="006476F9">
        <w:rPr>
          <w:shd w:val="clear" w:color="auto" w:fill="FFFFFF"/>
        </w:rPr>
        <w:lastRenderedPageBreak/>
        <w:t xml:space="preserve">On completion of this unit the student should be able to </w:t>
      </w:r>
      <w:proofErr w:type="spellStart"/>
      <w:r w:rsidRPr="006476F9">
        <w:rPr>
          <w:shd w:val="clear" w:color="auto" w:fill="FFFFFF"/>
        </w:rPr>
        <w:t>analyse</w:t>
      </w:r>
      <w:proofErr w:type="spellEnd"/>
      <w:r w:rsidRPr="006476F9">
        <w:rPr>
          <w:shd w:val="clear" w:color="auto" w:fill="FFFFFF"/>
        </w:rPr>
        <w:t xml:space="preserve"> and </w:t>
      </w:r>
      <w:proofErr w:type="spellStart"/>
      <w:r w:rsidRPr="006476F9">
        <w:rPr>
          <w:shd w:val="clear" w:color="auto" w:fill="FFFFFF"/>
        </w:rPr>
        <w:t>synthesise</w:t>
      </w:r>
      <w:proofErr w:type="spellEnd"/>
      <w:r w:rsidRPr="006476F9">
        <w:rPr>
          <w:shd w:val="clear" w:color="auto" w:fill="FFFFFF"/>
        </w:rPr>
        <w:t xml:space="preserve"> information from texts in </w:t>
      </w:r>
      <w:sdt>
        <w:sdtPr>
          <w:rPr>
            <w:shd w:val="clear" w:color="auto" w:fill="FFFFFF"/>
          </w:rPr>
          <w:alias w:val="Keywords"/>
          <w:tag w:val=""/>
          <w:id w:val="1559053098"/>
          <w:placeholder>
            <w:docPart w:val="09069E7B01BD4A21912D7EF7B464A828"/>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Russian</w:t>
          </w:r>
        </w:sdtContent>
      </w:sdt>
      <w:r>
        <w:rPr>
          <w:shd w:val="clear" w:color="auto" w:fill="FFFFFF"/>
        </w:rPr>
        <w:t xml:space="preserve"> </w:t>
      </w:r>
      <w:r w:rsidRPr="00A8426F">
        <w:rPr>
          <w:shd w:val="clear" w:color="auto" w:fill="FFFFFF"/>
        </w:rPr>
        <w:t xml:space="preserve">related to different aspects of the subtopic studied and respond to short-answer questions about the texts in </w:t>
      </w:r>
      <w:sdt>
        <w:sdtPr>
          <w:rPr>
            <w:shd w:val="clear" w:color="auto" w:fill="FFFFFF"/>
          </w:rPr>
          <w:alias w:val="Keywords"/>
          <w:tag w:val=""/>
          <w:id w:val="-244339689"/>
          <w:placeholder>
            <w:docPart w:val="B5E99D151E76491CB74C51C8582C1AAD"/>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Russian</w:t>
          </w:r>
        </w:sdtContent>
      </w:sdt>
      <w:r w:rsidRPr="00A8426F">
        <w:rPr>
          <w:shd w:val="clear" w:color="auto" w:fill="FFFFFF"/>
        </w:rPr>
        <w:t>.</w:t>
      </w:r>
    </w:p>
    <w:p w14:paraId="27C4BFC7" w14:textId="77777777" w:rsidR="00C961A6" w:rsidRDefault="00C961A6" w:rsidP="00C961A6">
      <w:pPr>
        <w:pStyle w:val="Heading2"/>
        <w:rPr>
          <w:sz w:val="24"/>
          <w:szCs w:val="24"/>
        </w:rPr>
      </w:pPr>
      <w:bookmarkStart w:id="63" w:name="_Toc188440477"/>
      <w:bookmarkStart w:id="64" w:name="_Toc189124134"/>
      <w:bookmarkStart w:id="65" w:name="_Toc191908672"/>
      <w:r w:rsidRPr="00753F1C">
        <w:rPr>
          <w:sz w:val="24"/>
          <w:szCs w:val="24"/>
        </w:rPr>
        <w:t>Examples of learning activities</w:t>
      </w:r>
      <w:bookmarkEnd w:id="63"/>
      <w:bookmarkEnd w:id="64"/>
      <w:bookmarkEnd w:id="65"/>
    </w:p>
    <w:tbl>
      <w:tblPr>
        <w:tblStyle w:val="TableGrid"/>
        <w:tblW w:w="0" w:type="auto"/>
        <w:tblBorders>
          <w:left w:val="none" w:sz="0" w:space="0" w:color="auto"/>
          <w:right w:val="none" w:sz="0" w:space="0" w:color="auto"/>
        </w:tblBorders>
        <w:tblLook w:val="04A0" w:firstRow="1" w:lastRow="0" w:firstColumn="1" w:lastColumn="0" w:noHBand="0" w:noVBand="1"/>
      </w:tblPr>
      <w:tblGrid>
        <w:gridCol w:w="8778"/>
      </w:tblGrid>
      <w:tr w:rsidR="00C961A6" w:rsidRPr="006476F9" w14:paraId="45E01357" w14:textId="77777777" w:rsidTr="00C015FD">
        <w:trPr>
          <w:cantSplit/>
        </w:trPr>
        <w:tc>
          <w:tcPr>
            <w:tcW w:w="8778" w:type="dxa"/>
          </w:tcPr>
          <w:p w14:paraId="41FDEFAA" w14:textId="2E1C6468" w:rsidR="00C961A6" w:rsidRPr="00D159A5" w:rsidRDefault="00C961A6" w:rsidP="00C015FD">
            <w:pPr>
              <w:pStyle w:val="VCAAbulletlevel2"/>
            </w:pPr>
            <w:r w:rsidRPr="00D159A5">
              <w:t xml:space="preserve">Discuss the meaning of multiculturalism and where or how we can see it in society. Identify key words or phrases from the discussion and, using a dictionary, create a word cloud in </w:t>
            </w:r>
            <w:sdt>
              <w:sdtPr>
                <w:alias w:val="Keywords"/>
                <w:tag w:val=""/>
                <w:id w:val="-451025349"/>
                <w:placeholder>
                  <w:docPart w:val="98906C2BE0414E10B649D93F86955784"/>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t>.</w:t>
            </w:r>
          </w:p>
        </w:tc>
      </w:tr>
      <w:tr w:rsidR="00C961A6" w:rsidRPr="006476F9" w14:paraId="43C8821A" w14:textId="77777777" w:rsidTr="00C015FD">
        <w:trPr>
          <w:cantSplit/>
        </w:trPr>
        <w:tc>
          <w:tcPr>
            <w:tcW w:w="8778" w:type="dxa"/>
          </w:tcPr>
          <w:p w14:paraId="4052CE7E" w14:textId="77777777" w:rsidR="00C961A6" w:rsidRPr="00D159A5" w:rsidRDefault="00C961A6" w:rsidP="00C015FD">
            <w:pPr>
              <w:pStyle w:val="VCAAbulletlevel2"/>
            </w:pPr>
            <w:r w:rsidRPr="00D159A5">
              <w:t>Create an interactive vocabulary game or a sentence-building activity in an online space to practise using challenging words or expressions connected to multiculturalism.</w:t>
            </w:r>
          </w:p>
        </w:tc>
      </w:tr>
      <w:tr w:rsidR="00C961A6" w:rsidRPr="006476F9" w14:paraId="2C032AC7" w14:textId="77777777" w:rsidTr="00C015FD">
        <w:trPr>
          <w:cantSplit/>
        </w:trPr>
        <w:tc>
          <w:tcPr>
            <w:tcW w:w="8778" w:type="dxa"/>
          </w:tcPr>
          <w:p w14:paraId="7E340079" w14:textId="77777777" w:rsidR="00C961A6" w:rsidRPr="00D159A5" w:rsidRDefault="00C961A6" w:rsidP="00C015FD">
            <w:pPr>
              <w:pStyle w:val="VCAAbulletlevel2"/>
            </w:pPr>
            <w:r w:rsidRPr="00D159A5">
              <w:t>With a partner, brainstorm and research factors that have contributed to multiculturalism in Australia. Create a diagram or visual representation to effectively structure and categorise these factors. Write short captions, annotations or sentences that describe the diagram or visual.</w:t>
            </w:r>
          </w:p>
        </w:tc>
      </w:tr>
      <w:tr w:rsidR="00C961A6" w:rsidRPr="006476F9" w14:paraId="07C0F53D" w14:textId="77777777" w:rsidTr="00C015FD">
        <w:trPr>
          <w:cantSplit/>
        </w:trPr>
        <w:tc>
          <w:tcPr>
            <w:tcW w:w="8778" w:type="dxa"/>
          </w:tcPr>
          <w:p w14:paraId="108CE1D9" w14:textId="77777777" w:rsidR="00C961A6" w:rsidRPr="00D159A5" w:rsidRDefault="00C961A6" w:rsidP="00C015FD">
            <w:pPr>
              <w:pStyle w:val="VCAAbulletlevel2"/>
            </w:pPr>
            <w:r w:rsidRPr="00D159A5">
              <w:t>Revise grammar patterns and phrases used to express and justify ideas and personal opinions (e.g. ‘I think …,’ ‘according to …’, ‘this is because …’) and then view a series of images focusing on different aspects of multiculturalism in Australia. Complete a ‘Word, phrase, sentence’ activity, and use this to write dot-points on sticky-notes about what aspects of multiculturalism are being shown, adding a justification for your choices. Display the images and sticky-notes around the room.</w:t>
            </w:r>
          </w:p>
        </w:tc>
      </w:tr>
      <w:tr w:rsidR="00C961A6" w:rsidRPr="006476F9" w14:paraId="041B1104" w14:textId="77777777" w:rsidTr="00C015FD">
        <w:trPr>
          <w:cantSplit/>
        </w:trPr>
        <w:tc>
          <w:tcPr>
            <w:tcW w:w="8778" w:type="dxa"/>
          </w:tcPr>
          <w:p w14:paraId="108CC981" w14:textId="77777777" w:rsidR="00C961A6" w:rsidRPr="00D159A5" w:rsidRDefault="00C961A6" w:rsidP="00C015FD">
            <w:pPr>
              <w:pStyle w:val="VCAAbulletlevel2"/>
            </w:pPr>
            <w:r w:rsidRPr="00D159A5">
              <w:t xml:space="preserve">Visit the website of the </w:t>
            </w:r>
            <w:hyperlink r:id="rId46" w:history="1">
              <w:r w:rsidRPr="00042D94">
                <w:rPr>
                  <w:rStyle w:val="Hyperlink"/>
                </w:rPr>
                <w:t>Immigration Museum</w:t>
              </w:r>
            </w:hyperlink>
            <w:r w:rsidRPr="00D159A5">
              <w:t xml:space="preserve"> and read or view texts related to culture and identity. Reflect on the significance of texts and/or artefacts and their connection to multiculturalism. Share your thoughts, </w:t>
            </w:r>
            <w:proofErr w:type="gramStart"/>
            <w:r w:rsidRPr="00D159A5">
              <w:t>emotions</w:t>
            </w:r>
            <w:proofErr w:type="gramEnd"/>
            <w:r w:rsidRPr="00D159A5">
              <w:t xml:space="preserve"> and observations about each one, identifying the narrative each showcases about diversity in Australia.</w:t>
            </w:r>
          </w:p>
        </w:tc>
      </w:tr>
      <w:tr w:rsidR="00C961A6" w:rsidRPr="006476F9" w14:paraId="4A4E85D3" w14:textId="77777777" w:rsidTr="00C015FD">
        <w:trPr>
          <w:cantSplit/>
        </w:trPr>
        <w:tc>
          <w:tcPr>
            <w:tcW w:w="8778" w:type="dxa"/>
          </w:tcPr>
          <w:p w14:paraId="1D686DF1" w14:textId="721A478E" w:rsidR="00C961A6" w:rsidRPr="00D159A5" w:rsidRDefault="00C961A6" w:rsidP="00C015FD">
            <w:pPr>
              <w:pStyle w:val="VCAAbulletlevel2"/>
            </w:pPr>
            <w:r w:rsidRPr="00D159A5">
              <w:t xml:space="preserve">Listen to an online talk in </w:t>
            </w:r>
            <w:sdt>
              <w:sdtPr>
                <w:alias w:val="Keywords"/>
                <w:tag w:val=""/>
                <w:id w:val="-1779176131"/>
                <w:placeholder>
                  <w:docPart w:val="9C2C1DCF595E4E85A7BBC8A0C565D4CE"/>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D159A5">
              <w:t xml:space="preserve"> about the impact of multiculturalism on identity. Discuss the information presented in the talk, and then reflect on your own understanding and interactions with different people, </w:t>
            </w:r>
            <w:proofErr w:type="gramStart"/>
            <w:r w:rsidRPr="00D159A5">
              <w:t>languages</w:t>
            </w:r>
            <w:proofErr w:type="gramEnd"/>
            <w:r w:rsidRPr="00D159A5">
              <w:t xml:space="preserve"> and cultures. Create a collage using images that display how language and culture has impacted your life and/or identity.</w:t>
            </w:r>
          </w:p>
        </w:tc>
      </w:tr>
      <w:tr w:rsidR="00C961A6" w:rsidRPr="006476F9" w14:paraId="1FF16CCF" w14:textId="77777777" w:rsidTr="00C015FD">
        <w:trPr>
          <w:cantSplit/>
        </w:trPr>
        <w:tc>
          <w:tcPr>
            <w:tcW w:w="8778" w:type="dxa"/>
          </w:tcPr>
          <w:p w14:paraId="4170D03C" w14:textId="77777777" w:rsidR="00C961A6" w:rsidRPr="00D159A5" w:rsidRDefault="00C961A6" w:rsidP="00C015FD">
            <w:pPr>
              <w:pStyle w:val="VCAAbulletlevel2"/>
            </w:pPr>
            <w:r w:rsidRPr="00D159A5">
              <w:t>Conduct a ‘</w:t>
            </w:r>
            <w:hyperlink r:id="rId47" w:history="1">
              <w:r w:rsidRPr="00042D94">
                <w:rPr>
                  <w:rStyle w:val="Hyperlink"/>
                </w:rPr>
                <w:t>gallery walk</w:t>
              </w:r>
            </w:hyperlink>
            <w:r w:rsidRPr="00D159A5">
              <w:t>’ with the collages and complete a ‘</w:t>
            </w:r>
            <w:hyperlink r:id="rId48" w:history="1">
              <w:r w:rsidRPr="00042D94">
                <w:rPr>
                  <w:rStyle w:val="Hyperlink"/>
                </w:rPr>
                <w:t>See, think, wonder</w:t>
              </w:r>
            </w:hyperlink>
            <w:r w:rsidRPr="00D159A5">
              <w:t>’ worksheet about the different perspectives and ways multiculturalism has been experienced by students in the class. Use your observations, the information from the online talk and the Immigration Museum texts to write a reflective journal entry about the different ways multiculturalism can impact people, including yourself.</w:t>
            </w:r>
          </w:p>
        </w:tc>
      </w:tr>
      <w:tr w:rsidR="00C961A6" w:rsidRPr="006476F9" w14:paraId="5E79CD4F" w14:textId="77777777" w:rsidTr="00C015FD">
        <w:trPr>
          <w:cantSplit/>
        </w:trPr>
        <w:tc>
          <w:tcPr>
            <w:tcW w:w="8778" w:type="dxa"/>
          </w:tcPr>
          <w:p w14:paraId="0BE800F7" w14:textId="77777777" w:rsidR="00C961A6" w:rsidRPr="00D159A5" w:rsidRDefault="00C961A6" w:rsidP="00C015FD">
            <w:pPr>
              <w:pStyle w:val="VCAAbulletlevel2"/>
            </w:pPr>
            <w:r w:rsidRPr="00D159A5">
              <w:lastRenderedPageBreak/>
              <w:t>Read a series of questions for a reading comprehension task, annotate the command terms or question words, and highlight the key information within each question. Re-read your annotations, then skim read the reading comprehension task and locate and identify the relevant sections of the text. Complete a close read of the text, using your annotations as guidance, and respond to the reading comprehension questions by paraphrasing the information you have identified. Share your answers with a partner and discuss other strategies that can be used to locate information in texts.</w:t>
            </w:r>
          </w:p>
        </w:tc>
      </w:tr>
      <w:tr w:rsidR="00C961A6" w:rsidRPr="006476F9" w14:paraId="2C568C3C" w14:textId="77777777" w:rsidTr="00C015FD">
        <w:trPr>
          <w:cantSplit/>
        </w:trPr>
        <w:tc>
          <w:tcPr>
            <w:tcW w:w="8778" w:type="dxa"/>
          </w:tcPr>
          <w:p w14:paraId="01C637C7" w14:textId="7EC35457" w:rsidR="00C961A6" w:rsidRPr="00D159A5" w:rsidRDefault="00C961A6" w:rsidP="00C015FD">
            <w:pPr>
              <w:pStyle w:val="VCAAbulletlevel2"/>
            </w:pPr>
            <w:r w:rsidRPr="00D159A5">
              <w:t xml:space="preserve">Read an excerpt from a biography, </w:t>
            </w:r>
            <w:proofErr w:type="gramStart"/>
            <w:r w:rsidRPr="00D159A5">
              <w:t>letter</w:t>
            </w:r>
            <w:proofErr w:type="gramEnd"/>
            <w:r w:rsidRPr="00D159A5">
              <w:t xml:space="preserve"> or journal about a migrant from a </w:t>
            </w:r>
            <w:sdt>
              <w:sdtPr>
                <w:alias w:val="Keywords"/>
                <w:tag w:val=""/>
                <w:id w:val="47345833"/>
                <w:placeholder>
                  <w:docPart w:val="81EB2A2152824618A146F8CB94BC5D32"/>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D159A5">
              <w:t>-speaking country</w:t>
            </w:r>
            <w:r>
              <w:t xml:space="preserve"> or community</w:t>
            </w:r>
            <w:r w:rsidRPr="00D159A5">
              <w:t xml:space="preserve"> and their experiences of living in Australia. In small groups, identify and discuss the main characteristics of the text type, the context in which the text was written and the intended audience. Identify the author's purpose and how it influences the style and register of the text, recording information on a guided note-taking sheet. </w:t>
            </w:r>
          </w:p>
        </w:tc>
      </w:tr>
      <w:tr w:rsidR="00C961A6" w:rsidRPr="006476F9" w14:paraId="56E178D3" w14:textId="77777777" w:rsidTr="00C015FD">
        <w:trPr>
          <w:cantSplit/>
        </w:trPr>
        <w:tc>
          <w:tcPr>
            <w:tcW w:w="8778" w:type="dxa"/>
          </w:tcPr>
          <w:p w14:paraId="0F4EA375" w14:textId="77777777" w:rsidR="00C961A6" w:rsidRPr="00D159A5" w:rsidRDefault="00C961A6" w:rsidP="00C015FD">
            <w:pPr>
              <w:pStyle w:val="VCAAbulletlevel2"/>
            </w:pPr>
            <w:r w:rsidRPr="00D159A5">
              <w:t>In small groups, analyse examples of written text types allocated by the teacher, and identify key text type features and conventions. Create a poster about the features and conventions for your allocated text type, including examples from your texts, to be used as a reference for your peers in class.</w:t>
            </w:r>
          </w:p>
        </w:tc>
      </w:tr>
      <w:tr w:rsidR="00C961A6" w:rsidRPr="006476F9" w14:paraId="4874666B" w14:textId="77777777" w:rsidTr="00C015FD">
        <w:trPr>
          <w:cantSplit/>
        </w:trPr>
        <w:tc>
          <w:tcPr>
            <w:tcW w:w="8778" w:type="dxa"/>
          </w:tcPr>
          <w:p w14:paraId="22E50EC5" w14:textId="77777777" w:rsidR="00C961A6" w:rsidRPr="00D159A5" w:rsidRDefault="00C961A6" w:rsidP="00C015FD">
            <w:pPr>
              <w:pStyle w:val="VCAAbulletlevel2"/>
            </w:pPr>
            <w:r w:rsidRPr="00D159A5">
              <w:t>Read or listen to a text about multiculturalism in Victoria and rewrite the main points of a reading or listening text into a different text type, such as presenting discussion points from an interview as points in a mock report or conveying the main ideas of an informative article through an email or personal letter.</w:t>
            </w:r>
          </w:p>
        </w:tc>
      </w:tr>
      <w:tr w:rsidR="00C961A6" w:rsidRPr="006476F9" w14:paraId="2D87C966" w14:textId="77777777" w:rsidTr="00C015FD">
        <w:trPr>
          <w:cantSplit/>
        </w:trPr>
        <w:tc>
          <w:tcPr>
            <w:tcW w:w="8778" w:type="dxa"/>
          </w:tcPr>
          <w:p w14:paraId="348A0252" w14:textId="77777777" w:rsidR="00C961A6" w:rsidRPr="00D159A5" w:rsidRDefault="00C961A6" w:rsidP="00C015FD">
            <w:pPr>
              <w:pStyle w:val="VCAAbulletlevel2"/>
            </w:pPr>
            <w:r w:rsidRPr="00D159A5">
              <w:t>Revise grammatical elements that could be useful when comparing and contrasting, and then collect sentences on the topic from your teacher. Use various grammatical structures and vocabulary to modify the sentences to effectively contrast and compare information or points of view; for example, using comparative and superlative forms of adjectives and adverbs, comparative conjunctions (e.g. but, however, while) or comparative phrases and clauses (e.g. in contrast to, while it is true that, on the contrary).</w:t>
            </w:r>
          </w:p>
        </w:tc>
      </w:tr>
      <w:tr w:rsidR="00C961A6" w:rsidRPr="006476F9" w14:paraId="15FCBECF" w14:textId="77777777" w:rsidTr="00C015FD">
        <w:trPr>
          <w:cantSplit/>
        </w:trPr>
        <w:tc>
          <w:tcPr>
            <w:tcW w:w="8778" w:type="dxa"/>
          </w:tcPr>
          <w:p w14:paraId="4D461E14" w14:textId="77777777" w:rsidR="00C961A6" w:rsidRPr="00D159A5" w:rsidRDefault="00C961A6" w:rsidP="00C015FD">
            <w:pPr>
              <w:pStyle w:val="VCAAbulletlevel2"/>
            </w:pPr>
            <w:r w:rsidRPr="00D159A5">
              <w:t xml:space="preserve">Discuss questioning strategies and use of formal and informal language when interviewing people within the community, then create a series of questions that can explore and unpack people’s concepts of multiculturalism in Australia. </w:t>
            </w:r>
          </w:p>
        </w:tc>
      </w:tr>
      <w:tr w:rsidR="00C961A6" w:rsidRPr="006476F9" w14:paraId="1568E083" w14:textId="77777777" w:rsidTr="00C015FD">
        <w:trPr>
          <w:cantSplit/>
        </w:trPr>
        <w:tc>
          <w:tcPr>
            <w:tcW w:w="8778" w:type="dxa"/>
          </w:tcPr>
          <w:p w14:paraId="1C30C100" w14:textId="37AEA316" w:rsidR="00C961A6" w:rsidRPr="00D159A5" w:rsidRDefault="00C961A6" w:rsidP="00C015FD">
            <w:pPr>
              <w:pStyle w:val="VCAAbulletlevel2"/>
            </w:pPr>
            <w:r w:rsidRPr="00D159A5">
              <w:t xml:space="preserve">Interview people in the community with diverse perspectives reflective of the broader society. Collate and summarise your interview data in </w:t>
            </w:r>
            <w:sdt>
              <w:sdtPr>
                <w:alias w:val="Keywords"/>
                <w:tag w:val=""/>
                <w:id w:val="1411423373"/>
                <w:placeholder>
                  <w:docPart w:val="682E898D9B9B45519C738C4A57E72198"/>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D159A5">
              <w:t>.</w:t>
            </w:r>
          </w:p>
        </w:tc>
      </w:tr>
      <w:tr w:rsidR="00C961A6" w:rsidRPr="006476F9" w14:paraId="22ECD344" w14:textId="77777777" w:rsidTr="00C015FD">
        <w:trPr>
          <w:cantSplit/>
        </w:trPr>
        <w:tc>
          <w:tcPr>
            <w:tcW w:w="8778" w:type="dxa"/>
            <w:shd w:val="clear" w:color="auto" w:fill="D9D9D9" w:themeFill="background1" w:themeFillShade="D9"/>
          </w:tcPr>
          <w:p w14:paraId="7379CE50" w14:textId="1961C487" w:rsidR="00C961A6" w:rsidRPr="00920126" w:rsidRDefault="00C961A6" w:rsidP="00C015FD">
            <w:pPr>
              <w:pStyle w:val="VCAAbulletlevel2"/>
              <w:rPr>
                <w:b/>
                <w:bCs/>
              </w:rPr>
            </w:pPr>
            <w:r w:rsidRPr="00920126">
              <w:rPr>
                <w:b/>
                <w:bCs/>
                <w:noProof/>
              </w:rPr>
              <w:drawing>
                <wp:anchor distT="0" distB="0" distL="114300" distR="114300" simplePos="0" relativeHeight="251691008" behindDoc="0" locked="0" layoutInCell="1" allowOverlap="1" wp14:anchorId="156BB42E" wp14:editId="5FEC0E2B">
                  <wp:simplePos x="0" y="0"/>
                  <wp:positionH relativeFrom="column">
                    <wp:posOffset>4924425</wp:posOffset>
                  </wp:positionH>
                  <wp:positionV relativeFrom="paragraph">
                    <wp:posOffset>112395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202758660"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920126">
              <w:rPr>
                <w:b/>
                <w:bCs/>
              </w:rPr>
              <w:t xml:space="preserve">Create a short story for young speakers of </w:t>
            </w:r>
            <w:sdt>
              <w:sdtPr>
                <w:rPr>
                  <w:b/>
                  <w:bCs/>
                </w:rPr>
                <w:alias w:val="Keywords"/>
                <w:tag w:val=""/>
                <w:id w:val="10885148"/>
                <w:placeholder>
                  <w:docPart w:val="66BD5B12A9B44E0398CE945DF7C4F4F7"/>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Russian</w:t>
                </w:r>
              </w:sdtContent>
            </w:sdt>
            <w:r w:rsidRPr="00920126">
              <w:rPr>
                <w:b/>
                <w:bCs/>
              </w:rPr>
              <w:t xml:space="preserve"> to explain the importance of multiculturalism in Australia by combining the information from various texts and your own experiences. </w:t>
            </w:r>
          </w:p>
        </w:tc>
      </w:tr>
    </w:tbl>
    <w:p w14:paraId="7271A972" w14:textId="77777777" w:rsidR="00C961A6" w:rsidRDefault="00C961A6" w:rsidP="00C961A6">
      <w:pPr>
        <w:rPr>
          <w:lang w:val="en-AU"/>
        </w:rPr>
      </w:pPr>
    </w:p>
    <w:tbl>
      <w:tblPr>
        <w:tblStyle w:val="TableGrid"/>
        <w:tblW w:w="0" w:type="auto"/>
        <w:tblInd w:w="-5" w:type="dxa"/>
        <w:tblLook w:val="04A0" w:firstRow="1" w:lastRow="0" w:firstColumn="1" w:lastColumn="0" w:noHBand="0" w:noVBand="1"/>
      </w:tblPr>
      <w:tblGrid>
        <w:gridCol w:w="8783"/>
      </w:tblGrid>
      <w:tr w:rsidR="00C961A6" w14:paraId="3C6C329C" w14:textId="77777777" w:rsidTr="00C015FD">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0D7E8123" w14:textId="77777777" w:rsidR="00C961A6" w:rsidRPr="00805F90" w:rsidRDefault="00C961A6" w:rsidP="00C015FD">
            <w:pPr>
              <w:pStyle w:val="Heading2"/>
              <w:rPr>
                <w:b/>
                <w:bCs/>
                <w:color w:val="004EA8"/>
              </w:rPr>
            </w:pPr>
            <w:bookmarkStart w:id="66" w:name="_Toc189124135"/>
            <w:bookmarkStart w:id="67" w:name="_Toc191908673"/>
            <w:r w:rsidRPr="00B13D9B">
              <w:rPr>
                <w:b/>
                <w:bCs/>
                <w:noProof/>
                <w:color w:val="004EA8"/>
              </w:rPr>
              <w:lastRenderedPageBreak/>
              <w:drawing>
                <wp:anchor distT="0" distB="0" distL="114300" distR="114300" simplePos="0" relativeHeight="251692032" behindDoc="0" locked="0" layoutInCell="1" allowOverlap="1" wp14:anchorId="7DE87011" wp14:editId="59204452">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4909122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6"/>
            <w:bookmarkEnd w:id="67"/>
            <w:r w:rsidRPr="00B13D9B">
              <w:rPr>
                <w:b/>
                <w:bCs/>
                <w:color w:val="004EA8"/>
              </w:rPr>
              <w:t xml:space="preserve"> </w:t>
            </w:r>
          </w:p>
          <w:p w14:paraId="492CE5F8" w14:textId="32326ADC" w:rsidR="00C961A6" w:rsidRDefault="00C961A6" w:rsidP="00C015FD">
            <w:pPr>
              <w:pStyle w:val="VCAAbulletlevel2"/>
              <w:numPr>
                <w:ilvl w:val="0"/>
                <w:numId w:val="0"/>
              </w:numPr>
              <w:rPr>
                <w:b/>
                <w:bCs/>
                <w:color w:val="004EA8"/>
                <w:sz w:val="32"/>
                <w:szCs w:val="32"/>
              </w:rPr>
            </w:pPr>
            <w:r w:rsidRPr="00F67EAE">
              <w:rPr>
                <w:b/>
                <w:bCs/>
                <w:color w:val="004EA8"/>
                <w:sz w:val="32"/>
                <w:szCs w:val="32"/>
              </w:rPr>
              <w:t>A short story in</w:t>
            </w:r>
            <w:r w:rsidRPr="00FD7181">
              <w:rPr>
                <w:b/>
                <w:bCs/>
                <w:color w:val="004EA8"/>
                <w:sz w:val="32"/>
                <w:szCs w:val="32"/>
              </w:rPr>
              <w:t xml:space="preserve"> </w:t>
            </w:r>
            <w:sdt>
              <w:sdtPr>
                <w:rPr>
                  <w:b/>
                  <w:bCs/>
                  <w:color w:val="004EA8"/>
                  <w:sz w:val="32"/>
                  <w:szCs w:val="32"/>
                </w:rPr>
                <w:alias w:val="Keywords"/>
                <w:tag w:val=""/>
                <w:id w:val="305979318"/>
                <w:placeholder>
                  <w:docPart w:val="4B1FE6D04F9845A6BCEEEF84FBB83CD3"/>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Russian</w:t>
                </w:r>
              </w:sdtContent>
            </w:sdt>
            <w:r w:rsidRPr="00FD7181">
              <w:rPr>
                <w:b/>
                <w:bCs/>
                <w:color w:val="004EA8"/>
                <w:sz w:val="32"/>
                <w:szCs w:val="32"/>
              </w:rPr>
              <w:t xml:space="preserve"> </w:t>
            </w:r>
            <w:r w:rsidRPr="00F67EAE">
              <w:rPr>
                <w:b/>
                <w:bCs/>
                <w:color w:val="004EA8"/>
                <w:sz w:val="32"/>
                <w:szCs w:val="32"/>
              </w:rPr>
              <w:t>explaining the importance of multiculturalism in Australia</w:t>
            </w:r>
            <w:r w:rsidRPr="00FD7181">
              <w:rPr>
                <w:b/>
                <w:bCs/>
                <w:color w:val="004EA8"/>
                <w:sz w:val="32"/>
                <w:szCs w:val="32"/>
              </w:rPr>
              <w:t>.</w:t>
            </w:r>
          </w:p>
          <w:p w14:paraId="5A7F3528" w14:textId="77777777" w:rsidR="00C961A6" w:rsidRDefault="00C961A6" w:rsidP="00C015FD">
            <w:pPr>
              <w:pStyle w:val="VCAAbulletlevel2"/>
              <w:numPr>
                <w:ilvl w:val="0"/>
                <w:numId w:val="0"/>
              </w:numPr>
              <w:rPr>
                <w:b/>
                <w:bCs/>
                <w:color w:val="004EA8"/>
                <w:sz w:val="32"/>
                <w:szCs w:val="32"/>
              </w:rPr>
            </w:pPr>
          </w:p>
          <w:p w14:paraId="5D27261B" w14:textId="77777777" w:rsidR="00C961A6" w:rsidRDefault="00C961A6" w:rsidP="00C015FD">
            <w:pPr>
              <w:pStyle w:val="VCAAbulletlevel2"/>
            </w:pPr>
            <w:r>
              <w:t>Discuss the key text type features and conventions of short stories, such as different narrative structures, or the use of literary devices (e.g. point of view, imagery, figurative language, repetition, flashback).</w:t>
            </w:r>
            <w:r>
              <w:br/>
            </w:r>
          </w:p>
          <w:p w14:paraId="41EDCD33" w14:textId="77777777" w:rsidR="00C961A6" w:rsidRDefault="00C961A6" w:rsidP="00C015FD">
            <w:pPr>
              <w:pStyle w:val="VCAAbulletlevel2"/>
            </w:pPr>
            <w:r>
              <w:t xml:space="preserve">Create a list of vocabulary and expressions related to expressing thoughts and feelings, such as emotive and figurative language. Use the list to complete a fill-the-blank exercise using the new or challenging </w:t>
            </w:r>
            <w:proofErr w:type="gramStart"/>
            <w:r>
              <w:t>vocabulary, or</w:t>
            </w:r>
            <w:proofErr w:type="gramEnd"/>
            <w:r>
              <w:t xml:space="preserve"> incorporate this vocabulary into sentences about possible shared or lived experiences focusing on multiculturalism.  </w:t>
            </w:r>
            <w:r>
              <w:br/>
            </w:r>
          </w:p>
          <w:p w14:paraId="5AE5ECE0" w14:textId="7C5677EB" w:rsidR="00C961A6" w:rsidRDefault="00C961A6" w:rsidP="00C015FD">
            <w:pPr>
              <w:pStyle w:val="VCAAbulletlevel2"/>
            </w:pPr>
            <w:r>
              <w:t xml:space="preserve">Analyse excerpts of articles and letters written by individuals from the </w:t>
            </w:r>
            <w:sdt>
              <w:sdtPr>
                <w:alias w:val="Keywords"/>
                <w:tag w:val=""/>
                <w:id w:val="432785598"/>
                <w:placeholder>
                  <w:docPart w:val="95636366FC554C82B7600BAD747FE9CE"/>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t>-speaking community, focusing on their experiences of living in a different country. Identify the tone of the pieces and the language choices that help in creating the tone. Identify the audience and the purpose of the text and how language varies depending on the intended target audience and purpose.</w:t>
            </w:r>
            <w:r>
              <w:br/>
            </w:r>
          </w:p>
          <w:p w14:paraId="41BD34ED" w14:textId="61F12A2F" w:rsidR="00C961A6" w:rsidRDefault="00C961A6" w:rsidP="00C015FD">
            <w:pPr>
              <w:pStyle w:val="VCAAbulletlevel2"/>
            </w:pPr>
            <w:r>
              <w:t xml:space="preserve">Read a children’s book or short story about immigration to Australia in </w:t>
            </w:r>
            <w:sdt>
              <w:sdtPr>
                <w:alias w:val="Keywords"/>
                <w:tag w:val=""/>
                <w:id w:val="-1986379067"/>
                <w:placeholder>
                  <w:docPart w:val="13E6957E7EE749E4BF3EE74599A0B957"/>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t>. Compare language choice in the text to the articles and letters previously analysed and compare the use of language depending on the audience and purpose.</w:t>
            </w:r>
            <w:r>
              <w:br/>
            </w:r>
          </w:p>
          <w:p w14:paraId="12A442FD" w14:textId="77777777" w:rsidR="00C961A6" w:rsidRDefault="00C961A6" w:rsidP="00C015FD">
            <w:pPr>
              <w:pStyle w:val="VCAAbulletlevel2"/>
            </w:pPr>
            <w:r>
              <w:t>Reread the excerpts, letters and stories and identify the main ideas and supporting information within the texts. Summarise, compare, and contrast the information using a mind map or Venn Diagram, and then discuss your findings with a partner.</w:t>
            </w:r>
            <w:r>
              <w:br/>
            </w:r>
          </w:p>
          <w:p w14:paraId="42AAA40D" w14:textId="77777777" w:rsidR="00C961A6" w:rsidRDefault="00C961A6" w:rsidP="00C015FD">
            <w:pPr>
              <w:pStyle w:val="VCAAbulletlevel2"/>
            </w:pPr>
            <w:r>
              <w:t>Create a list of your experiences with multiculturalism in Australia. Rank them in order of most to least impactful in your life. Choose one experience as the basis of your children’s story, and then brainstorm a list of words or phrases appropriate for the audience and purpose that can be used in your story.</w:t>
            </w:r>
            <w:r>
              <w:br/>
            </w:r>
          </w:p>
          <w:p w14:paraId="27644CC8" w14:textId="77777777" w:rsidR="00C961A6" w:rsidRDefault="00C961A6" w:rsidP="00C015FD">
            <w:pPr>
              <w:pStyle w:val="VCAAbulletlevel2"/>
            </w:pPr>
            <w:r>
              <w:t xml:space="preserve">Complete a planning sheet for your short story, providing the main ideas (e.g. What is multiculturalism? What does it mean to me?), target audience, and purpose of your piece. Incorporate ideas from the texts you have viewed, </w:t>
            </w:r>
            <w:proofErr w:type="gramStart"/>
            <w:r>
              <w:t>read</w:t>
            </w:r>
            <w:proofErr w:type="gramEnd"/>
            <w:r>
              <w:t xml:space="preserve"> and listened to, in addition to examples from your own experience. </w:t>
            </w:r>
            <w:r>
              <w:br/>
            </w:r>
          </w:p>
          <w:p w14:paraId="4DE26820" w14:textId="32C51552" w:rsidR="00C961A6" w:rsidRDefault="00C961A6" w:rsidP="00C015FD">
            <w:pPr>
              <w:pStyle w:val="VCAAbulletlevel2"/>
            </w:pPr>
            <w:r>
              <w:t xml:space="preserve">Write the draft for your short story in </w:t>
            </w:r>
            <w:sdt>
              <w:sdtPr>
                <w:alias w:val="Keywords"/>
                <w:tag w:val=""/>
                <w:id w:val="-1232377704"/>
                <w:placeholder>
                  <w:docPart w:val="F51E5EA2EA324387B5C28A593FC4C402"/>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t xml:space="preserve"> using your planning sheet to sequence information and incorporate relevant content, vocabulary, grammatical </w:t>
            </w:r>
            <w:proofErr w:type="gramStart"/>
            <w:r>
              <w:t>structures</w:t>
            </w:r>
            <w:proofErr w:type="gramEnd"/>
            <w:r>
              <w:t xml:space="preserve"> and text type conventions.</w:t>
            </w:r>
            <w:r>
              <w:br/>
            </w:r>
          </w:p>
          <w:p w14:paraId="01C17ACE" w14:textId="77777777" w:rsidR="00C961A6" w:rsidRDefault="00C961A6" w:rsidP="00C015FD">
            <w:pPr>
              <w:pStyle w:val="VCAAbulletlevel2"/>
            </w:pPr>
            <w:r>
              <w:t xml:space="preserve">Participate in a peer review session, exchanging your written texts with a partner and providing constructive feedback to each other. Discuss which ideas from other texts are evident in your draft, and reflect on your own experiences with multiculturalism in Australia by applying </w:t>
            </w:r>
            <w:hyperlink r:id="rId49" w:history="1">
              <w:r w:rsidRPr="00F67EAE">
                <w:rPr>
                  <w:rStyle w:val="Hyperlink"/>
                </w:rPr>
                <w:t>critical thinking techniques</w:t>
              </w:r>
            </w:hyperlink>
            <w:r>
              <w:t>, such as logical reasoning, evidence evaluation and perspective analysis.</w:t>
            </w:r>
            <w:r>
              <w:br/>
            </w:r>
          </w:p>
          <w:p w14:paraId="7690E8E1" w14:textId="77777777" w:rsidR="00C961A6" w:rsidRDefault="00C961A6" w:rsidP="00C015FD">
            <w:pPr>
              <w:pStyle w:val="VCAAbulletlevel2"/>
            </w:pPr>
            <w:r>
              <w:lastRenderedPageBreak/>
              <w:t xml:space="preserve">Revisit your draft </w:t>
            </w:r>
            <w:proofErr w:type="gramStart"/>
            <w:r>
              <w:t>and,</w:t>
            </w:r>
            <w:proofErr w:type="gramEnd"/>
            <w:r>
              <w:t xml:space="preserve"> based on peer feedback, tailor the content, language and tone to resonate with your specific audience. Revise and edit your draft to ensure it effectively communicates your message to the intended audience.</w:t>
            </w:r>
            <w:r>
              <w:br/>
            </w:r>
          </w:p>
          <w:p w14:paraId="3042FAD9" w14:textId="77777777" w:rsidR="00C961A6" w:rsidRDefault="00C961A6" w:rsidP="00C015FD">
            <w:pPr>
              <w:pStyle w:val="VCAAbulletlevel2"/>
            </w:pPr>
            <w:r>
              <w:t xml:space="preserve">Create a series of multiple-choice, </w:t>
            </w:r>
            <w:proofErr w:type="gramStart"/>
            <w:r>
              <w:t>open-ended</w:t>
            </w:r>
            <w:proofErr w:type="gramEnd"/>
            <w:r>
              <w:t xml:space="preserve"> and short-answer questions and an accompanying answer key based on your story.</w:t>
            </w:r>
            <w:r>
              <w:br/>
            </w:r>
          </w:p>
          <w:p w14:paraId="149E3206" w14:textId="77777777" w:rsidR="00C961A6" w:rsidRDefault="00C961A6" w:rsidP="00C015FD">
            <w:pPr>
              <w:pStyle w:val="VCAAbulletlevel2"/>
            </w:pPr>
            <w:r>
              <w:t xml:space="preserve">Exchange stories with at least two partners, then read their texts and respond to their questions. Exchange answer keys and discuss what an ideal response for each question could look like and how the writing reflects the text type conventions and the target audience. </w:t>
            </w:r>
            <w:r>
              <w:br/>
            </w:r>
          </w:p>
          <w:p w14:paraId="13F1C5D5" w14:textId="77777777" w:rsidR="00C961A6" w:rsidRDefault="00C961A6" w:rsidP="00C015FD">
            <w:pPr>
              <w:pStyle w:val="VCAAbulletlevel2"/>
            </w:pPr>
            <w:r>
              <w:t>View your mind map about the excerpts and stories you have read and add any new information you have learnt from your peers’ stories. Write a short reflection that synthesises your learnings about multiculturalism from the different texts.</w:t>
            </w:r>
          </w:p>
          <w:p w14:paraId="3D3F31F4" w14:textId="77777777" w:rsidR="00C961A6" w:rsidRPr="0066155E" w:rsidRDefault="00C961A6" w:rsidP="00C015FD">
            <w:pPr>
              <w:pStyle w:val="VCAAbulletlevel2"/>
              <w:numPr>
                <w:ilvl w:val="0"/>
                <w:numId w:val="0"/>
              </w:numPr>
              <w:ind w:left="360"/>
            </w:pPr>
          </w:p>
        </w:tc>
      </w:tr>
    </w:tbl>
    <w:p w14:paraId="1DDE63C4" w14:textId="77777777" w:rsidR="00C961A6" w:rsidRDefault="00C961A6" w:rsidP="00C961A6">
      <w:pPr>
        <w:spacing w:after="0" w:afterAutospacing="1" w:line="240" w:lineRule="auto"/>
        <w:textAlignment w:val="baseline"/>
        <w:rPr>
          <w:rFonts w:ascii="Arial" w:eastAsia="Times New Roman" w:hAnsi="Arial" w:cs="Arial"/>
          <w:color w:val="000000"/>
          <w:lang w:val="en-AU" w:eastAsia="en-AU"/>
        </w:rPr>
      </w:pPr>
      <w:r w:rsidRPr="007A6451">
        <w:rPr>
          <w:rFonts w:ascii="Arial" w:eastAsia="Times New Roman" w:hAnsi="Arial" w:cs="Arial"/>
          <w:color w:val="000000"/>
          <w:lang w:val="en-AU" w:eastAsia="en-AU"/>
        </w:rPr>
        <w:lastRenderedPageBreak/>
        <w:t> </w:t>
      </w:r>
    </w:p>
    <w:bookmarkEnd w:id="59"/>
    <w:p w14:paraId="231E484A" w14:textId="77777777" w:rsidR="00C961A6" w:rsidRDefault="00C961A6" w:rsidP="00C961A6">
      <w:pPr>
        <w:rPr>
          <w:lang w:val="en-AU"/>
        </w:rPr>
      </w:pPr>
    </w:p>
    <w:p w14:paraId="5BC81739" w14:textId="77777777" w:rsidR="00C961A6" w:rsidRPr="004746A6" w:rsidRDefault="00C961A6" w:rsidP="00C961A6">
      <w:pPr>
        <w:pStyle w:val="Heading4"/>
      </w:pPr>
      <w:r w:rsidRPr="00B13D9B">
        <w:t xml:space="preserve">Unit </w:t>
      </w:r>
      <w:proofErr w:type="gramStart"/>
      <w:r>
        <w:t>3  -</w:t>
      </w:r>
      <w:proofErr w:type="gramEnd"/>
      <w:r>
        <w:t xml:space="preserve"> Area</w:t>
      </w:r>
      <w:r w:rsidRPr="00B13D9B">
        <w:t xml:space="preserve"> of Study </w:t>
      </w:r>
      <w:r>
        <w:t>3</w:t>
      </w:r>
    </w:p>
    <w:tbl>
      <w:tblPr>
        <w:tblStyle w:val="TableGrid"/>
        <w:tblW w:w="8789" w:type="dxa"/>
        <w:tblInd w:w="-5" w:type="dxa"/>
        <w:tblLook w:val="04A0" w:firstRow="1" w:lastRow="0" w:firstColumn="1" w:lastColumn="0" w:noHBand="0" w:noVBand="1"/>
      </w:tblPr>
      <w:tblGrid>
        <w:gridCol w:w="2197"/>
        <w:gridCol w:w="2197"/>
        <w:gridCol w:w="2197"/>
        <w:gridCol w:w="2198"/>
      </w:tblGrid>
      <w:tr w:rsidR="00C961A6" w:rsidRPr="007B23FE" w14:paraId="66837A25" w14:textId="77777777" w:rsidTr="00C015FD">
        <w:trPr>
          <w:trHeight w:val="274"/>
        </w:trPr>
        <w:tc>
          <w:tcPr>
            <w:tcW w:w="2197" w:type="dxa"/>
            <w:shd w:val="clear" w:color="auto" w:fill="0F7EB4"/>
          </w:tcPr>
          <w:p w14:paraId="262FC578" w14:textId="77777777" w:rsidR="00C961A6" w:rsidRPr="007B23FE" w:rsidRDefault="00C961A6"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11B74551" w14:textId="77777777" w:rsidR="00C961A6" w:rsidRPr="007B23FE" w:rsidRDefault="00C961A6"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3EEAFB29" w14:textId="77777777" w:rsidR="00C961A6" w:rsidRPr="007B23FE" w:rsidRDefault="00C961A6"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57B2195A" w14:textId="77777777" w:rsidR="00C961A6" w:rsidRPr="007B23FE" w:rsidRDefault="00C961A6"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C961A6" w:rsidRPr="007B23FE" w14:paraId="4E021598" w14:textId="77777777" w:rsidTr="007B5240">
        <w:trPr>
          <w:trHeight w:val="1701"/>
        </w:trPr>
        <w:tc>
          <w:tcPr>
            <w:tcW w:w="2197" w:type="dxa"/>
            <w:vAlign w:val="center"/>
          </w:tcPr>
          <w:p w14:paraId="5CF1BF39" w14:textId="77777777" w:rsidR="00C961A6" w:rsidRPr="007B23FE" w:rsidRDefault="00C961A6" w:rsidP="00C015FD">
            <w:pPr>
              <w:spacing w:before="120" w:after="120" w:line="280" w:lineRule="exact"/>
              <w:jc w:val="center"/>
              <w:rPr>
                <w:rFonts w:ascii="Arial" w:hAnsi="Arial" w:cs="Arial"/>
                <w:color w:val="000000" w:themeColor="text1"/>
                <w:sz w:val="20"/>
              </w:rPr>
            </w:pPr>
            <w:r>
              <w:rPr>
                <w:rFonts w:ascii="Arial" w:hAnsi="Arial" w:cs="Arial"/>
                <w:color w:val="000000" w:themeColor="text1"/>
                <w:sz w:val="20"/>
              </w:rPr>
              <w:t>Responsibility</w:t>
            </w:r>
          </w:p>
        </w:tc>
        <w:tc>
          <w:tcPr>
            <w:tcW w:w="2197" w:type="dxa"/>
            <w:vAlign w:val="center"/>
          </w:tcPr>
          <w:p w14:paraId="4141C91F" w14:textId="77777777" w:rsidR="00C961A6" w:rsidRPr="007B23FE" w:rsidRDefault="00C961A6" w:rsidP="00C015FD">
            <w:pPr>
              <w:spacing w:before="120" w:after="120" w:line="280" w:lineRule="exact"/>
              <w:jc w:val="center"/>
              <w:rPr>
                <w:rFonts w:ascii="Arial" w:hAnsi="Arial" w:cs="Arial"/>
                <w:color w:val="000000" w:themeColor="text1"/>
                <w:sz w:val="20"/>
              </w:rPr>
            </w:pPr>
            <w:r>
              <w:rPr>
                <w:rFonts w:ascii="Arial" w:hAnsi="Arial" w:cs="Arial"/>
                <w:color w:val="000000" w:themeColor="text1"/>
                <w:sz w:val="20"/>
              </w:rPr>
              <w:t>Community</w:t>
            </w:r>
          </w:p>
        </w:tc>
        <w:tc>
          <w:tcPr>
            <w:tcW w:w="2197" w:type="dxa"/>
            <w:vAlign w:val="center"/>
          </w:tcPr>
          <w:p w14:paraId="13CD74D2" w14:textId="77777777" w:rsidR="00C961A6" w:rsidRPr="007B23FE" w:rsidRDefault="00C961A6" w:rsidP="00C015FD">
            <w:pPr>
              <w:spacing w:before="120" w:after="120" w:line="280" w:lineRule="exact"/>
              <w:jc w:val="center"/>
              <w:rPr>
                <w:rFonts w:ascii="Arial" w:hAnsi="Arial" w:cs="Arial"/>
                <w:color w:val="000000" w:themeColor="text1"/>
                <w:sz w:val="20"/>
              </w:rPr>
            </w:pPr>
            <w:r>
              <w:rPr>
                <w:rFonts w:ascii="Arial" w:hAnsi="Arial" w:cs="Arial"/>
                <w:color w:val="000000" w:themeColor="text1"/>
                <w:sz w:val="20"/>
              </w:rPr>
              <w:t>Work</w:t>
            </w:r>
          </w:p>
        </w:tc>
        <w:tc>
          <w:tcPr>
            <w:tcW w:w="2198" w:type="dxa"/>
            <w:vAlign w:val="center"/>
          </w:tcPr>
          <w:p w14:paraId="4C074580" w14:textId="77777777" w:rsidR="00C961A6" w:rsidRPr="007B23FE" w:rsidRDefault="00C961A6" w:rsidP="00C015FD">
            <w:pPr>
              <w:spacing w:before="120" w:after="120" w:line="280" w:lineRule="exact"/>
              <w:jc w:val="center"/>
              <w:rPr>
                <w:rFonts w:ascii="Arial" w:hAnsi="Arial" w:cs="Arial"/>
                <w:color w:val="000000" w:themeColor="text1"/>
                <w:sz w:val="20"/>
              </w:rPr>
            </w:pPr>
            <w:r w:rsidRPr="00DA3056">
              <w:rPr>
                <w:rFonts w:ascii="Arial" w:hAnsi="Arial" w:cs="Arial"/>
                <w:color w:val="000000" w:themeColor="text1"/>
                <w:sz w:val="20"/>
              </w:rPr>
              <w:t>Disappearing, evolving and new occupations</w:t>
            </w:r>
          </w:p>
        </w:tc>
      </w:tr>
    </w:tbl>
    <w:p w14:paraId="410336BE" w14:textId="77777777" w:rsidR="00C961A6" w:rsidRPr="00B13D9B" w:rsidRDefault="00C961A6" w:rsidP="00C961A6">
      <w:pPr>
        <w:pStyle w:val="Heading2"/>
        <w:rPr>
          <w:sz w:val="28"/>
        </w:rPr>
      </w:pPr>
      <w:bookmarkStart w:id="68" w:name="_Toc189124136"/>
      <w:bookmarkStart w:id="69" w:name="_Toc191908674"/>
      <w:r w:rsidRPr="00B13D9B">
        <w:rPr>
          <w:sz w:val="28"/>
        </w:rPr>
        <w:t xml:space="preserve">Outcome </w:t>
      </w:r>
      <w:r>
        <w:rPr>
          <w:sz w:val="28"/>
        </w:rPr>
        <w:t>3</w:t>
      </w:r>
      <w:bookmarkEnd w:id="68"/>
      <w:bookmarkEnd w:id="69"/>
    </w:p>
    <w:p w14:paraId="3357FEA6" w14:textId="75877D8E" w:rsidR="00C961A6" w:rsidRDefault="00C961A6" w:rsidP="00C961A6">
      <w:pPr>
        <w:pStyle w:val="VCAAbody"/>
        <w:rPr>
          <w:shd w:val="clear" w:color="auto" w:fill="FFFFFF"/>
        </w:rPr>
      </w:pPr>
      <w:r w:rsidRPr="00A8426F">
        <w:rPr>
          <w:shd w:val="clear" w:color="auto" w:fill="FFFFFF"/>
        </w:rPr>
        <w:t xml:space="preserve">On completion of this unit the student should be able to write in </w:t>
      </w:r>
      <w:sdt>
        <w:sdtPr>
          <w:rPr>
            <w:shd w:val="clear" w:color="auto" w:fill="FFFFFF"/>
          </w:rPr>
          <w:alias w:val="Keywords"/>
          <w:tag w:val=""/>
          <w:id w:val="-247883704"/>
          <w:placeholder>
            <w:docPart w:val="3B256CA3609B446CADDF7E9E5F1E5824"/>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Russian</w:t>
          </w:r>
        </w:sdtContent>
      </w:sdt>
      <w:r>
        <w:rPr>
          <w:shd w:val="clear" w:color="auto" w:fill="FFFFFF"/>
        </w:rPr>
        <w:t xml:space="preserve"> </w:t>
      </w:r>
      <w:r w:rsidRPr="00A8426F">
        <w:rPr>
          <w:shd w:val="clear" w:color="auto" w:fill="FFFFFF"/>
        </w:rPr>
        <w:t xml:space="preserve">for a specific context, </w:t>
      </w:r>
      <w:proofErr w:type="gramStart"/>
      <w:r w:rsidRPr="00A8426F">
        <w:rPr>
          <w:shd w:val="clear" w:color="auto" w:fill="FFFFFF"/>
        </w:rPr>
        <w:t>purpose</w:t>
      </w:r>
      <w:proofErr w:type="gramEnd"/>
      <w:r w:rsidRPr="00A8426F">
        <w:rPr>
          <w:shd w:val="clear" w:color="auto" w:fill="FFFFFF"/>
        </w:rPr>
        <w:t xml:space="preserve"> and audience, using appropriate text features and information to support ideas and opinions.</w:t>
      </w:r>
    </w:p>
    <w:p w14:paraId="51D10829" w14:textId="77777777" w:rsidR="00C961A6" w:rsidRDefault="00C961A6" w:rsidP="00C961A6">
      <w:pPr>
        <w:pStyle w:val="Heading2"/>
        <w:rPr>
          <w:sz w:val="24"/>
          <w:szCs w:val="24"/>
        </w:rPr>
      </w:pPr>
      <w:bookmarkStart w:id="70" w:name="_Toc189124137"/>
      <w:bookmarkStart w:id="71" w:name="_Toc191908675"/>
      <w:r w:rsidRPr="00753F1C">
        <w:rPr>
          <w:sz w:val="24"/>
          <w:szCs w:val="24"/>
        </w:rPr>
        <w:t>Examples of learning activities</w:t>
      </w:r>
      <w:bookmarkEnd w:id="70"/>
      <w:bookmarkEnd w:id="71"/>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C961A6" w:rsidRPr="00DA3056" w14:paraId="4C123D3A" w14:textId="77777777" w:rsidTr="00C015FD">
        <w:trPr>
          <w:cantSplit/>
        </w:trPr>
        <w:tc>
          <w:tcPr>
            <w:tcW w:w="8783" w:type="dxa"/>
          </w:tcPr>
          <w:p w14:paraId="5B32EF46" w14:textId="68AB0772" w:rsidR="00C961A6" w:rsidRPr="00D159A5" w:rsidRDefault="00C961A6" w:rsidP="00C015FD">
            <w:pPr>
              <w:pStyle w:val="VCAAbulletlevel2"/>
            </w:pPr>
            <w:r w:rsidRPr="00DA3056">
              <w:t xml:space="preserve">Brainstorm vocabulary related to work and </w:t>
            </w:r>
            <w:proofErr w:type="gramStart"/>
            <w:r w:rsidRPr="00DA3056">
              <w:t>participate</w:t>
            </w:r>
            <w:proofErr w:type="gramEnd"/>
            <w:r w:rsidRPr="00DA3056">
              <w:t xml:space="preserve"> in a dictionary race, competing against other pairs or groups to locate the target words in </w:t>
            </w:r>
            <w:sdt>
              <w:sdtPr>
                <w:alias w:val="Keywords"/>
                <w:tag w:val=""/>
                <w:id w:val="1950744977"/>
                <w:placeholder>
                  <w:docPart w:val="5683EAED4E7746698EB1DA92DE180A37"/>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DA3056">
              <w:t xml:space="preserve"> as the teacher announces them. Record the new vocabulary in a mind-map, vocabulary list or on an online vocabulary revision game.</w:t>
            </w:r>
          </w:p>
        </w:tc>
      </w:tr>
      <w:tr w:rsidR="00C961A6" w:rsidRPr="00DA3056" w14:paraId="575E5463" w14:textId="77777777" w:rsidTr="00C015FD">
        <w:trPr>
          <w:cantSplit/>
        </w:trPr>
        <w:tc>
          <w:tcPr>
            <w:tcW w:w="8783" w:type="dxa"/>
          </w:tcPr>
          <w:p w14:paraId="72C3AA04" w14:textId="3FBE32A1" w:rsidR="00C961A6" w:rsidRPr="00D159A5" w:rsidRDefault="00C961A6" w:rsidP="00C015FD">
            <w:pPr>
              <w:pStyle w:val="VCAAbulletlevel2"/>
            </w:pPr>
            <w:r w:rsidRPr="00DA3056">
              <w:t xml:space="preserve">View a series of images depicting different careers and find the </w:t>
            </w:r>
            <w:sdt>
              <w:sdtPr>
                <w:alias w:val="Keywords"/>
                <w:tag w:val=""/>
                <w:id w:val="1643612566"/>
                <w:placeholder>
                  <w:docPart w:val="C4F9F2E616744EA0A6F7462611159FDB"/>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DA3056">
              <w:t xml:space="preserve"> word for each career, adding new vocabulary to your mind-map, vocabulary list or online vocabulary revision game. As a class, brainstorm a list of verbs related to each career and create actions to accompany each, then play a game of ‘Simon says …’ to revise the new vocabulary.</w:t>
            </w:r>
          </w:p>
        </w:tc>
      </w:tr>
      <w:tr w:rsidR="00C961A6" w:rsidRPr="00DA3056" w14:paraId="7A452C20" w14:textId="77777777" w:rsidTr="00C015FD">
        <w:trPr>
          <w:cantSplit/>
        </w:trPr>
        <w:tc>
          <w:tcPr>
            <w:tcW w:w="8783" w:type="dxa"/>
          </w:tcPr>
          <w:p w14:paraId="58D83A65" w14:textId="23F541C3" w:rsidR="00C961A6" w:rsidRPr="00D159A5" w:rsidRDefault="00C961A6" w:rsidP="00C015FD">
            <w:pPr>
              <w:pStyle w:val="VCAAbulletlevel2"/>
            </w:pPr>
            <w:r w:rsidRPr="00DA3056">
              <w:lastRenderedPageBreak/>
              <w:t xml:space="preserve">Complete a class survey in </w:t>
            </w:r>
            <w:sdt>
              <w:sdtPr>
                <w:alias w:val="Keywords"/>
                <w:tag w:val=""/>
                <w:id w:val="570242292"/>
                <w:placeholder>
                  <w:docPart w:val="4ABB03E247F240FD887E17412BB2E953"/>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DA3056">
              <w:t xml:space="preserve"> about the class’s employment experiences, whether paid or voluntary, and present the information visually in a chart or graphic. Write down observations on sticky-notes and share them in small groups. </w:t>
            </w:r>
          </w:p>
        </w:tc>
      </w:tr>
      <w:tr w:rsidR="00C961A6" w:rsidRPr="00DA3056" w14:paraId="77E4C08A" w14:textId="77777777" w:rsidTr="00C015FD">
        <w:trPr>
          <w:cantSplit/>
        </w:trPr>
        <w:tc>
          <w:tcPr>
            <w:tcW w:w="8783" w:type="dxa"/>
          </w:tcPr>
          <w:p w14:paraId="4ABAB5FE" w14:textId="227B01E2" w:rsidR="00C961A6" w:rsidRPr="00D159A5" w:rsidRDefault="00C961A6" w:rsidP="00C015FD">
            <w:pPr>
              <w:pStyle w:val="VCAAbulletlevel2"/>
            </w:pPr>
            <w:r w:rsidRPr="00DA3056">
              <w:t xml:space="preserve">View a series of images on industries and occupations from Australia or a </w:t>
            </w:r>
            <w:sdt>
              <w:sdtPr>
                <w:alias w:val="Keywords"/>
                <w:tag w:val=""/>
                <w:id w:val="1402026130"/>
                <w:placeholder>
                  <w:docPart w:val="03F99A772FAF4793B0FD6B706B407E39"/>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DA3056">
              <w:t xml:space="preserve">-speaking country and, in small groups, categorise them into ‘disappearing’, ‘evolving’ or ‘emerging’ occupations. Revise conjunctions or sentence stems (e.g. It is evident that …, Based on the image …, As a result …) used for explaining and justifying ideas, and use these to explain your group’s decisions for the categorisation of each industry or career. </w:t>
            </w:r>
          </w:p>
        </w:tc>
      </w:tr>
      <w:tr w:rsidR="00C961A6" w:rsidRPr="00DA3056" w14:paraId="677BD528" w14:textId="77777777" w:rsidTr="00C015FD">
        <w:trPr>
          <w:cantSplit/>
        </w:trPr>
        <w:tc>
          <w:tcPr>
            <w:tcW w:w="8783" w:type="dxa"/>
          </w:tcPr>
          <w:p w14:paraId="1DBB6439" w14:textId="65CCB6F5" w:rsidR="00C961A6" w:rsidRDefault="00C961A6" w:rsidP="00C015FD">
            <w:pPr>
              <w:pStyle w:val="VCAAbulletlevel2"/>
            </w:pPr>
            <w:r w:rsidRPr="00DA3056">
              <w:t xml:space="preserve">Research the most popular career choices and their trends across the last five years within Australia and then read an article or report on career trends in </w:t>
            </w:r>
            <w:sdt>
              <w:sdtPr>
                <w:alias w:val="Keywords"/>
                <w:tag w:val=""/>
                <w:id w:val="90439552"/>
                <w:placeholder>
                  <w:docPart w:val="1C70D072037A4E2482A086D5EFFE6FEB"/>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DA3056">
              <w:t xml:space="preserve">-speaking countries or communities. Discuss the similarities and differences between Australia and a </w:t>
            </w:r>
            <w:sdt>
              <w:sdtPr>
                <w:alias w:val="Keywords"/>
                <w:tag w:val=""/>
                <w:id w:val="223721888"/>
                <w:placeholder>
                  <w:docPart w:val="AC2167DED7184411A5A701EACB862C93"/>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DA3056">
              <w:t xml:space="preserve">-speaking country or community, then create a graph (e.g. bar graph, line graph) in </w:t>
            </w:r>
            <w:sdt>
              <w:sdtPr>
                <w:alias w:val="Keywords"/>
                <w:tag w:val=""/>
                <w:id w:val="-450934664"/>
                <w:placeholder>
                  <w:docPart w:val="6B92469799C6451AB873B261EC7D247C"/>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DA3056">
              <w:t xml:space="preserve"> that compares your findings. Summarise the data in a short paragraph in </w:t>
            </w:r>
            <w:sdt>
              <w:sdtPr>
                <w:alias w:val="Keywords"/>
                <w:tag w:val=""/>
                <w:id w:val="-2097245150"/>
                <w:placeholder>
                  <w:docPart w:val="41BE22EF290E4DBBBF9CC51589868BB5"/>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DA3056">
              <w:t>.</w:t>
            </w:r>
          </w:p>
          <w:p w14:paraId="39009C60" w14:textId="77777777" w:rsidR="00C961A6" w:rsidRPr="00D159A5" w:rsidRDefault="00C961A6" w:rsidP="00C015FD">
            <w:pPr>
              <w:pStyle w:val="VCAAbulletlevel2"/>
              <w:numPr>
                <w:ilvl w:val="0"/>
                <w:numId w:val="0"/>
              </w:numPr>
            </w:pPr>
          </w:p>
        </w:tc>
      </w:tr>
      <w:tr w:rsidR="00C961A6" w:rsidRPr="00DA3056" w14:paraId="56AC6A18" w14:textId="77777777" w:rsidTr="00C015FD">
        <w:trPr>
          <w:cantSplit/>
        </w:trPr>
        <w:tc>
          <w:tcPr>
            <w:tcW w:w="8783" w:type="dxa"/>
          </w:tcPr>
          <w:p w14:paraId="14AD47E9" w14:textId="4ED74186" w:rsidR="00C961A6" w:rsidRPr="00D159A5" w:rsidRDefault="00C961A6" w:rsidP="00C015FD">
            <w:pPr>
              <w:pStyle w:val="VCAAbulletlevel2"/>
            </w:pPr>
            <w:r w:rsidRPr="00DA3056">
              <w:t xml:space="preserve">View images of uncommon or disappearing careers within Australia and a </w:t>
            </w:r>
            <w:sdt>
              <w:sdtPr>
                <w:alias w:val="Keywords"/>
                <w:tag w:val=""/>
                <w:id w:val="235135299"/>
                <w:placeholder>
                  <w:docPart w:val="31A1DA89007043E5B0C1E42EE5094330"/>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DA3056">
              <w:t xml:space="preserve">-speaking country or community, then complete a ‘Word, phrase, sentence’ thinking activity. Identify the career using information from the image and describe, in </w:t>
            </w:r>
            <w:sdt>
              <w:sdtPr>
                <w:alias w:val="Keywords"/>
                <w:tag w:val=""/>
                <w:id w:val="648789825"/>
                <w:placeholder>
                  <w:docPart w:val="7D5AD00676EB4451936D4E0241CCCB90"/>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DA3056">
              <w:t>, why you think the career is uncommon or disappearing. Share your interpretation of the image with your classmates and discuss the visual clues and reasons for the different interpretations. Add any new vocabulary or phrases to your glossary.</w:t>
            </w:r>
          </w:p>
        </w:tc>
      </w:tr>
      <w:tr w:rsidR="00C961A6" w:rsidRPr="00DA3056" w14:paraId="4F8359CB" w14:textId="77777777" w:rsidTr="00C015FD">
        <w:trPr>
          <w:cantSplit/>
        </w:trPr>
        <w:tc>
          <w:tcPr>
            <w:tcW w:w="8783" w:type="dxa"/>
          </w:tcPr>
          <w:p w14:paraId="2F6EFA41" w14:textId="69A8C0E9" w:rsidR="00C961A6" w:rsidRPr="00D159A5" w:rsidRDefault="00C961A6" w:rsidP="00C015FD">
            <w:pPr>
              <w:pStyle w:val="VCAAbulletlevel2"/>
            </w:pPr>
            <w:r w:rsidRPr="00DA3056">
              <w:t xml:space="preserve">Research a career that is evolving or emerging within Australia and collate a series of images that are related to different aspects of the career. Annotate or write captions for the images in </w:t>
            </w:r>
            <w:sdt>
              <w:sdtPr>
                <w:alias w:val="Keywords"/>
                <w:tag w:val=""/>
                <w:id w:val="-1355108759"/>
                <w:placeholder>
                  <w:docPart w:val="63F2B99653924E859CFC858BAFEF839B"/>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DA3056">
              <w:t xml:space="preserve"> then present them in a visual display with a supporting glossary. Share your visual display and glossary with your peers and explain your observations.</w:t>
            </w:r>
          </w:p>
        </w:tc>
      </w:tr>
      <w:tr w:rsidR="00C961A6" w:rsidRPr="00DA3056" w14:paraId="32EC89CE" w14:textId="77777777" w:rsidTr="00C015FD">
        <w:trPr>
          <w:cantSplit/>
        </w:trPr>
        <w:tc>
          <w:tcPr>
            <w:tcW w:w="8783" w:type="dxa"/>
          </w:tcPr>
          <w:p w14:paraId="7D1893D7" w14:textId="0AE32331" w:rsidR="00C961A6" w:rsidRPr="00D159A5" w:rsidRDefault="00C961A6" w:rsidP="00C015FD">
            <w:pPr>
              <w:pStyle w:val="VCAAbulletlevel2"/>
            </w:pPr>
            <w:r w:rsidRPr="00DA3056">
              <w:t xml:space="preserve">Participate in a dictation race using vocabulary and sentences from the topic, or sequencing phrases. Work in pairs with one student ‘running’ to each word, sentence or sequencing phrase, memorising it and returning to their partner, who writes the information they hear in </w:t>
            </w:r>
            <w:sdt>
              <w:sdtPr>
                <w:alias w:val="Keywords"/>
                <w:tag w:val=""/>
                <w:id w:val="-2003494703"/>
                <w:placeholder>
                  <w:docPart w:val="0569900F91454B3D80348F808252DFA4"/>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DA3056">
              <w:t xml:space="preserve"> on a worksheet. Check your work for accuracy.</w:t>
            </w:r>
          </w:p>
        </w:tc>
      </w:tr>
      <w:tr w:rsidR="00C961A6" w:rsidRPr="00DA3056" w14:paraId="493B3E48" w14:textId="77777777" w:rsidTr="00C015FD">
        <w:trPr>
          <w:cantSplit/>
        </w:trPr>
        <w:tc>
          <w:tcPr>
            <w:tcW w:w="8783" w:type="dxa"/>
          </w:tcPr>
          <w:p w14:paraId="376F707D" w14:textId="77777777" w:rsidR="00C961A6" w:rsidRPr="00D159A5" w:rsidRDefault="00C961A6" w:rsidP="00C015FD">
            <w:pPr>
              <w:pStyle w:val="VCAAbulletlevel2"/>
            </w:pPr>
            <w:r w:rsidRPr="00DA3056">
              <w:t>Create a table that lists features of different written text types, possible target audiences for each text type, and appropriate language features and conventions. Collate your answers in a table with the class, and then create a mix-and-match activity, matching the text types to appropriate target audiences, and language features and conventions.</w:t>
            </w:r>
          </w:p>
        </w:tc>
      </w:tr>
      <w:tr w:rsidR="00C961A6" w:rsidRPr="00DA3056" w14:paraId="72A9B44A" w14:textId="77777777" w:rsidTr="00C015FD">
        <w:trPr>
          <w:cantSplit/>
        </w:trPr>
        <w:tc>
          <w:tcPr>
            <w:tcW w:w="8783" w:type="dxa"/>
          </w:tcPr>
          <w:p w14:paraId="00D125F4" w14:textId="2E3B0C13" w:rsidR="00C961A6" w:rsidRPr="00D159A5" w:rsidRDefault="00C961A6" w:rsidP="00C015FD">
            <w:pPr>
              <w:pStyle w:val="VCAAbulletlevel2"/>
            </w:pPr>
            <w:r w:rsidRPr="00DA3056">
              <w:t xml:space="preserve">Read a news article, report or blog post on an issue related to employment in Australia, highlighting the key phrases and vocabulary. Discuss how different language features convey information to the intended target audience. Create a list of formulaic phrases, grammar, and specific vocabulary in </w:t>
            </w:r>
            <w:sdt>
              <w:sdtPr>
                <w:alias w:val="Keywords"/>
                <w:tag w:val=""/>
                <w:id w:val="2143311015"/>
                <w:placeholder>
                  <w:docPart w:val="0FB7FEDF75B740BF81807CDFD319E821"/>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DA3056">
              <w:t xml:space="preserve"> that relate to the issue. Share your findings with classmates and add new terms to your list as you collaborate.</w:t>
            </w:r>
          </w:p>
        </w:tc>
      </w:tr>
      <w:tr w:rsidR="00C961A6" w:rsidRPr="00DA3056" w14:paraId="2226663F" w14:textId="77777777" w:rsidTr="00C015FD">
        <w:trPr>
          <w:cantSplit/>
        </w:trPr>
        <w:tc>
          <w:tcPr>
            <w:tcW w:w="8783" w:type="dxa"/>
          </w:tcPr>
          <w:p w14:paraId="737672FE" w14:textId="66B502AB" w:rsidR="00C961A6" w:rsidRPr="00D159A5" w:rsidRDefault="00C961A6" w:rsidP="00C015FD">
            <w:pPr>
              <w:pStyle w:val="VCAAbulletlevel2"/>
            </w:pPr>
            <w:r w:rsidRPr="00DA3056">
              <w:lastRenderedPageBreak/>
              <w:t xml:space="preserve">View or listen to a reflective video-diary, </w:t>
            </w:r>
            <w:proofErr w:type="gramStart"/>
            <w:r w:rsidRPr="00DA3056">
              <w:t>vlog</w:t>
            </w:r>
            <w:proofErr w:type="gramEnd"/>
            <w:r w:rsidRPr="00DA3056">
              <w:t xml:space="preserve"> or podcast from a </w:t>
            </w:r>
            <w:sdt>
              <w:sdtPr>
                <w:alias w:val="Keywords"/>
                <w:tag w:val=""/>
                <w:id w:val="-1550994520"/>
                <w:placeholder>
                  <w:docPart w:val="10A3A1138FA54D428E37563403778017"/>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DA3056">
              <w:t xml:space="preserve">-speaking person working in Australia about how their work has changed over time. Use the </w:t>
            </w:r>
            <w:hyperlink r:id="rId50" w:history="1">
              <w:r w:rsidRPr="00FD7181">
                <w:rPr>
                  <w:rStyle w:val="Hyperlink"/>
                </w:rPr>
                <w:t>Cornell Note-Taking sheet</w:t>
              </w:r>
            </w:hyperlink>
            <w:r w:rsidRPr="00DA3056">
              <w:t xml:space="preserve"> to write down key vocabulary, phrases, questions, perspectives and information from the text. In small groups, discuss the different perspectives presented in the text about working in Australia, referring to your notes.</w:t>
            </w:r>
          </w:p>
        </w:tc>
      </w:tr>
      <w:tr w:rsidR="00C961A6" w:rsidRPr="00DA3056" w14:paraId="033BFA0F" w14:textId="77777777" w:rsidTr="00C015FD">
        <w:trPr>
          <w:cantSplit/>
        </w:trPr>
        <w:tc>
          <w:tcPr>
            <w:tcW w:w="8783" w:type="dxa"/>
          </w:tcPr>
          <w:p w14:paraId="362D4EFC" w14:textId="46885552" w:rsidR="00C961A6" w:rsidRPr="00D159A5" w:rsidRDefault="00C961A6" w:rsidP="00C015FD">
            <w:pPr>
              <w:pStyle w:val="VCAAbulletlevel2"/>
            </w:pPr>
            <w:r w:rsidRPr="00DA3056">
              <w:t xml:space="preserve">Research a well-known Australian company or brand. Use the information you have found to create a written introductory statement for the company or brand in </w:t>
            </w:r>
            <w:sdt>
              <w:sdtPr>
                <w:alias w:val="Keywords"/>
                <w:tag w:val=""/>
                <w:id w:val="-879468524"/>
                <w:placeholder>
                  <w:docPart w:val="59831BE29F0A45A3B7E3E5D3168918A1"/>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DA3056">
              <w:t>. Include what the company does and its overall goals, paying attention to your intended target audience and purpose.</w:t>
            </w:r>
          </w:p>
        </w:tc>
      </w:tr>
      <w:tr w:rsidR="00C961A6" w:rsidRPr="00DA3056" w14:paraId="7EEE8CDF" w14:textId="77777777" w:rsidTr="00C015FD">
        <w:trPr>
          <w:cantSplit/>
        </w:trPr>
        <w:tc>
          <w:tcPr>
            <w:tcW w:w="8783" w:type="dxa"/>
          </w:tcPr>
          <w:p w14:paraId="2EF4C321" w14:textId="3A79F601" w:rsidR="00C961A6" w:rsidRPr="00D159A5" w:rsidRDefault="00C961A6" w:rsidP="00C015FD">
            <w:pPr>
              <w:pStyle w:val="VCAAbulletlevel2"/>
            </w:pPr>
            <w:r w:rsidRPr="00DA3056">
              <w:t xml:space="preserve">Plan, </w:t>
            </w:r>
            <w:proofErr w:type="gramStart"/>
            <w:r w:rsidRPr="00DA3056">
              <w:t>draft</w:t>
            </w:r>
            <w:proofErr w:type="gramEnd"/>
            <w:r w:rsidRPr="00DA3056">
              <w:t xml:space="preserve"> and write a short speech about a well-known Australian company or brand for a jobs fair in a </w:t>
            </w:r>
            <w:sdt>
              <w:sdtPr>
                <w:alias w:val="Keywords"/>
                <w:tag w:val=""/>
                <w:id w:val="1861782573"/>
                <w:placeholder>
                  <w:docPart w:val="6C405186146D40EFA242754DE17FF1CB"/>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DA3056">
              <w:t xml:space="preserve">-speaking country, indicating how the work has changed over time and persuading members of the community to work in the company. Ensure your language choices are appropriate for the context, </w:t>
            </w:r>
            <w:proofErr w:type="gramStart"/>
            <w:r w:rsidRPr="00DA3056">
              <w:t>purpose</w:t>
            </w:r>
            <w:proofErr w:type="gramEnd"/>
            <w:r w:rsidRPr="00DA3056">
              <w:t xml:space="preserve"> and target audience. Present your speech to the class and have them guess who the intended target audience is and vote on whether they would join the company based on your speech.</w:t>
            </w:r>
          </w:p>
        </w:tc>
      </w:tr>
      <w:tr w:rsidR="00C961A6" w:rsidRPr="00DA3056" w14:paraId="1A702FAA" w14:textId="77777777" w:rsidTr="00C015FD">
        <w:trPr>
          <w:cantSplit/>
        </w:trPr>
        <w:tc>
          <w:tcPr>
            <w:tcW w:w="8783" w:type="dxa"/>
            <w:shd w:val="clear" w:color="auto" w:fill="D9D9D9" w:themeFill="background1" w:themeFillShade="D9"/>
          </w:tcPr>
          <w:p w14:paraId="209F4D96" w14:textId="514EFFC7" w:rsidR="00C961A6" w:rsidRPr="00805F90" w:rsidRDefault="00C961A6" w:rsidP="00C015FD">
            <w:pPr>
              <w:pStyle w:val="VCAAbulletlevel2"/>
              <w:rPr>
                <w:b/>
                <w:bCs/>
              </w:rPr>
            </w:pPr>
            <w:r w:rsidRPr="00805F90">
              <w:rPr>
                <w:b/>
                <w:bCs/>
                <w:noProof/>
              </w:rPr>
              <w:drawing>
                <wp:anchor distT="0" distB="0" distL="114300" distR="114300" simplePos="0" relativeHeight="251688960" behindDoc="0" locked="0" layoutInCell="1" allowOverlap="1" wp14:anchorId="3871A242" wp14:editId="7A6A9112">
                  <wp:simplePos x="0" y="0"/>
                  <wp:positionH relativeFrom="column">
                    <wp:posOffset>4851400</wp:posOffset>
                  </wp:positionH>
                  <wp:positionV relativeFrom="paragraph">
                    <wp:posOffset>132080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012095004"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05F90">
              <w:rPr>
                <w:b/>
                <w:bCs/>
              </w:rPr>
              <w:t xml:space="preserve">Interview </w:t>
            </w:r>
            <w:sdt>
              <w:sdtPr>
                <w:rPr>
                  <w:b/>
                  <w:bCs/>
                </w:rPr>
                <w:alias w:val="Keywords"/>
                <w:tag w:val=""/>
                <w:id w:val="2019195668"/>
                <w:placeholder>
                  <w:docPart w:val="653ED7B9074B467A88B018061748C0E6"/>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Russian</w:t>
                </w:r>
              </w:sdtContent>
            </w:sdt>
            <w:r w:rsidRPr="00805F90">
              <w:rPr>
                <w:b/>
                <w:bCs/>
              </w:rPr>
              <w:t xml:space="preserve">-speaking individuals in Australia about the similarities and differences between careers in Australia and a </w:t>
            </w:r>
            <w:sdt>
              <w:sdtPr>
                <w:rPr>
                  <w:b/>
                  <w:bCs/>
                </w:rPr>
                <w:alias w:val="Keywords"/>
                <w:tag w:val=""/>
                <w:id w:val="-515925352"/>
                <w:placeholder>
                  <w:docPart w:val="5CB4E13196B140C7B69B3C68193AC46B"/>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Russian</w:t>
                </w:r>
              </w:sdtContent>
            </w:sdt>
            <w:r w:rsidRPr="00805F90">
              <w:rPr>
                <w:b/>
                <w:bCs/>
              </w:rPr>
              <w:t xml:space="preserve">-speaking country or community, and how they have changed over time. </w:t>
            </w:r>
          </w:p>
        </w:tc>
      </w:tr>
    </w:tbl>
    <w:p w14:paraId="5CE13AC3" w14:textId="77777777" w:rsidR="00C961A6" w:rsidRDefault="00C961A6" w:rsidP="00C961A6">
      <w:pPr>
        <w:pStyle w:val="VCAAbulletlevel2"/>
        <w:numPr>
          <w:ilvl w:val="0"/>
          <w:numId w:val="0"/>
        </w:numPr>
        <w:tabs>
          <w:tab w:val="clear" w:pos="425"/>
        </w:tabs>
        <w:rPr>
          <w:shd w:val="clear" w:color="auto" w:fill="FFFFFF"/>
        </w:rPr>
      </w:pPr>
    </w:p>
    <w:tbl>
      <w:tblPr>
        <w:tblStyle w:val="TableGrid"/>
        <w:tblW w:w="0" w:type="auto"/>
        <w:tblInd w:w="-5" w:type="dxa"/>
        <w:tblLook w:val="04A0" w:firstRow="1" w:lastRow="0" w:firstColumn="1" w:lastColumn="0" w:noHBand="0" w:noVBand="1"/>
      </w:tblPr>
      <w:tblGrid>
        <w:gridCol w:w="8783"/>
      </w:tblGrid>
      <w:tr w:rsidR="00C961A6" w14:paraId="2D6985F6" w14:textId="77777777" w:rsidTr="00C015FD">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479838E9" w14:textId="77777777" w:rsidR="00C961A6" w:rsidRPr="00805F90" w:rsidRDefault="00C961A6" w:rsidP="00C015FD">
            <w:pPr>
              <w:pStyle w:val="Heading2"/>
              <w:rPr>
                <w:b/>
                <w:bCs/>
                <w:color w:val="004EA8"/>
              </w:rPr>
            </w:pPr>
            <w:bookmarkStart w:id="72" w:name="_Toc189124138"/>
            <w:bookmarkStart w:id="73" w:name="_Toc191908676"/>
            <w:r w:rsidRPr="00B13D9B">
              <w:rPr>
                <w:b/>
                <w:bCs/>
                <w:noProof/>
                <w:color w:val="004EA8"/>
              </w:rPr>
              <w:drawing>
                <wp:anchor distT="0" distB="0" distL="114300" distR="114300" simplePos="0" relativeHeight="251689984" behindDoc="0" locked="0" layoutInCell="1" allowOverlap="1" wp14:anchorId="654C4A3C" wp14:editId="3AC8D2D0">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19634052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72"/>
            <w:bookmarkEnd w:id="73"/>
            <w:r w:rsidRPr="00B13D9B">
              <w:rPr>
                <w:b/>
                <w:bCs/>
                <w:color w:val="004EA8"/>
              </w:rPr>
              <w:t xml:space="preserve"> </w:t>
            </w:r>
          </w:p>
          <w:p w14:paraId="35CC15F7" w14:textId="05E96473" w:rsidR="00C961A6" w:rsidRDefault="00C961A6" w:rsidP="00C015FD">
            <w:pPr>
              <w:pStyle w:val="VCAAbulletlevel2"/>
              <w:numPr>
                <w:ilvl w:val="0"/>
                <w:numId w:val="0"/>
              </w:numPr>
              <w:rPr>
                <w:b/>
                <w:bCs/>
                <w:color w:val="004EA8"/>
                <w:sz w:val="32"/>
                <w:szCs w:val="32"/>
              </w:rPr>
            </w:pPr>
            <w:r w:rsidRPr="00FD7181">
              <w:rPr>
                <w:b/>
                <w:bCs/>
                <w:color w:val="004EA8"/>
                <w:sz w:val="32"/>
                <w:szCs w:val="32"/>
              </w:rPr>
              <w:t xml:space="preserve">Interview </w:t>
            </w:r>
            <w:sdt>
              <w:sdtPr>
                <w:rPr>
                  <w:b/>
                  <w:bCs/>
                  <w:color w:val="004EA8"/>
                  <w:sz w:val="32"/>
                  <w:szCs w:val="32"/>
                </w:rPr>
                <w:alias w:val="Keywords"/>
                <w:tag w:val=""/>
                <w:id w:val="-229001705"/>
                <w:placeholder>
                  <w:docPart w:val="83BEAA760DDA436B8DFE525119DD57E2"/>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Russian</w:t>
                </w:r>
              </w:sdtContent>
            </w:sdt>
            <w:r>
              <w:rPr>
                <w:b/>
                <w:bCs/>
                <w:color w:val="004EA8"/>
                <w:sz w:val="32"/>
                <w:szCs w:val="32"/>
              </w:rPr>
              <w:t>-</w:t>
            </w:r>
            <w:r w:rsidRPr="00FD7181">
              <w:rPr>
                <w:b/>
                <w:bCs/>
                <w:color w:val="004EA8"/>
                <w:sz w:val="32"/>
                <w:szCs w:val="32"/>
              </w:rPr>
              <w:t xml:space="preserve">speaking individuals in Australia about careers in Australia and a </w:t>
            </w:r>
            <w:sdt>
              <w:sdtPr>
                <w:rPr>
                  <w:b/>
                  <w:bCs/>
                  <w:color w:val="004EA8"/>
                  <w:sz w:val="32"/>
                  <w:szCs w:val="32"/>
                </w:rPr>
                <w:alias w:val="Keywords"/>
                <w:tag w:val=""/>
                <w:id w:val="1416901071"/>
                <w:placeholder>
                  <w:docPart w:val="9C8F4FFEF452421088EB5EFA82F859B8"/>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Russian</w:t>
                </w:r>
              </w:sdtContent>
            </w:sdt>
            <w:r>
              <w:rPr>
                <w:b/>
                <w:bCs/>
                <w:color w:val="004EA8"/>
                <w:sz w:val="32"/>
                <w:szCs w:val="32"/>
              </w:rPr>
              <w:t>-</w:t>
            </w:r>
            <w:r w:rsidRPr="00FD7181">
              <w:rPr>
                <w:b/>
                <w:bCs/>
                <w:color w:val="004EA8"/>
                <w:sz w:val="32"/>
                <w:szCs w:val="32"/>
              </w:rPr>
              <w:t>speaking country or community.</w:t>
            </w:r>
          </w:p>
          <w:p w14:paraId="71737DF8" w14:textId="77777777" w:rsidR="00C961A6" w:rsidRDefault="00C961A6" w:rsidP="00C015FD">
            <w:pPr>
              <w:pStyle w:val="VCAAbulletlevel2"/>
              <w:numPr>
                <w:ilvl w:val="0"/>
                <w:numId w:val="0"/>
              </w:numPr>
              <w:rPr>
                <w:b/>
                <w:bCs/>
                <w:color w:val="004EA8"/>
                <w:sz w:val="32"/>
                <w:szCs w:val="32"/>
              </w:rPr>
            </w:pPr>
          </w:p>
          <w:p w14:paraId="76B479BE" w14:textId="0D8A4661" w:rsidR="00C961A6" w:rsidRDefault="00C961A6" w:rsidP="00C015FD">
            <w:pPr>
              <w:pStyle w:val="VCAAbulletlevel2"/>
            </w:pPr>
            <w:r>
              <w:t xml:space="preserve">Brainstorm the text type conventions and relevant vocabulary, phrases and grammatical structures required when conducting an interview with a person from a </w:t>
            </w:r>
            <w:sdt>
              <w:sdtPr>
                <w:alias w:val="Keywords"/>
                <w:tag w:val=""/>
                <w:id w:val="1495608313"/>
                <w:placeholder>
                  <w:docPart w:val="E3B90A98410C40DEA50A6BD70DEAD0CB"/>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t>-speaking community about their current career in Australia. As a class, use this information to create a formal e-mail template to reflect the text type conventions and sequence information.</w:t>
            </w:r>
            <w:r>
              <w:br/>
            </w:r>
          </w:p>
          <w:p w14:paraId="04AF6889" w14:textId="4495912A" w:rsidR="00C961A6" w:rsidRDefault="00C961A6" w:rsidP="00C015FD">
            <w:pPr>
              <w:pStyle w:val="VCAAbulletlevel2"/>
            </w:pPr>
            <w:r>
              <w:t xml:space="preserve">Research the person’s current career (e.g. nurse, accountant, teacher, engineer) and create a glossary of relevant terms in </w:t>
            </w:r>
            <w:sdt>
              <w:sdtPr>
                <w:alias w:val="Keywords"/>
                <w:tag w:val=""/>
                <w:id w:val="-1922789311"/>
                <w:placeholder>
                  <w:docPart w:val="0C9C4A3B554A4BC3ADB1D28262604D95"/>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t xml:space="preserve"> that will assist you to understand their responses during the interview.</w:t>
            </w:r>
            <w:r>
              <w:br/>
            </w:r>
          </w:p>
          <w:p w14:paraId="584A02A5" w14:textId="77777777" w:rsidR="00C961A6" w:rsidRDefault="00C961A6" w:rsidP="00C015FD">
            <w:pPr>
              <w:pStyle w:val="VCAAbulletlevel2"/>
            </w:pPr>
            <w:r>
              <w:t>Listen to a short video, podcast or audio that focuses on interviewing skills (e.g. pronunciation, eye contact, sequencing of information, active listening) and use a ‘Looks like, sounds like, feels like’ Y-chart to analyse effective interviewing skills, including types of questions appropriate for the purpose, follow up questioning techniques and non-verbal interaction.</w:t>
            </w:r>
          </w:p>
          <w:p w14:paraId="2A545A98" w14:textId="77777777" w:rsidR="00C961A6" w:rsidRDefault="00C961A6" w:rsidP="00C015FD">
            <w:pPr>
              <w:pStyle w:val="VCAAbulletlevel2"/>
              <w:numPr>
                <w:ilvl w:val="0"/>
                <w:numId w:val="0"/>
              </w:numPr>
            </w:pPr>
            <w:r>
              <w:t xml:space="preserve"> </w:t>
            </w:r>
          </w:p>
          <w:p w14:paraId="01244D38" w14:textId="180C31EE" w:rsidR="00C961A6" w:rsidRDefault="00C961A6" w:rsidP="00C015FD">
            <w:pPr>
              <w:pStyle w:val="VCAAbulletlevel2"/>
            </w:pPr>
            <w:r>
              <w:lastRenderedPageBreak/>
              <w:t xml:space="preserve">As a class, brainstorm different question words and question stems that could be used in the interview. Create a series of questions for the interview focusing on the positives and challenges in their career, how their career has changed over time, their experiences working in the Australian workforce, and how this would be </w:t>
            </w:r>
            <w:proofErr w:type="gramStart"/>
            <w:r>
              <w:t>similar to</w:t>
            </w:r>
            <w:proofErr w:type="gramEnd"/>
            <w:r>
              <w:t xml:space="preserve"> or different from working in a </w:t>
            </w:r>
            <w:sdt>
              <w:sdtPr>
                <w:alias w:val="Keywords"/>
                <w:tag w:val=""/>
                <w:id w:val="730432988"/>
                <w:placeholder>
                  <w:docPart w:val="1C4A67899C69447199C1C1D835DC0CAA"/>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t>-speaking country, if applicable.</w:t>
            </w:r>
            <w:r>
              <w:br/>
            </w:r>
          </w:p>
          <w:p w14:paraId="68B30235" w14:textId="5B95EF09" w:rsidR="00C961A6" w:rsidRDefault="00C961A6" w:rsidP="00C015FD">
            <w:pPr>
              <w:pStyle w:val="VCAAbulletlevel2"/>
            </w:pPr>
            <w:r>
              <w:t xml:space="preserve">Conduct the interview with your interviewee and take notes in </w:t>
            </w:r>
            <w:sdt>
              <w:sdtPr>
                <w:alias w:val="Keywords"/>
                <w:tag w:val=""/>
                <w:id w:val="90057106"/>
                <w:placeholder>
                  <w:docPart w:val="266220EC35C74780AF6F123DA4EB9D31"/>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t>. Ask follow-up questions and use non-verbal interactions to elicit additional responses and information as necessary.</w:t>
            </w:r>
            <w:r>
              <w:br/>
            </w:r>
          </w:p>
          <w:p w14:paraId="3668932E" w14:textId="77777777" w:rsidR="00C961A6" w:rsidRDefault="00C961A6" w:rsidP="00C015FD">
            <w:pPr>
              <w:pStyle w:val="VCAAbulletlevel2"/>
            </w:pPr>
            <w:r>
              <w:t>Create presentation slides summarising your findings about your interviewee and their work in Australia. Choose visual texts (e.g. photographs, drawings, charts) which complement the information from your interview and enhance the audience’s understanding of and engagement with the person and topic.</w:t>
            </w:r>
            <w:r>
              <w:br/>
            </w:r>
          </w:p>
          <w:p w14:paraId="64E32E8A" w14:textId="03365953" w:rsidR="00C961A6" w:rsidRDefault="00C961A6" w:rsidP="00C015FD">
            <w:pPr>
              <w:pStyle w:val="VCAAbulletlevel2"/>
            </w:pPr>
            <w:r>
              <w:t xml:space="preserve">Draft a short speech to complement your presentation slides, making connections to your own understanding and experiences of work in Australia, </w:t>
            </w:r>
            <w:sdt>
              <w:sdtPr>
                <w:alias w:val="Keywords"/>
                <w:tag w:val=""/>
                <w:id w:val="-1970668732"/>
                <w:placeholder>
                  <w:docPart w:val="17CB81A3D01044879B8B766D0CBA49D9"/>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t>-speaking countries or communities, and/or your previous research.</w:t>
            </w:r>
            <w:r>
              <w:br/>
            </w:r>
          </w:p>
          <w:p w14:paraId="7A7D545F" w14:textId="77777777" w:rsidR="00C961A6" w:rsidRDefault="00C961A6" w:rsidP="00C015FD">
            <w:pPr>
              <w:pStyle w:val="VCAAbulletlevel2"/>
            </w:pPr>
            <w:r>
              <w:t>Present your speech and presentation slides in small groups and participate in a peer feedback session, providing constructive feedback on each presentation’s effectiveness in conveying information and engaging with the audience.</w:t>
            </w:r>
            <w:r>
              <w:br/>
            </w:r>
          </w:p>
          <w:p w14:paraId="351AC476" w14:textId="77777777" w:rsidR="00C961A6" w:rsidRDefault="00C961A6" w:rsidP="00C015FD">
            <w:pPr>
              <w:pStyle w:val="VCAAbulletlevel2"/>
            </w:pPr>
            <w:r>
              <w:t>Review the feedback provided by your group and reflect on the writing and editing process. Consider what your strengths were, and what changes you would make to improve your presentations in future.</w:t>
            </w:r>
            <w:r>
              <w:br/>
            </w:r>
          </w:p>
          <w:p w14:paraId="5EEFB7C2" w14:textId="77777777" w:rsidR="00C961A6" w:rsidRPr="0066155E" w:rsidRDefault="00C961A6" w:rsidP="00C015FD">
            <w:pPr>
              <w:pStyle w:val="VCAAbulletlevel2"/>
            </w:pPr>
            <w:r>
              <w:t xml:space="preserve">As a class, discuss observations, </w:t>
            </w:r>
            <w:proofErr w:type="gramStart"/>
            <w:r>
              <w:t>anecdotes</w:t>
            </w:r>
            <w:proofErr w:type="gramEnd"/>
            <w:r>
              <w:t xml:space="preserve"> and trends you observed as part of the presentation process about how occupations or jobs have disappeared, or evolved over time, and reflect on the new occupations you might see in the future.</w:t>
            </w:r>
          </w:p>
        </w:tc>
      </w:tr>
    </w:tbl>
    <w:p w14:paraId="44450B34" w14:textId="77777777" w:rsidR="00C961A6" w:rsidRDefault="00C961A6" w:rsidP="00C961A6">
      <w:pPr>
        <w:rPr>
          <w:lang w:val="en-AU"/>
        </w:rPr>
      </w:pPr>
    </w:p>
    <w:p w14:paraId="27CBA5C1" w14:textId="77777777" w:rsidR="00C961A6" w:rsidRDefault="00C961A6" w:rsidP="00C961A6">
      <w:pPr>
        <w:rPr>
          <w:lang w:val="en-AU"/>
        </w:rPr>
      </w:pPr>
    </w:p>
    <w:p w14:paraId="4AA2AB1D" w14:textId="77777777" w:rsidR="00C961A6" w:rsidRDefault="00C961A6" w:rsidP="00C961A6">
      <w:pPr>
        <w:rPr>
          <w:lang w:val="en-AU"/>
        </w:rPr>
      </w:pPr>
    </w:p>
    <w:p w14:paraId="5D8B54BF" w14:textId="77777777" w:rsidR="00C961A6" w:rsidRDefault="00C961A6" w:rsidP="00C961A6">
      <w:pPr>
        <w:pStyle w:val="Heading3"/>
        <w:sectPr w:rsidR="00C961A6" w:rsidSect="005F33CC">
          <w:pgSz w:w="11907" w:h="16840" w:code="9"/>
          <w:pgMar w:top="1430" w:right="1134" w:bottom="993" w:left="1985" w:header="392" w:footer="273" w:gutter="0"/>
          <w:cols w:space="708"/>
          <w:docGrid w:linePitch="360"/>
        </w:sectPr>
      </w:pPr>
    </w:p>
    <w:p w14:paraId="453EFBBA" w14:textId="77777777" w:rsidR="00C961A6" w:rsidRDefault="00C961A6" w:rsidP="00C961A6">
      <w:pPr>
        <w:pStyle w:val="Heading3"/>
      </w:pPr>
      <w:bookmarkStart w:id="74" w:name="_Toc191908677"/>
      <w:r>
        <w:lastRenderedPageBreak/>
        <w:t>Unit 4</w:t>
      </w:r>
      <w:bookmarkEnd w:id="74"/>
    </w:p>
    <w:p w14:paraId="1C4BEE55" w14:textId="77777777" w:rsidR="00C961A6" w:rsidRDefault="00C961A6" w:rsidP="00C961A6">
      <w:pPr>
        <w:pStyle w:val="Heading4"/>
      </w:pPr>
      <w:r w:rsidRPr="00B13D9B">
        <w:t xml:space="preserve">Unit </w:t>
      </w:r>
      <w:r>
        <w:t xml:space="preserve">4 </w:t>
      </w:r>
      <w:r w:rsidRPr="00B13D9B">
        <w:t xml:space="preserve">- Area of Study </w:t>
      </w:r>
      <w:r>
        <w:t xml:space="preserve">1 </w:t>
      </w:r>
    </w:p>
    <w:tbl>
      <w:tblPr>
        <w:tblStyle w:val="TableGrid"/>
        <w:tblW w:w="8789" w:type="dxa"/>
        <w:tblInd w:w="-5" w:type="dxa"/>
        <w:tblLook w:val="04A0" w:firstRow="1" w:lastRow="0" w:firstColumn="1" w:lastColumn="0" w:noHBand="0" w:noVBand="1"/>
      </w:tblPr>
      <w:tblGrid>
        <w:gridCol w:w="2197"/>
        <w:gridCol w:w="2197"/>
        <w:gridCol w:w="2197"/>
        <w:gridCol w:w="2198"/>
      </w:tblGrid>
      <w:tr w:rsidR="00C961A6" w:rsidRPr="007B23FE" w14:paraId="463BDFD2" w14:textId="77777777" w:rsidTr="00C015FD">
        <w:trPr>
          <w:trHeight w:val="274"/>
        </w:trPr>
        <w:tc>
          <w:tcPr>
            <w:tcW w:w="2197" w:type="dxa"/>
            <w:shd w:val="clear" w:color="auto" w:fill="0F7EB4"/>
          </w:tcPr>
          <w:p w14:paraId="2802EB9A" w14:textId="77777777" w:rsidR="00C961A6" w:rsidRPr="007B23FE" w:rsidRDefault="00C961A6"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131539AE" w14:textId="77777777" w:rsidR="00C961A6" w:rsidRPr="007B23FE" w:rsidRDefault="00C961A6"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30528DAC" w14:textId="77777777" w:rsidR="00C961A6" w:rsidRPr="007B23FE" w:rsidRDefault="00C961A6"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6A11C192" w14:textId="77777777" w:rsidR="00C961A6" w:rsidRPr="007B23FE" w:rsidRDefault="00C961A6"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C961A6" w:rsidRPr="007B23FE" w14:paraId="2F0438B0" w14:textId="77777777" w:rsidTr="007B5240">
        <w:trPr>
          <w:trHeight w:val="1701"/>
        </w:trPr>
        <w:tc>
          <w:tcPr>
            <w:tcW w:w="2197" w:type="dxa"/>
            <w:vAlign w:val="center"/>
          </w:tcPr>
          <w:p w14:paraId="020656B5" w14:textId="77777777" w:rsidR="00C961A6" w:rsidRPr="007B23FE" w:rsidRDefault="00C961A6" w:rsidP="00C015FD">
            <w:pPr>
              <w:pStyle w:val="VCAAbody"/>
              <w:jc w:val="center"/>
            </w:pPr>
            <w:r w:rsidRPr="0009743F">
              <w:t>Responsibility</w:t>
            </w:r>
          </w:p>
        </w:tc>
        <w:tc>
          <w:tcPr>
            <w:tcW w:w="2197" w:type="dxa"/>
            <w:vAlign w:val="center"/>
          </w:tcPr>
          <w:p w14:paraId="483901F2" w14:textId="77777777" w:rsidR="00C961A6" w:rsidRPr="007B23FE" w:rsidRDefault="00C961A6" w:rsidP="00C015FD">
            <w:pPr>
              <w:pStyle w:val="VCAAbody"/>
              <w:jc w:val="center"/>
            </w:pPr>
            <w:r w:rsidRPr="0009743F">
              <w:t>Global</w:t>
            </w:r>
          </w:p>
        </w:tc>
        <w:tc>
          <w:tcPr>
            <w:tcW w:w="2197" w:type="dxa"/>
            <w:vAlign w:val="center"/>
          </w:tcPr>
          <w:p w14:paraId="4E0C707D" w14:textId="77777777" w:rsidR="00C961A6" w:rsidRPr="007B23FE" w:rsidRDefault="00C961A6" w:rsidP="00C015FD">
            <w:pPr>
              <w:pStyle w:val="VCAAbody"/>
              <w:jc w:val="center"/>
            </w:pPr>
            <w:r w:rsidRPr="0009743F">
              <w:t>Society</w:t>
            </w:r>
          </w:p>
        </w:tc>
        <w:tc>
          <w:tcPr>
            <w:tcW w:w="2198" w:type="dxa"/>
            <w:vAlign w:val="center"/>
          </w:tcPr>
          <w:p w14:paraId="4E445881" w14:textId="77777777" w:rsidR="00C961A6" w:rsidRPr="007B23FE" w:rsidRDefault="00C961A6" w:rsidP="00C015FD">
            <w:pPr>
              <w:pStyle w:val="VCAAbody"/>
              <w:jc w:val="center"/>
            </w:pPr>
            <w:r w:rsidRPr="0009743F">
              <w:t>Staying connected locally and globally</w:t>
            </w:r>
          </w:p>
        </w:tc>
      </w:tr>
    </w:tbl>
    <w:p w14:paraId="4FFF7A06" w14:textId="77777777" w:rsidR="00C961A6" w:rsidRPr="00B13D9B" w:rsidRDefault="00C961A6" w:rsidP="00C961A6">
      <w:pPr>
        <w:pStyle w:val="Heading2"/>
        <w:rPr>
          <w:sz w:val="28"/>
        </w:rPr>
      </w:pPr>
      <w:bookmarkStart w:id="75" w:name="_Toc191908678"/>
      <w:r w:rsidRPr="1AB6DD3E">
        <w:rPr>
          <w:sz w:val="28"/>
        </w:rPr>
        <w:t>Outcome 1</w:t>
      </w:r>
      <w:bookmarkEnd w:id="75"/>
    </w:p>
    <w:p w14:paraId="16F919F7" w14:textId="0F42C63D" w:rsidR="00C961A6" w:rsidRDefault="00C961A6" w:rsidP="00C961A6">
      <w:pPr>
        <w:pStyle w:val="VCAAbody"/>
        <w:rPr>
          <w:shd w:val="clear" w:color="auto" w:fill="FFFFFF"/>
        </w:rPr>
      </w:pPr>
      <w:r w:rsidRPr="000A7273">
        <w:rPr>
          <w:shd w:val="clear" w:color="auto" w:fill="FFFFFF"/>
        </w:rPr>
        <w:t xml:space="preserve">On completion of this unit the student should be able to present information in a spoken presentation and participate in a discussion about the content of the presentation in </w:t>
      </w:r>
      <w:sdt>
        <w:sdtPr>
          <w:rPr>
            <w:shd w:val="clear" w:color="auto" w:fill="FFFFFF"/>
          </w:rPr>
          <w:alias w:val="Keywords"/>
          <w:tag w:val=""/>
          <w:id w:val="-807478781"/>
          <w:placeholder>
            <w:docPart w:val="F78E138C573C456F9FA8183676A28E58"/>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Russian</w:t>
          </w:r>
        </w:sdtContent>
      </w:sdt>
      <w:r w:rsidRPr="000A7273">
        <w:rPr>
          <w:shd w:val="clear" w:color="auto" w:fill="FFFFFF"/>
        </w:rPr>
        <w:t>.</w:t>
      </w:r>
    </w:p>
    <w:p w14:paraId="6D65CDC7" w14:textId="77777777" w:rsidR="00C961A6" w:rsidRDefault="00C961A6" w:rsidP="00C961A6">
      <w:pPr>
        <w:pStyle w:val="Heading2"/>
        <w:tabs>
          <w:tab w:val="left" w:pos="3632"/>
        </w:tabs>
        <w:rPr>
          <w:sz w:val="24"/>
          <w:szCs w:val="24"/>
        </w:rPr>
      </w:pPr>
      <w:bookmarkStart w:id="76" w:name="_Toc191908679"/>
      <w:r w:rsidRPr="00753F1C">
        <w:rPr>
          <w:sz w:val="24"/>
          <w:szCs w:val="24"/>
        </w:rPr>
        <w:t>Examples of learning activities</w:t>
      </w:r>
      <w:bookmarkEnd w:id="76"/>
      <w:r>
        <w:rPr>
          <w:sz w:val="24"/>
          <w:szCs w:val="24"/>
        </w:rPr>
        <w:tab/>
      </w:r>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C961A6" w:rsidRPr="0009743F" w14:paraId="52D6B344" w14:textId="77777777" w:rsidTr="00C015FD">
        <w:trPr>
          <w:cantSplit/>
        </w:trPr>
        <w:tc>
          <w:tcPr>
            <w:tcW w:w="8783" w:type="dxa"/>
          </w:tcPr>
          <w:p w14:paraId="75943C35" w14:textId="496F03F3" w:rsidR="00C961A6" w:rsidRPr="00FD4DAA" w:rsidRDefault="00C961A6" w:rsidP="00C015FD">
            <w:pPr>
              <w:pStyle w:val="VCAAbulletlevel2"/>
            </w:pPr>
            <w:r w:rsidRPr="00FD4DAA">
              <w:t xml:space="preserve">Brainstorm the different methods people use to stay connected (e.g. face-to-face conversations, emails and letters, social media, </w:t>
            </w:r>
            <w:proofErr w:type="gramStart"/>
            <w:r w:rsidRPr="00FD4DAA">
              <w:t>phone</w:t>
            </w:r>
            <w:proofErr w:type="gramEnd"/>
            <w:r w:rsidRPr="00FD4DAA">
              <w:t xml:space="preserve"> or video calls), both locally and globally. As a class, create a word wall with the different methods in </w:t>
            </w:r>
            <w:sdt>
              <w:sdtPr>
                <w:alias w:val="Keywords"/>
                <w:tag w:val=""/>
                <w:id w:val="-1506125740"/>
                <w:placeholder>
                  <w:docPart w:val="F28EEE885738461D9AC4F2481770105F"/>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FD4DAA">
              <w:t>; then, record and listen to yourself saying the words, reflecting on your own pronunciation and seeking feedback from your partner.</w:t>
            </w:r>
          </w:p>
        </w:tc>
      </w:tr>
      <w:tr w:rsidR="00C961A6" w:rsidRPr="0009743F" w14:paraId="78344D79" w14:textId="77777777" w:rsidTr="00C015FD">
        <w:trPr>
          <w:cantSplit/>
        </w:trPr>
        <w:tc>
          <w:tcPr>
            <w:tcW w:w="8783" w:type="dxa"/>
          </w:tcPr>
          <w:p w14:paraId="11A814D8" w14:textId="77777777" w:rsidR="00C961A6" w:rsidRPr="00FD4DAA" w:rsidRDefault="00C961A6" w:rsidP="00C015FD">
            <w:pPr>
              <w:pStyle w:val="VCAAbulletlevel2"/>
            </w:pPr>
            <w:r w:rsidRPr="00FD4DAA">
              <w:t>Read, listen to and/or view texts and explore how methods used to stay connected, both locally and globally, have changed over time. Develop a glossary of words and expressions related to these methods.</w:t>
            </w:r>
          </w:p>
        </w:tc>
      </w:tr>
      <w:tr w:rsidR="00C961A6" w:rsidRPr="0009743F" w14:paraId="06D8F451" w14:textId="77777777" w:rsidTr="00C015FD">
        <w:trPr>
          <w:cantSplit/>
        </w:trPr>
        <w:tc>
          <w:tcPr>
            <w:tcW w:w="8783" w:type="dxa"/>
          </w:tcPr>
          <w:p w14:paraId="098D2534" w14:textId="77777777" w:rsidR="00C961A6" w:rsidRPr="00FD4DAA" w:rsidRDefault="00C961A6" w:rsidP="00C015FD">
            <w:pPr>
              <w:pStyle w:val="VCAAbulletlevel2"/>
            </w:pPr>
            <w:r w:rsidRPr="00FD4DAA">
              <w:t>Identify logos from different social media by playing an online game; then, discuss how people use these applications to maintain connections locally and globally. Identify key vocabulary and phrases related to different social media applications and create a word map to show interconnection between language used for social media.</w:t>
            </w:r>
          </w:p>
        </w:tc>
      </w:tr>
      <w:tr w:rsidR="00C961A6" w:rsidRPr="0009743F" w14:paraId="3A2A3077" w14:textId="77777777" w:rsidTr="00C015FD">
        <w:trPr>
          <w:cantSplit/>
        </w:trPr>
        <w:tc>
          <w:tcPr>
            <w:tcW w:w="8783" w:type="dxa"/>
          </w:tcPr>
          <w:p w14:paraId="4C217249" w14:textId="09A6563E" w:rsidR="00C961A6" w:rsidRPr="00FD4DAA" w:rsidRDefault="00C961A6" w:rsidP="00C015FD">
            <w:pPr>
              <w:pStyle w:val="VCAAbulletlevel2"/>
            </w:pPr>
            <w:r w:rsidRPr="00FD4DAA">
              <w:t xml:space="preserve">Create a simulated profile in </w:t>
            </w:r>
            <w:sdt>
              <w:sdtPr>
                <w:alias w:val="Keywords"/>
                <w:tag w:val=""/>
                <w:id w:val="1278986307"/>
                <w:placeholder>
                  <w:docPart w:val="3C1E1D405AFA442E924F44419B00588A"/>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FD4DAA">
              <w:t xml:space="preserve"> using a social media template worksheet, to communicate short status updates (e.g. including handles or hashtags). Hang the profiles around the room and write short responses to the status update and use stickers to ‘like’ profiles. Discuss the effectiveness of using social media to communicate with others and, as a class, compare this to traditional forms of communication. Then, write a short reflection about your observations, making connections to your own life and use of social media.</w:t>
            </w:r>
          </w:p>
        </w:tc>
      </w:tr>
      <w:tr w:rsidR="00C961A6" w:rsidRPr="0009743F" w14:paraId="1FF612CC" w14:textId="77777777" w:rsidTr="00C015FD">
        <w:trPr>
          <w:cantSplit/>
        </w:trPr>
        <w:tc>
          <w:tcPr>
            <w:tcW w:w="8783" w:type="dxa"/>
          </w:tcPr>
          <w:p w14:paraId="7F9205D1" w14:textId="77777777" w:rsidR="00C961A6" w:rsidRPr="00FD4DAA" w:rsidRDefault="00C961A6" w:rsidP="00C015FD">
            <w:pPr>
              <w:pStyle w:val="VCAAbulletlevel2"/>
            </w:pPr>
            <w:r w:rsidRPr="00FD4DAA">
              <w:lastRenderedPageBreak/>
              <w:t xml:space="preserve">Study statistics, trends or infographics reflecting social media use across different age groups in Australia. Annotate the texts using a ’See, think, wonder’ table. In small groups, choose and discuss a ‘wondering’ using a </w:t>
            </w:r>
            <w:hyperlink r:id="rId51" w:history="1">
              <w:r w:rsidRPr="00FD4DAA">
                <w:t>Placemat</w:t>
              </w:r>
            </w:hyperlink>
            <w:r w:rsidRPr="00FD4DAA">
              <w:t xml:space="preserve"> graphic organiser to reflect on your observations.</w:t>
            </w:r>
          </w:p>
        </w:tc>
      </w:tr>
      <w:tr w:rsidR="00C961A6" w:rsidRPr="0009743F" w14:paraId="18B1327E" w14:textId="77777777" w:rsidTr="00C015FD">
        <w:trPr>
          <w:cantSplit/>
        </w:trPr>
        <w:tc>
          <w:tcPr>
            <w:tcW w:w="8783" w:type="dxa"/>
          </w:tcPr>
          <w:p w14:paraId="3E3BD6EE" w14:textId="77777777" w:rsidR="00C961A6" w:rsidRPr="00FD4DAA" w:rsidRDefault="00C961A6" w:rsidP="00C015FD">
            <w:pPr>
              <w:pStyle w:val="VCAAbulletlevel2"/>
            </w:pPr>
            <w:r w:rsidRPr="00FD4DAA">
              <w:t>Read an article or report about how technology has improved global communication. Highlight and annotate key vocabulary, ideas, and text type features. Then, summarise the information in the text.</w:t>
            </w:r>
          </w:p>
        </w:tc>
      </w:tr>
      <w:tr w:rsidR="00C961A6" w:rsidRPr="0009743F" w14:paraId="2B5E2D67" w14:textId="77777777" w:rsidTr="00C015FD">
        <w:trPr>
          <w:cantSplit/>
        </w:trPr>
        <w:tc>
          <w:tcPr>
            <w:tcW w:w="8783" w:type="dxa"/>
          </w:tcPr>
          <w:p w14:paraId="60EAD0EE" w14:textId="72DAC802" w:rsidR="00C961A6" w:rsidRPr="00FD4DAA" w:rsidRDefault="00C961A6" w:rsidP="00C015FD">
            <w:pPr>
              <w:pStyle w:val="VCAAbulletlevel2"/>
            </w:pPr>
            <w:r w:rsidRPr="00FD4DAA">
              <w:t xml:space="preserve">Research current words or phrases that are unique to the </w:t>
            </w:r>
            <w:sdt>
              <w:sdtPr>
                <w:alias w:val="Keywords"/>
                <w:tag w:val=""/>
                <w:id w:val="1476253084"/>
                <w:placeholder>
                  <w:docPart w:val="BB235A6CB4BB4FB7B83D8A90FB1707ED"/>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FD4DAA">
              <w:t xml:space="preserve">-speaking community (e.g. slang, abbreviations, acronyms). Interview members of the </w:t>
            </w:r>
            <w:sdt>
              <w:sdtPr>
                <w:alias w:val="Keywords"/>
                <w:tag w:val=""/>
                <w:id w:val="1226185796"/>
                <w:placeholder>
                  <w:docPart w:val="197E9E74154248528A0D1BC8F80C1F5E"/>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FD4DAA">
              <w:t>-speaking community in Australia about unique words or phrases that they have used in the past. Compare and contrast these words or phrases using a Venn Diagram and write down any interesting observations you make in dot-points.</w:t>
            </w:r>
          </w:p>
        </w:tc>
      </w:tr>
      <w:tr w:rsidR="00C961A6" w:rsidRPr="0009743F" w14:paraId="4C46E7B4" w14:textId="77777777" w:rsidTr="00C015FD">
        <w:trPr>
          <w:cantSplit/>
        </w:trPr>
        <w:tc>
          <w:tcPr>
            <w:tcW w:w="8783" w:type="dxa"/>
          </w:tcPr>
          <w:p w14:paraId="57009452" w14:textId="72855C87" w:rsidR="00C961A6" w:rsidRPr="00FD4DAA" w:rsidRDefault="00C961A6" w:rsidP="00C015FD">
            <w:pPr>
              <w:pStyle w:val="VCAAbulletlevel2"/>
            </w:pPr>
            <w:r w:rsidRPr="00FD4DAA">
              <w:t xml:space="preserve">Research different ways you could meet members of the </w:t>
            </w:r>
            <w:sdt>
              <w:sdtPr>
                <w:alias w:val="Keywords"/>
                <w:tag w:val=""/>
                <w:id w:val="1890369977"/>
                <w:placeholder>
                  <w:docPart w:val="ADCCAF8FE9364506B99309255935F87B"/>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FD4DAA">
              <w:t xml:space="preserve">-speaking community in Victoria and/or Australia and where this information can be located. Compile a detailed list of the various methods individuals could use to meet other members of the </w:t>
            </w:r>
            <w:sdt>
              <w:sdtPr>
                <w:alias w:val="Keywords"/>
                <w:tag w:val=""/>
                <w:id w:val="1378197368"/>
                <w:placeholder>
                  <w:docPart w:val="A152DA87BBC64E1583B674925822DDD0"/>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FD4DAA">
              <w:t>-speaking community (e.g. upcoming community events, online forums, community centres).</w:t>
            </w:r>
          </w:p>
        </w:tc>
      </w:tr>
      <w:tr w:rsidR="00C961A6" w:rsidRPr="0009743F" w14:paraId="76E7B12C" w14:textId="77777777" w:rsidTr="00C015FD">
        <w:trPr>
          <w:cantSplit/>
        </w:trPr>
        <w:tc>
          <w:tcPr>
            <w:tcW w:w="8783" w:type="dxa"/>
          </w:tcPr>
          <w:p w14:paraId="5733BD08" w14:textId="77777777" w:rsidR="00C961A6" w:rsidRPr="00FD4DAA" w:rsidRDefault="00C961A6" w:rsidP="00C015FD">
            <w:pPr>
              <w:pStyle w:val="VCAAbulletlevel2"/>
            </w:pPr>
            <w:r w:rsidRPr="00FD4DAA">
              <w:t>Watch short segments from past and modern television programs (e.g. game shows, cartoons, interviews, sitcoms) and identify features of spontaneous spoken language, and the importance of body language (e.g. gestures, facial expressions, posture) and linguistic cues (e.g. tone, intonation, volume, pauses). Compare and discuss how communication has changed over time and then write a dot-point summary of the key changes you observe.</w:t>
            </w:r>
          </w:p>
        </w:tc>
      </w:tr>
      <w:tr w:rsidR="00C961A6" w:rsidRPr="0009743F" w14:paraId="50AA0795" w14:textId="77777777" w:rsidTr="00C015FD">
        <w:trPr>
          <w:cantSplit/>
        </w:trPr>
        <w:tc>
          <w:tcPr>
            <w:tcW w:w="8783" w:type="dxa"/>
          </w:tcPr>
          <w:p w14:paraId="3184D9F3" w14:textId="7006476E" w:rsidR="00C961A6" w:rsidRPr="00FD4DAA" w:rsidRDefault="00C961A6" w:rsidP="00C015FD">
            <w:pPr>
              <w:pStyle w:val="VCAAbulletlevel2"/>
            </w:pPr>
            <w:r w:rsidRPr="00FD4DAA">
              <w:t xml:space="preserve">Analyse a TED-style talk about changes in the way people communicate, identifying the context, </w:t>
            </w:r>
            <w:proofErr w:type="gramStart"/>
            <w:r w:rsidRPr="00FD4DAA">
              <w:t>purpose</w:t>
            </w:r>
            <w:proofErr w:type="gramEnd"/>
            <w:r w:rsidRPr="00FD4DAA">
              <w:t xml:space="preserve"> and audience. Reflect on how you would change the presentation if </w:t>
            </w:r>
            <w:sdt>
              <w:sdtPr>
                <w:alias w:val="Keywords"/>
                <w:tag w:val=""/>
                <w:id w:val="-1767459379"/>
                <w:placeholder>
                  <w:docPart w:val="D2F72CDD04C24ED585EB3F14FC579884"/>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FD4DAA">
              <w:t>-speaking primary school students were the target audience. Using the information from the online talk, modify the language and simplify the concepts to make it more accessible and engaging for young learners.</w:t>
            </w:r>
          </w:p>
        </w:tc>
      </w:tr>
      <w:tr w:rsidR="00C961A6" w:rsidRPr="0009743F" w14:paraId="46F2A103" w14:textId="77777777" w:rsidTr="00C015FD">
        <w:trPr>
          <w:cantSplit/>
        </w:trPr>
        <w:tc>
          <w:tcPr>
            <w:tcW w:w="8783" w:type="dxa"/>
          </w:tcPr>
          <w:p w14:paraId="25F1C3D6" w14:textId="24A9EA2B" w:rsidR="00C961A6" w:rsidRPr="00FD4DAA" w:rsidRDefault="00C961A6" w:rsidP="00C015FD">
            <w:pPr>
              <w:pStyle w:val="VCAAbulletlevel2"/>
            </w:pPr>
            <w:r w:rsidRPr="00FD4DAA">
              <w:t xml:space="preserve">Plan and record a series of short video clips that highlight the way </w:t>
            </w:r>
            <w:sdt>
              <w:sdtPr>
                <w:alias w:val="Keywords"/>
                <w:tag w:val=""/>
                <w:id w:val="-337854237"/>
                <w:placeholder>
                  <w:docPart w:val="ADF675C7DD234649ACB36FDBB1D0A24D"/>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FD4DAA">
              <w:t xml:space="preserve"> varies according to the method of communication. Play the recordings to the class and complete a scavenger hunt worksheet, identifying the different methods of communication and the identifying features of the method of communication presented in each video clip.</w:t>
            </w:r>
          </w:p>
        </w:tc>
      </w:tr>
      <w:tr w:rsidR="00C961A6" w:rsidRPr="0009743F" w14:paraId="5F0905D8" w14:textId="77777777" w:rsidTr="00C015FD">
        <w:trPr>
          <w:cantSplit/>
        </w:trPr>
        <w:tc>
          <w:tcPr>
            <w:tcW w:w="8783" w:type="dxa"/>
          </w:tcPr>
          <w:p w14:paraId="6517D9BD" w14:textId="7DB070CD" w:rsidR="00C961A6" w:rsidRPr="00FD4DAA" w:rsidRDefault="00C961A6" w:rsidP="00C015FD">
            <w:pPr>
              <w:pStyle w:val="VCAAbulletlevel2"/>
            </w:pPr>
            <w:r w:rsidRPr="00FD4DAA">
              <w:t xml:space="preserve">Assign and role-play specific scenarios that reflect the complexities of staying connected locally and globally (e.g. communicating with family in the same suburb in Australia or in the </w:t>
            </w:r>
            <w:sdt>
              <w:sdtPr>
                <w:alias w:val="Keywords"/>
                <w:tag w:val=""/>
                <w:id w:val="1341208085"/>
                <w:placeholder>
                  <w:docPart w:val="E465F0CC9A6F409EACFB5A2A79C9B95E"/>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FD4DAA">
              <w:t xml:space="preserve">-speaking country or community). Write notes about the hurdles individuals may encounter in a local and global context, and brainstorm possible solutions as a class. </w:t>
            </w:r>
          </w:p>
        </w:tc>
      </w:tr>
      <w:tr w:rsidR="00C961A6" w:rsidRPr="0009743F" w14:paraId="34763809" w14:textId="77777777" w:rsidTr="00C015FD">
        <w:trPr>
          <w:cantSplit/>
        </w:trPr>
        <w:tc>
          <w:tcPr>
            <w:tcW w:w="8783" w:type="dxa"/>
          </w:tcPr>
          <w:p w14:paraId="783215AB" w14:textId="53FD603B" w:rsidR="00C961A6" w:rsidRPr="00FD4DAA" w:rsidRDefault="00C961A6" w:rsidP="00C015FD">
            <w:pPr>
              <w:pStyle w:val="VCAAbulletlevel2"/>
            </w:pPr>
            <w:r w:rsidRPr="00FD4DAA">
              <w:lastRenderedPageBreak/>
              <w:t xml:space="preserve">Write an informative article for newly arrived </w:t>
            </w:r>
            <w:sdt>
              <w:sdtPr>
                <w:alias w:val="Keywords"/>
                <w:tag w:val=""/>
                <w:id w:val="267049237"/>
                <w:placeholder>
                  <w:docPart w:val="5F6EACF2FBCD4CB39885BABCC51B6418"/>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FD4DAA">
              <w:t xml:space="preserve">-speaking individuals detailing effective ways to get in contact with other </w:t>
            </w:r>
            <w:sdt>
              <w:sdtPr>
                <w:alias w:val="Keywords"/>
                <w:tag w:val=""/>
                <w:id w:val="1087037972"/>
                <w:placeholder>
                  <w:docPart w:val="A47BF7720F3543E78A315C72ED6B556E"/>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FD4DAA">
              <w:t xml:space="preserve">-speaking individuals in Victoria or to maintain contact with friends and family in an </w:t>
            </w:r>
            <w:sdt>
              <w:sdtPr>
                <w:alias w:val="Keywords"/>
                <w:tag w:val=""/>
                <w:id w:val="-202019704"/>
                <w:placeholder>
                  <w:docPart w:val="565FA1786263444C9BDBC6F62918762B"/>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FD4DAA">
              <w:t>-speaking country or community.</w:t>
            </w:r>
          </w:p>
        </w:tc>
      </w:tr>
      <w:tr w:rsidR="00C961A6" w:rsidRPr="0009743F" w14:paraId="46BCB378" w14:textId="77777777" w:rsidTr="00C015FD">
        <w:trPr>
          <w:cantSplit/>
        </w:trPr>
        <w:tc>
          <w:tcPr>
            <w:tcW w:w="8783" w:type="dxa"/>
            <w:shd w:val="clear" w:color="auto" w:fill="D9D9D9" w:themeFill="background1" w:themeFillShade="D9"/>
          </w:tcPr>
          <w:p w14:paraId="36506EF0" w14:textId="77777777" w:rsidR="00C961A6" w:rsidRPr="005A0EDD" w:rsidRDefault="00C961A6" w:rsidP="00C015FD">
            <w:pPr>
              <w:pStyle w:val="VCAAbulletlevel2"/>
              <w:rPr>
                <w:b/>
              </w:rPr>
            </w:pPr>
            <w:r w:rsidRPr="005A0EDD">
              <w:rPr>
                <w:b/>
                <w:noProof/>
              </w:rPr>
              <w:drawing>
                <wp:anchor distT="0" distB="0" distL="114300" distR="114300" simplePos="0" relativeHeight="251675648" behindDoc="0" locked="0" layoutInCell="1" allowOverlap="1" wp14:anchorId="454C486F" wp14:editId="1A83A01F">
                  <wp:simplePos x="0" y="0"/>
                  <wp:positionH relativeFrom="column">
                    <wp:posOffset>4851400</wp:posOffset>
                  </wp:positionH>
                  <wp:positionV relativeFrom="paragraph">
                    <wp:posOffset>28575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7823816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5A0EDD">
              <w:rPr>
                <w:b/>
              </w:rPr>
              <w:t xml:space="preserve">Record and present a role-play inviting someone from a local or global context to an upcoming event in Melbourne. </w:t>
            </w:r>
          </w:p>
        </w:tc>
      </w:tr>
    </w:tbl>
    <w:p w14:paraId="503DEAF8" w14:textId="77777777" w:rsidR="00C961A6" w:rsidRPr="0009743F" w:rsidRDefault="00C961A6" w:rsidP="00C961A6">
      <w:pPr>
        <w:rPr>
          <w:lang w:val="en-AU"/>
        </w:rPr>
      </w:pPr>
    </w:p>
    <w:tbl>
      <w:tblPr>
        <w:tblStyle w:val="TableGrid"/>
        <w:tblW w:w="0" w:type="auto"/>
        <w:tblInd w:w="-5" w:type="dxa"/>
        <w:tblLook w:val="04A0" w:firstRow="1" w:lastRow="0" w:firstColumn="1" w:lastColumn="0" w:noHBand="0" w:noVBand="1"/>
      </w:tblPr>
      <w:tblGrid>
        <w:gridCol w:w="8783"/>
      </w:tblGrid>
      <w:tr w:rsidR="00C961A6" w14:paraId="377BDCB0" w14:textId="77777777" w:rsidTr="00C015FD">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726C06E7" w14:textId="77777777" w:rsidR="00C961A6" w:rsidRPr="009E1C82" w:rsidRDefault="00C961A6" w:rsidP="00C015FD">
            <w:pPr>
              <w:pStyle w:val="Heading2"/>
              <w:rPr>
                <w:b/>
                <w:bCs/>
                <w:color w:val="004EA8"/>
              </w:rPr>
            </w:pPr>
            <w:bookmarkStart w:id="77" w:name="_Toc191908680"/>
            <w:r w:rsidRPr="00B13D9B">
              <w:rPr>
                <w:b/>
                <w:bCs/>
                <w:noProof/>
                <w:color w:val="004EA8"/>
              </w:rPr>
              <w:drawing>
                <wp:anchor distT="0" distB="0" distL="114300" distR="114300" simplePos="0" relativeHeight="251676672" behindDoc="0" locked="0" layoutInCell="1" allowOverlap="1" wp14:anchorId="46A277EA" wp14:editId="61DF1DC1">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229715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77"/>
            <w:r w:rsidRPr="00B13D9B">
              <w:rPr>
                <w:b/>
                <w:bCs/>
                <w:color w:val="004EA8"/>
              </w:rPr>
              <w:t xml:space="preserve"> </w:t>
            </w:r>
          </w:p>
          <w:p w14:paraId="3551D1D1" w14:textId="77777777" w:rsidR="00C961A6" w:rsidRDefault="00C961A6" w:rsidP="00C015FD">
            <w:pPr>
              <w:pStyle w:val="VCAAbulletlevel2"/>
              <w:numPr>
                <w:ilvl w:val="0"/>
                <w:numId w:val="0"/>
              </w:numPr>
              <w:spacing w:line="240" w:lineRule="auto"/>
              <w:rPr>
                <w:b/>
                <w:bCs/>
                <w:color w:val="004EA8"/>
                <w:sz w:val="32"/>
                <w:szCs w:val="32"/>
              </w:rPr>
            </w:pPr>
            <w:r w:rsidRPr="003A206F">
              <w:rPr>
                <w:b/>
                <w:bCs/>
                <w:color w:val="004EA8"/>
                <w:sz w:val="32"/>
                <w:szCs w:val="32"/>
              </w:rPr>
              <w:t xml:space="preserve">A </w:t>
            </w:r>
            <w:r>
              <w:rPr>
                <w:b/>
                <w:bCs/>
                <w:color w:val="004EA8"/>
                <w:sz w:val="32"/>
                <w:szCs w:val="32"/>
              </w:rPr>
              <w:t>role-play</w:t>
            </w:r>
            <w:r w:rsidRPr="003A206F">
              <w:rPr>
                <w:b/>
                <w:bCs/>
                <w:color w:val="004EA8"/>
                <w:sz w:val="32"/>
                <w:szCs w:val="32"/>
              </w:rPr>
              <w:t xml:space="preserve"> inviting someone from a local or global context to an upcoming event in Melbourne</w:t>
            </w:r>
            <w:r w:rsidRPr="00FD7181">
              <w:rPr>
                <w:b/>
                <w:bCs/>
                <w:color w:val="004EA8"/>
                <w:sz w:val="32"/>
                <w:szCs w:val="32"/>
              </w:rPr>
              <w:t>.</w:t>
            </w:r>
          </w:p>
          <w:p w14:paraId="1EEB092F" w14:textId="77777777" w:rsidR="00C961A6" w:rsidRDefault="00C961A6" w:rsidP="00C015FD">
            <w:pPr>
              <w:pStyle w:val="VCAAbulletlevel2"/>
              <w:numPr>
                <w:ilvl w:val="0"/>
                <w:numId w:val="0"/>
              </w:numPr>
              <w:rPr>
                <w:b/>
                <w:bCs/>
                <w:color w:val="004EA8"/>
                <w:sz w:val="32"/>
                <w:szCs w:val="32"/>
              </w:rPr>
            </w:pPr>
          </w:p>
          <w:p w14:paraId="39CC03C7" w14:textId="77777777" w:rsidR="00C961A6" w:rsidRDefault="00C961A6" w:rsidP="00C015FD">
            <w:pPr>
              <w:pStyle w:val="VCAAbulletlevel2"/>
            </w:pPr>
            <w:r>
              <w:t xml:space="preserve">Rank the methods you use to stay connected to others at a local and global level from most to least </w:t>
            </w:r>
            <w:proofErr w:type="gramStart"/>
            <w:r>
              <w:t>effective, and</w:t>
            </w:r>
            <w:proofErr w:type="gramEnd"/>
            <w:r>
              <w:t xml:space="preserve"> provide a summary of how you use each method.</w:t>
            </w:r>
            <w:r>
              <w:br/>
            </w:r>
          </w:p>
          <w:p w14:paraId="62B9A981" w14:textId="3FCFA57B" w:rsidR="00C961A6" w:rsidRDefault="00C961A6" w:rsidP="00C015FD">
            <w:pPr>
              <w:pStyle w:val="VCAAbulletlevel2"/>
            </w:pPr>
            <w:r>
              <w:t xml:space="preserve">Read, </w:t>
            </w:r>
            <w:proofErr w:type="gramStart"/>
            <w:r>
              <w:t>view</w:t>
            </w:r>
            <w:proofErr w:type="gramEnd"/>
            <w:r>
              <w:t xml:space="preserve"> or listen to a range of texts such as articles, infographics, statistics, interviews or podcasts in </w:t>
            </w:r>
            <w:sdt>
              <w:sdtPr>
                <w:alias w:val="Keywords"/>
                <w:tag w:val=""/>
                <w:id w:val="1255872261"/>
                <w:placeholder>
                  <w:docPart w:val="F164186023424603BDB170609C3E4521"/>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t>, and take notes comparing the strengths and weaknesses of different methods of communication.</w:t>
            </w:r>
            <w:r>
              <w:br/>
            </w:r>
          </w:p>
          <w:p w14:paraId="07A8AD42" w14:textId="77777777" w:rsidR="00C961A6" w:rsidRDefault="00C961A6" w:rsidP="00C015FD">
            <w:pPr>
              <w:pStyle w:val="VCAAbulletlevel2"/>
            </w:pPr>
            <w:r>
              <w:t>Choose one medium of communication and brainstorm different ways in which it could be used to invite someone to an upcoming event in either a local or global context.</w:t>
            </w:r>
          </w:p>
          <w:p w14:paraId="6D0B65F6" w14:textId="77777777" w:rsidR="00C961A6" w:rsidRDefault="00C961A6" w:rsidP="00C015FD">
            <w:pPr>
              <w:pStyle w:val="VCAAbulletlevel2"/>
              <w:numPr>
                <w:ilvl w:val="0"/>
                <w:numId w:val="0"/>
              </w:numPr>
              <w:ind w:left="360"/>
            </w:pPr>
          </w:p>
          <w:p w14:paraId="695375EA" w14:textId="60829EB3" w:rsidR="00C961A6" w:rsidRDefault="00C961A6" w:rsidP="00C015FD">
            <w:pPr>
              <w:pStyle w:val="VCAAbulletlevel2"/>
            </w:pPr>
            <w:r>
              <w:t xml:space="preserve">Brainstorm different scenarios and target audiences for your role-play (e.g. inviting your </w:t>
            </w:r>
            <w:sdt>
              <w:sdtPr>
                <w:alias w:val="Keywords"/>
                <w:tag w:val=""/>
                <w:id w:val="1398006997"/>
                <w:placeholder>
                  <w:docPart w:val="809C3DBD82BB4B87920DE5FD74111039"/>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t xml:space="preserve">-speaking cousin to your 18th birthday). Choose one scenario and write the language features, including non-verbal communication, that may be appropriate for the context, </w:t>
            </w:r>
            <w:proofErr w:type="gramStart"/>
            <w:r>
              <w:t>purpose</w:t>
            </w:r>
            <w:proofErr w:type="gramEnd"/>
            <w:r>
              <w:t xml:space="preserve"> and audience.</w:t>
            </w:r>
            <w:r>
              <w:br/>
            </w:r>
          </w:p>
          <w:p w14:paraId="41DF9369" w14:textId="77777777" w:rsidR="00C961A6" w:rsidRDefault="00C961A6" w:rsidP="00C015FD">
            <w:pPr>
              <w:pStyle w:val="VCAAbulletlevel2"/>
            </w:pPr>
            <w:r>
              <w:t>Draft your role-play using a flow chart annotating the characteristics and complexities of your chosen medium of communication in this context.</w:t>
            </w:r>
            <w:r>
              <w:br/>
              <w:t xml:space="preserve"> </w:t>
            </w:r>
          </w:p>
          <w:p w14:paraId="3926F138" w14:textId="77777777" w:rsidR="00C961A6" w:rsidRDefault="00C961A6" w:rsidP="00C015FD">
            <w:pPr>
              <w:pStyle w:val="VCAAbulletlevel2"/>
            </w:pPr>
            <w:r>
              <w:t>Exchange scripts with your classmates and provide and receive constructive feedback on the content, organisation and language used. Then, edit your draft with any suggestions you think are appropriate and finalise your role-play script.</w:t>
            </w:r>
            <w:r>
              <w:br/>
            </w:r>
          </w:p>
          <w:p w14:paraId="2600D586" w14:textId="20AFB202" w:rsidR="00C961A6" w:rsidRDefault="00C961A6" w:rsidP="00C015FD">
            <w:pPr>
              <w:pStyle w:val="VCAAbulletlevel2"/>
            </w:pPr>
            <w:r>
              <w:t xml:space="preserve">Record a practice role-play in </w:t>
            </w:r>
            <w:sdt>
              <w:sdtPr>
                <w:alias w:val="Keywords"/>
                <w:tag w:val=""/>
                <w:id w:val="-1080296189"/>
                <w:placeholder>
                  <w:docPart w:val="E023372403284F82A8E92BFA689E4245"/>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t xml:space="preserve"> and review your group’s use of non-verbal communication (e.g. tone, intonation, volume, body language, gestures). Watch your recording, reflecting on what you did well and areas for improvement; then, make relevant changes, before recording a final version of your role-play.</w:t>
            </w:r>
            <w:r>
              <w:br/>
            </w:r>
          </w:p>
          <w:p w14:paraId="090C49E7" w14:textId="77777777" w:rsidR="00C961A6" w:rsidRPr="0066155E" w:rsidRDefault="00C961A6" w:rsidP="00C015FD">
            <w:pPr>
              <w:pStyle w:val="VCAAbulletlevel2"/>
            </w:pPr>
            <w:r>
              <w:t>Watch each group’s role-play and complete a worksheet on the purpose, audience, medium of communication, and advantages and disadvantages of the chosen medium. Share your findings with your group and discuss how you would approach one of the scenarios presented.</w:t>
            </w:r>
          </w:p>
        </w:tc>
      </w:tr>
    </w:tbl>
    <w:p w14:paraId="10BA475C" w14:textId="77777777" w:rsidR="00C961A6" w:rsidRDefault="00C961A6" w:rsidP="00C961A6">
      <w:pPr>
        <w:pStyle w:val="Heading4"/>
      </w:pPr>
      <w:r w:rsidRPr="00B13D9B">
        <w:lastRenderedPageBreak/>
        <w:t xml:space="preserve">Unit </w:t>
      </w:r>
      <w:proofErr w:type="gramStart"/>
      <w:r>
        <w:t>4  -</w:t>
      </w:r>
      <w:proofErr w:type="gramEnd"/>
      <w:r>
        <w:t xml:space="preserve"> Area</w:t>
      </w:r>
      <w:r w:rsidRPr="00B13D9B">
        <w:t xml:space="preserve"> of Study </w:t>
      </w:r>
      <w:r>
        <w:t xml:space="preserve">2 </w:t>
      </w:r>
    </w:p>
    <w:tbl>
      <w:tblPr>
        <w:tblStyle w:val="TableGrid"/>
        <w:tblW w:w="8789" w:type="dxa"/>
        <w:tblInd w:w="-5" w:type="dxa"/>
        <w:tblLook w:val="04A0" w:firstRow="1" w:lastRow="0" w:firstColumn="1" w:lastColumn="0" w:noHBand="0" w:noVBand="1"/>
      </w:tblPr>
      <w:tblGrid>
        <w:gridCol w:w="2197"/>
        <w:gridCol w:w="2197"/>
        <w:gridCol w:w="2197"/>
        <w:gridCol w:w="2198"/>
      </w:tblGrid>
      <w:tr w:rsidR="00C961A6" w:rsidRPr="007B23FE" w14:paraId="2F624B27" w14:textId="77777777" w:rsidTr="00C015FD">
        <w:trPr>
          <w:trHeight w:val="274"/>
        </w:trPr>
        <w:tc>
          <w:tcPr>
            <w:tcW w:w="2197" w:type="dxa"/>
            <w:shd w:val="clear" w:color="auto" w:fill="0F7EB4"/>
          </w:tcPr>
          <w:p w14:paraId="5550553C" w14:textId="77777777" w:rsidR="00C961A6" w:rsidRPr="007B23FE" w:rsidRDefault="00C961A6"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05E2BD36" w14:textId="77777777" w:rsidR="00C961A6" w:rsidRPr="007B23FE" w:rsidRDefault="00C961A6"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66816EFF" w14:textId="77777777" w:rsidR="00C961A6" w:rsidRPr="007B23FE" w:rsidRDefault="00C961A6"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0E8C1730" w14:textId="77777777" w:rsidR="00C961A6" w:rsidRPr="007B23FE" w:rsidRDefault="00C961A6"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C961A6" w:rsidRPr="007B23FE" w14:paraId="293DEC59" w14:textId="77777777" w:rsidTr="007B5240">
        <w:trPr>
          <w:trHeight w:val="1701"/>
        </w:trPr>
        <w:tc>
          <w:tcPr>
            <w:tcW w:w="2197" w:type="dxa"/>
            <w:vAlign w:val="center"/>
          </w:tcPr>
          <w:p w14:paraId="68E9F247" w14:textId="77777777" w:rsidR="00C961A6" w:rsidRPr="007B23FE" w:rsidRDefault="00C961A6" w:rsidP="00C015FD">
            <w:pPr>
              <w:pStyle w:val="VCAAbody"/>
              <w:jc w:val="center"/>
            </w:pPr>
            <w:r w:rsidRPr="00B000F7">
              <w:t>Legacy</w:t>
            </w:r>
          </w:p>
        </w:tc>
        <w:tc>
          <w:tcPr>
            <w:tcW w:w="2197" w:type="dxa"/>
            <w:vAlign w:val="center"/>
          </w:tcPr>
          <w:p w14:paraId="72008932" w14:textId="77777777" w:rsidR="00C961A6" w:rsidRPr="007B23FE" w:rsidRDefault="00C961A6" w:rsidP="00C015FD">
            <w:pPr>
              <w:pStyle w:val="VCAAbody"/>
              <w:jc w:val="center"/>
            </w:pPr>
            <w:r w:rsidRPr="00B000F7">
              <w:t>Global</w:t>
            </w:r>
          </w:p>
        </w:tc>
        <w:tc>
          <w:tcPr>
            <w:tcW w:w="2197" w:type="dxa"/>
            <w:vAlign w:val="center"/>
          </w:tcPr>
          <w:p w14:paraId="199C4997" w14:textId="77777777" w:rsidR="00C961A6" w:rsidRPr="007B23FE" w:rsidRDefault="00C961A6" w:rsidP="00C015FD">
            <w:pPr>
              <w:pStyle w:val="VCAAbody"/>
              <w:jc w:val="center"/>
            </w:pPr>
            <w:r>
              <w:t>History and Traditions</w:t>
            </w:r>
          </w:p>
        </w:tc>
        <w:tc>
          <w:tcPr>
            <w:tcW w:w="2198" w:type="dxa"/>
            <w:vAlign w:val="center"/>
          </w:tcPr>
          <w:p w14:paraId="1BBFD43D" w14:textId="77777777" w:rsidR="00C961A6" w:rsidRPr="007B23FE" w:rsidRDefault="00C961A6" w:rsidP="00C015FD">
            <w:pPr>
              <w:pStyle w:val="VCAAbody"/>
              <w:jc w:val="center"/>
            </w:pPr>
            <w:r w:rsidRPr="00B000F7">
              <w:t>Traditions that have stood the test of time</w:t>
            </w:r>
          </w:p>
        </w:tc>
      </w:tr>
    </w:tbl>
    <w:p w14:paraId="47A0D10C" w14:textId="77777777" w:rsidR="00C961A6" w:rsidRPr="00B13D9B" w:rsidRDefault="00C961A6" w:rsidP="00C961A6">
      <w:pPr>
        <w:pStyle w:val="Heading2"/>
        <w:rPr>
          <w:sz w:val="28"/>
        </w:rPr>
      </w:pPr>
      <w:bookmarkStart w:id="78" w:name="_Toc189124143"/>
      <w:bookmarkStart w:id="79" w:name="_Toc191908681"/>
      <w:r w:rsidRPr="00B13D9B">
        <w:rPr>
          <w:sz w:val="28"/>
        </w:rPr>
        <w:t xml:space="preserve">Outcome </w:t>
      </w:r>
      <w:r>
        <w:rPr>
          <w:sz w:val="28"/>
        </w:rPr>
        <w:t>2</w:t>
      </w:r>
      <w:bookmarkEnd w:id="78"/>
      <w:bookmarkEnd w:id="79"/>
    </w:p>
    <w:p w14:paraId="7F809478" w14:textId="69B27112" w:rsidR="00C961A6" w:rsidRDefault="00C961A6" w:rsidP="00C961A6">
      <w:pPr>
        <w:pStyle w:val="VCAAbody"/>
        <w:rPr>
          <w:shd w:val="clear" w:color="auto" w:fill="FFFFFF"/>
        </w:rPr>
      </w:pPr>
      <w:r w:rsidRPr="006F2769">
        <w:rPr>
          <w:shd w:val="clear" w:color="auto" w:fill="FFFFFF"/>
        </w:rPr>
        <w:t xml:space="preserve">On completion of this unit the student should be able to identify information from texts in </w:t>
      </w:r>
      <w:sdt>
        <w:sdtPr>
          <w:rPr>
            <w:shd w:val="clear" w:color="auto" w:fill="FFFFFF"/>
          </w:rPr>
          <w:alias w:val="Keywords"/>
          <w:tag w:val=""/>
          <w:id w:val="-1592620372"/>
          <w:placeholder>
            <w:docPart w:val="48D52AA807E0447A8E4A32E5DBC2F682"/>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Russian</w:t>
          </w:r>
        </w:sdtContent>
      </w:sdt>
      <w:r w:rsidRPr="006F2769">
        <w:rPr>
          <w:shd w:val="clear" w:color="auto" w:fill="FFFFFF"/>
        </w:rPr>
        <w:t xml:space="preserve"> related to different aspects of the subtopic studied and use relevant information to write an extended response for a specific context, </w:t>
      </w:r>
      <w:proofErr w:type="gramStart"/>
      <w:r w:rsidRPr="006F2769">
        <w:rPr>
          <w:shd w:val="clear" w:color="auto" w:fill="FFFFFF"/>
        </w:rPr>
        <w:t>purpose</w:t>
      </w:r>
      <w:proofErr w:type="gramEnd"/>
      <w:r w:rsidRPr="006F2769">
        <w:rPr>
          <w:shd w:val="clear" w:color="auto" w:fill="FFFFFF"/>
        </w:rPr>
        <w:t xml:space="preserve"> and audience in </w:t>
      </w:r>
      <w:sdt>
        <w:sdtPr>
          <w:rPr>
            <w:shd w:val="clear" w:color="auto" w:fill="FFFFFF"/>
          </w:rPr>
          <w:alias w:val="Keywords"/>
          <w:tag w:val=""/>
          <w:id w:val="-191070450"/>
          <w:placeholder>
            <w:docPart w:val="956C01AD15DC4B5EA4868702AE046C71"/>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Russian</w:t>
          </w:r>
        </w:sdtContent>
      </w:sdt>
      <w:r w:rsidRPr="006F2769">
        <w:rPr>
          <w:shd w:val="clear" w:color="auto" w:fill="FFFFFF"/>
        </w:rPr>
        <w:t>.</w:t>
      </w:r>
    </w:p>
    <w:p w14:paraId="02CCBB01" w14:textId="77777777" w:rsidR="00C961A6" w:rsidRPr="00B000F7" w:rsidRDefault="00C961A6" w:rsidP="00C961A6">
      <w:pPr>
        <w:pStyle w:val="Heading2"/>
        <w:rPr>
          <w:sz w:val="24"/>
          <w:szCs w:val="24"/>
        </w:rPr>
      </w:pPr>
      <w:bookmarkStart w:id="80" w:name="_Toc189124144"/>
      <w:bookmarkStart w:id="81" w:name="_Toc191908682"/>
      <w:r w:rsidRPr="00753F1C">
        <w:rPr>
          <w:sz w:val="24"/>
          <w:szCs w:val="24"/>
        </w:rPr>
        <w:t>Examples of learning activities</w:t>
      </w:r>
      <w:bookmarkEnd w:id="80"/>
      <w:bookmarkEnd w:id="81"/>
    </w:p>
    <w:tbl>
      <w:tblPr>
        <w:tblStyle w:val="TableGrid"/>
        <w:tblW w:w="0" w:type="auto"/>
        <w:tblBorders>
          <w:left w:val="none" w:sz="0" w:space="0" w:color="auto"/>
          <w:right w:val="none" w:sz="0" w:space="0" w:color="auto"/>
        </w:tblBorders>
        <w:tblLook w:val="04A0" w:firstRow="1" w:lastRow="0" w:firstColumn="1" w:lastColumn="0" w:noHBand="0" w:noVBand="1"/>
      </w:tblPr>
      <w:tblGrid>
        <w:gridCol w:w="8778"/>
      </w:tblGrid>
      <w:tr w:rsidR="00C961A6" w:rsidRPr="00B000F7" w14:paraId="35CD26EB" w14:textId="77777777" w:rsidTr="00C015FD">
        <w:trPr>
          <w:cantSplit/>
        </w:trPr>
        <w:tc>
          <w:tcPr>
            <w:tcW w:w="8778" w:type="dxa"/>
          </w:tcPr>
          <w:p w14:paraId="032ECF23" w14:textId="571DA7B9" w:rsidR="00C961A6" w:rsidRPr="00B000F7" w:rsidRDefault="00C961A6" w:rsidP="00C015FD">
            <w:pPr>
              <w:pStyle w:val="VCAAbulletlevel2"/>
            </w:pPr>
            <w:r w:rsidRPr="00B000F7">
              <w:t xml:space="preserve">Research information on different </w:t>
            </w:r>
            <w:sdt>
              <w:sdtPr>
                <w:alias w:val="Keywords"/>
                <w:tag w:val=""/>
                <w:id w:val="953686519"/>
                <w:placeholder>
                  <w:docPart w:val="9EBAABAD729F45EE92A06E27D8633A99"/>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B000F7">
              <w:t xml:space="preserve"> traditions and celebrations and the </w:t>
            </w:r>
            <w:proofErr w:type="gramStart"/>
            <w:r w:rsidRPr="00B000F7">
              <w:t>time period</w:t>
            </w:r>
            <w:proofErr w:type="gramEnd"/>
            <w:r w:rsidRPr="00B000F7">
              <w:t xml:space="preserve"> they originated from. Organise information using a timeline and write a short explanation about the significance of the event at the time, and if applicable, </w:t>
            </w:r>
            <w:r>
              <w:t xml:space="preserve">in </w:t>
            </w:r>
            <w:r w:rsidRPr="00B000F7">
              <w:t xml:space="preserve">the modern day. </w:t>
            </w:r>
          </w:p>
        </w:tc>
      </w:tr>
      <w:tr w:rsidR="00C961A6" w:rsidRPr="00B000F7" w14:paraId="28B0BB20" w14:textId="77777777" w:rsidTr="00C015FD">
        <w:trPr>
          <w:cantSplit/>
        </w:trPr>
        <w:tc>
          <w:tcPr>
            <w:tcW w:w="8778" w:type="dxa"/>
          </w:tcPr>
          <w:p w14:paraId="1A5ACE80" w14:textId="7C45F56E" w:rsidR="00C961A6" w:rsidRPr="00B000F7" w:rsidRDefault="00C961A6" w:rsidP="00C015FD">
            <w:pPr>
              <w:pStyle w:val="VCAAbulletlevel2"/>
            </w:pPr>
            <w:r w:rsidRPr="00B000F7">
              <w:t xml:space="preserve">Research current celebrations in </w:t>
            </w:r>
            <w:sdt>
              <w:sdtPr>
                <w:alias w:val="Keywords"/>
                <w:tag w:val=""/>
                <w:id w:val="-1375918579"/>
                <w:placeholder>
                  <w:docPart w:val="064186D7A1F54569929A8793EC90946D"/>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B000F7">
              <w:t xml:space="preserve">-speaking countries and communities and write these on a class calendar. View images of the different celebrations and write observations, </w:t>
            </w:r>
            <w:proofErr w:type="gramStart"/>
            <w:r w:rsidRPr="00B000F7">
              <w:t>interpretations</w:t>
            </w:r>
            <w:proofErr w:type="gramEnd"/>
            <w:r w:rsidRPr="00B000F7">
              <w:t xml:space="preserve"> and questions on sticky-notes, placing them around each image. As a class, discuss the comments and questions on the sticky-notes and write down any new information on separate sticky-notes.</w:t>
            </w:r>
          </w:p>
        </w:tc>
      </w:tr>
      <w:tr w:rsidR="00C961A6" w:rsidRPr="00B000F7" w14:paraId="7D7BF191" w14:textId="77777777" w:rsidTr="00C015FD">
        <w:trPr>
          <w:cantSplit/>
        </w:trPr>
        <w:tc>
          <w:tcPr>
            <w:tcW w:w="8778" w:type="dxa"/>
          </w:tcPr>
          <w:p w14:paraId="1F077E10" w14:textId="77777777" w:rsidR="00C961A6" w:rsidRPr="00B000F7" w:rsidRDefault="00C961A6" w:rsidP="00C015FD">
            <w:pPr>
              <w:pStyle w:val="VCAAbulletlevel2"/>
            </w:pPr>
            <w:r w:rsidRPr="00B000F7">
              <w:t>Brainstorm useful vocabulary or phrases required to discuss traditions and celebrations and their importance in modern society. Play Pictionary, forming groups and taking turns to draw the images and guess the key vocabulary or phrases.</w:t>
            </w:r>
          </w:p>
        </w:tc>
      </w:tr>
      <w:tr w:rsidR="00C961A6" w:rsidRPr="00B000F7" w14:paraId="75436D72" w14:textId="77777777" w:rsidTr="00C015FD">
        <w:trPr>
          <w:cantSplit/>
        </w:trPr>
        <w:tc>
          <w:tcPr>
            <w:tcW w:w="8778" w:type="dxa"/>
          </w:tcPr>
          <w:p w14:paraId="16EF4C01" w14:textId="639625C2" w:rsidR="00C961A6" w:rsidRPr="00B000F7" w:rsidRDefault="00C961A6" w:rsidP="00C015FD">
            <w:pPr>
              <w:pStyle w:val="VCAAbulletlevel2"/>
            </w:pPr>
            <w:r w:rsidRPr="00B000F7">
              <w:t xml:space="preserve">Reflect on the importance and impact that a </w:t>
            </w:r>
            <w:sdt>
              <w:sdtPr>
                <w:alias w:val="Keywords"/>
                <w:tag w:val=""/>
                <w:id w:val="-1120137808"/>
                <w:placeholder>
                  <w:docPart w:val="082D27A05B73474AAD93622BB1DC6D4C"/>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B000F7">
              <w:t xml:space="preserve"> tradition or celebration has had in your life, or that you would like to experience in the future. Write a short journal entry or personal reflection about why this tradition or festival is important to you. </w:t>
            </w:r>
          </w:p>
        </w:tc>
      </w:tr>
      <w:tr w:rsidR="00C961A6" w:rsidRPr="00B000F7" w14:paraId="15667A15" w14:textId="77777777" w:rsidTr="00C015FD">
        <w:trPr>
          <w:cantSplit/>
        </w:trPr>
        <w:tc>
          <w:tcPr>
            <w:tcW w:w="8778" w:type="dxa"/>
          </w:tcPr>
          <w:p w14:paraId="36CA9943" w14:textId="176DE21A" w:rsidR="00C961A6" w:rsidRPr="00B000F7" w:rsidRDefault="00C961A6" w:rsidP="00C015FD">
            <w:pPr>
              <w:pStyle w:val="VCAAbulletlevel2"/>
            </w:pPr>
            <w:r w:rsidRPr="00B000F7">
              <w:t xml:space="preserve">Watch a documentary and read an article about a tradition or celebration from a </w:t>
            </w:r>
            <w:sdt>
              <w:sdtPr>
                <w:alias w:val="Keywords"/>
                <w:tag w:val=""/>
                <w:id w:val="1394317577"/>
                <w:placeholder>
                  <w:docPart w:val="51B0A00BBEB54F00B3C23D95C0CC3788"/>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B000F7">
              <w:t xml:space="preserve">-speaking country or community that is celebrated in other countries around the world. Write key ideas and information about both texts in </w:t>
            </w:r>
            <w:sdt>
              <w:sdtPr>
                <w:alias w:val="Keywords"/>
                <w:tag w:val=""/>
                <w:id w:val="1366093855"/>
                <w:placeholder>
                  <w:docPart w:val="FE56DADEE63E45E294F5CCA525C28193"/>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rsidRPr="00B000F7">
              <w:t xml:space="preserve"> on a guided note-taking sheet or in your book. Use an online graphic tool (e.g. mind map, Tree Chart, Sequence of Events Chain) to organise and compare the information presented in the two texts. Then, discuss your work with a partner.</w:t>
            </w:r>
          </w:p>
        </w:tc>
      </w:tr>
      <w:tr w:rsidR="00C961A6" w:rsidRPr="00B000F7" w14:paraId="455F9EAE" w14:textId="77777777" w:rsidTr="00C015FD">
        <w:trPr>
          <w:cantSplit/>
        </w:trPr>
        <w:tc>
          <w:tcPr>
            <w:tcW w:w="8778" w:type="dxa"/>
          </w:tcPr>
          <w:p w14:paraId="176629D5" w14:textId="231A4A11" w:rsidR="00C961A6" w:rsidRPr="00B000F7" w:rsidRDefault="00C961A6" w:rsidP="00C015FD">
            <w:pPr>
              <w:pStyle w:val="VCAAbulletlevel2"/>
            </w:pPr>
            <w:r w:rsidRPr="00B000F7">
              <w:lastRenderedPageBreak/>
              <w:t xml:space="preserve">Research traditions or celebrations from </w:t>
            </w:r>
            <w:sdt>
              <w:sdtPr>
                <w:rPr>
                  <w:szCs w:val="22"/>
                </w:rPr>
                <w:alias w:val="Keywords"/>
                <w:tag w:val=""/>
                <w:id w:val="128451470"/>
                <w:placeholder>
                  <w:docPart w:val="AA80E32DD5194A04A30DCFD2BB4BA9E1"/>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Russian</w:t>
                </w:r>
              </w:sdtContent>
            </w:sdt>
            <w:r w:rsidRPr="00B000F7">
              <w:t xml:space="preserve">-speaking countries or communities that are practised in Australia. Identify the similarities and differences between how these traditions or celebrations are practised in the two locations using information from your timeline, class calendar, </w:t>
            </w:r>
            <w:proofErr w:type="gramStart"/>
            <w:r w:rsidRPr="00B000F7">
              <w:t>documentary</w:t>
            </w:r>
            <w:proofErr w:type="gramEnd"/>
            <w:r w:rsidRPr="00B000F7">
              <w:t xml:space="preserve"> and article. Summarise your observations or interpretations in dot-points in </w:t>
            </w:r>
            <w:sdt>
              <w:sdtPr>
                <w:rPr>
                  <w:szCs w:val="22"/>
                </w:rPr>
                <w:alias w:val="Keywords"/>
                <w:tag w:val=""/>
                <w:id w:val="-2073646710"/>
                <w:placeholder>
                  <w:docPart w:val="199363B074744C909D2604AD034AE879"/>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Russian</w:t>
                </w:r>
              </w:sdtContent>
            </w:sdt>
            <w:r w:rsidRPr="00B000F7">
              <w:t>. Complete a ‘Think, pair, share’ activity with your classmates, and reflect on why some traditions and celebrations are practised in Australia, and others are not.</w:t>
            </w:r>
          </w:p>
        </w:tc>
      </w:tr>
      <w:tr w:rsidR="00C961A6" w:rsidRPr="00B000F7" w14:paraId="3008D7AF" w14:textId="77777777" w:rsidTr="00C015FD">
        <w:trPr>
          <w:cantSplit/>
        </w:trPr>
        <w:tc>
          <w:tcPr>
            <w:tcW w:w="8778" w:type="dxa"/>
          </w:tcPr>
          <w:p w14:paraId="00574BF0" w14:textId="542B9660" w:rsidR="00C961A6" w:rsidRPr="00B000F7" w:rsidRDefault="00C961A6" w:rsidP="00C015FD">
            <w:pPr>
              <w:pStyle w:val="VCAAbulletlevel2"/>
            </w:pPr>
            <w:r w:rsidRPr="00B000F7">
              <w:t xml:space="preserve">Read an article, blog post, review, or report about a tradition or celebration from a </w:t>
            </w:r>
            <w:sdt>
              <w:sdtPr>
                <w:rPr>
                  <w:szCs w:val="22"/>
                </w:rPr>
                <w:alias w:val="Keywords"/>
                <w:tag w:val=""/>
                <w:id w:val="-2102482131"/>
                <w:placeholder>
                  <w:docPart w:val="9259F493F6FC4F758D91104916785703"/>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Russian</w:t>
                </w:r>
              </w:sdtContent>
            </w:sdt>
            <w:r w:rsidRPr="00B000F7">
              <w:t xml:space="preserve">-speaking country or community. Annotate the text, identifying key vocabulary and information, then use the </w:t>
            </w:r>
            <w:r>
              <w:t>‘W</w:t>
            </w:r>
            <w:r w:rsidRPr="00B000F7">
              <w:t>ord</w:t>
            </w:r>
            <w:r>
              <w:t>, p</w:t>
            </w:r>
            <w:r w:rsidRPr="00B000F7">
              <w:t>hrase</w:t>
            </w:r>
            <w:r>
              <w:t>, s</w:t>
            </w:r>
            <w:r w:rsidRPr="00B000F7">
              <w:t>entence</w:t>
            </w:r>
            <w:r>
              <w:t>’</w:t>
            </w:r>
            <w:r w:rsidRPr="00B000F7">
              <w:t xml:space="preserve"> thinking strategy to explain your annotations.  </w:t>
            </w:r>
          </w:p>
        </w:tc>
      </w:tr>
      <w:tr w:rsidR="00C961A6" w:rsidRPr="00B000F7" w14:paraId="67294DFA" w14:textId="77777777" w:rsidTr="00C015FD">
        <w:trPr>
          <w:cantSplit/>
        </w:trPr>
        <w:tc>
          <w:tcPr>
            <w:tcW w:w="8778" w:type="dxa"/>
          </w:tcPr>
          <w:p w14:paraId="5E470F78" w14:textId="77777777" w:rsidR="00C961A6" w:rsidRPr="00B000F7" w:rsidRDefault="00C961A6" w:rsidP="00C015FD">
            <w:pPr>
              <w:pStyle w:val="VCAAbulletlevel2"/>
            </w:pPr>
            <w:r w:rsidRPr="00B000F7">
              <w:t>As a class, create a table of different written text types and brainstorm common text type conventions (e.g. text structure, openings and endings, salutations, rebuttals) and language features (e.g. tense, passive voice, descriptive or persuasive language) for each. Create a mix-and-match activity with the table and revise in small groups. Identify which text types you would like to further revise.</w:t>
            </w:r>
          </w:p>
        </w:tc>
      </w:tr>
      <w:tr w:rsidR="00C961A6" w:rsidRPr="00B000F7" w14:paraId="65E3FAEF" w14:textId="77777777" w:rsidTr="00C015FD">
        <w:trPr>
          <w:cantSplit/>
        </w:trPr>
        <w:tc>
          <w:tcPr>
            <w:tcW w:w="8778" w:type="dxa"/>
          </w:tcPr>
          <w:p w14:paraId="36A1526D" w14:textId="101FE533" w:rsidR="00C961A6" w:rsidRPr="00B000F7" w:rsidRDefault="00C961A6" w:rsidP="00C015FD">
            <w:pPr>
              <w:pStyle w:val="VCAAbulletlevel2"/>
            </w:pPr>
            <w:r w:rsidRPr="00B000F7">
              <w:t xml:space="preserve">Read a text that contains intentional grammatical, punctuation and spelling errors. Identify the mistakes and then make corrections, either individually or in pairs. Explain the reasons for your corrections and discuss any challenging aspects of the text with the class. Reread the text about a </w:t>
            </w:r>
            <w:sdt>
              <w:sdtPr>
                <w:rPr>
                  <w:szCs w:val="22"/>
                </w:rPr>
                <w:alias w:val="Keywords"/>
                <w:tag w:val=""/>
                <w:id w:val="-423418546"/>
                <w:placeholder>
                  <w:docPart w:val="9DF1C03D94CA4D1DAC50F7508A81E563"/>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Russian</w:t>
                </w:r>
              </w:sdtContent>
            </w:sdt>
            <w:r w:rsidRPr="00B000F7">
              <w:t xml:space="preserve"> tradition or celebration that is celebrated in other countries around the world and tell a partner what you learnt.</w:t>
            </w:r>
          </w:p>
        </w:tc>
      </w:tr>
      <w:tr w:rsidR="00C961A6" w:rsidRPr="00B000F7" w14:paraId="0D0B5BA1" w14:textId="77777777" w:rsidTr="00C015FD">
        <w:trPr>
          <w:cantSplit/>
        </w:trPr>
        <w:tc>
          <w:tcPr>
            <w:tcW w:w="8778" w:type="dxa"/>
          </w:tcPr>
          <w:p w14:paraId="761E8CC5" w14:textId="2ACE0E85" w:rsidR="00C961A6" w:rsidRPr="00B000F7" w:rsidRDefault="00C961A6" w:rsidP="00C015FD">
            <w:pPr>
              <w:pStyle w:val="VCAAbulletlevel2"/>
            </w:pPr>
            <w:r w:rsidRPr="00B000F7">
              <w:t xml:space="preserve">Listen to and/or read and discuss opinion pieces (e.g. blogs, editorials, conversations, podcasts) in </w:t>
            </w:r>
            <w:sdt>
              <w:sdtPr>
                <w:rPr>
                  <w:szCs w:val="22"/>
                </w:rPr>
                <w:alias w:val="Keywords"/>
                <w:tag w:val=""/>
                <w:id w:val="979048275"/>
                <w:placeholder>
                  <w:docPart w:val="AF41449EF98146EE9D920D6B2D84038D"/>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Russian</w:t>
                </w:r>
              </w:sdtContent>
            </w:sdt>
            <w:r w:rsidRPr="00B000F7">
              <w:t xml:space="preserve"> related to the importance of maintaining traditions or celebrations. Identify the purpose, context, </w:t>
            </w:r>
            <w:proofErr w:type="gramStart"/>
            <w:r w:rsidRPr="00B000F7">
              <w:t>audience</w:t>
            </w:r>
            <w:proofErr w:type="gramEnd"/>
            <w:r w:rsidRPr="00B000F7">
              <w:t xml:space="preserve"> and different viewpoints in the texts and provide examples that support the different points of view. Then, discuss your findings in pairs or small groups.</w:t>
            </w:r>
          </w:p>
        </w:tc>
      </w:tr>
      <w:tr w:rsidR="00C961A6" w:rsidRPr="00B000F7" w14:paraId="7362B662" w14:textId="77777777" w:rsidTr="00C015FD">
        <w:trPr>
          <w:cantSplit/>
        </w:trPr>
        <w:tc>
          <w:tcPr>
            <w:tcW w:w="8778" w:type="dxa"/>
          </w:tcPr>
          <w:p w14:paraId="07C6DEEC" w14:textId="134B9BCF" w:rsidR="00C961A6" w:rsidRPr="00B000F7" w:rsidRDefault="00C961A6" w:rsidP="00C015FD">
            <w:pPr>
              <w:pStyle w:val="VCAAbulletlevel2"/>
            </w:pPr>
            <w:r w:rsidRPr="00B000F7">
              <w:t xml:space="preserve">View historical and modern images showing how </w:t>
            </w:r>
            <w:sdt>
              <w:sdtPr>
                <w:rPr>
                  <w:szCs w:val="22"/>
                </w:rPr>
                <w:alias w:val="Keywords"/>
                <w:tag w:val=""/>
                <w:id w:val="-1447918372"/>
                <w:placeholder>
                  <w:docPart w:val="BFD32ABE738A49888FD3D0B75D57057A"/>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Russian</w:t>
                </w:r>
              </w:sdtContent>
            </w:sdt>
            <w:r w:rsidRPr="00B000F7">
              <w:t xml:space="preserve"> traditions or celebrations have been celebrated in countries around the world. Use a thinking routine (e.g. ‘See, think, me, we’ or ‘Same and different’) to explore the similarities, </w:t>
            </w:r>
            <w:proofErr w:type="gramStart"/>
            <w:r w:rsidRPr="00B000F7">
              <w:t>differences</w:t>
            </w:r>
            <w:proofErr w:type="gramEnd"/>
            <w:r w:rsidRPr="00B000F7">
              <w:t xml:space="preserve"> and connections within and between one of the traditions or celebrations in the two different time periods. Write a statement reflecting on and comparing the pair of images you view. As a class, participate in a game, matching the statements with the corresponding images, and discussing your reasoning.</w:t>
            </w:r>
          </w:p>
        </w:tc>
      </w:tr>
      <w:tr w:rsidR="00C961A6" w:rsidRPr="00B000F7" w14:paraId="51DCB78D" w14:textId="77777777" w:rsidTr="00C015FD">
        <w:trPr>
          <w:cantSplit/>
        </w:trPr>
        <w:tc>
          <w:tcPr>
            <w:tcW w:w="8778" w:type="dxa"/>
          </w:tcPr>
          <w:p w14:paraId="2CFBC5B7" w14:textId="77777777" w:rsidR="00C961A6" w:rsidRPr="00B000F7" w:rsidRDefault="00C961A6" w:rsidP="00C015FD">
            <w:pPr>
              <w:pStyle w:val="VCAAbulletlevel2"/>
            </w:pPr>
            <w:r w:rsidRPr="00B000F7">
              <w:t xml:space="preserve">Use the images and key statements of various traditions and celebrations to conduct a </w:t>
            </w:r>
            <w:hyperlink r:id="rId52" w:anchor="/asset2" w:history="1">
              <w:r w:rsidRPr="0009743F">
                <w:rPr>
                  <w:rStyle w:val="Hyperlink"/>
                </w:rPr>
                <w:t>Socratic seminar</w:t>
              </w:r>
            </w:hyperlink>
            <w:r w:rsidRPr="00B000F7">
              <w:t xml:space="preserve"> about the importance of maintaining traditions versus adapting to modern expectations. Summarise the positives and possible challenges of maintaining traditions, using the information from the round-table discussion.</w:t>
            </w:r>
          </w:p>
        </w:tc>
      </w:tr>
      <w:tr w:rsidR="00C961A6" w:rsidRPr="00B000F7" w14:paraId="42BFC49E" w14:textId="77777777" w:rsidTr="00C015FD">
        <w:trPr>
          <w:cantSplit/>
        </w:trPr>
        <w:tc>
          <w:tcPr>
            <w:tcW w:w="8778" w:type="dxa"/>
          </w:tcPr>
          <w:p w14:paraId="1B7A6D4C" w14:textId="7BECD87B" w:rsidR="00C961A6" w:rsidRPr="00B000F7" w:rsidRDefault="00C961A6" w:rsidP="00C015FD">
            <w:pPr>
              <w:pStyle w:val="VCAAbulletlevel2"/>
            </w:pPr>
            <w:r w:rsidRPr="00B000F7">
              <w:lastRenderedPageBreak/>
              <w:t xml:space="preserve">Identify ways in which the </w:t>
            </w:r>
            <w:sdt>
              <w:sdtPr>
                <w:rPr>
                  <w:szCs w:val="22"/>
                </w:rPr>
                <w:alias w:val="Keywords"/>
                <w:tag w:val=""/>
                <w:id w:val="-1756279523"/>
                <w:placeholder>
                  <w:docPart w:val="CCC7B5CC418645158CAB25EC280163E5"/>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Russian</w:t>
                </w:r>
              </w:sdtContent>
            </w:sdt>
            <w:r w:rsidRPr="00B000F7">
              <w:t xml:space="preserve"> language changes in formal and informal texts. Analyse spoken, written and digital texts (e.g. an invitation to a local event, a politician’s greeting during a festival, a greeting card on a social media website) related to traditions or celebrations in a </w:t>
            </w:r>
            <w:sdt>
              <w:sdtPr>
                <w:rPr>
                  <w:szCs w:val="22"/>
                </w:rPr>
                <w:alias w:val="Keywords"/>
                <w:tag w:val=""/>
                <w:id w:val="1376581412"/>
                <w:placeholder>
                  <w:docPart w:val="B9EF39CFB0DE4BA8AA12994513D040F6"/>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Russian</w:t>
                </w:r>
              </w:sdtContent>
            </w:sdt>
            <w:r w:rsidRPr="00B000F7">
              <w:t>-speaking country or community and arrange them from most to least formal. Discuss how the structure and content of these texts is influenced by the situational and cultural contexts.</w:t>
            </w:r>
          </w:p>
        </w:tc>
      </w:tr>
      <w:tr w:rsidR="00C961A6" w:rsidRPr="00B000F7" w14:paraId="191D6231" w14:textId="77777777" w:rsidTr="00C015FD">
        <w:trPr>
          <w:cantSplit/>
        </w:trPr>
        <w:tc>
          <w:tcPr>
            <w:tcW w:w="8778" w:type="dxa"/>
          </w:tcPr>
          <w:p w14:paraId="51E6AA3A" w14:textId="3CA51662" w:rsidR="00C961A6" w:rsidRPr="00B000F7" w:rsidRDefault="00C961A6" w:rsidP="00C015FD">
            <w:pPr>
              <w:pStyle w:val="VCAAbulletlevel2"/>
            </w:pPr>
            <w:r w:rsidRPr="00B000F7">
              <w:t xml:space="preserve">Listen to a talk or engage in a conversation with a person who actively participates in initiatives to promote traditions and celebrations in the </w:t>
            </w:r>
            <w:sdt>
              <w:sdtPr>
                <w:rPr>
                  <w:szCs w:val="22"/>
                </w:rPr>
                <w:alias w:val="Keywords"/>
                <w:tag w:val=""/>
                <w:id w:val="-350573313"/>
                <w:placeholder>
                  <w:docPart w:val="9E72D2AF12844833AF6D5FB9FFAEDB24"/>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Russian</w:t>
                </w:r>
              </w:sdtContent>
            </w:sdt>
            <w:r w:rsidRPr="00B000F7">
              <w:t xml:space="preserve">-speaking community in Australia. Use the information to write an informed report discussing the impact of such community initiatives on individuals and </w:t>
            </w:r>
            <w:proofErr w:type="gramStart"/>
            <w:r w:rsidRPr="00B000F7">
              <w:t>society as a whole</w:t>
            </w:r>
            <w:proofErr w:type="gramEnd"/>
            <w:r w:rsidRPr="00B000F7">
              <w:t>.</w:t>
            </w:r>
          </w:p>
        </w:tc>
      </w:tr>
      <w:tr w:rsidR="00C961A6" w:rsidRPr="00B000F7" w14:paraId="74926DC3" w14:textId="77777777" w:rsidTr="00C015FD">
        <w:trPr>
          <w:cantSplit/>
        </w:trPr>
        <w:tc>
          <w:tcPr>
            <w:tcW w:w="8778" w:type="dxa"/>
            <w:shd w:val="clear" w:color="auto" w:fill="D9D9D9" w:themeFill="background1" w:themeFillShade="D9"/>
          </w:tcPr>
          <w:p w14:paraId="174CB397" w14:textId="56C20F40" w:rsidR="00C961A6" w:rsidRPr="003E507E" w:rsidRDefault="00C961A6" w:rsidP="00C015FD">
            <w:pPr>
              <w:pStyle w:val="VCAAbulletlevel2"/>
              <w:rPr>
                <w:b/>
                <w:bCs/>
              </w:rPr>
            </w:pPr>
            <w:r w:rsidRPr="003E507E">
              <w:rPr>
                <w:b/>
                <w:bCs/>
                <w:noProof/>
              </w:rPr>
              <w:drawing>
                <wp:anchor distT="0" distB="0" distL="114300" distR="114300" simplePos="0" relativeHeight="251687936" behindDoc="0" locked="0" layoutInCell="1" allowOverlap="1" wp14:anchorId="20172101" wp14:editId="3259F9C2">
                  <wp:simplePos x="0" y="0"/>
                  <wp:positionH relativeFrom="column">
                    <wp:posOffset>4749421</wp:posOffset>
                  </wp:positionH>
                  <wp:positionV relativeFrom="paragraph">
                    <wp:posOffset>190073</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6404352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3E507E">
              <w:rPr>
                <w:b/>
                <w:bCs/>
              </w:rPr>
              <w:t xml:space="preserve">Create a short story or picture book on a specific </w:t>
            </w:r>
            <w:sdt>
              <w:sdtPr>
                <w:rPr>
                  <w:b/>
                  <w:bCs/>
                  <w:szCs w:val="22"/>
                </w:rPr>
                <w:alias w:val="Keywords"/>
                <w:tag w:val=""/>
                <w:id w:val="263664904"/>
                <w:placeholder>
                  <w:docPart w:val="DE98CC322B2A49FF8D2DDD434F423389"/>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zCs w:val="22"/>
                  </w:rPr>
                  <w:t>Russian</w:t>
                </w:r>
              </w:sdtContent>
            </w:sdt>
            <w:r w:rsidRPr="003E507E">
              <w:rPr>
                <w:b/>
                <w:bCs/>
              </w:rPr>
              <w:t xml:space="preserve"> tradition or celebration for children of the </w:t>
            </w:r>
            <w:sdt>
              <w:sdtPr>
                <w:rPr>
                  <w:b/>
                  <w:bCs/>
                  <w:szCs w:val="22"/>
                </w:rPr>
                <w:alias w:val="Keywords"/>
                <w:tag w:val=""/>
                <w:id w:val="1189878319"/>
                <w:placeholder>
                  <w:docPart w:val="9A3068C6ECDF450BB0157B2717711822"/>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zCs w:val="22"/>
                  </w:rPr>
                  <w:t>Russian</w:t>
                </w:r>
              </w:sdtContent>
            </w:sdt>
            <w:r w:rsidRPr="003E507E">
              <w:rPr>
                <w:b/>
                <w:bCs/>
              </w:rPr>
              <w:t>-speaking community in Australia to help promote the importance of maintaining the tradition or celebration.</w:t>
            </w:r>
            <w:r w:rsidRPr="003E507E">
              <w:rPr>
                <w:b/>
                <w:bCs/>
                <w:noProof/>
              </w:rPr>
              <w:t xml:space="preserve"> </w:t>
            </w:r>
          </w:p>
        </w:tc>
      </w:tr>
    </w:tbl>
    <w:p w14:paraId="3089BDBD" w14:textId="77777777" w:rsidR="00C961A6" w:rsidRDefault="00C961A6" w:rsidP="00C961A6">
      <w:pPr>
        <w:rPr>
          <w:lang w:val="en-AU"/>
        </w:rPr>
      </w:pPr>
    </w:p>
    <w:tbl>
      <w:tblPr>
        <w:tblStyle w:val="TableGrid"/>
        <w:tblW w:w="0" w:type="auto"/>
        <w:tblInd w:w="-5" w:type="dxa"/>
        <w:tblLook w:val="04A0" w:firstRow="1" w:lastRow="0" w:firstColumn="1" w:lastColumn="0" w:noHBand="0" w:noVBand="1"/>
      </w:tblPr>
      <w:tblGrid>
        <w:gridCol w:w="8783"/>
      </w:tblGrid>
      <w:tr w:rsidR="00C961A6" w14:paraId="646226A5" w14:textId="77777777" w:rsidTr="00C015FD">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2F40C4B7" w14:textId="77777777" w:rsidR="00C961A6" w:rsidRPr="001A0960" w:rsidRDefault="00C961A6" w:rsidP="00C015FD">
            <w:pPr>
              <w:pStyle w:val="Heading2"/>
              <w:rPr>
                <w:b/>
                <w:bCs/>
                <w:color w:val="004EA8"/>
              </w:rPr>
            </w:pPr>
            <w:bookmarkStart w:id="82" w:name="_Toc189124145"/>
            <w:bookmarkStart w:id="83" w:name="_Toc191908683"/>
            <w:r w:rsidRPr="00B13D9B">
              <w:rPr>
                <w:b/>
                <w:bCs/>
                <w:noProof/>
                <w:color w:val="004EA8"/>
              </w:rPr>
              <w:drawing>
                <wp:anchor distT="0" distB="0" distL="114300" distR="114300" simplePos="0" relativeHeight="251686912" behindDoc="0" locked="0" layoutInCell="1" allowOverlap="1" wp14:anchorId="40CF4B83" wp14:editId="6B90B7BB">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102333543"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82"/>
            <w:bookmarkEnd w:id="83"/>
            <w:r w:rsidRPr="00B13D9B">
              <w:rPr>
                <w:b/>
                <w:bCs/>
                <w:color w:val="004EA8"/>
              </w:rPr>
              <w:t xml:space="preserve"> </w:t>
            </w:r>
          </w:p>
          <w:p w14:paraId="62C77E24" w14:textId="4DBC9630" w:rsidR="00C961A6" w:rsidRDefault="00C961A6" w:rsidP="00C015FD">
            <w:pPr>
              <w:pStyle w:val="VCAAbulletlevel2"/>
              <w:numPr>
                <w:ilvl w:val="0"/>
                <w:numId w:val="0"/>
              </w:numPr>
              <w:rPr>
                <w:b/>
                <w:bCs/>
                <w:color w:val="004EA8"/>
                <w:sz w:val="32"/>
                <w:szCs w:val="32"/>
              </w:rPr>
            </w:pPr>
            <w:r w:rsidRPr="0009743F">
              <w:rPr>
                <w:b/>
                <w:bCs/>
                <w:color w:val="004EA8"/>
                <w:sz w:val="32"/>
                <w:szCs w:val="32"/>
              </w:rPr>
              <w:t>A short story or picture book on a specific</w:t>
            </w:r>
            <w:r w:rsidRPr="00FD7181">
              <w:rPr>
                <w:b/>
                <w:bCs/>
                <w:color w:val="004EA8"/>
                <w:sz w:val="32"/>
                <w:szCs w:val="32"/>
              </w:rPr>
              <w:t xml:space="preserve"> </w:t>
            </w:r>
            <w:sdt>
              <w:sdtPr>
                <w:rPr>
                  <w:b/>
                  <w:bCs/>
                  <w:color w:val="004EA8"/>
                  <w:sz w:val="32"/>
                  <w:szCs w:val="32"/>
                </w:rPr>
                <w:alias w:val="Keywords"/>
                <w:tag w:val=""/>
                <w:id w:val="-1725748774"/>
                <w:placeholder>
                  <w:docPart w:val="9813B66CD7294DCCB42CDC66998B282F"/>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Russian</w:t>
                </w:r>
              </w:sdtContent>
            </w:sdt>
            <w:r w:rsidRPr="00FD7181">
              <w:rPr>
                <w:b/>
                <w:bCs/>
                <w:color w:val="004EA8"/>
                <w:sz w:val="32"/>
                <w:szCs w:val="32"/>
              </w:rPr>
              <w:t xml:space="preserve"> </w:t>
            </w:r>
            <w:r w:rsidRPr="0009743F">
              <w:rPr>
                <w:b/>
                <w:bCs/>
                <w:color w:val="004EA8"/>
                <w:sz w:val="32"/>
                <w:szCs w:val="32"/>
              </w:rPr>
              <w:t>tradition or celebration for children of the</w:t>
            </w:r>
            <w:r>
              <w:rPr>
                <w:b/>
                <w:bCs/>
                <w:color w:val="004EA8"/>
                <w:sz w:val="32"/>
                <w:szCs w:val="32"/>
              </w:rPr>
              <w:t xml:space="preserve"> </w:t>
            </w:r>
            <w:sdt>
              <w:sdtPr>
                <w:rPr>
                  <w:b/>
                  <w:bCs/>
                  <w:color w:val="004EA8"/>
                  <w:sz w:val="32"/>
                  <w:szCs w:val="32"/>
                </w:rPr>
                <w:alias w:val="Keywords"/>
                <w:tag w:val=""/>
                <w:id w:val="-1128461674"/>
                <w:placeholder>
                  <w:docPart w:val="13E5F36FA3B74F128FD7BC26A6064D09"/>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Russian</w:t>
                </w:r>
              </w:sdtContent>
            </w:sdt>
            <w:r w:rsidRPr="0009743F">
              <w:rPr>
                <w:b/>
                <w:bCs/>
                <w:color w:val="004EA8"/>
                <w:sz w:val="32"/>
                <w:szCs w:val="32"/>
              </w:rPr>
              <w:t>-speaking community in Australia to help promote the importance of maintaining the tradition or celebration</w:t>
            </w:r>
            <w:r>
              <w:rPr>
                <w:b/>
                <w:bCs/>
                <w:color w:val="004EA8"/>
                <w:sz w:val="32"/>
                <w:szCs w:val="32"/>
              </w:rPr>
              <w:t>.</w:t>
            </w:r>
          </w:p>
          <w:p w14:paraId="1A3F06DE" w14:textId="77777777" w:rsidR="00C961A6" w:rsidRDefault="00C961A6" w:rsidP="00C015FD">
            <w:pPr>
              <w:pStyle w:val="VCAAbulletlevel2"/>
              <w:numPr>
                <w:ilvl w:val="0"/>
                <w:numId w:val="0"/>
              </w:numPr>
            </w:pPr>
          </w:p>
          <w:p w14:paraId="7EF739AD" w14:textId="7A333382" w:rsidR="00C961A6" w:rsidRDefault="00C961A6" w:rsidP="00C015FD">
            <w:pPr>
              <w:pStyle w:val="VCAAbulletlevel2"/>
            </w:pPr>
            <w:r>
              <w:t xml:space="preserve">Read a selection of news articles about specific traditions or celebrations from </w:t>
            </w:r>
            <w:sdt>
              <w:sdtPr>
                <w:alias w:val="Keywords"/>
                <w:tag w:val=""/>
                <w:id w:val="1056744969"/>
                <w:placeholder>
                  <w:docPart w:val="FDB0D105A2FC4F91BE6FF2559184F790"/>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t xml:space="preserve">-speaking countries or communities. Annotate the texts, identifying vocabulary, key </w:t>
            </w:r>
            <w:proofErr w:type="gramStart"/>
            <w:r>
              <w:t>information</w:t>
            </w:r>
            <w:proofErr w:type="gramEnd"/>
            <w:r>
              <w:t xml:space="preserve"> and purpose of the articles.</w:t>
            </w:r>
            <w:r>
              <w:br/>
            </w:r>
          </w:p>
          <w:p w14:paraId="6D6CA98A" w14:textId="674A71A3" w:rsidR="00C961A6" w:rsidRDefault="00C961A6" w:rsidP="00C015FD">
            <w:pPr>
              <w:pStyle w:val="VCAAbulletlevel2"/>
            </w:pPr>
            <w:r>
              <w:t xml:space="preserve">Listen to short interviews with </w:t>
            </w:r>
            <w:sdt>
              <w:sdtPr>
                <w:alias w:val="Keywords"/>
                <w:tag w:val=""/>
                <w:id w:val="1192412317"/>
                <w:placeholder>
                  <w:docPart w:val="0D6B6B6AF6F542009E75B3EE720EBBCA"/>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t>-speaking individuals at various events or celebrations (e.g. a cultural celebration, a music festival, a family gathering) and identify the purpose and contention of each interview. Analyse question structures: how the interviewer uses open-ended or specific questions for a particular purpose and the different responses these questions prompt.</w:t>
            </w:r>
            <w:r>
              <w:br/>
            </w:r>
          </w:p>
          <w:p w14:paraId="7CB11189" w14:textId="63E41B2E" w:rsidR="00C961A6" w:rsidRDefault="00C961A6" w:rsidP="00C015FD">
            <w:pPr>
              <w:pStyle w:val="VCAAbulletlevel2"/>
            </w:pPr>
            <w:r>
              <w:t>Brainstorm relevant words and expressions required for an interview about someone’s experiences with cultural traditions and celebrations, including as many different question</w:t>
            </w:r>
            <w:r w:rsidR="005F33CC">
              <w:t>s,</w:t>
            </w:r>
            <w:r>
              <w:t xml:space="preserve"> </w:t>
            </w:r>
            <w:proofErr w:type="gramStart"/>
            <w:r>
              <w:t>words</w:t>
            </w:r>
            <w:proofErr w:type="gramEnd"/>
            <w:r>
              <w:t xml:space="preserve"> and questioning strategies as possible.</w:t>
            </w:r>
            <w:r>
              <w:br/>
            </w:r>
          </w:p>
          <w:p w14:paraId="2FFA9F18" w14:textId="77777777" w:rsidR="00C961A6" w:rsidRDefault="00C961A6" w:rsidP="00C015FD">
            <w:pPr>
              <w:pStyle w:val="VCAAbulletlevel2"/>
            </w:pPr>
            <w:r>
              <w:t>Participate in the ‘Question Chain’ activity: start with a random open-ended question and have one student respond. The next student asks an open-ended question related to the previous response, and so on, avoiding repetition of questions or responses.</w:t>
            </w:r>
            <w:r>
              <w:br/>
            </w:r>
          </w:p>
          <w:p w14:paraId="3CB62BF8" w14:textId="29CC4542" w:rsidR="00C961A6" w:rsidRDefault="00C961A6" w:rsidP="00C015FD">
            <w:pPr>
              <w:pStyle w:val="VCAAbulletlevel2"/>
            </w:pPr>
            <w:r>
              <w:t xml:space="preserve">Practise active listening in pairs by speaking in </w:t>
            </w:r>
            <w:sdt>
              <w:sdtPr>
                <w:alias w:val="Keywords"/>
                <w:tag w:val=""/>
                <w:id w:val="-670256705"/>
                <w:placeholder>
                  <w:docPart w:val="3A811710CC164707B5E0018B8DB57AAD"/>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t xml:space="preserve"> about traditions or celebrations that you participate in, as your partner listens carefully. Your partner then paraphrases </w:t>
            </w:r>
            <w:r>
              <w:lastRenderedPageBreak/>
              <w:t>what your said and/or asks questions to clarify their understanding. Swap roles and repeat the activity.</w:t>
            </w:r>
            <w:r>
              <w:br/>
            </w:r>
          </w:p>
          <w:p w14:paraId="33C1912D" w14:textId="5F616D0D" w:rsidR="00C961A6" w:rsidRDefault="00C961A6" w:rsidP="00C015FD">
            <w:pPr>
              <w:pStyle w:val="VCAAbulletlevel2"/>
            </w:pPr>
            <w:r>
              <w:t xml:space="preserve">In small groups, brainstorm questions for interviews with members of the </w:t>
            </w:r>
            <w:sdt>
              <w:sdtPr>
                <w:alias w:val="Keywords"/>
                <w:tag w:val=""/>
                <w:id w:val="-519005494"/>
                <w:placeholder>
                  <w:docPart w:val="7EDDFFB99CEA415CAEA0DC95E1F38E21"/>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t xml:space="preserve">-speaking community about a cultural tradition or celebration that continues to be important to them. Create a list of questions that focus on experiences, memories, </w:t>
            </w:r>
            <w:proofErr w:type="gramStart"/>
            <w:r>
              <w:t>emotions</w:t>
            </w:r>
            <w:proofErr w:type="gramEnd"/>
            <w:r>
              <w:t xml:space="preserve"> and identity. Select the five questions you think will elicit the most thought-provoking responses.</w:t>
            </w:r>
            <w:r>
              <w:br/>
            </w:r>
          </w:p>
          <w:p w14:paraId="23EB3B26" w14:textId="3343E9E9" w:rsidR="00C961A6" w:rsidRDefault="00C961A6" w:rsidP="00C015FD">
            <w:pPr>
              <w:pStyle w:val="VCAAbulletlevel2"/>
            </w:pPr>
            <w:r>
              <w:t xml:space="preserve">Interview different members of the </w:t>
            </w:r>
            <w:sdt>
              <w:sdtPr>
                <w:alias w:val="Keywords"/>
                <w:tag w:val=""/>
                <w:id w:val="4252041"/>
                <w:placeholder>
                  <w:docPart w:val="13D2A3666DA841F5810011022D6AD104"/>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t>-speaking community about cultural traditions or celebrations that continue to be important to them using the questions you created in small groups. Write your notes in a T-chart with the questions on the left and answers on the right.</w:t>
            </w:r>
            <w:r>
              <w:br/>
            </w:r>
          </w:p>
          <w:p w14:paraId="1248E571" w14:textId="77777777" w:rsidR="00C961A6" w:rsidRDefault="00C961A6" w:rsidP="00C015FD">
            <w:pPr>
              <w:pStyle w:val="VCAAbulletlevel2"/>
            </w:pPr>
            <w:r>
              <w:t xml:space="preserve">Collate your findings by creating an affinity chart and grouping information under appropriate subheadings (e.g. connections to childhood, identity, </w:t>
            </w:r>
            <w:proofErr w:type="gramStart"/>
            <w:r>
              <w:t>family</w:t>
            </w:r>
            <w:proofErr w:type="gramEnd"/>
            <w:r>
              <w:t xml:space="preserve"> or cultural values). Then, add your own observations and interpretations of the information from the interview.</w:t>
            </w:r>
            <w:r>
              <w:br/>
            </w:r>
          </w:p>
          <w:p w14:paraId="1196E237" w14:textId="7075D694" w:rsidR="00C961A6" w:rsidRDefault="00C961A6" w:rsidP="00C015FD">
            <w:pPr>
              <w:pStyle w:val="VCAAbulletlevel2"/>
            </w:pPr>
            <w:r>
              <w:t xml:space="preserve">Reflect on similarities and differences between how </w:t>
            </w:r>
            <w:sdt>
              <w:sdtPr>
                <w:alias w:val="Keywords"/>
                <w:tag w:val=""/>
                <w:id w:val="348221544"/>
                <w:placeholder>
                  <w:docPart w:val="7926B615A00247D4B4D6F7C98D7E4A7C"/>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t xml:space="preserve"> traditions and celebrations have been practised over time, and their importance, comparing your findings to your own experiences and previous readings. Discuss with a partner what you have learnt, what similarities and differences you identified and what you gained from the interviews during a ‘Turn and talk’ activity.</w:t>
            </w:r>
            <w:r>
              <w:br/>
              <w:t xml:space="preserve"> </w:t>
            </w:r>
          </w:p>
          <w:p w14:paraId="64711A5D" w14:textId="3096E637" w:rsidR="00C961A6" w:rsidRDefault="00C961A6" w:rsidP="00C015FD">
            <w:pPr>
              <w:pStyle w:val="VCAAbulletlevel2"/>
            </w:pPr>
            <w:r>
              <w:t xml:space="preserve">Draft a short story or picture book on a specific </w:t>
            </w:r>
            <w:sdt>
              <w:sdtPr>
                <w:alias w:val="Keywords"/>
                <w:tag w:val=""/>
                <w:id w:val="-1858887562"/>
                <w:placeholder>
                  <w:docPart w:val="30CD1D3AD01A4339B17F2990A1165DEC"/>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t xml:space="preserve"> tradition or celebration for children of </w:t>
            </w:r>
            <w:sdt>
              <w:sdtPr>
                <w:alias w:val="Keywords"/>
                <w:tag w:val=""/>
                <w:id w:val="-47222463"/>
                <w:placeholder>
                  <w:docPart w:val="DCCF057D1D914BADBCB49672F0B1EDB0"/>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t xml:space="preserve">-speaking communities in Australia, using a storyboard with suitable images. Use the information from your interviews, your own </w:t>
            </w:r>
            <w:proofErr w:type="gramStart"/>
            <w:r>
              <w:t>reflections</w:t>
            </w:r>
            <w:proofErr w:type="gramEnd"/>
            <w:r>
              <w:t xml:space="preserve"> and discussions with your peers, to explain how a tradition or celebration was practised in the past, is currently practised, and its importance within the </w:t>
            </w:r>
            <w:sdt>
              <w:sdtPr>
                <w:alias w:val="Keywords"/>
                <w:tag w:val=""/>
                <w:id w:val="-729147374"/>
                <w:placeholder>
                  <w:docPart w:val="BF0B7317D7D143BFB48DBA6649516231"/>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t>-speaking community.</w:t>
            </w:r>
            <w:r>
              <w:br/>
            </w:r>
          </w:p>
          <w:p w14:paraId="620D5F70" w14:textId="77777777" w:rsidR="00C961A6" w:rsidRDefault="00C961A6" w:rsidP="00C015FD">
            <w:pPr>
              <w:pStyle w:val="VCAAbulletlevel2"/>
            </w:pPr>
            <w:r>
              <w:t>Exchange storyboards within a small group and provide and receive feedback on content, language structures, and suitability for purpose and target audience. Implement any suggestions that can improve your short story or picture book.</w:t>
            </w:r>
            <w:r>
              <w:br/>
            </w:r>
          </w:p>
          <w:p w14:paraId="36133CFB" w14:textId="7B0762DE" w:rsidR="00C961A6" w:rsidRDefault="00C961A6" w:rsidP="00C015FD">
            <w:pPr>
              <w:pStyle w:val="VCAAbulletlevel2"/>
            </w:pPr>
            <w:r>
              <w:t xml:space="preserve">Write a preface for your book, explaining why you wrote the book and why maintaining </w:t>
            </w:r>
            <w:sdt>
              <w:sdtPr>
                <w:alias w:val="Keywords"/>
                <w:tag w:val=""/>
                <w:id w:val="492069109"/>
                <w:placeholder>
                  <w:docPart w:val="83F0B619C6F845CB85861763D6D23D18"/>
                </w:placeholder>
                <w:dataBinding w:prefixMappings="xmlns:ns0='http://purl.org/dc/elements/1.1/' xmlns:ns1='http://schemas.openxmlformats.org/package/2006/metadata/core-properties' " w:xpath="/ns1:coreProperties[1]/ns1:keywords[1]" w:storeItemID="{6C3C8BC8-F283-45AE-878A-BAB7291924A1}"/>
                <w:text/>
              </w:sdtPr>
              <w:sdtEndPr/>
              <w:sdtContent>
                <w:r>
                  <w:t>Russian</w:t>
                </w:r>
              </w:sdtContent>
            </w:sdt>
            <w:r>
              <w:t xml:space="preserve"> traditions or celebrations is important.</w:t>
            </w:r>
            <w:r>
              <w:br/>
            </w:r>
          </w:p>
          <w:p w14:paraId="1B17353D" w14:textId="77777777" w:rsidR="00C961A6" w:rsidRPr="0066155E" w:rsidRDefault="00C961A6" w:rsidP="00C015FD">
            <w:pPr>
              <w:pStyle w:val="VCAAbulletlevel2"/>
            </w:pPr>
            <w:r>
              <w:t>Read your short story or picture book to your small group using appropriate verbal and non-verbal language, then create a personal reflection on what you have learnt from your peers’ short stories or picture books. Make connections to your own experiences, research, and classroom discussions.</w:t>
            </w:r>
          </w:p>
        </w:tc>
      </w:tr>
    </w:tbl>
    <w:p w14:paraId="24717EB4" w14:textId="77777777" w:rsidR="00C961A6" w:rsidRDefault="00C961A6" w:rsidP="00C961A6">
      <w:pPr>
        <w:rPr>
          <w:lang w:val="en-AU"/>
        </w:rPr>
      </w:pPr>
    </w:p>
    <w:p w14:paraId="31169569" w14:textId="77777777" w:rsidR="00C961A6" w:rsidRDefault="00C961A6" w:rsidP="00C961A6">
      <w:pPr>
        <w:rPr>
          <w:lang w:val="en-AU"/>
        </w:rPr>
      </w:pPr>
    </w:p>
    <w:p w14:paraId="3ED52DF0" w14:textId="77777777" w:rsidR="00C961A6" w:rsidRDefault="00C961A6" w:rsidP="00C961A6">
      <w:pPr>
        <w:rPr>
          <w:lang w:val="en-AU"/>
        </w:rPr>
      </w:pPr>
    </w:p>
    <w:p w14:paraId="01F6BEED" w14:textId="77777777" w:rsidR="00C961A6" w:rsidRDefault="00C961A6" w:rsidP="00C961A6">
      <w:pPr>
        <w:rPr>
          <w:lang w:val="en-AU"/>
        </w:rPr>
      </w:pPr>
    </w:p>
    <w:p w14:paraId="4A6EA4B3" w14:textId="77777777" w:rsidR="00C961A6" w:rsidRDefault="00C961A6" w:rsidP="00C961A6">
      <w:pPr>
        <w:pStyle w:val="Heading4"/>
      </w:pPr>
      <w:r w:rsidRPr="00B13D9B">
        <w:lastRenderedPageBreak/>
        <w:t xml:space="preserve">Unit </w:t>
      </w:r>
      <w:r>
        <w:t xml:space="preserve">4 </w:t>
      </w:r>
      <w:r w:rsidRPr="00B13D9B">
        <w:t xml:space="preserve">- Area of Study </w:t>
      </w:r>
      <w:r>
        <w:t xml:space="preserve">3 </w:t>
      </w:r>
    </w:p>
    <w:tbl>
      <w:tblPr>
        <w:tblStyle w:val="TableGrid"/>
        <w:tblW w:w="8789" w:type="dxa"/>
        <w:tblInd w:w="-5" w:type="dxa"/>
        <w:tblLook w:val="04A0" w:firstRow="1" w:lastRow="0" w:firstColumn="1" w:lastColumn="0" w:noHBand="0" w:noVBand="1"/>
      </w:tblPr>
      <w:tblGrid>
        <w:gridCol w:w="2197"/>
        <w:gridCol w:w="2197"/>
        <w:gridCol w:w="2197"/>
        <w:gridCol w:w="2198"/>
      </w:tblGrid>
      <w:tr w:rsidR="00C961A6" w:rsidRPr="007B23FE" w14:paraId="6E0CA721" w14:textId="77777777" w:rsidTr="007B5240">
        <w:trPr>
          <w:trHeight w:val="274"/>
        </w:trPr>
        <w:tc>
          <w:tcPr>
            <w:tcW w:w="2197" w:type="dxa"/>
            <w:shd w:val="clear" w:color="auto" w:fill="0F7EB4"/>
          </w:tcPr>
          <w:p w14:paraId="11B152C7" w14:textId="77777777" w:rsidR="00C961A6" w:rsidRPr="007B23FE" w:rsidRDefault="00C961A6"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5AC15769" w14:textId="77777777" w:rsidR="00C961A6" w:rsidRPr="007B23FE" w:rsidRDefault="00C961A6"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46433D0C" w14:textId="77777777" w:rsidR="00C961A6" w:rsidRPr="007B23FE" w:rsidRDefault="00C961A6"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1C89D066" w14:textId="77777777" w:rsidR="00C961A6" w:rsidRPr="007B23FE" w:rsidRDefault="00C961A6" w:rsidP="00C015FD">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C961A6" w:rsidRPr="007B23FE" w14:paraId="5A0250A9" w14:textId="77777777" w:rsidTr="007B5240">
        <w:trPr>
          <w:trHeight w:val="961"/>
        </w:trPr>
        <w:tc>
          <w:tcPr>
            <w:tcW w:w="2197" w:type="dxa"/>
            <w:vAlign w:val="center"/>
          </w:tcPr>
          <w:p w14:paraId="7674812A" w14:textId="77777777" w:rsidR="00C961A6" w:rsidRPr="005A0EDD" w:rsidRDefault="00C961A6" w:rsidP="00C015FD">
            <w:pPr>
              <w:pStyle w:val="VCAAbody"/>
              <w:jc w:val="center"/>
            </w:pPr>
            <w:r w:rsidRPr="005A0EDD">
              <w:t>Sustainability</w:t>
            </w:r>
          </w:p>
        </w:tc>
        <w:tc>
          <w:tcPr>
            <w:tcW w:w="2197" w:type="dxa"/>
            <w:vAlign w:val="center"/>
          </w:tcPr>
          <w:p w14:paraId="6E8C22EA" w14:textId="77777777" w:rsidR="00C961A6" w:rsidRPr="005A0EDD" w:rsidRDefault="00C961A6" w:rsidP="00C015FD">
            <w:pPr>
              <w:pStyle w:val="VCAAbody"/>
              <w:jc w:val="center"/>
            </w:pPr>
            <w:r w:rsidRPr="005A0EDD">
              <w:t>Global</w:t>
            </w:r>
          </w:p>
        </w:tc>
        <w:tc>
          <w:tcPr>
            <w:tcW w:w="2197" w:type="dxa"/>
            <w:vAlign w:val="center"/>
          </w:tcPr>
          <w:p w14:paraId="11245230" w14:textId="77777777" w:rsidR="00C961A6" w:rsidRPr="005A0EDD" w:rsidRDefault="00C961A6" w:rsidP="00C015FD">
            <w:pPr>
              <w:pStyle w:val="VCAAbody"/>
              <w:jc w:val="center"/>
            </w:pPr>
            <w:r w:rsidRPr="005A0EDD">
              <w:t xml:space="preserve">Global trends </w:t>
            </w:r>
          </w:p>
        </w:tc>
        <w:tc>
          <w:tcPr>
            <w:tcW w:w="2198" w:type="dxa"/>
            <w:vAlign w:val="center"/>
          </w:tcPr>
          <w:p w14:paraId="3971B38F" w14:textId="77777777" w:rsidR="00C961A6" w:rsidRPr="005A0EDD" w:rsidRDefault="00C961A6" w:rsidP="00C015FD">
            <w:pPr>
              <w:pStyle w:val="VCAAbody"/>
              <w:jc w:val="center"/>
            </w:pPr>
            <w:r w:rsidRPr="005A0EDD">
              <w:t>Global climate change</w:t>
            </w:r>
          </w:p>
        </w:tc>
      </w:tr>
    </w:tbl>
    <w:p w14:paraId="25DD49D3" w14:textId="77777777" w:rsidR="00C961A6" w:rsidRDefault="00C961A6" w:rsidP="00C961A6">
      <w:pPr>
        <w:pStyle w:val="Heading2"/>
        <w:rPr>
          <w:sz w:val="28"/>
        </w:rPr>
      </w:pPr>
      <w:bookmarkStart w:id="84" w:name="_Toc191908684"/>
      <w:r w:rsidRPr="00B13D9B">
        <w:rPr>
          <w:sz w:val="28"/>
        </w:rPr>
        <w:t xml:space="preserve">Outcome </w:t>
      </w:r>
      <w:r>
        <w:rPr>
          <w:sz w:val="28"/>
        </w:rPr>
        <w:t>3</w:t>
      </w:r>
      <w:bookmarkEnd w:id="84"/>
    </w:p>
    <w:p w14:paraId="3565E2BE" w14:textId="6A31ACDC" w:rsidR="00C961A6" w:rsidRPr="000A7273" w:rsidRDefault="00C961A6" w:rsidP="00C961A6">
      <w:pPr>
        <w:pStyle w:val="VCAAbody"/>
        <w:rPr>
          <w:shd w:val="clear" w:color="auto" w:fill="FFFFFF"/>
        </w:rPr>
      </w:pPr>
      <w:r w:rsidRPr="000A7273">
        <w:rPr>
          <w:shd w:val="clear" w:color="auto" w:fill="FFFFFF"/>
        </w:rPr>
        <w:t xml:space="preserve">On completion of this unit the student should be able to produce an extended piece of original writing in </w:t>
      </w:r>
      <w:sdt>
        <w:sdtPr>
          <w:rPr>
            <w:shd w:val="clear" w:color="auto" w:fill="FFFFFF"/>
          </w:rPr>
          <w:alias w:val="Keywords"/>
          <w:tag w:val=""/>
          <w:id w:val="1218866212"/>
          <w:placeholder>
            <w:docPart w:val="7CD0B713F3B0491E8117E4A086B631B3"/>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Russian</w:t>
          </w:r>
        </w:sdtContent>
      </w:sdt>
      <w:r w:rsidRPr="000A7273">
        <w:rPr>
          <w:shd w:val="clear" w:color="auto" w:fill="FFFFFF"/>
        </w:rPr>
        <w:t xml:space="preserve"> in response to a task.</w:t>
      </w:r>
    </w:p>
    <w:p w14:paraId="20B86A9E" w14:textId="77777777" w:rsidR="00C961A6" w:rsidRDefault="00C961A6" w:rsidP="00C961A6">
      <w:pPr>
        <w:pStyle w:val="Heading2"/>
        <w:rPr>
          <w:sz w:val="24"/>
          <w:szCs w:val="24"/>
        </w:rPr>
      </w:pPr>
      <w:bookmarkStart w:id="85" w:name="_Toc191908685"/>
      <w:r w:rsidRPr="00753F1C">
        <w:rPr>
          <w:sz w:val="24"/>
          <w:szCs w:val="24"/>
        </w:rPr>
        <w:t>Examples of learning activities</w:t>
      </w:r>
      <w:bookmarkEnd w:id="85"/>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C961A6" w:rsidRPr="00F23158" w14:paraId="4CA3C6AC" w14:textId="77777777" w:rsidTr="00C015FD">
        <w:trPr>
          <w:cantSplit/>
        </w:trPr>
        <w:tc>
          <w:tcPr>
            <w:tcW w:w="8783" w:type="dxa"/>
          </w:tcPr>
          <w:p w14:paraId="5DDEEFD6" w14:textId="77777777" w:rsidR="00C961A6" w:rsidRPr="00F23158" w:rsidRDefault="00C961A6" w:rsidP="00C015FD">
            <w:pPr>
              <w:pStyle w:val="VCAAbulletlevel2"/>
            </w:pPr>
            <w:r>
              <w:t>In small groups, create a glossary of words and expressions related to a specific aspect of climate change (e.g. rising sea levels, deforestation, renewable energy). Design a quiz that tests understanding and proper usage of these words in context. Share your quiz in an online space for other members of the class to access and complete.</w:t>
            </w:r>
          </w:p>
        </w:tc>
      </w:tr>
      <w:tr w:rsidR="00C961A6" w:rsidRPr="00F23158" w14:paraId="05F8DD0F" w14:textId="77777777" w:rsidTr="00C015FD">
        <w:trPr>
          <w:cantSplit/>
        </w:trPr>
        <w:tc>
          <w:tcPr>
            <w:tcW w:w="8783" w:type="dxa"/>
          </w:tcPr>
          <w:p w14:paraId="42099DD5" w14:textId="77777777" w:rsidR="00C961A6" w:rsidRPr="00F23158" w:rsidRDefault="00C961A6" w:rsidP="00C015FD">
            <w:pPr>
              <w:pStyle w:val="VCAAbulletlevel2"/>
            </w:pPr>
            <w:r w:rsidRPr="00F23158">
              <w:t xml:space="preserve">Participate in </w:t>
            </w:r>
            <w:r w:rsidRPr="00FC30A3">
              <w:t xml:space="preserve">a </w:t>
            </w:r>
            <w:hyperlink r:id="rId53" w:history="1">
              <w:r w:rsidRPr="00FC30A3">
                <w:rPr>
                  <w:rStyle w:val="Hyperlink"/>
                </w:rPr>
                <w:t>'Yes, but…</w:t>
              </w:r>
            </w:hyperlink>
            <w:r w:rsidRPr="00FC30A3">
              <w:t>' or '</w:t>
            </w:r>
            <w:hyperlink r:id="rId54" w:history="1">
              <w:r w:rsidRPr="00FC30A3">
                <w:rPr>
                  <w:rStyle w:val="Hyperlink"/>
                </w:rPr>
                <w:t>Yes, and...</w:t>
              </w:r>
            </w:hyperlink>
            <w:r w:rsidRPr="00FC30A3">
              <w:t>' language game to practise creating sentences with counterarguments or additional information</w:t>
            </w:r>
            <w:r w:rsidRPr="00F23158">
              <w:t>. Use open statements related to climate change, for example ‘Renewable energy is an effective solution to combat climate change’ or ‘Changing consumer behaviour is key to mitigating climate change’.</w:t>
            </w:r>
          </w:p>
        </w:tc>
      </w:tr>
      <w:tr w:rsidR="00C961A6" w:rsidRPr="00F23158" w14:paraId="74ABB531" w14:textId="77777777" w:rsidTr="00C015FD">
        <w:trPr>
          <w:cantSplit/>
        </w:trPr>
        <w:tc>
          <w:tcPr>
            <w:tcW w:w="8783" w:type="dxa"/>
          </w:tcPr>
          <w:p w14:paraId="37453269" w14:textId="77777777" w:rsidR="00C961A6" w:rsidRPr="00F23158" w:rsidRDefault="00C961A6" w:rsidP="00C015FD">
            <w:pPr>
              <w:pStyle w:val="VCAAbulletlevel2"/>
            </w:pPr>
            <w:r w:rsidRPr="00F23158">
              <w:t xml:space="preserve">Read persuasive texts or speeches and identify the specific persuasive techniques used, such as rhetorical questions, repetition, emotional appeals, appeals to authority, </w:t>
            </w:r>
            <w:proofErr w:type="gramStart"/>
            <w:r w:rsidRPr="00F23158">
              <w:t>statistics</w:t>
            </w:r>
            <w:proofErr w:type="gramEnd"/>
            <w:r w:rsidRPr="00F23158">
              <w:t xml:space="preserve"> and personal anecdotes. Collect a statement or argument from the teacher and rephrase it using persuasive structures. For example, change ‘Renewable energy is crucial for a sustainable future’ to a rhetorical question: ‘Isn't renewable energy crucial for a sustainable future?’.</w:t>
            </w:r>
          </w:p>
        </w:tc>
      </w:tr>
      <w:tr w:rsidR="00C961A6" w:rsidRPr="00F23158" w14:paraId="5ED3C5A0" w14:textId="77777777" w:rsidTr="00C015FD">
        <w:trPr>
          <w:cantSplit/>
        </w:trPr>
        <w:tc>
          <w:tcPr>
            <w:tcW w:w="8783" w:type="dxa"/>
          </w:tcPr>
          <w:p w14:paraId="7A530AD7" w14:textId="77777777" w:rsidR="00C961A6" w:rsidRPr="00F23158" w:rsidRDefault="00C961A6" w:rsidP="00C015FD">
            <w:pPr>
              <w:pStyle w:val="VCAAbulletlevel2"/>
            </w:pPr>
            <w:r w:rsidRPr="00F23158">
              <w:t>Rearrange scrambled sentences or paragraphs of a text related to climate change to create a coherent text, practising sequencing ideas in a structured format. Work with the different types of sentences and text.</w:t>
            </w:r>
          </w:p>
        </w:tc>
      </w:tr>
      <w:tr w:rsidR="00C961A6" w:rsidRPr="00F23158" w14:paraId="3A60FDF3" w14:textId="77777777" w:rsidTr="00C015FD">
        <w:trPr>
          <w:cantSplit/>
        </w:trPr>
        <w:tc>
          <w:tcPr>
            <w:tcW w:w="8783" w:type="dxa"/>
          </w:tcPr>
          <w:p w14:paraId="7D517E23" w14:textId="77777777" w:rsidR="00C961A6" w:rsidRPr="00F23158" w:rsidRDefault="00C961A6" w:rsidP="00C015FD">
            <w:pPr>
              <w:pStyle w:val="VCAAbulletlevel2"/>
            </w:pPr>
            <w:r w:rsidRPr="00F23158">
              <w:t xml:space="preserve">Research real-life case studies of communities or countries that have been impacted by climate change. Analyse the causes, </w:t>
            </w:r>
            <w:proofErr w:type="gramStart"/>
            <w:r w:rsidRPr="00F23158">
              <w:t>effects</w:t>
            </w:r>
            <w:proofErr w:type="gramEnd"/>
            <w:r w:rsidRPr="00F23158">
              <w:t xml:space="preserve"> and responses to these impacts. Present your findings in the form of a mind map.</w:t>
            </w:r>
          </w:p>
        </w:tc>
      </w:tr>
      <w:tr w:rsidR="00C961A6" w:rsidRPr="00F23158" w14:paraId="7F69304B" w14:textId="77777777" w:rsidTr="00C015FD">
        <w:trPr>
          <w:cantSplit/>
        </w:trPr>
        <w:tc>
          <w:tcPr>
            <w:tcW w:w="8783" w:type="dxa"/>
          </w:tcPr>
          <w:p w14:paraId="35FB2939" w14:textId="77777777" w:rsidR="00C961A6" w:rsidRPr="00F23158" w:rsidRDefault="00C961A6" w:rsidP="00C015FD">
            <w:pPr>
              <w:pStyle w:val="VCAAbulletlevel2"/>
            </w:pPr>
            <w:r w:rsidRPr="00F23158">
              <w:t>Practise summarising and paraphrasing by reading complex texts or researching articles on climate change. Then, condense the information into concise summaries using language suitable for a younger audience.</w:t>
            </w:r>
          </w:p>
        </w:tc>
      </w:tr>
      <w:tr w:rsidR="00C961A6" w:rsidRPr="00F23158" w14:paraId="0B8E42B8" w14:textId="77777777" w:rsidTr="00C015FD">
        <w:trPr>
          <w:cantSplit/>
        </w:trPr>
        <w:tc>
          <w:tcPr>
            <w:tcW w:w="8783" w:type="dxa"/>
          </w:tcPr>
          <w:p w14:paraId="016E9D1E" w14:textId="77777777" w:rsidR="00C961A6" w:rsidRPr="00F23158" w:rsidRDefault="00C961A6" w:rsidP="00C015FD">
            <w:pPr>
              <w:pStyle w:val="VCAAbulletlevel2"/>
            </w:pPr>
            <w:r w:rsidRPr="00F23158">
              <w:lastRenderedPageBreak/>
              <w:t xml:space="preserve">Research examples of metaphors, similes or personification used in climate change-related texts and discuss how these linguistic devices can evoke emotions, create vivid </w:t>
            </w:r>
            <w:proofErr w:type="gramStart"/>
            <w:r w:rsidRPr="00F23158">
              <w:t>imagery</w:t>
            </w:r>
            <w:proofErr w:type="gramEnd"/>
            <w:r w:rsidRPr="00F23158">
              <w:t xml:space="preserve"> or enhance the persuasive power of the message. Write a list of examples you could use in your own </w:t>
            </w:r>
            <w:proofErr w:type="gramStart"/>
            <w:r w:rsidRPr="00F23158">
              <w:t>writing, or</w:t>
            </w:r>
            <w:proofErr w:type="gramEnd"/>
            <w:r w:rsidRPr="00F23158">
              <w:t xml:space="preserve"> create original sentences or paragraphs incorporating figurative language.</w:t>
            </w:r>
          </w:p>
        </w:tc>
      </w:tr>
      <w:tr w:rsidR="00C961A6" w:rsidRPr="00F23158" w14:paraId="4DEBA009" w14:textId="77777777" w:rsidTr="00C015FD">
        <w:trPr>
          <w:cantSplit/>
        </w:trPr>
        <w:tc>
          <w:tcPr>
            <w:tcW w:w="8783" w:type="dxa"/>
          </w:tcPr>
          <w:p w14:paraId="6BA256DF" w14:textId="77777777" w:rsidR="00C961A6" w:rsidRPr="00F23158" w:rsidRDefault="00C961A6" w:rsidP="00C015FD">
            <w:pPr>
              <w:pStyle w:val="VCAAbulletlevel2"/>
            </w:pPr>
            <w:r w:rsidRPr="00F23158">
              <w:t xml:space="preserve">Watch a climate change-related film or documentary and analyse the effectiveness of the film in raising awareness, presenting scientific </w:t>
            </w:r>
            <w:proofErr w:type="gramStart"/>
            <w:r w:rsidRPr="00F23158">
              <w:t>evidence</w:t>
            </w:r>
            <w:proofErr w:type="gramEnd"/>
            <w:r w:rsidRPr="00F23158">
              <w:t xml:space="preserve"> or inspiring action. Share your analyses and engage in a class discussion about the power of movies and documentaries in shaping public perceptions of climate change.</w:t>
            </w:r>
          </w:p>
        </w:tc>
      </w:tr>
      <w:tr w:rsidR="00C961A6" w:rsidRPr="00F23158" w14:paraId="0E25A843" w14:textId="77777777" w:rsidTr="00C015FD">
        <w:trPr>
          <w:cantSplit/>
        </w:trPr>
        <w:tc>
          <w:tcPr>
            <w:tcW w:w="8783" w:type="dxa"/>
          </w:tcPr>
          <w:p w14:paraId="6367549B" w14:textId="77777777" w:rsidR="00C961A6" w:rsidRPr="00F23158" w:rsidRDefault="00C961A6" w:rsidP="00C015FD">
            <w:pPr>
              <w:pStyle w:val="VCAAbulletlevel2"/>
            </w:pPr>
            <w:r w:rsidRPr="00F23158">
              <w:t xml:space="preserve">Read an informative report in small </w:t>
            </w:r>
            <w:proofErr w:type="gramStart"/>
            <w:r w:rsidRPr="00F23158">
              <w:t>groups, and</w:t>
            </w:r>
            <w:proofErr w:type="gramEnd"/>
            <w:r w:rsidRPr="00F23158">
              <w:t xml:space="preserve"> highlight the text type structures you can see. Identify the main characteristics of an informative report, including context, </w:t>
            </w:r>
            <w:proofErr w:type="gramStart"/>
            <w:r w:rsidRPr="00F23158">
              <w:t>audience</w:t>
            </w:r>
            <w:proofErr w:type="gramEnd"/>
            <w:r w:rsidRPr="00F23158">
              <w:t xml:space="preserve"> and purpose. Outline the main points you could use from this report to include in a speech about climate change during the ‘Earth Day’ school event. Make changes to suit a younger audience.</w:t>
            </w:r>
          </w:p>
        </w:tc>
      </w:tr>
      <w:tr w:rsidR="00C961A6" w:rsidRPr="00F23158" w14:paraId="1229FF35" w14:textId="77777777" w:rsidTr="00C015FD">
        <w:trPr>
          <w:cantSplit/>
        </w:trPr>
        <w:tc>
          <w:tcPr>
            <w:tcW w:w="8783" w:type="dxa"/>
          </w:tcPr>
          <w:p w14:paraId="55B4BFAC" w14:textId="77777777" w:rsidR="00C961A6" w:rsidRPr="00F23158" w:rsidRDefault="00C961A6" w:rsidP="00C015FD">
            <w:pPr>
              <w:pStyle w:val="VCAAbulletlevel2"/>
            </w:pPr>
            <w:r w:rsidRPr="00F23158">
              <w:t xml:space="preserve">Participate in a climate change-themed storytelling session, where you take turns sharing personal stories or anecdotes related to climate change. Use descriptive language, emotional </w:t>
            </w:r>
            <w:proofErr w:type="gramStart"/>
            <w:r w:rsidRPr="00F23158">
              <w:t>appeals</w:t>
            </w:r>
            <w:proofErr w:type="gramEnd"/>
            <w:r w:rsidRPr="00F23158">
              <w:t xml:space="preserve"> and reflective elements to engage the audience and raise awareness.</w:t>
            </w:r>
          </w:p>
        </w:tc>
      </w:tr>
      <w:tr w:rsidR="00C961A6" w:rsidRPr="00F23158" w14:paraId="0611B00F" w14:textId="77777777" w:rsidTr="00C015FD">
        <w:trPr>
          <w:cantSplit/>
        </w:trPr>
        <w:tc>
          <w:tcPr>
            <w:tcW w:w="8783" w:type="dxa"/>
            <w:shd w:val="clear" w:color="auto" w:fill="D9D9D9" w:themeFill="background1" w:themeFillShade="D9"/>
          </w:tcPr>
          <w:p w14:paraId="70303FEF" w14:textId="77777777" w:rsidR="00C961A6" w:rsidRPr="000A7273" w:rsidRDefault="00C961A6" w:rsidP="00C015FD">
            <w:pPr>
              <w:pStyle w:val="VCAAbulletlevel2"/>
              <w:rPr>
                <w:b/>
                <w:bCs/>
              </w:rPr>
            </w:pPr>
            <w:r w:rsidRPr="000A7273">
              <w:rPr>
                <w:b/>
                <w:bCs/>
                <w:noProof/>
              </w:rPr>
              <w:drawing>
                <wp:anchor distT="0" distB="0" distL="114300" distR="114300" simplePos="0" relativeHeight="251680768" behindDoc="0" locked="0" layoutInCell="1" allowOverlap="1" wp14:anchorId="29E5644A" wp14:editId="60453F53">
                  <wp:simplePos x="0" y="0"/>
                  <wp:positionH relativeFrom="column">
                    <wp:posOffset>4851400</wp:posOffset>
                  </wp:positionH>
                  <wp:positionV relativeFrom="paragraph">
                    <wp:posOffset>101600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2062548250"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0A7273">
              <w:rPr>
                <w:b/>
                <w:bCs/>
                <w:noProof/>
              </w:rPr>
              <w:t>In small groups, create an online space dedicated to sharing knowledge and raising awareness about climate change in small groups</w:t>
            </w:r>
            <w:r w:rsidRPr="000A7273">
              <w:rPr>
                <w:b/>
                <w:bCs/>
              </w:rPr>
              <w:t xml:space="preserve">. </w:t>
            </w:r>
          </w:p>
        </w:tc>
      </w:tr>
      <w:tr w:rsidR="00C961A6" w:rsidRPr="00F23158" w14:paraId="4B4EE4E8" w14:textId="77777777" w:rsidTr="00C015FD">
        <w:trPr>
          <w:cantSplit/>
        </w:trPr>
        <w:tc>
          <w:tcPr>
            <w:tcW w:w="8783" w:type="dxa"/>
            <w:shd w:val="clear" w:color="auto" w:fill="FFFFFF" w:themeFill="background1"/>
          </w:tcPr>
          <w:p w14:paraId="6F9BE937" w14:textId="54BD3B06" w:rsidR="00C961A6" w:rsidRPr="00BB1912" w:rsidRDefault="00C961A6" w:rsidP="00C015FD">
            <w:pPr>
              <w:pStyle w:val="VCAAbulletlevel2"/>
            </w:pPr>
            <w:r>
              <w:t>In small groups, d</w:t>
            </w:r>
            <w:r w:rsidRPr="00B91E9A">
              <w:t xml:space="preserve">esign and implement a school awareness campaign focused on a specific climate change issue. Create posters, </w:t>
            </w:r>
            <w:proofErr w:type="gramStart"/>
            <w:r w:rsidRPr="00B91E9A">
              <w:t>flyers</w:t>
            </w:r>
            <w:proofErr w:type="gramEnd"/>
            <w:r>
              <w:t xml:space="preserve"> or</w:t>
            </w:r>
            <w:r w:rsidRPr="00B91E9A">
              <w:t xml:space="preserve"> social media</w:t>
            </w:r>
            <w:r>
              <w:t xml:space="preserve"> </w:t>
            </w:r>
            <w:r w:rsidRPr="00B91E9A">
              <w:t>posts</w:t>
            </w:r>
            <w:r>
              <w:t xml:space="preserve"> in </w:t>
            </w:r>
            <w:sdt>
              <w:sdtPr>
                <w:rPr>
                  <w:szCs w:val="22"/>
                </w:rPr>
                <w:alias w:val="Keywords"/>
                <w:tag w:val=""/>
                <w:id w:val="2032982902"/>
                <w:placeholder>
                  <w:docPart w:val="A697B7DD8A7448E6B2FD0AA1CEA7B119"/>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Russian</w:t>
                </w:r>
              </w:sdtContent>
            </w:sdt>
            <w:r w:rsidRPr="00B91E9A">
              <w:t xml:space="preserve"> to educate</w:t>
            </w:r>
            <w:r>
              <w:t xml:space="preserve"> the school</w:t>
            </w:r>
            <w:r w:rsidRPr="00B91E9A">
              <w:t xml:space="preserve"> </w:t>
            </w:r>
            <w:r>
              <w:t>community</w:t>
            </w:r>
            <w:r w:rsidRPr="00B91E9A">
              <w:t xml:space="preserve"> about the importance of taking action against climate change.</w:t>
            </w:r>
          </w:p>
        </w:tc>
      </w:tr>
      <w:tr w:rsidR="00C961A6" w:rsidRPr="00F23158" w14:paraId="07E8E302" w14:textId="77777777" w:rsidTr="00C015FD">
        <w:trPr>
          <w:cantSplit/>
        </w:trPr>
        <w:tc>
          <w:tcPr>
            <w:tcW w:w="8783" w:type="dxa"/>
            <w:shd w:val="clear" w:color="auto" w:fill="FFFFFF" w:themeFill="background1"/>
          </w:tcPr>
          <w:p w14:paraId="2CB070EC" w14:textId="77777777" w:rsidR="00C961A6" w:rsidRDefault="00C961A6" w:rsidP="00C015FD">
            <w:pPr>
              <w:pStyle w:val="VCAAbulletlevel2"/>
            </w:pPr>
            <w:r w:rsidRPr="00E746B4">
              <w:t>Participate in a simulation activity</w:t>
            </w:r>
            <w:r>
              <w:t xml:space="preserve"> (e.g. </w:t>
            </w:r>
            <w:r w:rsidRPr="00E746B4">
              <w:t>climate change negotiation or a role-playing game</w:t>
            </w:r>
            <w:r>
              <w:t>)</w:t>
            </w:r>
            <w:r w:rsidRPr="00E746B4">
              <w:t xml:space="preserve"> where </w:t>
            </w:r>
            <w:r>
              <w:t xml:space="preserve">you and your classmates </w:t>
            </w:r>
            <w:r w:rsidRPr="00E746B4">
              <w:t>represent different stakeholders (e.g. government officials, environmental activists, industry representatives) and engage in discussions and decision-making processes related to climate change mitigation and adaptation strategies.</w:t>
            </w:r>
          </w:p>
        </w:tc>
      </w:tr>
    </w:tbl>
    <w:p w14:paraId="0C596BF7" w14:textId="77777777" w:rsidR="00C961A6" w:rsidRDefault="00C961A6" w:rsidP="00C961A6">
      <w:pPr>
        <w:pStyle w:val="VCAAbulletlevel2"/>
        <w:numPr>
          <w:ilvl w:val="0"/>
          <w:numId w:val="0"/>
        </w:numPr>
        <w:tabs>
          <w:tab w:val="clear" w:pos="425"/>
        </w:tabs>
        <w:rPr>
          <w:shd w:val="clear" w:color="auto" w:fill="FFFFFF"/>
        </w:rPr>
      </w:pPr>
    </w:p>
    <w:tbl>
      <w:tblPr>
        <w:tblStyle w:val="TableGrid"/>
        <w:tblW w:w="0" w:type="auto"/>
        <w:tblInd w:w="-5" w:type="dxa"/>
        <w:tblLook w:val="04A0" w:firstRow="1" w:lastRow="0" w:firstColumn="1" w:lastColumn="0" w:noHBand="0" w:noVBand="1"/>
      </w:tblPr>
      <w:tblGrid>
        <w:gridCol w:w="8783"/>
      </w:tblGrid>
      <w:tr w:rsidR="00C961A6" w14:paraId="6059A30E" w14:textId="77777777" w:rsidTr="00C015FD">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5D8FAAF6" w14:textId="77777777" w:rsidR="00C961A6" w:rsidRPr="006D5172" w:rsidRDefault="00C961A6" w:rsidP="00C015FD">
            <w:pPr>
              <w:pStyle w:val="Heading2"/>
              <w:rPr>
                <w:b/>
                <w:bCs/>
                <w:color w:val="004EA8"/>
              </w:rPr>
            </w:pPr>
            <w:bookmarkStart w:id="86" w:name="_Toc191908686"/>
            <w:r w:rsidRPr="00B13D9B">
              <w:rPr>
                <w:b/>
                <w:bCs/>
                <w:noProof/>
                <w:color w:val="004EA8"/>
              </w:rPr>
              <w:drawing>
                <wp:anchor distT="0" distB="0" distL="114300" distR="114300" simplePos="0" relativeHeight="251679744" behindDoc="0" locked="0" layoutInCell="1" allowOverlap="1" wp14:anchorId="5B9B4830" wp14:editId="6F2D4EFF">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228515739"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86"/>
            <w:r w:rsidRPr="00B13D9B">
              <w:rPr>
                <w:b/>
                <w:bCs/>
                <w:color w:val="004EA8"/>
              </w:rPr>
              <w:t xml:space="preserve"> </w:t>
            </w:r>
          </w:p>
          <w:p w14:paraId="6B9E7D1A" w14:textId="77777777" w:rsidR="00C961A6" w:rsidRDefault="00C961A6" w:rsidP="00C015FD">
            <w:pPr>
              <w:pStyle w:val="VCAAbulletlevel2"/>
              <w:numPr>
                <w:ilvl w:val="0"/>
                <w:numId w:val="0"/>
              </w:numPr>
              <w:spacing w:line="240" w:lineRule="auto"/>
              <w:rPr>
                <w:b/>
                <w:bCs/>
                <w:color w:val="004EA8"/>
                <w:sz w:val="32"/>
                <w:szCs w:val="32"/>
              </w:rPr>
            </w:pPr>
            <w:r w:rsidRPr="00F23158">
              <w:rPr>
                <w:b/>
                <w:bCs/>
                <w:color w:val="004EA8"/>
                <w:sz w:val="32"/>
                <w:szCs w:val="32"/>
              </w:rPr>
              <w:lastRenderedPageBreak/>
              <w:t>Create an online space dedicated to sharing knowledge and raising awareness about climate change.</w:t>
            </w:r>
          </w:p>
          <w:p w14:paraId="3A323134" w14:textId="77777777" w:rsidR="00C961A6" w:rsidRDefault="00C961A6" w:rsidP="00C015FD">
            <w:pPr>
              <w:pStyle w:val="VCAAbulletlevel2"/>
              <w:numPr>
                <w:ilvl w:val="0"/>
                <w:numId w:val="0"/>
              </w:numPr>
              <w:rPr>
                <w:b/>
                <w:bCs/>
                <w:color w:val="004EA8"/>
                <w:sz w:val="32"/>
                <w:szCs w:val="32"/>
              </w:rPr>
            </w:pPr>
          </w:p>
          <w:p w14:paraId="32965AF4" w14:textId="77777777" w:rsidR="00C961A6" w:rsidRDefault="00C961A6" w:rsidP="00C015FD">
            <w:pPr>
              <w:pStyle w:val="VCAAbulletlevel2"/>
            </w:pPr>
            <w:r>
              <w:t xml:space="preserve">Divide into small groups and choose a specific climate change issue for the group to focus on, such as deforestation, renewable </w:t>
            </w:r>
            <w:proofErr w:type="gramStart"/>
            <w:r>
              <w:t>energy</w:t>
            </w:r>
            <w:proofErr w:type="gramEnd"/>
            <w:r>
              <w:t xml:space="preserve"> or plastic pollution. Research and gather information about the chosen topic, including its causes, impacts and possible solutions.</w:t>
            </w:r>
            <w:r>
              <w:br/>
            </w:r>
          </w:p>
          <w:p w14:paraId="4D2C0BEC" w14:textId="77777777" w:rsidR="00C961A6" w:rsidRDefault="00C961A6" w:rsidP="00C015FD">
            <w:pPr>
              <w:pStyle w:val="VCAAbulletlevel2"/>
            </w:pPr>
            <w:r>
              <w:t xml:space="preserve">Work in small groups to address various aspects of climate change by collaboratively planning the layout for your selected text type (e.g. vlog/blog entry, article, interview, narrative) and style of writing (e.g. informative, </w:t>
            </w:r>
            <w:proofErr w:type="gramStart"/>
            <w:r>
              <w:t>persuasive</w:t>
            </w:r>
            <w:proofErr w:type="gramEnd"/>
            <w:r>
              <w:t xml:space="preserve"> or personal).</w:t>
            </w:r>
            <w:r>
              <w:br/>
            </w:r>
          </w:p>
          <w:p w14:paraId="2DD228F0" w14:textId="77777777" w:rsidR="00C961A6" w:rsidRDefault="00C961A6" w:rsidP="00C015FD">
            <w:pPr>
              <w:pStyle w:val="VCAAbulletlevel2"/>
            </w:pPr>
            <w:r>
              <w:t xml:space="preserve">Research examples of the text type the group has chosen. Analyse context, </w:t>
            </w:r>
            <w:proofErr w:type="gramStart"/>
            <w:r>
              <w:t>audience</w:t>
            </w:r>
            <w:proofErr w:type="gramEnd"/>
            <w:r>
              <w:t xml:space="preserve"> and purpose, then discuss and identify these for your own text. Clarify the message you want to convey and what action or response you hope to inspire.</w:t>
            </w:r>
            <w:r>
              <w:br/>
            </w:r>
          </w:p>
          <w:p w14:paraId="72794E9C" w14:textId="77777777" w:rsidR="00C961A6" w:rsidRDefault="00C961A6" w:rsidP="00C015FD">
            <w:pPr>
              <w:pStyle w:val="VCAAbulletlevel2"/>
            </w:pPr>
            <w:r>
              <w:t>Analyse the language features used in the example texts and consider how they effectively engage the intended audience and fulfil the purpose. Identify key language features that you can incorporate into your own writing to enhance its effectiveness and impact.</w:t>
            </w:r>
            <w:r>
              <w:br/>
            </w:r>
          </w:p>
          <w:p w14:paraId="32C9A531" w14:textId="77777777" w:rsidR="00C961A6" w:rsidRDefault="00C961A6" w:rsidP="00C015FD">
            <w:pPr>
              <w:pStyle w:val="VCAAbulletlevel2"/>
            </w:pPr>
            <w:r>
              <w:t xml:space="preserve">Draft the text for your online space, then discuss and evaluate the language choices made, ensuring that they align with the context, </w:t>
            </w:r>
            <w:proofErr w:type="gramStart"/>
            <w:r>
              <w:t>audience</w:t>
            </w:r>
            <w:proofErr w:type="gramEnd"/>
            <w:r>
              <w:t xml:space="preserve"> and purpose you have identified. Consider the vocabulary, sentence structure, tone and persuasive techniques that will resonate with your target audience and effectively communicate your message. </w:t>
            </w:r>
            <w:r>
              <w:br/>
            </w:r>
          </w:p>
          <w:p w14:paraId="7CD31FA4" w14:textId="77777777" w:rsidR="00C961A6" w:rsidRDefault="00C961A6" w:rsidP="00C015FD">
            <w:pPr>
              <w:pStyle w:val="VCAAbulletlevel2"/>
            </w:pPr>
            <w:r>
              <w:t>Choose an effective visual text (e.g. photograph, drawing, graph, chart) that complements your text and enhances viewers’ understanding and engagement. Identify key information in the image; then reference this additional content in your text.</w:t>
            </w:r>
            <w:r>
              <w:br/>
            </w:r>
          </w:p>
          <w:p w14:paraId="4A71C46C" w14:textId="77777777" w:rsidR="00C961A6" w:rsidRDefault="00C961A6" w:rsidP="00C015FD">
            <w:pPr>
              <w:pStyle w:val="VCAAbulletlevel2"/>
            </w:pPr>
            <w:r>
              <w:t xml:space="preserve">Re-read your text as a group and make revisions and adjustments as needed to achieve clarity, </w:t>
            </w:r>
            <w:proofErr w:type="gramStart"/>
            <w:r>
              <w:t>coherence</w:t>
            </w:r>
            <w:proofErr w:type="gramEnd"/>
            <w:r>
              <w:t xml:space="preserve"> and the desired impact.</w:t>
            </w:r>
            <w:r>
              <w:br/>
            </w:r>
          </w:p>
          <w:p w14:paraId="0989482B" w14:textId="77777777" w:rsidR="00C961A6" w:rsidRDefault="00C961A6" w:rsidP="00C015FD">
            <w:pPr>
              <w:pStyle w:val="VCAAbulletlevel2"/>
            </w:pPr>
            <w:r>
              <w:t>Review the final product as a group, making any necessary adjustments to maintain effective language style, and add your revised texts to the online space.</w:t>
            </w:r>
            <w:r>
              <w:br/>
              <w:t xml:space="preserve"> </w:t>
            </w:r>
          </w:p>
          <w:p w14:paraId="72A2406E" w14:textId="77777777" w:rsidR="00C961A6" w:rsidRDefault="00C961A6" w:rsidP="00C015FD">
            <w:pPr>
              <w:pStyle w:val="VCAAbulletlevel2"/>
            </w:pPr>
            <w:r>
              <w:t>Read another group’s text and complete a ‘See, think, wonder’ thinking protocol on the information in the text. Discuss your notes with your group and decide on an action you could take to be more environmentally conscious.</w:t>
            </w:r>
          </w:p>
          <w:p w14:paraId="558EBF9C" w14:textId="77777777" w:rsidR="00C961A6" w:rsidRPr="0066155E" w:rsidRDefault="00C961A6" w:rsidP="00C015FD">
            <w:pPr>
              <w:pStyle w:val="VCAAbulletlevel2"/>
              <w:numPr>
                <w:ilvl w:val="0"/>
                <w:numId w:val="0"/>
              </w:numPr>
              <w:ind w:left="360"/>
            </w:pPr>
          </w:p>
        </w:tc>
      </w:tr>
    </w:tbl>
    <w:p w14:paraId="69D132B0" w14:textId="77777777" w:rsidR="00C961A6" w:rsidRDefault="00C961A6" w:rsidP="00C961A6">
      <w:pPr>
        <w:rPr>
          <w:lang w:val="en-AU"/>
        </w:rPr>
      </w:pPr>
      <w:r>
        <w:rPr>
          <w:lang w:val="en-AU"/>
        </w:rPr>
        <w:lastRenderedPageBreak/>
        <w:t xml:space="preserve"> </w:t>
      </w:r>
    </w:p>
    <w:bookmarkEnd w:id="3"/>
    <w:p w14:paraId="6DD2DD37" w14:textId="77777777" w:rsidR="00C961A6" w:rsidRDefault="00C961A6" w:rsidP="00C961A6">
      <w:pPr>
        <w:rPr>
          <w:lang w:val="en-AU"/>
        </w:rPr>
      </w:pPr>
    </w:p>
    <w:p w14:paraId="7F6E6FCB" w14:textId="77777777" w:rsidR="00A01DE0" w:rsidRPr="00C961A6" w:rsidRDefault="00A01DE0" w:rsidP="00C961A6"/>
    <w:sectPr w:rsidR="00A01DE0" w:rsidRPr="00C961A6" w:rsidSect="005F33CC">
      <w:headerReference w:type="default" r:id="rId55"/>
      <w:footerReference w:type="default" r:id="rId56"/>
      <w:headerReference w:type="first" r:id="rId57"/>
      <w:footerReference w:type="first" r:id="rId58"/>
      <w:pgSz w:w="11907" w:h="16840" w:code="9"/>
      <w:pgMar w:top="1430" w:right="1134" w:bottom="1434" w:left="1985" w:header="392" w:footer="27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4CC96C9" w14:textId="77777777" w:rsidR="00350E9A" w:rsidRDefault="00350E9A" w:rsidP="00304EA1">
      <w:pPr>
        <w:spacing w:after="0" w:line="240" w:lineRule="auto"/>
      </w:pPr>
      <w:r>
        <w:separator/>
      </w:r>
    </w:p>
  </w:endnote>
  <w:endnote w:type="continuationSeparator" w:id="0">
    <w:p w14:paraId="672FC29B" w14:textId="77777777" w:rsidR="00350E9A" w:rsidRDefault="00350E9A" w:rsidP="00304EA1">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D30807" w14:textId="77777777" w:rsidR="00C961A6" w:rsidRDefault="00C961A6" w:rsidP="00D652E8">
    <w:pPr>
      <w:pStyle w:val="Footer"/>
      <w:tabs>
        <w:tab w:val="clear" w:pos="9026"/>
        <w:tab w:val="left" w:pos="567"/>
        <w:tab w:val="right" w:pos="11340"/>
      </w:tabs>
      <w:jc w:val="cen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13"/>
      <w:gridCol w:w="3213"/>
      <w:gridCol w:w="3213"/>
    </w:tblGrid>
    <w:tr w:rsidR="00C961A6" w:rsidRPr="00D0381D" w14:paraId="48F7495C" w14:textId="77777777" w:rsidTr="00D0381D">
      <w:tc>
        <w:tcPr>
          <w:tcW w:w="1665" w:type="pct"/>
          <w:tcMar>
            <w:left w:w="0" w:type="dxa"/>
            <w:right w:w="0" w:type="dxa"/>
          </w:tcMar>
        </w:tcPr>
        <w:p w14:paraId="1A68C40D" w14:textId="77777777" w:rsidR="00C961A6" w:rsidRPr="00D0381D" w:rsidRDefault="00C961A6" w:rsidP="00D0381D">
          <w:pPr>
            <w:tabs>
              <w:tab w:val="right" w:pos="9639"/>
            </w:tabs>
            <w:rPr>
              <w:color w:val="999999" w:themeColor="accent2"/>
              <w:sz w:val="18"/>
              <w:szCs w:val="18"/>
            </w:rPr>
          </w:pPr>
          <w:r w:rsidRPr="009B3B87">
            <w:rPr>
              <w:sz w:val="18"/>
              <w:szCs w:val="18"/>
            </w:rPr>
            <w:t xml:space="preserve">© </w:t>
          </w:r>
          <w:hyperlink r:id="rId1" w:history="1">
            <w:r w:rsidRPr="00D0381D">
              <w:rPr>
                <w:rStyle w:val="Hyperlink"/>
                <w:sz w:val="18"/>
                <w:szCs w:val="18"/>
              </w:rPr>
              <w:t>VCAA</w:t>
            </w:r>
          </w:hyperlink>
        </w:p>
      </w:tc>
      <w:tc>
        <w:tcPr>
          <w:tcW w:w="1665" w:type="pct"/>
          <w:tcMar>
            <w:left w:w="0" w:type="dxa"/>
            <w:right w:w="0" w:type="dxa"/>
          </w:tcMar>
        </w:tcPr>
        <w:p w14:paraId="4035E849" w14:textId="77777777" w:rsidR="00C961A6" w:rsidRPr="00D0381D" w:rsidRDefault="00C961A6" w:rsidP="00D0381D">
          <w:pPr>
            <w:tabs>
              <w:tab w:val="right" w:pos="9639"/>
            </w:tabs>
            <w:rPr>
              <w:color w:val="999999" w:themeColor="accent2"/>
              <w:sz w:val="18"/>
              <w:szCs w:val="18"/>
            </w:rPr>
          </w:pPr>
        </w:p>
      </w:tc>
      <w:tc>
        <w:tcPr>
          <w:tcW w:w="1665" w:type="pct"/>
          <w:tcMar>
            <w:left w:w="0" w:type="dxa"/>
            <w:right w:w="0" w:type="dxa"/>
          </w:tcMar>
        </w:tcPr>
        <w:p w14:paraId="6F1D0FE2" w14:textId="77777777" w:rsidR="00C961A6" w:rsidRPr="009B3B87" w:rsidRDefault="00C961A6"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i</w:t>
          </w:r>
          <w:r w:rsidRPr="009B3B87">
            <w:rPr>
              <w:sz w:val="18"/>
              <w:szCs w:val="18"/>
            </w:rPr>
            <w:fldChar w:fldCharType="end"/>
          </w:r>
        </w:p>
      </w:tc>
    </w:tr>
  </w:tbl>
  <w:p w14:paraId="51C63CCA" w14:textId="77777777" w:rsidR="00C961A6" w:rsidRPr="00534253" w:rsidRDefault="00C961A6" w:rsidP="00534253">
    <w:pPr>
      <w:pStyle w:val="Captionsandfootnotes"/>
      <w:spacing w:before="0" w:after="0" w:line="20" w:lineRule="exact"/>
      <w:rPr>
        <w:sz w:val="16"/>
        <w:szCs w:val="16"/>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1"/>
      <w:gridCol w:w="2894"/>
      <w:gridCol w:w="2943"/>
    </w:tblGrid>
    <w:tr w:rsidR="00C961A6" w:rsidRPr="00D0381D" w14:paraId="68E53CE8" w14:textId="77777777" w:rsidTr="00D0381D">
      <w:tc>
        <w:tcPr>
          <w:tcW w:w="3285" w:type="dxa"/>
          <w:tcMar>
            <w:left w:w="0" w:type="dxa"/>
            <w:right w:w="0" w:type="dxa"/>
          </w:tcMar>
        </w:tcPr>
        <w:p w14:paraId="2754A581" w14:textId="77777777" w:rsidR="00C961A6" w:rsidRPr="00D0381D" w:rsidRDefault="00C961A6"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755E0B65" w14:textId="77777777" w:rsidR="00C961A6" w:rsidRPr="00D0381D" w:rsidRDefault="00C961A6" w:rsidP="00D0381D">
          <w:pPr>
            <w:tabs>
              <w:tab w:val="right" w:pos="9639"/>
            </w:tabs>
            <w:rPr>
              <w:color w:val="999999" w:themeColor="accent2"/>
              <w:sz w:val="18"/>
              <w:szCs w:val="18"/>
            </w:rPr>
          </w:pPr>
        </w:p>
      </w:tc>
      <w:tc>
        <w:tcPr>
          <w:tcW w:w="3285" w:type="dxa"/>
          <w:tcMar>
            <w:left w:w="0" w:type="dxa"/>
            <w:right w:w="0" w:type="dxa"/>
          </w:tcMar>
        </w:tcPr>
        <w:p w14:paraId="33E8111C" w14:textId="77777777" w:rsidR="00C961A6" w:rsidRPr="009B3B87" w:rsidRDefault="00C961A6"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1</w:t>
          </w:r>
          <w:r w:rsidRPr="009B3B87">
            <w:rPr>
              <w:sz w:val="18"/>
              <w:szCs w:val="18"/>
            </w:rPr>
            <w:fldChar w:fldCharType="end"/>
          </w:r>
        </w:p>
      </w:tc>
    </w:tr>
  </w:tbl>
  <w:p w14:paraId="3D5E730A" w14:textId="77777777" w:rsidR="00C961A6" w:rsidRPr="00534253" w:rsidRDefault="00C961A6"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61312" behindDoc="1" locked="1" layoutInCell="1" allowOverlap="1" wp14:anchorId="397DCDD5" wp14:editId="2A4E2425">
          <wp:simplePos x="0" y="0"/>
          <wp:positionH relativeFrom="column">
            <wp:posOffset>-1303020</wp:posOffset>
          </wp:positionH>
          <wp:positionV relativeFrom="page">
            <wp:posOffset>10073005</wp:posOffset>
          </wp:positionV>
          <wp:extent cx="8797290" cy="624205"/>
          <wp:effectExtent l="0" t="0" r="3810" b="0"/>
          <wp:wrapNone/>
          <wp:docPr id="285891281" name="Picture 28589128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C961A6" w14:paraId="28EB7BF0" w14:textId="77777777" w:rsidTr="00707E68">
      <w:tc>
        <w:tcPr>
          <w:tcW w:w="3285" w:type="dxa"/>
          <w:vAlign w:val="center"/>
        </w:tcPr>
        <w:p w14:paraId="2B4E1192" w14:textId="77777777" w:rsidR="00C961A6" w:rsidRDefault="007B5240" w:rsidP="007619E0">
          <w:pPr>
            <w:pStyle w:val="Captionsandfootnotes"/>
            <w:tabs>
              <w:tab w:val="right" w:pos="9639"/>
            </w:tabs>
            <w:spacing w:line="240" w:lineRule="auto"/>
            <w:rPr>
              <w:color w:val="999999" w:themeColor="accent2"/>
            </w:rPr>
          </w:pPr>
          <w:hyperlink r:id="rId1" w:history="1">
            <w:r w:rsidR="00C961A6">
              <w:rPr>
                <w:rStyle w:val="Hyperlink"/>
              </w:rPr>
              <w:t>VCAA</w:t>
            </w:r>
          </w:hyperlink>
        </w:p>
      </w:tc>
      <w:tc>
        <w:tcPr>
          <w:tcW w:w="3285" w:type="dxa"/>
          <w:vAlign w:val="center"/>
        </w:tcPr>
        <w:p w14:paraId="6D04E7A7" w14:textId="77777777" w:rsidR="00C961A6" w:rsidRDefault="00C961A6" w:rsidP="00707E68">
          <w:pPr>
            <w:pStyle w:val="Captionsandfootnotes"/>
            <w:tabs>
              <w:tab w:val="right" w:pos="9639"/>
            </w:tabs>
            <w:spacing w:line="240" w:lineRule="auto"/>
            <w:jc w:val="center"/>
            <w:rPr>
              <w:color w:val="999999" w:themeColor="accent2"/>
            </w:rPr>
          </w:pPr>
        </w:p>
      </w:tc>
      <w:tc>
        <w:tcPr>
          <w:tcW w:w="3285" w:type="dxa"/>
          <w:vAlign w:val="center"/>
        </w:tcPr>
        <w:p w14:paraId="7037D4CC" w14:textId="77777777" w:rsidR="00C961A6" w:rsidRDefault="00C961A6"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6CFE7A54" w14:textId="77777777" w:rsidR="00C961A6" w:rsidRDefault="00C961A6" w:rsidP="00650423">
    <w:pPr>
      <w:pStyle w:val="Captionsandfootnotes"/>
      <w:tabs>
        <w:tab w:val="right" w:pos="9639"/>
      </w:tabs>
      <w:spacing w:line="240" w:lineRule="auto"/>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350E9A" w:rsidRPr="00D0381D" w14:paraId="61BF007D" w14:textId="77777777" w:rsidTr="00D0381D">
      <w:tc>
        <w:tcPr>
          <w:tcW w:w="3285" w:type="dxa"/>
          <w:tcMar>
            <w:left w:w="0" w:type="dxa"/>
            <w:right w:w="0" w:type="dxa"/>
          </w:tcMar>
        </w:tcPr>
        <w:p w14:paraId="4004BF4A" w14:textId="78C85602" w:rsidR="00350E9A" w:rsidRPr="00D0381D" w:rsidRDefault="00350E9A"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112B474A" w14:textId="77777777" w:rsidR="00350E9A" w:rsidRPr="00D0381D" w:rsidRDefault="00350E9A" w:rsidP="00D0381D">
          <w:pPr>
            <w:tabs>
              <w:tab w:val="right" w:pos="9639"/>
            </w:tabs>
            <w:rPr>
              <w:color w:val="999999" w:themeColor="accent2"/>
              <w:sz w:val="18"/>
              <w:szCs w:val="18"/>
            </w:rPr>
          </w:pPr>
        </w:p>
      </w:tc>
      <w:tc>
        <w:tcPr>
          <w:tcW w:w="3285" w:type="dxa"/>
          <w:tcMar>
            <w:left w:w="0" w:type="dxa"/>
            <w:right w:w="0" w:type="dxa"/>
          </w:tcMar>
        </w:tcPr>
        <w:p w14:paraId="445A92D0" w14:textId="62FE9AEF" w:rsidR="00350E9A" w:rsidRPr="009B3B87" w:rsidRDefault="00350E9A"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0055611A" w:rsidRPr="009B3B87">
            <w:rPr>
              <w:noProof/>
              <w:sz w:val="18"/>
              <w:szCs w:val="18"/>
            </w:rPr>
            <w:t>1</w:t>
          </w:r>
          <w:r w:rsidRPr="009B3B87">
            <w:rPr>
              <w:sz w:val="18"/>
              <w:szCs w:val="18"/>
            </w:rPr>
            <w:fldChar w:fldCharType="end"/>
          </w:r>
        </w:p>
      </w:tc>
    </w:tr>
  </w:tbl>
  <w:p w14:paraId="7782ADD3" w14:textId="77777777" w:rsidR="00350E9A" w:rsidRPr="00534253" w:rsidRDefault="00350E9A"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59264" behindDoc="1" locked="1" layoutInCell="1" allowOverlap="1" wp14:anchorId="6B6095CE" wp14:editId="04B6C058">
          <wp:simplePos x="0" y="0"/>
          <wp:positionH relativeFrom="column">
            <wp:posOffset>-1303020</wp:posOffset>
          </wp:positionH>
          <wp:positionV relativeFrom="page">
            <wp:posOffset>10073005</wp:posOffset>
          </wp:positionV>
          <wp:extent cx="8797290" cy="624205"/>
          <wp:effectExtent l="0" t="0" r="3810" b="0"/>
          <wp:wrapNone/>
          <wp:docPr id="38" name="Picture 3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350E9A" w14:paraId="67DBFA26" w14:textId="77777777" w:rsidTr="00707E68">
      <w:tc>
        <w:tcPr>
          <w:tcW w:w="3285" w:type="dxa"/>
          <w:vAlign w:val="center"/>
        </w:tcPr>
        <w:p w14:paraId="5042C4CF" w14:textId="77777777" w:rsidR="00350E9A" w:rsidRDefault="007B5240" w:rsidP="007619E0">
          <w:pPr>
            <w:pStyle w:val="Captionsandfootnotes"/>
            <w:tabs>
              <w:tab w:val="right" w:pos="9639"/>
            </w:tabs>
            <w:spacing w:line="240" w:lineRule="auto"/>
            <w:rPr>
              <w:color w:val="999999" w:themeColor="accent2"/>
            </w:rPr>
          </w:pPr>
          <w:hyperlink r:id="rId1" w:history="1">
            <w:r w:rsidR="00350E9A">
              <w:rPr>
                <w:rStyle w:val="Hyperlink"/>
              </w:rPr>
              <w:t>VCAA</w:t>
            </w:r>
          </w:hyperlink>
        </w:p>
      </w:tc>
      <w:tc>
        <w:tcPr>
          <w:tcW w:w="3285" w:type="dxa"/>
          <w:vAlign w:val="center"/>
        </w:tcPr>
        <w:p w14:paraId="2C8516DC" w14:textId="77777777" w:rsidR="00350E9A" w:rsidRDefault="00350E9A" w:rsidP="00707E68">
          <w:pPr>
            <w:pStyle w:val="Captionsandfootnotes"/>
            <w:tabs>
              <w:tab w:val="right" w:pos="9639"/>
            </w:tabs>
            <w:spacing w:line="240" w:lineRule="auto"/>
            <w:jc w:val="center"/>
            <w:rPr>
              <w:color w:val="999999" w:themeColor="accent2"/>
            </w:rPr>
          </w:pPr>
        </w:p>
      </w:tc>
      <w:tc>
        <w:tcPr>
          <w:tcW w:w="3285" w:type="dxa"/>
          <w:vAlign w:val="center"/>
        </w:tcPr>
        <w:p w14:paraId="08CAD1B6" w14:textId="77777777" w:rsidR="00350E9A" w:rsidRDefault="00350E9A"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7D186522" w14:textId="77777777" w:rsidR="00350E9A" w:rsidRDefault="00350E9A" w:rsidP="00650423">
    <w:pPr>
      <w:pStyle w:val="Captionsandfootnotes"/>
      <w:tabs>
        <w:tab w:val="right" w:pos="9639"/>
      </w:tabs>
      <w:spacing w:line="240" w:lineRule="auto"/>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8854F67" w14:textId="77777777" w:rsidR="00350E9A" w:rsidRDefault="00350E9A" w:rsidP="00304EA1">
      <w:pPr>
        <w:spacing w:after="0" w:line="240" w:lineRule="auto"/>
      </w:pPr>
      <w:r>
        <w:separator/>
      </w:r>
    </w:p>
  </w:footnote>
  <w:footnote w:type="continuationSeparator" w:id="0">
    <w:p w14:paraId="50882BCF" w14:textId="77777777" w:rsidR="00350E9A" w:rsidRDefault="00350E9A" w:rsidP="00304EA1">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alias w:val="Title"/>
      <w:tag w:val=""/>
      <w:id w:val="1186950884"/>
      <w:placeholder>
        <w:docPart w:val="75BD38B864049E4CB05FD22C1CB75C76"/>
      </w:placeholder>
      <w:dataBinding w:prefixMappings="xmlns:ns0='http://purl.org/dc/elements/1.1/' xmlns:ns1='http://schemas.openxmlformats.org/package/2006/metadata/core-properties' " w:xpath="/ns1:coreProperties[1]/ns0:title[1]" w:storeItemID="{6C3C8BC8-F283-45AE-878A-BAB7291924A1}"/>
      <w:text/>
    </w:sdtPr>
    <w:sdtEndPr/>
    <w:sdtContent>
      <w:p w14:paraId="1B54DA76" w14:textId="5D0BBC67" w:rsidR="00C961A6" w:rsidRPr="00322123" w:rsidRDefault="00C961A6" w:rsidP="00A11696">
        <w:r>
          <w:t>2025 VCE Russian</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619FC0" w14:textId="77777777" w:rsidR="00C961A6" w:rsidRPr="00A77F1C" w:rsidRDefault="00C961A6" w:rsidP="00707E68">
    <w:pPr>
      <w:pStyle w:val="Captionsandfootnotes"/>
      <w:tabs>
        <w:tab w:val="left" w:pos="1650"/>
      </w:tabs>
      <w:rPr>
        <w:color w:val="999999" w:themeColor="accent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7DF686" w14:textId="5A5221A1" w:rsidR="00C961A6" w:rsidRPr="00322123" w:rsidRDefault="007B5240" w:rsidP="00D86551">
    <w:pPr>
      <w:pStyle w:val="Header"/>
    </w:pPr>
    <w:sdt>
      <w:sdtPr>
        <w:alias w:val="Title"/>
        <w:tag w:val=""/>
        <w:id w:val="30849422"/>
        <w:placeholder>
          <w:docPart w:val="DDEABC966DBB492592282ADB88954F9B"/>
        </w:placeholder>
        <w:dataBinding w:prefixMappings="xmlns:ns0='http://purl.org/dc/elements/1.1/' xmlns:ns1='http://schemas.openxmlformats.org/package/2006/metadata/core-properties' " w:xpath="/ns1:coreProperties[1]/ns0:title[1]" w:storeItemID="{6C3C8BC8-F283-45AE-878A-BAB7291924A1}"/>
        <w:text/>
      </w:sdtPr>
      <w:sdtEndPr/>
      <w:sdtContent>
        <w:r w:rsidR="00C961A6">
          <w:t>2025 VCE Russian</w:t>
        </w:r>
      </w:sdtContent>
    </w:sdt>
    <w:r w:rsidR="00C961A6" w:rsidRPr="00E44381">
      <w:t xml:space="preserve"> </w:t>
    </w:r>
    <w:r w:rsidR="00C961A6">
      <w:t>Teaching and Learning</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2AFB34" w14:textId="1F959A70" w:rsidR="00C961A6" w:rsidRPr="00210AB7" w:rsidRDefault="00C961A6"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717275299"/>
        <w:placeholder>
          <w:docPart w:val="8E38E056B1BD4E60A0FFDC5A118887CB"/>
        </w:placeholder>
        <w:dataBinding w:prefixMappings="xmlns:ns0='http://purl.org/dc/elements/1.1/' xmlns:ns1='http://schemas.openxmlformats.org/package/2006/metadata/core-properties' " w:xpath="/ns1:coreProperties[1]/ns0:title[1]" w:storeItemID="{6C3C8BC8-F283-45AE-878A-BAB7291924A1}"/>
        <w:text/>
      </w:sdtPr>
      <w:sdtEndPr/>
      <w:sdtContent>
        <w:r>
          <w:t>2025 VCE Russian</w:t>
        </w:r>
      </w:sdtContent>
    </w:sdt>
  </w:p>
  <w:p w14:paraId="3FF3CE56" w14:textId="77777777" w:rsidR="00C961A6" w:rsidRPr="00C73F9D" w:rsidRDefault="00C961A6" w:rsidP="00263A66">
    <w:r>
      <w:fldChar w:fldCharType="end"/>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BE7806" w14:textId="61B4B966" w:rsidR="00350E9A" w:rsidRPr="00322123" w:rsidRDefault="007B5240" w:rsidP="00D86551">
    <w:pPr>
      <w:pStyle w:val="Header"/>
    </w:pPr>
    <w:sdt>
      <w:sdtPr>
        <w:alias w:val="Title"/>
        <w:tag w:val=""/>
        <w:id w:val="1684396694"/>
        <w:placeholder>
          <w:docPart w:val="79B7AC50CE2447FDB10CCA094ACFD0B5"/>
        </w:placeholder>
        <w:dataBinding w:prefixMappings="xmlns:ns0='http://purl.org/dc/elements/1.1/' xmlns:ns1='http://schemas.openxmlformats.org/package/2006/metadata/core-properties' " w:xpath="/ns1:coreProperties[1]/ns0:title[1]" w:storeItemID="{6C3C8BC8-F283-45AE-878A-BAB7291924A1}"/>
        <w:text/>
      </w:sdtPr>
      <w:sdtEndPr/>
      <w:sdtContent>
        <w:r w:rsidR="00A52E98">
          <w:t>2025 VCE Russian</w:t>
        </w:r>
      </w:sdtContent>
    </w:sdt>
    <w:r w:rsidR="00E44381" w:rsidRPr="00E44381">
      <w:t xml:space="preserve"> </w:t>
    </w:r>
    <w:r w:rsidR="00C1445D">
      <w:t>Teaching and Learning</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83A868" w14:textId="4A2CFEBE" w:rsidR="00350E9A" w:rsidRPr="00210AB7" w:rsidRDefault="00350E9A"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797653573"/>
        <w:placeholder>
          <w:docPart w:val="5021635338984C4F8984F9F5A01B9444"/>
        </w:placeholder>
        <w:dataBinding w:prefixMappings="xmlns:ns0='http://purl.org/dc/elements/1.1/' xmlns:ns1='http://schemas.openxmlformats.org/package/2006/metadata/core-properties' " w:xpath="/ns1:coreProperties[1]/ns0:title[1]" w:storeItemID="{6C3C8BC8-F283-45AE-878A-BAB7291924A1}"/>
        <w:text/>
      </w:sdtPr>
      <w:sdtEndPr/>
      <w:sdtContent>
        <w:r w:rsidR="00A52E98">
          <w:t>2025 VCE Russian</w:t>
        </w:r>
      </w:sdtContent>
    </w:sdt>
  </w:p>
  <w:p w14:paraId="6DE0A82C" w14:textId="77777777" w:rsidR="00350E9A" w:rsidRPr="00C73F9D" w:rsidRDefault="00350E9A" w:rsidP="00263A66">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65444C4C"/>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95BA6E70"/>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6B6EFC2C"/>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EF1A427A"/>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D6BA1F50"/>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197C05AC"/>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3F02C7C"/>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2402EC5A"/>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F6D02DE8"/>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8E0408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2343483"/>
    <w:multiLevelType w:val="multilevel"/>
    <w:tmpl w:val="A53C73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05134B3B"/>
    <w:multiLevelType w:val="multilevel"/>
    <w:tmpl w:val="BFF474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05344493"/>
    <w:multiLevelType w:val="multilevel"/>
    <w:tmpl w:val="18A86E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07155AFD"/>
    <w:multiLevelType w:val="multilevel"/>
    <w:tmpl w:val="E3EC63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07334D75"/>
    <w:multiLevelType w:val="multilevel"/>
    <w:tmpl w:val="98F443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075A315F"/>
    <w:multiLevelType w:val="multilevel"/>
    <w:tmpl w:val="726AD3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07BE42BE"/>
    <w:multiLevelType w:val="multilevel"/>
    <w:tmpl w:val="8326CA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08531643"/>
    <w:multiLevelType w:val="multilevel"/>
    <w:tmpl w:val="5D5CE8E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091631F7"/>
    <w:multiLevelType w:val="multilevel"/>
    <w:tmpl w:val="1B8074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09400F8E"/>
    <w:multiLevelType w:val="multilevel"/>
    <w:tmpl w:val="C1A8D8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 w15:restartNumberingAfterBreak="0">
    <w:nsid w:val="09924DEC"/>
    <w:multiLevelType w:val="multilevel"/>
    <w:tmpl w:val="553A2A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 w15:restartNumberingAfterBreak="0">
    <w:nsid w:val="0A3E1EF5"/>
    <w:multiLevelType w:val="multilevel"/>
    <w:tmpl w:val="A2AC39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0A587C95"/>
    <w:multiLevelType w:val="multilevel"/>
    <w:tmpl w:val="89E476C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0B904BB9"/>
    <w:multiLevelType w:val="multilevel"/>
    <w:tmpl w:val="709A59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4" w15:restartNumberingAfterBreak="0">
    <w:nsid w:val="0D4842B6"/>
    <w:multiLevelType w:val="multilevel"/>
    <w:tmpl w:val="073CC7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5" w15:restartNumberingAfterBreak="0">
    <w:nsid w:val="0E2B4472"/>
    <w:multiLevelType w:val="multilevel"/>
    <w:tmpl w:val="300CB2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6" w15:restartNumberingAfterBreak="0">
    <w:nsid w:val="0EB318D2"/>
    <w:multiLevelType w:val="multilevel"/>
    <w:tmpl w:val="EC3428A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7" w15:restartNumberingAfterBreak="0">
    <w:nsid w:val="0EDF31C8"/>
    <w:multiLevelType w:val="multilevel"/>
    <w:tmpl w:val="06AAE9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8" w15:restartNumberingAfterBreak="0">
    <w:nsid w:val="0FEB6CA6"/>
    <w:multiLevelType w:val="multilevel"/>
    <w:tmpl w:val="F17236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9" w15:restartNumberingAfterBreak="0">
    <w:nsid w:val="101C4053"/>
    <w:multiLevelType w:val="multilevel"/>
    <w:tmpl w:val="D2440E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0" w15:restartNumberingAfterBreak="0">
    <w:nsid w:val="11B15401"/>
    <w:multiLevelType w:val="multilevel"/>
    <w:tmpl w:val="E61A299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1" w15:restartNumberingAfterBreak="0">
    <w:nsid w:val="130423DE"/>
    <w:multiLevelType w:val="hybridMultilevel"/>
    <w:tmpl w:val="47AC176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0">
    <w:nsid w:val="13734AC8"/>
    <w:multiLevelType w:val="multilevel"/>
    <w:tmpl w:val="357E8C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3" w15:restartNumberingAfterBreak="0">
    <w:nsid w:val="161132F5"/>
    <w:multiLevelType w:val="multilevel"/>
    <w:tmpl w:val="1DE4F4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4" w15:restartNumberingAfterBreak="0">
    <w:nsid w:val="176A7024"/>
    <w:multiLevelType w:val="multilevel"/>
    <w:tmpl w:val="D7AEDE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5" w15:restartNumberingAfterBreak="0">
    <w:nsid w:val="179262B1"/>
    <w:multiLevelType w:val="multilevel"/>
    <w:tmpl w:val="E0D049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6" w15:restartNumberingAfterBreak="0">
    <w:nsid w:val="18F23EE5"/>
    <w:multiLevelType w:val="multilevel"/>
    <w:tmpl w:val="1ED8A4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7" w15:restartNumberingAfterBreak="0">
    <w:nsid w:val="19295D7B"/>
    <w:multiLevelType w:val="hybridMultilevel"/>
    <w:tmpl w:val="BAEA35F2"/>
    <w:lvl w:ilvl="0" w:tplc="DAC0B5C0">
      <w:start w:val="1"/>
      <w:numFmt w:val="bullet"/>
      <w:pStyle w:val="Tablebulletnarrow"/>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8" w15:restartNumberingAfterBreak="0">
    <w:nsid w:val="19BB53D9"/>
    <w:multiLevelType w:val="multilevel"/>
    <w:tmpl w:val="FB7A36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9" w15:restartNumberingAfterBreak="0">
    <w:nsid w:val="1A3933FA"/>
    <w:multiLevelType w:val="multilevel"/>
    <w:tmpl w:val="927E92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0" w15:restartNumberingAfterBreak="0">
    <w:nsid w:val="1A777CDE"/>
    <w:multiLevelType w:val="multilevel"/>
    <w:tmpl w:val="62BA17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1" w15:restartNumberingAfterBreak="0">
    <w:nsid w:val="1BD26B8B"/>
    <w:multiLevelType w:val="multilevel"/>
    <w:tmpl w:val="213086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2" w15:restartNumberingAfterBreak="0">
    <w:nsid w:val="1DA16937"/>
    <w:multiLevelType w:val="multilevel"/>
    <w:tmpl w:val="462A2E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3" w15:restartNumberingAfterBreak="0">
    <w:nsid w:val="1E0D0BD1"/>
    <w:multiLevelType w:val="multilevel"/>
    <w:tmpl w:val="E7E025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4" w15:restartNumberingAfterBreak="0">
    <w:nsid w:val="1E30557A"/>
    <w:multiLevelType w:val="multilevel"/>
    <w:tmpl w:val="E834BA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5" w15:restartNumberingAfterBreak="0">
    <w:nsid w:val="1E5304C5"/>
    <w:multiLevelType w:val="multilevel"/>
    <w:tmpl w:val="48BA65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6" w15:restartNumberingAfterBreak="0">
    <w:nsid w:val="1EA71867"/>
    <w:multiLevelType w:val="multilevel"/>
    <w:tmpl w:val="B5F653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7" w15:restartNumberingAfterBreak="0">
    <w:nsid w:val="1EF847FA"/>
    <w:multiLevelType w:val="multilevel"/>
    <w:tmpl w:val="1AA6D1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8" w15:restartNumberingAfterBreak="0">
    <w:nsid w:val="1F0943D6"/>
    <w:multiLevelType w:val="multilevel"/>
    <w:tmpl w:val="54B4D3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9" w15:restartNumberingAfterBreak="0">
    <w:nsid w:val="1F6C27F4"/>
    <w:multiLevelType w:val="multilevel"/>
    <w:tmpl w:val="E318952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0" w15:restartNumberingAfterBreak="0">
    <w:nsid w:val="1FB46D6C"/>
    <w:multiLevelType w:val="multilevel"/>
    <w:tmpl w:val="133EB17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1" w15:restartNumberingAfterBreak="0">
    <w:nsid w:val="20E354A8"/>
    <w:multiLevelType w:val="multilevel"/>
    <w:tmpl w:val="E84646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2" w15:restartNumberingAfterBreak="0">
    <w:nsid w:val="20FE68F5"/>
    <w:multiLevelType w:val="multilevel"/>
    <w:tmpl w:val="B94E5B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3" w15:restartNumberingAfterBreak="0">
    <w:nsid w:val="216554E0"/>
    <w:multiLevelType w:val="multilevel"/>
    <w:tmpl w:val="DE6EAE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4" w15:restartNumberingAfterBreak="0">
    <w:nsid w:val="216B30B5"/>
    <w:multiLevelType w:val="multilevel"/>
    <w:tmpl w:val="A0FC4D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5" w15:restartNumberingAfterBreak="0">
    <w:nsid w:val="23483299"/>
    <w:multiLevelType w:val="multilevel"/>
    <w:tmpl w:val="B97658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6" w15:restartNumberingAfterBreak="0">
    <w:nsid w:val="256E2CE1"/>
    <w:multiLevelType w:val="multilevel"/>
    <w:tmpl w:val="BDE0CB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7" w15:restartNumberingAfterBreak="0">
    <w:nsid w:val="25B55782"/>
    <w:multiLevelType w:val="multilevel"/>
    <w:tmpl w:val="B12467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8" w15:restartNumberingAfterBreak="0">
    <w:nsid w:val="25B82EFB"/>
    <w:multiLevelType w:val="multilevel"/>
    <w:tmpl w:val="058C34F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9" w15:restartNumberingAfterBreak="0">
    <w:nsid w:val="26554661"/>
    <w:multiLevelType w:val="multilevel"/>
    <w:tmpl w:val="5B342F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0" w15:restartNumberingAfterBreak="0">
    <w:nsid w:val="27180EF2"/>
    <w:multiLevelType w:val="multilevel"/>
    <w:tmpl w:val="36B891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1" w15:restartNumberingAfterBreak="0">
    <w:nsid w:val="29F021C7"/>
    <w:multiLevelType w:val="multilevel"/>
    <w:tmpl w:val="FB3002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2" w15:restartNumberingAfterBreak="0">
    <w:nsid w:val="2AE53FEF"/>
    <w:multiLevelType w:val="multilevel"/>
    <w:tmpl w:val="C526B7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3" w15:restartNumberingAfterBreak="0">
    <w:nsid w:val="2CDB0E5B"/>
    <w:multiLevelType w:val="multilevel"/>
    <w:tmpl w:val="E8D4AB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4" w15:restartNumberingAfterBreak="0">
    <w:nsid w:val="2D566F7B"/>
    <w:multiLevelType w:val="multilevel"/>
    <w:tmpl w:val="17D0EC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5" w15:restartNumberingAfterBreak="0">
    <w:nsid w:val="2D5725C4"/>
    <w:multiLevelType w:val="multilevel"/>
    <w:tmpl w:val="1324CD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6" w15:restartNumberingAfterBreak="0">
    <w:nsid w:val="2E77455C"/>
    <w:multiLevelType w:val="multilevel"/>
    <w:tmpl w:val="1B0265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7" w15:restartNumberingAfterBreak="0">
    <w:nsid w:val="2F5208D9"/>
    <w:multiLevelType w:val="multilevel"/>
    <w:tmpl w:val="49943B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8" w15:restartNumberingAfterBreak="0">
    <w:nsid w:val="310F36CB"/>
    <w:multiLevelType w:val="multilevel"/>
    <w:tmpl w:val="7DE640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9" w15:restartNumberingAfterBreak="0">
    <w:nsid w:val="31C21643"/>
    <w:multiLevelType w:val="multilevel"/>
    <w:tmpl w:val="7A84BA1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0" w15:restartNumberingAfterBreak="0">
    <w:nsid w:val="34236798"/>
    <w:multiLevelType w:val="multilevel"/>
    <w:tmpl w:val="EA240F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1" w15:restartNumberingAfterBreak="0">
    <w:nsid w:val="344039EE"/>
    <w:multiLevelType w:val="multilevel"/>
    <w:tmpl w:val="59EAD8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2" w15:restartNumberingAfterBreak="0">
    <w:nsid w:val="353C0786"/>
    <w:multiLevelType w:val="multilevel"/>
    <w:tmpl w:val="7EDC345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3" w15:restartNumberingAfterBreak="0">
    <w:nsid w:val="353E5402"/>
    <w:multiLevelType w:val="multilevel"/>
    <w:tmpl w:val="247278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4" w15:restartNumberingAfterBreak="0">
    <w:nsid w:val="38DE4D75"/>
    <w:multiLevelType w:val="multilevel"/>
    <w:tmpl w:val="82B6F2A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5" w15:restartNumberingAfterBreak="0">
    <w:nsid w:val="38E15392"/>
    <w:multiLevelType w:val="multilevel"/>
    <w:tmpl w:val="A1D271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6" w15:restartNumberingAfterBreak="0">
    <w:nsid w:val="3A4E1195"/>
    <w:multiLevelType w:val="multilevel"/>
    <w:tmpl w:val="6A06E1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7" w15:restartNumberingAfterBreak="0">
    <w:nsid w:val="3B66672E"/>
    <w:multiLevelType w:val="multilevel"/>
    <w:tmpl w:val="31C25A7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8" w15:restartNumberingAfterBreak="0">
    <w:nsid w:val="3BF15632"/>
    <w:multiLevelType w:val="multilevel"/>
    <w:tmpl w:val="0F86E4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9" w15:restartNumberingAfterBreak="0">
    <w:nsid w:val="3CDA2A2B"/>
    <w:multiLevelType w:val="multilevel"/>
    <w:tmpl w:val="EC621B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0" w15:restartNumberingAfterBreak="0">
    <w:nsid w:val="3CE43DB8"/>
    <w:multiLevelType w:val="multilevel"/>
    <w:tmpl w:val="0844609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1" w15:restartNumberingAfterBreak="0">
    <w:nsid w:val="3DE66C49"/>
    <w:multiLevelType w:val="multilevel"/>
    <w:tmpl w:val="EF40FE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2" w15:restartNumberingAfterBreak="0">
    <w:nsid w:val="3F196FDF"/>
    <w:multiLevelType w:val="hybridMultilevel"/>
    <w:tmpl w:val="0BBECC52"/>
    <w:lvl w:ilvl="0" w:tplc="130872B8">
      <w:start w:val="1"/>
      <w:numFmt w:val="decimal"/>
      <w:pStyle w:val="Numbers"/>
      <w:lvlText w:val="%1."/>
      <w:lvlJc w:val="left"/>
      <w:pPr>
        <w:ind w:left="1287" w:hanging="360"/>
      </w:pPr>
      <w:rPr>
        <w:rFonts w:hint="default"/>
      </w:r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83" w15:restartNumberingAfterBreak="0">
    <w:nsid w:val="3FA1359F"/>
    <w:multiLevelType w:val="multilevel"/>
    <w:tmpl w:val="8592D98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4" w15:restartNumberingAfterBreak="0">
    <w:nsid w:val="3FA26208"/>
    <w:multiLevelType w:val="multilevel"/>
    <w:tmpl w:val="515E0C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5" w15:restartNumberingAfterBreak="0">
    <w:nsid w:val="3FEE559F"/>
    <w:multiLevelType w:val="multilevel"/>
    <w:tmpl w:val="16A4E5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6" w15:restartNumberingAfterBreak="0">
    <w:nsid w:val="40CB669E"/>
    <w:multiLevelType w:val="multilevel"/>
    <w:tmpl w:val="0D4428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7" w15:restartNumberingAfterBreak="0">
    <w:nsid w:val="411456E6"/>
    <w:multiLevelType w:val="multilevel"/>
    <w:tmpl w:val="1F6E49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8" w15:restartNumberingAfterBreak="0">
    <w:nsid w:val="42E75E00"/>
    <w:multiLevelType w:val="multilevel"/>
    <w:tmpl w:val="02A6E6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9" w15:restartNumberingAfterBreak="0">
    <w:nsid w:val="43D44E61"/>
    <w:multiLevelType w:val="multilevel"/>
    <w:tmpl w:val="602867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0" w15:restartNumberingAfterBreak="0">
    <w:nsid w:val="45BA2840"/>
    <w:multiLevelType w:val="multilevel"/>
    <w:tmpl w:val="8FC87C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1" w15:restartNumberingAfterBreak="0">
    <w:nsid w:val="46185ABF"/>
    <w:multiLevelType w:val="multilevel"/>
    <w:tmpl w:val="142E87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2" w15:restartNumberingAfterBreak="0">
    <w:nsid w:val="46213615"/>
    <w:multiLevelType w:val="multilevel"/>
    <w:tmpl w:val="07E4FB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3" w15:restartNumberingAfterBreak="0">
    <w:nsid w:val="46D10C3A"/>
    <w:multiLevelType w:val="multilevel"/>
    <w:tmpl w:val="9C04C3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4" w15:restartNumberingAfterBreak="0">
    <w:nsid w:val="4A991729"/>
    <w:multiLevelType w:val="multilevel"/>
    <w:tmpl w:val="8A9E6C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5" w15:restartNumberingAfterBreak="0">
    <w:nsid w:val="4B3D2C4B"/>
    <w:multiLevelType w:val="multilevel"/>
    <w:tmpl w:val="F7B09F0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6" w15:restartNumberingAfterBreak="0">
    <w:nsid w:val="4BF07D9E"/>
    <w:multiLevelType w:val="multilevel"/>
    <w:tmpl w:val="E8383E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7" w15:restartNumberingAfterBreak="0">
    <w:nsid w:val="4DA4446D"/>
    <w:multiLevelType w:val="multilevel"/>
    <w:tmpl w:val="9C54F2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8" w15:restartNumberingAfterBreak="0">
    <w:nsid w:val="4E240B69"/>
    <w:multiLevelType w:val="multilevel"/>
    <w:tmpl w:val="E5B616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9" w15:restartNumberingAfterBreak="0">
    <w:nsid w:val="4E4C70BB"/>
    <w:multiLevelType w:val="multilevel"/>
    <w:tmpl w:val="1B06F5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0" w15:restartNumberingAfterBreak="0">
    <w:nsid w:val="4F5C37E2"/>
    <w:multiLevelType w:val="multilevel"/>
    <w:tmpl w:val="47FAC4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1" w15:restartNumberingAfterBreak="0">
    <w:nsid w:val="4FC03141"/>
    <w:multiLevelType w:val="multilevel"/>
    <w:tmpl w:val="8612D2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2" w15:restartNumberingAfterBreak="0">
    <w:nsid w:val="4FDC7523"/>
    <w:multiLevelType w:val="multilevel"/>
    <w:tmpl w:val="3A3449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3" w15:restartNumberingAfterBreak="0">
    <w:nsid w:val="4FF944B2"/>
    <w:multiLevelType w:val="multilevel"/>
    <w:tmpl w:val="4DCE6B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4" w15:restartNumberingAfterBreak="0">
    <w:nsid w:val="50FE6D6D"/>
    <w:multiLevelType w:val="multilevel"/>
    <w:tmpl w:val="79E277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5" w15:restartNumberingAfterBreak="0">
    <w:nsid w:val="54FC0EE5"/>
    <w:multiLevelType w:val="multilevel"/>
    <w:tmpl w:val="1F3EF19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6" w15:restartNumberingAfterBreak="0">
    <w:nsid w:val="571E6DBA"/>
    <w:multiLevelType w:val="multilevel"/>
    <w:tmpl w:val="84D42B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7" w15:restartNumberingAfterBreak="0">
    <w:nsid w:val="572C799B"/>
    <w:multiLevelType w:val="hybridMultilevel"/>
    <w:tmpl w:val="5A60681A"/>
    <w:lvl w:ilvl="0" w:tplc="02D63D2C">
      <w:start w:val="1"/>
      <w:numFmt w:val="bullet"/>
      <w:pStyle w:val="Bulletlevel2"/>
      <w:lvlText w:val=""/>
      <w:lvlJc w:val="left"/>
      <w:pPr>
        <w:ind w:left="1381" w:hanging="360"/>
      </w:pPr>
      <w:rPr>
        <w:rFonts w:ascii="Symbol" w:hAnsi="Symbol" w:hint="default"/>
      </w:rPr>
    </w:lvl>
    <w:lvl w:ilvl="1" w:tplc="0C090003" w:tentative="1">
      <w:start w:val="1"/>
      <w:numFmt w:val="bullet"/>
      <w:lvlText w:val="o"/>
      <w:lvlJc w:val="left"/>
      <w:pPr>
        <w:ind w:left="2007" w:hanging="360"/>
      </w:pPr>
      <w:rPr>
        <w:rFonts w:ascii="Courier New" w:hAnsi="Courier New" w:cs="Courier New"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108" w15:restartNumberingAfterBreak="0">
    <w:nsid w:val="582A1EDF"/>
    <w:multiLevelType w:val="multilevel"/>
    <w:tmpl w:val="07D275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9" w15:restartNumberingAfterBreak="0">
    <w:nsid w:val="5A1F1BB0"/>
    <w:multiLevelType w:val="multilevel"/>
    <w:tmpl w:val="D28CF4C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0" w15:restartNumberingAfterBreak="0">
    <w:nsid w:val="5C421979"/>
    <w:multiLevelType w:val="multilevel"/>
    <w:tmpl w:val="C8EA54A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1" w15:restartNumberingAfterBreak="0">
    <w:nsid w:val="5C57509D"/>
    <w:multiLevelType w:val="multilevel"/>
    <w:tmpl w:val="D5084E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2" w15:restartNumberingAfterBreak="0">
    <w:nsid w:val="5CF568C6"/>
    <w:multiLevelType w:val="multilevel"/>
    <w:tmpl w:val="76EA553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3" w15:restartNumberingAfterBreak="0">
    <w:nsid w:val="5DDE5B45"/>
    <w:multiLevelType w:val="hybridMultilevel"/>
    <w:tmpl w:val="9718F1F4"/>
    <w:lvl w:ilvl="0" w:tplc="AC746ABC">
      <w:start w:val="1"/>
      <w:numFmt w:val="bullet"/>
      <w:pStyle w:val="Tablebulletlevel2narrow"/>
      <w:lvlText w:val=""/>
      <w:lvlJc w:val="left"/>
      <w:pPr>
        <w:ind w:left="1004" w:hanging="360"/>
      </w:pPr>
      <w:rPr>
        <w:rFonts w:ascii="Symbol" w:hAnsi="Symbol"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114" w15:restartNumberingAfterBreak="0">
    <w:nsid w:val="5E285DDE"/>
    <w:multiLevelType w:val="multilevel"/>
    <w:tmpl w:val="BB9259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5" w15:restartNumberingAfterBreak="0">
    <w:nsid w:val="5F47628C"/>
    <w:multiLevelType w:val="multilevel"/>
    <w:tmpl w:val="CBE82E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6" w15:restartNumberingAfterBreak="0">
    <w:nsid w:val="5F9C417D"/>
    <w:multiLevelType w:val="multilevel"/>
    <w:tmpl w:val="26CCC3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7" w15:restartNumberingAfterBreak="0">
    <w:nsid w:val="60E27945"/>
    <w:multiLevelType w:val="multilevel"/>
    <w:tmpl w:val="2458A3A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8" w15:restartNumberingAfterBreak="0">
    <w:nsid w:val="611646F8"/>
    <w:multiLevelType w:val="multilevel"/>
    <w:tmpl w:val="BCB275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9" w15:restartNumberingAfterBreak="0">
    <w:nsid w:val="61E02649"/>
    <w:multiLevelType w:val="multilevel"/>
    <w:tmpl w:val="094AACC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0" w15:restartNumberingAfterBreak="0">
    <w:nsid w:val="62872B6C"/>
    <w:multiLevelType w:val="hybridMultilevel"/>
    <w:tmpl w:val="EB42D1F0"/>
    <w:lvl w:ilvl="0" w:tplc="603EA900">
      <w:start w:val="1"/>
      <w:numFmt w:val="bullet"/>
      <w:pStyle w:val="Bullet"/>
      <w:lvlText w:val=""/>
      <w:lvlJc w:val="left"/>
      <w:pPr>
        <w:ind w:left="5748" w:hanging="360"/>
      </w:pPr>
      <w:rPr>
        <w:rFonts w:ascii="Symbol" w:hAnsi="Symbol" w:hint="default"/>
      </w:rPr>
    </w:lvl>
    <w:lvl w:ilvl="1" w:tplc="0C090003" w:tentative="1">
      <w:start w:val="1"/>
      <w:numFmt w:val="bullet"/>
      <w:lvlText w:val="o"/>
      <w:lvlJc w:val="left"/>
      <w:pPr>
        <w:ind w:left="6468" w:hanging="360"/>
      </w:pPr>
      <w:rPr>
        <w:rFonts w:ascii="Courier New" w:hAnsi="Courier New" w:cs="Courier New" w:hint="default"/>
      </w:rPr>
    </w:lvl>
    <w:lvl w:ilvl="2" w:tplc="0C090005" w:tentative="1">
      <w:start w:val="1"/>
      <w:numFmt w:val="bullet"/>
      <w:lvlText w:val=""/>
      <w:lvlJc w:val="left"/>
      <w:pPr>
        <w:ind w:left="7188" w:hanging="360"/>
      </w:pPr>
      <w:rPr>
        <w:rFonts w:ascii="Wingdings" w:hAnsi="Wingdings" w:hint="default"/>
      </w:rPr>
    </w:lvl>
    <w:lvl w:ilvl="3" w:tplc="0C090001" w:tentative="1">
      <w:start w:val="1"/>
      <w:numFmt w:val="bullet"/>
      <w:lvlText w:val=""/>
      <w:lvlJc w:val="left"/>
      <w:pPr>
        <w:ind w:left="7908" w:hanging="360"/>
      </w:pPr>
      <w:rPr>
        <w:rFonts w:ascii="Symbol" w:hAnsi="Symbol" w:hint="default"/>
      </w:rPr>
    </w:lvl>
    <w:lvl w:ilvl="4" w:tplc="0C090003" w:tentative="1">
      <w:start w:val="1"/>
      <w:numFmt w:val="bullet"/>
      <w:lvlText w:val="o"/>
      <w:lvlJc w:val="left"/>
      <w:pPr>
        <w:ind w:left="8628" w:hanging="360"/>
      </w:pPr>
      <w:rPr>
        <w:rFonts w:ascii="Courier New" w:hAnsi="Courier New" w:cs="Courier New" w:hint="default"/>
      </w:rPr>
    </w:lvl>
    <w:lvl w:ilvl="5" w:tplc="0C090005" w:tentative="1">
      <w:start w:val="1"/>
      <w:numFmt w:val="bullet"/>
      <w:lvlText w:val=""/>
      <w:lvlJc w:val="left"/>
      <w:pPr>
        <w:ind w:left="9348" w:hanging="360"/>
      </w:pPr>
      <w:rPr>
        <w:rFonts w:ascii="Wingdings" w:hAnsi="Wingdings" w:hint="default"/>
      </w:rPr>
    </w:lvl>
    <w:lvl w:ilvl="6" w:tplc="0C090001" w:tentative="1">
      <w:start w:val="1"/>
      <w:numFmt w:val="bullet"/>
      <w:lvlText w:val=""/>
      <w:lvlJc w:val="left"/>
      <w:pPr>
        <w:ind w:left="10068" w:hanging="360"/>
      </w:pPr>
      <w:rPr>
        <w:rFonts w:ascii="Symbol" w:hAnsi="Symbol" w:hint="default"/>
      </w:rPr>
    </w:lvl>
    <w:lvl w:ilvl="7" w:tplc="0C090003" w:tentative="1">
      <w:start w:val="1"/>
      <w:numFmt w:val="bullet"/>
      <w:lvlText w:val="o"/>
      <w:lvlJc w:val="left"/>
      <w:pPr>
        <w:ind w:left="10788" w:hanging="360"/>
      </w:pPr>
      <w:rPr>
        <w:rFonts w:ascii="Courier New" w:hAnsi="Courier New" w:cs="Courier New" w:hint="default"/>
      </w:rPr>
    </w:lvl>
    <w:lvl w:ilvl="8" w:tplc="0C090005" w:tentative="1">
      <w:start w:val="1"/>
      <w:numFmt w:val="bullet"/>
      <w:lvlText w:val=""/>
      <w:lvlJc w:val="left"/>
      <w:pPr>
        <w:ind w:left="11508" w:hanging="360"/>
      </w:pPr>
      <w:rPr>
        <w:rFonts w:ascii="Wingdings" w:hAnsi="Wingdings" w:hint="default"/>
      </w:rPr>
    </w:lvl>
  </w:abstractNum>
  <w:abstractNum w:abstractNumId="121" w15:restartNumberingAfterBreak="0">
    <w:nsid w:val="636866AA"/>
    <w:multiLevelType w:val="multilevel"/>
    <w:tmpl w:val="C694C1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2" w15:restartNumberingAfterBreak="0">
    <w:nsid w:val="63950A8B"/>
    <w:multiLevelType w:val="multilevel"/>
    <w:tmpl w:val="59E8863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3" w15:restartNumberingAfterBreak="0">
    <w:nsid w:val="64DF1481"/>
    <w:multiLevelType w:val="multilevel"/>
    <w:tmpl w:val="96BA02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4" w15:restartNumberingAfterBreak="0">
    <w:nsid w:val="65FA79DD"/>
    <w:multiLevelType w:val="multilevel"/>
    <w:tmpl w:val="C5A602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5" w15:restartNumberingAfterBreak="0">
    <w:nsid w:val="662D2397"/>
    <w:multiLevelType w:val="multilevel"/>
    <w:tmpl w:val="1DE2B9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6" w15:restartNumberingAfterBreak="0">
    <w:nsid w:val="6688356A"/>
    <w:multiLevelType w:val="multilevel"/>
    <w:tmpl w:val="C206D3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7" w15:restartNumberingAfterBreak="0">
    <w:nsid w:val="672A0EDE"/>
    <w:multiLevelType w:val="multilevel"/>
    <w:tmpl w:val="026E9C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8" w15:restartNumberingAfterBreak="0">
    <w:nsid w:val="68195F4B"/>
    <w:multiLevelType w:val="multilevel"/>
    <w:tmpl w:val="F0A807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9" w15:restartNumberingAfterBreak="0">
    <w:nsid w:val="692D3755"/>
    <w:multiLevelType w:val="multilevel"/>
    <w:tmpl w:val="FE5EE7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0" w15:restartNumberingAfterBreak="0">
    <w:nsid w:val="693D0E93"/>
    <w:multiLevelType w:val="multilevel"/>
    <w:tmpl w:val="7D4069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1" w15:restartNumberingAfterBreak="0">
    <w:nsid w:val="69C61029"/>
    <w:multiLevelType w:val="multilevel"/>
    <w:tmpl w:val="3A368D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2" w15:restartNumberingAfterBreak="0">
    <w:nsid w:val="6B7B1285"/>
    <w:multiLevelType w:val="hybridMultilevel"/>
    <w:tmpl w:val="B2109C20"/>
    <w:lvl w:ilvl="0" w:tplc="F99EBC04">
      <w:start w:val="1"/>
      <w:numFmt w:val="bullet"/>
      <w:pStyle w:val="VCAA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33" w15:restartNumberingAfterBreak="0">
    <w:nsid w:val="6BC70E83"/>
    <w:multiLevelType w:val="multilevel"/>
    <w:tmpl w:val="DDDE50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4" w15:restartNumberingAfterBreak="0">
    <w:nsid w:val="6BF85CA0"/>
    <w:multiLevelType w:val="multilevel"/>
    <w:tmpl w:val="7D3607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5" w15:restartNumberingAfterBreak="0">
    <w:nsid w:val="6D2F6E42"/>
    <w:multiLevelType w:val="multilevel"/>
    <w:tmpl w:val="775EC68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6" w15:restartNumberingAfterBreak="0">
    <w:nsid w:val="6D6A41A7"/>
    <w:multiLevelType w:val="multilevel"/>
    <w:tmpl w:val="DB72493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7" w15:restartNumberingAfterBreak="0">
    <w:nsid w:val="6E063A65"/>
    <w:multiLevelType w:val="multilevel"/>
    <w:tmpl w:val="0D8646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8" w15:restartNumberingAfterBreak="0">
    <w:nsid w:val="6F247BD6"/>
    <w:multiLevelType w:val="multilevel"/>
    <w:tmpl w:val="4DDA01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9" w15:restartNumberingAfterBreak="0">
    <w:nsid w:val="70386C0E"/>
    <w:multiLevelType w:val="multilevel"/>
    <w:tmpl w:val="4DA672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0" w15:restartNumberingAfterBreak="0">
    <w:nsid w:val="7163326F"/>
    <w:multiLevelType w:val="hybridMultilevel"/>
    <w:tmpl w:val="B5A284FA"/>
    <w:lvl w:ilvl="0" w:tplc="03423AD8">
      <w:start w:val="1"/>
      <w:numFmt w:val="bullet"/>
      <w:pStyle w:val="VCAAbulletlevel2"/>
      <w:lvlText w:val=""/>
      <w:lvlJc w:val="left"/>
      <w:pPr>
        <w:ind w:left="360" w:hanging="360"/>
      </w:pPr>
      <w:rPr>
        <w:rFonts w:ascii="Symbol" w:hAnsi="Symbol" w:hint="default"/>
      </w:rPr>
    </w:lvl>
    <w:lvl w:ilvl="1" w:tplc="FFFFFFFF">
      <w:start w:val="1"/>
      <w:numFmt w:val="bullet"/>
      <w:lvlText w:val="o"/>
      <w:lvlJc w:val="left"/>
      <w:pPr>
        <w:ind w:left="986" w:hanging="360"/>
      </w:pPr>
      <w:rPr>
        <w:rFonts w:ascii="Courier New" w:hAnsi="Courier New" w:cs="Courier New" w:hint="default"/>
      </w:rPr>
    </w:lvl>
    <w:lvl w:ilvl="2" w:tplc="FFFFFFFF">
      <w:start w:val="1"/>
      <w:numFmt w:val="bullet"/>
      <w:lvlText w:val=""/>
      <w:lvlJc w:val="left"/>
      <w:pPr>
        <w:ind w:left="1706" w:hanging="360"/>
      </w:pPr>
      <w:rPr>
        <w:rFonts w:ascii="Wingdings" w:hAnsi="Wingdings" w:hint="default"/>
      </w:rPr>
    </w:lvl>
    <w:lvl w:ilvl="3" w:tplc="FFFFFFFF">
      <w:start w:val="1"/>
      <w:numFmt w:val="bullet"/>
      <w:lvlText w:val=""/>
      <w:lvlJc w:val="left"/>
      <w:pPr>
        <w:ind w:left="2426" w:hanging="360"/>
      </w:pPr>
      <w:rPr>
        <w:rFonts w:ascii="Symbol" w:hAnsi="Symbol" w:hint="default"/>
      </w:rPr>
    </w:lvl>
    <w:lvl w:ilvl="4" w:tplc="FFFFFFFF">
      <w:start w:val="1"/>
      <w:numFmt w:val="bullet"/>
      <w:lvlText w:val="o"/>
      <w:lvlJc w:val="left"/>
      <w:pPr>
        <w:ind w:left="3146" w:hanging="360"/>
      </w:pPr>
      <w:rPr>
        <w:rFonts w:ascii="Courier New" w:hAnsi="Courier New" w:cs="Courier New" w:hint="default"/>
      </w:rPr>
    </w:lvl>
    <w:lvl w:ilvl="5" w:tplc="FFFFFFFF">
      <w:start w:val="1"/>
      <w:numFmt w:val="bullet"/>
      <w:lvlText w:val=""/>
      <w:lvlJc w:val="left"/>
      <w:pPr>
        <w:ind w:left="3866" w:hanging="360"/>
      </w:pPr>
      <w:rPr>
        <w:rFonts w:ascii="Wingdings" w:hAnsi="Wingdings" w:hint="default"/>
      </w:rPr>
    </w:lvl>
    <w:lvl w:ilvl="6" w:tplc="FFFFFFFF">
      <w:start w:val="1"/>
      <w:numFmt w:val="bullet"/>
      <w:lvlText w:val=""/>
      <w:lvlJc w:val="left"/>
      <w:pPr>
        <w:ind w:left="4586" w:hanging="360"/>
      </w:pPr>
      <w:rPr>
        <w:rFonts w:ascii="Symbol" w:hAnsi="Symbol" w:hint="default"/>
      </w:rPr>
    </w:lvl>
    <w:lvl w:ilvl="7" w:tplc="FFFFFFFF">
      <w:start w:val="1"/>
      <w:numFmt w:val="bullet"/>
      <w:lvlText w:val="o"/>
      <w:lvlJc w:val="left"/>
      <w:pPr>
        <w:ind w:left="5306" w:hanging="360"/>
      </w:pPr>
      <w:rPr>
        <w:rFonts w:ascii="Courier New" w:hAnsi="Courier New" w:cs="Courier New" w:hint="default"/>
      </w:rPr>
    </w:lvl>
    <w:lvl w:ilvl="8" w:tplc="FFFFFFFF">
      <w:start w:val="1"/>
      <w:numFmt w:val="bullet"/>
      <w:lvlText w:val=""/>
      <w:lvlJc w:val="left"/>
      <w:pPr>
        <w:ind w:left="6026" w:hanging="360"/>
      </w:pPr>
      <w:rPr>
        <w:rFonts w:ascii="Wingdings" w:hAnsi="Wingdings" w:hint="default"/>
      </w:rPr>
    </w:lvl>
  </w:abstractNum>
  <w:abstractNum w:abstractNumId="141" w15:restartNumberingAfterBreak="0">
    <w:nsid w:val="71731C41"/>
    <w:multiLevelType w:val="multilevel"/>
    <w:tmpl w:val="1ADA9D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2" w15:restartNumberingAfterBreak="0">
    <w:nsid w:val="72225CD2"/>
    <w:multiLevelType w:val="multilevel"/>
    <w:tmpl w:val="365270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3" w15:restartNumberingAfterBreak="0">
    <w:nsid w:val="72FC7539"/>
    <w:multiLevelType w:val="multilevel"/>
    <w:tmpl w:val="C0E0DD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4" w15:restartNumberingAfterBreak="0">
    <w:nsid w:val="732233BB"/>
    <w:multiLevelType w:val="multilevel"/>
    <w:tmpl w:val="A1E8BF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5" w15:restartNumberingAfterBreak="0">
    <w:nsid w:val="757716D3"/>
    <w:multiLevelType w:val="multilevel"/>
    <w:tmpl w:val="B13025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6" w15:restartNumberingAfterBreak="0">
    <w:nsid w:val="776953E9"/>
    <w:multiLevelType w:val="multilevel"/>
    <w:tmpl w:val="CB1A4E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7" w15:restartNumberingAfterBreak="0">
    <w:nsid w:val="777E6B7F"/>
    <w:multiLevelType w:val="multilevel"/>
    <w:tmpl w:val="869CB0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8" w15:restartNumberingAfterBreak="0">
    <w:nsid w:val="77DA2943"/>
    <w:multiLevelType w:val="multilevel"/>
    <w:tmpl w:val="505EAC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9" w15:restartNumberingAfterBreak="0">
    <w:nsid w:val="78214DB6"/>
    <w:multiLevelType w:val="multilevel"/>
    <w:tmpl w:val="FD32FF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0" w15:restartNumberingAfterBreak="0">
    <w:nsid w:val="7827495D"/>
    <w:multiLevelType w:val="multilevel"/>
    <w:tmpl w:val="7EE0C7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1" w15:restartNumberingAfterBreak="0">
    <w:nsid w:val="79213C1D"/>
    <w:multiLevelType w:val="multilevel"/>
    <w:tmpl w:val="CB0C4A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2" w15:restartNumberingAfterBreak="0">
    <w:nsid w:val="7A073034"/>
    <w:multiLevelType w:val="multilevel"/>
    <w:tmpl w:val="E2B6E0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3" w15:restartNumberingAfterBreak="0">
    <w:nsid w:val="7ADD3F19"/>
    <w:multiLevelType w:val="multilevel"/>
    <w:tmpl w:val="CD6C57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4" w15:restartNumberingAfterBreak="0">
    <w:nsid w:val="7B0665A9"/>
    <w:multiLevelType w:val="multilevel"/>
    <w:tmpl w:val="A02065C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5" w15:restartNumberingAfterBreak="0">
    <w:nsid w:val="7B7E590B"/>
    <w:multiLevelType w:val="multilevel"/>
    <w:tmpl w:val="74B022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6" w15:restartNumberingAfterBreak="0">
    <w:nsid w:val="7BC5028D"/>
    <w:multiLevelType w:val="multilevel"/>
    <w:tmpl w:val="174C09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7" w15:restartNumberingAfterBreak="0">
    <w:nsid w:val="7CB56F55"/>
    <w:multiLevelType w:val="multilevel"/>
    <w:tmpl w:val="A38821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8" w15:restartNumberingAfterBreak="0">
    <w:nsid w:val="7CBC7ECD"/>
    <w:multiLevelType w:val="multilevel"/>
    <w:tmpl w:val="C464A94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9" w15:restartNumberingAfterBreak="0">
    <w:nsid w:val="7DB73756"/>
    <w:multiLevelType w:val="multilevel"/>
    <w:tmpl w:val="23C2253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0" w15:restartNumberingAfterBreak="0">
    <w:nsid w:val="7DC95825"/>
    <w:multiLevelType w:val="multilevel"/>
    <w:tmpl w:val="7910FD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1" w15:restartNumberingAfterBreak="0">
    <w:nsid w:val="7E3C0546"/>
    <w:multiLevelType w:val="multilevel"/>
    <w:tmpl w:val="D6A88D9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2" w15:restartNumberingAfterBreak="0">
    <w:nsid w:val="7E585B4F"/>
    <w:multiLevelType w:val="multilevel"/>
    <w:tmpl w:val="789C81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3" w15:restartNumberingAfterBreak="0">
    <w:nsid w:val="7F8E4243"/>
    <w:multiLevelType w:val="multilevel"/>
    <w:tmpl w:val="9C224C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501355350">
    <w:abstractNumId w:val="120"/>
  </w:num>
  <w:num w:numId="2" w16cid:durableId="116458358">
    <w:abstractNumId w:val="107"/>
  </w:num>
  <w:num w:numId="3" w16cid:durableId="1925257724">
    <w:abstractNumId w:val="82"/>
  </w:num>
  <w:num w:numId="4" w16cid:durableId="214388723">
    <w:abstractNumId w:val="37"/>
  </w:num>
  <w:num w:numId="5" w16cid:durableId="711996426">
    <w:abstractNumId w:val="113"/>
  </w:num>
  <w:num w:numId="6" w16cid:durableId="961961031">
    <w:abstractNumId w:val="9"/>
  </w:num>
  <w:num w:numId="7" w16cid:durableId="1646858731">
    <w:abstractNumId w:val="7"/>
  </w:num>
  <w:num w:numId="8" w16cid:durableId="643193687">
    <w:abstractNumId w:val="6"/>
  </w:num>
  <w:num w:numId="9" w16cid:durableId="1923370582">
    <w:abstractNumId w:val="5"/>
  </w:num>
  <w:num w:numId="10" w16cid:durableId="1754742994">
    <w:abstractNumId w:val="4"/>
  </w:num>
  <w:num w:numId="11" w16cid:durableId="61342172">
    <w:abstractNumId w:val="8"/>
  </w:num>
  <w:num w:numId="12" w16cid:durableId="1963150804">
    <w:abstractNumId w:val="3"/>
  </w:num>
  <w:num w:numId="13" w16cid:durableId="678191948">
    <w:abstractNumId w:val="2"/>
  </w:num>
  <w:num w:numId="14" w16cid:durableId="934439751">
    <w:abstractNumId w:val="1"/>
  </w:num>
  <w:num w:numId="15" w16cid:durableId="820776277">
    <w:abstractNumId w:val="0"/>
  </w:num>
  <w:num w:numId="16" w16cid:durableId="1547331177">
    <w:abstractNumId w:val="140"/>
  </w:num>
  <w:num w:numId="17" w16cid:durableId="1215653553">
    <w:abstractNumId w:val="141"/>
  </w:num>
  <w:num w:numId="18" w16cid:durableId="1879245865">
    <w:abstractNumId w:val="46"/>
  </w:num>
  <w:num w:numId="19" w16cid:durableId="21173906">
    <w:abstractNumId w:val="12"/>
  </w:num>
  <w:num w:numId="20" w16cid:durableId="2091539152">
    <w:abstractNumId w:val="94"/>
  </w:num>
  <w:num w:numId="21" w16cid:durableId="349455042">
    <w:abstractNumId w:val="57"/>
  </w:num>
  <w:num w:numId="22" w16cid:durableId="1072698125">
    <w:abstractNumId w:val="28"/>
  </w:num>
  <w:num w:numId="23" w16cid:durableId="1319729517">
    <w:abstractNumId w:val="16"/>
  </w:num>
  <w:num w:numId="24" w16cid:durableId="2097625847">
    <w:abstractNumId w:val="64"/>
  </w:num>
  <w:num w:numId="25" w16cid:durableId="1495028030">
    <w:abstractNumId w:val="20"/>
  </w:num>
  <w:num w:numId="26" w16cid:durableId="2017536865">
    <w:abstractNumId w:val="138"/>
  </w:num>
  <w:num w:numId="27" w16cid:durableId="187136239">
    <w:abstractNumId w:val="133"/>
  </w:num>
  <w:num w:numId="28" w16cid:durableId="1397974328">
    <w:abstractNumId w:val="96"/>
  </w:num>
  <w:num w:numId="29" w16cid:durableId="1211579596">
    <w:abstractNumId w:val="143"/>
  </w:num>
  <w:num w:numId="30" w16cid:durableId="620453352">
    <w:abstractNumId w:val="126"/>
  </w:num>
  <w:num w:numId="31" w16cid:durableId="1334340115">
    <w:abstractNumId w:val="69"/>
  </w:num>
  <w:num w:numId="32" w16cid:durableId="679543846">
    <w:abstractNumId w:val="63"/>
  </w:num>
  <w:num w:numId="33" w16cid:durableId="20784130">
    <w:abstractNumId w:val="145"/>
  </w:num>
  <w:num w:numId="34" w16cid:durableId="1909875881">
    <w:abstractNumId w:val="92"/>
  </w:num>
  <w:num w:numId="35" w16cid:durableId="434524863">
    <w:abstractNumId w:val="158"/>
  </w:num>
  <w:num w:numId="36" w16cid:durableId="1353535026">
    <w:abstractNumId w:val="14"/>
  </w:num>
  <w:num w:numId="37" w16cid:durableId="782262856">
    <w:abstractNumId w:val="110"/>
  </w:num>
  <w:num w:numId="38" w16cid:durableId="1949266700">
    <w:abstractNumId w:val="118"/>
  </w:num>
  <w:num w:numId="39" w16cid:durableId="1721203827">
    <w:abstractNumId w:val="75"/>
  </w:num>
  <w:num w:numId="40" w16cid:durableId="360515164">
    <w:abstractNumId w:val="50"/>
  </w:num>
  <w:num w:numId="41" w16cid:durableId="551188326">
    <w:abstractNumId w:val="13"/>
  </w:num>
  <w:num w:numId="42" w16cid:durableId="312763136">
    <w:abstractNumId w:val="26"/>
  </w:num>
  <w:num w:numId="43" w16cid:durableId="1962959833">
    <w:abstractNumId w:val="144"/>
  </w:num>
  <w:num w:numId="44" w16cid:durableId="1679035990">
    <w:abstractNumId w:val="89"/>
  </w:num>
  <w:num w:numId="45" w16cid:durableId="1829396357">
    <w:abstractNumId w:val="36"/>
  </w:num>
  <w:num w:numId="46" w16cid:durableId="223876842">
    <w:abstractNumId w:val="105"/>
  </w:num>
  <w:num w:numId="47" w16cid:durableId="603616193">
    <w:abstractNumId w:val="90"/>
  </w:num>
  <w:num w:numId="48" w16cid:durableId="961227518">
    <w:abstractNumId w:val="137"/>
  </w:num>
  <w:num w:numId="49" w16cid:durableId="1615866998">
    <w:abstractNumId w:val="39"/>
  </w:num>
  <w:num w:numId="50" w16cid:durableId="1327711211">
    <w:abstractNumId w:val="157"/>
  </w:num>
  <w:num w:numId="51" w16cid:durableId="2055499930">
    <w:abstractNumId w:val="104"/>
  </w:num>
  <w:num w:numId="52" w16cid:durableId="95368959">
    <w:abstractNumId w:val="161"/>
  </w:num>
  <w:num w:numId="53" w16cid:durableId="32464774">
    <w:abstractNumId w:val="160"/>
  </w:num>
  <w:num w:numId="54" w16cid:durableId="1241598583">
    <w:abstractNumId w:val="65"/>
  </w:num>
  <w:num w:numId="55" w16cid:durableId="280309208">
    <w:abstractNumId w:val="119"/>
  </w:num>
  <w:num w:numId="56" w16cid:durableId="1331908077">
    <w:abstractNumId w:val="74"/>
  </w:num>
  <w:num w:numId="57" w16cid:durableId="2040007533">
    <w:abstractNumId w:val="155"/>
  </w:num>
  <w:num w:numId="58" w16cid:durableId="1174996350">
    <w:abstractNumId w:val="150"/>
  </w:num>
  <w:num w:numId="59" w16cid:durableId="201553528">
    <w:abstractNumId w:val="149"/>
  </w:num>
  <w:num w:numId="60" w16cid:durableId="761340479">
    <w:abstractNumId w:val="35"/>
  </w:num>
  <w:num w:numId="61" w16cid:durableId="734357424">
    <w:abstractNumId w:val="62"/>
  </w:num>
  <w:num w:numId="62" w16cid:durableId="189028166">
    <w:abstractNumId w:val="136"/>
  </w:num>
  <w:num w:numId="63" w16cid:durableId="557663913">
    <w:abstractNumId w:val="52"/>
  </w:num>
  <w:num w:numId="64" w16cid:durableId="1843858203">
    <w:abstractNumId w:val="48"/>
  </w:num>
  <w:num w:numId="65" w16cid:durableId="1431655268">
    <w:abstractNumId w:val="51"/>
  </w:num>
  <w:num w:numId="66" w16cid:durableId="734278149">
    <w:abstractNumId w:val="91"/>
  </w:num>
  <w:num w:numId="67" w16cid:durableId="360514221">
    <w:abstractNumId w:val="142"/>
  </w:num>
  <w:num w:numId="68" w16cid:durableId="537472550">
    <w:abstractNumId w:val="55"/>
  </w:num>
  <w:num w:numId="69" w16cid:durableId="446393851">
    <w:abstractNumId w:val="151"/>
  </w:num>
  <w:num w:numId="70" w16cid:durableId="1493175323">
    <w:abstractNumId w:val="121"/>
  </w:num>
  <w:num w:numId="71" w16cid:durableId="1089546288">
    <w:abstractNumId w:val="76"/>
  </w:num>
  <w:num w:numId="72" w16cid:durableId="1119956599">
    <w:abstractNumId w:val="131"/>
  </w:num>
  <w:num w:numId="73" w16cid:durableId="1364013038">
    <w:abstractNumId w:val="54"/>
  </w:num>
  <w:num w:numId="74" w16cid:durableId="564146310">
    <w:abstractNumId w:val="135"/>
  </w:num>
  <w:num w:numId="75" w16cid:durableId="1062944677">
    <w:abstractNumId w:val="42"/>
  </w:num>
  <w:num w:numId="76" w16cid:durableId="1222136346">
    <w:abstractNumId w:val="153"/>
  </w:num>
  <w:num w:numId="77" w16cid:durableId="792601712">
    <w:abstractNumId w:val="116"/>
  </w:num>
  <w:num w:numId="78" w16cid:durableId="1233006622">
    <w:abstractNumId w:val="61"/>
  </w:num>
  <w:num w:numId="79" w16cid:durableId="714043261">
    <w:abstractNumId w:val="70"/>
  </w:num>
  <w:num w:numId="80" w16cid:durableId="83231200">
    <w:abstractNumId w:val="41"/>
  </w:num>
  <w:num w:numId="81" w16cid:durableId="1273901050">
    <w:abstractNumId w:val="23"/>
  </w:num>
  <w:num w:numId="82" w16cid:durableId="793208143">
    <w:abstractNumId w:val="130"/>
  </w:num>
  <w:num w:numId="83" w16cid:durableId="1417946201">
    <w:abstractNumId w:val="124"/>
  </w:num>
  <w:num w:numId="84" w16cid:durableId="1358192298">
    <w:abstractNumId w:val="86"/>
  </w:num>
  <w:num w:numId="85" w16cid:durableId="419716933">
    <w:abstractNumId w:val="98"/>
  </w:num>
  <w:num w:numId="86" w16cid:durableId="696352473">
    <w:abstractNumId w:val="112"/>
  </w:num>
  <w:num w:numId="87" w16cid:durableId="137185950">
    <w:abstractNumId w:val="53"/>
  </w:num>
  <w:num w:numId="88" w16cid:durableId="1475026775">
    <w:abstractNumId w:val="30"/>
  </w:num>
  <w:num w:numId="89" w16cid:durableId="1116144880">
    <w:abstractNumId w:val="27"/>
  </w:num>
  <w:num w:numId="90" w16cid:durableId="301498168">
    <w:abstractNumId w:val="77"/>
  </w:num>
  <w:num w:numId="91" w16cid:durableId="1185174520">
    <w:abstractNumId w:val="103"/>
  </w:num>
  <w:num w:numId="92" w16cid:durableId="2089643712">
    <w:abstractNumId w:val="59"/>
  </w:num>
  <w:num w:numId="93" w16cid:durableId="1102918469">
    <w:abstractNumId w:val="114"/>
  </w:num>
  <w:num w:numId="94" w16cid:durableId="1296302349">
    <w:abstractNumId w:val="49"/>
  </w:num>
  <w:num w:numId="95" w16cid:durableId="1373116604">
    <w:abstractNumId w:val="80"/>
  </w:num>
  <w:num w:numId="96" w16cid:durableId="1441221842">
    <w:abstractNumId w:val="99"/>
  </w:num>
  <w:num w:numId="97" w16cid:durableId="1506091686">
    <w:abstractNumId w:val="79"/>
  </w:num>
  <w:num w:numId="98" w16cid:durableId="706956009">
    <w:abstractNumId w:val="66"/>
  </w:num>
  <w:num w:numId="99" w16cid:durableId="300816562">
    <w:abstractNumId w:val="71"/>
  </w:num>
  <w:num w:numId="100" w16cid:durableId="1402412274">
    <w:abstractNumId w:val="10"/>
  </w:num>
  <w:num w:numId="101" w16cid:durableId="706875583">
    <w:abstractNumId w:val="45"/>
  </w:num>
  <w:num w:numId="102" w16cid:durableId="868682864">
    <w:abstractNumId w:val="156"/>
  </w:num>
  <w:num w:numId="103" w16cid:durableId="761486191">
    <w:abstractNumId w:val="60"/>
  </w:num>
  <w:num w:numId="104" w16cid:durableId="1342393914">
    <w:abstractNumId w:val="139"/>
  </w:num>
  <w:num w:numId="105" w16cid:durableId="1430925568">
    <w:abstractNumId w:val="129"/>
  </w:num>
  <w:num w:numId="106" w16cid:durableId="1386567177">
    <w:abstractNumId w:val="73"/>
  </w:num>
  <w:num w:numId="107" w16cid:durableId="122695555">
    <w:abstractNumId w:val="123"/>
  </w:num>
  <w:num w:numId="108" w16cid:durableId="235668049">
    <w:abstractNumId w:val="128"/>
  </w:num>
  <w:num w:numId="109" w16cid:durableId="2003583998">
    <w:abstractNumId w:val="147"/>
  </w:num>
  <w:num w:numId="110" w16cid:durableId="272857752">
    <w:abstractNumId w:val="154"/>
  </w:num>
  <w:num w:numId="111" w16cid:durableId="592394618">
    <w:abstractNumId w:val="85"/>
  </w:num>
  <w:num w:numId="112" w16cid:durableId="678697331">
    <w:abstractNumId w:val="117"/>
  </w:num>
  <w:num w:numId="113" w16cid:durableId="123470040">
    <w:abstractNumId w:val="87"/>
  </w:num>
  <w:num w:numId="114" w16cid:durableId="180314155">
    <w:abstractNumId w:val="102"/>
  </w:num>
  <w:num w:numId="115" w16cid:durableId="1866627544">
    <w:abstractNumId w:val="34"/>
  </w:num>
  <w:num w:numId="116" w16cid:durableId="740172679">
    <w:abstractNumId w:val="15"/>
  </w:num>
  <w:num w:numId="117" w16cid:durableId="1995136127">
    <w:abstractNumId w:val="33"/>
  </w:num>
  <w:num w:numId="118" w16cid:durableId="1932809467">
    <w:abstractNumId w:val="152"/>
  </w:num>
  <w:num w:numId="119" w16cid:durableId="2065837358">
    <w:abstractNumId w:val="17"/>
  </w:num>
  <w:num w:numId="120" w16cid:durableId="1131049274">
    <w:abstractNumId w:val="44"/>
  </w:num>
  <w:num w:numId="121" w16cid:durableId="773599525">
    <w:abstractNumId w:val="19"/>
  </w:num>
  <w:num w:numId="122" w16cid:durableId="1871868538">
    <w:abstractNumId w:val="56"/>
  </w:num>
  <w:num w:numId="123" w16cid:durableId="512109114">
    <w:abstractNumId w:val="21"/>
  </w:num>
  <w:num w:numId="124" w16cid:durableId="137651512">
    <w:abstractNumId w:val="93"/>
  </w:num>
  <w:num w:numId="125" w16cid:durableId="1080254416">
    <w:abstractNumId w:val="32"/>
  </w:num>
  <w:num w:numId="126" w16cid:durableId="1027363915">
    <w:abstractNumId w:val="127"/>
  </w:num>
  <w:num w:numId="127" w16cid:durableId="231695873">
    <w:abstractNumId w:val="134"/>
  </w:num>
  <w:num w:numId="128" w16cid:durableId="1181776458">
    <w:abstractNumId w:val="67"/>
  </w:num>
  <w:num w:numId="129" w16cid:durableId="144055729">
    <w:abstractNumId w:val="43"/>
  </w:num>
  <w:num w:numId="130" w16cid:durableId="1331637706">
    <w:abstractNumId w:val="88"/>
  </w:num>
  <w:num w:numId="131" w16cid:durableId="1821387014">
    <w:abstractNumId w:val="95"/>
  </w:num>
  <w:num w:numId="132" w16cid:durableId="1815296542">
    <w:abstractNumId w:val="58"/>
  </w:num>
  <w:num w:numId="133" w16cid:durableId="43331964">
    <w:abstractNumId w:val="83"/>
  </w:num>
  <w:num w:numId="134" w16cid:durableId="777602230">
    <w:abstractNumId w:val="100"/>
  </w:num>
  <w:num w:numId="135" w16cid:durableId="1392194572">
    <w:abstractNumId w:val="84"/>
  </w:num>
  <w:num w:numId="136" w16cid:durableId="1191915024">
    <w:abstractNumId w:val="22"/>
  </w:num>
  <w:num w:numId="137" w16cid:durableId="1923178371">
    <w:abstractNumId w:val="40"/>
  </w:num>
  <w:num w:numId="138" w16cid:durableId="1821968104">
    <w:abstractNumId w:val="81"/>
  </w:num>
  <w:num w:numId="139" w16cid:durableId="1275938110">
    <w:abstractNumId w:val="106"/>
  </w:num>
  <w:num w:numId="140" w16cid:durableId="1429351792">
    <w:abstractNumId w:val="72"/>
  </w:num>
  <w:num w:numId="141" w16cid:durableId="1399861247">
    <w:abstractNumId w:val="148"/>
  </w:num>
  <w:num w:numId="142" w16cid:durableId="1132136043">
    <w:abstractNumId w:val="38"/>
  </w:num>
  <w:num w:numId="143" w16cid:durableId="459343854">
    <w:abstractNumId w:val="115"/>
  </w:num>
  <w:num w:numId="144" w16cid:durableId="247690425">
    <w:abstractNumId w:val="47"/>
  </w:num>
  <w:num w:numId="145" w16cid:durableId="1608346658">
    <w:abstractNumId w:val="78"/>
  </w:num>
  <w:num w:numId="146" w16cid:durableId="545702">
    <w:abstractNumId w:val="159"/>
  </w:num>
  <w:num w:numId="147" w16cid:durableId="1391423651">
    <w:abstractNumId w:val="111"/>
  </w:num>
  <w:num w:numId="148" w16cid:durableId="1216745498">
    <w:abstractNumId w:val="29"/>
  </w:num>
  <w:num w:numId="149" w16cid:durableId="55009276">
    <w:abstractNumId w:val="97"/>
  </w:num>
  <w:num w:numId="150" w16cid:durableId="898903563">
    <w:abstractNumId w:val="162"/>
  </w:num>
  <w:num w:numId="151" w16cid:durableId="532546716">
    <w:abstractNumId w:val="122"/>
  </w:num>
  <w:num w:numId="152" w16cid:durableId="971330380">
    <w:abstractNumId w:val="68"/>
  </w:num>
  <w:num w:numId="153" w16cid:durableId="554975558">
    <w:abstractNumId w:val="11"/>
  </w:num>
  <w:num w:numId="154" w16cid:durableId="1001003335">
    <w:abstractNumId w:val="125"/>
  </w:num>
  <w:num w:numId="155" w16cid:durableId="803961719">
    <w:abstractNumId w:val="146"/>
  </w:num>
  <w:num w:numId="156" w16cid:durableId="1082606775">
    <w:abstractNumId w:val="24"/>
  </w:num>
  <w:num w:numId="157" w16cid:durableId="1527215964">
    <w:abstractNumId w:val="109"/>
  </w:num>
  <w:num w:numId="158" w16cid:durableId="1530603799">
    <w:abstractNumId w:val="25"/>
  </w:num>
  <w:num w:numId="159" w16cid:durableId="70350114">
    <w:abstractNumId w:val="108"/>
  </w:num>
  <w:num w:numId="160" w16cid:durableId="1610969986">
    <w:abstractNumId w:val="101"/>
  </w:num>
  <w:num w:numId="161" w16cid:durableId="685446528">
    <w:abstractNumId w:val="163"/>
  </w:num>
  <w:num w:numId="162" w16cid:durableId="938755686">
    <w:abstractNumId w:val="18"/>
  </w:num>
  <w:num w:numId="163" w16cid:durableId="1037047471">
    <w:abstractNumId w:val="132"/>
  </w:num>
  <w:num w:numId="164" w16cid:durableId="181284206">
    <w:abstractNumId w:val="31"/>
  </w:num>
  <w:numIdMacAtCleanup w:val="16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hideSpellingErrors/>
  <w:hideGrammaticalErrors/>
  <w:proofState w:spelling="clean" w:grammar="clean"/>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mailMerge>
    <w:mainDocumentType w:val="formLetters"/>
    <w:dataType w:val="textFile"/>
    <w:activeRecord w:val="-1"/>
  </w:mailMerge>
  <w:defaultTabStop w:val="720"/>
  <w:characterSpacingControl w:val="doNotCompress"/>
  <w:hdrShapeDefaults>
    <o:shapedefaults v:ext="edit" spidmax="67585"/>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nInputPages" w:val="0"/>
    <w:docVar w:name="nNDISVersion" w:val="1"/>
    <w:docVar w:name="sParticipantNo" w:val="Not Initialised"/>
  </w:docVars>
  <w:rsids>
    <w:rsidRoot w:val="0048758C"/>
    <w:rsid w:val="00002D86"/>
    <w:rsid w:val="00014CF6"/>
    <w:rsid w:val="00020190"/>
    <w:rsid w:val="0002556D"/>
    <w:rsid w:val="0003065C"/>
    <w:rsid w:val="0003448F"/>
    <w:rsid w:val="0003575C"/>
    <w:rsid w:val="0005780E"/>
    <w:rsid w:val="000627E9"/>
    <w:rsid w:val="00065A75"/>
    <w:rsid w:val="000800BF"/>
    <w:rsid w:val="000862FB"/>
    <w:rsid w:val="000874DB"/>
    <w:rsid w:val="000877AD"/>
    <w:rsid w:val="00093270"/>
    <w:rsid w:val="000A71F7"/>
    <w:rsid w:val="000F09E4"/>
    <w:rsid w:val="000F16FD"/>
    <w:rsid w:val="000F1D5C"/>
    <w:rsid w:val="000F3A47"/>
    <w:rsid w:val="000F5CEC"/>
    <w:rsid w:val="000F70C1"/>
    <w:rsid w:val="0012328B"/>
    <w:rsid w:val="0012390E"/>
    <w:rsid w:val="00124ADA"/>
    <w:rsid w:val="001363D1"/>
    <w:rsid w:val="001440F2"/>
    <w:rsid w:val="00163EE0"/>
    <w:rsid w:val="00163FEA"/>
    <w:rsid w:val="00167DF0"/>
    <w:rsid w:val="001726B3"/>
    <w:rsid w:val="001807AA"/>
    <w:rsid w:val="00182B7F"/>
    <w:rsid w:val="001907BA"/>
    <w:rsid w:val="001C0FAD"/>
    <w:rsid w:val="001E625C"/>
    <w:rsid w:val="001F3839"/>
    <w:rsid w:val="00203CF0"/>
    <w:rsid w:val="00205431"/>
    <w:rsid w:val="00210AB7"/>
    <w:rsid w:val="002208AD"/>
    <w:rsid w:val="002214BA"/>
    <w:rsid w:val="002279BA"/>
    <w:rsid w:val="00231558"/>
    <w:rsid w:val="002329F3"/>
    <w:rsid w:val="002402F1"/>
    <w:rsid w:val="0024128D"/>
    <w:rsid w:val="00243F0D"/>
    <w:rsid w:val="00244B0A"/>
    <w:rsid w:val="0024682A"/>
    <w:rsid w:val="00253884"/>
    <w:rsid w:val="00263A66"/>
    <w:rsid w:val="002647BB"/>
    <w:rsid w:val="002754C1"/>
    <w:rsid w:val="00277F02"/>
    <w:rsid w:val="00282750"/>
    <w:rsid w:val="00283969"/>
    <w:rsid w:val="002841C8"/>
    <w:rsid w:val="0028516B"/>
    <w:rsid w:val="00291C6C"/>
    <w:rsid w:val="00292DCA"/>
    <w:rsid w:val="002B1E9E"/>
    <w:rsid w:val="002C2929"/>
    <w:rsid w:val="002C6F90"/>
    <w:rsid w:val="002E3552"/>
    <w:rsid w:val="002F27EC"/>
    <w:rsid w:val="00302FB8"/>
    <w:rsid w:val="00304EA1"/>
    <w:rsid w:val="00314D81"/>
    <w:rsid w:val="0031607E"/>
    <w:rsid w:val="00322123"/>
    <w:rsid w:val="00322FC6"/>
    <w:rsid w:val="003446B4"/>
    <w:rsid w:val="00350E9A"/>
    <w:rsid w:val="00365D51"/>
    <w:rsid w:val="003701BC"/>
    <w:rsid w:val="00391986"/>
    <w:rsid w:val="003D421C"/>
    <w:rsid w:val="003D57A7"/>
    <w:rsid w:val="003F286F"/>
    <w:rsid w:val="00403F69"/>
    <w:rsid w:val="00412F60"/>
    <w:rsid w:val="00414011"/>
    <w:rsid w:val="00417AA3"/>
    <w:rsid w:val="00424DD2"/>
    <w:rsid w:val="00440B32"/>
    <w:rsid w:val="00444619"/>
    <w:rsid w:val="004567A0"/>
    <w:rsid w:val="0046078D"/>
    <w:rsid w:val="004674FB"/>
    <w:rsid w:val="00472EE5"/>
    <w:rsid w:val="004744D7"/>
    <w:rsid w:val="00486C2C"/>
    <w:rsid w:val="0048758C"/>
    <w:rsid w:val="00490726"/>
    <w:rsid w:val="004A017D"/>
    <w:rsid w:val="004A22BC"/>
    <w:rsid w:val="004A2ED8"/>
    <w:rsid w:val="004B0FF4"/>
    <w:rsid w:val="004B571B"/>
    <w:rsid w:val="004B7DFF"/>
    <w:rsid w:val="004C205B"/>
    <w:rsid w:val="004C70EF"/>
    <w:rsid w:val="004E1132"/>
    <w:rsid w:val="004E4391"/>
    <w:rsid w:val="004E50EA"/>
    <w:rsid w:val="004F01A5"/>
    <w:rsid w:val="004F5BDA"/>
    <w:rsid w:val="00503CBE"/>
    <w:rsid w:val="0051631E"/>
    <w:rsid w:val="00517DAC"/>
    <w:rsid w:val="00525DE2"/>
    <w:rsid w:val="00531440"/>
    <w:rsid w:val="00532A04"/>
    <w:rsid w:val="00534253"/>
    <w:rsid w:val="00542659"/>
    <w:rsid w:val="00555952"/>
    <w:rsid w:val="0055611A"/>
    <w:rsid w:val="00566029"/>
    <w:rsid w:val="00584AEE"/>
    <w:rsid w:val="00586B33"/>
    <w:rsid w:val="005923CB"/>
    <w:rsid w:val="005B391B"/>
    <w:rsid w:val="005C76D0"/>
    <w:rsid w:val="005D3D78"/>
    <w:rsid w:val="005D4C51"/>
    <w:rsid w:val="005E17AB"/>
    <w:rsid w:val="005E2EF0"/>
    <w:rsid w:val="005F33CC"/>
    <w:rsid w:val="005F504C"/>
    <w:rsid w:val="00613DCB"/>
    <w:rsid w:val="00621305"/>
    <w:rsid w:val="0062553D"/>
    <w:rsid w:val="00632FF9"/>
    <w:rsid w:val="00634764"/>
    <w:rsid w:val="00637FBC"/>
    <w:rsid w:val="006414DE"/>
    <w:rsid w:val="00650423"/>
    <w:rsid w:val="00654760"/>
    <w:rsid w:val="00665E92"/>
    <w:rsid w:val="00672AFB"/>
    <w:rsid w:val="0068641D"/>
    <w:rsid w:val="00693953"/>
    <w:rsid w:val="00693FFD"/>
    <w:rsid w:val="006A2E04"/>
    <w:rsid w:val="006A7D06"/>
    <w:rsid w:val="006C4D3D"/>
    <w:rsid w:val="006D2159"/>
    <w:rsid w:val="006D764C"/>
    <w:rsid w:val="006F0647"/>
    <w:rsid w:val="006F46D8"/>
    <w:rsid w:val="006F5551"/>
    <w:rsid w:val="006F787C"/>
    <w:rsid w:val="00702636"/>
    <w:rsid w:val="00707E68"/>
    <w:rsid w:val="00714643"/>
    <w:rsid w:val="0071657E"/>
    <w:rsid w:val="00724507"/>
    <w:rsid w:val="007270FB"/>
    <w:rsid w:val="0074047C"/>
    <w:rsid w:val="00747608"/>
    <w:rsid w:val="007515F6"/>
    <w:rsid w:val="00753F1C"/>
    <w:rsid w:val="007619E0"/>
    <w:rsid w:val="00773E6C"/>
    <w:rsid w:val="007B5240"/>
    <w:rsid w:val="007D4FB6"/>
    <w:rsid w:val="007E1ED2"/>
    <w:rsid w:val="007E5E88"/>
    <w:rsid w:val="008027E3"/>
    <w:rsid w:val="00813C37"/>
    <w:rsid w:val="008154B5"/>
    <w:rsid w:val="00823962"/>
    <w:rsid w:val="00831511"/>
    <w:rsid w:val="008375FE"/>
    <w:rsid w:val="00850219"/>
    <w:rsid w:val="00851757"/>
    <w:rsid w:val="00852719"/>
    <w:rsid w:val="00853A48"/>
    <w:rsid w:val="00860115"/>
    <w:rsid w:val="008715F5"/>
    <w:rsid w:val="008810CF"/>
    <w:rsid w:val="00881105"/>
    <w:rsid w:val="008857C4"/>
    <w:rsid w:val="0088783C"/>
    <w:rsid w:val="008955EB"/>
    <w:rsid w:val="0089628D"/>
    <w:rsid w:val="00896ABD"/>
    <w:rsid w:val="008B352E"/>
    <w:rsid w:val="008C08B2"/>
    <w:rsid w:val="008C34FB"/>
    <w:rsid w:val="008C6AA2"/>
    <w:rsid w:val="008E031A"/>
    <w:rsid w:val="008F6521"/>
    <w:rsid w:val="008F7185"/>
    <w:rsid w:val="00906913"/>
    <w:rsid w:val="0091624E"/>
    <w:rsid w:val="00916D5D"/>
    <w:rsid w:val="0092268E"/>
    <w:rsid w:val="0093258A"/>
    <w:rsid w:val="009370BC"/>
    <w:rsid w:val="009405B0"/>
    <w:rsid w:val="0096074C"/>
    <w:rsid w:val="009618FD"/>
    <w:rsid w:val="00973010"/>
    <w:rsid w:val="009867C4"/>
    <w:rsid w:val="0098739B"/>
    <w:rsid w:val="00991B93"/>
    <w:rsid w:val="00992401"/>
    <w:rsid w:val="0099573C"/>
    <w:rsid w:val="009A2333"/>
    <w:rsid w:val="009B3B87"/>
    <w:rsid w:val="009C1C16"/>
    <w:rsid w:val="009C57E3"/>
    <w:rsid w:val="00A01DE0"/>
    <w:rsid w:val="00A06B65"/>
    <w:rsid w:val="00A11696"/>
    <w:rsid w:val="00A17661"/>
    <w:rsid w:val="00A17CF6"/>
    <w:rsid w:val="00A24B2D"/>
    <w:rsid w:val="00A40966"/>
    <w:rsid w:val="00A45BDC"/>
    <w:rsid w:val="00A52E98"/>
    <w:rsid w:val="00A5644C"/>
    <w:rsid w:val="00A67188"/>
    <w:rsid w:val="00A77F1C"/>
    <w:rsid w:val="00A86C84"/>
    <w:rsid w:val="00A90295"/>
    <w:rsid w:val="00A921E0"/>
    <w:rsid w:val="00A96180"/>
    <w:rsid w:val="00AB2543"/>
    <w:rsid w:val="00AB4E23"/>
    <w:rsid w:val="00AD4F67"/>
    <w:rsid w:val="00AE7137"/>
    <w:rsid w:val="00AF1B9E"/>
    <w:rsid w:val="00AF4B2C"/>
    <w:rsid w:val="00B0738F"/>
    <w:rsid w:val="00B13D9B"/>
    <w:rsid w:val="00B26601"/>
    <w:rsid w:val="00B275F7"/>
    <w:rsid w:val="00B352A6"/>
    <w:rsid w:val="00B41951"/>
    <w:rsid w:val="00B45199"/>
    <w:rsid w:val="00B45F66"/>
    <w:rsid w:val="00B465C2"/>
    <w:rsid w:val="00B53229"/>
    <w:rsid w:val="00B60AB6"/>
    <w:rsid w:val="00B62480"/>
    <w:rsid w:val="00B65CD8"/>
    <w:rsid w:val="00B81B70"/>
    <w:rsid w:val="00BB238F"/>
    <w:rsid w:val="00BD0724"/>
    <w:rsid w:val="00BD4472"/>
    <w:rsid w:val="00BE3DEE"/>
    <w:rsid w:val="00BE5521"/>
    <w:rsid w:val="00BF6F4C"/>
    <w:rsid w:val="00C000D6"/>
    <w:rsid w:val="00C01637"/>
    <w:rsid w:val="00C07962"/>
    <w:rsid w:val="00C07D60"/>
    <w:rsid w:val="00C1445D"/>
    <w:rsid w:val="00C34684"/>
    <w:rsid w:val="00C53263"/>
    <w:rsid w:val="00C559A6"/>
    <w:rsid w:val="00C65741"/>
    <w:rsid w:val="00C73F9D"/>
    <w:rsid w:val="00C75BC5"/>
    <w:rsid w:val="00C75F1D"/>
    <w:rsid w:val="00C805B2"/>
    <w:rsid w:val="00C86BB2"/>
    <w:rsid w:val="00C961A6"/>
    <w:rsid w:val="00CA02DD"/>
    <w:rsid w:val="00CC2384"/>
    <w:rsid w:val="00CC53F9"/>
    <w:rsid w:val="00CC7529"/>
    <w:rsid w:val="00CD454F"/>
    <w:rsid w:val="00CE4547"/>
    <w:rsid w:val="00D021BF"/>
    <w:rsid w:val="00D0381D"/>
    <w:rsid w:val="00D1511A"/>
    <w:rsid w:val="00D338E4"/>
    <w:rsid w:val="00D35538"/>
    <w:rsid w:val="00D51947"/>
    <w:rsid w:val="00D532F0"/>
    <w:rsid w:val="00D561B3"/>
    <w:rsid w:val="00D652E8"/>
    <w:rsid w:val="00D77413"/>
    <w:rsid w:val="00D82759"/>
    <w:rsid w:val="00D86551"/>
    <w:rsid w:val="00D86DE4"/>
    <w:rsid w:val="00D91CAB"/>
    <w:rsid w:val="00D941C2"/>
    <w:rsid w:val="00DA503D"/>
    <w:rsid w:val="00DA6DBB"/>
    <w:rsid w:val="00DB1C96"/>
    <w:rsid w:val="00DB375B"/>
    <w:rsid w:val="00DC632A"/>
    <w:rsid w:val="00DD1AF6"/>
    <w:rsid w:val="00DE2DC6"/>
    <w:rsid w:val="00DF1AF8"/>
    <w:rsid w:val="00DF27F1"/>
    <w:rsid w:val="00DF4B17"/>
    <w:rsid w:val="00E139C5"/>
    <w:rsid w:val="00E162D2"/>
    <w:rsid w:val="00E23F1D"/>
    <w:rsid w:val="00E3414E"/>
    <w:rsid w:val="00E34F5D"/>
    <w:rsid w:val="00E36361"/>
    <w:rsid w:val="00E4133C"/>
    <w:rsid w:val="00E42941"/>
    <w:rsid w:val="00E438E3"/>
    <w:rsid w:val="00E44381"/>
    <w:rsid w:val="00E55AE9"/>
    <w:rsid w:val="00E73665"/>
    <w:rsid w:val="00E7516A"/>
    <w:rsid w:val="00E76D71"/>
    <w:rsid w:val="00E90A60"/>
    <w:rsid w:val="00E93699"/>
    <w:rsid w:val="00E94D73"/>
    <w:rsid w:val="00EA00DA"/>
    <w:rsid w:val="00EB1CC2"/>
    <w:rsid w:val="00EB3E4C"/>
    <w:rsid w:val="00ED47BC"/>
    <w:rsid w:val="00EE1A80"/>
    <w:rsid w:val="00EF3893"/>
    <w:rsid w:val="00F1520E"/>
    <w:rsid w:val="00F24D1A"/>
    <w:rsid w:val="00F337AC"/>
    <w:rsid w:val="00F40D53"/>
    <w:rsid w:val="00F4525C"/>
    <w:rsid w:val="00F464D8"/>
    <w:rsid w:val="00F47B7F"/>
    <w:rsid w:val="00F61B8A"/>
    <w:rsid w:val="00F70E0B"/>
    <w:rsid w:val="00F81AA4"/>
    <w:rsid w:val="00F83DB5"/>
    <w:rsid w:val="00F93694"/>
    <w:rsid w:val="00F9544F"/>
    <w:rsid w:val="00F95799"/>
    <w:rsid w:val="00FA080C"/>
    <w:rsid w:val="00FB56CD"/>
    <w:rsid w:val="00FC2FF6"/>
    <w:rsid w:val="00FD1C20"/>
    <w:rsid w:val="00FD658C"/>
    <w:rsid w:val="00FE0AD0"/>
    <w:rsid w:val="00FF7AF1"/>
    <w:rsid w:val="3C003512"/>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67585"/>
    <o:shapelayout v:ext="edit">
      <o:idmap v:ext="edit" data="1"/>
    </o:shapelayout>
  </w:shapeDefaults>
  <w:decimalSymbol w:val="."/>
  <w:listSeparator w:val=","/>
  <w14:docId w14:val="2EEEB15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8027E3"/>
    <w:pPr>
      <w:spacing w:line="288" w:lineRule="auto"/>
    </w:pPr>
  </w:style>
  <w:style w:type="paragraph" w:styleId="Heading1">
    <w:name w:val="heading 1"/>
    <w:basedOn w:val="Normal"/>
    <w:next w:val="Normal"/>
    <w:link w:val="Heading1Char"/>
    <w:uiPriority w:val="9"/>
    <w:qFormat/>
    <w:rsid w:val="008027E3"/>
    <w:pPr>
      <w:keepNext/>
      <w:keepLines/>
      <w:suppressAutoHyphens/>
      <w:spacing w:before="480" w:after="120"/>
      <w:outlineLvl w:val="0"/>
    </w:pPr>
    <w:rPr>
      <w:rFonts w:ascii="Arial" w:hAnsi="Arial" w:cs="Arial"/>
      <w:color w:val="0F7EB4"/>
      <w:sz w:val="48"/>
      <w:szCs w:val="40"/>
      <w:lang w:val="en-AU"/>
    </w:rPr>
  </w:style>
  <w:style w:type="paragraph" w:styleId="Heading2">
    <w:name w:val="heading 2"/>
    <w:basedOn w:val="Normal"/>
    <w:next w:val="Normal"/>
    <w:link w:val="Heading2Char"/>
    <w:uiPriority w:val="9"/>
    <w:semiHidden/>
    <w:qFormat/>
    <w:rsid w:val="008027E3"/>
    <w:pPr>
      <w:spacing w:before="400" w:after="120"/>
      <w:contextualSpacing/>
      <w:outlineLvl w:val="1"/>
    </w:pPr>
    <w:rPr>
      <w:rFonts w:ascii="Arial" w:hAnsi="Arial" w:cs="Arial"/>
      <w:color w:val="0F7EB4"/>
      <w:sz w:val="40"/>
      <w:szCs w:val="28"/>
      <w:lang w:val="en-AU"/>
    </w:rPr>
  </w:style>
  <w:style w:type="paragraph" w:styleId="Heading3">
    <w:name w:val="heading 3"/>
    <w:basedOn w:val="Normal"/>
    <w:next w:val="Normal"/>
    <w:link w:val="Heading3Char"/>
    <w:uiPriority w:val="9"/>
    <w:unhideWhenUsed/>
    <w:qFormat/>
    <w:rsid w:val="008027E3"/>
    <w:pPr>
      <w:spacing w:before="320" w:after="120"/>
      <w:outlineLvl w:val="2"/>
    </w:pPr>
    <w:rPr>
      <w:rFonts w:ascii="Arial" w:hAnsi="Arial" w:cs="Arial"/>
      <w:color w:val="0F7EB4"/>
      <w:sz w:val="32"/>
      <w:szCs w:val="24"/>
      <w:lang w:val="en-AU"/>
    </w:rPr>
  </w:style>
  <w:style w:type="paragraph" w:styleId="Heading4">
    <w:name w:val="heading 4"/>
    <w:basedOn w:val="Normal"/>
    <w:next w:val="Normal"/>
    <w:link w:val="Heading4Char"/>
    <w:uiPriority w:val="9"/>
    <w:unhideWhenUsed/>
    <w:qFormat/>
    <w:rsid w:val="008027E3"/>
    <w:pPr>
      <w:spacing w:before="280" w:after="120"/>
      <w:outlineLvl w:val="3"/>
    </w:pPr>
    <w:rPr>
      <w:rFonts w:ascii="Arial" w:hAnsi="Arial" w:cs="Arial"/>
      <w:color w:val="0F7EB4"/>
      <w:sz w:val="28"/>
      <w:lang w:val="en-AU" w:eastAsia="en-AU"/>
    </w:rPr>
  </w:style>
  <w:style w:type="paragraph" w:styleId="Heading5">
    <w:name w:val="heading 5"/>
    <w:basedOn w:val="Normal"/>
    <w:next w:val="Normal"/>
    <w:link w:val="Heading5Char"/>
    <w:uiPriority w:val="9"/>
    <w:unhideWhenUsed/>
    <w:qFormat/>
    <w:rsid w:val="008027E3"/>
    <w:pPr>
      <w:spacing w:before="240" w:after="120"/>
      <w:outlineLvl w:val="4"/>
    </w:pPr>
    <w:rPr>
      <w:rFonts w:ascii="Arial" w:hAnsi="Arial" w:cs="Arial"/>
      <w:color w:val="0F7EB4"/>
      <w:sz w:val="24"/>
      <w:szCs w:val="20"/>
      <w:lang w:val="en-AU" w:eastAsia="en-AU"/>
    </w:rPr>
  </w:style>
  <w:style w:type="paragraph" w:styleId="Heading6">
    <w:name w:val="heading 6"/>
    <w:basedOn w:val="Normal"/>
    <w:next w:val="Normal"/>
    <w:link w:val="Heading6Char"/>
    <w:uiPriority w:val="9"/>
    <w:semiHidden/>
    <w:unhideWhenUsed/>
    <w:qFormat/>
    <w:rsid w:val="000F5CEC"/>
    <w:pPr>
      <w:keepNext/>
      <w:keepLines/>
      <w:spacing w:before="40" w:after="0"/>
      <w:outlineLvl w:val="5"/>
    </w:pPr>
    <w:rPr>
      <w:rFonts w:asciiTheme="majorHAnsi" w:eastAsiaTheme="majorEastAsia" w:hAnsiTheme="majorHAnsi" w:cstheme="majorBidi"/>
      <w:color w:val="004B71" w:themeColor="accent1" w:themeShade="7F"/>
    </w:rPr>
  </w:style>
  <w:style w:type="paragraph" w:styleId="Heading7">
    <w:name w:val="heading 7"/>
    <w:basedOn w:val="Normal"/>
    <w:next w:val="Normal"/>
    <w:link w:val="Heading7Char"/>
    <w:uiPriority w:val="9"/>
    <w:semiHidden/>
    <w:unhideWhenUsed/>
    <w:qFormat/>
    <w:rsid w:val="000F5CEC"/>
    <w:pPr>
      <w:keepNext/>
      <w:keepLines/>
      <w:spacing w:before="40" w:after="0"/>
      <w:outlineLvl w:val="6"/>
    </w:pPr>
    <w:rPr>
      <w:rFonts w:asciiTheme="majorHAnsi" w:eastAsiaTheme="majorEastAsia" w:hAnsiTheme="majorHAnsi" w:cstheme="majorBidi"/>
      <w:i/>
      <w:iCs/>
      <w:color w:val="004B71" w:themeColor="accent1" w:themeShade="7F"/>
    </w:rPr>
  </w:style>
  <w:style w:type="paragraph" w:styleId="Heading8">
    <w:name w:val="heading 8"/>
    <w:basedOn w:val="Normal"/>
    <w:next w:val="Normal"/>
    <w:link w:val="Heading8Char"/>
    <w:uiPriority w:val="9"/>
    <w:semiHidden/>
    <w:unhideWhenUsed/>
    <w:qFormat/>
    <w:rsid w:val="000F5CEC"/>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0F5CEC"/>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D86551"/>
    <w:pPr>
      <w:tabs>
        <w:tab w:val="left" w:pos="3820"/>
      </w:tabs>
      <w:spacing w:before="120" w:after="120"/>
    </w:pPr>
    <w:rPr>
      <w:rFonts w:asciiTheme="majorHAnsi" w:hAnsiTheme="majorHAnsi" w:cs="Arial"/>
      <w:color w:val="000000" w:themeColor="text1"/>
      <w:sz w:val="20"/>
    </w:rPr>
  </w:style>
  <w:style w:type="character" w:customStyle="1" w:styleId="HeaderChar">
    <w:name w:val="Header Char"/>
    <w:basedOn w:val="DefaultParagraphFont"/>
    <w:link w:val="Header"/>
    <w:uiPriority w:val="99"/>
    <w:semiHidden/>
    <w:rsid w:val="00D86551"/>
    <w:rPr>
      <w:rFonts w:asciiTheme="majorHAnsi" w:hAnsiTheme="majorHAnsi" w:cs="Arial"/>
      <w:color w:val="000000" w:themeColor="text1"/>
      <w:sz w:val="20"/>
    </w:rPr>
  </w:style>
  <w:style w:type="paragraph" w:styleId="Footer">
    <w:name w:val="footer"/>
    <w:basedOn w:val="Normal"/>
    <w:link w:val="FooterChar"/>
    <w:uiPriority w:val="99"/>
    <w:semiHidden/>
    <w:rsid w:val="00304EA1"/>
    <w:pPr>
      <w:tabs>
        <w:tab w:val="center" w:pos="4513"/>
        <w:tab w:val="right" w:pos="9026"/>
      </w:tabs>
      <w:spacing w:after="0"/>
    </w:pPr>
  </w:style>
  <w:style w:type="character" w:customStyle="1" w:styleId="FooterChar">
    <w:name w:val="Footer Char"/>
    <w:basedOn w:val="DefaultParagraphFont"/>
    <w:link w:val="Footer"/>
    <w:uiPriority w:val="99"/>
    <w:semiHidden/>
    <w:rsid w:val="009370BC"/>
  </w:style>
  <w:style w:type="paragraph" w:styleId="BalloonText">
    <w:name w:val="Balloon Text"/>
    <w:basedOn w:val="Normal"/>
    <w:link w:val="BalloonTextChar"/>
    <w:uiPriority w:val="99"/>
    <w:semiHidden/>
    <w:unhideWhenUsed/>
    <w:rsid w:val="00304EA1"/>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304EA1"/>
    <w:rPr>
      <w:rFonts w:ascii="Tahoma" w:hAnsi="Tahoma" w:cs="Tahoma"/>
      <w:sz w:val="16"/>
      <w:szCs w:val="16"/>
    </w:rPr>
  </w:style>
  <w:style w:type="table" w:styleId="TableGrid">
    <w:name w:val="Table Grid"/>
    <w:basedOn w:val="TableNormal"/>
    <w:uiPriority w:val="39"/>
    <w:rsid w:val="00314D8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textnarrow">
    <w:name w:val="Table text narrow"/>
    <w:link w:val="TabletextnarrowChar"/>
    <w:qFormat/>
    <w:rsid w:val="00632FF9"/>
    <w:pPr>
      <w:spacing w:before="80" w:after="80" w:line="288" w:lineRule="auto"/>
    </w:pPr>
    <w:rPr>
      <w:rFonts w:ascii="Arial Narrow" w:hAnsi="Arial Narrow" w:cs="Arial"/>
      <w:sz w:val="20"/>
    </w:rPr>
  </w:style>
  <w:style w:type="paragraph" w:customStyle="1" w:styleId="Tableheadingnarrow">
    <w:name w:val="Table heading narrow"/>
    <w:basedOn w:val="Tabletextnarrow"/>
    <w:qFormat/>
    <w:rsid w:val="00637FBC"/>
    <w:rPr>
      <w:color w:val="FFFFFF" w:themeColor="background1"/>
    </w:rPr>
  </w:style>
  <w:style w:type="paragraph" w:customStyle="1" w:styleId="Bullet">
    <w:name w:val="Bullet"/>
    <w:basedOn w:val="Normal"/>
    <w:qFormat/>
    <w:rsid w:val="00D86551"/>
    <w:pPr>
      <w:numPr>
        <w:numId w:val="1"/>
      </w:numPr>
      <w:tabs>
        <w:tab w:val="left" w:pos="425"/>
      </w:tabs>
      <w:spacing w:before="60" w:after="60"/>
      <w:ind w:left="425" w:hanging="425"/>
    </w:pPr>
    <w:rPr>
      <w:rFonts w:asciiTheme="majorHAnsi" w:eastAsia="Times New Roman" w:hAnsiTheme="majorHAnsi" w:cs="Arial"/>
      <w:color w:val="000000" w:themeColor="text1"/>
      <w:kern w:val="22"/>
      <w:sz w:val="20"/>
      <w:lang w:val="en-GB" w:eastAsia="ja-JP"/>
    </w:rPr>
  </w:style>
  <w:style w:type="paragraph" w:customStyle="1" w:styleId="Bulletlevel2">
    <w:name w:val="Bullet level 2"/>
    <w:basedOn w:val="Bullet"/>
    <w:qFormat/>
    <w:rsid w:val="00632FF9"/>
    <w:pPr>
      <w:numPr>
        <w:numId w:val="2"/>
      </w:numPr>
      <w:ind w:left="850" w:hanging="425"/>
    </w:pPr>
  </w:style>
  <w:style w:type="paragraph" w:customStyle="1" w:styleId="Numbers">
    <w:name w:val="Numbers"/>
    <w:basedOn w:val="Bullet"/>
    <w:qFormat/>
    <w:rsid w:val="00632FF9"/>
    <w:pPr>
      <w:numPr>
        <w:numId w:val="3"/>
      </w:numPr>
      <w:ind w:left="425" w:hanging="425"/>
    </w:pPr>
    <w:rPr>
      <w:lang w:val="en-US"/>
    </w:rPr>
  </w:style>
  <w:style w:type="paragraph" w:customStyle="1" w:styleId="Tablebulletnarrow">
    <w:name w:val="Table bullet narrow"/>
    <w:basedOn w:val="Normal"/>
    <w:link w:val="TablebulletnarrowChar"/>
    <w:qFormat/>
    <w:rsid w:val="00632FF9"/>
    <w:pPr>
      <w:numPr>
        <w:numId w:val="4"/>
      </w:numPr>
      <w:tabs>
        <w:tab w:val="left" w:pos="170"/>
      </w:tabs>
      <w:overflowPunct w:val="0"/>
      <w:autoSpaceDE w:val="0"/>
      <w:autoSpaceDN w:val="0"/>
      <w:adjustRightInd w:val="0"/>
      <w:spacing w:before="80" w:after="80"/>
      <w:ind w:left="170" w:hanging="170"/>
      <w:contextualSpacing/>
      <w:textAlignment w:val="baseline"/>
    </w:pPr>
    <w:rPr>
      <w:rFonts w:ascii="Arial Narrow" w:eastAsia="Times New Roman" w:hAnsi="Arial Narrow" w:cs="Arial"/>
      <w:sz w:val="20"/>
      <w:lang w:val="en-GB" w:eastAsia="ja-JP"/>
    </w:rPr>
  </w:style>
  <w:style w:type="paragraph" w:customStyle="1" w:styleId="Captionsandfootnotes">
    <w:name w:val="Captions and footnotes"/>
    <w:basedOn w:val="Normal"/>
    <w:qFormat/>
    <w:rsid w:val="00D86551"/>
    <w:pPr>
      <w:spacing w:before="120" w:after="360"/>
    </w:pPr>
    <w:rPr>
      <w:rFonts w:asciiTheme="majorHAnsi" w:hAnsiTheme="majorHAnsi" w:cs="Arial"/>
      <w:color w:val="000000" w:themeColor="text1"/>
      <w:sz w:val="18"/>
      <w:szCs w:val="18"/>
    </w:rPr>
  </w:style>
  <w:style w:type="paragraph" w:customStyle="1" w:styleId="Trademarkinfo">
    <w:name w:val="Trademark info"/>
    <w:basedOn w:val="Captionsandfootnotes"/>
    <w:qFormat/>
    <w:rsid w:val="002329F3"/>
    <w:pPr>
      <w:spacing w:after="0"/>
    </w:pPr>
    <w:rPr>
      <w:sz w:val="16"/>
      <w:szCs w:val="16"/>
    </w:rPr>
  </w:style>
  <w:style w:type="character" w:styleId="PlaceholderText">
    <w:name w:val="Placeholder Text"/>
    <w:basedOn w:val="DefaultParagraphFont"/>
    <w:uiPriority w:val="99"/>
    <w:semiHidden/>
    <w:rsid w:val="0028516B"/>
    <w:rPr>
      <w:color w:val="808080"/>
    </w:rPr>
  </w:style>
  <w:style w:type="table" w:styleId="LightShading-Accent2">
    <w:name w:val="Light Shading Accent 2"/>
    <w:basedOn w:val="TableNormal"/>
    <w:uiPriority w:val="60"/>
    <w:rsid w:val="000F16FD"/>
    <w:pPr>
      <w:spacing w:after="0" w:line="240" w:lineRule="auto"/>
    </w:pPr>
    <w:rPr>
      <w:color w:val="727272" w:themeColor="accent2" w:themeShade="BF"/>
    </w:rPr>
    <w:tblPr>
      <w:tblStyleRowBandSize w:val="1"/>
      <w:tblStyleColBandSize w:val="1"/>
      <w:tblBorders>
        <w:top w:val="single" w:sz="8" w:space="0" w:color="999999" w:themeColor="accent2"/>
        <w:bottom w:val="single" w:sz="8" w:space="0" w:color="999999" w:themeColor="accent2"/>
      </w:tblBorders>
    </w:tblPr>
    <w:tblStylePr w:type="fir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la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5E5E5" w:themeFill="accent2" w:themeFillTint="3F"/>
      </w:tcPr>
    </w:tblStylePr>
    <w:tblStylePr w:type="band1Horz">
      <w:tblPr/>
      <w:tcPr>
        <w:tcBorders>
          <w:left w:val="nil"/>
          <w:right w:val="nil"/>
          <w:insideH w:val="nil"/>
          <w:insideV w:val="nil"/>
        </w:tcBorders>
        <w:shd w:val="clear" w:color="auto" w:fill="E5E5E5" w:themeFill="accent2" w:themeFillTint="3F"/>
      </w:tcPr>
    </w:tblStylePr>
  </w:style>
  <w:style w:type="table" w:styleId="LightShading-Accent4">
    <w:name w:val="Light Shading Accent 4"/>
    <w:basedOn w:val="TableNormal"/>
    <w:uiPriority w:val="60"/>
    <w:rsid w:val="000F16FD"/>
    <w:pPr>
      <w:spacing w:after="0" w:line="240" w:lineRule="auto"/>
    </w:pPr>
    <w:rPr>
      <w:color w:val="69962C" w:themeColor="accent4" w:themeShade="BF"/>
    </w:rPr>
    <w:tblPr>
      <w:tblStyleRowBandSize w:val="1"/>
      <w:tblStyleColBandSize w:val="1"/>
      <w:tblBorders>
        <w:top w:val="single" w:sz="8" w:space="0" w:color="8DC63F" w:themeColor="accent4"/>
        <w:bottom w:val="single" w:sz="8" w:space="0" w:color="8DC63F" w:themeColor="accent4"/>
      </w:tblBorders>
    </w:tblPr>
    <w:tblStylePr w:type="fir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la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2F1CF" w:themeFill="accent4" w:themeFillTint="3F"/>
      </w:tcPr>
    </w:tblStylePr>
    <w:tblStylePr w:type="band1Horz">
      <w:tblPr/>
      <w:tcPr>
        <w:tcBorders>
          <w:left w:val="nil"/>
          <w:right w:val="nil"/>
          <w:insideH w:val="nil"/>
          <w:insideV w:val="nil"/>
        </w:tcBorders>
        <w:shd w:val="clear" w:color="auto" w:fill="E2F1CF" w:themeFill="accent4" w:themeFillTint="3F"/>
      </w:tcPr>
    </w:tblStylePr>
  </w:style>
  <w:style w:type="table" w:styleId="LightShading-Accent5">
    <w:name w:val="Light Shading Accent 5"/>
    <w:basedOn w:val="TableNormal"/>
    <w:uiPriority w:val="60"/>
    <w:rsid w:val="000F16FD"/>
    <w:pPr>
      <w:spacing w:after="0" w:line="240" w:lineRule="auto"/>
    </w:pPr>
    <w:rPr>
      <w:color w:val="C86A07" w:themeColor="accent5" w:themeShade="BF"/>
    </w:rPr>
    <w:tblPr>
      <w:tblStyleRowBandSize w:val="1"/>
      <w:tblStyleColBandSize w:val="1"/>
      <w:tblBorders>
        <w:top w:val="single" w:sz="8" w:space="0" w:color="F78E1E" w:themeColor="accent5"/>
        <w:bottom w:val="single" w:sz="8" w:space="0" w:color="F78E1E" w:themeColor="accent5"/>
      </w:tblBorders>
    </w:tblPr>
    <w:tblStylePr w:type="fir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la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2C7" w:themeFill="accent5" w:themeFillTint="3F"/>
      </w:tcPr>
    </w:tblStylePr>
    <w:tblStylePr w:type="band1Horz">
      <w:tblPr/>
      <w:tcPr>
        <w:tcBorders>
          <w:left w:val="nil"/>
          <w:right w:val="nil"/>
          <w:insideH w:val="nil"/>
          <w:insideV w:val="nil"/>
        </w:tcBorders>
        <w:shd w:val="clear" w:color="auto" w:fill="FDE2C7" w:themeFill="accent5" w:themeFillTint="3F"/>
      </w:tcPr>
    </w:tblStylePr>
  </w:style>
  <w:style w:type="table" w:styleId="LightShading-Accent6">
    <w:name w:val="Light Shading Accent 6"/>
    <w:basedOn w:val="TableNormal"/>
    <w:uiPriority w:val="60"/>
    <w:rsid w:val="000F16FD"/>
    <w:pPr>
      <w:spacing w:after="0" w:line="240" w:lineRule="auto"/>
    </w:pPr>
    <w:rPr>
      <w:color w:val="3A5A8B" w:themeColor="accent6" w:themeShade="BF"/>
    </w:rPr>
    <w:tblPr>
      <w:tblStyleRowBandSize w:val="1"/>
      <w:tblStyleColBandSize w:val="1"/>
      <w:tblBorders>
        <w:top w:val="single" w:sz="8" w:space="0" w:color="517AB7" w:themeColor="accent6"/>
        <w:bottom w:val="single" w:sz="8" w:space="0" w:color="517AB7" w:themeColor="accent6"/>
      </w:tblBorders>
    </w:tblPr>
    <w:tblStylePr w:type="fir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la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DED" w:themeFill="accent6" w:themeFillTint="3F"/>
      </w:tcPr>
    </w:tblStylePr>
    <w:tblStylePr w:type="band1Horz">
      <w:tblPr/>
      <w:tcPr>
        <w:tcBorders>
          <w:left w:val="nil"/>
          <w:right w:val="nil"/>
          <w:insideH w:val="nil"/>
          <w:insideV w:val="nil"/>
        </w:tcBorders>
        <w:shd w:val="clear" w:color="auto" w:fill="D3DDED" w:themeFill="accent6" w:themeFillTint="3F"/>
      </w:tcPr>
    </w:tblStylePr>
  </w:style>
  <w:style w:type="table" w:styleId="LightList-Accent1">
    <w:name w:val="Light List Accent 1"/>
    <w:basedOn w:val="TableNormal"/>
    <w:uiPriority w:val="61"/>
    <w:rsid w:val="000F16FD"/>
    <w:pPr>
      <w:spacing w:after="0" w:line="240" w:lineRule="auto"/>
    </w:pPr>
    <w:tblPr>
      <w:tblStyleRowBandSize w:val="1"/>
      <w:tblStyleColBandSize w:val="1"/>
      <w:tblBorders>
        <w:top w:val="single" w:sz="8" w:space="0" w:color="0099E3" w:themeColor="accent1"/>
        <w:left w:val="single" w:sz="8" w:space="0" w:color="0099E3" w:themeColor="accent1"/>
        <w:bottom w:val="single" w:sz="8" w:space="0" w:color="0099E3" w:themeColor="accent1"/>
        <w:right w:val="single" w:sz="8" w:space="0" w:color="0099E3" w:themeColor="accent1"/>
      </w:tblBorders>
    </w:tblPr>
    <w:tblStylePr w:type="firstRow">
      <w:pPr>
        <w:spacing w:before="0" w:after="0" w:line="240" w:lineRule="auto"/>
      </w:pPr>
      <w:rPr>
        <w:b/>
        <w:bCs/>
        <w:color w:val="FFFFFF" w:themeColor="background1"/>
      </w:rPr>
      <w:tblPr/>
      <w:tcPr>
        <w:shd w:val="clear" w:color="auto" w:fill="0099E3" w:themeFill="accent1"/>
      </w:tcPr>
    </w:tblStylePr>
    <w:tblStylePr w:type="lastRow">
      <w:pPr>
        <w:spacing w:before="0" w:after="0" w:line="240" w:lineRule="auto"/>
      </w:pPr>
      <w:rPr>
        <w:b/>
        <w:bCs/>
      </w:rPr>
      <w:tblPr/>
      <w:tcPr>
        <w:tcBorders>
          <w:top w:val="double" w:sz="6" w:space="0" w:color="0099E3" w:themeColor="accent1"/>
          <w:left w:val="single" w:sz="8" w:space="0" w:color="0099E3" w:themeColor="accent1"/>
          <w:bottom w:val="single" w:sz="8" w:space="0" w:color="0099E3" w:themeColor="accent1"/>
          <w:right w:val="single" w:sz="8" w:space="0" w:color="0099E3" w:themeColor="accent1"/>
        </w:tcBorders>
      </w:tcPr>
    </w:tblStylePr>
    <w:tblStylePr w:type="firstCol">
      <w:rPr>
        <w:b/>
        <w:bCs/>
      </w:rPr>
    </w:tblStylePr>
    <w:tblStylePr w:type="lastCol">
      <w:rPr>
        <w:b/>
        <w:bCs/>
      </w:rPr>
    </w:tblStylePr>
    <w:tblStylePr w:type="band1Vert">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tblStylePr w:type="band1Horz">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style>
  <w:style w:type="table" w:customStyle="1" w:styleId="VCAAopentable">
    <w:name w:val="VCAA open table"/>
    <w:basedOn w:val="TableNormal"/>
    <w:uiPriority w:val="99"/>
    <w:rsid w:val="008810CF"/>
    <w:pPr>
      <w:spacing w:before="40" w:after="40" w:line="240" w:lineRule="auto"/>
    </w:pPr>
    <w:rPr>
      <w:rFonts w:ascii="Arial" w:hAnsi="Arial"/>
      <w:color w:val="000000" w:themeColor="text1"/>
      <w:sz w:val="20"/>
    </w:rPr>
    <w:tblPr>
      <w:tblStyleRowBandSize w:val="1"/>
      <w:tblBorders>
        <w:insideH w:val="single" w:sz="4" w:space="0" w:color="000000" w:themeColor="text1"/>
        <w:insideV w:val="single" w:sz="4" w:space="0" w:color="000000" w:themeColor="text1"/>
      </w:tblBorders>
    </w:tblPr>
    <w:tcPr>
      <w:shd w:val="clear" w:color="auto" w:fill="FFFFFF" w:themeFill="background1"/>
    </w:tcPr>
    <w:tblStylePr w:type="firstRow">
      <w:rPr>
        <w:rFonts w:ascii="Arial" w:hAnsi="Arial"/>
        <w:b/>
        <w:color w:val="FFFFFF" w:themeColor="background1"/>
        <w:sz w:val="20"/>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V w:val="nil"/>
        </w:tcBorders>
        <w:shd w:val="clear" w:color="auto" w:fill="FFFFFF" w:themeFill="background1"/>
      </w:tcPr>
    </w:tblStylePr>
    <w:tblStylePr w:type="band2Horz">
      <w:rPr>
        <w:rFonts w:ascii="Arial" w:hAnsi="Arial"/>
        <w:sz w:val="20"/>
      </w:rPr>
      <w:tblPr/>
      <w:tcPr>
        <w:tcBorders>
          <w:insideV w:val="nil"/>
        </w:tcBorders>
        <w:shd w:val="clear" w:color="auto" w:fill="FFFFFF" w:themeFill="background1"/>
      </w:tcPr>
    </w:tblStylePr>
  </w:style>
  <w:style w:type="paragraph" w:customStyle="1" w:styleId="Tablebulletlevel2narrow">
    <w:name w:val="Table bullet level 2 narrow"/>
    <w:basedOn w:val="Tablebulletnarrow"/>
    <w:link w:val="Tablebulletlevel2narrowChar"/>
    <w:qFormat/>
    <w:rsid w:val="00632FF9"/>
    <w:pPr>
      <w:numPr>
        <w:numId w:val="5"/>
      </w:numPr>
      <w:ind w:left="340" w:hanging="170"/>
    </w:pPr>
    <w:rPr>
      <w:color w:val="000000" w:themeColor="text1"/>
    </w:rPr>
  </w:style>
  <w:style w:type="table" w:customStyle="1" w:styleId="VCAAclosedtable">
    <w:name w:val="VCAA closed table"/>
    <w:basedOn w:val="VCAAopentable"/>
    <w:uiPriority w:val="99"/>
    <w:rsid w:val="008810CF"/>
    <w:pPr>
      <w:spacing w:after="0"/>
    </w:pPr>
    <w:rPr>
      <w:rFonts w:ascii="Arial Narrow" w:hAnsi="Arial Narrow"/>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shd w:val="clear" w:color="auto" w:fill="auto"/>
    </w:tcPr>
    <w:tblStylePr w:type="firstRow">
      <w:rPr>
        <w:rFonts w:ascii="Arial Narrow" w:hAnsi="Arial Narrow"/>
        <w:b/>
        <w:color w:val="FFFFFF" w:themeColor="background1"/>
        <w:sz w:val="22"/>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H w:val="nil"/>
          <w:insideV w:val="single" w:sz="4" w:space="0" w:color="auto"/>
        </w:tcBorders>
        <w:shd w:val="clear" w:color="auto" w:fill="auto"/>
      </w:tcPr>
    </w:tblStylePr>
    <w:tblStylePr w:type="band2Horz">
      <w:rPr>
        <w:rFonts w:ascii="Arial" w:hAnsi="Arial"/>
        <w:sz w:val="20"/>
      </w:rPr>
      <w:tblPr/>
      <w:tcPr>
        <w:tcBorders>
          <w:insideH w:val="nil"/>
          <w:insideV w:val="single" w:sz="4" w:space="0" w:color="auto"/>
        </w:tcBorders>
        <w:shd w:val="clear" w:color="auto" w:fill="auto"/>
      </w:tcPr>
    </w:tblStylePr>
  </w:style>
  <w:style w:type="table" w:styleId="MediumShading2-Accent5">
    <w:name w:val="Medium Shading 2 Accent 5"/>
    <w:basedOn w:val="TableNormal"/>
    <w:uiPriority w:val="64"/>
    <w:rsid w:val="00C53263"/>
    <w:pPr>
      <w:spacing w:after="0" w:line="240" w:lineRule="auto"/>
    </w:pPr>
    <w:rPr>
      <w:rFonts w:eastAsiaTheme="minorEastAsia"/>
      <w:lang w:eastAsia="ja-JP"/>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8E1E" w:themeFill="accent5"/>
      </w:tcPr>
    </w:tblStylePr>
    <w:tblStylePr w:type="lastRow">
      <w:pPr>
        <w:spacing w:before="0" w:after="0" w:line="240" w:lineRule="auto"/>
      </w:pPr>
      <w:rPr>
        <w:color w:val="000000"/>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8E1E" w:themeFill="accent5"/>
      </w:tcPr>
    </w:tblStylePr>
    <w:tblStylePr w:type="lastCol">
      <w:rPr>
        <w:b/>
        <w:bCs/>
        <w:color w:val="FFFFFF" w:themeColor="background1"/>
      </w:rPr>
      <w:tblPr/>
      <w:tcPr>
        <w:tcBorders>
          <w:left w:val="nil"/>
          <w:right w:val="nil"/>
          <w:insideH w:val="nil"/>
          <w:insideV w:val="nil"/>
        </w:tcBorders>
        <w:shd w:val="clear" w:color="auto" w:fill="F78E1E"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Hyperlink">
    <w:name w:val="Hyperlink"/>
    <w:basedOn w:val="DefaultParagraphFont"/>
    <w:uiPriority w:val="99"/>
    <w:unhideWhenUsed/>
    <w:rsid w:val="00637FBC"/>
    <w:rPr>
      <w:color w:val="0F7EB4"/>
      <w:u w:val="single"/>
    </w:rPr>
  </w:style>
  <w:style w:type="paragraph" w:customStyle="1" w:styleId="Tableheading">
    <w:name w:val="Table heading"/>
    <w:basedOn w:val="Normal"/>
    <w:qFormat/>
    <w:rsid w:val="00D86551"/>
    <w:pPr>
      <w:spacing w:before="80" w:after="80"/>
    </w:pPr>
    <w:rPr>
      <w:rFonts w:asciiTheme="majorHAnsi" w:hAnsiTheme="majorHAnsi" w:cs="Arial"/>
      <w:color w:val="FFFFFF" w:themeColor="background1"/>
      <w:sz w:val="20"/>
    </w:rPr>
  </w:style>
  <w:style w:type="table" w:styleId="LightList-Accent2">
    <w:name w:val="Light List Accent 2"/>
    <w:basedOn w:val="TableNormal"/>
    <w:uiPriority w:val="61"/>
    <w:rsid w:val="00E139C5"/>
    <w:pPr>
      <w:spacing w:after="0" w:line="240" w:lineRule="auto"/>
    </w:pPr>
    <w:tblPr>
      <w:tblStyleRowBandSize w:val="1"/>
      <w:tblStyleColBandSize w:val="1"/>
      <w:tblBorders>
        <w:top w:val="single" w:sz="8" w:space="0" w:color="999999" w:themeColor="accent2"/>
        <w:left w:val="single" w:sz="8" w:space="0" w:color="999999" w:themeColor="accent2"/>
        <w:bottom w:val="single" w:sz="8" w:space="0" w:color="999999" w:themeColor="accent2"/>
        <w:right w:val="single" w:sz="8" w:space="0" w:color="999999" w:themeColor="accent2"/>
      </w:tblBorders>
    </w:tblPr>
    <w:tblStylePr w:type="firstRow">
      <w:pPr>
        <w:spacing w:before="0" w:after="0" w:line="240" w:lineRule="auto"/>
      </w:pPr>
      <w:rPr>
        <w:b/>
        <w:bCs/>
        <w:color w:val="FFFFFF" w:themeColor="background1"/>
      </w:rPr>
      <w:tblPr/>
      <w:tcPr>
        <w:shd w:val="clear" w:color="auto" w:fill="999999" w:themeFill="accent2"/>
      </w:tcPr>
    </w:tblStylePr>
    <w:tblStylePr w:type="lastRow">
      <w:pPr>
        <w:spacing w:before="0" w:after="0" w:line="240" w:lineRule="auto"/>
      </w:pPr>
      <w:rPr>
        <w:b/>
        <w:bCs/>
      </w:rPr>
      <w:tblPr/>
      <w:tcPr>
        <w:tcBorders>
          <w:top w:val="double" w:sz="6" w:space="0" w:color="999999" w:themeColor="accent2"/>
          <w:left w:val="single" w:sz="8" w:space="0" w:color="999999" w:themeColor="accent2"/>
          <w:bottom w:val="single" w:sz="8" w:space="0" w:color="999999" w:themeColor="accent2"/>
          <w:right w:val="single" w:sz="8" w:space="0" w:color="999999" w:themeColor="accent2"/>
        </w:tcBorders>
      </w:tcPr>
    </w:tblStylePr>
    <w:tblStylePr w:type="firstCol">
      <w:rPr>
        <w:b/>
        <w:bCs/>
      </w:rPr>
    </w:tblStylePr>
    <w:tblStylePr w:type="lastCol">
      <w:rPr>
        <w:b/>
        <w:bCs/>
      </w:rPr>
    </w:tblStylePr>
    <w:tblStylePr w:type="band1Vert">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tblStylePr w:type="band1Horz">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style>
  <w:style w:type="character" w:customStyle="1" w:styleId="Heading1Char">
    <w:name w:val="Heading 1 Char"/>
    <w:basedOn w:val="DefaultParagraphFont"/>
    <w:link w:val="Heading1"/>
    <w:uiPriority w:val="9"/>
    <w:rsid w:val="008027E3"/>
    <w:rPr>
      <w:rFonts w:ascii="Arial" w:hAnsi="Arial" w:cs="Arial"/>
      <w:color w:val="0F7EB4"/>
      <w:sz w:val="48"/>
      <w:szCs w:val="40"/>
      <w:lang w:val="en-AU"/>
    </w:rPr>
  </w:style>
  <w:style w:type="paragraph" w:styleId="TOCHeading">
    <w:name w:val="TOC Heading"/>
    <w:basedOn w:val="Heading1"/>
    <w:next w:val="Normal"/>
    <w:autoRedefine/>
    <w:uiPriority w:val="39"/>
    <w:unhideWhenUsed/>
    <w:qFormat/>
    <w:rsid w:val="00E94D73"/>
    <w:pPr>
      <w:jc w:val="both"/>
      <w:outlineLvl w:val="9"/>
    </w:pPr>
    <w:rPr>
      <w:b/>
      <w:color w:val="0099E3"/>
      <w:sz w:val="40"/>
      <w:lang w:eastAsia="ja-JP"/>
    </w:rPr>
  </w:style>
  <w:style w:type="paragraph" w:styleId="TOC1">
    <w:name w:val="toc 1"/>
    <w:basedOn w:val="Normal"/>
    <w:next w:val="Normal"/>
    <w:uiPriority w:val="39"/>
    <w:qFormat/>
    <w:rsid w:val="00014CF6"/>
    <w:pPr>
      <w:tabs>
        <w:tab w:val="right" w:leader="dot" w:pos="9639"/>
      </w:tabs>
      <w:spacing w:before="240" w:after="100"/>
      <w:ind w:right="567"/>
      <w:jc w:val="both"/>
    </w:pPr>
    <w:rPr>
      <w:rFonts w:ascii="Arial" w:eastAsia="Times New Roman" w:hAnsi="Arial" w:cs="Arial"/>
      <w:b/>
      <w:bCs/>
      <w:noProof/>
      <w:sz w:val="20"/>
      <w:szCs w:val="24"/>
      <w:lang w:val="en-AU" w:eastAsia="en-AU"/>
    </w:rPr>
  </w:style>
  <w:style w:type="paragraph" w:styleId="TOC2">
    <w:name w:val="toc 2"/>
    <w:basedOn w:val="Normal"/>
    <w:next w:val="Normal"/>
    <w:uiPriority w:val="39"/>
    <w:qFormat/>
    <w:rsid w:val="00014CF6"/>
    <w:pPr>
      <w:tabs>
        <w:tab w:val="right" w:leader="dot" w:pos="9639"/>
      </w:tabs>
      <w:spacing w:after="100"/>
      <w:ind w:left="238" w:right="567"/>
    </w:pPr>
    <w:rPr>
      <w:rFonts w:ascii="Arial" w:eastAsia="Times New Roman" w:hAnsi="Arial" w:cs="Times New Roman"/>
      <w:noProof/>
      <w:sz w:val="20"/>
      <w:szCs w:val="24"/>
      <w:lang w:val="en-AU" w:eastAsia="en-AU"/>
    </w:rPr>
  </w:style>
  <w:style w:type="character" w:customStyle="1" w:styleId="Heading2Char">
    <w:name w:val="Heading 2 Char"/>
    <w:basedOn w:val="DefaultParagraphFont"/>
    <w:link w:val="Heading2"/>
    <w:uiPriority w:val="9"/>
    <w:semiHidden/>
    <w:rsid w:val="008027E3"/>
    <w:rPr>
      <w:rFonts w:ascii="Arial" w:hAnsi="Arial" w:cs="Arial"/>
      <w:color w:val="0F7EB4"/>
      <w:sz w:val="40"/>
      <w:szCs w:val="28"/>
      <w:lang w:val="en-AU"/>
    </w:rPr>
  </w:style>
  <w:style w:type="character" w:customStyle="1" w:styleId="Heading3Char">
    <w:name w:val="Heading 3 Char"/>
    <w:basedOn w:val="DefaultParagraphFont"/>
    <w:link w:val="Heading3"/>
    <w:uiPriority w:val="9"/>
    <w:rsid w:val="008027E3"/>
    <w:rPr>
      <w:rFonts w:ascii="Arial" w:hAnsi="Arial" w:cs="Arial"/>
      <w:color w:val="0F7EB4"/>
      <w:sz w:val="32"/>
      <w:szCs w:val="24"/>
      <w:lang w:val="en-AU"/>
    </w:rPr>
  </w:style>
  <w:style w:type="paragraph" w:styleId="TOC3">
    <w:name w:val="toc 3"/>
    <w:basedOn w:val="Normal"/>
    <w:next w:val="Normal"/>
    <w:uiPriority w:val="39"/>
    <w:unhideWhenUsed/>
    <w:qFormat/>
    <w:rsid w:val="00014CF6"/>
    <w:pPr>
      <w:tabs>
        <w:tab w:val="right" w:leader="dot" w:pos="9629"/>
      </w:tabs>
      <w:spacing w:after="100"/>
      <w:ind w:left="442" w:right="567"/>
    </w:pPr>
    <w:rPr>
      <w:noProof/>
      <w:sz w:val="20"/>
    </w:rPr>
  </w:style>
  <w:style w:type="paragraph" w:customStyle="1" w:styleId="Documentsubtitle">
    <w:name w:val="Document subtitle"/>
    <w:basedOn w:val="Normal"/>
    <w:qFormat/>
    <w:rsid w:val="002402F1"/>
    <w:pPr>
      <w:spacing w:before="280" w:after="0"/>
    </w:pPr>
    <w:rPr>
      <w:rFonts w:ascii="Arial" w:hAnsi="Arial" w:cs="Arial"/>
      <w:noProof/>
      <w:color w:val="FFFFFF" w:themeColor="background1"/>
      <w:sz w:val="48"/>
      <w:szCs w:val="48"/>
      <w:lang w:val="en-AU" w:eastAsia="en-AU"/>
    </w:rPr>
  </w:style>
  <w:style w:type="character" w:styleId="CommentReference">
    <w:name w:val="annotation reference"/>
    <w:basedOn w:val="DefaultParagraphFont"/>
    <w:uiPriority w:val="99"/>
    <w:semiHidden/>
    <w:unhideWhenUsed/>
    <w:rsid w:val="00B45199"/>
    <w:rPr>
      <w:sz w:val="16"/>
      <w:szCs w:val="16"/>
    </w:rPr>
  </w:style>
  <w:style w:type="character" w:customStyle="1" w:styleId="EmphasisBold">
    <w:name w:val="Emphasis (Bold)"/>
    <w:basedOn w:val="DefaultParagraphFont"/>
    <w:uiPriority w:val="1"/>
    <w:qFormat/>
    <w:rsid w:val="0071657E"/>
    <w:rPr>
      <w:b/>
    </w:rPr>
  </w:style>
  <w:style w:type="character" w:customStyle="1" w:styleId="TitlesItalics">
    <w:name w:val="Titles (Italics)"/>
    <w:basedOn w:val="EmphasisBold"/>
    <w:uiPriority w:val="1"/>
    <w:qFormat/>
    <w:rsid w:val="002F27EC"/>
    <w:rPr>
      <w:rFonts w:ascii="Arial" w:hAnsi="Arial" w:cs="Arial"/>
      <w:b w:val="0"/>
      <w:i/>
      <w:color w:val="000000"/>
    </w:rPr>
  </w:style>
  <w:style w:type="paragraph" w:styleId="CommentText">
    <w:name w:val="annotation text"/>
    <w:basedOn w:val="Normal"/>
    <w:link w:val="CommentTextChar"/>
    <w:uiPriority w:val="99"/>
    <w:unhideWhenUsed/>
    <w:rsid w:val="00B45199"/>
    <w:rPr>
      <w:sz w:val="20"/>
      <w:szCs w:val="20"/>
    </w:rPr>
  </w:style>
  <w:style w:type="character" w:customStyle="1" w:styleId="CommentTextChar">
    <w:name w:val="Comment Text Char"/>
    <w:basedOn w:val="DefaultParagraphFont"/>
    <w:link w:val="CommentText"/>
    <w:uiPriority w:val="99"/>
    <w:rsid w:val="00B45199"/>
    <w:rPr>
      <w:sz w:val="20"/>
      <w:szCs w:val="20"/>
    </w:rPr>
  </w:style>
  <w:style w:type="paragraph" w:styleId="CommentSubject">
    <w:name w:val="annotation subject"/>
    <w:basedOn w:val="CommentText"/>
    <w:next w:val="CommentText"/>
    <w:link w:val="CommentSubjectChar"/>
    <w:uiPriority w:val="99"/>
    <w:semiHidden/>
    <w:unhideWhenUsed/>
    <w:rsid w:val="00B45199"/>
    <w:rPr>
      <w:b/>
      <w:bCs/>
    </w:rPr>
  </w:style>
  <w:style w:type="character" w:customStyle="1" w:styleId="CommentSubjectChar">
    <w:name w:val="Comment Subject Char"/>
    <w:basedOn w:val="CommentTextChar"/>
    <w:link w:val="CommentSubject"/>
    <w:uiPriority w:val="99"/>
    <w:semiHidden/>
    <w:rsid w:val="00B45199"/>
    <w:rPr>
      <w:b/>
      <w:bCs/>
      <w:sz w:val="20"/>
      <w:szCs w:val="20"/>
    </w:rPr>
  </w:style>
  <w:style w:type="paragraph" w:styleId="Revision">
    <w:name w:val="Revision"/>
    <w:hidden/>
    <w:uiPriority w:val="99"/>
    <w:semiHidden/>
    <w:rsid w:val="00B45199"/>
    <w:pPr>
      <w:spacing w:after="0" w:line="240" w:lineRule="auto"/>
    </w:pPr>
  </w:style>
  <w:style w:type="paragraph" w:customStyle="1" w:styleId="Figures">
    <w:name w:val="Figures"/>
    <w:basedOn w:val="Normal"/>
    <w:link w:val="FiguresChar"/>
    <w:qFormat/>
    <w:rsid w:val="00D86551"/>
    <w:pPr>
      <w:spacing w:before="120" w:after="120"/>
      <w:jc w:val="center"/>
    </w:pPr>
    <w:rPr>
      <w:rFonts w:asciiTheme="majorHAnsi" w:hAnsiTheme="majorHAnsi" w:cs="Arial"/>
      <w:color w:val="000000" w:themeColor="text1"/>
      <w:sz w:val="20"/>
    </w:rPr>
  </w:style>
  <w:style w:type="character" w:customStyle="1" w:styleId="FiguresChar">
    <w:name w:val="Figures Char"/>
    <w:basedOn w:val="DefaultParagraphFont"/>
    <w:link w:val="Figures"/>
    <w:rsid w:val="00D86551"/>
    <w:rPr>
      <w:rFonts w:asciiTheme="majorHAnsi" w:hAnsiTheme="majorHAnsi" w:cs="Arial"/>
      <w:color w:val="000000" w:themeColor="text1"/>
      <w:sz w:val="20"/>
    </w:rPr>
  </w:style>
  <w:style w:type="paragraph" w:styleId="FootnoteText">
    <w:name w:val="footnote text"/>
    <w:basedOn w:val="Normal"/>
    <w:link w:val="FootnoteTextChar"/>
    <w:uiPriority w:val="99"/>
    <w:semiHidden/>
    <w:unhideWhenUsed/>
    <w:rsid w:val="00693953"/>
    <w:pPr>
      <w:spacing w:after="0"/>
    </w:pPr>
    <w:rPr>
      <w:sz w:val="20"/>
      <w:szCs w:val="20"/>
    </w:rPr>
  </w:style>
  <w:style w:type="character" w:customStyle="1" w:styleId="FootnoteTextChar">
    <w:name w:val="Footnote Text Char"/>
    <w:basedOn w:val="DefaultParagraphFont"/>
    <w:link w:val="FootnoteText"/>
    <w:uiPriority w:val="99"/>
    <w:semiHidden/>
    <w:rsid w:val="00693953"/>
    <w:rPr>
      <w:sz w:val="20"/>
      <w:szCs w:val="20"/>
    </w:rPr>
  </w:style>
  <w:style w:type="character" w:styleId="FootnoteReference">
    <w:name w:val="footnote reference"/>
    <w:basedOn w:val="DefaultParagraphFont"/>
    <w:uiPriority w:val="99"/>
    <w:semiHidden/>
    <w:unhideWhenUsed/>
    <w:rsid w:val="00906913"/>
    <w:rPr>
      <w:rFonts w:asciiTheme="minorHAnsi" w:hAnsiTheme="minorHAnsi"/>
      <w:caps w:val="0"/>
      <w:smallCaps w:val="0"/>
      <w:strike w:val="0"/>
      <w:dstrike w:val="0"/>
      <w:vanish w:val="0"/>
      <w:sz w:val="22"/>
      <w:vertAlign w:val="superscript"/>
    </w:rPr>
  </w:style>
  <w:style w:type="paragraph" w:customStyle="1" w:styleId="Tabletext">
    <w:name w:val="Table text"/>
    <w:basedOn w:val="Tabletextnarrow"/>
    <w:link w:val="TabletextChar"/>
    <w:qFormat/>
    <w:rsid w:val="00632FF9"/>
    <w:rPr>
      <w:rFonts w:ascii="Arial" w:hAnsi="Arial"/>
      <w:color w:val="000000" w:themeColor="text1"/>
      <w:lang w:val="en-AU"/>
    </w:rPr>
  </w:style>
  <w:style w:type="character" w:customStyle="1" w:styleId="TabletextnarrowChar">
    <w:name w:val="Table text narrow Char"/>
    <w:basedOn w:val="DefaultParagraphFont"/>
    <w:link w:val="Tabletextnarrow"/>
    <w:rsid w:val="00632FF9"/>
    <w:rPr>
      <w:rFonts w:ascii="Arial Narrow" w:hAnsi="Arial Narrow" w:cs="Arial"/>
      <w:sz w:val="20"/>
    </w:rPr>
  </w:style>
  <w:style w:type="character" w:customStyle="1" w:styleId="TabletextChar">
    <w:name w:val="Table text Char"/>
    <w:basedOn w:val="TabletextnarrowChar"/>
    <w:link w:val="Tabletext"/>
    <w:rsid w:val="00632FF9"/>
    <w:rPr>
      <w:rFonts w:ascii="Arial" w:hAnsi="Arial" w:cs="Arial"/>
      <w:color w:val="000000" w:themeColor="text1"/>
      <w:sz w:val="20"/>
      <w:lang w:val="en-AU"/>
    </w:rPr>
  </w:style>
  <w:style w:type="paragraph" w:customStyle="1" w:styleId="Tablebullet">
    <w:name w:val="Table bullet"/>
    <w:basedOn w:val="Tablebulletnarrow"/>
    <w:link w:val="TablebulletChar"/>
    <w:qFormat/>
    <w:rsid w:val="00632FF9"/>
    <w:rPr>
      <w:rFonts w:ascii="Arial" w:hAnsi="Arial"/>
      <w:color w:val="000000" w:themeColor="text1"/>
    </w:rPr>
  </w:style>
  <w:style w:type="paragraph" w:customStyle="1" w:styleId="Tablebuletlevel2">
    <w:name w:val="Table bulet level 2"/>
    <w:basedOn w:val="Tablebulletlevel2narrow"/>
    <w:link w:val="Tablebuletlevel2Char"/>
    <w:qFormat/>
    <w:rsid w:val="00632FF9"/>
    <w:rPr>
      <w:rFonts w:ascii="Arial" w:hAnsi="Arial"/>
    </w:rPr>
  </w:style>
  <w:style w:type="character" w:customStyle="1" w:styleId="TablebulletnarrowChar">
    <w:name w:val="Table bullet narrow Char"/>
    <w:basedOn w:val="DefaultParagraphFont"/>
    <w:link w:val="Tablebulletnarrow"/>
    <w:rsid w:val="00632FF9"/>
    <w:rPr>
      <w:rFonts w:ascii="Arial Narrow" w:eastAsia="Times New Roman" w:hAnsi="Arial Narrow" w:cs="Arial"/>
      <w:sz w:val="20"/>
      <w:lang w:val="en-GB" w:eastAsia="ja-JP"/>
    </w:rPr>
  </w:style>
  <w:style w:type="character" w:customStyle="1" w:styleId="TablebulletChar">
    <w:name w:val="Table bullet Char"/>
    <w:basedOn w:val="TablebulletnarrowChar"/>
    <w:link w:val="Tablebullet"/>
    <w:rsid w:val="00632FF9"/>
    <w:rPr>
      <w:rFonts w:ascii="Arial" w:eastAsia="Times New Roman" w:hAnsi="Arial" w:cs="Arial"/>
      <w:color w:val="000000" w:themeColor="text1"/>
      <w:sz w:val="20"/>
      <w:lang w:val="en-GB" w:eastAsia="ja-JP"/>
    </w:rPr>
  </w:style>
  <w:style w:type="character" w:customStyle="1" w:styleId="Tablebulletlevel2narrowChar">
    <w:name w:val="Table bullet level 2 narrow Char"/>
    <w:basedOn w:val="TablebulletnarrowChar"/>
    <w:link w:val="Tablebulletlevel2narrow"/>
    <w:rsid w:val="00632FF9"/>
    <w:rPr>
      <w:rFonts w:ascii="Arial Narrow" w:eastAsia="Times New Roman" w:hAnsi="Arial Narrow" w:cs="Arial"/>
      <w:color w:val="000000" w:themeColor="text1"/>
      <w:sz w:val="20"/>
      <w:lang w:val="en-GB" w:eastAsia="ja-JP"/>
    </w:rPr>
  </w:style>
  <w:style w:type="character" w:customStyle="1" w:styleId="Tablebuletlevel2Char">
    <w:name w:val="Table bulet level 2 Char"/>
    <w:basedOn w:val="Tablebulletlevel2narrowChar"/>
    <w:link w:val="Tablebuletlevel2"/>
    <w:rsid w:val="00632FF9"/>
    <w:rPr>
      <w:rFonts w:ascii="Arial" w:eastAsia="Times New Roman" w:hAnsi="Arial" w:cs="Arial"/>
      <w:color w:val="000000" w:themeColor="text1"/>
      <w:sz w:val="20"/>
      <w:lang w:val="en-GB" w:eastAsia="ja-JP"/>
    </w:rPr>
  </w:style>
  <w:style w:type="paragraph" w:styleId="Bibliography">
    <w:name w:val="Bibliography"/>
    <w:basedOn w:val="Normal"/>
    <w:next w:val="Normal"/>
    <w:uiPriority w:val="37"/>
    <w:semiHidden/>
    <w:unhideWhenUsed/>
    <w:rsid w:val="000F5CEC"/>
  </w:style>
  <w:style w:type="paragraph" w:styleId="BlockText">
    <w:name w:val="Block Text"/>
    <w:basedOn w:val="Normal"/>
    <w:uiPriority w:val="99"/>
    <w:semiHidden/>
    <w:unhideWhenUsed/>
    <w:rsid w:val="000F5CEC"/>
    <w:pPr>
      <w:pBdr>
        <w:top w:val="single" w:sz="2" w:space="10" w:color="0099E3" w:themeColor="accent1"/>
        <w:left w:val="single" w:sz="2" w:space="10" w:color="0099E3" w:themeColor="accent1"/>
        <w:bottom w:val="single" w:sz="2" w:space="10" w:color="0099E3" w:themeColor="accent1"/>
        <w:right w:val="single" w:sz="2" w:space="10" w:color="0099E3" w:themeColor="accent1"/>
      </w:pBdr>
      <w:ind w:left="1152" w:right="1152"/>
    </w:pPr>
    <w:rPr>
      <w:rFonts w:eastAsiaTheme="minorEastAsia"/>
      <w:i/>
      <w:iCs/>
      <w:color w:val="0099E3" w:themeColor="accent1"/>
    </w:rPr>
  </w:style>
  <w:style w:type="paragraph" w:styleId="BodyText">
    <w:name w:val="Body Text"/>
    <w:basedOn w:val="Normal"/>
    <w:link w:val="BodyTextChar"/>
    <w:uiPriority w:val="99"/>
    <w:unhideWhenUsed/>
    <w:rsid w:val="00D86551"/>
    <w:pPr>
      <w:spacing w:before="120" w:after="120"/>
    </w:pPr>
    <w:rPr>
      <w:rFonts w:asciiTheme="majorHAnsi" w:hAnsiTheme="majorHAnsi" w:cs="Arial"/>
      <w:color w:val="000000" w:themeColor="text1"/>
      <w:sz w:val="20"/>
      <w:lang w:val="en-AU"/>
    </w:rPr>
  </w:style>
  <w:style w:type="character" w:customStyle="1" w:styleId="BodyTextChar">
    <w:name w:val="Body Text Char"/>
    <w:basedOn w:val="DefaultParagraphFont"/>
    <w:link w:val="BodyText"/>
    <w:uiPriority w:val="99"/>
    <w:rsid w:val="00D86551"/>
    <w:rPr>
      <w:rFonts w:asciiTheme="majorHAnsi" w:hAnsiTheme="majorHAnsi" w:cs="Arial"/>
      <w:color w:val="000000" w:themeColor="text1"/>
      <w:sz w:val="20"/>
      <w:lang w:val="en-AU"/>
    </w:rPr>
  </w:style>
  <w:style w:type="paragraph" w:styleId="BodyText2">
    <w:name w:val="Body Text 2"/>
    <w:basedOn w:val="Normal"/>
    <w:link w:val="BodyText2Char"/>
    <w:uiPriority w:val="99"/>
    <w:semiHidden/>
    <w:unhideWhenUsed/>
    <w:rsid w:val="000F5CEC"/>
    <w:pPr>
      <w:spacing w:after="120"/>
    </w:pPr>
  </w:style>
  <w:style w:type="character" w:customStyle="1" w:styleId="BodyText2Char">
    <w:name w:val="Body Text 2 Char"/>
    <w:basedOn w:val="DefaultParagraphFont"/>
    <w:link w:val="BodyText2"/>
    <w:uiPriority w:val="99"/>
    <w:semiHidden/>
    <w:rsid w:val="000F5CEC"/>
  </w:style>
  <w:style w:type="paragraph" w:styleId="BodyText3">
    <w:name w:val="Body Text 3"/>
    <w:basedOn w:val="Normal"/>
    <w:link w:val="BodyText3Char"/>
    <w:uiPriority w:val="99"/>
    <w:semiHidden/>
    <w:unhideWhenUsed/>
    <w:rsid w:val="000F5CEC"/>
    <w:pPr>
      <w:spacing w:after="120"/>
    </w:pPr>
    <w:rPr>
      <w:sz w:val="16"/>
      <w:szCs w:val="16"/>
    </w:rPr>
  </w:style>
  <w:style w:type="character" w:customStyle="1" w:styleId="BodyText3Char">
    <w:name w:val="Body Text 3 Char"/>
    <w:basedOn w:val="DefaultParagraphFont"/>
    <w:link w:val="BodyText3"/>
    <w:uiPriority w:val="99"/>
    <w:semiHidden/>
    <w:rsid w:val="000F5CEC"/>
    <w:rPr>
      <w:sz w:val="16"/>
      <w:szCs w:val="16"/>
    </w:rPr>
  </w:style>
  <w:style w:type="paragraph" w:styleId="BodyTextFirstIndent">
    <w:name w:val="Body Text First Indent"/>
    <w:basedOn w:val="BodyText"/>
    <w:link w:val="BodyTextFirstIndentChar"/>
    <w:uiPriority w:val="99"/>
    <w:semiHidden/>
    <w:unhideWhenUsed/>
    <w:rsid w:val="000F5CEC"/>
    <w:pPr>
      <w:spacing w:after="200"/>
      <w:ind w:firstLine="360"/>
    </w:pPr>
  </w:style>
  <w:style w:type="character" w:customStyle="1" w:styleId="BodyTextFirstIndentChar">
    <w:name w:val="Body Text First Indent Char"/>
    <w:basedOn w:val="BodyTextChar"/>
    <w:link w:val="BodyTextFirstIndent"/>
    <w:uiPriority w:val="99"/>
    <w:semiHidden/>
    <w:rsid w:val="000F5CEC"/>
    <w:rPr>
      <w:rFonts w:asciiTheme="majorHAnsi" w:hAnsiTheme="majorHAnsi" w:cs="Arial"/>
      <w:color w:val="000000" w:themeColor="text1"/>
      <w:sz w:val="20"/>
      <w:lang w:val="en-AU"/>
    </w:rPr>
  </w:style>
  <w:style w:type="paragraph" w:styleId="BodyTextIndent">
    <w:name w:val="Body Text Indent"/>
    <w:basedOn w:val="Normal"/>
    <w:link w:val="BodyTextIndentChar"/>
    <w:uiPriority w:val="99"/>
    <w:semiHidden/>
    <w:unhideWhenUsed/>
    <w:rsid w:val="000F5CEC"/>
    <w:pPr>
      <w:spacing w:after="120"/>
      <w:ind w:left="283"/>
    </w:pPr>
  </w:style>
  <w:style w:type="character" w:customStyle="1" w:styleId="BodyTextIndentChar">
    <w:name w:val="Body Text Indent Char"/>
    <w:basedOn w:val="DefaultParagraphFont"/>
    <w:link w:val="BodyTextIndent"/>
    <w:uiPriority w:val="99"/>
    <w:semiHidden/>
    <w:rsid w:val="000F5CEC"/>
  </w:style>
  <w:style w:type="paragraph" w:styleId="BodyTextFirstIndent2">
    <w:name w:val="Body Text First Indent 2"/>
    <w:basedOn w:val="BodyTextIndent"/>
    <w:link w:val="BodyTextFirstIndent2Char"/>
    <w:uiPriority w:val="99"/>
    <w:semiHidden/>
    <w:unhideWhenUsed/>
    <w:rsid w:val="000F5CEC"/>
    <w:pPr>
      <w:spacing w:after="200"/>
      <w:ind w:left="360" w:firstLine="360"/>
    </w:pPr>
  </w:style>
  <w:style w:type="character" w:customStyle="1" w:styleId="BodyTextFirstIndent2Char">
    <w:name w:val="Body Text First Indent 2 Char"/>
    <w:basedOn w:val="BodyTextIndentChar"/>
    <w:link w:val="BodyTextFirstIndent2"/>
    <w:uiPriority w:val="99"/>
    <w:semiHidden/>
    <w:rsid w:val="000F5CEC"/>
  </w:style>
  <w:style w:type="paragraph" w:styleId="BodyTextIndent2">
    <w:name w:val="Body Text Indent 2"/>
    <w:basedOn w:val="Normal"/>
    <w:link w:val="BodyTextIndent2Char"/>
    <w:uiPriority w:val="99"/>
    <w:semiHidden/>
    <w:unhideWhenUsed/>
    <w:rsid w:val="000F5CEC"/>
    <w:pPr>
      <w:spacing w:after="120"/>
      <w:ind w:left="283"/>
    </w:pPr>
  </w:style>
  <w:style w:type="character" w:customStyle="1" w:styleId="BodyTextIndent2Char">
    <w:name w:val="Body Text Indent 2 Char"/>
    <w:basedOn w:val="DefaultParagraphFont"/>
    <w:link w:val="BodyTextIndent2"/>
    <w:uiPriority w:val="99"/>
    <w:semiHidden/>
    <w:rsid w:val="000F5CEC"/>
  </w:style>
  <w:style w:type="paragraph" w:styleId="BodyTextIndent3">
    <w:name w:val="Body Text Indent 3"/>
    <w:basedOn w:val="Normal"/>
    <w:link w:val="BodyTextIndent3Char"/>
    <w:uiPriority w:val="99"/>
    <w:semiHidden/>
    <w:unhideWhenUsed/>
    <w:rsid w:val="000F5CEC"/>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0F5CEC"/>
    <w:rPr>
      <w:sz w:val="16"/>
      <w:szCs w:val="16"/>
    </w:rPr>
  </w:style>
  <w:style w:type="paragraph" w:styleId="Caption">
    <w:name w:val="caption"/>
    <w:basedOn w:val="Normal"/>
    <w:next w:val="Normal"/>
    <w:uiPriority w:val="35"/>
    <w:semiHidden/>
    <w:unhideWhenUsed/>
    <w:qFormat/>
    <w:rsid w:val="000F5CEC"/>
    <w:rPr>
      <w:i/>
      <w:iCs/>
      <w:color w:val="1F497D" w:themeColor="text2"/>
      <w:sz w:val="18"/>
      <w:szCs w:val="18"/>
    </w:rPr>
  </w:style>
  <w:style w:type="paragraph" w:styleId="Closing">
    <w:name w:val="Closing"/>
    <w:basedOn w:val="Normal"/>
    <w:link w:val="ClosingChar"/>
    <w:uiPriority w:val="99"/>
    <w:semiHidden/>
    <w:unhideWhenUsed/>
    <w:rsid w:val="000F5CEC"/>
    <w:pPr>
      <w:spacing w:after="0"/>
      <w:ind w:left="4252"/>
    </w:pPr>
  </w:style>
  <w:style w:type="character" w:customStyle="1" w:styleId="ClosingChar">
    <w:name w:val="Closing Char"/>
    <w:basedOn w:val="DefaultParagraphFont"/>
    <w:link w:val="Closing"/>
    <w:uiPriority w:val="99"/>
    <w:semiHidden/>
    <w:rsid w:val="000F5CEC"/>
  </w:style>
  <w:style w:type="paragraph" w:styleId="Date">
    <w:name w:val="Date"/>
    <w:basedOn w:val="Normal"/>
    <w:next w:val="Normal"/>
    <w:link w:val="DateChar"/>
    <w:uiPriority w:val="99"/>
    <w:semiHidden/>
    <w:unhideWhenUsed/>
    <w:rsid w:val="000F5CEC"/>
  </w:style>
  <w:style w:type="character" w:customStyle="1" w:styleId="DateChar">
    <w:name w:val="Date Char"/>
    <w:basedOn w:val="DefaultParagraphFont"/>
    <w:link w:val="Date"/>
    <w:uiPriority w:val="99"/>
    <w:semiHidden/>
    <w:rsid w:val="000F5CEC"/>
  </w:style>
  <w:style w:type="paragraph" w:styleId="DocumentMap">
    <w:name w:val="Document Map"/>
    <w:basedOn w:val="Normal"/>
    <w:link w:val="DocumentMapChar"/>
    <w:uiPriority w:val="99"/>
    <w:semiHidden/>
    <w:unhideWhenUsed/>
    <w:rsid w:val="000F5CEC"/>
    <w:pPr>
      <w:spacing w:after="0"/>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0F5CEC"/>
    <w:rPr>
      <w:rFonts w:ascii="Segoe UI" w:hAnsi="Segoe UI" w:cs="Segoe UI"/>
      <w:sz w:val="16"/>
      <w:szCs w:val="16"/>
    </w:rPr>
  </w:style>
  <w:style w:type="paragraph" w:styleId="E-mailSignature">
    <w:name w:val="E-mail Signature"/>
    <w:basedOn w:val="Normal"/>
    <w:link w:val="E-mailSignatureChar"/>
    <w:uiPriority w:val="99"/>
    <w:semiHidden/>
    <w:unhideWhenUsed/>
    <w:rsid w:val="000F5CEC"/>
    <w:pPr>
      <w:spacing w:after="0"/>
    </w:pPr>
  </w:style>
  <w:style w:type="character" w:customStyle="1" w:styleId="E-mailSignatureChar">
    <w:name w:val="E-mail Signature Char"/>
    <w:basedOn w:val="DefaultParagraphFont"/>
    <w:link w:val="E-mailSignature"/>
    <w:uiPriority w:val="99"/>
    <w:semiHidden/>
    <w:rsid w:val="000F5CEC"/>
  </w:style>
  <w:style w:type="paragraph" w:styleId="EndnoteText">
    <w:name w:val="endnote text"/>
    <w:basedOn w:val="Normal"/>
    <w:link w:val="EndnoteTextChar"/>
    <w:uiPriority w:val="99"/>
    <w:semiHidden/>
    <w:unhideWhenUsed/>
    <w:rsid w:val="000F5CEC"/>
    <w:pPr>
      <w:spacing w:after="0"/>
    </w:pPr>
    <w:rPr>
      <w:sz w:val="20"/>
      <w:szCs w:val="20"/>
    </w:rPr>
  </w:style>
  <w:style w:type="character" w:customStyle="1" w:styleId="EndnoteTextChar">
    <w:name w:val="Endnote Text Char"/>
    <w:basedOn w:val="DefaultParagraphFont"/>
    <w:link w:val="EndnoteText"/>
    <w:uiPriority w:val="99"/>
    <w:semiHidden/>
    <w:rsid w:val="000F5CEC"/>
    <w:rPr>
      <w:sz w:val="20"/>
      <w:szCs w:val="20"/>
    </w:rPr>
  </w:style>
  <w:style w:type="paragraph" w:styleId="EnvelopeAddress">
    <w:name w:val="envelope address"/>
    <w:basedOn w:val="Normal"/>
    <w:uiPriority w:val="99"/>
    <w:semiHidden/>
    <w:unhideWhenUsed/>
    <w:rsid w:val="000F5CEC"/>
    <w:pPr>
      <w:framePr w:w="7920" w:h="1980" w:hRule="exact" w:hSpace="180" w:wrap="auto" w:hAnchor="page" w:xAlign="center" w:yAlign="bottom"/>
      <w:spacing w:after="0"/>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0F5CEC"/>
    <w:pPr>
      <w:spacing w:after="0"/>
    </w:pPr>
    <w:rPr>
      <w:rFonts w:asciiTheme="majorHAnsi" w:eastAsiaTheme="majorEastAsia" w:hAnsiTheme="majorHAnsi" w:cstheme="majorBidi"/>
      <w:sz w:val="20"/>
      <w:szCs w:val="20"/>
    </w:rPr>
  </w:style>
  <w:style w:type="character" w:customStyle="1" w:styleId="Heading4Char">
    <w:name w:val="Heading 4 Char"/>
    <w:basedOn w:val="DefaultParagraphFont"/>
    <w:link w:val="Heading4"/>
    <w:uiPriority w:val="9"/>
    <w:rsid w:val="008027E3"/>
    <w:rPr>
      <w:rFonts w:ascii="Arial" w:hAnsi="Arial" w:cs="Arial"/>
      <w:color w:val="0F7EB4"/>
      <w:sz w:val="28"/>
      <w:lang w:val="en-AU" w:eastAsia="en-AU"/>
    </w:rPr>
  </w:style>
  <w:style w:type="character" w:customStyle="1" w:styleId="Heading5Char">
    <w:name w:val="Heading 5 Char"/>
    <w:basedOn w:val="DefaultParagraphFont"/>
    <w:link w:val="Heading5"/>
    <w:uiPriority w:val="9"/>
    <w:rsid w:val="008027E3"/>
    <w:rPr>
      <w:rFonts w:ascii="Arial" w:hAnsi="Arial" w:cs="Arial"/>
      <w:color w:val="0F7EB4"/>
      <w:sz w:val="24"/>
      <w:szCs w:val="20"/>
      <w:lang w:val="en-AU" w:eastAsia="en-AU"/>
    </w:rPr>
  </w:style>
  <w:style w:type="character" w:customStyle="1" w:styleId="Heading6Char">
    <w:name w:val="Heading 6 Char"/>
    <w:basedOn w:val="DefaultParagraphFont"/>
    <w:link w:val="Heading6"/>
    <w:uiPriority w:val="9"/>
    <w:semiHidden/>
    <w:rsid w:val="000F5CEC"/>
    <w:rPr>
      <w:rFonts w:asciiTheme="majorHAnsi" w:eastAsiaTheme="majorEastAsia" w:hAnsiTheme="majorHAnsi" w:cstheme="majorBidi"/>
      <w:color w:val="004B71" w:themeColor="accent1" w:themeShade="7F"/>
    </w:rPr>
  </w:style>
  <w:style w:type="character" w:customStyle="1" w:styleId="Heading7Char">
    <w:name w:val="Heading 7 Char"/>
    <w:basedOn w:val="DefaultParagraphFont"/>
    <w:link w:val="Heading7"/>
    <w:uiPriority w:val="9"/>
    <w:semiHidden/>
    <w:rsid w:val="000F5CEC"/>
    <w:rPr>
      <w:rFonts w:asciiTheme="majorHAnsi" w:eastAsiaTheme="majorEastAsia" w:hAnsiTheme="majorHAnsi" w:cstheme="majorBidi"/>
      <w:i/>
      <w:iCs/>
      <w:color w:val="004B71" w:themeColor="accent1" w:themeShade="7F"/>
    </w:rPr>
  </w:style>
  <w:style w:type="character" w:customStyle="1" w:styleId="Heading8Char">
    <w:name w:val="Heading 8 Char"/>
    <w:basedOn w:val="DefaultParagraphFont"/>
    <w:link w:val="Heading8"/>
    <w:uiPriority w:val="9"/>
    <w:semiHidden/>
    <w:rsid w:val="000F5CEC"/>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0F5CEC"/>
    <w:rPr>
      <w:rFonts w:asciiTheme="majorHAnsi" w:eastAsiaTheme="majorEastAsia" w:hAnsiTheme="majorHAnsi" w:cstheme="majorBidi"/>
      <w:i/>
      <w:iCs/>
      <w:color w:val="272727" w:themeColor="text1" w:themeTint="D8"/>
      <w:sz w:val="21"/>
      <w:szCs w:val="21"/>
    </w:rPr>
  </w:style>
  <w:style w:type="paragraph" w:styleId="HTMLAddress">
    <w:name w:val="HTML Address"/>
    <w:basedOn w:val="Normal"/>
    <w:link w:val="HTMLAddressChar"/>
    <w:uiPriority w:val="99"/>
    <w:semiHidden/>
    <w:unhideWhenUsed/>
    <w:rsid w:val="000F5CEC"/>
    <w:pPr>
      <w:spacing w:after="0"/>
    </w:pPr>
    <w:rPr>
      <w:i/>
      <w:iCs/>
    </w:rPr>
  </w:style>
  <w:style w:type="character" w:customStyle="1" w:styleId="HTMLAddressChar">
    <w:name w:val="HTML Address Char"/>
    <w:basedOn w:val="DefaultParagraphFont"/>
    <w:link w:val="HTMLAddress"/>
    <w:uiPriority w:val="99"/>
    <w:semiHidden/>
    <w:rsid w:val="000F5CEC"/>
    <w:rPr>
      <w:i/>
      <w:iCs/>
    </w:rPr>
  </w:style>
  <w:style w:type="paragraph" w:styleId="HTMLPreformatted">
    <w:name w:val="HTML Preformatted"/>
    <w:basedOn w:val="Normal"/>
    <w:link w:val="HTMLPreformattedChar"/>
    <w:uiPriority w:val="99"/>
    <w:semiHidden/>
    <w:unhideWhenUsed/>
    <w:rsid w:val="000F5CEC"/>
    <w:pPr>
      <w:spacing w:after="0"/>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0F5CEC"/>
    <w:rPr>
      <w:rFonts w:ascii="Consolas" w:hAnsi="Consolas"/>
      <w:sz w:val="20"/>
      <w:szCs w:val="20"/>
    </w:rPr>
  </w:style>
  <w:style w:type="paragraph" w:styleId="Index1">
    <w:name w:val="index 1"/>
    <w:basedOn w:val="Normal"/>
    <w:next w:val="Normal"/>
    <w:autoRedefine/>
    <w:uiPriority w:val="99"/>
    <w:semiHidden/>
    <w:unhideWhenUsed/>
    <w:rsid w:val="000F5CEC"/>
    <w:pPr>
      <w:spacing w:after="0"/>
      <w:ind w:left="220" w:hanging="220"/>
    </w:pPr>
  </w:style>
  <w:style w:type="paragraph" w:styleId="Index2">
    <w:name w:val="index 2"/>
    <w:basedOn w:val="Normal"/>
    <w:next w:val="Normal"/>
    <w:autoRedefine/>
    <w:uiPriority w:val="99"/>
    <w:semiHidden/>
    <w:unhideWhenUsed/>
    <w:rsid w:val="000F5CEC"/>
    <w:pPr>
      <w:spacing w:after="0"/>
      <w:ind w:left="440" w:hanging="220"/>
    </w:pPr>
  </w:style>
  <w:style w:type="paragraph" w:styleId="Index3">
    <w:name w:val="index 3"/>
    <w:basedOn w:val="Normal"/>
    <w:next w:val="Normal"/>
    <w:autoRedefine/>
    <w:uiPriority w:val="99"/>
    <w:semiHidden/>
    <w:unhideWhenUsed/>
    <w:rsid w:val="000F5CEC"/>
    <w:pPr>
      <w:spacing w:after="0"/>
      <w:ind w:left="660" w:hanging="220"/>
    </w:pPr>
  </w:style>
  <w:style w:type="paragraph" w:styleId="Index4">
    <w:name w:val="index 4"/>
    <w:basedOn w:val="Normal"/>
    <w:next w:val="Normal"/>
    <w:autoRedefine/>
    <w:uiPriority w:val="99"/>
    <w:semiHidden/>
    <w:unhideWhenUsed/>
    <w:rsid w:val="000F5CEC"/>
    <w:pPr>
      <w:spacing w:after="0"/>
      <w:ind w:left="880" w:hanging="220"/>
    </w:pPr>
  </w:style>
  <w:style w:type="paragraph" w:styleId="Index5">
    <w:name w:val="index 5"/>
    <w:basedOn w:val="Normal"/>
    <w:next w:val="Normal"/>
    <w:autoRedefine/>
    <w:uiPriority w:val="99"/>
    <w:semiHidden/>
    <w:unhideWhenUsed/>
    <w:rsid w:val="000F5CEC"/>
    <w:pPr>
      <w:spacing w:after="0"/>
      <w:ind w:left="1100" w:hanging="220"/>
    </w:pPr>
  </w:style>
  <w:style w:type="paragraph" w:styleId="Index6">
    <w:name w:val="index 6"/>
    <w:basedOn w:val="Normal"/>
    <w:next w:val="Normal"/>
    <w:autoRedefine/>
    <w:uiPriority w:val="99"/>
    <w:semiHidden/>
    <w:unhideWhenUsed/>
    <w:rsid w:val="000F5CEC"/>
    <w:pPr>
      <w:spacing w:after="0"/>
      <w:ind w:left="1320" w:hanging="220"/>
    </w:pPr>
  </w:style>
  <w:style w:type="paragraph" w:styleId="Index7">
    <w:name w:val="index 7"/>
    <w:basedOn w:val="Normal"/>
    <w:next w:val="Normal"/>
    <w:autoRedefine/>
    <w:uiPriority w:val="99"/>
    <w:semiHidden/>
    <w:unhideWhenUsed/>
    <w:rsid w:val="000F5CEC"/>
    <w:pPr>
      <w:spacing w:after="0"/>
      <w:ind w:left="1540" w:hanging="220"/>
    </w:pPr>
  </w:style>
  <w:style w:type="paragraph" w:styleId="Index8">
    <w:name w:val="index 8"/>
    <w:basedOn w:val="Normal"/>
    <w:next w:val="Normal"/>
    <w:autoRedefine/>
    <w:uiPriority w:val="99"/>
    <w:semiHidden/>
    <w:unhideWhenUsed/>
    <w:rsid w:val="000F5CEC"/>
    <w:pPr>
      <w:spacing w:after="0"/>
      <w:ind w:left="1760" w:hanging="220"/>
    </w:pPr>
  </w:style>
  <w:style w:type="paragraph" w:styleId="Index9">
    <w:name w:val="index 9"/>
    <w:basedOn w:val="Normal"/>
    <w:next w:val="Normal"/>
    <w:autoRedefine/>
    <w:uiPriority w:val="99"/>
    <w:semiHidden/>
    <w:unhideWhenUsed/>
    <w:rsid w:val="000F5CEC"/>
    <w:pPr>
      <w:spacing w:after="0"/>
      <w:ind w:left="1980" w:hanging="220"/>
    </w:pPr>
  </w:style>
  <w:style w:type="paragraph" w:styleId="IndexHeading">
    <w:name w:val="index heading"/>
    <w:basedOn w:val="Normal"/>
    <w:next w:val="Index1"/>
    <w:uiPriority w:val="99"/>
    <w:semiHidden/>
    <w:unhideWhenUsed/>
    <w:rsid w:val="000F5CEC"/>
    <w:rPr>
      <w:rFonts w:asciiTheme="majorHAnsi" w:eastAsiaTheme="majorEastAsia" w:hAnsiTheme="majorHAnsi" w:cstheme="majorBidi"/>
      <w:b/>
      <w:bCs/>
    </w:rPr>
  </w:style>
  <w:style w:type="paragraph" w:styleId="IntenseQuote">
    <w:name w:val="Intense Quote"/>
    <w:basedOn w:val="Normal"/>
    <w:next w:val="Normal"/>
    <w:link w:val="IntenseQuoteChar"/>
    <w:uiPriority w:val="30"/>
    <w:qFormat/>
    <w:rsid w:val="000F5CEC"/>
    <w:pPr>
      <w:pBdr>
        <w:top w:val="single" w:sz="4" w:space="10" w:color="0099E3" w:themeColor="accent1"/>
        <w:bottom w:val="single" w:sz="4" w:space="10" w:color="0099E3" w:themeColor="accent1"/>
      </w:pBdr>
      <w:spacing w:before="360" w:after="360"/>
      <w:ind w:left="864" w:right="864"/>
      <w:jc w:val="center"/>
    </w:pPr>
    <w:rPr>
      <w:i/>
      <w:iCs/>
      <w:color w:val="0099E3" w:themeColor="accent1"/>
    </w:rPr>
  </w:style>
  <w:style w:type="character" w:customStyle="1" w:styleId="IntenseQuoteChar">
    <w:name w:val="Intense Quote Char"/>
    <w:basedOn w:val="DefaultParagraphFont"/>
    <w:link w:val="IntenseQuote"/>
    <w:uiPriority w:val="30"/>
    <w:rsid w:val="000F5CEC"/>
    <w:rPr>
      <w:i/>
      <w:iCs/>
      <w:color w:val="0099E3" w:themeColor="accent1"/>
    </w:rPr>
  </w:style>
  <w:style w:type="paragraph" w:styleId="List">
    <w:name w:val="List"/>
    <w:basedOn w:val="Normal"/>
    <w:uiPriority w:val="99"/>
    <w:semiHidden/>
    <w:unhideWhenUsed/>
    <w:rsid w:val="000F5CEC"/>
    <w:pPr>
      <w:ind w:left="283" w:hanging="283"/>
      <w:contextualSpacing/>
    </w:pPr>
  </w:style>
  <w:style w:type="paragraph" w:styleId="List2">
    <w:name w:val="List 2"/>
    <w:basedOn w:val="Normal"/>
    <w:uiPriority w:val="99"/>
    <w:semiHidden/>
    <w:unhideWhenUsed/>
    <w:rsid w:val="000F5CEC"/>
    <w:pPr>
      <w:ind w:left="566" w:hanging="283"/>
      <w:contextualSpacing/>
    </w:pPr>
  </w:style>
  <w:style w:type="paragraph" w:styleId="List3">
    <w:name w:val="List 3"/>
    <w:basedOn w:val="Normal"/>
    <w:uiPriority w:val="99"/>
    <w:semiHidden/>
    <w:unhideWhenUsed/>
    <w:rsid w:val="000F5CEC"/>
    <w:pPr>
      <w:ind w:left="849" w:hanging="283"/>
      <w:contextualSpacing/>
    </w:pPr>
  </w:style>
  <w:style w:type="paragraph" w:styleId="List4">
    <w:name w:val="List 4"/>
    <w:basedOn w:val="Normal"/>
    <w:uiPriority w:val="99"/>
    <w:semiHidden/>
    <w:unhideWhenUsed/>
    <w:rsid w:val="000F5CEC"/>
    <w:pPr>
      <w:ind w:left="1132" w:hanging="283"/>
      <w:contextualSpacing/>
    </w:pPr>
  </w:style>
  <w:style w:type="paragraph" w:styleId="List5">
    <w:name w:val="List 5"/>
    <w:basedOn w:val="Normal"/>
    <w:uiPriority w:val="99"/>
    <w:semiHidden/>
    <w:unhideWhenUsed/>
    <w:rsid w:val="000F5CEC"/>
    <w:pPr>
      <w:ind w:left="1415" w:hanging="283"/>
      <w:contextualSpacing/>
    </w:pPr>
  </w:style>
  <w:style w:type="paragraph" w:styleId="ListBullet">
    <w:name w:val="List Bullet"/>
    <w:basedOn w:val="Normal"/>
    <w:uiPriority w:val="99"/>
    <w:semiHidden/>
    <w:unhideWhenUsed/>
    <w:rsid w:val="000F5CEC"/>
    <w:pPr>
      <w:numPr>
        <w:numId w:val="6"/>
      </w:numPr>
      <w:contextualSpacing/>
    </w:pPr>
  </w:style>
  <w:style w:type="paragraph" w:styleId="ListBullet2">
    <w:name w:val="List Bullet 2"/>
    <w:basedOn w:val="Normal"/>
    <w:uiPriority w:val="99"/>
    <w:semiHidden/>
    <w:unhideWhenUsed/>
    <w:rsid w:val="000F5CEC"/>
    <w:pPr>
      <w:numPr>
        <w:numId w:val="7"/>
      </w:numPr>
      <w:contextualSpacing/>
    </w:pPr>
  </w:style>
  <w:style w:type="paragraph" w:styleId="ListBullet3">
    <w:name w:val="List Bullet 3"/>
    <w:basedOn w:val="Normal"/>
    <w:uiPriority w:val="99"/>
    <w:semiHidden/>
    <w:unhideWhenUsed/>
    <w:rsid w:val="000F5CEC"/>
    <w:pPr>
      <w:numPr>
        <w:numId w:val="8"/>
      </w:numPr>
      <w:contextualSpacing/>
    </w:pPr>
  </w:style>
  <w:style w:type="paragraph" w:styleId="ListBullet4">
    <w:name w:val="List Bullet 4"/>
    <w:basedOn w:val="Normal"/>
    <w:uiPriority w:val="99"/>
    <w:semiHidden/>
    <w:unhideWhenUsed/>
    <w:rsid w:val="000F5CEC"/>
    <w:pPr>
      <w:numPr>
        <w:numId w:val="9"/>
      </w:numPr>
      <w:contextualSpacing/>
    </w:pPr>
  </w:style>
  <w:style w:type="paragraph" w:styleId="ListBullet5">
    <w:name w:val="List Bullet 5"/>
    <w:basedOn w:val="Normal"/>
    <w:uiPriority w:val="99"/>
    <w:semiHidden/>
    <w:unhideWhenUsed/>
    <w:rsid w:val="000F5CEC"/>
    <w:pPr>
      <w:numPr>
        <w:numId w:val="10"/>
      </w:numPr>
      <w:contextualSpacing/>
    </w:pPr>
  </w:style>
  <w:style w:type="paragraph" w:styleId="ListContinue">
    <w:name w:val="List Continue"/>
    <w:basedOn w:val="Normal"/>
    <w:uiPriority w:val="99"/>
    <w:semiHidden/>
    <w:unhideWhenUsed/>
    <w:rsid w:val="000F5CEC"/>
    <w:pPr>
      <w:spacing w:after="120"/>
      <w:ind w:left="283"/>
      <w:contextualSpacing/>
    </w:pPr>
  </w:style>
  <w:style w:type="paragraph" w:styleId="ListContinue2">
    <w:name w:val="List Continue 2"/>
    <w:basedOn w:val="Normal"/>
    <w:uiPriority w:val="99"/>
    <w:semiHidden/>
    <w:unhideWhenUsed/>
    <w:rsid w:val="000F5CEC"/>
    <w:pPr>
      <w:spacing w:after="120"/>
      <w:ind w:left="566"/>
      <w:contextualSpacing/>
    </w:pPr>
  </w:style>
  <w:style w:type="paragraph" w:styleId="ListContinue3">
    <w:name w:val="List Continue 3"/>
    <w:basedOn w:val="Normal"/>
    <w:uiPriority w:val="99"/>
    <w:semiHidden/>
    <w:unhideWhenUsed/>
    <w:rsid w:val="000F5CEC"/>
    <w:pPr>
      <w:spacing w:after="120"/>
      <w:ind w:left="849"/>
      <w:contextualSpacing/>
    </w:pPr>
  </w:style>
  <w:style w:type="paragraph" w:styleId="ListContinue4">
    <w:name w:val="List Continue 4"/>
    <w:basedOn w:val="Normal"/>
    <w:uiPriority w:val="99"/>
    <w:semiHidden/>
    <w:unhideWhenUsed/>
    <w:rsid w:val="000F5CEC"/>
    <w:pPr>
      <w:spacing w:after="120"/>
      <w:ind w:left="1132"/>
      <w:contextualSpacing/>
    </w:pPr>
  </w:style>
  <w:style w:type="paragraph" w:styleId="ListContinue5">
    <w:name w:val="List Continue 5"/>
    <w:basedOn w:val="Normal"/>
    <w:uiPriority w:val="99"/>
    <w:semiHidden/>
    <w:unhideWhenUsed/>
    <w:rsid w:val="000F5CEC"/>
    <w:pPr>
      <w:spacing w:after="120"/>
      <w:ind w:left="1415"/>
      <w:contextualSpacing/>
    </w:pPr>
  </w:style>
  <w:style w:type="paragraph" w:styleId="ListNumber">
    <w:name w:val="List Number"/>
    <w:basedOn w:val="Normal"/>
    <w:uiPriority w:val="99"/>
    <w:semiHidden/>
    <w:unhideWhenUsed/>
    <w:rsid w:val="000F5CEC"/>
    <w:pPr>
      <w:numPr>
        <w:numId w:val="11"/>
      </w:numPr>
      <w:contextualSpacing/>
    </w:pPr>
  </w:style>
  <w:style w:type="paragraph" w:styleId="ListNumber2">
    <w:name w:val="List Number 2"/>
    <w:basedOn w:val="Normal"/>
    <w:uiPriority w:val="99"/>
    <w:semiHidden/>
    <w:unhideWhenUsed/>
    <w:rsid w:val="000F5CEC"/>
    <w:pPr>
      <w:numPr>
        <w:numId w:val="12"/>
      </w:numPr>
      <w:tabs>
        <w:tab w:val="clear" w:pos="643"/>
        <w:tab w:val="num" w:pos="926"/>
      </w:tabs>
      <w:ind w:left="926"/>
      <w:contextualSpacing/>
    </w:pPr>
  </w:style>
  <w:style w:type="paragraph" w:styleId="ListNumber3">
    <w:name w:val="List Number 3"/>
    <w:basedOn w:val="Normal"/>
    <w:uiPriority w:val="99"/>
    <w:semiHidden/>
    <w:unhideWhenUsed/>
    <w:rsid w:val="000F5CEC"/>
    <w:pPr>
      <w:numPr>
        <w:numId w:val="13"/>
      </w:numPr>
      <w:contextualSpacing/>
    </w:pPr>
  </w:style>
  <w:style w:type="paragraph" w:styleId="ListNumber4">
    <w:name w:val="List Number 4"/>
    <w:basedOn w:val="Normal"/>
    <w:uiPriority w:val="99"/>
    <w:semiHidden/>
    <w:unhideWhenUsed/>
    <w:rsid w:val="000F5CEC"/>
    <w:pPr>
      <w:numPr>
        <w:numId w:val="14"/>
      </w:numPr>
      <w:contextualSpacing/>
    </w:pPr>
  </w:style>
  <w:style w:type="paragraph" w:styleId="ListNumber5">
    <w:name w:val="List Number 5"/>
    <w:basedOn w:val="Normal"/>
    <w:uiPriority w:val="99"/>
    <w:semiHidden/>
    <w:unhideWhenUsed/>
    <w:rsid w:val="000F5CEC"/>
    <w:pPr>
      <w:numPr>
        <w:numId w:val="15"/>
      </w:numPr>
      <w:contextualSpacing/>
    </w:pPr>
  </w:style>
  <w:style w:type="paragraph" w:styleId="ListParagraph">
    <w:name w:val="List Paragraph"/>
    <w:basedOn w:val="Normal"/>
    <w:uiPriority w:val="34"/>
    <w:qFormat/>
    <w:rsid w:val="000F5CEC"/>
    <w:pPr>
      <w:ind w:left="720"/>
      <w:contextualSpacing/>
    </w:pPr>
  </w:style>
  <w:style w:type="paragraph" w:styleId="MacroText">
    <w:name w:val="macro"/>
    <w:link w:val="MacroTextChar"/>
    <w:uiPriority w:val="99"/>
    <w:semiHidden/>
    <w:unhideWhenUsed/>
    <w:rsid w:val="000F5CEC"/>
    <w:pPr>
      <w:tabs>
        <w:tab w:val="left" w:pos="480"/>
        <w:tab w:val="left" w:pos="960"/>
        <w:tab w:val="left" w:pos="1440"/>
        <w:tab w:val="left" w:pos="1920"/>
        <w:tab w:val="left" w:pos="2400"/>
        <w:tab w:val="left" w:pos="2880"/>
        <w:tab w:val="left" w:pos="3360"/>
        <w:tab w:val="left" w:pos="3840"/>
        <w:tab w:val="left" w:pos="4320"/>
      </w:tabs>
      <w:spacing w:after="0" w:line="288" w:lineRule="auto"/>
    </w:pPr>
    <w:rPr>
      <w:rFonts w:ascii="Consolas" w:hAnsi="Consolas"/>
      <w:sz w:val="20"/>
      <w:szCs w:val="20"/>
    </w:rPr>
  </w:style>
  <w:style w:type="character" w:customStyle="1" w:styleId="MacroTextChar">
    <w:name w:val="Macro Text Char"/>
    <w:basedOn w:val="DefaultParagraphFont"/>
    <w:link w:val="MacroText"/>
    <w:uiPriority w:val="99"/>
    <w:semiHidden/>
    <w:rsid w:val="000F5CEC"/>
    <w:rPr>
      <w:rFonts w:ascii="Consolas" w:hAnsi="Consolas"/>
      <w:sz w:val="20"/>
      <w:szCs w:val="20"/>
    </w:rPr>
  </w:style>
  <w:style w:type="paragraph" w:styleId="MessageHeader">
    <w:name w:val="Message Header"/>
    <w:basedOn w:val="Normal"/>
    <w:link w:val="MessageHeaderChar"/>
    <w:uiPriority w:val="99"/>
    <w:semiHidden/>
    <w:unhideWhenUsed/>
    <w:rsid w:val="000F5CEC"/>
    <w:pPr>
      <w:pBdr>
        <w:top w:val="single" w:sz="6" w:space="1" w:color="auto"/>
        <w:left w:val="single" w:sz="6" w:space="1" w:color="auto"/>
        <w:bottom w:val="single" w:sz="6" w:space="1" w:color="auto"/>
        <w:right w:val="single" w:sz="6" w:space="1" w:color="auto"/>
      </w:pBdr>
      <w:shd w:val="pct20" w:color="auto" w:fill="auto"/>
      <w:spacing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0F5CEC"/>
    <w:rPr>
      <w:rFonts w:asciiTheme="majorHAnsi" w:eastAsiaTheme="majorEastAsia" w:hAnsiTheme="majorHAnsi" w:cstheme="majorBidi"/>
      <w:sz w:val="24"/>
      <w:szCs w:val="24"/>
      <w:shd w:val="pct20" w:color="auto" w:fill="auto"/>
    </w:rPr>
  </w:style>
  <w:style w:type="paragraph" w:styleId="NoSpacing">
    <w:name w:val="No Spacing"/>
    <w:uiPriority w:val="1"/>
    <w:qFormat/>
    <w:rsid w:val="000F5CEC"/>
    <w:pPr>
      <w:spacing w:after="0" w:line="288" w:lineRule="auto"/>
    </w:pPr>
  </w:style>
  <w:style w:type="paragraph" w:styleId="NormalWeb">
    <w:name w:val="Normal (Web)"/>
    <w:basedOn w:val="Normal"/>
    <w:uiPriority w:val="99"/>
    <w:semiHidden/>
    <w:unhideWhenUsed/>
    <w:rsid w:val="000F5CEC"/>
    <w:rPr>
      <w:rFonts w:ascii="Times New Roman" w:hAnsi="Times New Roman" w:cs="Times New Roman"/>
      <w:sz w:val="24"/>
      <w:szCs w:val="24"/>
    </w:rPr>
  </w:style>
  <w:style w:type="paragraph" w:styleId="NormalIndent">
    <w:name w:val="Normal Indent"/>
    <w:basedOn w:val="Normal"/>
    <w:uiPriority w:val="99"/>
    <w:semiHidden/>
    <w:unhideWhenUsed/>
    <w:rsid w:val="000F5CEC"/>
    <w:pPr>
      <w:ind w:left="720"/>
    </w:pPr>
  </w:style>
  <w:style w:type="paragraph" w:styleId="NoteHeading">
    <w:name w:val="Note Heading"/>
    <w:basedOn w:val="Normal"/>
    <w:next w:val="Normal"/>
    <w:link w:val="NoteHeadingChar"/>
    <w:uiPriority w:val="99"/>
    <w:semiHidden/>
    <w:unhideWhenUsed/>
    <w:rsid w:val="000F5CEC"/>
    <w:pPr>
      <w:spacing w:after="0"/>
    </w:pPr>
  </w:style>
  <w:style w:type="character" w:customStyle="1" w:styleId="NoteHeadingChar">
    <w:name w:val="Note Heading Char"/>
    <w:basedOn w:val="DefaultParagraphFont"/>
    <w:link w:val="NoteHeading"/>
    <w:uiPriority w:val="99"/>
    <w:semiHidden/>
    <w:rsid w:val="000F5CEC"/>
  </w:style>
  <w:style w:type="paragraph" w:styleId="PlainText">
    <w:name w:val="Plain Text"/>
    <w:basedOn w:val="Normal"/>
    <w:link w:val="PlainTextChar"/>
    <w:uiPriority w:val="99"/>
    <w:semiHidden/>
    <w:unhideWhenUsed/>
    <w:rsid w:val="000F5CEC"/>
    <w:pPr>
      <w:spacing w:after="0"/>
    </w:pPr>
    <w:rPr>
      <w:rFonts w:ascii="Consolas" w:hAnsi="Consolas"/>
      <w:sz w:val="21"/>
      <w:szCs w:val="21"/>
    </w:rPr>
  </w:style>
  <w:style w:type="character" w:customStyle="1" w:styleId="PlainTextChar">
    <w:name w:val="Plain Text Char"/>
    <w:basedOn w:val="DefaultParagraphFont"/>
    <w:link w:val="PlainText"/>
    <w:uiPriority w:val="99"/>
    <w:semiHidden/>
    <w:rsid w:val="000F5CEC"/>
    <w:rPr>
      <w:rFonts w:ascii="Consolas" w:hAnsi="Consolas"/>
      <w:sz w:val="21"/>
      <w:szCs w:val="21"/>
    </w:rPr>
  </w:style>
  <w:style w:type="paragraph" w:styleId="Quote">
    <w:name w:val="Quote"/>
    <w:basedOn w:val="Normal"/>
    <w:next w:val="Normal"/>
    <w:link w:val="QuoteChar"/>
    <w:uiPriority w:val="29"/>
    <w:qFormat/>
    <w:rsid w:val="000F5CEC"/>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0F5CEC"/>
    <w:rPr>
      <w:i/>
      <w:iCs/>
      <w:color w:val="404040" w:themeColor="text1" w:themeTint="BF"/>
    </w:rPr>
  </w:style>
  <w:style w:type="paragraph" w:styleId="Salutation">
    <w:name w:val="Salutation"/>
    <w:basedOn w:val="Normal"/>
    <w:next w:val="Normal"/>
    <w:link w:val="SalutationChar"/>
    <w:uiPriority w:val="99"/>
    <w:semiHidden/>
    <w:unhideWhenUsed/>
    <w:rsid w:val="000F5CEC"/>
  </w:style>
  <w:style w:type="character" w:customStyle="1" w:styleId="SalutationChar">
    <w:name w:val="Salutation Char"/>
    <w:basedOn w:val="DefaultParagraphFont"/>
    <w:link w:val="Salutation"/>
    <w:uiPriority w:val="99"/>
    <w:semiHidden/>
    <w:rsid w:val="000F5CEC"/>
  </w:style>
  <w:style w:type="paragraph" w:styleId="Signature">
    <w:name w:val="Signature"/>
    <w:basedOn w:val="Normal"/>
    <w:link w:val="SignatureChar"/>
    <w:uiPriority w:val="99"/>
    <w:semiHidden/>
    <w:unhideWhenUsed/>
    <w:rsid w:val="000F5CEC"/>
    <w:pPr>
      <w:spacing w:after="0"/>
      <w:ind w:left="4252"/>
    </w:pPr>
  </w:style>
  <w:style w:type="character" w:customStyle="1" w:styleId="SignatureChar">
    <w:name w:val="Signature Char"/>
    <w:basedOn w:val="DefaultParagraphFont"/>
    <w:link w:val="Signature"/>
    <w:uiPriority w:val="99"/>
    <w:semiHidden/>
    <w:rsid w:val="000F5CEC"/>
  </w:style>
  <w:style w:type="paragraph" w:styleId="Subtitle">
    <w:name w:val="Subtitle"/>
    <w:basedOn w:val="Normal"/>
    <w:next w:val="Normal"/>
    <w:link w:val="SubtitleChar"/>
    <w:uiPriority w:val="11"/>
    <w:qFormat/>
    <w:rsid w:val="000F5CEC"/>
    <w:pPr>
      <w:numPr>
        <w:ilvl w:val="1"/>
      </w:numPr>
      <w:spacing w:after="160"/>
    </w:pPr>
    <w:rPr>
      <w:rFonts w:eastAsiaTheme="minorEastAsia"/>
      <w:color w:val="5A5A5A" w:themeColor="text1" w:themeTint="A5"/>
      <w:spacing w:val="15"/>
    </w:rPr>
  </w:style>
  <w:style w:type="character" w:customStyle="1" w:styleId="SubtitleChar">
    <w:name w:val="Subtitle Char"/>
    <w:basedOn w:val="DefaultParagraphFont"/>
    <w:link w:val="Subtitle"/>
    <w:uiPriority w:val="11"/>
    <w:rsid w:val="000F5CEC"/>
    <w:rPr>
      <w:rFonts w:eastAsiaTheme="minorEastAsia"/>
      <w:color w:val="5A5A5A" w:themeColor="text1" w:themeTint="A5"/>
      <w:spacing w:val="15"/>
    </w:rPr>
  </w:style>
  <w:style w:type="paragraph" w:styleId="TableofAuthorities">
    <w:name w:val="table of authorities"/>
    <w:basedOn w:val="Normal"/>
    <w:next w:val="Normal"/>
    <w:uiPriority w:val="99"/>
    <w:semiHidden/>
    <w:unhideWhenUsed/>
    <w:rsid w:val="000F5CEC"/>
    <w:pPr>
      <w:spacing w:after="0"/>
      <w:ind w:left="220" w:hanging="220"/>
    </w:pPr>
  </w:style>
  <w:style w:type="paragraph" w:styleId="TableofFigures">
    <w:name w:val="table of figures"/>
    <w:basedOn w:val="Normal"/>
    <w:next w:val="Normal"/>
    <w:uiPriority w:val="99"/>
    <w:semiHidden/>
    <w:unhideWhenUsed/>
    <w:rsid w:val="000F5CEC"/>
    <w:pPr>
      <w:spacing w:after="0"/>
    </w:pPr>
  </w:style>
  <w:style w:type="paragraph" w:styleId="Title">
    <w:name w:val="Title"/>
    <w:basedOn w:val="Normal"/>
    <w:next w:val="Normal"/>
    <w:link w:val="TitleChar"/>
    <w:uiPriority w:val="10"/>
    <w:qFormat/>
    <w:rsid w:val="008027E3"/>
    <w:pPr>
      <w:keepNext/>
      <w:keepLines/>
      <w:suppressAutoHyphens/>
      <w:spacing w:before="1000" w:after="0"/>
      <w:ind w:right="2693"/>
    </w:pPr>
    <w:rPr>
      <w:rFonts w:ascii="Arial" w:hAnsi="Arial" w:cs="Arial"/>
      <w:b/>
      <w:noProof/>
      <w:color w:val="FFFFFF" w:themeColor="background1"/>
      <w:sz w:val="60"/>
      <w:szCs w:val="48"/>
      <w:lang w:val="en-AU" w:eastAsia="en-AU"/>
    </w:rPr>
  </w:style>
  <w:style w:type="character" w:customStyle="1" w:styleId="TitleChar">
    <w:name w:val="Title Char"/>
    <w:basedOn w:val="DefaultParagraphFont"/>
    <w:link w:val="Title"/>
    <w:uiPriority w:val="10"/>
    <w:rsid w:val="008027E3"/>
    <w:rPr>
      <w:rFonts w:ascii="Arial" w:hAnsi="Arial" w:cs="Arial"/>
      <w:b/>
      <w:noProof/>
      <w:color w:val="FFFFFF" w:themeColor="background1"/>
      <w:sz w:val="60"/>
      <w:szCs w:val="48"/>
      <w:lang w:val="en-AU" w:eastAsia="en-AU"/>
    </w:rPr>
  </w:style>
  <w:style w:type="paragraph" w:styleId="TOAHeading">
    <w:name w:val="toa heading"/>
    <w:basedOn w:val="Normal"/>
    <w:next w:val="Normal"/>
    <w:uiPriority w:val="99"/>
    <w:semiHidden/>
    <w:unhideWhenUsed/>
    <w:rsid w:val="000F5CEC"/>
    <w:pPr>
      <w:spacing w:before="120"/>
    </w:pPr>
    <w:rPr>
      <w:rFonts w:asciiTheme="majorHAnsi" w:eastAsiaTheme="majorEastAsia" w:hAnsiTheme="majorHAnsi" w:cstheme="majorBidi"/>
      <w:b/>
      <w:bCs/>
      <w:sz w:val="24"/>
      <w:szCs w:val="24"/>
    </w:rPr>
  </w:style>
  <w:style w:type="paragraph" w:styleId="TOC4">
    <w:name w:val="toc 4"/>
    <w:basedOn w:val="Normal"/>
    <w:next w:val="Normal"/>
    <w:autoRedefine/>
    <w:uiPriority w:val="39"/>
    <w:semiHidden/>
    <w:unhideWhenUsed/>
    <w:rsid w:val="000F5CEC"/>
    <w:pPr>
      <w:spacing w:after="100"/>
      <w:ind w:left="660"/>
    </w:pPr>
  </w:style>
  <w:style w:type="paragraph" w:styleId="TOC5">
    <w:name w:val="toc 5"/>
    <w:basedOn w:val="Normal"/>
    <w:next w:val="Normal"/>
    <w:autoRedefine/>
    <w:uiPriority w:val="39"/>
    <w:semiHidden/>
    <w:unhideWhenUsed/>
    <w:rsid w:val="000F5CEC"/>
    <w:pPr>
      <w:spacing w:after="100"/>
      <w:ind w:left="880"/>
    </w:pPr>
  </w:style>
  <w:style w:type="paragraph" w:styleId="TOC6">
    <w:name w:val="toc 6"/>
    <w:basedOn w:val="Normal"/>
    <w:next w:val="Normal"/>
    <w:autoRedefine/>
    <w:uiPriority w:val="39"/>
    <w:semiHidden/>
    <w:unhideWhenUsed/>
    <w:rsid w:val="000F5CEC"/>
    <w:pPr>
      <w:spacing w:after="100"/>
      <w:ind w:left="1100"/>
    </w:pPr>
  </w:style>
  <w:style w:type="paragraph" w:styleId="TOC7">
    <w:name w:val="toc 7"/>
    <w:basedOn w:val="Normal"/>
    <w:next w:val="Normal"/>
    <w:autoRedefine/>
    <w:uiPriority w:val="39"/>
    <w:semiHidden/>
    <w:unhideWhenUsed/>
    <w:rsid w:val="000F5CEC"/>
    <w:pPr>
      <w:spacing w:after="100"/>
      <w:ind w:left="1320"/>
    </w:pPr>
  </w:style>
  <w:style w:type="paragraph" w:styleId="TOC8">
    <w:name w:val="toc 8"/>
    <w:basedOn w:val="Normal"/>
    <w:next w:val="Normal"/>
    <w:autoRedefine/>
    <w:uiPriority w:val="39"/>
    <w:semiHidden/>
    <w:unhideWhenUsed/>
    <w:rsid w:val="000F5CEC"/>
    <w:pPr>
      <w:spacing w:after="100"/>
      <w:ind w:left="1540"/>
    </w:pPr>
  </w:style>
  <w:style w:type="paragraph" w:styleId="TOC9">
    <w:name w:val="toc 9"/>
    <w:basedOn w:val="Normal"/>
    <w:next w:val="Normal"/>
    <w:autoRedefine/>
    <w:uiPriority w:val="39"/>
    <w:semiHidden/>
    <w:unhideWhenUsed/>
    <w:rsid w:val="000F5CEC"/>
    <w:pPr>
      <w:spacing w:after="100"/>
      <w:ind w:left="1760"/>
    </w:pPr>
  </w:style>
  <w:style w:type="paragraph" w:customStyle="1" w:styleId="VCAAnumbers">
    <w:name w:val="VCAA numbers"/>
    <w:basedOn w:val="Normal"/>
    <w:qFormat/>
    <w:rsid w:val="003701BC"/>
    <w:pPr>
      <w:tabs>
        <w:tab w:val="left" w:pos="425"/>
      </w:tabs>
      <w:spacing w:before="60" w:after="60" w:line="280" w:lineRule="exact"/>
      <w:ind w:left="425" w:hanging="425"/>
    </w:pPr>
    <w:rPr>
      <w:rFonts w:asciiTheme="majorHAnsi" w:eastAsia="Times New Roman" w:hAnsiTheme="majorHAnsi" w:cs="Arial"/>
      <w:color w:val="000000" w:themeColor="text1"/>
      <w:kern w:val="22"/>
      <w:sz w:val="20"/>
      <w:lang w:eastAsia="ja-JP"/>
    </w:rPr>
  </w:style>
  <w:style w:type="paragraph" w:customStyle="1" w:styleId="VCAAtrademarkinfo">
    <w:name w:val="VCAA trademark info"/>
    <w:basedOn w:val="Normal"/>
    <w:qFormat/>
    <w:rsid w:val="003701BC"/>
    <w:pPr>
      <w:spacing w:before="120" w:after="0" w:line="200" w:lineRule="exact"/>
    </w:pPr>
    <w:rPr>
      <w:rFonts w:asciiTheme="majorHAnsi" w:hAnsiTheme="majorHAnsi" w:cs="Arial"/>
      <w:color w:val="000000" w:themeColor="text1"/>
      <w:sz w:val="16"/>
      <w:szCs w:val="16"/>
    </w:rPr>
  </w:style>
  <w:style w:type="character" w:styleId="UnresolvedMention">
    <w:name w:val="Unresolved Mention"/>
    <w:basedOn w:val="DefaultParagraphFont"/>
    <w:uiPriority w:val="99"/>
    <w:semiHidden/>
    <w:unhideWhenUsed/>
    <w:rsid w:val="002C2929"/>
    <w:rPr>
      <w:color w:val="605E5C"/>
      <w:shd w:val="clear" w:color="auto" w:fill="E1DFDD"/>
    </w:rPr>
  </w:style>
  <w:style w:type="character" w:styleId="Strong">
    <w:name w:val="Strong"/>
    <w:basedOn w:val="DefaultParagraphFont"/>
    <w:uiPriority w:val="22"/>
    <w:qFormat/>
    <w:rsid w:val="00424DD2"/>
    <w:rPr>
      <w:b/>
      <w:bCs/>
    </w:rPr>
  </w:style>
  <w:style w:type="paragraph" w:customStyle="1" w:styleId="VCAAbulletlevel2">
    <w:name w:val="VCAA bullet level 2"/>
    <w:basedOn w:val="Normal"/>
    <w:qFormat/>
    <w:rsid w:val="00424DD2"/>
    <w:pPr>
      <w:numPr>
        <w:numId w:val="16"/>
      </w:numPr>
      <w:tabs>
        <w:tab w:val="left" w:pos="425"/>
      </w:tabs>
      <w:spacing w:before="120" w:after="100" w:afterAutospacing="1" w:line="280" w:lineRule="exact"/>
      <w:contextualSpacing/>
    </w:pPr>
    <w:rPr>
      <w:rFonts w:ascii="Arial" w:eastAsia="Arial" w:hAnsi="Arial" w:cs="Arial"/>
      <w:color w:val="000000"/>
      <w:w w:val="95"/>
      <w:kern w:val="22"/>
      <w:szCs w:val="20"/>
      <w:lang w:val="en-GB" w:eastAsia="ja-JP"/>
    </w:rPr>
  </w:style>
  <w:style w:type="character" w:customStyle="1" w:styleId="VCAAbodyChar">
    <w:name w:val="VCAA body Char"/>
    <w:basedOn w:val="DefaultParagraphFont"/>
    <w:link w:val="VCAAbody"/>
    <w:locked/>
    <w:rsid w:val="008C6AA2"/>
    <w:rPr>
      <w:rFonts w:ascii="Arial" w:hAnsi="Arial" w:cs="Arial"/>
      <w:color w:val="000000" w:themeColor="text1"/>
      <w:sz w:val="20"/>
    </w:rPr>
  </w:style>
  <w:style w:type="paragraph" w:customStyle="1" w:styleId="VCAAbody">
    <w:name w:val="VCAA body"/>
    <w:link w:val="VCAAbodyChar"/>
    <w:qFormat/>
    <w:rsid w:val="008C6AA2"/>
    <w:pPr>
      <w:spacing w:before="120" w:after="120" w:line="280" w:lineRule="exact"/>
    </w:pPr>
    <w:rPr>
      <w:rFonts w:ascii="Arial" w:hAnsi="Arial" w:cs="Arial"/>
      <w:color w:val="000000" w:themeColor="text1"/>
      <w:sz w:val="20"/>
    </w:rPr>
  </w:style>
  <w:style w:type="paragraph" w:customStyle="1" w:styleId="VCAAtablecondensedheading">
    <w:name w:val="VCAA table condensed heading"/>
    <w:basedOn w:val="Normal"/>
    <w:qFormat/>
    <w:rsid w:val="00C1445D"/>
    <w:pPr>
      <w:spacing w:before="80" w:after="80" w:line="280" w:lineRule="exact"/>
      <w:jc w:val="center"/>
    </w:pPr>
    <w:rPr>
      <w:rFonts w:ascii="Arial Narrow" w:hAnsi="Arial Narrow" w:cs="Arial"/>
      <w:b/>
      <w:color w:val="FFFFFF" w:themeColor="background1"/>
      <w14:ligatures w14:val="standardContextual"/>
    </w:rPr>
  </w:style>
  <w:style w:type="paragraph" w:customStyle="1" w:styleId="msonormal0">
    <w:name w:val="msonormal"/>
    <w:basedOn w:val="Normal"/>
    <w:rsid w:val="00A01DE0"/>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paragraph" w:customStyle="1" w:styleId="paragraph">
    <w:name w:val="paragraph"/>
    <w:basedOn w:val="Normal"/>
    <w:rsid w:val="00A01DE0"/>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customStyle="1" w:styleId="textrun">
    <w:name w:val="textrun"/>
    <w:basedOn w:val="DefaultParagraphFont"/>
    <w:rsid w:val="00A01DE0"/>
  </w:style>
  <w:style w:type="character" w:customStyle="1" w:styleId="normaltextrun">
    <w:name w:val="normaltextrun"/>
    <w:basedOn w:val="DefaultParagraphFont"/>
    <w:rsid w:val="00A01DE0"/>
  </w:style>
  <w:style w:type="character" w:customStyle="1" w:styleId="eop">
    <w:name w:val="eop"/>
    <w:basedOn w:val="DefaultParagraphFont"/>
    <w:rsid w:val="00A01DE0"/>
  </w:style>
  <w:style w:type="character" w:customStyle="1" w:styleId="contentcontrol">
    <w:name w:val="contentcontrol"/>
    <w:basedOn w:val="DefaultParagraphFont"/>
    <w:rsid w:val="00A01DE0"/>
  </w:style>
  <w:style w:type="character" w:customStyle="1" w:styleId="contentcontrolboundarysink">
    <w:name w:val="contentcontrolboundarysink"/>
    <w:basedOn w:val="DefaultParagraphFont"/>
    <w:rsid w:val="00A01DE0"/>
  </w:style>
  <w:style w:type="paragraph" w:customStyle="1" w:styleId="outlineelement">
    <w:name w:val="outlineelement"/>
    <w:basedOn w:val="Normal"/>
    <w:rsid w:val="00A01DE0"/>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styleId="FollowedHyperlink">
    <w:name w:val="FollowedHyperlink"/>
    <w:basedOn w:val="DefaultParagraphFont"/>
    <w:uiPriority w:val="99"/>
    <w:semiHidden/>
    <w:unhideWhenUsed/>
    <w:rsid w:val="00A01DE0"/>
    <w:rPr>
      <w:color w:val="800080"/>
      <w:u w:val="single"/>
    </w:rPr>
  </w:style>
  <w:style w:type="character" w:customStyle="1" w:styleId="wacimagegroupcontainer">
    <w:name w:val="wacimagegroupcontainer"/>
    <w:basedOn w:val="DefaultParagraphFont"/>
    <w:rsid w:val="00A01DE0"/>
  </w:style>
  <w:style w:type="character" w:customStyle="1" w:styleId="wacimagecontainer">
    <w:name w:val="wacimagecontainer"/>
    <w:basedOn w:val="DefaultParagraphFont"/>
    <w:rsid w:val="00A01DE0"/>
  </w:style>
  <w:style w:type="character" w:customStyle="1" w:styleId="wacimageborder">
    <w:name w:val="wacimageborder"/>
    <w:basedOn w:val="DefaultParagraphFont"/>
    <w:rsid w:val="00A01DE0"/>
  </w:style>
  <w:style w:type="character" w:customStyle="1" w:styleId="linebreakblob">
    <w:name w:val="linebreakblob"/>
    <w:basedOn w:val="DefaultParagraphFont"/>
    <w:rsid w:val="00A01DE0"/>
  </w:style>
  <w:style w:type="character" w:customStyle="1" w:styleId="scxw7781720">
    <w:name w:val="scxw7781720"/>
    <w:basedOn w:val="DefaultParagraphFont"/>
    <w:rsid w:val="00A01DE0"/>
  </w:style>
  <w:style w:type="character" w:customStyle="1" w:styleId="tabrun">
    <w:name w:val="tabrun"/>
    <w:basedOn w:val="DefaultParagraphFont"/>
    <w:rsid w:val="00A01DE0"/>
  </w:style>
  <w:style w:type="character" w:customStyle="1" w:styleId="tabchar">
    <w:name w:val="tabchar"/>
    <w:basedOn w:val="DefaultParagraphFont"/>
    <w:rsid w:val="00A01DE0"/>
  </w:style>
  <w:style w:type="character" w:customStyle="1" w:styleId="tableaderchars">
    <w:name w:val="tableaderchars"/>
    <w:basedOn w:val="DefaultParagraphFont"/>
    <w:rsid w:val="00A01DE0"/>
  </w:style>
  <w:style w:type="paragraph" w:customStyle="1" w:styleId="VCAAbullet">
    <w:name w:val="VCAA bullet"/>
    <w:basedOn w:val="VCAAbody"/>
    <w:autoRedefine/>
    <w:qFormat/>
    <w:rsid w:val="0068641D"/>
    <w:pPr>
      <w:numPr>
        <w:numId w:val="163"/>
      </w:numPr>
      <w:tabs>
        <w:tab w:val="left" w:pos="425"/>
      </w:tabs>
      <w:spacing w:before="240" w:line="360" w:lineRule="auto"/>
      <w:contextualSpacing/>
    </w:pPr>
    <w:rPr>
      <w:rFonts w:asciiTheme="majorHAnsi" w:eastAsia="Times New Roman" w:hAnsiTheme="majorHAnsi" w:cstheme="majorHAnsi"/>
      <w:b/>
      <w:bCs/>
      <w:kern w:val="22"/>
      <w:sz w:val="22"/>
      <w:shd w:val="clear" w:color="auto" w:fill="FFFFFF"/>
      <w:lang w:val="en-GB" w:eastAsia="ja-JP"/>
    </w:rPr>
  </w:style>
  <w:style w:type="character" w:styleId="Mention">
    <w:name w:val="Mention"/>
    <w:basedOn w:val="DefaultParagraphFont"/>
    <w:uiPriority w:val="99"/>
    <w:unhideWhenUsed/>
    <w:rsid w:val="0068641D"/>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1922948">
      <w:bodyDiv w:val="1"/>
      <w:marLeft w:val="0"/>
      <w:marRight w:val="0"/>
      <w:marTop w:val="0"/>
      <w:marBottom w:val="0"/>
      <w:divBdr>
        <w:top w:val="none" w:sz="0" w:space="0" w:color="auto"/>
        <w:left w:val="none" w:sz="0" w:space="0" w:color="auto"/>
        <w:bottom w:val="none" w:sz="0" w:space="0" w:color="auto"/>
        <w:right w:val="none" w:sz="0" w:space="0" w:color="auto"/>
      </w:divBdr>
    </w:div>
    <w:div w:id="668673439">
      <w:bodyDiv w:val="1"/>
      <w:marLeft w:val="0"/>
      <w:marRight w:val="0"/>
      <w:marTop w:val="0"/>
      <w:marBottom w:val="0"/>
      <w:divBdr>
        <w:top w:val="none" w:sz="0" w:space="0" w:color="auto"/>
        <w:left w:val="none" w:sz="0" w:space="0" w:color="auto"/>
        <w:bottom w:val="none" w:sz="0" w:space="0" w:color="auto"/>
        <w:right w:val="none" w:sz="0" w:space="0" w:color="auto"/>
      </w:divBdr>
      <w:divsChild>
        <w:div w:id="2105883676">
          <w:marLeft w:val="0"/>
          <w:marRight w:val="0"/>
          <w:marTop w:val="0"/>
          <w:marBottom w:val="0"/>
          <w:divBdr>
            <w:top w:val="none" w:sz="0" w:space="0" w:color="auto"/>
            <w:left w:val="none" w:sz="0" w:space="0" w:color="auto"/>
            <w:bottom w:val="none" w:sz="0" w:space="0" w:color="auto"/>
            <w:right w:val="none" w:sz="0" w:space="0" w:color="auto"/>
          </w:divBdr>
          <w:divsChild>
            <w:div w:id="608396622">
              <w:marLeft w:val="0"/>
              <w:marRight w:val="0"/>
              <w:marTop w:val="0"/>
              <w:marBottom w:val="0"/>
              <w:divBdr>
                <w:top w:val="none" w:sz="0" w:space="0" w:color="auto"/>
                <w:left w:val="none" w:sz="0" w:space="0" w:color="auto"/>
                <w:bottom w:val="none" w:sz="0" w:space="0" w:color="auto"/>
                <w:right w:val="none" w:sz="0" w:space="0" w:color="auto"/>
              </w:divBdr>
              <w:divsChild>
                <w:div w:id="1578858208">
                  <w:marLeft w:val="0"/>
                  <w:marRight w:val="0"/>
                  <w:marTop w:val="0"/>
                  <w:marBottom w:val="0"/>
                  <w:divBdr>
                    <w:top w:val="none" w:sz="0" w:space="0" w:color="auto"/>
                    <w:left w:val="none" w:sz="0" w:space="0" w:color="auto"/>
                    <w:bottom w:val="none" w:sz="0" w:space="0" w:color="auto"/>
                    <w:right w:val="none" w:sz="0" w:space="0" w:color="auto"/>
                  </w:divBdr>
                  <w:divsChild>
                    <w:div w:id="1731690127">
                      <w:marLeft w:val="0"/>
                      <w:marRight w:val="0"/>
                      <w:marTop w:val="0"/>
                      <w:marBottom w:val="0"/>
                      <w:divBdr>
                        <w:top w:val="none" w:sz="0" w:space="0" w:color="auto"/>
                        <w:left w:val="none" w:sz="0" w:space="0" w:color="auto"/>
                        <w:bottom w:val="none" w:sz="0" w:space="0" w:color="auto"/>
                        <w:right w:val="none" w:sz="0" w:space="0" w:color="auto"/>
                      </w:divBdr>
                      <w:divsChild>
                        <w:div w:id="1003166024">
                          <w:marLeft w:val="0"/>
                          <w:marRight w:val="0"/>
                          <w:marTop w:val="0"/>
                          <w:marBottom w:val="0"/>
                          <w:divBdr>
                            <w:top w:val="none" w:sz="0" w:space="0" w:color="auto"/>
                            <w:left w:val="none" w:sz="0" w:space="0" w:color="auto"/>
                            <w:bottom w:val="none" w:sz="0" w:space="0" w:color="auto"/>
                            <w:right w:val="none" w:sz="0" w:space="0" w:color="auto"/>
                          </w:divBdr>
                          <w:divsChild>
                            <w:div w:id="1404722958">
                              <w:marLeft w:val="0"/>
                              <w:marRight w:val="0"/>
                              <w:marTop w:val="0"/>
                              <w:marBottom w:val="0"/>
                              <w:divBdr>
                                <w:top w:val="none" w:sz="0" w:space="0" w:color="auto"/>
                                <w:left w:val="single" w:sz="6" w:space="0" w:color="E5E3E3"/>
                                <w:bottom w:val="none" w:sz="0" w:space="0" w:color="auto"/>
                                <w:right w:val="none" w:sz="0" w:space="0" w:color="auto"/>
                              </w:divBdr>
                              <w:divsChild>
                                <w:div w:id="48725276">
                                  <w:marLeft w:val="0"/>
                                  <w:marRight w:val="0"/>
                                  <w:marTop w:val="0"/>
                                  <w:marBottom w:val="0"/>
                                  <w:divBdr>
                                    <w:top w:val="none" w:sz="0" w:space="0" w:color="auto"/>
                                    <w:left w:val="none" w:sz="0" w:space="0" w:color="auto"/>
                                    <w:bottom w:val="none" w:sz="0" w:space="0" w:color="auto"/>
                                    <w:right w:val="none" w:sz="0" w:space="0" w:color="auto"/>
                                  </w:divBdr>
                                  <w:divsChild>
                                    <w:div w:id="1651402499">
                                      <w:marLeft w:val="0"/>
                                      <w:marRight w:val="0"/>
                                      <w:marTop w:val="0"/>
                                      <w:marBottom w:val="0"/>
                                      <w:divBdr>
                                        <w:top w:val="none" w:sz="0" w:space="0" w:color="auto"/>
                                        <w:left w:val="none" w:sz="0" w:space="0" w:color="auto"/>
                                        <w:bottom w:val="none" w:sz="0" w:space="0" w:color="auto"/>
                                        <w:right w:val="none" w:sz="0" w:space="0" w:color="auto"/>
                                      </w:divBdr>
                                      <w:divsChild>
                                        <w:div w:id="534318857">
                                          <w:marLeft w:val="0"/>
                                          <w:marRight w:val="0"/>
                                          <w:marTop w:val="0"/>
                                          <w:marBottom w:val="0"/>
                                          <w:divBdr>
                                            <w:top w:val="none" w:sz="0" w:space="0" w:color="auto"/>
                                            <w:left w:val="none" w:sz="0" w:space="0" w:color="auto"/>
                                            <w:bottom w:val="none" w:sz="0" w:space="0" w:color="auto"/>
                                            <w:right w:val="none" w:sz="0" w:space="0" w:color="auto"/>
                                          </w:divBdr>
                                          <w:divsChild>
                                            <w:div w:id="1319531382">
                                              <w:marLeft w:val="0"/>
                                              <w:marRight w:val="0"/>
                                              <w:marTop w:val="0"/>
                                              <w:marBottom w:val="0"/>
                                              <w:divBdr>
                                                <w:top w:val="none" w:sz="0" w:space="0" w:color="auto"/>
                                                <w:left w:val="none" w:sz="0" w:space="0" w:color="auto"/>
                                                <w:bottom w:val="none" w:sz="0" w:space="0" w:color="auto"/>
                                                <w:right w:val="none" w:sz="0" w:space="0" w:color="auto"/>
                                              </w:divBdr>
                                              <w:divsChild>
                                                <w:div w:id="1051923362">
                                                  <w:marLeft w:val="0"/>
                                                  <w:marRight w:val="0"/>
                                                  <w:marTop w:val="0"/>
                                                  <w:marBottom w:val="0"/>
                                                  <w:divBdr>
                                                    <w:top w:val="none" w:sz="0" w:space="0" w:color="auto"/>
                                                    <w:left w:val="none" w:sz="0" w:space="0" w:color="auto"/>
                                                    <w:bottom w:val="none" w:sz="0" w:space="0" w:color="auto"/>
                                                    <w:right w:val="none" w:sz="0" w:space="0" w:color="auto"/>
                                                  </w:divBdr>
                                                  <w:divsChild>
                                                    <w:div w:id="838230008">
                                                      <w:marLeft w:val="0"/>
                                                      <w:marRight w:val="0"/>
                                                      <w:marTop w:val="0"/>
                                                      <w:marBottom w:val="0"/>
                                                      <w:divBdr>
                                                        <w:top w:val="none" w:sz="0" w:space="0" w:color="auto"/>
                                                        <w:left w:val="none" w:sz="0" w:space="0" w:color="auto"/>
                                                        <w:bottom w:val="none" w:sz="0" w:space="0" w:color="auto"/>
                                                        <w:right w:val="none" w:sz="0" w:space="0" w:color="auto"/>
                                                      </w:divBdr>
                                                      <w:divsChild>
                                                        <w:div w:id="1356730881">
                                                          <w:marLeft w:val="480"/>
                                                          <w:marRight w:val="0"/>
                                                          <w:marTop w:val="0"/>
                                                          <w:marBottom w:val="0"/>
                                                          <w:divBdr>
                                                            <w:top w:val="none" w:sz="0" w:space="0" w:color="auto"/>
                                                            <w:left w:val="none" w:sz="0" w:space="0" w:color="auto"/>
                                                            <w:bottom w:val="none" w:sz="0" w:space="0" w:color="auto"/>
                                                            <w:right w:val="none" w:sz="0" w:space="0" w:color="auto"/>
                                                          </w:divBdr>
                                                          <w:divsChild>
                                                            <w:div w:id="26495794">
                                                              <w:marLeft w:val="0"/>
                                                              <w:marRight w:val="0"/>
                                                              <w:marTop w:val="0"/>
                                                              <w:marBottom w:val="0"/>
                                                              <w:divBdr>
                                                                <w:top w:val="none" w:sz="0" w:space="0" w:color="auto"/>
                                                                <w:left w:val="none" w:sz="0" w:space="0" w:color="auto"/>
                                                                <w:bottom w:val="none" w:sz="0" w:space="0" w:color="auto"/>
                                                                <w:right w:val="none" w:sz="0" w:space="0" w:color="auto"/>
                                                              </w:divBdr>
                                                              <w:divsChild>
                                                                <w:div w:id="343869003">
                                                                  <w:marLeft w:val="0"/>
                                                                  <w:marRight w:val="0"/>
                                                                  <w:marTop w:val="0"/>
                                                                  <w:marBottom w:val="0"/>
                                                                  <w:divBdr>
                                                                    <w:top w:val="none" w:sz="0" w:space="0" w:color="auto"/>
                                                                    <w:left w:val="none" w:sz="0" w:space="0" w:color="auto"/>
                                                                    <w:bottom w:val="none" w:sz="0" w:space="0" w:color="auto"/>
                                                                    <w:right w:val="none" w:sz="0" w:space="0" w:color="auto"/>
                                                                  </w:divBdr>
                                                                  <w:divsChild>
                                                                    <w:div w:id="1902474762">
                                                                      <w:marLeft w:val="0"/>
                                                                      <w:marRight w:val="0"/>
                                                                      <w:marTop w:val="0"/>
                                                                      <w:marBottom w:val="0"/>
                                                                      <w:divBdr>
                                                                        <w:top w:val="none" w:sz="0" w:space="0" w:color="auto"/>
                                                                        <w:left w:val="none" w:sz="0" w:space="0" w:color="auto"/>
                                                                        <w:bottom w:val="none" w:sz="0" w:space="0" w:color="auto"/>
                                                                        <w:right w:val="none" w:sz="0" w:space="0" w:color="auto"/>
                                                                      </w:divBdr>
                                                                      <w:divsChild>
                                                                        <w:div w:id="6029555">
                                                                          <w:marLeft w:val="0"/>
                                                                          <w:marRight w:val="0"/>
                                                                          <w:marTop w:val="0"/>
                                                                          <w:marBottom w:val="0"/>
                                                                          <w:divBdr>
                                                                            <w:top w:val="none" w:sz="0" w:space="0" w:color="auto"/>
                                                                            <w:left w:val="none" w:sz="0" w:space="0" w:color="auto"/>
                                                                            <w:bottom w:val="none" w:sz="0" w:space="0" w:color="auto"/>
                                                                            <w:right w:val="none" w:sz="0" w:space="0" w:color="auto"/>
                                                                          </w:divBdr>
                                                                          <w:divsChild>
                                                                            <w:div w:id="1935749534">
                                                                              <w:marLeft w:val="0"/>
                                                                              <w:marRight w:val="0"/>
                                                                              <w:marTop w:val="0"/>
                                                                              <w:marBottom w:val="0"/>
                                                                              <w:divBdr>
                                                                                <w:top w:val="none" w:sz="0" w:space="0" w:color="auto"/>
                                                                                <w:left w:val="none" w:sz="0" w:space="0" w:color="auto"/>
                                                                                <w:bottom w:val="none" w:sz="0" w:space="0" w:color="auto"/>
                                                                                <w:right w:val="none" w:sz="0" w:space="0" w:color="auto"/>
                                                                              </w:divBdr>
                                                                              <w:divsChild>
                                                                                <w:div w:id="1038118022">
                                                                                  <w:marLeft w:val="0"/>
                                                                                  <w:marRight w:val="0"/>
                                                                                  <w:marTop w:val="0"/>
                                                                                  <w:marBottom w:val="0"/>
                                                                                  <w:divBdr>
                                                                                    <w:top w:val="none" w:sz="0" w:space="0" w:color="auto"/>
                                                                                    <w:left w:val="none" w:sz="0" w:space="0" w:color="auto"/>
                                                                                    <w:bottom w:val="single" w:sz="6" w:space="23" w:color="auto"/>
                                                                                    <w:right w:val="none" w:sz="0" w:space="0" w:color="auto"/>
                                                                                  </w:divBdr>
                                                                                  <w:divsChild>
                                                                                    <w:div w:id="107090163">
                                                                                      <w:marLeft w:val="0"/>
                                                                                      <w:marRight w:val="0"/>
                                                                                      <w:marTop w:val="0"/>
                                                                                      <w:marBottom w:val="0"/>
                                                                                      <w:divBdr>
                                                                                        <w:top w:val="none" w:sz="0" w:space="0" w:color="auto"/>
                                                                                        <w:left w:val="none" w:sz="0" w:space="0" w:color="auto"/>
                                                                                        <w:bottom w:val="none" w:sz="0" w:space="0" w:color="auto"/>
                                                                                        <w:right w:val="none" w:sz="0" w:space="0" w:color="auto"/>
                                                                                      </w:divBdr>
                                                                                      <w:divsChild>
                                                                                        <w:div w:id="1867331304">
                                                                                          <w:marLeft w:val="0"/>
                                                                                          <w:marRight w:val="0"/>
                                                                                          <w:marTop w:val="0"/>
                                                                                          <w:marBottom w:val="0"/>
                                                                                          <w:divBdr>
                                                                                            <w:top w:val="none" w:sz="0" w:space="0" w:color="auto"/>
                                                                                            <w:left w:val="none" w:sz="0" w:space="0" w:color="auto"/>
                                                                                            <w:bottom w:val="none" w:sz="0" w:space="0" w:color="auto"/>
                                                                                            <w:right w:val="none" w:sz="0" w:space="0" w:color="auto"/>
                                                                                          </w:divBdr>
                                                                                          <w:divsChild>
                                                                                            <w:div w:id="1276908495">
                                                                                              <w:marLeft w:val="0"/>
                                                                                              <w:marRight w:val="0"/>
                                                                                              <w:marTop w:val="0"/>
                                                                                              <w:marBottom w:val="0"/>
                                                                                              <w:divBdr>
                                                                                                <w:top w:val="none" w:sz="0" w:space="0" w:color="auto"/>
                                                                                                <w:left w:val="none" w:sz="0" w:space="0" w:color="auto"/>
                                                                                                <w:bottom w:val="none" w:sz="0" w:space="0" w:color="auto"/>
                                                                                                <w:right w:val="none" w:sz="0" w:space="0" w:color="auto"/>
                                                                                              </w:divBdr>
                                                                                              <w:divsChild>
                                                                                                <w:div w:id="1656449463">
                                                                                                  <w:marLeft w:val="0"/>
                                                                                                  <w:marRight w:val="0"/>
                                                                                                  <w:marTop w:val="0"/>
                                                                                                  <w:marBottom w:val="0"/>
                                                                                                  <w:divBdr>
                                                                                                    <w:top w:val="none" w:sz="0" w:space="0" w:color="auto"/>
                                                                                                    <w:left w:val="none" w:sz="0" w:space="0" w:color="auto"/>
                                                                                                    <w:bottom w:val="none" w:sz="0" w:space="0" w:color="auto"/>
                                                                                                    <w:right w:val="none" w:sz="0" w:space="0" w:color="auto"/>
                                                                                                  </w:divBdr>
                                                                                                  <w:divsChild>
                                                                                                    <w:div w:id="1343895131">
                                                                                                      <w:marLeft w:val="0"/>
                                                                                                      <w:marRight w:val="0"/>
                                                                                                      <w:marTop w:val="0"/>
                                                                                                      <w:marBottom w:val="0"/>
                                                                                                      <w:divBdr>
                                                                                                        <w:top w:val="none" w:sz="0" w:space="0" w:color="auto"/>
                                                                                                        <w:left w:val="none" w:sz="0" w:space="0" w:color="auto"/>
                                                                                                        <w:bottom w:val="none" w:sz="0" w:space="0" w:color="auto"/>
                                                                                                        <w:right w:val="none" w:sz="0" w:space="0" w:color="auto"/>
                                                                                                      </w:divBdr>
                                                                                                      <w:divsChild>
                                                                                                        <w:div w:id="868646533">
                                                                                                          <w:marLeft w:val="0"/>
                                                                                                          <w:marRight w:val="0"/>
                                                                                                          <w:marTop w:val="0"/>
                                                                                                          <w:marBottom w:val="0"/>
                                                                                                          <w:divBdr>
                                                                                                            <w:top w:val="none" w:sz="0" w:space="0" w:color="auto"/>
                                                                                                            <w:left w:val="none" w:sz="0" w:space="0" w:color="auto"/>
                                                                                                            <w:bottom w:val="none" w:sz="0" w:space="0" w:color="auto"/>
                                                                                                            <w:right w:val="none" w:sz="0" w:space="0" w:color="auto"/>
                                                                                                          </w:divBdr>
                                                                                                          <w:divsChild>
                                                                                                            <w:div w:id="657925824">
                                                                                                              <w:marLeft w:val="0"/>
                                                                                                              <w:marRight w:val="0"/>
                                                                                                              <w:marTop w:val="280"/>
                                                                                                              <w:marBottom w:val="280"/>
                                                                                                              <w:divBdr>
                                                                                                                <w:top w:val="none" w:sz="0" w:space="0" w:color="auto"/>
                                                                                                                <w:left w:val="none" w:sz="0" w:space="0" w:color="auto"/>
                                                                                                                <w:bottom w:val="none" w:sz="0" w:space="0" w:color="auto"/>
                                                                                                                <w:right w:val="none" w:sz="0" w:space="0" w:color="auto"/>
                                                                                                              </w:divBdr>
                                                                                                            </w:div>
                                                                                                            <w:div w:id="499925974">
                                                                                                              <w:marLeft w:val="0"/>
                                                                                                              <w:marRight w:val="0"/>
                                                                                                              <w:marTop w:val="280"/>
                                                                                                              <w:marBottom w:val="280"/>
                                                                                                              <w:divBdr>
                                                                                                                <w:top w:val="none" w:sz="0" w:space="0" w:color="auto"/>
                                                                                                                <w:left w:val="none" w:sz="0" w:space="0" w:color="auto"/>
                                                                                                                <w:bottom w:val="none" w:sz="0" w:space="0" w:color="auto"/>
                                                                                                                <w:right w:val="none" w:sz="0" w:space="0" w:color="auto"/>
                                                                                                              </w:divBdr>
                                                                                                            </w:div>
                                                                                                            <w:div w:id="66997416">
                                                                                                              <w:marLeft w:val="0"/>
                                                                                                              <w:marRight w:val="0"/>
                                                                                                              <w:marTop w:val="280"/>
                                                                                                              <w:marBottom w:val="280"/>
                                                                                                              <w:divBdr>
                                                                                                                <w:top w:val="none" w:sz="0" w:space="0" w:color="auto"/>
                                                                                                                <w:left w:val="none" w:sz="0" w:space="0" w:color="auto"/>
                                                                                                                <w:bottom w:val="none" w:sz="0" w:space="0" w:color="auto"/>
                                                                                                                <w:right w:val="none" w:sz="0" w:space="0" w:color="auto"/>
                                                                                                              </w:divBdr>
                                                                                                            </w:div>
                                                                                                            <w:div w:id="1435977814">
                                                                                                              <w:marLeft w:val="0"/>
                                                                                                              <w:marRight w:val="0"/>
                                                                                                              <w:marTop w:val="280"/>
                                                                                                              <w:marBottom w:val="28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134450126">
      <w:bodyDiv w:val="1"/>
      <w:marLeft w:val="0"/>
      <w:marRight w:val="0"/>
      <w:marTop w:val="0"/>
      <w:marBottom w:val="0"/>
      <w:divBdr>
        <w:top w:val="none" w:sz="0" w:space="0" w:color="auto"/>
        <w:left w:val="none" w:sz="0" w:space="0" w:color="auto"/>
        <w:bottom w:val="none" w:sz="0" w:space="0" w:color="auto"/>
        <w:right w:val="none" w:sz="0" w:space="0" w:color="auto"/>
      </w:divBdr>
      <w:divsChild>
        <w:div w:id="1476222937">
          <w:marLeft w:val="0"/>
          <w:marRight w:val="0"/>
          <w:marTop w:val="0"/>
          <w:marBottom w:val="0"/>
          <w:divBdr>
            <w:top w:val="none" w:sz="0" w:space="0" w:color="auto"/>
            <w:left w:val="none" w:sz="0" w:space="0" w:color="auto"/>
            <w:bottom w:val="none" w:sz="0" w:space="0" w:color="auto"/>
            <w:right w:val="none" w:sz="0" w:space="0" w:color="auto"/>
          </w:divBdr>
        </w:div>
        <w:div w:id="465394346">
          <w:marLeft w:val="0"/>
          <w:marRight w:val="0"/>
          <w:marTop w:val="0"/>
          <w:marBottom w:val="0"/>
          <w:divBdr>
            <w:top w:val="none" w:sz="0" w:space="0" w:color="auto"/>
            <w:left w:val="none" w:sz="0" w:space="0" w:color="auto"/>
            <w:bottom w:val="none" w:sz="0" w:space="0" w:color="auto"/>
            <w:right w:val="none" w:sz="0" w:space="0" w:color="auto"/>
          </w:divBdr>
        </w:div>
        <w:div w:id="1339582204">
          <w:marLeft w:val="0"/>
          <w:marRight w:val="0"/>
          <w:marTop w:val="0"/>
          <w:marBottom w:val="0"/>
          <w:divBdr>
            <w:top w:val="none" w:sz="0" w:space="0" w:color="auto"/>
            <w:left w:val="none" w:sz="0" w:space="0" w:color="auto"/>
            <w:bottom w:val="none" w:sz="0" w:space="0" w:color="auto"/>
            <w:right w:val="none" w:sz="0" w:space="0" w:color="auto"/>
          </w:divBdr>
        </w:div>
        <w:div w:id="80105524">
          <w:marLeft w:val="0"/>
          <w:marRight w:val="0"/>
          <w:marTop w:val="0"/>
          <w:marBottom w:val="0"/>
          <w:divBdr>
            <w:top w:val="none" w:sz="0" w:space="0" w:color="auto"/>
            <w:left w:val="none" w:sz="0" w:space="0" w:color="auto"/>
            <w:bottom w:val="none" w:sz="0" w:space="0" w:color="auto"/>
            <w:right w:val="none" w:sz="0" w:space="0" w:color="auto"/>
          </w:divBdr>
        </w:div>
        <w:div w:id="1249466024">
          <w:marLeft w:val="0"/>
          <w:marRight w:val="0"/>
          <w:marTop w:val="0"/>
          <w:marBottom w:val="0"/>
          <w:divBdr>
            <w:top w:val="none" w:sz="0" w:space="0" w:color="auto"/>
            <w:left w:val="none" w:sz="0" w:space="0" w:color="auto"/>
            <w:bottom w:val="none" w:sz="0" w:space="0" w:color="auto"/>
            <w:right w:val="none" w:sz="0" w:space="0" w:color="auto"/>
          </w:divBdr>
          <w:divsChild>
            <w:div w:id="1302728990">
              <w:marLeft w:val="-75"/>
              <w:marRight w:val="0"/>
              <w:marTop w:val="30"/>
              <w:marBottom w:val="30"/>
              <w:divBdr>
                <w:top w:val="none" w:sz="0" w:space="0" w:color="auto"/>
                <w:left w:val="none" w:sz="0" w:space="0" w:color="auto"/>
                <w:bottom w:val="none" w:sz="0" w:space="0" w:color="auto"/>
                <w:right w:val="none" w:sz="0" w:space="0" w:color="auto"/>
              </w:divBdr>
              <w:divsChild>
                <w:div w:id="1798373430">
                  <w:marLeft w:val="0"/>
                  <w:marRight w:val="0"/>
                  <w:marTop w:val="0"/>
                  <w:marBottom w:val="0"/>
                  <w:divBdr>
                    <w:top w:val="none" w:sz="0" w:space="0" w:color="auto"/>
                    <w:left w:val="none" w:sz="0" w:space="0" w:color="auto"/>
                    <w:bottom w:val="none" w:sz="0" w:space="0" w:color="auto"/>
                    <w:right w:val="none" w:sz="0" w:space="0" w:color="auto"/>
                  </w:divBdr>
                  <w:divsChild>
                    <w:div w:id="2041709598">
                      <w:marLeft w:val="0"/>
                      <w:marRight w:val="0"/>
                      <w:marTop w:val="0"/>
                      <w:marBottom w:val="0"/>
                      <w:divBdr>
                        <w:top w:val="none" w:sz="0" w:space="0" w:color="auto"/>
                        <w:left w:val="none" w:sz="0" w:space="0" w:color="auto"/>
                        <w:bottom w:val="none" w:sz="0" w:space="0" w:color="auto"/>
                        <w:right w:val="none" w:sz="0" w:space="0" w:color="auto"/>
                      </w:divBdr>
                    </w:div>
                  </w:divsChild>
                </w:div>
                <w:div w:id="1808625798">
                  <w:marLeft w:val="0"/>
                  <w:marRight w:val="0"/>
                  <w:marTop w:val="0"/>
                  <w:marBottom w:val="0"/>
                  <w:divBdr>
                    <w:top w:val="none" w:sz="0" w:space="0" w:color="auto"/>
                    <w:left w:val="none" w:sz="0" w:space="0" w:color="auto"/>
                    <w:bottom w:val="none" w:sz="0" w:space="0" w:color="auto"/>
                    <w:right w:val="none" w:sz="0" w:space="0" w:color="auto"/>
                  </w:divBdr>
                  <w:divsChild>
                    <w:div w:id="485442104">
                      <w:marLeft w:val="0"/>
                      <w:marRight w:val="0"/>
                      <w:marTop w:val="0"/>
                      <w:marBottom w:val="0"/>
                      <w:divBdr>
                        <w:top w:val="none" w:sz="0" w:space="0" w:color="auto"/>
                        <w:left w:val="none" w:sz="0" w:space="0" w:color="auto"/>
                        <w:bottom w:val="none" w:sz="0" w:space="0" w:color="auto"/>
                        <w:right w:val="none" w:sz="0" w:space="0" w:color="auto"/>
                      </w:divBdr>
                    </w:div>
                  </w:divsChild>
                </w:div>
                <w:div w:id="1816486405">
                  <w:marLeft w:val="0"/>
                  <w:marRight w:val="0"/>
                  <w:marTop w:val="0"/>
                  <w:marBottom w:val="0"/>
                  <w:divBdr>
                    <w:top w:val="none" w:sz="0" w:space="0" w:color="auto"/>
                    <w:left w:val="none" w:sz="0" w:space="0" w:color="auto"/>
                    <w:bottom w:val="none" w:sz="0" w:space="0" w:color="auto"/>
                    <w:right w:val="none" w:sz="0" w:space="0" w:color="auto"/>
                  </w:divBdr>
                  <w:divsChild>
                    <w:div w:id="1951666570">
                      <w:marLeft w:val="0"/>
                      <w:marRight w:val="0"/>
                      <w:marTop w:val="0"/>
                      <w:marBottom w:val="0"/>
                      <w:divBdr>
                        <w:top w:val="none" w:sz="0" w:space="0" w:color="auto"/>
                        <w:left w:val="none" w:sz="0" w:space="0" w:color="auto"/>
                        <w:bottom w:val="none" w:sz="0" w:space="0" w:color="auto"/>
                        <w:right w:val="none" w:sz="0" w:space="0" w:color="auto"/>
                      </w:divBdr>
                    </w:div>
                  </w:divsChild>
                </w:div>
                <w:div w:id="447545851">
                  <w:marLeft w:val="0"/>
                  <w:marRight w:val="0"/>
                  <w:marTop w:val="0"/>
                  <w:marBottom w:val="0"/>
                  <w:divBdr>
                    <w:top w:val="none" w:sz="0" w:space="0" w:color="auto"/>
                    <w:left w:val="none" w:sz="0" w:space="0" w:color="auto"/>
                    <w:bottom w:val="none" w:sz="0" w:space="0" w:color="auto"/>
                    <w:right w:val="none" w:sz="0" w:space="0" w:color="auto"/>
                  </w:divBdr>
                  <w:divsChild>
                    <w:div w:id="1866629046">
                      <w:marLeft w:val="0"/>
                      <w:marRight w:val="0"/>
                      <w:marTop w:val="0"/>
                      <w:marBottom w:val="0"/>
                      <w:divBdr>
                        <w:top w:val="none" w:sz="0" w:space="0" w:color="auto"/>
                        <w:left w:val="none" w:sz="0" w:space="0" w:color="auto"/>
                        <w:bottom w:val="none" w:sz="0" w:space="0" w:color="auto"/>
                        <w:right w:val="none" w:sz="0" w:space="0" w:color="auto"/>
                      </w:divBdr>
                    </w:div>
                  </w:divsChild>
                </w:div>
                <w:div w:id="1906916247">
                  <w:marLeft w:val="0"/>
                  <w:marRight w:val="0"/>
                  <w:marTop w:val="0"/>
                  <w:marBottom w:val="0"/>
                  <w:divBdr>
                    <w:top w:val="none" w:sz="0" w:space="0" w:color="auto"/>
                    <w:left w:val="none" w:sz="0" w:space="0" w:color="auto"/>
                    <w:bottom w:val="none" w:sz="0" w:space="0" w:color="auto"/>
                    <w:right w:val="none" w:sz="0" w:space="0" w:color="auto"/>
                  </w:divBdr>
                  <w:divsChild>
                    <w:div w:id="1901673833">
                      <w:marLeft w:val="0"/>
                      <w:marRight w:val="0"/>
                      <w:marTop w:val="0"/>
                      <w:marBottom w:val="0"/>
                      <w:divBdr>
                        <w:top w:val="none" w:sz="0" w:space="0" w:color="auto"/>
                        <w:left w:val="none" w:sz="0" w:space="0" w:color="auto"/>
                        <w:bottom w:val="none" w:sz="0" w:space="0" w:color="auto"/>
                        <w:right w:val="none" w:sz="0" w:space="0" w:color="auto"/>
                      </w:divBdr>
                    </w:div>
                  </w:divsChild>
                </w:div>
                <w:div w:id="2040691700">
                  <w:marLeft w:val="0"/>
                  <w:marRight w:val="0"/>
                  <w:marTop w:val="0"/>
                  <w:marBottom w:val="0"/>
                  <w:divBdr>
                    <w:top w:val="none" w:sz="0" w:space="0" w:color="auto"/>
                    <w:left w:val="none" w:sz="0" w:space="0" w:color="auto"/>
                    <w:bottom w:val="none" w:sz="0" w:space="0" w:color="auto"/>
                    <w:right w:val="none" w:sz="0" w:space="0" w:color="auto"/>
                  </w:divBdr>
                  <w:divsChild>
                    <w:div w:id="498157479">
                      <w:marLeft w:val="0"/>
                      <w:marRight w:val="0"/>
                      <w:marTop w:val="0"/>
                      <w:marBottom w:val="0"/>
                      <w:divBdr>
                        <w:top w:val="none" w:sz="0" w:space="0" w:color="auto"/>
                        <w:left w:val="none" w:sz="0" w:space="0" w:color="auto"/>
                        <w:bottom w:val="none" w:sz="0" w:space="0" w:color="auto"/>
                        <w:right w:val="none" w:sz="0" w:space="0" w:color="auto"/>
                      </w:divBdr>
                    </w:div>
                  </w:divsChild>
                </w:div>
                <w:div w:id="926964555">
                  <w:marLeft w:val="0"/>
                  <w:marRight w:val="0"/>
                  <w:marTop w:val="0"/>
                  <w:marBottom w:val="0"/>
                  <w:divBdr>
                    <w:top w:val="none" w:sz="0" w:space="0" w:color="auto"/>
                    <w:left w:val="none" w:sz="0" w:space="0" w:color="auto"/>
                    <w:bottom w:val="none" w:sz="0" w:space="0" w:color="auto"/>
                    <w:right w:val="none" w:sz="0" w:space="0" w:color="auto"/>
                  </w:divBdr>
                  <w:divsChild>
                    <w:div w:id="1878926157">
                      <w:marLeft w:val="0"/>
                      <w:marRight w:val="0"/>
                      <w:marTop w:val="0"/>
                      <w:marBottom w:val="0"/>
                      <w:divBdr>
                        <w:top w:val="none" w:sz="0" w:space="0" w:color="auto"/>
                        <w:left w:val="none" w:sz="0" w:space="0" w:color="auto"/>
                        <w:bottom w:val="none" w:sz="0" w:space="0" w:color="auto"/>
                        <w:right w:val="none" w:sz="0" w:space="0" w:color="auto"/>
                      </w:divBdr>
                    </w:div>
                    <w:div w:id="1284577664">
                      <w:marLeft w:val="0"/>
                      <w:marRight w:val="0"/>
                      <w:marTop w:val="0"/>
                      <w:marBottom w:val="0"/>
                      <w:divBdr>
                        <w:top w:val="none" w:sz="0" w:space="0" w:color="auto"/>
                        <w:left w:val="none" w:sz="0" w:space="0" w:color="auto"/>
                        <w:bottom w:val="none" w:sz="0" w:space="0" w:color="auto"/>
                        <w:right w:val="none" w:sz="0" w:space="0" w:color="auto"/>
                      </w:divBdr>
                    </w:div>
                    <w:div w:id="1642154361">
                      <w:marLeft w:val="0"/>
                      <w:marRight w:val="0"/>
                      <w:marTop w:val="0"/>
                      <w:marBottom w:val="0"/>
                      <w:divBdr>
                        <w:top w:val="none" w:sz="0" w:space="0" w:color="auto"/>
                        <w:left w:val="none" w:sz="0" w:space="0" w:color="auto"/>
                        <w:bottom w:val="none" w:sz="0" w:space="0" w:color="auto"/>
                        <w:right w:val="none" w:sz="0" w:space="0" w:color="auto"/>
                      </w:divBdr>
                    </w:div>
                  </w:divsChild>
                </w:div>
                <w:div w:id="762266846">
                  <w:marLeft w:val="0"/>
                  <w:marRight w:val="0"/>
                  <w:marTop w:val="0"/>
                  <w:marBottom w:val="0"/>
                  <w:divBdr>
                    <w:top w:val="none" w:sz="0" w:space="0" w:color="auto"/>
                    <w:left w:val="none" w:sz="0" w:space="0" w:color="auto"/>
                    <w:bottom w:val="none" w:sz="0" w:space="0" w:color="auto"/>
                    <w:right w:val="none" w:sz="0" w:space="0" w:color="auto"/>
                  </w:divBdr>
                  <w:divsChild>
                    <w:div w:id="16909878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50688908">
          <w:marLeft w:val="0"/>
          <w:marRight w:val="0"/>
          <w:marTop w:val="0"/>
          <w:marBottom w:val="0"/>
          <w:divBdr>
            <w:top w:val="none" w:sz="0" w:space="0" w:color="auto"/>
            <w:left w:val="none" w:sz="0" w:space="0" w:color="auto"/>
            <w:bottom w:val="none" w:sz="0" w:space="0" w:color="auto"/>
            <w:right w:val="none" w:sz="0" w:space="0" w:color="auto"/>
          </w:divBdr>
        </w:div>
        <w:div w:id="276646625">
          <w:marLeft w:val="0"/>
          <w:marRight w:val="0"/>
          <w:marTop w:val="0"/>
          <w:marBottom w:val="0"/>
          <w:divBdr>
            <w:top w:val="none" w:sz="0" w:space="0" w:color="auto"/>
            <w:left w:val="none" w:sz="0" w:space="0" w:color="auto"/>
            <w:bottom w:val="none" w:sz="0" w:space="0" w:color="auto"/>
            <w:right w:val="none" w:sz="0" w:space="0" w:color="auto"/>
          </w:divBdr>
        </w:div>
        <w:div w:id="1253274489">
          <w:marLeft w:val="0"/>
          <w:marRight w:val="0"/>
          <w:marTop w:val="0"/>
          <w:marBottom w:val="0"/>
          <w:divBdr>
            <w:top w:val="none" w:sz="0" w:space="0" w:color="auto"/>
            <w:left w:val="none" w:sz="0" w:space="0" w:color="auto"/>
            <w:bottom w:val="none" w:sz="0" w:space="0" w:color="auto"/>
            <w:right w:val="none" w:sz="0" w:space="0" w:color="auto"/>
          </w:divBdr>
        </w:div>
        <w:div w:id="252396121">
          <w:marLeft w:val="0"/>
          <w:marRight w:val="0"/>
          <w:marTop w:val="0"/>
          <w:marBottom w:val="0"/>
          <w:divBdr>
            <w:top w:val="none" w:sz="0" w:space="0" w:color="auto"/>
            <w:left w:val="none" w:sz="0" w:space="0" w:color="auto"/>
            <w:bottom w:val="none" w:sz="0" w:space="0" w:color="auto"/>
            <w:right w:val="none" w:sz="0" w:space="0" w:color="auto"/>
          </w:divBdr>
        </w:div>
        <w:div w:id="2114007670">
          <w:marLeft w:val="0"/>
          <w:marRight w:val="0"/>
          <w:marTop w:val="0"/>
          <w:marBottom w:val="0"/>
          <w:divBdr>
            <w:top w:val="none" w:sz="0" w:space="0" w:color="auto"/>
            <w:left w:val="none" w:sz="0" w:space="0" w:color="auto"/>
            <w:bottom w:val="none" w:sz="0" w:space="0" w:color="auto"/>
            <w:right w:val="none" w:sz="0" w:space="0" w:color="auto"/>
          </w:divBdr>
          <w:divsChild>
            <w:div w:id="516237094">
              <w:marLeft w:val="-75"/>
              <w:marRight w:val="0"/>
              <w:marTop w:val="30"/>
              <w:marBottom w:val="30"/>
              <w:divBdr>
                <w:top w:val="none" w:sz="0" w:space="0" w:color="auto"/>
                <w:left w:val="none" w:sz="0" w:space="0" w:color="auto"/>
                <w:bottom w:val="none" w:sz="0" w:space="0" w:color="auto"/>
                <w:right w:val="none" w:sz="0" w:space="0" w:color="auto"/>
              </w:divBdr>
              <w:divsChild>
                <w:div w:id="1751541264">
                  <w:marLeft w:val="0"/>
                  <w:marRight w:val="0"/>
                  <w:marTop w:val="0"/>
                  <w:marBottom w:val="0"/>
                  <w:divBdr>
                    <w:top w:val="none" w:sz="0" w:space="0" w:color="auto"/>
                    <w:left w:val="none" w:sz="0" w:space="0" w:color="auto"/>
                    <w:bottom w:val="none" w:sz="0" w:space="0" w:color="auto"/>
                    <w:right w:val="none" w:sz="0" w:space="0" w:color="auto"/>
                  </w:divBdr>
                  <w:divsChild>
                    <w:div w:id="1902599070">
                      <w:marLeft w:val="0"/>
                      <w:marRight w:val="0"/>
                      <w:marTop w:val="0"/>
                      <w:marBottom w:val="0"/>
                      <w:divBdr>
                        <w:top w:val="none" w:sz="0" w:space="0" w:color="auto"/>
                        <w:left w:val="none" w:sz="0" w:space="0" w:color="auto"/>
                        <w:bottom w:val="none" w:sz="0" w:space="0" w:color="auto"/>
                        <w:right w:val="none" w:sz="0" w:space="0" w:color="auto"/>
                      </w:divBdr>
                    </w:div>
                  </w:divsChild>
                </w:div>
                <w:div w:id="1667973438">
                  <w:marLeft w:val="0"/>
                  <w:marRight w:val="0"/>
                  <w:marTop w:val="0"/>
                  <w:marBottom w:val="0"/>
                  <w:divBdr>
                    <w:top w:val="none" w:sz="0" w:space="0" w:color="auto"/>
                    <w:left w:val="none" w:sz="0" w:space="0" w:color="auto"/>
                    <w:bottom w:val="none" w:sz="0" w:space="0" w:color="auto"/>
                    <w:right w:val="none" w:sz="0" w:space="0" w:color="auto"/>
                  </w:divBdr>
                  <w:divsChild>
                    <w:div w:id="1113787512">
                      <w:marLeft w:val="0"/>
                      <w:marRight w:val="0"/>
                      <w:marTop w:val="0"/>
                      <w:marBottom w:val="0"/>
                      <w:divBdr>
                        <w:top w:val="none" w:sz="0" w:space="0" w:color="auto"/>
                        <w:left w:val="none" w:sz="0" w:space="0" w:color="auto"/>
                        <w:bottom w:val="none" w:sz="0" w:space="0" w:color="auto"/>
                        <w:right w:val="none" w:sz="0" w:space="0" w:color="auto"/>
                      </w:divBdr>
                    </w:div>
                  </w:divsChild>
                </w:div>
                <w:div w:id="355890363">
                  <w:marLeft w:val="0"/>
                  <w:marRight w:val="0"/>
                  <w:marTop w:val="0"/>
                  <w:marBottom w:val="0"/>
                  <w:divBdr>
                    <w:top w:val="none" w:sz="0" w:space="0" w:color="auto"/>
                    <w:left w:val="none" w:sz="0" w:space="0" w:color="auto"/>
                    <w:bottom w:val="none" w:sz="0" w:space="0" w:color="auto"/>
                    <w:right w:val="none" w:sz="0" w:space="0" w:color="auto"/>
                  </w:divBdr>
                  <w:divsChild>
                    <w:div w:id="233199928">
                      <w:marLeft w:val="0"/>
                      <w:marRight w:val="0"/>
                      <w:marTop w:val="0"/>
                      <w:marBottom w:val="0"/>
                      <w:divBdr>
                        <w:top w:val="none" w:sz="0" w:space="0" w:color="auto"/>
                        <w:left w:val="none" w:sz="0" w:space="0" w:color="auto"/>
                        <w:bottom w:val="none" w:sz="0" w:space="0" w:color="auto"/>
                        <w:right w:val="none" w:sz="0" w:space="0" w:color="auto"/>
                      </w:divBdr>
                    </w:div>
                    <w:div w:id="1269851167">
                      <w:marLeft w:val="0"/>
                      <w:marRight w:val="0"/>
                      <w:marTop w:val="0"/>
                      <w:marBottom w:val="0"/>
                      <w:divBdr>
                        <w:top w:val="none" w:sz="0" w:space="0" w:color="auto"/>
                        <w:left w:val="none" w:sz="0" w:space="0" w:color="auto"/>
                        <w:bottom w:val="none" w:sz="0" w:space="0" w:color="auto"/>
                        <w:right w:val="none" w:sz="0" w:space="0" w:color="auto"/>
                      </w:divBdr>
                    </w:div>
                  </w:divsChild>
                </w:div>
                <w:div w:id="1289627021">
                  <w:marLeft w:val="0"/>
                  <w:marRight w:val="0"/>
                  <w:marTop w:val="0"/>
                  <w:marBottom w:val="0"/>
                  <w:divBdr>
                    <w:top w:val="none" w:sz="0" w:space="0" w:color="auto"/>
                    <w:left w:val="none" w:sz="0" w:space="0" w:color="auto"/>
                    <w:bottom w:val="none" w:sz="0" w:space="0" w:color="auto"/>
                    <w:right w:val="none" w:sz="0" w:space="0" w:color="auto"/>
                  </w:divBdr>
                  <w:divsChild>
                    <w:div w:id="761101856">
                      <w:marLeft w:val="0"/>
                      <w:marRight w:val="0"/>
                      <w:marTop w:val="0"/>
                      <w:marBottom w:val="0"/>
                      <w:divBdr>
                        <w:top w:val="none" w:sz="0" w:space="0" w:color="auto"/>
                        <w:left w:val="none" w:sz="0" w:space="0" w:color="auto"/>
                        <w:bottom w:val="none" w:sz="0" w:space="0" w:color="auto"/>
                        <w:right w:val="none" w:sz="0" w:space="0" w:color="auto"/>
                      </w:divBdr>
                    </w:div>
                  </w:divsChild>
                </w:div>
                <w:div w:id="1139227019">
                  <w:marLeft w:val="0"/>
                  <w:marRight w:val="0"/>
                  <w:marTop w:val="0"/>
                  <w:marBottom w:val="0"/>
                  <w:divBdr>
                    <w:top w:val="none" w:sz="0" w:space="0" w:color="auto"/>
                    <w:left w:val="none" w:sz="0" w:space="0" w:color="auto"/>
                    <w:bottom w:val="none" w:sz="0" w:space="0" w:color="auto"/>
                    <w:right w:val="none" w:sz="0" w:space="0" w:color="auto"/>
                  </w:divBdr>
                  <w:divsChild>
                    <w:div w:id="1128741637">
                      <w:marLeft w:val="0"/>
                      <w:marRight w:val="0"/>
                      <w:marTop w:val="0"/>
                      <w:marBottom w:val="0"/>
                      <w:divBdr>
                        <w:top w:val="none" w:sz="0" w:space="0" w:color="auto"/>
                        <w:left w:val="none" w:sz="0" w:space="0" w:color="auto"/>
                        <w:bottom w:val="none" w:sz="0" w:space="0" w:color="auto"/>
                        <w:right w:val="none" w:sz="0" w:space="0" w:color="auto"/>
                      </w:divBdr>
                    </w:div>
                  </w:divsChild>
                </w:div>
                <w:div w:id="618609765">
                  <w:marLeft w:val="0"/>
                  <w:marRight w:val="0"/>
                  <w:marTop w:val="0"/>
                  <w:marBottom w:val="0"/>
                  <w:divBdr>
                    <w:top w:val="none" w:sz="0" w:space="0" w:color="auto"/>
                    <w:left w:val="none" w:sz="0" w:space="0" w:color="auto"/>
                    <w:bottom w:val="none" w:sz="0" w:space="0" w:color="auto"/>
                    <w:right w:val="none" w:sz="0" w:space="0" w:color="auto"/>
                  </w:divBdr>
                  <w:divsChild>
                    <w:div w:id="367686021">
                      <w:marLeft w:val="0"/>
                      <w:marRight w:val="0"/>
                      <w:marTop w:val="0"/>
                      <w:marBottom w:val="0"/>
                      <w:divBdr>
                        <w:top w:val="none" w:sz="0" w:space="0" w:color="auto"/>
                        <w:left w:val="none" w:sz="0" w:space="0" w:color="auto"/>
                        <w:bottom w:val="none" w:sz="0" w:space="0" w:color="auto"/>
                        <w:right w:val="none" w:sz="0" w:space="0" w:color="auto"/>
                      </w:divBdr>
                    </w:div>
                  </w:divsChild>
                </w:div>
                <w:div w:id="1617834722">
                  <w:marLeft w:val="0"/>
                  <w:marRight w:val="0"/>
                  <w:marTop w:val="0"/>
                  <w:marBottom w:val="0"/>
                  <w:divBdr>
                    <w:top w:val="none" w:sz="0" w:space="0" w:color="auto"/>
                    <w:left w:val="none" w:sz="0" w:space="0" w:color="auto"/>
                    <w:bottom w:val="none" w:sz="0" w:space="0" w:color="auto"/>
                    <w:right w:val="none" w:sz="0" w:space="0" w:color="auto"/>
                  </w:divBdr>
                  <w:divsChild>
                    <w:div w:id="735248450">
                      <w:marLeft w:val="0"/>
                      <w:marRight w:val="0"/>
                      <w:marTop w:val="0"/>
                      <w:marBottom w:val="0"/>
                      <w:divBdr>
                        <w:top w:val="none" w:sz="0" w:space="0" w:color="auto"/>
                        <w:left w:val="none" w:sz="0" w:space="0" w:color="auto"/>
                        <w:bottom w:val="none" w:sz="0" w:space="0" w:color="auto"/>
                        <w:right w:val="none" w:sz="0" w:space="0" w:color="auto"/>
                      </w:divBdr>
                    </w:div>
                  </w:divsChild>
                </w:div>
                <w:div w:id="1867333490">
                  <w:marLeft w:val="0"/>
                  <w:marRight w:val="0"/>
                  <w:marTop w:val="0"/>
                  <w:marBottom w:val="0"/>
                  <w:divBdr>
                    <w:top w:val="none" w:sz="0" w:space="0" w:color="auto"/>
                    <w:left w:val="none" w:sz="0" w:space="0" w:color="auto"/>
                    <w:bottom w:val="none" w:sz="0" w:space="0" w:color="auto"/>
                    <w:right w:val="none" w:sz="0" w:space="0" w:color="auto"/>
                  </w:divBdr>
                  <w:divsChild>
                    <w:div w:id="1731348741">
                      <w:marLeft w:val="0"/>
                      <w:marRight w:val="0"/>
                      <w:marTop w:val="0"/>
                      <w:marBottom w:val="0"/>
                      <w:divBdr>
                        <w:top w:val="none" w:sz="0" w:space="0" w:color="auto"/>
                        <w:left w:val="none" w:sz="0" w:space="0" w:color="auto"/>
                        <w:bottom w:val="none" w:sz="0" w:space="0" w:color="auto"/>
                        <w:right w:val="none" w:sz="0" w:space="0" w:color="auto"/>
                      </w:divBdr>
                    </w:div>
                  </w:divsChild>
                </w:div>
                <w:div w:id="1037968126">
                  <w:marLeft w:val="0"/>
                  <w:marRight w:val="0"/>
                  <w:marTop w:val="0"/>
                  <w:marBottom w:val="0"/>
                  <w:divBdr>
                    <w:top w:val="none" w:sz="0" w:space="0" w:color="auto"/>
                    <w:left w:val="none" w:sz="0" w:space="0" w:color="auto"/>
                    <w:bottom w:val="none" w:sz="0" w:space="0" w:color="auto"/>
                    <w:right w:val="none" w:sz="0" w:space="0" w:color="auto"/>
                  </w:divBdr>
                  <w:divsChild>
                    <w:div w:id="2118329255">
                      <w:marLeft w:val="0"/>
                      <w:marRight w:val="0"/>
                      <w:marTop w:val="0"/>
                      <w:marBottom w:val="0"/>
                      <w:divBdr>
                        <w:top w:val="none" w:sz="0" w:space="0" w:color="auto"/>
                        <w:left w:val="none" w:sz="0" w:space="0" w:color="auto"/>
                        <w:bottom w:val="none" w:sz="0" w:space="0" w:color="auto"/>
                        <w:right w:val="none" w:sz="0" w:space="0" w:color="auto"/>
                      </w:divBdr>
                    </w:div>
                  </w:divsChild>
                </w:div>
                <w:div w:id="2127505046">
                  <w:marLeft w:val="0"/>
                  <w:marRight w:val="0"/>
                  <w:marTop w:val="0"/>
                  <w:marBottom w:val="0"/>
                  <w:divBdr>
                    <w:top w:val="none" w:sz="0" w:space="0" w:color="auto"/>
                    <w:left w:val="none" w:sz="0" w:space="0" w:color="auto"/>
                    <w:bottom w:val="none" w:sz="0" w:space="0" w:color="auto"/>
                    <w:right w:val="none" w:sz="0" w:space="0" w:color="auto"/>
                  </w:divBdr>
                  <w:divsChild>
                    <w:div w:id="1804157329">
                      <w:marLeft w:val="0"/>
                      <w:marRight w:val="0"/>
                      <w:marTop w:val="0"/>
                      <w:marBottom w:val="0"/>
                      <w:divBdr>
                        <w:top w:val="none" w:sz="0" w:space="0" w:color="auto"/>
                        <w:left w:val="none" w:sz="0" w:space="0" w:color="auto"/>
                        <w:bottom w:val="none" w:sz="0" w:space="0" w:color="auto"/>
                        <w:right w:val="none" w:sz="0" w:space="0" w:color="auto"/>
                      </w:divBdr>
                    </w:div>
                  </w:divsChild>
                </w:div>
                <w:div w:id="302271414">
                  <w:marLeft w:val="0"/>
                  <w:marRight w:val="0"/>
                  <w:marTop w:val="0"/>
                  <w:marBottom w:val="0"/>
                  <w:divBdr>
                    <w:top w:val="none" w:sz="0" w:space="0" w:color="auto"/>
                    <w:left w:val="none" w:sz="0" w:space="0" w:color="auto"/>
                    <w:bottom w:val="none" w:sz="0" w:space="0" w:color="auto"/>
                    <w:right w:val="none" w:sz="0" w:space="0" w:color="auto"/>
                  </w:divBdr>
                  <w:divsChild>
                    <w:div w:id="794714803">
                      <w:marLeft w:val="0"/>
                      <w:marRight w:val="0"/>
                      <w:marTop w:val="0"/>
                      <w:marBottom w:val="0"/>
                      <w:divBdr>
                        <w:top w:val="none" w:sz="0" w:space="0" w:color="auto"/>
                        <w:left w:val="none" w:sz="0" w:space="0" w:color="auto"/>
                        <w:bottom w:val="none" w:sz="0" w:space="0" w:color="auto"/>
                        <w:right w:val="none" w:sz="0" w:space="0" w:color="auto"/>
                      </w:divBdr>
                    </w:div>
                  </w:divsChild>
                </w:div>
                <w:div w:id="1967075774">
                  <w:marLeft w:val="0"/>
                  <w:marRight w:val="0"/>
                  <w:marTop w:val="0"/>
                  <w:marBottom w:val="0"/>
                  <w:divBdr>
                    <w:top w:val="none" w:sz="0" w:space="0" w:color="auto"/>
                    <w:left w:val="none" w:sz="0" w:space="0" w:color="auto"/>
                    <w:bottom w:val="none" w:sz="0" w:space="0" w:color="auto"/>
                    <w:right w:val="none" w:sz="0" w:space="0" w:color="auto"/>
                  </w:divBdr>
                  <w:divsChild>
                    <w:div w:id="836726507">
                      <w:marLeft w:val="0"/>
                      <w:marRight w:val="0"/>
                      <w:marTop w:val="0"/>
                      <w:marBottom w:val="0"/>
                      <w:divBdr>
                        <w:top w:val="none" w:sz="0" w:space="0" w:color="auto"/>
                        <w:left w:val="none" w:sz="0" w:space="0" w:color="auto"/>
                        <w:bottom w:val="none" w:sz="0" w:space="0" w:color="auto"/>
                        <w:right w:val="none" w:sz="0" w:space="0" w:color="auto"/>
                      </w:divBdr>
                    </w:div>
                    <w:div w:id="1391228245">
                      <w:marLeft w:val="0"/>
                      <w:marRight w:val="0"/>
                      <w:marTop w:val="0"/>
                      <w:marBottom w:val="0"/>
                      <w:divBdr>
                        <w:top w:val="none" w:sz="0" w:space="0" w:color="auto"/>
                        <w:left w:val="none" w:sz="0" w:space="0" w:color="auto"/>
                        <w:bottom w:val="none" w:sz="0" w:space="0" w:color="auto"/>
                        <w:right w:val="none" w:sz="0" w:space="0" w:color="auto"/>
                      </w:divBdr>
                    </w:div>
                  </w:divsChild>
                </w:div>
                <w:div w:id="122769158">
                  <w:marLeft w:val="0"/>
                  <w:marRight w:val="0"/>
                  <w:marTop w:val="0"/>
                  <w:marBottom w:val="0"/>
                  <w:divBdr>
                    <w:top w:val="none" w:sz="0" w:space="0" w:color="auto"/>
                    <w:left w:val="none" w:sz="0" w:space="0" w:color="auto"/>
                    <w:bottom w:val="none" w:sz="0" w:space="0" w:color="auto"/>
                    <w:right w:val="none" w:sz="0" w:space="0" w:color="auto"/>
                  </w:divBdr>
                  <w:divsChild>
                    <w:div w:id="1527252354">
                      <w:marLeft w:val="0"/>
                      <w:marRight w:val="0"/>
                      <w:marTop w:val="0"/>
                      <w:marBottom w:val="0"/>
                      <w:divBdr>
                        <w:top w:val="none" w:sz="0" w:space="0" w:color="auto"/>
                        <w:left w:val="none" w:sz="0" w:space="0" w:color="auto"/>
                        <w:bottom w:val="none" w:sz="0" w:space="0" w:color="auto"/>
                        <w:right w:val="none" w:sz="0" w:space="0" w:color="auto"/>
                      </w:divBdr>
                    </w:div>
                    <w:div w:id="1670399712">
                      <w:marLeft w:val="0"/>
                      <w:marRight w:val="0"/>
                      <w:marTop w:val="0"/>
                      <w:marBottom w:val="0"/>
                      <w:divBdr>
                        <w:top w:val="none" w:sz="0" w:space="0" w:color="auto"/>
                        <w:left w:val="none" w:sz="0" w:space="0" w:color="auto"/>
                        <w:bottom w:val="none" w:sz="0" w:space="0" w:color="auto"/>
                        <w:right w:val="none" w:sz="0" w:space="0" w:color="auto"/>
                      </w:divBdr>
                    </w:div>
                    <w:div w:id="650331967">
                      <w:marLeft w:val="0"/>
                      <w:marRight w:val="0"/>
                      <w:marTop w:val="0"/>
                      <w:marBottom w:val="0"/>
                      <w:divBdr>
                        <w:top w:val="none" w:sz="0" w:space="0" w:color="auto"/>
                        <w:left w:val="none" w:sz="0" w:space="0" w:color="auto"/>
                        <w:bottom w:val="none" w:sz="0" w:space="0" w:color="auto"/>
                        <w:right w:val="none" w:sz="0" w:space="0" w:color="auto"/>
                      </w:divBdr>
                    </w:div>
                    <w:div w:id="1290554916">
                      <w:marLeft w:val="0"/>
                      <w:marRight w:val="0"/>
                      <w:marTop w:val="0"/>
                      <w:marBottom w:val="0"/>
                      <w:divBdr>
                        <w:top w:val="none" w:sz="0" w:space="0" w:color="auto"/>
                        <w:left w:val="none" w:sz="0" w:space="0" w:color="auto"/>
                        <w:bottom w:val="none" w:sz="0" w:space="0" w:color="auto"/>
                        <w:right w:val="none" w:sz="0" w:space="0" w:color="auto"/>
                      </w:divBdr>
                    </w:div>
                    <w:div w:id="1657147359">
                      <w:marLeft w:val="0"/>
                      <w:marRight w:val="0"/>
                      <w:marTop w:val="0"/>
                      <w:marBottom w:val="0"/>
                      <w:divBdr>
                        <w:top w:val="none" w:sz="0" w:space="0" w:color="auto"/>
                        <w:left w:val="none" w:sz="0" w:space="0" w:color="auto"/>
                        <w:bottom w:val="none" w:sz="0" w:space="0" w:color="auto"/>
                        <w:right w:val="none" w:sz="0" w:space="0" w:color="auto"/>
                      </w:divBdr>
                    </w:div>
                    <w:div w:id="318001527">
                      <w:marLeft w:val="0"/>
                      <w:marRight w:val="0"/>
                      <w:marTop w:val="0"/>
                      <w:marBottom w:val="0"/>
                      <w:divBdr>
                        <w:top w:val="none" w:sz="0" w:space="0" w:color="auto"/>
                        <w:left w:val="none" w:sz="0" w:space="0" w:color="auto"/>
                        <w:bottom w:val="none" w:sz="0" w:space="0" w:color="auto"/>
                        <w:right w:val="none" w:sz="0" w:space="0" w:color="auto"/>
                      </w:divBdr>
                    </w:div>
                    <w:div w:id="1220434154">
                      <w:marLeft w:val="0"/>
                      <w:marRight w:val="0"/>
                      <w:marTop w:val="0"/>
                      <w:marBottom w:val="0"/>
                      <w:divBdr>
                        <w:top w:val="none" w:sz="0" w:space="0" w:color="auto"/>
                        <w:left w:val="none" w:sz="0" w:space="0" w:color="auto"/>
                        <w:bottom w:val="none" w:sz="0" w:space="0" w:color="auto"/>
                        <w:right w:val="none" w:sz="0" w:space="0" w:color="auto"/>
                      </w:divBdr>
                    </w:div>
                    <w:div w:id="375784289">
                      <w:marLeft w:val="0"/>
                      <w:marRight w:val="0"/>
                      <w:marTop w:val="0"/>
                      <w:marBottom w:val="0"/>
                      <w:divBdr>
                        <w:top w:val="none" w:sz="0" w:space="0" w:color="auto"/>
                        <w:left w:val="none" w:sz="0" w:space="0" w:color="auto"/>
                        <w:bottom w:val="none" w:sz="0" w:space="0" w:color="auto"/>
                        <w:right w:val="none" w:sz="0" w:space="0" w:color="auto"/>
                      </w:divBdr>
                    </w:div>
                    <w:div w:id="1665089844">
                      <w:marLeft w:val="0"/>
                      <w:marRight w:val="0"/>
                      <w:marTop w:val="0"/>
                      <w:marBottom w:val="0"/>
                      <w:divBdr>
                        <w:top w:val="none" w:sz="0" w:space="0" w:color="auto"/>
                        <w:left w:val="none" w:sz="0" w:space="0" w:color="auto"/>
                        <w:bottom w:val="none" w:sz="0" w:space="0" w:color="auto"/>
                        <w:right w:val="none" w:sz="0" w:space="0" w:color="auto"/>
                      </w:divBdr>
                    </w:div>
                    <w:div w:id="268439828">
                      <w:marLeft w:val="0"/>
                      <w:marRight w:val="0"/>
                      <w:marTop w:val="0"/>
                      <w:marBottom w:val="0"/>
                      <w:divBdr>
                        <w:top w:val="none" w:sz="0" w:space="0" w:color="auto"/>
                        <w:left w:val="none" w:sz="0" w:space="0" w:color="auto"/>
                        <w:bottom w:val="none" w:sz="0" w:space="0" w:color="auto"/>
                        <w:right w:val="none" w:sz="0" w:space="0" w:color="auto"/>
                      </w:divBdr>
                    </w:div>
                    <w:div w:id="1870950408">
                      <w:marLeft w:val="0"/>
                      <w:marRight w:val="0"/>
                      <w:marTop w:val="0"/>
                      <w:marBottom w:val="0"/>
                      <w:divBdr>
                        <w:top w:val="none" w:sz="0" w:space="0" w:color="auto"/>
                        <w:left w:val="none" w:sz="0" w:space="0" w:color="auto"/>
                        <w:bottom w:val="none" w:sz="0" w:space="0" w:color="auto"/>
                        <w:right w:val="none" w:sz="0" w:space="0" w:color="auto"/>
                      </w:divBdr>
                    </w:div>
                    <w:div w:id="498351469">
                      <w:marLeft w:val="0"/>
                      <w:marRight w:val="0"/>
                      <w:marTop w:val="0"/>
                      <w:marBottom w:val="0"/>
                      <w:divBdr>
                        <w:top w:val="none" w:sz="0" w:space="0" w:color="auto"/>
                        <w:left w:val="none" w:sz="0" w:space="0" w:color="auto"/>
                        <w:bottom w:val="none" w:sz="0" w:space="0" w:color="auto"/>
                        <w:right w:val="none" w:sz="0" w:space="0" w:color="auto"/>
                      </w:divBdr>
                    </w:div>
                    <w:div w:id="630552628">
                      <w:marLeft w:val="0"/>
                      <w:marRight w:val="0"/>
                      <w:marTop w:val="0"/>
                      <w:marBottom w:val="0"/>
                      <w:divBdr>
                        <w:top w:val="none" w:sz="0" w:space="0" w:color="auto"/>
                        <w:left w:val="none" w:sz="0" w:space="0" w:color="auto"/>
                        <w:bottom w:val="none" w:sz="0" w:space="0" w:color="auto"/>
                        <w:right w:val="none" w:sz="0" w:space="0" w:color="auto"/>
                      </w:divBdr>
                    </w:div>
                    <w:div w:id="298923428">
                      <w:marLeft w:val="0"/>
                      <w:marRight w:val="0"/>
                      <w:marTop w:val="0"/>
                      <w:marBottom w:val="0"/>
                      <w:divBdr>
                        <w:top w:val="none" w:sz="0" w:space="0" w:color="auto"/>
                        <w:left w:val="none" w:sz="0" w:space="0" w:color="auto"/>
                        <w:bottom w:val="none" w:sz="0" w:space="0" w:color="auto"/>
                        <w:right w:val="none" w:sz="0" w:space="0" w:color="auto"/>
                      </w:divBdr>
                    </w:div>
                    <w:div w:id="1954288440">
                      <w:marLeft w:val="0"/>
                      <w:marRight w:val="0"/>
                      <w:marTop w:val="0"/>
                      <w:marBottom w:val="0"/>
                      <w:divBdr>
                        <w:top w:val="none" w:sz="0" w:space="0" w:color="auto"/>
                        <w:left w:val="none" w:sz="0" w:space="0" w:color="auto"/>
                        <w:bottom w:val="none" w:sz="0" w:space="0" w:color="auto"/>
                        <w:right w:val="none" w:sz="0" w:space="0" w:color="auto"/>
                      </w:divBdr>
                    </w:div>
                    <w:div w:id="736166824">
                      <w:marLeft w:val="0"/>
                      <w:marRight w:val="0"/>
                      <w:marTop w:val="0"/>
                      <w:marBottom w:val="0"/>
                      <w:divBdr>
                        <w:top w:val="none" w:sz="0" w:space="0" w:color="auto"/>
                        <w:left w:val="none" w:sz="0" w:space="0" w:color="auto"/>
                        <w:bottom w:val="none" w:sz="0" w:space="0" w:color="auto"/>
                        <w:right w:val="none" w:sz="0" w:space="0" w:color="auto"/>
                      </w:divBdr>
                    </w:div>
                    <w:div w:id="1322663155">
                      <w:marLeft w:val="0"/>
                      <w:marRight w:val="0"/>
                      <w:marTop w:val="0"/>
                      <w:marBottom w:val="0"/>
                      <w:divBdr>
                        <w:top w:val="none" w:sz="0" w:space="0" w:color="auto"/>
                        <w:left w:val="none" w:sz="0" w:space="0" w:color="auto"/>
                        <w:bottom w:val="none" w:sz="0" w:space="0" w:color="auto"/>
                        <w:right w:val="none" w:sz="0" w:space="0" w:color="auto"/>
                      </w:divBdr>
                    </w:div>
                    <w:div w:id="17480701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18637327">
          <w:marLeft w:val="0"/>
          <w:marRight w:val="0"/>
          <w:marTop w:val="0"/>
          <w:marBottom w:val="0"/>
          <w:divBdr>
            <w:top w:val="none" w:sz="0" w:space="0" w:color="auto"/>
            <w:left w:val="none" w:sz="0" w:space="0" w:color="auto"/>
            <w:bottom w:val="none" w:sz="0" w:space="0" w:color="auto"/>
            <w:right w:val="none" w:sz="0" w:space="0" w:color="auto"/>
          </w:divBdr>
        </w:div>
        <w:div w:id="1820463776">
          <w:marLeft w:val="0"/>
          <w:marRight w:val="0"/>
          <w:marTop w:val="0"/>
          <w:marBottom w:val="0"/>
          <w:divBdr>
            <w:top w:val="none" w:sz="0" w:space="0" w:color="auto"/>
            <w:left w:val="none" w:sz="0" w:space="0" w:color="auto"/>
            <w:bottom w:val="none" w:sz="0" w:space="0" w:color="auto"/>
            <w:right w:val="none" w:sz="0" w:space="0" w:color="auto"/>
          </w:divBdr>
        </w:div>
        <w:div w:id="579561199">
          <w:marLeft w:val="0"/>
          <w:marRight w:val="0"/>
          <w:marTop w:val="0"/>
          <w:marBottom w:val="0"/>
          <w:divBdr>
            <w:top w:val="none" w:sz="0" w:space="0" w:color="auto"/>
            <w:left w:val="none" w:sz="0" w:space="0" w:color="auto"/>
            <w:bottom w:val="none" w:sz="0" w:space="0" w:color="auto"/>
            <w:right w:val="none" w:sz="0" w:space="0" w:color="auto"/>
          </w:divBdr>
        </w:div>
        <w:div w:id="2033603085">
          <w:marLeft w:val="0"/>
          <w:marRight w:val="0"/>
          <w:marTop w:val="0"/>
          <w:marBottom w:val="0"/>
          <w:divBdr>
            <w:top w:val="none" w:sz="0" w:space="0" w:color="auto"/>
            <w:left w:val="none" w:sz="0" w:space="0" w:color="auto"/>
            <w:bottom w:val="none" w:sz="0" w:space="0" w:color="auto"/>
            <w:right w:val="none" w:sz="0" w:space="0" w:color="auto"/>
          </w:divBdr>
        </w:div>
        <w:div w:id="1713967785">
          <w:marLeft w:val="0"/>
          <w:marRight w:val="0"/>
          <w:marTop w:val="0"/>
          <w:marBottom w:val="0"/>
          <w:divBdr>
            <w:top w:val="none" w:sz="0" w:space="0" w:color="auto"/>
            <w:left w:val="none" w:sz="0" w:space="0" w:color="auto"/>
            <w:bottom w:val="none" w:sz="0" w:space="0" w:color="auto"/>
            <w:right w:val="none" w:sz="0" w:space="0" w:color="auto"/>
          </w:divBdr>
        </w:div>
        <w:div w:id="1815104960">
          <w:marLeft w:val="0"/>
          <w:marRight w:val="0"/>
          <w:marTop w:val="0"/>
          <w:marBottom w:val="0"/>
          <w:divBdr>
            <w:top w:val="none" w:sz="0" w:space="0" w:color="auto"/>
            <w:left w:val="none" w:sz="0" w:space="0" w:color="auto"/>
            <w:bottom w:val="none" w:sz="0" w:space="0" w:color="auto"/>
            <w:right w:val="none" w:sz="0" w:space="0" w:color="auto"/>
          </w:divBdr>
        </w:div>
        <w:div w:id="1809127528">
          <w:marLeft w:val="0"/>
          <w:marRight w:val="0"/>
          <w:marTop w:val="0"/>
          <w:marBottom w:val="0"/>
          <w:divBdr>
            <w:top w:val="none" w:sz="0" w:space="0" w:color="auto"/>
            <w:left w:val="none" w:sz="0" w:space="0" w:color="auto"/>
            <w:bottom w:val="none" w:sz="0" w:space="0" w:color="auto"/>
            <w:right w:val="none" w:sz="0" w:space="0" w:color="auto"/>
          </w:divBdr>
          <w:divsChild>
            <w:div w:id="623779465">
              <w:marLeft w:val="-75"/>
              <w:marRight w:val="0"/>
              <w:marTop w:val="30"/>
              <w:marBottom w:val="30"/>
              <w:divBdr>
                <w:top w:val="none" w:sz="0" w:space="0" w:color="auto"/>
                <w:left w:val="none" w:sz="0" w:space="0" w:color="auto"/>
                <w:bottom w:val="none" w:sz="0" w:space="0" w:color="auto"/>
                <w:right w:val="none" w:sz="0" w:space="0" w:color="auto"/>
              </w:divBdr>
              <w:divsChild>
                <w:div w:id="158271279">
                  <w:marLeft w:val="0"/>
                  <w:marRight w:val="0"/>
                  <w:marTop w:val="0"/>
                  <w:marBottom w:val="0"/>
                  <w:divBdr>
                    <w:top w:val="none" w:sz="0" w:space="0" w:color="auto"/>
                    <w:left w:val="none" w:sz="0" w:space="0" w:color="auto"/>
                    <w:bottom w:val="none" w:sz="0" w:space="0" w:color="auto"/>
                    <w:right w:val="none" w:sz="0" w:space="0" w:color="auto"/>
                  </w:divBdr>
                  <w:divsChild>
                    <w:div w:id="1776829248">
                      <w:marLeft w:val="0"/>
                      <w:marRight w:val="0"/>
                      <w:marTop w:val="0"/>
                      <w:marBottom w:val="0"/>
                      <w:divBdr>
                        <w:top w:val="none" w:sz="0" w:space="0" w:color="auto"/>
                        <w:left w:val="none" w:sz="0" w:space="0" w:color="auto"/>
                        <w:bottom w:val="none" w:sz="0" w:space="0" w:color="auto"/>
                        <w:right w:val="none" w:sz="0" w:space="0" w:color="auto"/>
                      </w:divBdr>
                    </w:div>
                  </w:divsChild>
                </w:div>
                <w:div w:id="1806318079">
                  <w:marLeft w:val="0"/>
                  <w:marRight w:val="0"/>
                  <w:marTop w:val="0"/>
                  <w:marBottom w:val="0"/>
                  <w:divBdr>
                    <w:top w:val="none" w:sz="0" w:space="0" w:color="auto"/>
                    <w:left w:val="none" w:sz="0" w:space="0" w:color="auto"/>
                    <w:bottom w:val="none" w:sz="0" w:space="0" w:color="auto"/>
                    <w:right w:val="none" w:sz="0" w:space="0" w:color="auto"/>
                  </w:divBdr>
                  <w:divsChild>
                    <w:div w:id="800150793">
                      <w:marLeft w:val="0"/>
                      <w:marRight w:val="0"/>
                      <w:marTop w:val="0"/>
                      <w:marBottom w:val="0"/>
                      <w:divBdr>
                        <w:top w:val="none" w:sz="0" w:space="0" w:color="auto"/>
                        <w:left w:val="none" w:sz="0" w:space="0" w:color="auto"/>
                        <w:bottom w:val="none" w:sz="0" w:space="0" w:color="auto"/>
                        <w:right w:val="none" w:sz="0" w:space="0" w:color="auto"/>
                      </w:divBdr>
                    </w:div>
                  </w:divsChild>
                </w:div>
                <w:div w:id="839925494">
                  <w:marLeft w:val="0"/>
                  <w:marRight w:val="0"/>
                  <w:marTop w:val="0"/>
                  <w:marBottom w:val="0"/>
                  <w:divBdr>
                    <w:top w:val="none" w:sz="0" w:space="0" w:color="auto"/>
                    <w:left w:val="none" w:sz="0" w:space="0" w:color="auto"/>
                    <w:bottom w:val="none" w:sz="0" w:space="0" w:color="auto"/>
                    <w:right w:val="none" w:sz="0" w:space="0" w:color="auto"/>
                  </w:divBdr>
                  <w:divsChild>
                    <w:div w:id="1945529189">
                      <w:marLeft w:val="0"/>
                      <w:marRight w:val="0"/>
                      <w:marTop w:val="0"/>
                      <w:marBottom w:val="0"/>
                      <w:divBdr>
                        <w:top w:val="none" w:sz="0" w:space="0" w:color="auto"/>
                        <w:left w:val="none" w:sz="0" w:space="0" w:color="auto"/>
                        <w:bottom w:val="none" w:sz="0" w:space="0" w:color="auto"/>
                        <w:right w:val="none" w:sz="0" w:space="0" w:color="auto"/>
                      </w:divBdr>
                    </w:div>
                  </w:divsChild>
                </w:div>
                <w:div w:id="2146117573">
                  <w:marLeft w:val="0"/>
                  <w:marRight w:val="0"/>
                  <w:marTop w:val="0"/>
                  <w:marBottom w:val="0"/>
                  <w:divBdr>
                    <w:top w:val="none" w:sz="0" w:space="0" w:color="auto"/>
                    <w:left w:val="none" w:sz="0" w:space="0" w:color="auto"/>
                    <w:bottom w:val="none" w:sz="0" w:space="0" w:color="auto"/>
                    <w:right w:val="none" w:sz="0" w:space="0" w:color="auto"/>
                  </w:divBdr>
                  <w:divsChild>
                    <w:div w:id="119227423">
                      <w:marLeft w:val="0"/>
                      <w:marRight w:val="0"/>
                      <w:marTop w:val="0"/>
                      <w:marBottom w:val="0"/>
                      <w:divBdr>
                        <w:top w:val="none" w:sz="0" w:space="0" w:color="auto"/>
                        <w:left w:val="none" w:sz="0" w:space="0" w:color="auto"/>
                        <w:bottom w:val="none" w:sz="0" w:space="0" w:color="auto"/>
                        <w:right w:val="none" w:sz="0" w:space="0" w:color="auto"/>
                      </w:divBdr>
                    </w:div>
                  </w:divsChild>
                </w:div>
                <w:div w:id="266039979">
                  <w:marLeft w:val="0"/>
                  <w:marRight w:val="0"/>
                  <w:marTop w:val="0"/>
                  <w:marBottom w:val="0"/>
                  <w:divBdr>
                    <w:top w:val="none" w:sz="0" w:space="0" w:color="auto"/>
                    <w:left w:val="none" w:sz="0" w:space="0" w:color="auto"/>
                    <w:bottom w:val="none" w:sz="0" w:space="0" w:color="auto"/>
                    <w:right w:val="none" w:sz="0" w:space="0" w:color="auto"/>
                  </w:divBdr>
                  <w:divsChild>
                    <w:div w:id="1455632121">
                      <w:marLeft w:val="0"/>
                      <w:marRight w:val="0"/>
                      <w:marTop w:val="0"/>
                      <w:marBottom w:val="0"/>
                      <w:divBdr>
                        <w:top w:val="none" w:sz="0" w:space="0" w:color="auto"/>
                        <w:left w:val="none" w:sz="0" w:space="0" w:color="auto"/>
                        <w:bottom w:val="none" w:sz="0" w:space="0" w:color="auto"/>
                        <w:right w:val="none" w:sz="0" w:space="0" w:color="auto"/>
                      </w:divBdr>
                    </w:div>
                  </w:divsChild>
                </w:div>
                <w:div w:id="329218223">
                  <w:marLeft w:val="0"/>
                  <w:marRight w:val="0"/>
                  <w:marTop w:val="0"/>
                  <w:marBottom w:val="0"/>
                  <w:divBdr>
                    <w:top w:val="none" w:sz="0" w:space="0" w:color="auto"/>
                    <w:left w:val="none" w:sz="0" w:space="0" w:color="auto"/>
                    <w:bottom w:val="none" w:sz="0" w:space="0" w:color="auto"/>
                    <w:right w:val="none" w:sz="0" w:space="0" w:color="auto"/>
                  </w:divBdr>
                  <w:divsChild>
                    <w:div w:id="1124423873">
                      <w:marLeft w:val="0"/>
                      <w:marRight w:val="0"/>
                      <w:marTop w:val="0"/>
                      <w:marBottom w:val="0"/>
                      <w:divBdr>
                        <w:top w:val="none" w:sz="0" w:space="0" w:color="auto"/>
                        <w:left w:val="none" w:sz="0" w:space="0" w:color="auto"/>
                        <w:bottom w:val="none" w:sz="0" w:space="0" w:color="auto"/>
                        <w:right w:val="none" w:sz="0" w:space="0" w:color="auto"/>
                      </w:divBdr>
                    </w:div>
                  </w:divsChild>
                </w:div>
                <w:div w:id="404301635">
                  <w:marLeft w:val="0"/>
                  <w:marRight w:val="0"/>
                  <w:marTop w:val="0"/>
                  <w:marBottom w:val="0"/>
                  <w:divBdr>
                    <w:top w:val="none" w:sz="0" w:space="0" w:color="auto"/>
                    <w:left w:val="none" w:sz="0" w:space="0" w:color="auto"/>
                    <w:bottom w:val="none" w:sz="0" w:space="0" w:color="auto"/>
                    <w:right w:val="none" w:sz="0" w:space="0" w:color="auto"/>
                  </w:divBdr>
                  <w:divsChild>
                    <w:div w:id="1906991640">
                      <w:marLeft w:val="0"/>
                      <w:marRight w:val="0"/>
                      <w:marTop w:val="0"/>
                      <w:marBottom w:val="0"/>
                      <w:divBdr>
                        <w:top w:val="none" w:sz="0" w:space="0" w:color="auto"/>
                        <w:left w:val="none" w:sz="0" w:space="0" w:color="auto"/>
                        <w:bottom w:val="none" w:sz="0" w:space="0" w:color="auto"/>
                        <w:right w:val="none" w:sz="0" w:space="0" w:color="auto"/>
                      </w:divBdr>
                    </w:div>
                    <w:div w:id="1344430633">
                      <w:marLeft w:val="0"/>
                      <w:marRight w:val="0"/>
                      <w:marTop w:val="0"/>
                      <w:marBottom w:val="0"/>
                      <w:divBdr>
                        <w:top w:val="none" w:sz="0" w:space="0" w:color="auto"/>
                        <w:left w:val="none" w:sz="0" w:space="0" w:color="auto"/>
                        <w:bottom w:val="none" w:sz="0" w:space="0" w:color="auto"/>
                        <w:right w:val="none" w:sz="0" w:space="0" w:color="auto"/>
                      </w:divBdr>
                    </w:div>
                    <w:div w:id="1831944440">
                      <w:marLeft w:val="0"/>
                      <w:marRight w:val="0"/>
                      <w:marTop w:val="0"/>
                      <w:marBottom w:val="0"/>
                      <w:divBdr>
                        <w:top w:val="none" w:sz="0" w:space="0" w:color="auto"/>
                        <w:left w:val="none" w:sz="0" w:space="0" w:color="auto"/>
                        <w:bottom w:val="none" w:sz="0" w:space="0" w:color="auto"/>
                        <w:right w:val="none" w:sz="0" w:space="0" w:color="auto"/>
                      </w:divBdr>
                    </w:div>
                  </w:divsChild>
                </w:div>
                <w:div w:id="971790998">
                  <w:marLeft w:val="0"/>
                  <w:marRight w:val="0"/>
                  <w:marTop w:val="0"/>
                  <w:marBottom w:val="0"/>
                  <w:divBdr>
                    <w:top w:val="none" w:sz="0" w:space="0" w:color="auto"/>
                    <w:left w:val="none" w:sz="0" w:space="0" w:color="auto"/>
                    <w:bottom w:val="none" w:sz="0" w:space="0" w:color="auto"/>
                    <w:right w:val="none" w:sz="0" w:space="0" w:color="auto"/>
                  </w:divBdr>
                  <w:divsChild>
                    <w:div w:id="14342803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53229489">
          <w:marLeft w:val="0"/>
          <w:marRight w:val="0"/>
          <w:marTop w:val="0"/>
          <w:marBottom w:val="0"/>
          <w:divBdr>
            <w:top w:val="none" w:sz="0" w:space="0" w:color="auto"/>
            <w:left w:val="none" w:sz="0" w:space="0" w:color="auto"/>
            <w:bottom w:val="none" w:sz="0" w:space="0" w:color="auto"/>
            <w:right w:val="none" w:sz="0" w:space="0" w:color="auto"/>
          </w:divBdr>
        </w:div>
        <w:div w:id="997921529">
          <w:marLeft w:val="0"/>
          <w:marRight w:val="0"/>
          <w:marTop w:val="0"/>
          <w:marBottom w:val="0"/>
          <w:divBdr>
            <w:top w:val="none" w:sz="0" w:space="0" w:color="auto"/>
            <w:left w:val="none" w:sz="0" w:space="0" w:color="auto"/>
            <w:bottom w:val="none" w:sz="0" w:space="0" w:color="auto"/>
            <w:right w:val="none" w:sz="0" w:space="0" w:color="auto"/>
          </w:divBdr>
        </w:div>
        <w:div w:id="1628387820">
          <w:marLeft w:val="0"/>
          <w:marRight w:val="0"/>
          <w:marTop w:val="0"/>
          <w:marBottom w:val="0"/>
          <w:divBdr>
            <w:top w:val="none" w:sz="0" w:space="0" w:color="auto"/>
            <w:left w:val="none" w:sz="0" w:space="0" w:color="auto"/>
            <w:bottom w:val="none" w:sz="0" w:space="0" w:color="auto"/>
            <w:right w:val="none" w:sz="0" w:space="0" w:color="auto"/>
          </w:divBdr>
        </w:div>
        <w:div w:id="542711716">
          <w:marLeft w:val="0"/>
          <w:marRight w:val="0"/>
          <w:marTop w:val="0"/>
          <w:marBottom w:val="0"/>
          <w:divBdr>
            <w:top w:val="none" w:sz="0" w:space="0" w:color="auto"/>
            <w:left w:val="none" w:sz="0" w:space="0" w:color="auto"/>
            <w:bottom w:val="none" w:sz="0" w:space="0" w:color="auto"/>
            <w:right w:val="none" w:sz="0" w:space="0" w:color="auto"/>
          </w:divBdr>
        </w:div>
        <w:div w:id="1660425166">
          <w:marLeft w:val="0"/>
          <w:marRight w:val="0"/>
          <w:marTop w:val="0"/>
          <w:marBottom w:val="0"/>
          <w:divBdr>
            <w:top w:val="none" w:sz="0" w:space="0" w:color="auto"/>
            <w:left w:val="none" w:sz="0" w:space="0" w:color="auto"/>
            <w:bottom w:val="none" w:sz="0" w:space="0" w:color="auto"/>
            <w:right w:val="none" w:sz="0" w:space="0" w:color="auto"/>
          </w:divBdr>
          <w:divsChild>
            <w:div w:id="1504083275">
              <w:marLeft w:val="-75"/>
              <w:marRight w:val="0"/>
              <w:marTop w:val="30"/>
              <w:marBottom w:val="30"/>
              <w:divBdr>
                <w:top w:val="none" w:sz="0" w:space="0" w:color="auto"/>
                <w:left w:val="none" w:sz="0" w:space="0" w:color="auto"/>
                <w:bottom w:val="none" w:sz="0" w:space="0" w:color="auto"/>
                <w:right w:val="none" w:sz="0" w:space="0" w:color="auto"/>
              </w:divBdr>
              <w:divsChild>
                <w:div w:id="56320843">
                  <w:marLeft w:val="0"/>
                  <w:marRight w:val="0"/>
                  <w:marTop w:val="0"/>
                  <w:marBottom w:val="0"/>
                  <w:divBdr>
                    <w:top w:val="none" w:sz="0" w:space="0" w:color="auto"/>
                    <w:left w:val="none" w:sz="0" w:space="0" w:color="auto"/>
                    <w:bottom w:val="none" w:sz="0" w:space="0" w:color="auto"/>
                    <w:right w:val="none" w:sz="0" w:space="0" w:color="auto"/>
                  </w:divBdr>
                  <w:divsChild>
                    <w:div w:id="555354359">
                      <w:marLeft w:val="0"/>
                      <w:marRight w:val="0"/>
                      <w:marTop w:val="0"/>
                      <w:marBottom w:val="0"/>
                      <w:divBdr>
                        <w:top w:val="none" w:sz="0" w:space="0" w:color="auto"/>
                        <w:left w:val="none" w:sz="0" w:space="0" w:color="auto"/>
                        <w:bottom w:val="none" w:sz="0" w:space="0" w:color="auto"/>
                        <w:right w:val="none" w:sz="0" w:space="0" w:color="auto"/>
                      </w:divBdr>
                    </w:div>
                  </w:divsChild>
                </w:div>
                <w:div w:id="643193183">
                  <w:marLeft w:val="0"/>
                  <w:marRight w:val="0"/>
                  <w:marTop w:val="0"/>
                  <w:marBottom w:val="0"/>
                  <w:divBdr>
                    <w:top w:val="none" w:sz="0" w:space="0" w:color="auto"/>
                    <w:left w:val="none" w:sz="0" w:space="0" w:color="auto"/>
                    <w:bottom w:val="none" w:sz="0" w:space="0" w:color="auto"/>
                    <w:right w:val="none" w:sz="0" w:space="0" w:color="auto"/>
                  </w:divBdr>
                  <w:divsChild>
                    <w:div w:id="1318799242">
                      <w:marLeft w:val="0"/>
                      <w:marRight w:val="0"/>
                      <w:marTop w:val="0"/>
                      <w:marBottom w:val="0"/>
                      <w:divBdr>
                        <w:top w:val="none" w:sz="0" w:space="0" w:color="auto"/>
                        <w:left w:val="none" w:sz="0" w:space="0" w:color="auto"/>
                        <w:bottom w:val="none" w:sz="0" w:space="0" w:color="auto"/>
                        <w:right w:val="none" w:sz="0" w:space="0" w:color="auto"/>
                      </w:divBdr>
                    </w:div>
                  </w:divsChild>
                </w:div>
                <w:div w:id="7995511">
                  <w:marLeft w:val="0"/>
                  <w:marRight w:val="0"/>
                  <w:marTop w:val="0"/>
                  <w:marBottom w:val="0"/>
                  <w:divBdr>
                    <w:top w:val="none" w:sz="0" w:space="0" w:color="auto"/>
                    <w:left w:val="none" w:sz="0" w:space="0" w:color="auto"/>
                    <w:bottom w:val="none" w:sz="0" w:space="0" w:color="auto"/>
                    <w:right w:val="none" w:sz="0" w:space="0" w:color="auto"/>
                  </w:divBdr>
                  <w:divsChild>
                    <w:div w:id="856240291">
                      <w:marLeft w:val="0"/>
                      <w:marRight w:val="0"/>
                      <w:marTop w:val="0"/>
                      <w:marBottom w:val="0"/>
                      <w:divBdr>
                        <w:top w:val="none" w:sz="0" w:space="0" w:color="auto"/>
                        <w:left w:val="none" w:sz="0" w:space="0" w:color="auto"/>
                        <w:bottom w:val="none" w:sz="0" w:space="0" w:color="auto"/>
                        <w:right w:val="none" w:sz="0" w:space="0" w:color="auto"/>
                      </w:divBdr>
                    </w:div>
                  </w:divsChild>
                </w:div>
                <w:div w:id="1556698928">
                  <w:marLeft w:val="0"/>
                  <w:marRight w:val="0"/>
                  <w:marTop w:val="0"/>
                  <w:marBottom w:val="0"/>
                  <w:divBdr>
                    <w:top w:val="none" w:sz="0" w:space="0" w:color="auto"/>
                    <w:left w:val="none" w:sz="0" w:space="0" w:color="auto"/>
                    <w:bottom w:val="none" w:sz="0" w:space="0" w:color="auto"/>
                    <w:right w:val="none" w:sz="0" w:space="0" w:color="auto"/>
                  </w:divBdr>
                  <w:divsChild>
                    <w:div w:id="33117819">
                      <w:marLeft w:val="0"/>
                      <w:marRight w:val="0"/>
                      <w:marTop w:val="0"/>
                      <w:marBottom w:val="0"/>
                      <w:divBdr>
                        <w:top w:val="none" w:sz="0" w:space="0" w:color="auto"/>
                        <w:left w:val="none" w:sz="0" w:space="0" w:color="auto"/>
                        <w:bottom w:val="none" w:sz="0" w:space="0" w:color="auto"/>
                        <w:right w:val="none" w:sz="0" w:space="0" w:color="auto"/>
                      </w:divBdr>
                    </w:div>
                  </w:divsChild>
                </w:div>
                <w:div w:id="1177037091">
                  <w:marLeft w:val="0"/>
                  <w:marRight w:val="0"/>
                  <w:marTop w:val="0"/>
                  <w:marBottom w:val="0"/>
                  <w:divBdr>
                    <w:top w:val="none" w:sz="0" w:space="0" w:color="auto"/>
                    <w:left w:val="none" w:sz="0" w:space="0" w:color="auto"/>
                    <w:bottom w:val="none" w:sz="0" w:space="0" w:color="auto"/>
                    <w:right w:val="none" w:sz="0" w:space="0" w:color="auto"/>
                  </w:divBdr>
                  <w:divsChild>
                    <w:div w:id="1792047985">
                      <w:marLeft w:val="0"/>
                      <w:marRight w:val="0"/>
                      <w:marTop w:val="0"/>
                      <w:marBottom w:val="0"/>
                      <w:divBdr>
                        <w:top w:val="none" w:sz="0" w:space="0" w:color="auto"/>
                        <w:left w:val="none" w:sz="0" w:space="0" w:color="auto"/>
                        <w:bottom w:val="none" w:sz="0" w:space="0" w:color="auto"/>
                        <w:right w:val="none" w:sz="0" w:space="0" w:color="auto"/>
                      </w:divBdr>
                    </w:div>
                  </w:divsChild>
                </w:div>
                <w:div w:id="485782803">
                  <w:marLeft w:val="0"/>
                  <w:marRight w:val="0"/>
                  <w:marTop w:val="0"/>
                  <w:marBottom w:val="0"/>
                  <w:divBdr>
                    <w:top w:val="none" w:sz="0" w:space="0" w:color="auto"/>
                    <w:left w:val="none" w:sz="0" w:space="0" w:color="auto"/>
                    <w:bottom w:val="none" w:sz="0" w:space="0" w:color="auto"/>
                    <w:right w:val="none" w:sz="0" w:space="0" w:color="auto"/>
                  </w:divBdr>
                  <w:divsChild>
                    <w:div w:id="627318493">
                      <w:marLeft w:val="0"/>
                      <w:marRight w:val="0"/>
                      <w:marTop w:val="0"/>
                      <w:marBottom w:val="0"/>
                      <w:divBdr>
                        <w:top w:val="none" w:sz="0" w:space="0" w:color="auto"/>
                        <w:left w:val="none" w:sz="0" w:space="0" w:color="auto"/>
                        <w:bottom w:val="none" w:sz="0" w:space="0" w:color="auto"/>
                        <w:right w:val="none" w:sz="0" w:space="0" w:color="auto"/>
                      </w:divBdr>
                    </w:div>
                  </w:divsChild>
                </w:div>
                <w:div w:id="854728381">
                  <w:marLeft w:val="0"/>
                  <w:marRight w:val="0"/>
                  <w:marTop w:val="0"/>
                  <w:marBottom w:val="0"/>
                  <w:divBdr>
                    <w:top w:val="none" w:sz="0" w:space="0" w:color="auto"/>
                    <w:left w:val="none" w:sz="0" w:space="0" w:color="auto"/>
                    <w:bottom w:val="none" w:sz="0" w:space="0" w:color="auto"/>
                    <w:right w:val="none" w:sz="0" w:space="0" w:color="auto"/>
                  </w:divBdr>
                  <w:divsChild>
                    <w:div w:id="307706128">
                      <w:marLeft w:val="0"/>
                      <w:marRight w:val="0"/>
                      <w:marTop w:val="0"/>
                      <w:marBottom w:val="0"/>
                      <w:divBdr>
                        <w:top w:val="none" w:sz="0" w:space="0" w:color="auto"/>
                        <w:left w:val="none" w:sz="0" w:space="0" w:color="auto"/>
                        <w:bottom w:val="none" w:sz="0" w:space="0" w:color="auto"/>
                        <w:right w:val="none" w:sz="0" w:space="0" w:color="auto"/>
                      </w:divBdr>
                    </w:div>
                  </w:divsChild>
                </w:div>
                <w:div w:id="442304927">
                  <w:marLeft w:val="0"/>
                  <w:marRight w:val="0"/>
                  <w:marTop w:val="0"/>
                  <w:marBottom w:val="0"/>
                  <w:divBdr>
                    <w:top w:val="none" w:sz="0" w:space="0" w:color="auto"/>
                    <w:left w:val="none" w:sz="0" w:space="0" w:color="auto"/>
                    <w:bottom w:val="none" w:sz="0" w:space="0" w:color="auto"/>
                    <w:right w:val="none" w:sz="0" w:space="0" w:color="auto"/>
                  </w:divBdr>
                  <w:divsChild>
                    <w:div w:id="1624263753">
                      <w:marLeft w:val="0"/>
                      <w:marRight w:val="0"/>
                      <w:marTop w:val="0"/>
                      <w:marBottom w:val="0"/>
                      <w:divBdr>
                        <w:top w:val="none" w:sz="0" w:space="0" w:color="auto"/>
                        <w:left w:val="none" w:sz="0" w:space="0" w:color="auto"/>
                        <w:bottom w:val="none" w:sz="0" w:space="0" w:color="auto"/>
                        <w:right w:val="none" w:sz="0" w:space="0" w:color="auto"/>
                      </w:divBdr>
                    </w:div>
                  </w:divsChild>
                </w:div>
                <w:div w:id="2037461808">
                  <w:marLeft w:val="0"/>
                  <w:marRight w:val="0"/>
                  <w:marTop w:val="0"/>
                  <w:marBottom w:val="0"/>
                  <w:divBdr>
                    <w:top w:val="none" w:sz="0" w:space="0" w:color="auto"/>
                    <w:left w:val="none" w:sz="0" w:space="0" w:color="auto"/>
                    <w:bottom w:val="none" w:sz="0" w:space="0" w:color="auto"/>
                    <w:right w:val="none" w:sz="0" w:space="0" w:color="auto"/>
                  </w:divBdr>
                  <w:divsChild>
                    <w:div w:id="285089871">
                      <w:marLeft w:val="0"/>
                      <w:marRight w:val="0"/>
                      <w:marTop w:val="0"/>
                      <w:marBottom w:val="0"/>
                      <w:divBdr>
                        <w:top w:val="none" w:sz="0" w:space="0" w:color="auto"/>
                        <w:left w:val="none" w:sz="0" w:space="0" w:color="auto"/>
                        <w:bottom w:val="none" w:sz="0" w:space="0" w:color="auto"/>
                        <w:right w:val="none" w:sz="0" w:space="0" w:color="auto"/>
                      </w:divBdr>
                    </w:div>
                  </w:divsChild>
                </w:div>
                <w:div w:id="268510792">
                  <w:marLeft w:val="0"/>
                  <w:marRight w:val="0"/>
                  <w:marTop w:val="0"/>
                  <w:marBottom w:val="0"/>
                  <w:divBdr>
                    <w:top w:val="none" w:sz="0" w:space="0" w:color="auto"/>
                    <w:left w:val="none" w:sz="0" w:space="0" w:color="auto"/>
                    <w:bottom w:val="none" w:sz="0" w:space="0" w:color="auto"/>
                    <w:right w:val="none" w:sz="0" w:space="0" w:color="auto"/>
                  </w:divBdr>
                  <w:divsChild>
                    <w:div w:id="1365713823">
                      <w:marLeft w:val="0"/>
                      <w:marRight w:val="0"/>
                      <w:marTop w:val="0"/>
                      <w:marBottom w:val="0"/>
                      <w:divBdr>
                        <w:top w:val="none" w:sz="0" w:space="0" w:color="auto"/>
                        <w:left w:val="none" w:sz="0" w:space="0" w:color="auto"/>
                        <w:bottom w:val="none" w:sz="0" w:space="0" w:color="auto"/>
                        <w:right w:val="none" w:sz="0" w:space="0" w:color="auto"/>
                      </w:divBdr>
                    </w:div>
                  </w:divsChild>
                </w:div>
                <w:div w:id="1383212764">
                  <w:marLeft w:val="0"/>
                  <w:marRight w:val="0"/>
                  <w:marTop w:val="0"/>
                  <w:marBottom w:val="0"/>
                  <w:divBdr>
                    <w:top w:val="none" w:sz="0" w:space="0" w:color="auto"/>
                    <w:left w:val="none" w:sz="0" w:space="0" w:color="auto"/>
                    <w:bottom w:val="none" w:sz="0" w:space="0" w:color="auto"/>
                    <w:right w:val="none" w:sz="0" w:space="0" w:color="auto"/>
                  </w:divBdr>
                  <w:divsChild>
                    <w:div w:id="1975522638">
                      <w:marLeft w:val="0"/>
                      <w:marRight w:val="0"/>
                      <w:marTop w:val="0"/>
                      <w:marBottom w:val="0"/>
                      <w:divBdr>
                        <w:top w:val="none" w:sz="0" w:space="0" w:color="auto"/>
                        <w:left w:val="none" w:sz="0" w:space="0" w:color="auto"/>
                        <w:bottom w:val="none" w:sz="0" w:space="0" w:color="auto"/>
                        <w:right w:val="none" w:sz="0" w:space="0" w:color="auto"/>
                      </w:divBdr>
                    </w:div>
                  </w:divsChild>
                </w:div>
                <w:div w:id="1667244687">
                  <w:marLeft w:val="0"/>
                  <w:marRight w:val="0"/>
                  <w:marTop w:val="0"/>
                  <w:marBottom w:val="0"/>
                  <w:divBdr>
                    <w:top w:val="none" w:sz="0" w:space="0" w:color="auto"/>
                    <w:left w:val="none" w:sz="0" w:space="0" w:color="auto"/>
                    <w:bottom w:val="none" w:sz="0" w:space="0" w:color="auto"/>
                    <w:right w:val="none" w:sz="0" w:space="0" w:color="auto"/>
                  </w:divBdr>
                  <w:divsChild>
                    <w:div w:id="1175415061">
                      <w:marLeft w:val="0"/>
                      <w:marRight w:val="0"/>
                      <w:marTop w:val="0"/>
                      <w:marBottom w:val="0"/>
                      <w:divBdr>
                        <w:top w:val="none" w:sz="0" w:space="0" w:color="auto"/>
                        <w:left w:val="none" w:sz="0" w:space="0" w:color="auto"/>
                        <w:bottom w:val="none" w:sz="0" w:space="0" w:color="auto"/>
                        <w:right w:val="none" w:sz="0" w:space="0" w:color="auto"/>
                      </w:divBdr>
                    </w:div>
                  </w:divsChild>
                </w:div>
                <w:div w:id="1609771948">
                  <w:marLeft w:val="0"/>
                  <w:marRight w:val="0"/>
                  <w:marTop w:val="0"/>
                  <w:marBottom w:val="0"/>
                  <w:divBdr>
                    <w:top w:val="none" w:sz="0" w:space="0" w:color="auto"/>
                    <w:left w:val="none" w:sz="0" w:space="0" w:color="auto"/>
                    <w:bottom w:val="none" w:sz="0" w:space="0" w:color="auto"/>
                    <w:right w:val="none" w:sz="0" w:space="0" w:color="auto"/>
                  </w:divBdr>
                  <w:divsChild>
                    <w:div w:id="1915236101">
                      <w:marLeft w:val="0"/>
                      <w:marRight w:val="0"/>
                      <w:marTop w:val="0"/>
                      <w:marBottom w:val="0"/>
                      <w:divBdr>
                        <w:top w:val="none" w:sz="0" w:space="0" w:color="auto"/>
                        <w:left w:val="none" w:sz="0" w:space="0" w:color="auto"/>
                        <w:bottom w:val="none" w:sz="0" w:space="0" w:color="auto"/>
                        <w:right w:val="none" w:sz="0" w:space="0" w:color="auto"/>
                      </w:divBdr>
                    </w:div>
                  </w:divsChild>
                </w:div>
                <w:div w:id="648554479">
                  <w:marLeft w:val="0"/>
                  <w:marRight w:val="0"/>
                  <w:marTop w:val="0"/>
                  <w:marBottom w:val="0"/>
                  <w:divBdr>
                    <w:top w:val="none" w:sz="0" w:space="0" w:color="auto"/>
                    <w:left w:val="none" w:sz="0" w:space="0" w:color="auto"/>
                    <w:bottom w:val="none" w:sz="0" w:space="0" w:color="auto"/>
                    <w:right w:val="none" w:sz="0" w:space="0" w:color="auto"/>
                  </w:divBdr>
                  <w:divsChild>
                    <w:div w:id="1774471855">
                      <w:marLeft w:val="0"/>
                      <w:marRight w:val="0"/>
                      <w:marTop w:val="0"/>
                      <w:marBottom w:val="0"/>
                      <w:divBdr>
                        <w:top w:val="none" w:sz="0" w:space="0" w:color="auto"/>
                        <w:left w:val="none" w:sz="0" w:space="0" w:color="auto"/>
                        <w:bottom w:val="none" w:sz="0" w:space="0" w:color="auto"/>
                        <w:right w:val="none" w:sz="0" w:space="0" w:color="auto"/>
                      </w:divBdr>
                    </w:div>
                  </w:divsChild>
                </w:div>
                <w:div w:id="563755851">
                  <w:marLeft w:val="0"/>
                  <w:marRight w:val="0"/>
                  <w:marTop w:val="0"/>
                  <w:marBottom w:val="0"/>
                  <w:divBdr>
                    <w:top w:val="none" w:sz="0" w:space="0" w:color="auto"/>
                    <w:left w:val="none" w:sz="0" w:space="0" w:color="auto"/>
                    <w:bottom w:val="none" w:sz="0" w:space="0" w:color="auto"/>
                    <w:right w:val="none" w:sz="0" w:space="0" w:color="auto"/>
                  </w:divBdr>
                  <w:divsChild>
                    <w:div w:id="994992836">
                      <w:marLeft w:val="0"/>
                      <w:marRight w:val="0"/>
                      <w:marTop w:val="0"/>
                      <w:marBottom w:val="0"/>
                      <w:divBdr>
                        <w:top w:val="none" w:sz="0" w:space="0" w:color="auto"/>
                        <w:left w:val="none" w:sz="0" w:space="0" w:color="auto"/>
                        <w:bottom w:val="none" w:sz="0" w:space="0" w:color="auto"/>
                        <w:right w:val="none" w:sz="0" w:space="0" w:color="auto"/>
                      </w:divBdr>
                    </w:div>
                  </w:divsChild>
                </w:div>
                <w:div w:id="243299482">
                  <w:marLeft w:val="0"/>
                  <w:marRight w:val="0"/>
                  <w:marTop w:val="0"/>
                  <w:marBottom w:val="0"/>
                  <w:divBdr>
                    <w:top w:val="none" w:sz="0" w:space="0" w:color="auto"/>
                    <w:left w:val="none" w:sz="0" w:space="0" w:color="auto"/>
                    <w:bottom w:val="none" w:sz="0" w:space="0" w:color="auto"/>
                    <w:right w:val="none" w:sz="0" w:space="0" w:color="auto"/>
                  </w:divBdr>
                  <w:divsChild>
                    <w:div w:id="173954701">
                      <w:marLeft w:val="0"/>
                      <w:marRight w:val="0"/>
                      <w:marTop w:val="0"/>
                      <w:marBottom w:val="0"/>
                      <w:divBdr>
                        <w:top w:val="none" w:sz="0" w:space="0" w:color="auto"/>
                        <w:left w:val="none" w:sz="0" w:space="0" w:color="auto"/>
                        <w:bottom w:val="none" w:sz="0" w:space="0" w:color="auto"/>
                        <w:right w:val="none" w:sz="0" w:space="0" w:color="auto"/>
                      </w:divBdr>
                    </w:div>
                  </w:divsChild>
                </w:div>
                <w:div w:id="1838381236">
                  <w:marLeft w:val="0"/>
                  <w:marRight w:val="0"/>
                  <w:marTop w:val="0"/>
                  <w:marBottom w:val="0"/>
                  <w:divBdr>
                    <w:top w:val="none" w:sz="0" w:space="0" w:color="auto"/>
                    <w:left w:val="none" w:sz="0" w:space="0" w:color="auto"/>
                    <w:bottom w:val="none" w:sz="0" w:space="0" w:color="auto"/>
                    <w:right w:val="none" w:sz="0" w:space="0" w:color="auto"/>
                  </w:divBdr>
                  <w:divsChild>
                    <w:div w:id="6387307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48539939">
          <w:marLeft w:val="0"/>
          <w:marRight w:val="0"/>
          <w:marTop w:val="0"/>
          <w:marBottom w:val="0"/>
          <w:divBdr>
            <w:top w:val="none" w:sz="0" w:space="0" w:color="auto"/>
            <w:left w:val="none" w:sz="0" w:space="0" w:color="auto"/>
            <w:bottom w:val="none" w:sz="0" w:space="0" w:color="auto"/>
            <w:right w:val="none" w:sz="0" w:space="0" w:color="auto"/>
          </w:divBdr>
        </w:div>
        <w:div w:id="1695613891">
          <w:marLeft w:val="0"/>
          <w:marRight w:val="0"/>
          <w:marTop w:val="0"/>
          <w:marBottom w:val="0"/>
          <w:divBdr>
            <w:top w:val="none" w:sz="0" w:space="0" w:color="auto"/>
            <w:left w:val="none" w:sz="0" w:space="0" w:color="auto"/>
            <w:bottom w:val="none" w:sz="0" w:space="0" w:color="auto"/>
            <w:right w:val="none" w:sz="0" w:space="0" w:color="auto"/>
          </w:divBdr>
          <w:divsChild>
            <w:div w:id="313067193">
              <w:marLeft w:val="0"/>
              <w:marRight w:val="0"/>
              <w:marTop w:val="0"/>
              <w:marBottom w:val="0"/>
              <w:divBdr>
                <w:top w:val="none" w:sz="0" w:space="0" w:color="auto"/>
                <w:left w:val="none" w:sz="0" w:space="0" w:color="auto"/>
                <w:bottom w:val="none" w:sz="0" w:space="0" w:color="auto"/>
                <w:right w:val="none" w:sz="0" w:space="0" w:color="auto"/>
              </w:divBdr>
            </w:div>
            <w:div w:id="1886597884">
              <w:marLeft w:val="0"/>
              <w:marRight w:val="0"/>
              <w:marTop w:val="0"/>
              <w:marBottom w:val="0"/>
              <w:divBdr>
                <w:top w:val="none" w:sz="0" w:space="0" w:color="auto"/>
                <w:left w:val="none" w:sz="0" w:space="0" w:color="auto"/>
                <w:bottom w:val="none" w:sz="0" w:space="0" w:color="auto"/>
                <w:right w:val="none" w:sz="0" w:space="0" w:color="auto"/>
              </w:divBdr>
            </w:div>
            <w:div w:id="346250341">
              <w:marLeft w:val="0"/>
              <w:marRight w:val="0"/>
              <w:marTop w:val="0"/>
              <w:marBottom w:val="0"/>
              <w:divBdr>
                <w:top w:val="none" w:sz="0" w:space="0" w:color="auto"/>
                <w:left w:val="none" w:sz="0" w:space="0" w:color="auto"/>
                <w:bottom w:val="none" w:sz="0" w:space="0" w:color="auto"/>
                <w:right w:val="none" w:sz="0" w:space="0" w:color="auto"/>
              </w:divBdr>
            </w:div>
            <w:div w:id="616445098">
              <w:marLeft w:val="0"/>
              <w:marRight w:val="0"/>
              <w:marTop w:val="0"/>
              <w:marBottom w:val="0"/>
              <w:divBdr>
                <w:top w:val="none" w:sz="0" w:space="0" w:color="auto"/>
                <w:left w:val="none" w:sz="0" w:space="0" w:color="auto"/>
                <w:bottom w:val="none" w:sz="0" w:space="0" w:color="auto"/>
                <w:right w:val="none" w:sz="0" w:space="0" w:color="auto"/>
              </w:divBdr>
            </w:div>
            <w:div w:id="670527854">
              <w:marLeft w:val="0"/>
              <w:marRight w:val="0"/>
              <w:marTop w:val="0"/>
              <w:marBottom w:val="0"/>
              <w:divBdr>
                <w:top w:val="none" w:sz="0" w:space="0" w:color="auto"/>
                <w:left w:val="none" w:sz="0" w:space="0" w:color="auto"/>
                <w:bottom w:val="none" w:sz="0" w:space="0" w:color="auto"/>
                <w:right w:val="none" w:sz="0" w:space="0" w:color="auto"/>
              </w:divBdr>
            </w:div>
            <w:div w:id="832262651">
              <w:marLeft w:val="0"/>
              <w:marRight w:val="0"/>
              <w:marTop w:val="0"/>
              <w:marBottom w:val="0"/>
              <w:divBdr>
                <w:top w:val="none" w:sz="0" w:space="0" w:color="auto"/>
                <w:left w:val="none" w:sz="0" w:space="0" w:color="auto"/>
                <w:bottom w:val="none" w:sz="0" w:space="0" w:color="auto"/>
                <w:right w:val="none" w:sz="0" w:space="0" w:color="auto"/>
              </w:divBdr>
            </w:div>
            <w:div w:id="1893346541">
              <w:marLeft w:val="0"/>
              <w:marRight w:val="0"/>
              <w:marTop w:val="0"/>
              <w:marBottom w:val="0"/>
              <w:divBdr>
                <w:top w:val="none" w:sz="0" w:space="0" w:color="auto"/>
                <w:left w:val="none" w:sz="0" w:space="0" w:color="auto"/>
                <w:bottom w:val="none" w:sz="0" w:space="0" w:color="auto"/>
                <w:right w:val="none" w:sz="0" w:space="0" w:color="auto"/>
              </w:divBdr>
            </w:div>
            <w:div w:id="1794473515">
              <w:marLeft w:val="0"/>
              <w:marRight w:val="0"/>
              <w:marTop w:val="0"/>
              <w:marBottom w:val="0"/>
              <w:divBdr>
                <w:top w:val="none" w:sz="0" w:space="0" w:color="auto"/>
                <w:left w:val="none" w:sz="0" w:space="0" w:color="auto"/>
                <w:bottom w:val="none" w:sz="0" w:space="0" w:color="auto"/>
                <w:right w:val="none" w:sz="0" w:space="0" w:color="auto"/>
              </w:divBdr>
            </w:div>
            <w:div w:id="452019639">
              <w:marLeft w:val="0"/>
              <w:marRight w:val="0"/>
              <w:marTop w:val="0"/>
              <w:marBottom w:val="0"/>
              <w:divBdr>
                <w:top w:val="none" w:sz="0" w:space="0" w:color="auto"/>
                <w:left w:val="none" w:sz="0" w:space="0" w:color="auto"/>
                <w:bottom w:val="none" w:sz="0" w:space="0" w:color="auto"/>
                <w:right w:val="none" w:sz="0" w:space="0" w:color="auto"/>
              </w:divBdr>
            </w:div>
            <w:div w:id="1427730213">
              <w:marLeft w:val="0"/>
              <w:marRight w:val="0"/>
              <w:marTop w:val="0"/>
              <w:marBottom w:val="0"/>
              <w:divBdr>
                <w:top w:val="none" w:sz="0" w:space="0" w:color="auto"/>
                <w:left w:val="none" w:sz="0" w:space="0" w:color="auto"/>
                <w:bottom w:val="none" w:sz="0" w:space="0" w:color="auto"/>
                <w:right w:val="none" w:sz="0" w:space="0" w:color="auto"/>
              </w:divBdr>
            </w:div>
            <w:div w:id="1742361117">
              <w:marLeft w:val="0"/>
              <w:marRight w:val="0"/>
              <w:marTop w:val="0"/>
              <w:marBottom w:val="0"/>
              <w:divBdr>
                <w:top w:val="none" w:sz="0" w:space="0" w:color="auto"/>
                <w:left w:val="none" w:sz="0" w:space="0" w:color="auto"/>
                <w:bottom w:val="none" w:sz="0" w:space="0" w:color="auto"/>
                <w:right w:val="none" w:sz="0" w:space="0" w:color="auto"/>
              </w:divBdr>
            </w:div>
            <w:div w:id="59913116">
              <w:marLeft w:val="0"/>
              <w:marRight w:val="0"/>
              <w:marTop w:val="0"/>
              <w:marBottom w:val="0"/>
              <w:divBdr>
                <w:top w:val="none" w:sz="0" w:space="0" w:color="auto"/>
                <w:left w:val="none" w:sz="0" w:space="0" w:color="auto"/>
                <w:bottom w:val="none" w:sz="0" w:space="0" w:color="auto"/>
                <w:right w:val="none" w:sz="0" w:space="0" w:color="auto"/>
              </w:divBdr>
            </w:div>
            <w:div w:id="1869635608">
              <w:marLeft w:val="0"/>
              <w:marRight w:val="0"/>
              <w:marTop w:val="0"/>
              <w:marBottom w:val="0"/>
              <w:divBdr>
                <w:top w:val="none" w:sz="0" w:space="0" w:color="auto"/>
                <w:left w:val="none" w:sz="0" w:space="0" w:color="auto"/>
                <w:bottom w:val="none" w:sz="0" w:space="0" w:color="auto"/>
                <w:right w:val="none" w:sz="0" w:space="0" w:color="auto"/>
              </w:divBdr>
            </w:div>
            <w:div w:id="421730587">
              <w:marLeft w:val="0"/>
              <w:marRight w:val="0"/>
              <w:marTop w:val="0"/>
              <w:marBottom w:val="0"/>
              <w:divBdr>
                <w:top w:val="none" w:sz="0" w:space="0" w:color="auto"/>
                <w:left w:val="none" w:sz="0" w:space="0" w:color="auto"/>
                <w:bottom w:val="none" w:sz="0" w:space="0" w:color="auto"/>
                <w:right w:val="none" w:sz="0" w:space="0" w:color="auto"/>
              </w:divBdr>
            </w:div>
            <w:div w:id="907955815">
              <w:marLeft w:val="0"/>
              <w:marRight w:val="0"/>
              <w:marTop w:val="0"/>
              <w:marBottom w:val="0"/>
              <w:divBdr>
                <w:top w:val="none" w:sz="0" w:space="0" w:color="auto"/>
                <w:left w:val="none" w:sz="0" w:space="0" w:color="auto"/>
                <w:bottom w:val="none" w:sz="0" w:space="0" w:color="auto"/>
                <w:right w:val="none" w:sz="0" w:space="0" w:color="auto"/>
              </w:divBdr>
            </w:div>
          </w:divsChild>
        </w:div>
        <w:div w:id="1492595121">
          <w:marLeft w:val="0"/>
          <w:marRight w:val="0"/>
          <w:marTop w:val="0"/>
          <w:marBottom w:val="0"/>
          <w:divBdr>
            <w:top w:val="none" w:sz="0" w:space="0" w:color="auto"/>
            <w:left w:val="none" w:sz="0" w:space="0" w:color="auto"/>
            <w:bottom w:val="none" w:sz="0" w:space="0" w:color="auto"/>
            <w:right w:val="none" w:sz="0" w:space="0" w:color="auto"/>
          </w:divBdr>
        </w:div>
        <w:div w:id="1928342819">
          <w:marLeft w:val="0"/>
          <w:marRight w:val="0"/>
          <w:marTop w:val="0"/>
          <w:marBottom w:val="0"/>
          <w:divBdr>
            <w:top w:val="none" w:sz="0" w:space="0" w:color="auto"/>
            <w:left w:val="none" w:sz="0" w:space="0" w:color="auto"/>
            <w:bottom w:val="none" w:sz="0" w:space="0" w:color="auto"/>
            <w:right w:val="none" w:sz="0" w:space="0" w:color="auto"/>
          </w:divBdr>
        </w:div>
        <w:div w:id="831988249">
          <w:marLeft w:val="0"/>
          <w:marRight w:val="0"/>
          <w:marTop w:val="0"/>
          <w:marBottom w:val="0"/>
          <w:divBdr>
            <w:top w:val="none" w:sz="0" w:space="0" w:color="auto"/>
            <w:left w:val="none" w:sz="0" w:space="0" w:color="auto"/>
            <w:bottom w:val="none" w:sz="0" w:space="0" w:color="auto"/>
            <w:right w:val="none" w:sz="0" w:space="0" w:color="auto"/>
          </w:divBdr>
        </w:div>
        <w:div w:id="329329231">
          <w:marLeft w:val="0"/>
          <w:marRight w:val="0"/>
          <w:marTop w:val="0"/>
          <w:marBottom w:val="0"/>
          <w:divBdr>
            <w:top w:val="none" w:sz="0" w:space="0" w:color="auto"/>
            <w:left w:val="none" w:sz="0" w:space="0" w:color="auto"/>
            <w:bottom w:val="none" w:sz="0" w:space="0" w:color="auto"/>
            <w:right w:val="none" w:sz="0" w:space="0" w:color="auto"/>
          </w:divBdr>
          <w:divsChild>
            <w:div w:id="666372858">
              <w:marLeft w:val="-75"/>
              <w:marRight w:val="0"/>
              <w:marTop w:val="30"/>
              <w:marBottom w:val="30"/>
              <w:divBdr>
                <w:top w:val="none" w:sz="0" w:space="0" w:color="auto"/>
                <w:left w:val="none" w:sz="0" w:space="0" w:color="auto"/>
                <w:bottom w:val="none" w:sz="0" w:space="0" w:color="auto"/>
                <w:right w:val="none" w:sz="0" w:space="0" w:color="auto"/>
              </w:divBdr>
              <w:divsChild>
                <w:div w:id="1999770025">
                  <w:marLeft w:val="0"/>
                  <w:marRight w:val="0"/>
                  <w:marTop w:val="0"/>
                  <w:marBottom w:val="0"/>
                  <w:divBdr>
                    <w:top w:val="none" w:sz="0" w:space="0" w:color="auto"/>
                    <w:left w:val="none" w:sz="0" w:space="0" w:color="auto"/>
                    <w:bottom w:val="none" w:sz="0" w:space="0" w:color="auto"/>
                    <w:right w:val="none" w:sz="0" w:space="0" w:color="auto"/>
                  </w:divBdr>
                  <w:divsChild>
                    <w:div w:id="555508519">
                      <w:marLeft w:val="0"/>
                      <w:marRight w:val="0"/>
                      <w:marTop w:val="0"/>
                      <w:marBottom w:val="0"/>
                      <w:divBdr>
                        <w:top w:val="none" w:sz="0" w:space="0" w:color="auto"/>
                        <w:left w:val="none" w:sz="0" w:space="0" w:color="auto"/>
                        <w:bottom w:val="none" w:sz="0" w:space="0" w:color="auto"/>
                        <w:right w:val="none" w:sz="0" w:space="0" w:color="auto"/>
                      </w:divBdr>
                    </w:div>
                  </w:divsChild>
                </w:div>
                <w:div w:id="1092895162">
                  <w:marLeft w:val="0"/>
                  <w:marRight w:val="0"/>
                  <w:marTop w:val="0"/>
                  <w:marBottom w:val="0"/>
                  <w:divBdr>
                    <w:top w:val="none" w:sz="0" w:space="0" w:color="auto"/>
                    <w:left w:val="none" w:sz="0" w:space="0" w:color="auto"/>
                    <w:bottom w:val="none" w:sz="0" w:space="0" w:color="auto"/>
                    <w:right w:val="none" w:sz="0" w:space="0" w:color="auto"/>
                  </w:divBdr>
                  <w:divsChild>
                    <w:div w:id="519591977">
                      <w:marLeft w:val="0"/>
                      <w:marRight w:val="0"/>
                      <w:marTop w:val="0"/>
                      <w:marBottom w:val="0"/>
                      <w:divBdr>
                        <w:top w:val="none" w:sz="0" w:space="0" w:color="auto"/>
                        <w:left w:val="none" w:sz="0" w:space="0" w:color="auto"/>
                        <w:bottom w:val="none" w:sz="0" w:space="0" w:color="auto"/>
                        <w:right w:val="none" w:sz="0" w:space="0" w:color="auto"/>
                      </w:divBdr>
                    </w:div>
                  </w:divsChild>
                </w:div>
                <w:div w:id="1834444775">
                  <w:marLeft w:val="0"/>
                  <w:marRight w:val="0"/>
                  <w:marTop w:val="0"/>
                  <w:marBottom w:val="0"/>
                  <w:divBdr>
                    <w:top w:val="none" w:sz="0" w:space="0" w:color="auto"/>
                    <w:left w:val="none" w:sz="0" w:space="0" w:color="auto"/>
                    <w:bottom w:val="none" w:sz="0" w:space="0" w:color="auto"/>
                    <w:right w:val="none" w:sz="0" w:space="0" w:color="auto"/>
                  </w:divBdr>
                  <w:divsChild>
                    <w:div w:id="540046891">
                      <w:marLeft w:val="0"/>
                      <w:marRight w:val="0"/>
                      <w:marTop w:val="0"/>
                      <w:marBottom w:val="0"/>
                      <w:divBdr>
                        <w:top w:val="none" w:sz="0" w:space="0" w:color="auto"/>
                        <w:left w:val="none" w:sz="0" w:space="0" w:color="auto"/>
                        <w:bottom w:val="none" w:sz="0" w:space="0" w:color="auto"/>
                        <w:right w:val="none" w:sz="0" w:space="0" w:color="auto"/>
                      </w:divBdr>
                    </w:div>
                  </w:divsChild>
                </w:div>
                <w:div w:id="354841948">
                  <w:marLeft w:val="0"/>
                  <w:marRight w:val="0"/>
                  <w:marTop w:val="0"/>
                  <w:marBottom w:val="0"/>
                  <w:divBdr>
                    <w:top w:val="none" w:sz="0" w:space="0" w:color="auto"/>
                    <w:left w:val="none" w:sz="0" w:space="0" w:color="auto"/>
                    <w:bottom w:val="none" w:sz="0" w:space="0" w:color="auto"/>
                    <w:right w:val="none" w:sz="0" w:space="0" w:color="auto"/>
                  </w:divBdr>
                  <w:divsChild>
                    <w:div w:id="994456720">
                      <w:marLeft w:val="0"/>
                      <w:marRight w:val="0"/>
                      <w:marTop w:val="0"/>
                      <w:marBottom w:val="0"/>
                      <w:divBdr>
                        <w:top w:val="none" w:sz="0" w:space="0" w:color="auto"/>
                        <w:left w:val="none" w:sz="0" w:space="0" w:color="auto"/>
                        <w:bottom w:val="none" w:sz="0" w:space="0" w:color="auto"/>
                        <w:right w:val="none" w:sz="0" w:space="0" w:color="auto"/>
                      </w:divBdr>
                    </w:div>
                  </w:divsChild>
                </w:div>
                <w:div w:id="447505161">
                  <w:marLeft w:val="0"/>
                  <w:marRight w:val="0"/>
                  <w:marTop w:val="0"/>
                  <w:marBottom w:val="0"/>
                  <w:divBdr>
                    <w:top w:val="none" w:sz="0" w:space="0" w:color="auto"/>
                    <w:left w:val="none" w:sz="0" w:space="0" w:color="auto"/>
                    <w:bottom w:val="none" w:sz="0" w:space="0" w:color="auto"/>
                    <w:right w:val="none" w:sz="0" w:space="0" w:color="auto"/>
                  </w:divBdr>
                  <w:divsChild>
                    <w:div w:id="1699427285">
                      <w:marLeft w:val="0"/>
                      <w:marRight w:val="0"/>
                      <w:marTop w:val="0"/>
                      <w:marBottom w:val="0"/>
                      <w:divBdr>
                        <w:top w:val="none" w:sz="0" w:space="0" w:color="auto"/>
                        <w:left w:val="none" w:sz="0" w:space="0" w:color="auto"/>
                        <w:bottom w:val="none" w:sz="0" w:space="0" w:color="auto"/>
                        <w:right w:val="none" w:sz="0" w:space="0" w:color="auto"/>
                      </w:divBdr>
                    </w:div>
                  </w:divsChild>
                </w:div>
                <w:div w:id="1373194067">
                  <w:marLeft w:val="0"/>
                  <w:marRight w:val="0"/>
                  <w:marTop w:val="0"/>
                  <w:marBottom w:val="0"/>
                  <w:divBdr>
                    <w:top w:val="none" w:sz="0" w:space="0" w:color="auto"/>
                    <w:left w:val="none" w:sz="0" w:space="0" w:color="auto"/>
                    <w:bottom w:val="none" w:sz="0" w:space="0" w:color="auto"/>
                    <w:right w:val="none" w:sz="0" w:space="0" w:color="auto"/>
                  </w:divBdr>
                  <w:divsChild>
                    <w:div w:id="1907565663">
                      <w:marLeft w:val="0"/>
                      <w:marRight w:val="0"/>
                      <w:marTop w:val="0"/>
                      <w:marBottom w:val="0"/>
                      <w:divBdr>
                        <w:top w:val="none" w:sz="0" w:space="0" w:color="auto"/>
                        <w:left w:val="none" w:sz="0" w:space="0" w:color="auto"/>
                        <w:bottom w:val="none" w:sz="0" w:space="0" w:color="auto"/>
                        <w:right w:val="none" w:sz="0" w:space="0" w:color="auto"/>
                      </w:divBdr>
                    </w:div>
                  </w:divsChild>
                </w:div>
                <w:div w:id="1962687592">
                  <w:marLeft w:val="0"/>
                  <w:marRight w:val="0"/>
                  <w:marTop w:val="0"/>
                  <w:marBottom w:val="0"/>
                  <w:divBdr>
                    <w:top w:val="none" w:sz="0" w:space="0" w:color="auto"/>
                    <w:left w:val="none" w:sz="0" w:space="0" w:color="auto"/>
                    <w:bottom w:val="none" w:sz="0" w:space="0" w:color="auto"/>
                    <w:right w:val="none" w:sz="0" w:space="0" w:color="auto"/>
                  </w:divBdr>
                  <w:divsChild>
                    <w:div w:id="1420909717">
                      <w:marLeft w:val="0"/>
                      <w:marRight w:val="0"/>
                      <w:marTop w:val="0"/>
                      <w:marBottom w:val="0"/>
                      <w:divBdr>
                        <w:top w:val="none" w:sz="0" w:space="0" w:color="auto"/>
                        <w:left w:val="none" w:sz="0" w:space="0" w:color="auto"/>
                        <w:bottom w:val="none" w:sz="0" w:space="0" w:color="auto"/>
                        <w:right w:val="none" w:sz="0" w:space="0" w:color="auto"/>
                      </w:divBdr>
                    </w:div>
                    <w:div w:id="1908153416">
                      <w:marLeft w:val="0"/>
                      <w:marRight w:val="0"/>
                      <w:marTop w:val="0"/>
                      <w:marBottom w:val="0"/>
                      <w:divBdr>
                        <w:top w:val="none" w:sz="0" w:space="0" w:color="auto"/>
                        <w:left w:val="none" w:sz="0" w:space="0" w:color="auto"/>
                        <w:bottom w:val="none" w:sz="0" w:space="0" w:color="auto"/>
                        <w:right w:val="none" w:sz="0" w:space="0" w:color="auto"/>
                      </w:divBdr>
                    </w:div>
                    <w:div w:id="114643259">
                      <w:marLeft w:val="0"/>
                      <w:marRight w:val="0"/>
                      <w:marTop w:val="0"/>
                      <w:marBottom w:val="0"/>
                      <w:divBdr>
                        <w:top w:val="none" w:sz="0" w:space="0" w:color="auto"/>
                        <w:left w:val="none" w:sz="0" w:space="0" w:color="auto"/>
                        <w:bottom w:val="none" w:sz="0" w:space="0" w:color="auto"/>
                        <w:right w:val="none" w:sz="0" w:space="0" w:color="auto"/>
                      </w:divBdr>
                    </w:div>
                  </w:divsChild>
                </w:div>
                <w:div w:id="495074541">
                  <w:marLeft w:val="0"/>
                  <w:marRight w:val="0"/>
                  <w:marTop w:val="0"/>
                  <w:marBottom w:val="0"/>
                  <w:divBdr>
                    <w:top w:val="none" w:sz="0" w:space="0" w:color="auto"/>
                    <w:left w:val="none" w:sz="0" w:space="0" w:color="auto"/>
                    <w:bottom w:val="none" w:sz="0" w:space="0" w:color="auto"/>
                    <w:right w:val="none" w:sz="0" w:space="0" w:color="auto"/>
                  </w:divBdr>
                  <w:divsChild>
                    <w:div w:id="201949925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90126935">
          <w:marLeft w:val="0"/>
          <w:marRight w:val="0"/>
          <w:marTop w:val="0"/>
          <w:marBottom w:val="0"/>
          <w:divBdr>
            <w:top w:val="none" w:sz="0" w:space="0" w:color="auto"/>
            <w:left w:val="none" w:sz="0" w:space="0" w:color="auto"/>
            <w:bottom w:val="none" w:sz="0" w:space="0" w:color="auto"/>
            <w:right w:val="none" w:sz="0" w:space="0" w:color="auto"/>
          </w:divBdr>
        </w:div>
        <w:div w:id="1512141585">
          <w:marLeft w:val="0"/>
          <w:marRight w:val="0"/>
          <w:marTop w:val="0"/>
          <w:marBottom w:val="0"/>
          <w:divBdr>
            <w:top w:val="none" w:sz="0" w:space="0" w:color="auto"/>
            <w:left w:val="none" w:sz="0" w:space="0" w:color="auto"/>
            <w:bottom w:val="none" w:sz="0" w:space="0" w:color="auto"/>
            <w:right w:val="none" w:sz="0" w:space="0" w:color="auto"/>
          </w:divBdr>
        </w:div>
        <w:div w:id="1858928740">
          <w:marLeft w:val="0"/>
          <w:marRight w:val="0"/>
          <w:marTop w:val="0"/>
          <w:marBottom w:val="0"/>
          <w:divBdr>
            <w:top w:val="none" w:sz="0" w:space="0" w:color="auto"/>
            <w:left w:val="none" w:sz="0" w:space="0" w:color="auto"/>
            <w:bottom w:val="none" w:sz="0" w:space="0" w:color="auto"/>
            <w:right w:val="none" w:sz="0" w:space="0" w:color="auto"/>
          </w:divBdr>
        </w:div>
        <w:div w:id="342898603">
          <w:marLeft w:val="0"/>
          <w:marRight w:val="0"/>
          <w:marTop w:val="0"/>
          <w:marBottom w:val="0"/>
          <w:divBdr>
            <w:top w:val="none" w:sz="0" w:space="0" w:color="auto"/>
            <w:left w:val="none" w:sz="0" w:space="0" w:color="auto"/>
            <w:bottom w:val="none" w:sz="0" w:space="0" w:color="auto"/>
            <w:right w:val="none" w:sz="0" w:space="0" w:color="auto"/>
          </w:divBdr>
        </w:div>
        <w:div w:id="769013025">
          <w:marLeft w:val="0"/>
          <w:marRight w:val="0"/>
          <w:marTop w:val="0"/>
          <w:marBottom w:val="0"/>
          <w:divBdr>
            <w:top w:val="none" w:sz="0" w:space="0" w:color="auto"/>
            <w:left w:val="none" w:sz="0" w:space="0" w:color="auto"/>
            <w:bottom w:val="none" w:sz="0" w:space="0" w:color="auto"/>
            <w:right w:val="none" w:sz="0" w:space="0" w:color="auto"/>
          </w:divBdr>
          <w:divsChild>
            <w:div w:id="430274916">
              <w:marLeft w:val="-75"/>
              <w:marRight w:val="0"/>
              <w:marTop w:val="30"/>
              <w:marBottom w:val="30"/>
              <w:divBdr>
                <w:top w:val="none" w:sz="0" w:space="0" w:color="auto"/>
                <w:left w:val="none" w:sz="0" w:space="0" w:color="auto"/>
                <w:bottom w:val="none" w:sz="0" w:space="0" w:color="auto"/>
                <w:right w:val="none" w:sz="0" w:space="0" w:color="auto"/>
              </w:divBdr>
              <w:divsChild>
                <w:div w:id="465129188">
                  <w:marLeft w:val="0"/>
                  <w:marRight w:val="0"/>
                  <w:marTop w:val="0"/>
                  <w:marBottom w:val="0"/>
                  <w:divBdr>
                    <w:top w:val="none" w:sz="0" w:space="0" w:color="auto"/>
                    <w:left w:val="none" w:sz="0" w:space="0" w:color="auto"/>
                    <w:bottom w:val="none" w:sz="0" w:space="0" w:color="auto"/>
                    <w:right w:val="none" w:sz="0" w:space="0" w:color="auto"/>
                  </w:divBdr>
                  <w:divsChild>
                    <w:div w:id="737439222">
                      <w:marLeft w:val="0"/>
                      <w:marRight w:val="0"/>
                      <w:marTop w:val="0"/>
                      <w:marBottom w:val="0"/>
                      <w:divBdr>
                        <w:top w:val="none" w:sz="0" w:space="0" w:color="auto"/>
                        <w:left w:val="none" w:sz="0" w:space="0" w:color="auto"/>
                        <w:bottom w:val="none" w:sz="0" w:space="0" w:color="auto"/>
                        <w:right w:val="none" w:sz="0" w:space="0" w:color="auto"/>
                      </w:divBdr>
                    </w:div>
                  </w:divsChild>
                </w:div>
                <w:div w:id="1928077398">
                  <w:marLeft w:val="0"/>
                  <w:marRight w:val="0"/>
                  <w:marTop w:val="0"/>
                  <w:marBottom w:val="0"/>
                  <w:divBdr>
                    <w:top w:val="none" w:sz="0" w:space="0" w:color="auto"/>
                    <w:left w:val="none" w:sz="0" w:space="0" w:color="auto"/>
                    <w:bottom w:val="none" w:sz="0" w:space="0" w:color="auto"/>
                    <w:right w:val="none" w:sz="0" w:space="0" w:color="auto"/>
                  </w:divBdr>
                  <w:divsChild>
                    <w:div w:id="524444238">
                      <w:marLeft w:val="0"/>
                      <w:marRight w:val="0"/>
                      <w:marTop w:val="0"/>
                      <w:marBottom w:val="0"/>
                      <w:divBdr>
                        <w:top w:val="none" w:sz="0" w:space="0" w:color="auto"/>
                        <w:left w:val="none" w:sz="0" w:space="0" w:color="auto"/>
                        <w:bottom w:val="none" w:sz="0" w:space="0" w:color="auto"/>
                        <w:right w:val="none" w:sz="0" w:space="0" w:color="auto"/>
                      </w:divBdr>
                    </w:div>
                  </w:divsChild>
                </w:div>
                <w:div w:id="1698776990">
                  <w:marLeft w:val="0"/>
                  <w:marRight w:val="0"/>
                  <w:marTop w:val="0"/>
                  <w:marBottom w:val="0"/>
                  <w:divBdr>
                    <w:top w:val="none" w:sz="0" w:space="0" w:color="auto"/>
                    <w:left w:val="none" w:sz="0" w:space="0" w:color="auto"/>
                    <w:bottom w:val="none" w:sz="0" w:space="0" w:color="auto"/>
                    <w:right w:val="none" w:sz="0" w:space="0" w:color="auto"/>
                  </w:divBdr>
                  <w:divsChild>
                    <w:div w:id="1183737939">
                      <w:marLeft w:val="0"/>
                      <w:marRight w:val="0"/>
                      <w:marTop w:val="0"/>
                      <w:marBottom w:val="0"/>
                      <w:divBdr>
                        <w:top w:val="none" w:sz="0" w:space="0" w:color="auto"/>
                        <w:left w:val="none" w:sz="0" w:space="0" w:color="auto"/>
                        <w:bottom w:val="none" w:sz="0" w:space="0" w:color="auto"/>
                        <w:right w:val="none" w:sz="0" w:space="0" w:color="auto"/>
                      </w:divBdr>
                    </w:div>
                  </w:divsChild>
                </w:div>
                <w:div w:id="362754848">
                  <w:marLeft w:val="0"/>
                  <w:marRight w:val="0"/>
                  <w:marTop w:val="0"/>
                  <w:marBottom w:val="0"/>
                  <w:divBdr>
                    <w:top w:val="none" w:sz="0" w:space="0" w:color="auto"/>
                    <w:left w:val="none" w:sz="0" w:space="0" w:color="auto"/>
                    <w:bottom w:val="none" w:sz="0" w:space="0" w:color="auto"/>
                    <w:right w:val="none" w:sz="0" w:space="0" w:color="auto"/>
                  </w:divBdr>
                  <w:divsChild>
                    <w:div w:id="1402486695">
                      <w:marLeft w:val="0"/>
                      <w:marRight w:val="0"/>
                      <w:marTop w:val="0"/>
                      <w:marBottom w:val="0"/>
                      <w:divBdr>
                        <w:top w:val="none" w:sz="0" w:space="0" w:color="auto"/>
                        <w:left w:val="none" w:sz="0" w:space="0" w:color="auto"/>
                        <w:bottom w:val="none" w:sz="0" w:space="0" w:color="auto"/>
                        <w:right w:val="none" w:sz="0" w:space="0" w:color="auto"/>
                      </w:divBdr>
                    </w:div>
                  </w:divsChild>
                </w:div>
                <w:div w:id="129322221">
                  <w:marLeft w:val="0"/>
                  <w:marRight w:val="0"/>
                  <w:marTop w:val="0"/>
                  <w:marBottom w:val="0"/>
                  <w:divBdr>
                    <w:top w:val="none" w:sz="0" w:space="0" w:color="auto"/>
                    <w:left w:val="none" w:sz="0" w:space="0" w:color="auto"/>
                    <w:bottom w:val="none" w:sz="0" w:space="0" w:color="auto"/>
                    <w:right w:val="none" w:sz="0" w:space="0" w:color="auto"/>
                  </w:divBdr>
                  <w:divsChild>
                    <w:div w:id="957563418">
                      <w:marLeft w:val="0"/>
                      <w:marRight w:val="0"/>
                      <w:marTop w:val="0"/>
                      <w:marBottom w:val="0"/>
                      <w:divBdr>
                        <w:top w:val="none" w:sz="0" w:space="0" w:color="auto"/>
                        <w:left w:val="none" w:sz="0" w:space="0" w:color="auto"/>
                        <w:bottom w:val="none" w:sz="0" w:space="0" w:color="auto"/>
                        <w:right w:val="none" w:sz="0" w:space="0" w:color="auto"/>
                      </w:divBdr>
                    </w:div>
                  </w:divsChild>
                </w:div>
                <w:div w:id="1102654027">
                  <w:marLeft w:val="0"/>
                  <w:marRight w:val="0"/>
                  <w:marTop w:val="0"/>
                  <w:marBottom w:val="0"/>
                  <w:divBdr>
                    <w:top w:val="none" w:sz="0" w:space="0" w:color="auto"/>
                    <w:left w:val="none" w:sz="0" w:space="0" w:color="auto"/>
                    <w:bottom w:val="none" w:sz="0" w:space="0" w:color="auto"/>
                    <w:right w:val="none" w:sz="0" w:space="0" w:color="auto"/>
                  </w:divBdr>
                  <w:divsChild>
                    <w:div w:id="628364254">
                      <w:marLeft w:val="0"/>
                      <w:marRight w:val="0"/>
                      <w:marTop w:val="0"/>
                      <w:marBottom w:val="0"/>
                      <w:divBdr>
                        <w:top w:val="none" w:sz="0" w:space="0" w:color="auto"/>
                        <w:left w:val="none" w:sz="0" w:space="0" w:color="auto"/>
                        <w:bottom w:val="none" w:sz="0" w:space="0" w:color="auto"/>
                        <w:right w:val="none" w:sz="0" w:space="0" w:color="auto"/>
                      </w:divBdr>
                    </w:div>
                  </w:divsChild>
                </w:div>
                <w:div w:id="2108109930">
                  <w:marLeft w:val="0"/>
                  <w:marRight w:val="0"/>
                  <w:marTop w:val="0"/>
                  <w:marBottom w:val="0"/>
                  <w:divBdr>
                    <w:top w:val="none" w:sz="0" w:space="0" w:color="auto"/>
                    <w:left w:val="none" w:sz="0" w:space="0" w:color="auto"/>
                    <w:bottom w:val="none" w:sz="0" w:space="0" w:color="auto"/>
                    <w:right w:val="none" w:sz="0" w:space="0" w:color="auto"/>
                  </w:divBdr>
                  <w:divsChild>
                    <w:div w:id="828863079">
                      <w:marLeft w:val="0"/>
                      <w:marRight w:val="0"/>
                      <w:marTop w:val="0"/>
                      <w:marBottom w:val="0"/>
                      <w:divBdr>
                        <w:top w:val="none" w:sz="0" w:space="0" w:color="auto"/>
                        <w:left w:val="none" w:sz="0" w:space="0" w:color="auto"/>
                        <w:bottom w:val="none" w:sz="0" w:space="0" w:color="auto"/>
                        <w:right w:val="none" w:sz="0" w:space="0" w:color="auto"/>
                      </w:divBdr>
                    </w:div>
                  </w:divsChild>
                </w:div>
                <w:div w:id="1373963516">
                  <w:marLeft w:val="0"/>
                  <w:marRight w:val="0"/>
                  <w:marTop w:val="0"/>
                  <w:marBottom w:val="0"/>
                  <w:divBdr>
                    <w:top w:val="none" w:sz="0" w:space="0" w:color="auto"/>
                    <w:left w:val="none" w:sz="0" w:space="0" w:color="auto"/>
                    <w:bottom w:val="none" w:sz="0" w:space="0" w:color="auto"/>
                    <w:right w:val="none" w:sz="0" w:space="0" w:color="auto"/>
                  </w:divBdr>
                  <w:divsChild>
                    <w:div w:id="1194734548">
                      <w:marLeft w:val="0"/>
                      <w:marRight w:val="0"/>
                      <w:marTop w:val="0"/>
                      <w:marBottom w:val="0"/>
                      <w:divBdr>
                        <w:top w:val="none" w:sz="0" w:space="0" w:color="auto"/>
                        <w:left w:val="none" w:sz="0" w:space="0" w:color="auto"/>
                        <w:bottom w:val="none" w:sz="0" w:space="0" w:color="auto"/>
                        <w:right w:val="none" w:sz="0" w:space="0" w:color="auto"/>
                      </w:divBdr>
                    </w:div>
                  </w:divsChild>
                </w:div>
                <w:div w:id="824905004">
                  <w:marLeft w:val="0"/>
                  <w:marRight w:val="0"/>
                  <w:marTop w:val="0"/>
                  <w:marBottom w:val="0"/>
                  <w:divBdr>
                    <w:top w:val="none" w:sz="0" w:space="0" w:color="auto"/>
                    <w:left w:val="none" w:sz="0" w:space="0" w:color="auto"/>
                    <w:bottom w:val="none" w:sz="0" w:space="0" w:color="auto"/>
                    <w:right w:val="none" w:sz="0" w:space="0" w:color="auto"/>
                  </w:divBdr>
                  <w:divsChild>
                    <w:div w:id="229385533">
                      <w:marLeft w:val="0"/>
                      <w:marRight w:val="0"/>
                      <w:marTop w:val="0"/>
                      <w:marBottom w:val="0"/>
                      <w:divBdr>
                        <w:top w:val="none" w:sz="0" w:space="0" w:color="auto"/>
                        <w:left w:val="none" w:sz="0" w:space="0" w:color="auto"/>
                        <w:bottom w:val="none" w:sz="0" w:space="0" w:color="auto"/>
                        <w:right w:val="none" w:sz="0" w:space="0" w:color="auto"/>
                      </w:divBdr>
                    </w:div>
                  </w:divsChild>
                </w:div>
                <w:div w:id="1604916296">
                  <w:marLeft w:val="0"/>
                  <w:marRight w:val="0"/>
                  <w:marTop w:val="0"/>
                  <w:marBottom w:val="0"/>
                  <w:divBdr>
                    <w:top w:val="none" w:sz="0" w:space="0" w:color="auto"/>
                    <w:left w:val="none" w:sz="0" w:space="0" w:color="auto"/>
                    <w:bottom w:val="none" w:sz="0" w:space="0" w:color="auto"/>
                    <w:right w:val="none" w:sz="0" w:space="0" w:color="auto"/>
                  </w:divBdr>
                  <w:divsChild>
                    <w:div w:id="140971869">
                      <w:marLeft w:val="0"/>
                      <w:marRight w:val="0"/>
                      <w:marTop w:val="0"/>
                      <w:marBottom w:val="0"/>
                      <w:divBdr>
                        <w:top w:val="none" w:sz="0" w:space="0" w:color="auto"/>
                        <w:left w:val="none" w:sz="0" w:space="0" w:color="auto"/>
                        <w:bottom w:val="none" w:sz="0" w:space="0" w:color="auto"/>
                        <w:right w:val="none" w:sz="0" w:space="0" w:color="auto"/>
                      </w:divBdr>
                    </w:div>
                  </w:divsChild>
                </w:div>
                <w:div w:id="218825131">
                  <w:marLeft w:val="0"/>
                  <w:marRight w:val="0"/>
                  <w:marTop w:val="0"/>
                  <w:marBottom w:val="0"/>
                  <w:divBdr>
                    <w:top w:val="none" w:sz="0" w:space="0" w:color="auto"/>
                    <w:left w:val="none" w:sz="0" w:space="0" w:color="auto"/>
                    <w:bottom w:val="none" w:sz="0" w:space="0" w:color="auto"/>
                    <w:right w:val="none" w:sz="0" w:space="0" w:color="auto"/>
                  </w:divBdr>
                  <w:divsChild>
                    <w:div w:id="1689213471">
                      <w:marLeft w:val="0"/>
                      <w:marRight w:val="0"/>
                      <w:marTop w:val="0"/>
                      <w:marBottom w:val="0"/>
                      <w:divBdr>
                        <w:top w:val="none" w:sz="0" w:space="0" w:color="auto"/>
                        <w:left w:val="none" w:sz="0" w:space="0" w:color="auto"/>
                        <w:bottom w:val="none" w:sz="0" w:space="0" w:color="auto"/>
                        <w:right w:val="none" w:sz="0" w:space="0" w:color="auto"/>
                      </w:divBdr>
                    </w:div>
                  </w:divsChild>
                </w:div>
                <w:div w:id="1131284956">
                  <w:marLeft w:val="0"/>
                  <w:marRight w:val="0"/>
                  <w:marTop w:val="0"/>
                  <w:marBottom w:val="0"/>
                  <w:divBdr>
                    <w:top w:val="none" w:sz="0" w:space="0" w:color="auto"/>
                    <w:left w:val="none" w:sz="0" w:space="0" w:color="auto"/>
                    <w:bottom w:val="none" w:sz="0" w:space="0" w:color="auto"/>
                    <w:right w:val="none" w:sz="0" w:space="0" w:color="auto"/>
                  </w:divBdr>
                  <w:divsChild>
                    <w:div w:id="1676418052">
                      <w:marLeft w:val="0"/>
                      <w:marRight w:val="0"/>
                      <w:marTop w:val="0"/>
                      <w:marBottom w:val="0"/>
                      <w:divBdr>
                        <w:top w:val="none" w:sz="0" w:space="0" w:color="auto"/>
                        <w:left w:val="none" w:sz="0" w:space="0" w:color="auto"/>
                        <w:bottom w:val="none" w:sz="0" w:space="0" w:color="auto"/>
                        <w:right w:val="none" w:sz="0" w:space="0" w:color="auto"/>
                      </w:divBdr>
                    </w:div>
                  </w:divsChild>
                </w:div>
                <w:div w:id="951546901">
                  <w:marLeft w:val="0"/>
                  <w:marRight w:val="0"/>
                  <w:marTop w:val="0"/>
                  <w:marBottom w:val="0"/>
                  <w:divBdr>
                    <w:top w:val="none" w:sz="0" w:space="0" w:color="auto"/>
                    <w:left w:val="none" w:sz="0" w:space="0" w:color="auto"/>
                    <w:bottom w:val="none" w:sz="0" w:space="0" w:color="auto"/>
                    <w:right w:val="none" w:sz="0" w:space="0" w:color="auto"/>
                  </w:divBdr>
                  <w:divsChild>
                    <w:div w:id="501431445">
                      <w:marLeft w:val="0"/>
                      <w:marRight w:val="0"/>
                      <w:marTop w:val="0"/>
                      <w:marBottom w:val="0"/>
                      <w:divBdr>
                        <w:top w:val="none" w:sz="0" w:space="0" w:color="auto"/>
                        <w:left w:val="none" w:sz="0" w:space="0" w:color="auto"/>
                        <w:bottom w:val="none" w:sz="0" w:space="0" w:color="auto"/>
                        <w:right w:val="none" w:sz="0" w:space="0" w:color="auto"/>
                      </w:divBdr>
                    </w:div>
                  </w:divsChild>
                </w:div>
                <w:div w:id="1761826605">
                  <w:marLeft w:val="0"/>
                  <w:marRight w:val="0"/>
                  <w:marTop w:val="0"/>
                  <w:marBottom w:val="0"/>
                  <w:divBdr>
                    <w:top w:val="none" w:sz="0" w:space="0" w:color="auto"/>
                    <w:left w:val="none" w:sz="0" w:space="0" w:color="auto"/>
                    <w:bottom w:val="none" w:sz="0" w:space="0" w:color="auto"/>
                    <w:right w:val="none" w:sz="0" w:space="0" w:color="auto"/>
                  </w:divBdr>
                  <w:divsChild>
                    <w:div w:id="8874104">
                      <w:marLeft w:val="0"/>
                      <w:marRight w:val="0"/>
                      <w:marTop w:val="0"/>
                      <w:marBottom w:val="0"/>
                      <w:divBdr>
                        <w:top w:val="none" w:sz="0" w:space="0" w:color="auto"/>
                        <w:left w:val="none" w:sz="0" w:space="0" w:color="auto"/>
                        <w:bottom w:val="none" w:sz="0" w:space="0" w:color="auto"/>
                        <w:right w:val="none" w:sz="0" w:space="0" w:color="auto"/>
                      </w:divBdr>
                    </w:div>
                  </w:divsChild>
                </w:div>
                <w:div w:id="102922890">
                  <w:marLeft w:val="0"/>
                  <w:marRight w:val="0"/>
                  <w:marTop w:val="0"/>
                  <w:marBottom w:val="0"/>
                  <w:divBdr>
                    <w:top w:val="none" w:sz="0" w:space="0" w:color="auto"/>
                    <w:left w:val="none" w:sz="0" w:space="0" w:color="auto"/>
                    <w:bottom w:val="none" w:sz="0" w:space="0" w:color="auto"/>
                    <w:right w:val="none" w:sz="0" w:space="0" w:color="auto"/>
                  </w:divBdr>
                  <w:divsChild>
                    <w:div w:id="18324844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82767842">
          <w:marLeft w:val="0"/>
          <w:marRight w:val="0"/>
          <w:marTop w:val="0"/>
          <w:marBottom w:val="0"/>
          <w:divBdr>
            <w:top w:val="none" w:sz="0" w:space="0" w:color="auto"/>
            <w:left w:val="none" w:sz="0" w:space="0" w:color="auto"/>
            <w:bottom w:val="none" w:sz="0" w:space="0" w:color="auto"/>
            <w:right w:val="none" w:sz="0" w:space="0" w:color="auto"/>
          </w:divBdr>
        </w:div>
        <w:div w:id="509418899">
          <w:marLeft w:val="0"/>
          <w:marRight w:val="0"/>
          <w:marTop w:val="0"/>
          <w:marBottom w:val="0"/>
          <w:divBdr>
            <w:top w:val="none" w:sz="0" w:space="0" w:color="auto"/>
            <w:left w:val="none" w:sz="0" w:space="0" w:color="auto"/>
            <w:bottom w:val="none" w:sz="0" w:space="0" w:color="auto"/>
            <w:right w:val="none" w:sz="0" w:space="0" w:color="auto"/>
          </w:divBdr>
          <w:divsChild>
            <w:div w:id="706948869">
              <w:marLeft w:val="0"/>
              <w:marRight w:val="0"/>
              <w:marTop w:val="0"/>
              <w:marBottom w:val="0"/>
              <w:divBdr>
                <w:top w:val="none" w:sz="0" w:space="0" w:color="auto"/>
                <w:left w:val="none" w:sz="0" w:space="0" w:color="auto"/>
                <w:bottom w:val="none" w:sz="0" w:space="0" w:color="auto"/>
                <w:right w:val="none" w:sz="0" w:space="0" w:color="auto"/>
              </w:divBdr>
            </w:div>
            <w:div w:id="1724793193">
              <w:marLeft w:val="0"/>
              <w:marRight w:val="0"/>
              <w:marTop w:val="0"/>
              <w:marBottom w:val="0"/>
              <w:divBdr>
                <w:top w:val="none" w:sz="0" w:space="0" w:color="auto"/>
                <w:left w:val="none" w:sz="0" w:space="0" w:color="auto"/>
                <w:bottom w:val="none" w:sz="0" w:space="0" w:color="auto"/>
                <w:right w:val="none" w:sz="0" w:space="0" w:color="auto"/>
              </w:divBdr>
            </w:div>
            <w:div w:id="2109815304">
              <w:marLeft w:val="0"/>
              <w:marRight w:val="0"/>
              <w:marTop w:val="0"/>
              <w:marBottom w:val="0"/>
              <w:divBdr>
                <w:top w:val="none" w:sz="0" w:space="0" w:color="auto"/>
                <w:left w:val="none" w:sz="0" w:space="0" w:color="auto"/>
                <w:bottom w:val="none" w:sz="0" w:space="0" w:color="auto"/>
                <w:right w:val="none" w:sz="0" w:space="0" w:color="auto"/>
              </w:divBdr>
            </w:div>
            <w:div w:id="1708946668">
              <w:marLeft w:val="0"/>
              <w:marRight w:val="0"/>
              <w:marTop w:val="0"/>
              <w:marBottom w:val="0"/>
              <w:divBdr>
                <w:top w:val="none" w:sz="0" w:space="0" w:color="auto"/>
                <w:left w:val="none" w:sz="0" w:space="0" w:color="auto"/>
                <w:bottom w:val="none" w:sz="0" w:space="0" w:color="auto"/>
                <w:right w:val="none" w:sz="0" w:space="0" w:color="auto"/>
              </w:divBdr>
            </w:div>
            <w:div w:id="1813446688">
              <w:marLeft w:val="0"/>
              <w:marRight w:val="0"/>
              <w:marTop w:val="0"/>
              <w:marBottom w:val="0"/>
              <w:divBdr>
                <w:top w:val="none" w:sz="0" w:space="0" w:color="auto"/>
                <w:left w:val="none" w:sz="0" w:space="0" w:color="auto"/>
                <w:bottom w:val="none" w:sz="0" w:space="0" w:color="auto"/>
                <w:right w:val="none" w:sz="0" w:space="0" w:color="auto"/>
              </w:divBdr>
            </w:div>
            <w:div w:id="1728070886">
              <w:marLeft w:val="0"/>
              <w:marRight w:val="0"/>
              <w:marTop w:val="0"/>
              <w:marBottom w:val="0"/>
              <w:divBdr>
                <w:top w:val="none" w:sz="0" w:space="0" w:color="auto"/>
                <w:left w:val="none" w:sz="0" w:space="0" w:color="auto"/>
                <w:bottom w:val="none" w:sz="0" w:space="0" w:color="auto"/>
                <w:right w:val="none" w:sz="0" w:space="0" w:color="auto"/>
              </w:divBdr>
            </w:div>
            <w:div w:id="1152872803">
              <w:marLeft w:val="0"/>
              <w:marRight w:val="0"/>
              <w:marTop w:val="0"/>
              <w:marBottom w:val="0"/>
              <w:divBdr>
                <w:top w:val="none" w:sz="0" w:space="0" w:color="auto"/>
                <w:left w:val="none" w:sz="0" w:space="0" w:color="auto"/>
                <w:bottom w:val="none" w:sz="0" w:space="0" w:color="auto"/>
                <w:right w:val="none" w:sz="0" w:space="0" w:color="auto"/>
              </w:divBdr>
            </w:div>
            <w:div w:id="39060687">
              <w:marLeft w:val="0"/>
              <w:marRight w:val="0"/>
              <w:marTop w:val="0"/>
              <w:marBottom w:val="0"/>
              <w:divBdr>
                <w:top w:val="none" w:sz="0" w:space="0" w:color="auto"/>
                <w:left w:val="none" w:sz="0" w:space="0" w:color="auto"/>
                <w:bottom w:val="none" w:sz="0" w:space="0" w:color="auto"/>
                <w:right w:val="none" w:sz="0" w:space="0" w:color="auto"/>
              </w:divBdr>
            </w:div>
            <w:div w:id="1734739891">
              <w:marLeft w:val="0"/>
              <w:marRight w:val="0"/>
              <w:marTop w:val="0"/>
              <w:marBottom w:val="0"/>
              <w:divBdr>
                <w:top w:val="none" w:sz="0" w:space="0" w:color="auto"/>
                <w:left w:val="none" w:sz="0" w:space="0" w:color="auto"/>
                <w:bottom w:val="none" w:sz="0" w:space="0" w:color="auto"/>
                <w:right w:val="none" w:sz="0" w:space="0" w:color="auto"/>
              </w:divBdr>
            </w:div>
            <w:div w:id="966856192">
              <w:marLeft w:val="0"/>
              <w:marRight w:val="0"/>
              <w:marTop w:val="0"/>
              <w:marBottom w:val="0"/>
              <w:divBdr>
                <w:top w:val="none" w:sz="0" w:space="0" w:color="auto"/>
                <w:left w:val="none" w:sz="0" w:space="0" w:color="auto"/>
                <w:bottom w:val="none" w:sz="0" w:space="0" w:color="auto"/>
                <w:right w:val="none" w:sz="0" w:space="0" w:color="auto"/>
              </w:divBdr>
            </w:div>
            <w:div w:id="127473350">
              <w:marLeft w:val="0"/>
              <w:marRight w:val="0"/>
              <w:marTop w:val="0"/>
              <w:marBottom w:val="0"/>
              <w:divBdr>
                <w:top w:val="none" w:sz="0" w:space="0" w:color="auto"/>
                <w:left w:val="none" w:sz="0" w:space="0" w:color="auto"/>
                <w:bottom w:val="none" w:sz="0" w:space="0" w:color="auto"/>
                <w:right w:val="none" w:sz="0" w:space="0" w:color="auto"/>
              </w:divBdr>
            </w:div>
            <w:div w:id="216011056">
              <w:marLeft w:val="0"/>
              <w:marRight w:val="0"/>
              <w:marTop w:val="0"/>
              <w:marBottom w:val="0"/>
              <w:divBdr>
                <w:top w:val="none" w:sz="0" w:space="0" w:color="auto"/>
                <w:left w:val="none" w:sz="0" w:space="0" w:color="auto"/>
                <w:bottom w:val="none" w:sz="0" w:space="0" w:color="auto"/>
                <w:right w:val="none" w:sz="0" w:space="0" w:color="auto"/>
              </w:divBdr>
            </w:div>
            <w:div w:id="1826164571">
              <w:marLeft w:val="0"/>
              <w:marRight w:val="0"/>
              <w:marTop w:val="0"/>
              <w:marBottom w:val="0"/>
              <w:divBdr>
                <w:top w:val="none" w:sz="0" w:space="0" w:color="auto"/>
                <w:left w:val="none" w:sz="0" w:space="0" w:color="auto"/>
                <w:bottom w:val="none" w:sz="0" w:space="0" w:color="auto"/>
                <w:right w:val="none" w:sz="0" w:space="0" w:color="auto"/>
              </w:divBdr>
            </w:div>
            <w:div w:id="201405164">
              <w:marLeft w:val="0"/>
              <w:marRight w:val="0"/>
              <w:marTop w:val="0"/>
              <w:marBottom w:val="0"/>
              <w:divBdr>
                <w:top w:val="none" w:sz="0" w:space="0" w:color="auto"/>
                <w:left w:val="none" w:sz="0" w:space="0" w:color="auto"/>
                <w:bottom w:val="none" w:sz="0" w:space="0" w:color="auto"/>
                <w:right w:val="none" w:sz="0" w:space="0" w:color="auto"/>
              </w:divBdr>
            </w:div>
            <w:div w:id="1222209388">
              <w:marLeft w:val="0"/>
              <w:marRight w:val="0"/>
              <w:marTop w:val="0"/>
              <w:marBottom w:val="0"/>
              <w:divBdr>
                <w:top w:val="none" w:sz="0" w:space="0" w:color="auto"/>
                <w:left w:val="none" w:sz="0" w:space="0" w:color="auto"/>
                <w:bottom w:val="none" w:sz="0" w:space="0" w:color="auto"/>
                <w:right w:val="none" w:sz="0" w:space="0" w:color="auto"/>
              </w:divBdr>
            </w:div>
            <w:div w:id="1652098527">
              <w:marLeft w:val="0"/>
              <w:marRight w:val="0"/>
              <w:marTop w:val="0"/>
              <w:marBottom w:val="0"/>
              <w:divBdr>
                <w:top w:val="none" w:sz="0" w:space="0" w:color="auto"/>
                <w:left w:val="none" w:sz="0" w:space="0" w:color="auto"/>
                <w:bottom w:val="none" w:sz="0" w:space="0" w:color="auto"/>
                <w:right w:val="none" w:sz="0" w:space="0" w:color="auto"/>
              </w:divBdr>
            </w:div>
            <w:div w:id="560019974">
              <w:marLeft w:val="0"/>
              <w:marRight w:val="0"/>
              <w:marTop w:val="0"/>
              <w:marBottom w:val="0"/>
              <w:divBdr>
                <w:top w:val="none" w:sz="0" w:space="0" w:color="auto"/>
                <w:left w:val="none" w:sz="0" w:space="0" w:color="auto"/>
                <w:bottom w:val="none" w:sz="0" w:space="0" w:color="auto"/>
                <w:right w:val="none" w:sz="0" w:space="0" w:color="auto"/>
              </w:divBdr>
            </w:div>
            <w:div w:id="136118630">
              <w:marLeft w:val="0"/>
              <w:marRight w:val="0"/>
              <w:marTop w:val="0"/>
              <w:marBottom w:val="0"/>
              <w:divBdr>
                <w:top w:val="none" w:sz="0" w:space="0" w:color="auto"/>
                <w:left w:val="none" w:sz="0" w:space="0" w:color="auto"/>
                <w:bottom w:val="none" w:sz="0" w:space="0" w:color="auto"/>
                <w:right w:val="none" w:sz="0" w:space="0" w:color="auto"/>
              </w:divBdr>
            </w:div>
          </w:divsChild>
        </w:div>
        <w:div w:id="312293528">
          <w:marLeft w:val="0"/>
          <w:marRight w:val="0"/>
          <w:marTop w:val="0"/>
          <w:marBottom w:val="0"/>
          <w:divBdr>
            <w:top w:val="none" w:sz="0" w:space="0" w:color="auto"/>
            <w:left w:val="none" w:sz="0" w:space="0" w:color="auto"/>
            <w:bottom w:val="none" w:sz="0" w:space="0" w:color="auto"/>
            <w:right w:val="none" w:sz="0" w:space="0" w:color="auto"/>
          </w:divBdr>
        </w:div>
        <w:div w:id="634455947">
          <w:marLeft w:val="0"/>
          <w:marRight w:val="0"/>
          <w:marTop w:val="0"/>
          <w:marBottom w:val="0"/>
          <w:divBdr>
            <w:top w:val="none" w:sz="0" w:space="0" w:color="auto"/>
            <w:left w:val="none" w:sz="0" w:space="0" w:color="auto"/>
            <w:bottom w:val="none" w:sz="0" w:space="0" w:color="auto"/>
            <w:right w:val="none" w:sz="0" w:space="0" w:color="auto"/>
          </w:divBdr>
        </w:div>
        <w:div w:id="1487696953">
          <w:marLeft w:val="0"/>
          <w:marRight w:val="0"/>
          <w:marTop w:val="0"/>
          <w:marBottom w:val="0"/>
          <w:divBdr>
            <w:top w:val="none" w:sz="0" w:space="0" w:color="auto"/>
            <w:left w:val="none" w:sz="0" w:space="0" w:color="auto"/>
            <w:bottom w:val="none" w:sz="0" w:space="0" w:color="auto"/>
            <w:right w:val="none" w:sz="0" w:space="0" w:color="auto"/>
          </w:divBdr>
        </w:div>
        <w:div w:id="1394155647">
          <w:marLeft w:val="0"/>
          <w:marRight w:val="0"/>
          <w:marTop w:val="0"/>
          <w:marBottom w:val="0"/>
          <w:divBdr>
            <w:top w:val="none" w:sz="0" w:space="0" w:color="auto"/>
            <w:left w:val="none" w:sz="0" w:space="0" w:color="auto"/>
            <w:bottom w:val="none" w:sz="0" w:space="0" w:color="auto"/>
            <w:right w:val="none" w:sz="0" w:space="0" w:color="auto"/>
          </w:divBdr>
        </w:div>
        <w:div w:id="1189829236">
          <w:marLeft w:val="0"/>
          <w:marRight w:val="0"/>
          <w:marTop w:val="0"/>
          <w:marBottom w:val="0"/>
          <w:divBdr>
            <w:top w:val="none" w:sz="0" w:space="0" w:color="auto"/>
            <w:left w:val="none" w:sz="0" w:space="0" w:color="auto"/>
            <w:bottom w:val="none" w:sz="0" w:space="0" w:color="auto"/>
            <w:right w:val="none" w:sz="0" w:space="0" w:color="auto"/>
          </w:divBdr>
        </w:div>
        <w:div w:id="1157770844">
          <w:marLeft w:val="0"/>
          <w:marRight w:val="0"/>
          <w:marTop w:val="0"/>
          <w:marBottom w:val="0"/>
          <w:divBdr>
            <w:top w:val="none" w:sz="0" w:space="0" w:color="auto"/>
            <w:left w:val="none" w:sz="0" w:space="0" w:color="auto"/>
            <w:bottom w:val="none" w:sz="0" w:space="0" w:color="auto"/>
            <w:right w:val="none" w:sz="0" w:space="0" w:color="auto"/>
          </w:divBdr>
          <w:divsChild>
            <w:div w:id="1227495607">
              <w:marLeft w:val="-75"/>
              <w:marRight w:val="0"/>
              <w:marTop w:val="30"/>
              <w:marBottom w:val="30"/>
              <w:divBdr>
                <w:top w:val="none" w:sz="0" w:space="0" w:color="auto"/>
                <w:left w:val="none" w:sz="0" w:space="0" w:color="auto"/>
                <w:bottom w:val="none" w:sz="0" w:space="0" w:color="auto"/>
                <w:right w:val="none" w:sz="0" w:space="0" w:color="auto"/>
              </w:divBdr>
              <w:divsChild>
                <w:div w:id="905141123">
                  <w:marLeft w:val="0"/>
                  <w:marRight w:val="0"/>
                  <w:marTop w:val="0"/>
                  <w:marBottom w:val="0"/>
                  <w:divBdr>
                    <w:top w:val="none" w:sz="0" w:space="0" w:color="auto"/>
                    <w:left w:val="none" w:sz="0" w:space="0" w:color="auto"/>
                    <w:bottom w:val="none" w:sz="0" w:space="0" w:color="auto"/>
                    <w:right w:val="none" w:sz="0" w:space="0" w:color="auto"/>
                  </w:divBdr>
                  <w:divsChild>
                    <w:div w:id="786043670">
                      <w:marLeft w:val="0"/>
                      <w:marRight w:val="0"/>
                      <w:marTop w:val="0"/>
                      <w:marBottom w:val="0"/>
                      <w:divBdr>
                        <w:top w:val="none" w:sz="0" w:space="0" w:color="auto"/>
                        <w:left w:val="none" w:sz="0" w:space="0" w:color="auto"/>
                        <w:bottom w:val="none" w:sz="0" w:space="0" w:color="auto"/>
                        <w:right w:val="none" w:sz="0" w:space="0" w:color="auto"/>
                      </w:divBdr>
                    </w:div>
                  </w:divsChild>
                </w:div>
                <w:div w:id="179468911">
                  <w:marLeft w:val="0"/>
                  <w:marRight w:val="0"/>
                  <w:marTop w:val="0"/>
                  <w:marBottom w:val="0"/>
                  <w:divBdr>
                    <w:top w:val="none" w:sz="0" w:space="0" w:color="auto"/>
                    <w:left w:val="none" w:sz="0" w:space="0" w:color="auto"/>
                    <w:bottom w:val="none" w:sz="0" w:space="0" w:color="auto"/>
                    <w:right w:val="none" w:sz="0" w:space="0" w:color="auto"/>
                  </w:divBdr>
                  <w:divsChild>
                    <w:div w:id="1252201447">
                      <w:marLeft w:val="0"/>
                      <w:marRight w:val="0"/>
                      <w:marTop w:val="0"/>
                      <w:marBottom w:val="0"/>
                      <w:divBdr>
                        <w:top w:val="none" w:sz="0" w:space="0" w:color="auto"/>
                        <w:left w:val="none" w:sz="0" w:space="0" w:color="auto"/>
                        <w:bottom w:val="none" w:sz="0" w:space="0" w:color="auto"/>
                        <w:right w:val="none" w:sz="0" w:space="0" w:color="auto"/>
                      </w:divBdr>
                    </w:div>
                  </w:divsChild>
                </w:div>
                <w:div w:id="1575771860">
                  <w:marLeft w:val="0"/>
                  <w:marRight w:val="0"/>
                  <w:marTop w:val="0"/>
                  <w:marBottom w:val="0"/>
                  <w:divBdr>
                    <w:top w:val="none" w:sz="0" w:space="0" w:color="auto"/>
                    <w:left w:val="none" w:sz="0" w:space="0" w:color="auto"/>
                    <w:bottom w:val="none" w:sz="0" w:space="0" w:color="auto"/>
                    <w:right w:val="none" w:sz="0" w:space="0" w:color="auto"/>
                  </w:divBdr>
                  <w:divsChild>
                    <w:div w:id="583683283">
                      <w:marLeft w:val="0"/>
                      <w:marRight w:val="0"/>
                      <w:marTop w:val="0"/>
                      <w:marBottom w:val="0"/>
                      <w:divBdr>
                        <w:top w:val="none" w:sz="0" w:space="0" w:color="auto"/>
                        <w:left w:val="none" w:sz="0" w:space="0" w:color="auto"/>
                        <w:bottom w:val="none" w:sz="0" w:space="0" w:color="auto"/>
                        <w:right w:val="none" w:sz="0" w:space="0" w:color="auto"/>
                      </w:divBdr>
                    </w:div>
                  </w:divsChild>
                </w:div>
                <w:div w:id="1797986885">
                  <w:marLeft w:val="0"/>
                  <w:marRight w:val="0"/>
                  <w:marTop w:val="0"/>
                  <w:marBottom w:val="0"/>
                  <w:divBdr>
                    <w:top w:val="none" w:sz="0" w:space="0" w:color="auto"/>
                    <w:left w:val="none" w:sz="0" w:space="0" w:color="auto"/>
                    <w:bottom w:val="none" w:sz="0" w:space="0" w:color="auto"/>
                    <w:right w:val="none" w:sz="0" w:space="0" w:color="auto"/>
                  </w:divBdr>
                  <w:divsChild>
                    <w:div w:id="61292608">
                      <w:marLeft w:val="0"/>
                      <w:marRight w:val="0"/>
                      <w:marTop w:val="0"/>
                      <w:marBottom w:val="0"/>
                      <w:divBdr>
                        <w:top w:val="none" w:sz="0" w:space="0" w:color="auto"/>
                        <w:left w:val="none" w:sz="0" w:space="0" w:color="auto"/>
                        <w:bottom w:val="none" w:sz="0" w:space="0" w:color="auto"/>
                        <w:right w:val="none" w:sz="0" w:space="0" w:color="auto"/>
                      </w:divBdr>
                    </w:div>
                  </w:divsChild>
                </w:div>
                <w:div w:id="427121665">
                  <w:marLeft w:val="0"/>
                  <w:marRight w:val="0"/>
                  <w:marTop w:val="0"/>
                  <w:marBottom w:val="0"/>
                  <w:divBdr>
                    <w:top w:val="none" w:sz="0" w:space="0" w:color="auto"/>
                    <w:left w:val="none" w:sz="0" w:space="0" w:color="auto"/>
                    <w:bottom w:val="none" w:sz="0" w:space="0" w:color="auto"/>
                    <w:right w:val="none" w:sz="0" w:space="0" w:color="auto"/>
                  </w:divBdr>
                  <w:divsChild>
                    <w:div w:id="1556623714">
                      <w:marLeft w:val="0"/>
                      <w:marRight w:val="0"/>
                      <w:marTop w:val="0"/>
                      <w:marBottom w:val="0"/>
                      <w:divBdr>
                        <w:top w:val="none" w:sz="0" w:space="0" w:color="auto"/>
                        <w:left w:val="none" w:sz="0" w:space="0" w:color="auto"/>
                        <w:bottom w:val="none" w:sz="0" w:space="0" w:color="auto"/>
                        <w:right w:val="none" w:sz="0" w:space="0" w:color="auto"/>
                      </w:divBdr>
                    </w:div>
                  </w:divsChild>
                </w:div>
                <w:div w:id="568618872">
                  <w:marLeft w:val="0"/>
                  <w:marRight w:val="0"/>
                  <w:marTop w:val="0"/>
                  <w:marBottom w:val="0"/>
                  <w:divBdr>
                    <w:top w:val="none" w:sz="0" w:space="0" w:color="auto"/>
                    <w:left w:val="none" w:sz="0" w:space="0" w:color="auto"/>
                    <w:bottom w:val="none" w:sz="0" w:space="0" w:color="auto"/>
                    <w:right w:val="none" w:sz="0" w:space="0" w:color="auto"/>
                  </w:divBdr>
                  <w:divsChild>
                    <w:div w:id="1153253291">
                      <w:marLeft w:val="0"/>
                      <w:marRight w:val="0"/>
                      <w:marTop w:val="0"/>
                      <w:marBottom w:val="0"/>
                      <w:divBdr>
                        <w:top w:val="none" w:sz="0" w:space="0" w:color="auto"/>
                        <w:left w:val="none" w:sz="0" w:space="0" w:color="auto"/>
                        <w:bottom w:val="none" w:sz="0" w:space="0" w:color="auto"/>
                        <w:right w:val="none" w:sz="0" w:space="0" w:color="auto"/>
                      </w:divBdr>
                    </w:div>
                  </w:divsChild>
                </w:div>
                <w:div w:id="65228358">
                  <w:marLeft w:val="0"/>
                  <w:marRight w:val="0"/>
                  <w:marTop w:val="0"/>
                  <w:marBottom w:val="0"/>
                  <w:divBdr>
                    <w:top w:val="none" w:sz="0" w:space="0" w:color="auto"/>
                    <w:left w:val="none" w:sz="0" w:space="0" w:color="auto"/>
                    <w:bottom w:val="none" w:sz="0" w:space="0" w:color="auto"/>
                    <w:right w:val="none" w:sz="0" w:space="0" w:color="auto"/>
                  </w:divBdr>
                  <w:divsChild>
                    <w:div w:id="1746106432">
                      <w:marLeft w:val="0"/>
                      <w:marRight w:val="0"/>
                      <w:marTop w:val="0"/>
                      <w:marBottom w:val="0"/>
                      <w:divBdr>
                        <w:top w:val="none" w:sz="0" w:space="0" w:color="auto"/>
                        <w:left w:val="none" w:sz="0" w:space="0" w:color="auto"/>
                        <w:bottom w:val="none" w:sz="0" w:space="0" w:color="auto"/>
                        <w:right w:val="none" w:sz="0" w:space="0" w:color="auto"/>
                      </w:divBdr>
                    </w:div>
                    <w:div w:id="1246839537">
                      <w:marLeft w:val="0"/>
                      <w:marRight w:val="0"/>
                      <w:marTop w:val="0"/>
                      <w:marBottom w:val="0"/>
                      <w:divBdr>
                        <w:top w:val="none" w:sz="0" w:space="0" w:color="auto"/>
                        <w:left w:val="none" w:sz="0" w:space="0" w:color="auto"/>
                        <w:bottom w:val="none" w:sz="0" w:space="0" w:color="auto"/>
                        <w:right w:val="none" w:sz="0" w:space="0" w:color="auto"/>
                      </w:divBdr>
                    </w:div>
                    <w:div w:id="548609993">
                      <w:marLeft w:val="0"/>
                      <w:marRight w:val="0"/>
                      <w:marTop w:val="0"/>
                      <w:marBottom w:val="0"/>
                      <w:divBdr>
                        <w:top w:val="none" w:sz="0" w:space="0" w:color="auto"/>
                        <w:left w:val="none" w:sz="0" w:space="0" w:color="auto"/>
                        <w:bottom w:val="none" w:sz="0" w:space="0" w:color="auto"/>
                        <w:right w:val="none" w:sz="0" w:space="0" w:color="auto"/>
                      </w:divBdr>
                    </w:div>
                  </w:divsChild>
                </w:div>
                <w:div w:id="1859076310">
                  <w:marLeft w:val="0"/>
                  <w:marRight w:val="0"/>
                  <w:marTop w:val="0"/>
                  <w:marBottom w:val="0"/>
                  <w:divBdr>
                    <w:top w:val="none" w:sz="0" w:space="0" w:color="auto"/>
                    <w:left w:val="none" w:sz="0" w:space="0" w:color="auto"/>
                    <w:bottom w:val="none" w:sz="0" w:space="0" w:color="auto"/>
                    <w:right w:val="none" w:sz="0" w:space="0" w:color="auto"/>
                  </w:divBdr>
                  <w:divsChild>
                    <w:div w:id="6464381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32363720">
          <w:marLeft w:val="0"/>
          <w:marRight w:val="0"/>
          <w:marTop w:val="0"/>
          <w:marBottom w:val="0"/>
          <w:divBdr>
            <w:top w:val="none" w:sz="0" w:space="0" w:color="auto"/>
            <w:left w:val="none" w:sz="0" w:space="0" w:color="auto"/>
            <w:bottom w:val="none" w:sz="0" w:space="0" w:color="auto"/>
            <w:right w:val="none" w:sz="0" w:space="0" w:color="auto"/>
          </w:divBdr>
        </w:div>
        <w:div w:id="251087392">
          <w:marLeft w:val="0"/>
          <w:marRight w:val="0"/>
          <w:marTop w:val="0"/>
          <w:marBottom w:val="0"/>
          <w:divBdr>
            <w:top w:val="none" w:sz="0" w:space="0" w:color="auto"/>
            <w:left w:val="none" w:sz="0" w:space="0" w:color="auto"/>
            <w:bottom w:val="none" w:sz="0" w:space="0" w:color="auto"/>
            <w:right w:val="none" w:sz="0" w:space="0" w:color="auto"/>
          </w:divBdr>
        </w:div>
        <w:div w:id="1410694821">
          <w:marLeft w:val="0"/>
          <w:marRight w:val="0"/>
          <w:marTop w:val="0"/>
          <w:marBottom w:val="0"/>
          <w:divBdr>
            <w:top w:val="none" w:sz="0" w:space="0" w:color="auto"/>
            <w:left w:val="none" w:sz="0" w:space="0" w:color="auto"/>
            <w:bottom w:val="none" w:sz="0" w:space="0" w:color="auto"/>
            <w:right w:val="none" w:sz="0" w:space="0" w:color="auto"/>
          </w:divBdr>
        </w:div>
        <w:div w:id="1079402589">
          <w:marLeft w:val="0"/>
          <w:marRight w:val="0"/>
          <w:marTop w:val="0"/>
          <w:marBottom w:val="0"/>
          <w:divBdr>
            <w:top w:val="none" w:sz="0" w:space="0" w:color="auto"/>
            <w:left w:val="none" w:sz="0" w:space="0" w:color="auto"/>
            <w:bottom w:val="none" w:sz="0" w:space="0" w:color="auto"/>
            <w:right w:val="none" w:sz="0" w:space="0" w:color="auto"/>
          </w:divBdr>
        </w:div>
        <w:div w:id="297537862">
          <w:marLeft w:val="0"/>
          <w:marRight w:val="0"/>
          <w:marTop w:val="0"/>
          <w:marBottom w:val="0"/>
          <w:divBdr>
            <w:top w:val="none" w:sz="0" w:space="0" w:color="auto"/>
            <w:left w:val="none" w:sz="0" w:space="0" w:color="auto"/>
            <w:bottom w:val="none" w:sz="0" w:space="0" w:color="auto"/>
            <w:right w:val="none" w:sz="0" w:space="0" w:color="auto"/>
          </w:divBdr>
          <w:divsChild>
            <w:div w:id="363143234">
              <w:marLeft w:val="-75"/>
              <w:marRight w:val="0"/>
              <w:marTop w:val="30"/>
              <w:marBottom w:val="30"/>
              <w:divBdr>
                <w:top w:val="none" w:sz="0" w:space="0" w:color="auto"/>
                <w:left w:val="none" w:sz="0" w:space="0" w:color="auto"/>
                <w:bottom w:val="none" w:sz="0" w:space="0" w:color="auto"/>
                <w:right w:val="none" w:sz="0" w:space="0" w:color="auto"/>
              </w:divBdr>
              <w:divsChild>
                <w:div w:id="1106542135">
                  <w:marLeft w:val="0"/>
                  <w:marRight w:val="0"/>
                  <w:marTop w:val="0"/>
                  <w:marBottom w:val="0"/>
                  <w:divBdr>
                    <w:top w:val="none" w:sz="0" w:space="0" w:color="auto"/>
                    <w:left w:val="none" w:sz="0" w:space="0" w:color="auto"/>
                    <w:bottom w:val="none" w:sz="0" w:space="0" w:color="auto"/>
                    <w:right w:val="none" w:sz="0" w:space="0" w:color="auto"/>
                  </w:divBdr>
                  <w:divsChild>
                    <w:div w:id="1445734992">
                      <w:marLeft w:val="0"/>
                      <w:marRight w:val="0"/>
                      <w:marTop w:val="0"/>
                      <w:marBottom w:val="0"/>
                      <w:divBdr>
                        <w:top w:val="none" w:sz="0" w:space="0" w:color="auto"/>
                        <w:left w:val="none" w:sz="0" w:space="0" w:color="auto"/>
                        <w:bottom w:val="none" w:sz="0" w:space="0" w:color="auto"/>
                        <w:right w:val="none" w:sz="0" w:space="0" w:color="auto"/>
                      </w:divBdr>
                    </w:div>
                  </w:divsChild>
                </w:div>
                <w:div w:id="405884503">
                  <w:marLeft w:val="0"/>
                  <w:marRight w:val="0"/>
                  <w:marTop w:val="0"/>
                  <w:marBottom w:val="0"/>
                  <w:divBdr>
                    <w:top w:val="none" w:sz="0" w:space="0" w:color="auto"/>
                    <w:left w:val="none" w:sz="0" w:space="0" w:color="auto"/>
                    <w:bottom w:val="none" w:sz="0" w:space="0" w:color="auto"/>
                    <w:right w:val="none" w:sz="0" w:space="0" w:color="auto"/>
                  </w:divBdr>
                  <w:divsChild>
                    <w:div w:id="896552255">
                      <w:marLeft w:val="0"/>
                      <w:marRight w:val="0"/>
                      <w:marTop w:val="0"/>
                      <w:marBottom w:val="0"/>
                      <w:divBdr>
                        <w:top w:val="none" w:sz="0" w:space="0" w:color="auto"/>
                        <w:left w:val="none" w:sz="0" w:space="0" w:color="auto"/>
                        <w:bottom w:val="none" w:sz="0" w:space="0" w:color="auto"/>
                        <w:right w:val="none" w:sz="0" w:space="0" w:color="auto"/>
                      </w:divBdr>
                    </w:div>
                  </w:divsChild>
                </w:div>
                <w:div w:id="1159149491">
                  <w:marLeft w:val="0"/>
                  <w:marRight w:val="0"/>
                  <w:marTop w:val="0"/>
                  <w:marBottom w:val="0"/>
                  <w:divBdr>
                    <w:top w:val="none" w:sz="0" w:space="0" w:color="auto"/>
                    <w:left w:val="none" w:sz="0" w:space="0" w:color="auto"/>
                    <w:bottom w:val="none" w:sz="0" w:space="0" w:color="auto"/>
                    <w:right w:val="none" w:sz="0" w:space="0" w:color="auto"/>
                  </w:divBdr>
                  <w:divsChild>
                    <w:div w:id="79299075">
                      <w:marLeft w:val="0"/>
                      <w:marRight w:val="0"/>
                      <w:marTop w:val="0"/>
                      <w:marBottom w:val="0"/>
                      <w:divBdr>
                        <w:top w:val="none" w:sz="0" w:space="0" w:color="auto"/>
                        <w:left w:val="none" w:sz="0" w:space="0" w:color="auto"/>
                        <w:bottom w:val="none" w:sz="0" w:space="0" w:color="auto"/>
                        <w:right w:val="none" w:sz="0" w:space="0" w:color="auto"/>
                      </w:divBdr>
                    </w:div>
                  </w:divsChild>
                </w:div>
                <w:div w:id="1138451094">
                  <w:marLeft w:val="0"/>
                  <w:marRight w:val="0"/>
                  <w:marTop w:val="0"/>
                  <w:marBottom w:val="0"/>
                  <w:divBdr>
                    <w:top w:val="none" w:sz="0" w:space="0" w:color="auto"/>
                    <w:left w:val="none" w:sz="0" w:space="0" w:color="auto"/>
                    <w:bottom w:val="none" w:sz="0" w:space="0" w:color="auto"/>
                    <w:right w:val="none" w:sz="0" w:space="0" w:color="auto"/>
                  </w:divBdr>
                  <w:divsChild>
                    <w:div w:id="556554081">
                      <w:marLeft w:val="0"/>
                      <w:marRight w:val="0"/>
                      <w:marTop w:val="0"/>
                      <w:marBottom w:val="0"/>
                      <w:divBdr>
                        <w:top w:val="none" w:sz="0" w:space="0" w:color="auto"/>
                        <w:left w:val="none" w:sz="0" w:space="0" w:color="auto"/>
                        <w:bottom w:val="none" w:sz="0" w:space="0" w:color="auto"/>
                        <w:right w:val="none" w:sz="0" w:space="0" w:color="auto"/>
                      </w:divBdr>
                    </w:div>
                  </w:divsChild>
                </w:div>
                <w:div w:id="241448433">
                  <w:marLeft w:val="0"/>
                  <w:marRight w:val="0"/>
                  <w:marTop w:val="0"/>
                  <w:marBottom w:val="0"/>
                  <w:divBdr>
                    <w:top w:val="none" w:sz="0" w:space="0" w:color="auto"/>
                    <w:left w:val="none" w:sz="0" w:space="0" w:color="auto"/>
                    <w:bottom w:val="none" w:sz="0" w:space="0" w:color="auto"/>
                    <w:right w:val="none" w:sz="0" w:space="0" w:color="auto"/>
                  </w:divBdr>
                  <w:divsChild>
                    <w:div w:id="1754469878">
                      <w:marLeft w:val="0"/>
                      <w:marRight w:val="0"/>
                      <w:marTop w:val="0"/>
                      <w:marBottom w:val="0"/>
                      <w:divBdr>
                        <w:top w:val="none" w:sz="0" w:space="0" w:color="auto"/>
                        <w:left w:val="none" w:sz="0" w:space="0" w:color="auto"/>
                        <w:bottom w:val="none" w:sz="0" w:space="0" w:color="auto"/>
                        <w:right w:val="none" w:sz="0" w:space="0" w:color="auto"/>
                      </w:divBdr>
                    </w:div>
                  </w:divsChild>
                </w:div>
                <w:div w:id="74279477">
                  <w:marLeft w:val="0"/>
                  <w:marRight w:val="0"/>
                  <w:marTop w:val="0"/>
                  <w:marBottom w:val="0"/>
                  <w:divBdr>
                    <w:top w:val="none" w:sz="0" w:space="0" w:color="auto"/>
                    <w:left w:val="none" w:sz="0" w:space="0" w:color="auto"/>
                    <w:bottom w:val="none" w:sz="0" w:space="0" w:color="auto"/>
                    <w:right w:val="none" w:sz="0" w:space="0" w:color="auto"/>
                  </w:divBdr>
                  <w:divsChild>
                    <w:div w:id="1309549877">
                      <w:marLeft w:val="0"/>
                      <w:marRight w:val="0"/>
                      <w:marTop w:val="0"/>
                      <w:marBottom w:val="0"/>
                      <w:divBdr>
                        <w:top w:val="none" w:sz="0" w:space="0" w:color="auto"/>
                        <w:left w:val="none" w:sz="0" w:space="0" w:color="auto"/>
                        <w:bottom w:val="none" w:sz="0" w:space="0" w:color="auto"/>
                        <w:right w:val="none" w:sz="0" w:space="0" w:color="auto"/>
                      </w:divBdr>
                    </w:div>
                  </w:divsChild>
                </w:div>
                <w:div w:id="1543980503">
                  <w:marLeft w:val="0"/>
                  <w:marRight w:val="0"/>
                  <w:marTop w:val="0"/>
                  <w:marBottom w:val="0"/>
                  <w:divBdr>
                    <w:top w:val="none" w:sz="0" w:space="0" w:color="auto"/>
                    <w:left w:val="none" w:sz="0" w:space="0" w:color="auto"/>
                    <w:bottom w:val="none" w:sz="0" w:space="0" w:color="auto"/>
                    <w:right w:val="none" w:sz="0" w:space="0" w:color="auto"/>
                  </w:divBdr>
                  <w:divsChild>
                    <w:div w:id="108817034">
                      <w:marLeft w:val="0"/>
                      <w:marRight w:val="0"/>
                      <w:marTop w:val="0"/>
                      <w:marBottom w:val="0"/>
                      <w:divBdr>
                        <w:top w:val="none" w:sz="0" w:space="0" w:color="auto"/>
                        <w:left w:val="none" w:sz="0" w:space="0" w:color="auto"/>
                        <w:bottom w:val="none" w:sz="0" w:space="0" w:color="auto"/>
                        <w:right w:val="none" w:sz="0" w:space="0" w:color="auto"/>
                      </w:divBdr>
                    </w:div>
                  </w:divsChild>
                </w:div>
                <w:div w:id="828718705">
                  <w:marLeft w:val="0"/>
                  <w:marRight w:val="0"/>
                  <w:marTop w:val="0"/>
                  <w:marBottom w:val="0"/>
                  <w:divBdr>
                    <w:top w:val="none" w:sz="0" w:space="0" w:color="auto"/>
                    <w:left w:val="none" w:sz="0" w:space="0" w:color="auto"/>
                    <w:bottom w:val="none" w:sz="0" w:space="0" w:color="auto"/>
                    <w:right w:val="none" w:sz="0" w:space="0" w:color="auto"/>
                  </w:divBdr>
                  <w:divsChild>
                    <w:div w:id="1361664087">
                      <w:marLeft w:val="0"/>
                      <w:marRight w:val="0"/>
                      <w:marTop w:val="0"/>
                      <w:marBottom w:val="0"/>
                      <w:divBdr>
                        <w:top w:val="none" w:sz="0" w:space="0" w:color="auto"/>
                        <w:left w:val="none" w:sz="0" w:space="0" w:color="auto"/>
                        <w:bottom w:val="none" w:sz="0" w:space="0" w:color="auto"/>
                        <w:right w:val="none" w:sz="0" w:space="0" w:color="auto"/>
                      </w:divBdr>
                    </w:div>
                  </w:divsChild>
                </w:div>
                <w:div w:id="547961219">
                  <w:marLeft w:val="0"/>
                  <w:marRight w:val="0"/>
                  <w:marTop w:val="0"/>
                  <w:marBottom w:val="0"/>
                  <w:divBdr>
                    <w:top w:val="none" w:sz="0" w:space="0" w:color="auto"/>
                    <w:left w:val="none" w:sz="0" w:space="0" w:color="auto"/>
                    <w:bottom w:val="none" w:sz="0" w:space="0" w:color="auto"/>
                    <w:right w:val="none" w:sz="0" w:space="0" w:color="auto"/>
                  </w:divBdr>
                  <w:divsChild>
                    <w:div w:id="1353725686">
                      <w:marLeft w:val="0"/>
                      <w:marRight w:val="0"/>
                      <w:marTop w:val="0"/>
                      <w:marBottom w:val="0"/>
                      <w:divBdr>
                        <w:top w:val="none" w:sz="0" w:space="0" w:color="auto"/>
                        <w:left w:val="none" w:sz="0" w:space="0" w:color="auto"/>
                        <w:bottom w:val="none" w:sz="0" w:space="0" w:color="auto"/>
                        <w:right w:val="none" w:sz="0" w:space="0" w:color="auto"/>
                      </w:divBdr>
                    </w:div>
                  </w:divsChild>
                </w:div>
                <w:div w:id="814106975">
                  <w:marLeft w:val="0"/>
                  <w:marRight w:val="0"/>
                  <w:marTop w:val="0"/>
                  <w:marBottom w:val="0"/>
                  <w:divBdr>
                    <w:top w:val="none" w:sz="0" w:space="0" w:color="auto"/>
                    <w:left w:val="none" w:sz="0" w:space="0" w:color="auto"/>
                    <w:bottom w:val="none" w:sz="0" w:space="0" w:color="auto"/>
                    <w:right w:val="none" w:sz="0" w:space="0" w:color="auto"/>
                  </w:divBdr>
                  <w:divsChild>
                    <w:div w:id="89666671">
                      <w:marLeft w:val="0"/>
                      <w:marRight w:val="0"/>
                      <w:marTop w:val="0"/>
                      <w:marBottom w:val="0"/>
                      <w:divBdr>
                        <w:top w:val="none" w:sz="0" w:space="0" w:color="auto"/>
                        <w:left w:val="none" w:sz="0" w:space="0" w:color="auto"/>
                        <w:bottom w:val="none" w:sz="0" w:space="0" w:color="auto"/>
                        <w:right w:val="none" w:sz="0" w:space="0" w:color="auto"/>
                      </w:divBdr>
                    </w:div>
                  </w:divsChild>
                </w:div>
                <w:div w:id="603615164">
                  <w:marLeft w:val="0"/>
                  <w:marRight w:val="0"/>
                  <w:marTop w:val="0"/>
                  <w:marBottom w:val="0"/>
                  <w:divBdr>
                    <w:top w:val="none" w:sz="0" w:space="0" w:color="auto"/>
                    <w:left w:val="none" w:sz="0" w:space="0" w:color="auto"/>
                    <w:bottom w:val="none" w:sz="0" w:space="0" w:color="auto"/>
                    <w:right w:val="none" w:sz="0" w:space="0" w:color="auto"/>
                  </w:divBdr>
                  <w:divsChild>
                    <w:div w:id="330108109">
                      <w:marLeft w:val="0"/>
                      <w:marRight w:val="0"/>
                      <w:marTop w:val="0"/>
                      <w:marBottom w:val="0"/>
                      <w:divBdr>
                        <w:top w:val="none" w:sz="0" w:space="0" w:color="auto"/>
                        <w:left w:val="none" w:sz="0" w:space="0" w:color="auto"/>
                        <w:bottom w:val="none" w:sz="0" w:space="0" w:color="auto"/>
                        <w:right w:val="none" w:sz="0" w:space="0" w:color="auto"/>
                      </w:divBdr>
                    </w:div>
                  </w:divsChild>
                </w:div>
                <w:div w:id="2061709560">
                  <w:marLeft w:val="0"/>
                  <w:marRight w:val="0"/>
                  <w:marTop w:val="0"/>
                  <w:marBottom w:val="0"/>
                  <w:divBdr>
                    <w:top w:val="none" w:sz="0" w:space="0" w:color="auto"/>
                    <w:left w:val="none" w:sz="0" w:space="0" w:color="auto"/>
                    <w:bottom w:val="none" w:sz="0" w:space="0" w:color="auto"/>
                    <w:right w:val="none" w:sz="0" w:space="0" w:color="auto"/>
                  </w:divBdr>
                  <w:divsChild>
                    <w:div w:id="786852147">
                      <w:marLeft w:val="0"/>
                      <w:marRight w:val="0"/>
                      <w:marTop w:val="0"/>
                      <w:marBottom w:val="0"/>
                      <w:divBdr>
                        <w:top w:val="none" w:sz="0" w:space="0" w:color="auto"/>
                        <w:left w:val="none" w:sz="0" w:space="0" w:color="auto"/>
                        <w:bottom w:val="none" w:sz="0" w:space="0" w:color="auto"/>
                        <w:right w:val="none" w:sz="0" w:space="0" w:color="auto"/>
                      </w:divBdr>
                    </w:div>
                  </w:divsChild>
                </w:div>
                <w:div w:id="901915114">
                  <w:marLeft w:val="0"/>
                  <w:marRight w:val="0"/>
                  <w:marTop w:val="0"/>
                  <w:marBottom w:val="0"/>
                  <w:divBdr>
                    <w:top w:val="none" w:sz="0" w:space="0" w:color="auto"/>
                    <w:left w:val="none" w:sz="0" w:space="0" w:color="auto"/>
                    <w:bottom w:val="none" w:sz="0" w:space="0" w:color="auto"/>
                    <w:right w:val="none" w:sz="0" w:space="0" w:color="auto"/>
                  </w:divBdr>
                  <w:divsChild>
                    <w:div w:id="1258052539">
                      <w:marLeft w:val="0"/>
                      <w:marRight w:val="0"/>
                      <w:marTop w:val="0"/>
                      <w:marBottom w:val="0"/>
                      <w:divBdr>
                        <w:top w:val="none" w:sz="0" w:space="0" w:color="auto"/>
                        <w:left w:val="none" w:sz="0" w:space="0" w:color="auto"/>
                        <w:bottom w:val="none" w:sz="0" w:space="0" w:color="auto"/>
                        <w:right w:val="none" w:sz="0" w:space="0" w:color="auto"/>
                      </w:divBdr>
                    </w:div>
                  </w:divsChild>
                </w:div>
                <w:div w:id="2123526131">
                  <w:marLeft w:val="0"/>
                  <w:marRight w:val="0"/>
                  <w:marTop w:val="0"/>
                  <w:marBottom w:val="0"/>
                  <w:divBdr>
                    <w:top w:val="none" w:sz="0" w:space="0" w:color="auto"/>
                    <w:left w:val="none" w:sz="0" w:space="0" w:color="auto"/>
                    <w:bottom w:val="none" w:sz="0" w:space="0" w:color="auto"/>
                    <w:right w:val="none" w:sz="0" w:space="0" w:color="auto"/>
                  </w:divBdr>
                  <w:divsChild>
                    <w:div w:id="3470288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04974691">
          <w:marLeft w:val="0"/>
          <w:marRight w:val="0"/>
          <w:marTop w:val="0"/>
          <w:marBottom w:val="0"/>
          <w:divBdr>
            <w:top w:val="none" w:sz="0" w:space="0" w:color="auto"/>
            <w:left w:val="none" w:sz="0" w:space="0" w:color="auto"/>
            <w:bottom w:val="none" w:sz="0" w:space="0" w:color="auto"/>
            <w:right w:val="none" w:sz="0" w:space="0" w:color="auto"/>
          </w:divBdr>
        </w:div>
        <w:div w:id="473067220">
          <w:marLeft w:val="0"/>
          <w:marRight w:val="0"/>
          <w:marTop w:val="0"/>
          <w:marBottom w:val="0"/>
          <w:divBdr>
            <w:top w:val="none" w:sz="0" w:space="0" w:color="auto"/>
            <w:left w:val="none" w:sz="0" w:space="0" w:color="auto"/>
            <w:bottom w:val="none" w:sz="0" w:space="0" w:color="auto"/>
            <w:right w:val="none" w:sz="0" w:space="0" w:color="auto"/>
          </w:divBdr>
        </w:div>
        <w:div w:id="1535994148">
          <w:marLeft w:val="0"/>
          <w:marRight w:val="0"/>
          <w:marTop w:val="0"/>
          <w:marBottom w:val="0"/>
          <w:divBdr>
            <w:top w:val="none" w:sz="0" w:space="0" w:color="auto"/>
            <w:left w:val="none" w:sz="0" w:space="0" w:color="auto"/>
            <w:bottom w:val="none" w:sz="0" w:space="0" w:color="auto"/>
            <w:right w:val="none" w:sz="0" w:space="0" w:color="auto"/>
          </w:divBdr>
          <w:divsChild>
            <w:div w:id="1757172295">
              <w:marLeft w:val="0"/>
              <w:marRight w:val="0"/>
              <w:marTop w:val="0"/>
              <w:marBottom w:val="0"/>
              <w:divBdr>
                <w:top w:val="none" w:sz="0" w:space="0" w:color="auto"/>
                <w:left w:val="none" w:sz="0" w:space="0" w:color="auto"/>
                <w:bottom w:val="none" w:sz="0" w:space="0" w:color="auto"/>
                <w:right w:val="none" w:sz="0" w:space="0" w:color="auto"/>
              </w:divBdr>
            </w:div>
            <w:div w:id="2099906134">
              <w:marLeft w:val="0"/>
              <w:marRight w:val="0"/>
              <w:marTop w:val="0"/>
              <w:marBottom w:val="0"/>
              <w:divBdr>
                <w:top w:val="none" w:sz="0" w:space="0" w:color="auto"/>
                <w:left w:val="none" w:sz="0" w:space="0" w:color="auto"/>
                <w:bottom w:val="none" w:sz="0" w:space="0" w:color="auto"/>
                <w:right w:val="none" w:sz="0" w:space="0" w:color="auto"/>
              </w:divBdr>
            </w:div>
            <w:div w:id="735472130">
              <w:marLeft w:val="0"/>
              <w:marRight w:val="0"/>
              <w:marTop w:val="0"/>
              <w:marBottom w:val="0"/>
              <w:divBdr>
                <w:top w:val="none" w:sz="0" w:space="0" w:color="auto"/>
                <w:left w:val="none" w:sz="0" w:space="0" w:color="auto"/>
                <w:bottom w:val="none" w:sz="0" w:space="0" w:color="auto"/>
                <w:right w:val="none" w:sz="0" w:space="0" w:color="auto"/>
              </w:divBdr>
            </w:div>
            <w:div w:id="1739133783">
              <w:marLeft w:val="0"/>
              <w:marRight w:val="0"/>
              <w:marTop w:val="0"/>
              <w:marBottom w:val="0"/>
              <w:divBdr>
                <w:top w:val="none" w:sz="0" w:space="0" w:color="auto"/>
                <w:left w:val="none" w:sz="0" w:space="0" w:color="auto"/>
                <w:bottom w:val="none" w:sz="0" w:space="0" w:color="auto"/>
                <w:right w:val="none" w:sz="0" w:space="0" w:color="auto"/>
              </w:divBdr>
            </w:div>
            <w:div w:id="966621642">
              <w:marLeft w:val="0"/>
              <w:marRight w:val="0"/>
              <w:marTop w:val="0"/>
              <w:marBottom w:val="0"/>
              <w:divBdr>
                <w:top w:val="none" w:sz="0" w:space="0" w:color="auto"/>
                <w:left w:val="none" w:sz="0" w:space="0" w:color="auto"/>
                <w:bottom w:val="none" w:sz="0" w:space="0" w:color="auto"/>
                <w:right w:val="none" w:sz="0" w:space="0" w:color="auto"/>
              </w:divBdr>
            </w:div>
            <w:div w:id="1178495947">
              <w:marLeft w:val="0"/>
              <w:marRight w:val="0"/>
              <w:marTop w:val="0"/>
              <w:marBottom w:val="0"/>
              <w:divBdr>
                <w:top w:val="none" w:sz="0" w:space="0" w:color="auto"/>
                <w:left w:val="none" w:sz="0" w:space="0" w:color="auto"/>
                <w:bottom w:val="none" w:sz="0" w:space="0" w:color="auto"/>
                <w:right w:val="none" w:sz="0" w:space="0" w:color="auto"/>
              </w:divBdr>
            </w:div>
            <w:div w:id="408426272">
              <w:marLeft w:val="0"/>
              <w:marRight w:val="0"/>
              <w:marTop w:val="0"/>
              <w:marBottom w:val="0"/>
              <w:divBdr>
                <w:top w:val="none" w:sz="0" w:space="0" w:color="auto"/>
                <w:left w:val="none" w:sz="0" w:space="0" w:color="auto"/>
                <w:bottom w:val="none" w:sz="0" w:space="0" w:color="auto"/>
                <w:right w:val="none" w:sz="0" w:space="0" w:color="auto"/>
              </w:divBdr>
            </w:div>
            <w:div w:id="1645695724">
              <w:marLeft w:val="0"/>
              <w:marRight w:val="0"/>
              <w:marTop w:val="0"/>
              <w:marBottom w:val="0"/>
              <w:divBdr>
                <w:top w:val="none" w:sz="0" w:space="0" w:color="auto"/>
                <w:left w:val="none" w:sz="0" w:space="0" w:color="auto"/>
                <w:bottom w:val="none" w:sz="0" w:space="0" w:color="auto"/>
                <w:right w:val="none" w:sz="0" w:space="0" w:color="auto"/>
              </w:divBdr>
            </w:div>
            <w:div w:id="876965651">
              <w:marLeft w:val="0"/>
              <w:marRight w:val="0"/>
              <w:marTop w:val="0"/>
              <w:marBottom w:val="0"/>
              <w:divBdr>
                <w:top w:val="none" w:sz="0" w:space="0" w:color="auto"/>
                <w:left w:val="none" w:sz="0" w:space="0" w:color="auto"/>
                <w:bottom w:val="none" w:sz="0" w:space="0" w:color="auto"/>
                <w:right w:val="none" w:sz="0" w:space="0" w:color="auto"/>
              </w:divBdr>
            </w:div>
            <w:div w:id="432479718">
              <w:marLeft w:val="0"/>
              <w:marRight w:val="0"/>
              <w:marTop w:val="0"/>
              <w:marBottom w:val="0"/>
              <w:divBdr>
                <w:top w:val="none" w:sz="0" w:space="0" w:color="auto"/>
                <w:left w:val="none" w:sz="0" w:space="0" w:color="auto"/>
                <w:bottom w:val="none" w:sz="0" w:space="0" w:color="auto"/>
                <w:right w:val="none" w:sz="0" w:space="0" w:color="auto"/>
              </w:divBdr>
            </w:div>
            <w:div w:id="1095058270">
              <w:marLeft w:val="0"/>
              <w:marRight w:val="0"/>
              <w:marTop w:val="0"/>
              <w:marBottom w:val="0"/>
              <w:divBdr>
                <w:top w:val="none" w:sz="0" w:space="0" w:color="auto"/>
                <w:left w:val="none" w:sz="0" w:space="0" w:color="auto"/>
                <w:bottom w:val="none" w:sz="0" w:space="0" w:color="auto"/>
                <w:right w:val="none" w:sz="0" w:space="0" w:color="auto"/>
              </w:divBdr>
            </w:div>
            <w:div w:id="128404369">
              <w:marLeft w:val="0"/>
              <w:marRight w:val="0"/>
              <w:marTop w:val="0"/>
              <w:marBottom w:val="0"/>
              <w:divBdr>
                <w:top w:val="none" w:sz="0" w:space="0" w:color="auto"/>
                <w:left w:val="none" w:sz="0" w:space="0" w:color="auto"/>
                <w:bottom w:val="none" w:sz="0" w:space="0" w:color="auto"/>
                <w:right w:val="none" w:sz="0" w:space="0" w:color="auto"/>
              </w:divBdr>
            </w:div>
            <w:div w:id="551310724">
              <w:marLeft w:val="0"/>
              <w:marRight w:val="0"/>
              <w:marTop w:val="0"/>
              <w:marBottom w:val="0"/>
              <w:divBdr>
                <w:top w:val="none" w:sz="0" w:space="0" w:color="auto"/>
                <w:left w:val="none" w:sz="0" w:space="0" w:color="auto"/>
                <w:bottom w:val="none" w:sz="0" w:space="0" w:color="auto"/>
                <w:right w:val="none" w:sz="0" w:space="0" w:color="auto"/>
              </w:divBdr>
            </w:div>
            <w:div w:id="1728992151">
              <w:marLeft w:val="0"/>
              <w:marRight w:val="0"/>
              <w:marTop w:val="0"/>
              <w:marBottom w:val="0"/>
              <w:divBdr>
                <w:top w:val="none" w:sz="0" w:space="0" w:color="auto"/>
                <w:left w:val="none" w:sz="0" w:space="0" w:color="auto"/>
                <w:bottom w:val="none" w:sz="0" w:space="0" w:color="auto"/>
                <w:right w:val="none" w:sz="0" w:space="0" w:color="auto"/>
              </w:divBdr>
            </w:div>
          </w:divsChild>
        </w:div>
        <w:div w:id="908154543">
          <w:marLeft w:val="0"/>
          <w:marRight w:val="0"/>
          <w:marTop w:val="0"/>
          <w:marBottom w:val="0"/>
          <w:divBdr>
            <w:top w:val="none" w:sz="0" w:space="0" w:color="auto"/>
            <w:left w:val="none" w:sz="0" w:space="0" w:color="auto"/>
            <w:bottom w:val="none" w:sz="0" w:space="0" w:color="auto"/>
            <w:right w:val="none" w:sz="0" w:space="0" w:color="auto"/>
          </w:divBdr>
        </w:div>
        <w:div w:id="307714069">
          <w:marLeft w:val="0"/>
          <w:marRight w:val="0"/>
          <w:marTop w:val="0"/>
          <w:marBottom w:val="0"/>
          <w:divBdr>
            <w:top w:val="none" w:sz="0" w:space="0" w:color="auto"/>
            <w:left w:val="none" w:sz="0" w:space="0" w:color="auto"/>
            <w:bottom w:val="none" w:sz="0" w:space="0" w:color="auto"/>
            <w:right w:val="none" w:sz="0" w:space="0" w:color="auto"/>
          </w:divBdr>
        </w:div>
        <w:div w:id="1190073599">
          <w:marLeft w:val="0"/>
          <w:marRight w:val="0"/>
          <w:marTop w:val="0"/>
          <w:marBottom w:val="0"/>
          <w:divBdr>
            <w:top w:val="none" w:sz="0" w:space="0" w:color="auto"/>
            <w:left w:val="none" w:sz="0" w:space="0" w:color="auto"/>
            <w:bottom w:val="none" w:sz="0" w:space="0" w:color="auto"/>
            <w:right w:val="none" w:sz="0" w:space="0" w:color="auto"/>
          </w:divBdr>
        </w:div>
        <w:div w:id="1977835023">
          <w:marLeft w:val="0"/>
          <w:marRight w:val="0"/>
          <w:marTop w:val="0"/>
          <w:marBottom w:val="0"/>
          <w:divBdr>
            <w:top w:val="none" w:sz="0" w:space="0" w:color="auto"/>
            <w:left w:val="none" w:sz="0" w:space="0" w:color="auto"/>
            <w:bottom w:val="none" w:sz="0" w:space="0" w:color="auto"/>
            <w:right w:val="none" w:sz="0" w:space="0" w:color="auto"/>
          </w:divBdr>
        </w:div>
        <w:div w:id="199436754">
          <w:marLeft w:val="0"/>
          <w:marRight w:val="0"/>
          <w:marTop w:val="0"/>
          <w:marBottom w:val="0"/>
          <w:divBdr>
            <w:top w:val="none" w:sz="0" w:space="0" w:color="auto"/>
            <w:left w:val="none" w:sz="0" w:space="0" w:color="auto"/>
            <w:bottom w:val="none" w:sz="0" w:space="0" w:color="auto"/>
            <w:right w:val="none" w:sz="0" w:space="0" w:color="auto"/>
          </w:divBdr>
        </w:div>
        <w:div w:id="1747267370">
          <w:marLeft w:val="0"/>
          <w:marRight w:val="0"/>
          <w:marTop w:val="0"/>
          <w:marBottom w:val="0"/>
          <w:divBdr>
            <w:top w:val="none" w:sz="0" w:space="0" w:color="auto"/>
            <w:left w:val="none" w:sz="0" w:space="0" w:color="auto"/>
            <w:bottom w:val="none" w:sz="0" w:space="0" w:color="auto"/>
            <w:right w:val="none" w:sz="0" w:space="0" w:color="auto"/>
          </w:divBdr>
        </w:div>
        <w:div w:id="1195801960">
          <w:marLeft w:val="0"/>
          <w:marRight w:val="0"/>
          <w:marTop w:val="0"/>
          <w:marBottom w:val="0"/>
          <w:divBdr>
            <w:top w:val="none" w:sz="0" w:space="0" w:color="auto"/>
            <w:left w:val="none" w:sz="0" w:space="0" w:color="auto"/>
            <w:bottom w:val="none" w:sz="0" w:space="0" w:color="auto"/>
            <w:right w:val="none" w:sz="0" w:space="0" w:color="auto"/>
          </w:divBdr>
          <w:divsChild>
            <w:div w:id="1431706287">
              <w:marLeft w:val="-75"/>
              <w:marRight w:val="0"/>
              <w:marTop w:val="30"/>
              <w:marBottom w:val="30"/>
              <w:divBdr>
                <w:top w:val="none" w:sz="0" w:space="0" w:color="auto"/>
                <w:left w:val="none" w:sz="0" w:space="0" w:color="auto"/>
                <w:bottom w:val="none" w:sz="0" w:space="0" w:color="auto"/>
                <w:right w:val="none" w:sz="0" w:space="0" w:color="auto"/>
              </w:divBdr>
              <w:divsChild>
                <w:div w:id="295332558">
                  <w:marLeft w:val="0"/>
                  <w:marRight w:val="0"/>
                  <w:marTop w:val="0"/>
                  <w:marBottom w:val="0"/>
                  <w:divBdr>
                    <w:top w:val="none" w:sz="0" w:space="0" w:color="auto"/>
                    <w:left w:val="none" w:sz="0" w:space="0" w:color="auto"/>
                    <w:bottom w:val="none" w:sz="0" w:space="0" w:color="auto"/>
                    <w:right w:val="none" w:sz="0" w:space="0" w:color="auto"/>
                  </w:divBdr>
                  <w:divsChild>
                    <w:div w:id="3409540">
                      <w:marLeft w:val="0"/>
                      <w:marRight w:val="0"/>
                      <w:marTop w:val="0"/>
                      <w:marBottom w:val="0"/>
                      <w:divBdr>
                        <w:top w:val="none" w:sz="0" w:space="0" w:color="auto"/>
                        <w:left w:val="none" w:sz="0" w:space="0" w:color="auto"/>
                        <w:bottom w:val="none" w:sz="0" w:space="0" w:color="auto"/>
                        <w:right w:val="none" w:sz="0" w:space="0" w:color="auto"/>
                      </w:divBdr>
                    </w:div>
                  </w:divsChild>
                </w:div>
                <w:div w:id="1554341808">
                  <w:marLeft w:val="0"/>
                  <w:marRight w:val="0"/>
                  <w:marTop w:val="0"/>
                  <w:marBottom w:val="0"/>
                  <w:divBdr>
                    <w:top w:val="none" w:sz="0" w:space="0" w:color="auto"/>
                    <w:left w:val="none" w:sz="0" w:space="0" w:color="auto"/>
                    <w:bottom w:val="none" w:sz="0" w:space="0" w:color="auto"/>
                    <w:right w:val="none" w:sz="0" w:space="0" w:color="auto"/>
                  </w:divBdr>
                  <w:divsChild>
                    <w:div w:id="2030449360">
                      <w:marLeft w:val="0"/>
                      <w:marRight w:val="0"/>
                      <w:marTop w:val="0"/>
                      <w:marBottom w:val="0"/>
                      <w:divBdr>
                        <w:top w:val="none" w:sz="0" w:space="0" w:color="auto"/>
                        <w:left w:val="none" w:sz="0" w:space="0" w:color="auto"/>
                        <w:bottom w:val="none" w:sz="0" w:space="0" w:color="auto"/>
                        <w:right w:val="none" w:sz="0" w:space="0" w:color="auto"/>
                      </w:divBdr>
                    </w:div>
                  </w:divsChild>
                </w:div>
                <w:div w:id="149835763">
                  <w:marLeft w:val="0"/>
                  <w:marRight w:val="0"/>
                  <w:marTop w:val="0"/>
                  <w:marBottom w:val="0"/>
                  <w:divBdr>
                    <w:top w:val="none" w:sz="0" w:space="0" w:color="auto"/>
                    <w:left w:val="none" w:sz="0" w:space="0" w:color="auto"/>
                    <w:bottom w:val="none" w:sz="0" w:space="0" w:color="auto"/>
                    <w:right w:val="none" w:sz="0" w:space="0" w:color="auto"/>
                  </w:divBdr>
                  <w:divsChild>
                    <w:div w:id="1965647829">
                      <w:marLeft w:val="0"/>
                      <w:marRight w:val="0"/>
                      <w:marTop w:val="0"/>
                      <w:marBottom w:val="0"/>
                      <w:divBdr>
                        <w:top w:val="none" w:sz="0" w:space="0" w:color="auto"/>
                        <w:left w:val="none" w:sz="0" w:space="0" w:color="auto"/>
                        <w:bottom w:val="none" w:sz="0" w:space="0" w:color="auto"/>
                        <w:right w:val="none" w:sz="0" w:space="0" w:color="auto"/>
                      </w:divBdr>
                    </w:div>
                  </w:divsChild>
                </w:div>
                <w:div w:id="657028830">
                  <w:marLeft w:val="0"/>
                  <w:marRight w:val="0"/>
                  <w:marTop w:val="0"/>
                  <w:marBottom w:val="0"/>
                  <w:divBdr>
                    <w:top w:val="none" w:sz="0" w:space="0" w:color="auto"/>
                    <w:left w:val="none" w:sz="0" w:space="0" w:color="auto"/>
                    <w:bottom w:val="none" w:sz="0" w:space="0" w:color="auto"/>
                    <w:right w:val="none" w:sz="0" w:space="0" w:color="auto"/>
                  </w:divBdr>
                  <w:divsChild>
                    <w:div w:id="929318985">
                      <w:marLeft w:val="0"/>
                      <w:marRight w:val="0"/>
                      <w:marTop w:val="0"/>
                      <w:marBottom w:val="0"/>
                      <w:divBdr>
                        <w:top w:val="none" w:sz="0" w:space="0" w:color="auto"/>
                        <w:left w:val="none" w:sz="0" w:space="0" w:color="auto"/>
                        <w:bottom w:val="none" w:sz="0" w:space="0" w:color="auto"/>
                        <w:right w:val="none" w:sz="0" w:space="0" w:color="auto"/>
                      </w:divBdr>
                    </w:div>
                  </w:divsChild>
                </w:div>
                <w:div w:id="1956986730">
                  <w:marLeft w:val="0"/>
                  <w:marRight w:val="0"/>
                  <w:marTop w:val="0"/>
                  <w:marBottom w:val="0"/>
                  <w:divBdr>
                    <w:top w:val="none" w:sz="0" w:space="0" w:color="auto"/>
                    <w:left w:val="none" w:sz="0" w:space="0" w:color="auto"/>
                    <w:bottom w:val="none" w:sz="0" w:space="0" w:color="auto"/>
                    <w:right w:val="none" w:sz="0" w:space="0" w:color="auto"/>
                  </w:divBdr>
                  <w:divsChild>
                    <w:div w:id="1397782966">
                      <w:marLeft w:val="0"/>
                      <w:marRight w:val="0"/>
                      <w:marTop w:val="0"/>
                      <w:marBottom w:val="0"/>
                      <w:divBdr>
                        <w:top w:val="none" w:sz="0" w:space="0" w:color="auto"/>
                        <w:left w:val="none" w:sz="0" w:space="0" w:color="auto"/>
                        <w:bottom w:val="none" w:sz="0" w:space="0" w:color="auto"/>
                        <w:right w:val="none" w:sz="0" w:space="0" w:color="auto"/>
                      </w:divBdr>
                    </w:div>
                  </w:divsChild>
                </w:div>
                <w:div w:id="56589261">
                  <w:marLeft w:val="0"/>
                  <w:marRight w:val="0"/>
                  <w:marTop w:val="0"/>
                  <w:marBottom w:val="0"/>
                  <w:divBdr>
                    <w:top w:val="none" w:sz="0" w:space="0" w:color="auto"/>
                    <w:left w:val="none" w:sz="0" w:space="0" w:color="auto"/>
                    <w:bottom w:val="none" w:sz="0" w:space="0" w:color="auto"/>
                    <w:right w:val="none" w:sz="0" w:space="0" w:color="auto"/>
                  </w:divBdr>
                  <w:divsChild>
                    <w:div w:id="1686902672">
                      <w:marLeft w:val="0"/>
                      <w:marRight w:val="0"/>
                      <w:marTop w:val="0"/>
                      <w:marBottom w:val="0"/>
                      <w:divBdr>
                        <w:top w:val="none" w:sz="0" w:space="0" w:color="auto"/>
                        <w:left w:val="none" w:sz="0" w:space="0" w:color="auto"/>
                        <w:bottom w:val="none" w:sz="0" w:space="0" w:color="auto"/>
                        <w:right w:val="none" w:sz="0" w:space="0" w:color="auto"/>
                      </w:divBdr>
                    </w:div>
                  </w:divsChild>
                </w:div>
                <w:div w:id="834105009">
                  <w:marLeft w:val="0"/>
                  <w:marRight w:val="0"/>
                  <w:marTop w:val="0"/>
                  <w:marBottom w:val="0"/>
                  <w:divBdr>
                    <w:top w:val="none" w:sz="0" w:space="0" w:color="auto"/>
                    <w:left w:val="none" w:sz="0" w:space="0" w:color="auto"/>
                    <w:bottom w:val="none" w:sz="0" w:space="0" w:color="auto"/>
                    <w:right w:val="none" w:sz="0" w:space="0" w:color="auto"/>
                  </w:divBdr>
                  <w:divsChild>
                    <w:div w:id="556433046">
                      <w:marLeft w:val="0"/>
                      <w:marRight w:val="0"/>
                      <w:marTop w:val="0"/>
                      <w:marBottom w:val="0"/>
                      <w:divBdr>
                        <w:top w:val="none" w:sz="0" w:space="0" w:color="auto"/>
                        <w:left w:val="none" w:sz="0" w:space="0" w:color="auto"/>
                        <w:bottom w:val="none" w:sz="0" w:space="0" w:color="auto"/>
                        <w:right w:val="none" w:sz="0" w:space="0" w:color="auto"/>
                      </w:divBdr>
                    </w:div>
                    <w:div w:id="1972514711">
                      <w:marLeft w:val="0"/>
                      <w:marRight w:val="0"/>
                      <w:marTop w:val="0"/>
                      <w:marBottom w:val="0"/>
                      <w:divBdr>
                        <w:top w:val="none" w:sz="0" w:space="0" w:color="auto"/>
                        <w:left w:val="none" w:sz="0" w:space="0" w:color="auto"/>
                        <w:bottom w:val="none" w:sz="0" w:space="0" w:color="auto"/>
                        <w:right w:val="none" w:sz="0" w:space="0" w:color="auto"/>
                      </w:divBdr>
                    </w:div>
                    <w:div w:id="1426530895">
                      <w:marLeft w:val="0"/>
                      <w:marRight w:val="0"/>
                      <w:marTop w:val="0"/>
                      <w:marBottom w:val="0"/>
                      <w:divBdr>
                        <w:top w:val="none" w:sz="0" w:space="0" w:color="auto"/>
                        <w:left w:val="none" w:sz="0" w:space="0" w:color="auto"/>
                        <w:bottom w:val="none" w:sz="0" w:space="0" w:color="auto"/>
                        <w:right w:val="none" w:sz="0" w:space="0" w:color="auto"/>
                      </w:divBdr>
                    </w:div>
                  </w:divsChild>
                </w:div>
                <w:div w:id="2102219234">
                  <w:marLeft w:val="0"/>
                  <w:marRight w:val="0"/>
                  <w:marTop w:val="0"/>
                  <w:marBottom w:val="0"/>
                  <w:divBdr>
                    <w:top w:val="none" w:sz="0" w:space="0" w:color="auto"/>
                    <w:left w:val="none" w:sz="0" w:space="0" w:color="auto"/>
                    <w:bottom w:val="none" w:sz="0" w:space="0" w:color="auto"/>
                    <w:right w:val="none" w:sz="0" w:space="0" w:color="auto"/>
                  </w:divBdr>
                  <w:divsChild>
                    <w:div w:id="6779261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49998658">
          <w:marLeft w:val="0"/>
          <w:marRight w:val="0"/>
          <w:marTop w:val="0"/>
          <w:marBottom w:val="0"/>
          <w:divBdr>
            <w:top w:val="none" w:sz="0" w:space="0" w:color="auto"/>
            <w:left w:val="none" w:sz="0" w:space="0" w:color="auto"/>
            <w:bottom w:val="none" w:sz="0" w:space="0" w:color="auto"/>
            <w:right w:val="none" w:sz="0" w:space="0" w:color="auto"/>
          </w:divBdr>
        </w:div>
        <w:div w:id="112478627">
          <w:marLeft w:val="0"/>
          <w:marRight w:val="0"/>
          <w:marTop w:val="0"/>
          <w:marBottom w:val="0"/>
          <w:divBdr>
            <w:top w:val="none" w:sz="0" w:space="0" w:color="auto"/>
            <w:left w:val="none" w:sz="0" w:space="0" w:color="auto"/>
            <w:bottom w:val="none" w:sz="0" w:space="0" w:color="auto"/>
            <w:right w:val="none" w:sz="0" w:space="0" w:color="auto"/>
          </w:divBdr>
        </w:div>
        <w:div w:id="550846784">
          <w:marLeft w:val="0"/>
          <w:marRight w:val="0"/>
          <w:marTop w:val="0"/>
          <w:marBottom w:val="0"/>
          <w:divBdr>
            <w:top w:val="none" w:sz="0" w:space="0" w:color="auto"/>
            <w:left w:val="none" w:sz="0" w:space="0" w:color="auto"/>
            <w:bottom w:val="none" w:sz="0" w:space="0" w:color="auto"/>
            <w:right w:val="none" w:sz="0" w:space="0" w:color="auto"/>
          </w:divBdr>
        </w:div>
        <w:div w:id="1182820959">
          <w:marLeft w:val="0"/>
          <w:marRight w:val="0"/>
          <w:marTop w:val="0"/>
          <w:marBottom w:val="0"/>
          <w:divBdr>
            <w:top w:val="none" w:sz="0" w:space="0" w:color="auto"/>
            <w:left w:val="none" w:sz="0" w:space="0" w:color="auto"/>
            <w:bottom w:val="none" w:sz="0" w:space="0" w:color="auto"/>
            <w:right w:val="none" w:sz="0" w:space="0" w:color="auto"/>
          </w:divBdr>
        </w:div>
        <w:div w:id="1593198844">
          <w:marLeft w:val="0"/>
          <w:marRight w:val="0"/>
          <w:marTop w:val="0"/>
          <w:marBottom w:val="0"/>
          <w:divBdr>
            <w:top w:val="none" w:sz="0" w:space="0" w:color="auto"/>
            <w:left w:val="none" w:sz="0" w:space="0" w:color="auto"/>
            <w:bottom w:val="none" w:sz="0" w:space="0" w:color="auto"/>
            <w:right w:val="none" w:sz="0" w:space="0" w:color="auto"/>
          </w:divBdr>
          <w:divsChild>
            <w:div w:id="2080976701">
              <w:marLeft w:val="-75"/>
              <w:marRight w:val="0"/>
              <w:marTop w:val="30"/>
              <w:marBottom w:val="30"/>
              <w:divBdr>
                <w:top w:val="none" w:sz="0" w:space="0" w:color="auto"/>
                <w:left w:val="none" w:sz="0" w:space="0" w:color="auto"/>
                <w:bottom w:val="none" w:sz="0" w:space="0" w:color="auto"/>
                <w:right w:val="none" w:sz="0" w:space="0" w:color="auto"/>
              </w:divBdr>
              <w:divsChild>
                <w:div w:id="58133191">
                  <w:marLeft w:val="0"/>
                  <w:marRight w:val="0"/>
                  <w:marTop w:val="0"/>
                  <w:marBottom w:val="0"/>
                  <w:divBdr>
                    <w:top w:val="none" w:sz="0" w:space="0" w:color="auto"/>
                    <w:left w:val="none" w:sz="0" w:space="0" w:color="auto"/>
                    <w:bottom w:val="none" w:sz="0" w:space="0" w:color="auto"/>
                    <w:right w:val="none" w:sz="0" w:space="0" w:color="auto"/>
                  </w:divBdr>
                  <w:divsChild>
                    <w:div w:id="931282878">
                      <w:marLeft w:val="0"/>
                      <w:marRight w:val="0"/>
                      <w:marTop w:val="0"/>
                      <w:marBottom w:val="0"/>
                      <w:divBdr>
                        <w:top w:val="none" w:sz="0" w:space="0" w:color="auto"/>
                        <w:left w:val="none" w:sz="0" w:space="0" w:color="auto"/>
                        <w:bottom w:val="none" w:sz="0" w:space="0" w:color="auto"/>
                        <w:right w:val="none" w:sz="0" w:space="0" w:color="auto"/>
                      </w:divBdr>
                    </w:div>
                  </w:divsChild>
                </w:div>
                <w:div w:id="931888380">
                  <w:marLeft w:val="0"/>
                  <w:marRight w:val="0"/>
                  <w:marTop w:val="0"/>
                  <w:marBottom w:val="0"/>
                  <w:divBdr>
                    <w:top w:val="none" w:sz="0" w:space="0" w:color="auto"/>
                    <w:left w:val="none" w:sz="0" w:space="0" w:color="auto"/>
                    <w:bottom w:val="none" w:sz="0" w:space="0" w:color="auto"/>
                    <w:right w:val="none" w:sz="0" w:space="0" w:color="auto"/>
                  </w:divBdr>
                  <w:divsChild>
                    <w:div w:id="1190684254">
                      <w:marLeft w:val="0"/>
                      <w:marRight w:val="0"/>
                      <w:marTop w:val="0"/>
                      <w:marBottom w:val="0"/>
                      <w:divBdr>
                        <w:top w:val="none" w:sz="0" w:space="0" w:color="auto"/>
                        <w:left w:val="none" w:sz="0" w:space="0" w:color="auto"/>
                        <w:bottom w:val="none" w:sz="0" w:space="0" w:color="auto"/>
                        <w:right w:val="none" w:sz="0" w:space="0" w:color="auto"/>
                      </w:divBdr>
                    </w:div>
                  </w:divsChild>
                </w:div>
                <w:div w:id="1276642032">
                  <w:marLeft w:val="0"/>
                  <w:marRight w:val="0"/>
                  <w:marTop w:val="0"/>
                  <w:marBottom w:val="0"/>
                  <w:divBdr>
                    <w:top w:val="none" w:sz="0" w:space="0" w:color="auto"/>
                    <w:left w:val="none" w:sz="0" w:space="0" w:color="auto"/>
                    <w:bottom w:val="none" w:sz="0" w:space="0" w:color="auto"/>
                    <w:right w:val="none" w:sz="0" w:space="0" w:color="auto"/>
                  </w:divBdr>
                  <w:divsChild>
                    <w:div w:id="1837455568">
                      <w:marLeft w:val="0"/>
                      <w:marRight w:val="0"/>
                      <w:marTop w:val="0"/>
                      <w:marBottom w:val="0"/>
                      <w:divBdr>
                        <w:top w:val="none" w:sz="0" w:space="0" w:color="auto"/>
                        <w:left w:val="none" w:sz="0" w:space="0" w:color="auto"/>
                        <w:bottom w:val="none" w:sz="0" w:space="0" w:color="auto"/>
                        <w:right w:val="none" w:sz="0" w:space="0" w:color="auto"/>
                      </w:divBdr>
                    </w:div>
                  </w:divsChild>
                </w:div>
                <w:div w:id="2042976448">
                  <w:marLeft w:val="0"/>
                  <w:marRight w:val="0"/>
                  <w:marTop w:val="0"/>
                  <w:marBottom w:val="0"/>
                  <w:divBdr>
                    <w:top w:val="none" w:sz="0" w:space="0" w:color="auto"/>
                    <w:left w:val="none" w:sz="0" w:space="0" w:color="auto"/>
                    <w:bottom w:val="none" w:sz="0" w:space="0" w:color="auto"/>
                    <w:right w:val="none" w:sz="0" w:space="0" w:color="auto"/>
                  </w:divBdr>
                  <w:divsChild>
                    <w:div w:id="1514497384">
                      <w:marLeft w:val="0"/>
                      <w:marRight w:val="0"/>
                      <w:marTop w:val="0"/>
                      <w:marBottom w:val="0"/>
                      <w:divBdr>
                        <w:top w:val="none" w:sz="0" w:space="0" w:color="auto"/>
                        <w:left w:val="none" w:sz="0" w:space="0" w:color="auto"/>
                        <w:bottom w:val="none" w:sz="0" w:space="0" w:color="auto"/>
                        <w:right w:val="none" w:sz="0" w:space="0" w:color="auto"/>
                      </w:divBdr>
                    </w:div>
                  </w:divsChild>
                </w:div>
                <w:div w:id="1182550997">
                  <w:marLeft w:val="0"/>
                  <w:marRight w:val="0"/>
                  <w:marTop w:val="0"/>
                  <w:marBottom w:val="0"/>
                  <w:divBdr>
                    <w:top w:val="none" w:sz="0" w:space="0" w:color="auto"/>
                    <w:left w:val="none" w:sz="0" w:space="0" w:color="auto"/>
                    <w:bottom w:val="none" w:sz="0" w:space="0" w:color="auto"/>
                    <w:right w:val="none" w:sz="0" w:space="0" w:color="auto"/>
                  </w:divBdr>
                  <w:divsChild>
                    <w:div w:id="1561138800">
                      <w:marLeft w:val="0"/>
                      <w:marRight w:val="0"/>
                      <w:marTop w:val="0"/>
                      <w:marBottom w:val="0"/>
                      <w:divBdr>
                        <w:top w:val="none" w:sz="0" w:space="0" w:color="auto"/>
                        <w:left w:val="none" w:sz="0" w:space="0" w:color="auto"/>
                        <w:bottom w:val="none" w:sz="0" w:space="0" w:color="auto"/>
                        <w:right w:val="none" w:sz="0" w:space="0" w:color="auto"/>
                      </w:divBdr>
                    </w:div>
                  </w:divsChild>
                </w:div>
                <w:div w:id="1959096581">
                  <w:marLeft w:val="0"/>
                  <w:marRight w:val="0"/>
                  <w:marTop w:val="0"/>
                  <w:marBottom w:val="0"/>
                  <w:divBdr>
                    <w:top w:val="none" w:sz="0" w:space="0" w:color="auto"/>
                    <w:left w:val="none" w:sz="0" w:space="0" w:color="auto"/>
                    <w:bottom w:val="none" w:sz="0" w:space="0" w:color="auto"/>
                    <w:right w:val="none" w:sz="0" w:space="0" w:color="auto"/>
                  </w:divBdr>
                  <w:divsChild>
                    <w:div w:id="994721729">
                      <w:marLeft w:val="0"/>
                      <w:marRight w:val="0"/>
                      <w:marTop w:val="0"/>
                      <w:marBottom w:val="0"/>
                      <w:divBdr>
                        <w:top w:val="none" w:sz="0" w:space="0" w:color="auto"/>
                        <w:left w:val="none" w:sz="0" w:space="0" w:color="auto"/>
                        <w:bottom w:val="none" w:sz="0" w:space="0" w:color="auto"/>
                        <w:right w:val="none" w:sz="0" w:space="0" w:color="auto"/>
                      </w:divBdr>
                    </w:div>
                  </w:divsChild>
                </w:div>
                <w:div w:id="600840260">
                  <w:marLeft w:val="0"/>
                  <w:marRight w:val="0"/>
                  <w:marTop w:val="0"/>
                  <w:marBottom w:val="0"/>
                  <w:divBdr>
                    <w:top w:val="none" w:sz="0" w:space="0" w:color="auto"/>
                    <w:left w:val="none" w:sz="0" w:space="0" w:color="auto"/>
                    <w:bottom w:val="none" w:sz="0" w:space="0" w:color="auto"/>
                    <w:right w:val="none" w:sz="0" w:space="0" w:color="auto"/>
                  </w:divBdr>
                  <w:divsChild>
                    <w:div w:id="1422989822">
                      <w:marLeft w:val="0"/>
                      <w:marRight w:val="0"/>
                      <w:marTop w:val="0"/>
                      <w:marBottom w:val="0"/>
                      <w:divBdr>
                        <w:top w:val="none" w:sz="0" w:space="0" w:color="auto"/>
                        <w:left w:val="none" w:sz="0" w:space="0" w:color="auto"/>
                        <w:bottom w:val="none" w:sz="0" w:space="0" w:color="auto"/>
                        <w:right w:val="none" w:sz="0" w:space="0" w:color="auto"/>
                      </w:divBdr>
                    </w:div>
                  </w:divsChild>
                </w:div>
                <w:div w:id="1093822936">
                  <w:marLeft w:val="0"/>
                  <w:marRight w:val="0"/>
                  <w:marTop w:val="0"/>
                  <w:marBottom w:val="0"/>
                  <w:divBdr>
                    <w:top w:val="none" w:sz="0" w:space="0" w:color="auto"/>
                    <w:left w:val="none" w:sz="0" w:space="0" w:color="auto"/>
                    <w:bottom w:val="none" w:sz="0" w:space="0" w:color="auto"/>
                    <w:right w:val="none" w:sz="0" w:space="0" w:color="auto"/>
                  </w:divBdr>
                  <w:divsChild>
                    <w:div w:id="1999141017">
                      <w:marLeft w:val="0"/>
                      <w:marRight w:val="0"/>
                      <w:marTop w:val="0"/>
                      <w:marBottom w:val="0"/>
                      <w:divBdr>
                        <w:top w:val="none" w:sz="0" w:space="0" w:color="auto"/>
                        <w:left w:val="none" w:sz="0" w:space="0" w:color="auto"/>
                        <w:bottom w:val="none" w:sz="0" w:space="0" w:color="auto"/>
                        <w:right w:val="none" w:sz="0" w:space="0" w:color="auto"/>
                      </w:divBdr>
                    </w:div>
                  </w:divsChild>
                </w:div>
                <w:div w:id="301811724">
                  <w:marLeft w:val="0"/>
                  <w:marRight w:val="0"/>
                  <w:marTop w:val="0"/>
                  <w:marBottom w:val="0"/>
                  <w:divBdr>
                    <w:top w:val="none" w:sz="0" w:space="0" w:color="auto"/>
                    <w:left w:val="none" w:sz="0" w:space="0" w:color="auto"/>
                    <w:bottom w:val="none" w:sz="0" w:space="0" w:color="auto"/>
                    <w:right w:val="none" w:sz="0" w:space="0" w:color="auto"/>
                  </w:divBdr>
                  <w:divsChild>
                    <w:div w:id="2099137248">
                      <w:marLeft w:val="0"/>
                      <w:marRight w:val="0"/>
                      <w:marTop w:val="0"/>
                      <w:marBottom w:val="0"/>
                      <w:divBdr>
                        <w:top w:val="none" w:sz="0" w:space="0" w:color="auto"/>
                        <w:left w:val="none" w:sz="0" w:space="0" w:color="auto"/>
                        <w:bottom w:val="none" w:sz="0" w:space="0" w:color="auto"/>
                        <w:right w:val="none" w:sz="0" w:space="0" w:color="auto"/>
                      </w:divBdr>
                    </w:div>
                  </w:divsChild>
                </w:div>
                <w:div w:id="1698701589">
                  <w:marLeft w:val="0"/>
                  <w:marRight w:val="0"/>
                  <w:marTop w:val="0"/>
                  <w:marBottom w:val="0"/>
                  <w:divBdr>
                    <w:top w:val="none" w:sz="0" w:space="0" w:color="auto"/>
                    <w:left w:val="none" w:sz="0" w:space="0" w:color="auto"/>
                    <w:bottom w:val="none" w:sz="0" w:space="0" w:color="auto"/>
                    <w:right w:val="none" w:sz="0" w:space="0" w:color="auto"/>
                  </w:divBdr>
                  <w:divsChild>
                    <w:div w:id="2141072069">
                      <w:marLeft w:val="0"/>
                      <w:marRight w:val="0"/>
                      <w:marTop w:val="0"/>
                      <w:marBottom w:val="0"/>
                      <w:divBdr>
                        <w:top w:val="none" w:sz="0" w:space="0" w:color="auto"/>
                        <w:left w:val="none" w:sz="0" w:space="0" w:color="auto"/>
                        <w:bottom w:val="none" w:sz="0" w:space="0" w:color="auto"/>
                        <w:right w:val="none" w:sz="0" w:space="0" w:color="auto"/>
                      </w:divBdr>
                    </w:div>
                  </w:divsChild>
                </w:div>
                <w:div w:id="706375071">
                  <w:marLeft w:val="0"/>
                  <w:marRight w:val="0"/>
                  <w:marTop w:val="0"/>
                  <w:marBottom w:val="0"/>
                  <w:divBdr>
                    <w:top w:val="none" w:sz="0" w:space="0" w:color="auto"/>
                    <w:left w:val="none" w:sz="0" w:space="0" w:color="auto"/>
                    <w:bottom w:val="none" w:sz="0" w:space="0" w:color="auto"/>
                    <w:right w:val="none" w:sz="0" w:space="0" w:color="auto"/>
                  </w:divBdr>
                  <w:divsChild>
                    <w:div w:id="668096376">
                      <w:marLeft w:val="0"/>
                      <w:marRight w:val="0"/>
                      <w:marTop w:val="0"/>
                      <w:marBottom w:val="0"/>
                      <w:divBdr>
                        <w:top w:val="none" w:sz="0" w:space="0" w:color="auto"/>
                        <w:left w:val="none" w:sz="0" w:space="0" w:color="auto"/>
                        <w:bottom w:val="none" w:sz="0" w:space="0" w:color="auto"/>
                        <w:right w:val="none" w:sz="0" w:space="0" w:color="auto"/>
                      </w:divBdr>
                    </w:div>
                  </w:divsChild>
                </w:div>
                <w:div w:id="854807505">
                  <w:marLeft w:val="0"/>
                  <w:marRight w:val="0"/>
                  <w:marTop w:val="0"/>
                  <w:marBottom w:val="0"/>
                  <w:divBdr>
                    <w:top w:val="none" w:sz="0" w:space="0" w:color="auto"/>
                    <w:left w:val="none" w:sz="0" w:space="0" w:color="auto"/>
                    <w:bottom w:val="none" w:sz="0" w:space="0" w:color="auto"/>
                    <w:right w:val="none" w:sz="0" w:space="0" w:color="auto"/>
                  </w:divBdr>
                  <w:divsChild>
                    <w:div w:id="77964138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64006872">
          <w:marLeft w:val="0"/>
          <w:marRight w:val="0"/>
          <w:marTop w:val="0"/>
          <w:marBottom w:val="0"/>
          <w:divBdr>
            <w:top w:val="none" w:sz="0" w:space="0" w:color="auto"/>
            <w:left w:val="none" w:sz="0" w:space="0" w:color="auto"/>
            <w:bottom w:val="none" w:sz="0" w:space="0" w:color="auto"/>
            <w:right w:val="none" w:sz="0" w:space="0" w:color="auto"/>
          </w:divBdr>
        </w:div>
        <w:div w:id="766972906">
          <w:marLeft w:val="0"/>
          <w:marRight w:val="0"/>
          <w:marTop w:val="0"/>
          <w:marBottom w:val="0"/>
          <w:divBdr>
            <w:top w:val="none" w:sz="0" w:space="0" w:color="auto"/>
            <w:left w:val="none" w:sz="0" w:space="0" w:color="auto"/>
            <w:bottom w:val="none" w:sz="0" w:space="0" w:color="auto"/>
            <w:right w:val="none" w:sz="0" w:space="0" w:color="auto"/>
          </w:divBdr>
        </w:div>
        <w:div w:id="174467461">
          <w:marLeft w:val="0"/>
          <w:marRight w:val="0"/>
          <w:marTop w:val="0"/>
          <w:marBottom w:val="0"/>
          <w:divBdr>
            <w:top w:val="none" w:sz="0" w:space="0" w:color="auto"/>
            <w:left w:val="none" w:sz="0" w:space="0" w:color="auto"/>
            <w:bottom w:val="none" w:sz="0" w:space="0" w:color="auto"/>
            <w:right w:val="none" w:sz="0" w:space="0" w:color="auto"/>
          </w:divBdr>
          <w:divsChild>
            <w:div w:id="133723721">
              <w:marLeft w:val="0"/>
              <w:marRight w:val="0"/>
              <w:marTop w:val="0"/>
              <w:marBottom w:val="0"/>
              <w:divBdr>
                <w:top w:val="none" w:sz="0" w:space="0" w:color="auto"/>
                <w:left w:val="none" w:sz="0" w:space="0" w:color="auto"/>
                <w:bottom w:val="none" w:sz="0" w:space="0" w:color="auto"/>
                <w:right w:val="none" w:sz="0" w:space="0" w:color="auto"/>
              </w:divBdr>
            </w:div>
            <w:div w:id="104807676">
              <w:marLeft w:val="0"/>
              <w:marRight w:val="0"/>
              <w:marTop w:val="0"/>
              <w:marBottom w:val="0"/>
              <w:divBdr>
                <w:top w:val="none" w:sz="0" w:space="0" w:color="auto"/>
                <w:left w:val="none" w:sz="0" w:space="0" w:color="auto"/>
                <w:bottom w:val="none" w:sz="0" w:space="0" w:color="auto"/>
                <w:right w:val="none" w:sz="0" w:space="0" w:color="auto"/>
              </w:divBdr>
            </w:div>
            <w:div w:id="1000692183">
              <w:marLeft w:val="0"/>
              <w:marRight w:val="0"/>
              <w:marTop w:val="0"/>
              <w:marBottom w:val="0"/>
              <w:divBdr>
                <w:top w:val="none" w:sz="0" w:space="0" w:color="auto"/>
                <w:left w:val="none" w:sz="0" w:space="0" w:color="auto"/>
                <w:bottom w:val="none" w:sz="0" w:space="0" w:color="auto"/>
                <w:right w:val="none" w:sz="0" w:space="0" w:color="auto"/>
              </w:divBdr>
            </w:div>
            <w:div w:id="681010322">
              <w:marLeft w:val="0"/>
              <w:marRight w:val="0"/>
              <w:marTop w:val="0"/>
              <w:marBottom w:val="0"/>
              <w:divBdr>
                <w:top w:val="none" w:sz="0" w:space="0" w:color="auto"/>
                <w:left w:val="none" w:sz="0" w:space="0" w:color="auto"/>
                <w:bottom w:val="none" w:sz="0" w:space="0" w:color="auto"/>
                <w:right w:val="none" w:sz="0" w:space="0" w:color="auto"/>
              </w:divBdr>
            </w:div>
            <w:div w:id="2075004819">
              <w:marLeft w:val="0"/>
              <w:marRight w:val="0"/>
              <w:marTop w:val="0"/>
              <w:marBottom w:val="0"/>
              <w:divBdr>
                <w:top w:val="none" w:sz="0" w:space="0" w:color="auto"/>
                <w:left w:val="none" w:sz="0" w:space="0" w:color="auto"/>
                <w:bottom w:val="none" w:sz="0" w:space="0" w:color="auto"/>
                <w:right w:val="none" w:sz="0" w:space="0" w:color="auto"/>
              </w:divBdr>
            </w:div>
            <w:div w:id="310133322">
              <w:marLeft w:val="0"/>
              <w:marRight w:val="0"/>
              <w:marTop w:val="0"/>
              <w:marBottom w:val="0"/>
              <w:divBdr>
                <w:top w:val="none" w:sz="0" w:space="0" w:color="auto"/>
                <w:left w:val="none" w:sz="0" w:space="0" w:color="auto"/>
                <w:bottom w:val="none" w:sz="0" w:space="0" w:color="auto"/>
                <w:right w:val="none" w:sz="0" w:space="0" w:color="auto"/>
              </w:divBdr>
            </w:div>
            <w:div w:id="651911256">
              <w:marLeft w:val="0"/>
              <w:marRight w:val="0"/>
              <w:marTop w:val="0"/>
              <w:marBottom w:val="0"/>
              <w:divBdr>
                <w:top w:val="none" w:sz="0" w:space="0" w:color="auto"/>
                <w:left w:val="none" w:sz="0" w:space="0" w:color="auto"/>
                <w:bottom w:val="none" w:sz="0" w:space="0" w:color="auto"/>
                <w:right w:val="none" w:sz="0" w:space="0" w:color="auto"/>
              </w:divBdr>
            </w:div>
            <w:div w:id="1066301050">
              <w:marLeft w:val="0"/>
              <w:marRight w:val="0"/>
              <w:marTop w:val="0"/>
              <w:marBottom w:val="0"/>
              <w:divBdr>
                <w:top w:val="none" w:sz="0" w:space="0" w:color="auto"/>
                <w:left w:val="none" w:sz="0" w:space="0" w:color="auto"/>
                <w:bottom w:val="none" w:sz="0" w:space="0" w:color="auto"/>
                <w:right w:val="none" w:sz="0" w:space="0" w:color="auto"/>
              </w:divBdr>
            </w:div>
            <w:div w:id="1401903612">
              <w:marLeft w:val="0"/>
              <w:marRight w:val="0"/>
              <w:marTop w:val="0"/>
              <w:marBottom w:val="0"/>
              <w:divBdr>
                <w:top w:val="none" w:sz="0" w:space="0" w:color="auto"/>
                <w:left w:val="none" w:sz="0" w:space="0" w:color="auto"/>
                <w:bottom w:val="none" w:sz="0" w:space="0" w:color="auto"/>
                <w:right w:val="none" w:sz="0" w:space="0" w:color="auto"/>
              </w:divBdr>
            </w:div>
            <w:div w:id="2060780822">
              <w:marLeft w:val="0"/>
              <w:marRight w:val="0"/>
              <w:marTop w:val="0"/>
              <w:marBottom w:val="0"/>
              <w:divBdr>
                <w:top w:val="none" w:sz="0" w:space="0" w:color="auto"/>
                <w:left w:val="none" w:sz="0" w:space="0" w:color="auto"/>
                <w:bottom w:val="none" w:sz="0" w:space="0" w:color="auto"/>
                <w:right w:val="none" w:sz="0" w:space="0" w:color="auto"/>
              </w:divBdr>
            </w:div>
            <w:div w:id="1345132427">
              <w:marLeft w:val="0"/>
              <w:marRight w:val="0"/>
              <w:marTop w:val="0"/>
              <w:marBottom w:val="0"/>
              <w:divBdr>
                <w:top w:val="none" w:sz="0" w:space="0" w:color="auto"/>
                <w:left w:val="none" w:sz="0" w:space="0" w:color="auto"/>
                <w:bottom w:val="none" w:sz="0" w:space="0" w:color="auto"/>
                <w:right w:val="none" w:sz="0" w:space="0" w:color="auto"/>
              </w:divBdr>
            </w:div>
            <w:div w:id="432744305">
              <w:marLeft w:val="0"/>
              <w:marRight w:val="0"/>
              <w:marTop w:val="0"/>
              <w:marBottom w:val="0"/>
              <w:divBdr>
                <w:top w:val="none" w:sz="0" w:space="0" w:color="auto"/>
                <w:left w:val="none" w:sz="0" w:space="0" w:color="auto"/>
                <w:bottom w:val="none" w:sz="0" w:space="0" w:color="auto"/>
                <w:right w:val="none" w:sz="0" w:space="0" w:color="auto"/>
              </w:divBdr>
            </w:div>
            <w:div w:id="1395471542">
              <w:marLeft w:val="0"/>
              <w:marRight w:val="0"/>
              <w:marTop w:val="0"/>
              <w:marBottom w:val="0"/>
              <w:divBdr>
                <w:top w:val="none" w:sz="0" w:space="0" w:color="auto"/>
                <w:left w:val="none" w:sz="0" w:space="0" w:color="auto"/>
                <w:bottom w:val="none" w:sz="0" w:space="0" w:color="auto"/>
                <w:right w:val="none" w:sz="0" w:space="0" w:color="auto"/>
              </w:divBdr>
            </w:div>
            <w:div w:id="1707559623">
              <w:marLeft w:val="0"/>
              <w:marRight w:val="0"/>
              <w:marTop w:val="0"/>
              <w:marBottom w:val="0"/>
              <w:divBdr>
                <w:top w:val="none" w:sz="0" w:space="0" w:color="auto"/>
                <w:left w:val="none" w:sz="0" w:space="0" w:color="auto"/>
                <w:bottom w:val="none" w:sz="0" w:space="0" w:color="auto"/>
                <w:right w:val="none" w:sz="0" w:space="0" w:color="auto"/>
              </w:divBdr>
            </w:div>
            <w:div w:id="2143649138">
              <w:marLeft w:val="0"/>
              <w:marRight w:val="0"/>
              <w:marTop w:val="0"/>
              <w:marBottom w:val="0"/>
              <w:divBdr>
                <w:top w:val="none" w:sz="0" w:space="0" w:color="auto"/>
                <w:left w:val="none" w:sz="0" w:space="0" w:color="auto"/>
                <w:bottom w:val="none" w:sz="0" w:space="0" w:color="auto"/>
                <w:right w:val="none" w:sz="0" w:space="0" w:color="auto"/>
              </w:divBdr>
            </w:div>
            <w:div w:id="1695766678">
              <w:marLeft w:val="0"/>
              <w:marRight w:val="0"/>
              <w:marTop w:val="0"/>
              <w:marBottom w:val="0"/>
              <w:divBdr>
                <w:top w:val="none" w:sz="0" w:space="0" w:color="auto"/>
                <w:left w:val="none" w:sz="0" w:space="0" w:color="auto"/>
                <w:bottom w:val="none" w:sz="0" w:space="0" w:color="auto"/>
                <w:right w:val="none" w:sz="0" w:space="0" w:color="auto"/>
              </w:divBdr>
            </w:div>
          </w:divsChild>
        </w:div>
        <w:div w:id="1816751185">
          <w:marLeft w:val="0"/>
          <w:marRight w:val="0"/>
          <w:marTop w:val="0"/>
          <w:marBottom w:val="0"/>
          <w:divBdr>
            <w:top w:val="none" w:sz="0" w:space="0" w:color="auto"/>
            <w:left w:val="none" w:sz="0" w:space="0" w:color="auto"/>
            <w:bottom w:val="none" w:sz="0" w:space="0" w:color="auto"/>
            <w:right w:val="none" w:sz="0" w:space="0" w:color="auto"/>
          </w:divBdr>
        </w:div>
        <w:div w:id="13581720">
          <w:marLeft w:val="0"/>
          <w:marRight w:val="0"/>
          <w:marTop w:val="0"/>
          <w:marBottom w:val="0"/>
          <w:divBdr>
            <w:top w:val="none" w:sz="0" w:space="0" w:color="auto"/>
            <w:left w:val="none" w:sz="0" w:space="0" w:color="auto"/>
            <w:bottom w:val="none" w:sz="0" w:space="0" w:color="auto"/>
            <w:right w:val="none" w:sz="0" w:space="0" w:color="auto"/>
          </w:divBdr>
        </w:div>
        <w:div w:id="481581424">
          <w:marLeft w:val="0"/>
          <w:marRight w:val="0"/>
          <w:marTop w:val="0"/>
          <w:marBottom w:val="0"/>
          <w:divBdr>
            <w:top w:val="none" w:sz="0" w:space="0" w:color="auto"/>
            <w:left w:val="none" w:sz="0" w:space="0" w:color="auto"/>
            <w:bottom w:val="none" w:sz="0" w:space="0" w:color="auto"/>
            <w:right w:val="none" w:sz="0" w:space="0" w:color="auto"/>
          </w:divBdr>
        </w:div>
        <w:div w:id="1299994012">
          <w:marLeft w:val="0"/>
          <w:marRight w:val="0"/>
          <w:marTop w:val="0"/>
          <w:marBottom w:val="0"/>
          <w:divBdr>
            <w:top w:val="none" w:sz="0" w:space="0" w:color="auto"/>
            <w:left w:val="none" w:sz="0" w:space="0" w:color="auto"/>
            <w:bottom w:val="none" w:sz="0" w:space="0" w:color="auto"/>
            <w:right w:val="none" w:sz="0" w:space="0" w:color="auto"/>
          </w:divBdr>
        </w:div>
        <w:div w:id="1619338945">
          <w:marLeft w:val="0"/>
          <w:marRight w:val="0"/>
          <w:marTop w:val="0"/>
          <w:marBottom w:val="0"/>
          <w:divBdr>
            <w:top w:val="none" w:sz="0" w:space="0" w:color="auto"/>
            <w:left w:val="none" w:sz="0" w:space="0" w:color="auto"/>
            <w:bottom w:val="none" w:sz="0" w:space="0" w:color="auto"/>
            <w:right w:val="none" w:sz="0" w:space="0" w:color="auto"/>
          </w:divBdr>
        </w:div>
        <w:div w:id="405960424">
          <w:marLeft w:val="0"/>
          <w:marRight w:val="0"/>
          <w:marTop w:val="0"/>
          <w:marBottom w:val="0"/>
          <w:divBdr>
            <w:top w:val="none" w:sz="0" w:space="0" w:color="auto"/>
            <w:left w:val="none" w:sz="0" w:space="0" w:color="auto"/>
            <w:bottom w:val="none" w:sz="0" w:space="0" w:color="auto"/>
            <w:right w:val="none" w:sz="0" w:space="0" w:color="auto"/>
          </w:divBdr>
          <w:divsChild>
            <w:div w:id="397896332">
              <w:marLeft w:val="-75"/>
              <w:marRight w:val="0"/>
              <w:marTop w:val="30"/>
              <w:marBottom w:val="30"/>
              <w:divBdr>
                <w:top w:val="none" w:sz="0" w:space="0" w:color="auto"/>
                <w:left w:val="none" w:sz="0" w:space="0" w:color="auto"/>
                <w:bottom w:val="none" w:sz="0" w:space="0" w:color="auto"/>
                <w:right w:val="none" w:sz="0" w:space="0" w:color="auto"/>
              </w:divBdr>
              <w:divsChild>
                <w:div w:id="241524373">
                  <w:marLeft w:val="0"/>
                  <w:marRight w:val="0"/>
                  <w:marTop w:val="0"/>
                  <w:marBottom w:val="0"/>
                  <w:divBdr>
                    <w:top w:val="none" w:sz="0" w:space="0" w:color="auto"/>
                    <w:left w:val="none" w:sz="0" w:space="0" w:color="auto"/>
                    <w:bottom w:val="none" w:sz="0" w:space="0" w:color="auto"/>
                    <w:right w:val="none" w:sz="0" w:space="0" w:color="auto"/>
                  </w:divBdr>
                  <w:divsChild>
                    <w:div w:id="1546941605">
                      <w:marLeft w:val="0"/>
                      <w:marRight w:val="0"/>
                      <w:marTop w:val="0"/>
                      <w:marBottom w:val="0"/>
                      <w:divBdr>
                        <w:top w:val="none" w:sz="0" w:space="0" w:color="auto"/>
                        <w:left w:val="none" w:sz="0" w:space="0" w:color="auto"/>
                        <w:bottom w:val="none" w:sz="0" w:space="0" w:color="auto"/>
                        <w:right w:val="none" w:sz="0" w:space="0" w:color="auto"/>
                      </w:divBdr>
                    </w:div>
                  </w:divsChild>
                </w:div>
                <w:div w:id="1757289014">
                  <w:marLeft w:val="0"/>
                  <w:marRight w:val="0"/>
                  <w:marTop w:val="0"/>
                  <w:marBottom w:val="0"/>
                  <w:divBdr>
                    <w:top w:val="none" w:sz="0" w:space="0" w:color="auto"/>
                    <w:left w:val="none" w:sz="0" w:space="0" w:color="auto"/>
                    <w:bottom w:val="none" w:sz="0" w:space="0" w:color="auto"/>
                    <w:right w:val="none" w:sz="0" w:space="0" w:color="auto"/>
                  </w:divBdr>
                  <w:divsChild>
                    <w:div w:id="289164219">
                      <w:marLeft w:val="0"/>
                      <w:marRight w:val="0"/>
                      <w:marTop w:val="0"/>
                      <w:marBottom w:val="0"/>
                      <w:divBdr>
                        <w:top w:val="none" w:sz="0" w:space="0" w:color="auto"/>
                        <w:left w:val="none" w:sz="0" w:space="0" w:color="auto"/>
                        <w:bottom w:val="none" w:sz="0" w:space="0" w:color="auto"/>
                        <w:right w:val="none" w:sz="0" w:space="0" w:color="auto"/>
                      </w:divBdr>
                    </w:div>
                  </w:divsChild>
                </w:div>
                <w:div w:id="1322614060">
                  <w:marLeft w:val="0"/>
                  <w:marRight w:val="0"/>
                  <w:marTop w:val="0"/>
                  <w:marBottom w:val="0"/>
                  <w:divBdr>
                    <w:top w:val="none" w:sz="0" w:space="0" w:color="auto"/>
                    <w:left w:val="none" w:sz="0" w:space="0" w:color="auto"/>
                    <w:bottom w:val="none" w:sz="0" w:space="0" w:color="auto"/>
                    <w:right w:val="none" w:sz="0" w:space="0" w:color="auto"/>
                  </w:divBdr>
                  <w:divsChild>
                    <w:div w:id="300382989">
                      <w:marLeft w:val="0"/>
                      <w:marRight w:val="0"/>
                      <w:marTop w:val="0"/>
                      <w:marBottom w:val="0"/>
                      <w:divBdr>
                        <w:top w:val="none" w:sz="0" w:space="0" w:color="auto"/>
                        <w:left w:val="none" w:sz="0" w:space="0" w:color="auto"/>
                        <w:bottom w:val="none" w:sz="0" w:space="0" w:color="auto"/>
                        <w:right w:val="none" w:sz="0" w:space="0" w:color="auto"/>
                      </w:divBdr>
                    </w:div>
                  </w:divsChild>
                </w:div>
                <w:div w:id="2000306065">
                  <w:marLeft w:val="0"/>
                  <w:marRight w:val="0"/>
                  <w:marTop w:val="0"/>
                  <w:marBottom w:val="0"/>
                  <w:divBdr>
                    <w:top w:val="none" w:sz="0" w:space="0" w:color="auto"/>
                    <w:left w:val="none" w:sz="0" w:space="0" w:color="auto"/>
                    <w:bottom w:val="none" w:sz="0" w:space="0" w:color="auto"/>
                    <w:right w:val="none" w:sz="0" w:space="0" w:color="auto"/>
                  </w:divBdr>
                  <w:divsChild>
                    <w:div w:id="945503803">
                      <w:marLeft w:val="0"/>
                      <w:marRight w:val="0"/>
                      <w:marTop w:val="0"/>
                      <w:marBottom w:val="0"/>
                      <w:divBdr>
                        <w:top w:val="none" w:sz="0" w:space="0" w:color="auto"/>
                        <w:left w:val="none" w:sz="0" w:space="0" w:color="auto"/>
                        <w:bottom w:val="none" w:sz="0" w:space="0" w:color="auto"/>
                        <w:right w:val="none" w:sz="0" w:space="0" w:color="auto"/>
                      </w:divBdr>
                    </w:div>
                  </w:divsChild>
                </w:div>
                <w:div w:id="955136935">
                  <w:marLeft w:val="0"/>
                  <w:marRight w:val="0"/>
                  <w:marTop w:val="0"/>
                  <w:marBottom w:val="0"/>
                  <w:divBdr>
                    <w:top w:val="none" w:sz="0" w:space="0" w:color="auto"/>
                    <w:left w:val="none" w:sz="0" w:space="0" w:color="auto"/>
                    <w:bottom w:val="none" w:sz="0" w:space="0" w:color="auto"/>
                    <w:right w:val="none" w:sz="0" w:space="0" w:color="auto"/>
                  </w:divBdr>
                  <w:divsChild>
                    <w:div w:id="931594849">
                      <w:marLeft w:val="0"/>
                      <w:marRight w:val="0"/>
                      <w:marTop w:val="0"/>
                      <w:marBottom w:val="0"/>
                      <w:divBdr>
                        <w:top w:val="none" w:sz="0" w:space="0" w:color="auto"/>
                        <w:left w:val="none" w:sz="0" w:space="0" w:color="auto"/>
                        <w:bottom w:val="none" w:sz="0" w:space="0" w:color="auto"/>
                        <w:right w:val="none" w:sz="0" w:space="0" w:color="auto"/>
                      </w:divBdr>
                    </w:div>
                  </w:divsChild>
                </w:div>
                <w:div w:id="2092313082">
                  <w:marLeft w:val="0"/>
                  <w:marRight w:val="0"/>
                  <w:marTop w:val="0"/>
                  <w:marBottom w:val="0"/>
                  <w:divBdr>
                    <w:top w:val="none" w:sz="0" w:space="0" w:color="auto"/>
                    <w:left w:val="none" w:sz="0" w:space="0" w:color="auto"/>
                    <w:bottom w:val="none" w:sz="0" w:space="0" w:color="auto"/>
                    <w:right w:val="none" w:sz="0" w:space="0" w:color="auto"/>
                  </w:divBdr>
                  <w:divsChild>
                    <w:div w:id="393743921">
                      <w:marLeft w:val="0"/>
                      <w:marRight w:val="0"/>
                      <w:marTop w:val="0"/>
                      <w:marBottom w:val="0"/>
                      <w:divBdr>
                        <w:top w:val="none" w:sz="0" w:space="0" w:color="auto"/>
                        <w:left w:val="none" w:sz="0" w:space="0" w:color="auto"/>
                        <w:bottom w:val="none" w:sz="0" w:space="0" w:color="auto"/>
                        <w:right w:val="none" w:sz="0" w:space="0" w:color="auto"/>
                      </w:divBdr>
                    </w:div>
                  </w:divsChild>
                </w:div>
                <w:div w:id="1233614836">
                  <w:marLeft w:val="0"/>
                  <w:marRight w:val="0"/>
                  <w:marTop w:val="0"/>
                  <w:marBottom w:val="0"/>
                  <w:divBdr>
                    <w:top w:val="none" w:sz="0" w:space="0" w:color="auto"/>
                    <w:left w:val="none" w:sz="0" w:space="0" w:color="auto"/>
                    <w:bottom w:val="none" w:sz="0" w:space="0" w:color="auto"/>
                    <w:right w:val="none" w:sz="0" w:space="0" w:color="auto"/>
                  </w:divBdr>
                  <w:divsChild>
                    <w:div w:id="1927029339">
                      <w:marLeft w:val="0"/>
                      <w:marRight w:val="0"/>
                      <w:marTop w:val="0"/>
                      <w:marBottom w:val="0"/>
                      <w:divBdr>
                        <w:top w:val="none" w:sz="0" w:space="0" w:color="auto"/>
                        <w:left w:val="none" w:sz="0" w:space="0" w:color="auto"/>
                        <w:bottom w:val="none" w:sz="0" w:space="0" w:color="auto"/>
                        <w:right w:val="none" w:sz="0" w:space="0" w:color="auto"/>
                      </w:divBdr>
                    </w:div>
                    <w:div w:id="261694889">
                      <w:marLeft w:val="0"/>
                      <w:marRight w:val="0"/>
                      <w:marTop w:val="0"/>
                      <w:marBottom w:val="0"/>
                      <w:divBdr>
                        <w:top w:val="none" w:sz="0" w:space="0" w:color="auto"/>
                        <w:left w:val="none" w:sz="0" w:space="0" w:color="auto"/>
                        <w:bottom w:val="none" w:sz="0" w:space="0" w:color="auto"/>
                        <w:right w:val="none" w:sz="0" w:space="0" w:color="auto"/>
                      </w:divBdr>
                    </w:div>
                    <w:div w:id="1386249997">
                      <w:marLeft w:val="0"/>
                      <w:marRight w:val="0"/>
                      <w:marTop w:val="0"/>
                      <w:marBottom w:val="0"/>
                      <w:divBdr>
                        <w:top w:val="none" w:sz="0" w:space="0" w:color="auto"/>
                        <w:left w:val="none" w:sz="0" w:space="0" w:color="auto"/>
                        <w:bottom w:val="none" w:sz="0" w:space="0" w:color="auto"/>
                        <w:right w:val="none" w:sz="0" w:space="0" w:color="auto"/>
                      </w:divBdr>
                    </w:div>
                  </w:divsChild>
                </w:div>
                <w:div w:id="618031519">
                  <w:marLeft w:val="0"/>
                  <w:marRight w:val="0"/>
                  <w:marTop w:val="0"/>
                  <w:marBottom w:val="0"/>
                  <w:divBdr>
                    <w:top w:val="none" w:sz="0" w:space="0" w:color="auto"/>
                    <w:left w:val="none" w:sz="0" w:space="0" w:color="auto"/>
                    <w:bottom w:val="none" w:sz="0" w:space="0" w:color="auto"/>
                    <w:right w:val="none" w:sz="0" w:space="0" w:color="auto"/>
                  </w:divBdr>
                  <w:divsChild>
                    <w:div w:id="18401967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37991676">
          <w:marLeft w:val="0"/>
          <w:marRight w:val="0"/>
          <w:marTop w:val="0"/>
          <w:marBottom w:val="0"/>
          <w:divBdr>
            <w:top w:val="none" w:sz="0" w:space="0" w:color="auto"/>
            <w:left w:val="none" w:sz="0" w:space="0" w:color="auto"/>
            <w:bottom w:val="none" w:sz="0" w:space="0" w:color="auto"/>
            <w:right w:val="none" w:sz="0" w:space="0" w:color="auto"/>
          </w:divBdr>
        </w:div>
        <w:div w:id="1921792855">
          <w:marLeft w:val="0"/>
          <w:marRight w:val="0"/>
          <w:marTop w:val="0"/>
          <w:marBottom w:val="0"/>
          <w:divBdr>
            <w:top w:val="none" w:sz="0" w:space="0" w:color="auto"/>
            <w:left w:val="none" w:sz="0" w:space="0" w:color="auto"/>
            <w:bottom w:val="none" w:sz="0" w:space="0" w:color="auto"/>
            <w:right w:val="none" w:sz="0" w:space="0" w:color="auto"/>
          </w:divBdr>
        </w:div>
        <w:div w:id="310717238">
          <w:marLeft w:val="0"/>
          <w:marRight w:val="0"/>
          <w:marTop w:val="0"/>
          <w:marBottom w:val="0"/>
          <w:divBdr>
            <w:top w:val="none" w:sz="0" w:space="0" w:color="auto"/>
            <w:left w:val="none" w:sz="0" w:space="0" w:color="auto"/>
            <w:bottom w:val="none" w:sz="0" w:space="0" w:color="auto"/>
            <w:right w:val="none" w:sz="0" w:space="0" w:color="auto"/>
          </w:divBdr>
        </w:div>
        <w:div w:id="1083573934">
          <w:marLeft w:val="0"/>
          <w:marRight w:val="0"/>
          <w:marTop w:val="0"/>
          <w:marBottom w:val="0"/>
          <w:divBdr>
            <w:top w:val="none" w:sz="0" w:space="0" w:color="auto"/>
            <w:left w:val="none" w:sz="0" w:space="0" w:color="auto"/>
            <w:bottom w:val="none" w:sz="0" w:space="0" w:color="auto"/>
            <w:right w:val="none" w:sz="0" w:space="0" w:color="auto"/>
          </w:divBdr>
        </w:div>
        <w:div w:id="459570698">
          <w:marLeft w:val="0"/>
          <w:marRight w:val="0"/>
          <w:marTop w:val="0"/>
          <w:marBottom w:val="0"/>
          <w:divBdr>
            <w:top w:val="none" w:sz="0" w:space="0" w:color="auto"/>
            <w:left w:val="none" w:sz="0" w:space="0" w:color="auto"/>
            <w:bottom w:val="none" w:sz="0" w:space="0" w:color="auto"/>
            <w:right w:val="none" w:sz="0" w:space="0" w:color="auto"/>
          </w:divBdr>
          <w:divsChild>
            <w:div w:id="417597478">
              <w:marLeft w:val="-75"/>
              <w:marRight w:val="0"/>
              <w:marTop w:val="30"/>
              <w:marBottom w:val="30"/>
              <w:divBdr>
                <w:top w:val="none" w:sz="0" w:space="0" w:color="auto"/>
                <w:left w:val="none" w:sz="0" w:space="0" w:color="auto"/>
                <w:bottom w:val="none" w:sz="0" w:space="0" w:color="auto"/>
                <w:right w:val="none" w:sz="0" w:space="0" w:color="auto"/>
              </w:divBdr>
              <w:divsChild>
                <w:div w:id="2137022341">
                  <w:marLeft w:val="0"/>
                  <w:marRight w:val="0"/>
                  <w:marTop w:val="0"/>
                  <w:marBottom w:val="0"/>
                  <w:divBdr>
                    <w:top w:val="none" w:sz="0" w:space="0" w:color="auto"/>
                    <w:left w:val="none" w:sz="0" w:space="0" w:color="auto"/>
                    <w:bottom w:val="none" w:sz="0" w:space="0" w:color="auto"/>
                    <w:right w:val="none" w:sz="0" w:space="0" w:color="auto"/>
                  </w:divBdr>
                  <w:divsChild>
                    <w:div w:id="457798934">
                      <w:marLeft w:val="0"/>
                      <w:marRight w:val="0"/>
                      <w:marTop w:val="0"/>
                      <w:marBottom w:val="0"/>
                      <w:divBdr>
                        <w:top w:val="none" w:sz="0" w:space="0" w:color="auto"/>
                        <w:left w:val="none" w:sz="0" w:space="0" w:color="auto"/>
                        <w:bottom w:val="none" w:sz="0" w:space="0" w:color="auto"/>
                        <w:right w:val="none" w:sz="0" w:space="0" w:color="auto"/>
                      </w:divBdr>
                    </w:div>
                  </w:divsChild>
                </w:div>
                <w:div w:id="1281304257">
                  <w:marLeft w:val="0"/>
                  <w:marRight w:val="0"/>
                  <w:marTop w:val="0"/>
                  <w:marBottom w:val="0"/>
                  <w:divBdr>
                    <w:top w:val="none" w:sz="0" w:space="0" w:color="auto"/>
                    <w:left w:val="none" w:sz="0" w:space="0" w:color="auto"/>
                    <w:bottom w:val="none" w:sz="0" w:space="0" w:color="auto"/>
                    <w:right w:val="none" w:sz="0" w:space="0" w:color="auto"/>
                  </w:divBdr>
                  <w:divsChild>
                    <w:div w:id="155386842">
                      <w:marLeft w:val="0"/>
                      <w:marRight w:val="0"/>
                      <w:marTop w:val="0"/>
                      <w:marBottom w:val="0"/>
                      <w:divBdr>
                        <w:top w:val="none" w:sz="0" w:space="0" w:color="auto"/>
                        <w:left w:val="none" w:sz="0" w:space="0" w:color="auto"/>
                        <w:bottom w:val="none" w:sz="0" w:space="0" w:color="auto"/>
                        <w:right w:val="none" w:sz="0" w:space="0" w:color="auto"/>
                      </w:divBdr>
                    </w:div>
                  </w:divsChild>
                </w:div>
                <w:div w:id="155221705">
                  <w:marLeft w:val="0"/>
                  <w:marRight w:val="0"/>
                  <w:marTop w:val="0"/>
                  <w:marBottom w:val="0"/>
                  <w:divBdr>
                    <w:top w:val="none" w:sz="0" w:space="0" w:color="auto"/>
                    <w:left w:val="none" w:sz="0" w:space="0" w:color="auto"/>
                    <w:bottom w:val="none" w:sz="0" w:space="0" w:color="auto"/>
                    <w:right w:val="none" w:sz="0" w:space="0" w:color="auto"/>
                  </w:divBdr>
                  <w:divsChild>
                    <w:div w:id="475494332">
                      <w:marLeft w:val="0"/>
                      <w:marRight w:val="0"/>
                      <w:marTop w:val="0"/>
                      <w:marBottom w:val="0"/>
                      <w:divBdr>
                        <w:top w:val="none" w:sz="0" w:space="0" w:color="auto"/>
                        <w:left w:val="none" w:sz="0" w:space="0" w:color="auto"/>
                        <w:bottom w:val="none" w:sz="0" w:space="0" w:color="auto"/>
                        <w:right w:val="none" w:sz="0" w:space="0" w:color="auto"/>
                      </w:divBdr>
                    </w:div>
                  </w:divsChild>
                </w:div>
                <w:div w:id="2070572365">
                  <w:marLeft w:val="0"/>
                  <w:marRight w:val="0"/>
                  <w:marTop w:val="0"/>
                  <w:marBottom w:val="0"/>
                  <w:divBdr>
                    <w:top w:val="none" w:sz="0" w:space="0" w:color="auto"/>
                    <w:left w:val="none" w:sz="0" w:space="0" w:color="auto"/>
                    <w:bottom w:val="none" w:sz="0" w:space="0" w:color="auto"/>
                    <w:right w:val="none" w:sz="0" w:space="0" w:color="auto"/>
                  </w:divBdr>
                  <w:divsChild>
                    <w:div w:id="1908957761">
                      <w:marLeft w:val="0"/>
                      <w:marRight w:val="0"/>
                      <w:marTop w:val="0"/>
                      <w:marBottom w:val="0"/>
                      <w:divBdr>
                        <w:top w:val="none" w:sz="0" w:space="0" w:color="auto"/>
                        <w:left w:val="none" w:sz="0" w:space="0" w:color="auto"/>
                        <w:bottom w:val="none" w:sz="0" w:space="0" w:color="auto"/>
                        <w:right w:val="none" w:sz="0" w:space="0" w:color="auto"/>
                      </w:divBdr>
                    </w:div>
                  </w:divsChild>
                </w:div>
                <w:div w:id="890504494">
                  <w:marLeft w:val="0"/>
                  <w:marRight w:val="0"/>
                  <w:marTop w:val="0"/>
                  <w:marBottom w:val="0"/>
                  <w:divBdr>
                    <w:top w:val="none" w:sz="0" w:space="0" w:color="auto"/>
                    <w:left w:val="none" w:sz="0" w:space="0" w:color="auto"/>
                    <w:bottom w:val="none" w:sz="0" w:space="0" w:color="auto"/>
                    <w:right w:val="none" w:sz="0" w:space="0" w:color="auto"/>
                  </w:divBdr>
                  <w:divsChild>
                    <w:div w:id="298927267">
                      <w:marLeft w:val="0"/>
                      <w:marRight w:val="0"/>
                      <w:marTop w:val="0"/>
                      <w:marBottom w:val="0"/>
                      <w:divBdr>
                        <w:top w:val="none" w:sz="0" w:space="0" w:color="auto"/>
                        <w:left w:val="none" w:sz="0" w:space="0" w:color="auto"/>
                        <w:bottom w:val="none" w:sz="0" w:space="0" w:color="auto"/>
                        <w:right w:val="none" w:sz="0" w:space="0" w:color="auto"/>
                      </w:divBdr>
                    </w:div>
                  </w:divsChild>
                </w:div>
                <w:div w:id="553388948">
                  <w:marLeft w:val="0"/>
                  <w:marRight w:val="0"/>
                  <w:marTop w:val="0"/>
                  <w:marBottom w:val="0"/>
                  <w:divBdr>
                    <w:top w:val="none" w:sz="0" w:space="0" w:color="auto"/>
                    <w:left w:val="none" w:sz="0" w:space="0" w:color="auto"/>
                    <w:bottom w:val="none" w:sz="0" w:space="0" w:color="auto"/>
                    <w:right w:val="none" w:sz="0" w:space="0" w:color="auto"/>
                  </w:divBdr>
                  <w:divsChild>
                    <w:div w:id="1555117624">
                      <w:marLeft w:val="0"/>
                      <w:marRight w:val="0"/>
                      <w:marTop w:val="0"/>
                      <w:marBottom w:val="0"/>
                      <w:divBdr>
                        <w:top w:val="none" w:sz="0" w:space="0" w:color="auto"/>
                        <w:left w:val="none" w:sz="0" w:space="0" w:color="auto"/>
                        <w:bottom w:val="none" w:sz="0" w:space="0" w:color="auto"/>
                        <w:right w:val="none" w:sz="0" w:space="0" w:color="auto"/>
                      </w:divBdr>
                    </w:div>
                  </w:divsChild>
                </w:div>
                <w:div w:id="814184851">
                  <w:marLeft w:val="0"/>
                  <w:marRight w:val="0"/>
                  <w:marTop w:val="0"/>
                  <w:marBottom w:val="0"/>
                  <w:divBdr>
                    <w:top w:val="none" w:sz="0" w:space="0" w:color="auto"/>
                    <w:left w:val="none" w:sz="0" w:space="0" w:color="auto"/>
                    <w:bottom w:val="none" w:sz="0" w:space="0" w:color="auto"/>
                    <w:right w:val="none" w:sz="0" w:space="0" w:color="auto"/>
                  </w:divBdr>
                  <w:divsChild>
                    <w:div w:id="1827739451">
                      <w:marLeft w:val="0"/>
                      <w:marRight w:val="0"/>
                      <w:marTop w:val="0"/>
                      <w:marBottom w:val="0"/>
                      <w:divBdr>
                        <w:top w:val="none" w:sz="0" w:space="0" w:color="auto"/>
                        <w:left w:val="none" w:sz="0" w:space="0" w:color="auto"/>
                        <w:bottom w:val="none" w:sz="0" w:space="0" w:color="auto"/>
                        <w:right w:val="none" w:sz="0" w:space="0" w:color="auto"/>
                      </w:divBdr>
                    </w:div>
                  </w:divsChild>
                </w:div>
                <w:div w:id="459417063">
                  <w:marLeft w:val="0"/>
                  <w:marRight w:val="0"/>
                  <w:marTop w:val="0"/>
                  <w:marBottom w:val="0"/>
                  <w:divBdr>
                    <w:top w:val="none" w:sz="0" w:space="0" w:color="auto"/>
                    <w:left w:val="none" w:sz="0" w:space="0" w:color="auto"/>
                    <w:bottom w:val="none" w:sz="0" w:space="0" w:color="auto"/>
                    <w:right w:val="none" w:sz="0" w:space="0" w:color="auto"/>
                  </w:divBdr>
                  <w:divsChild>
                    <w:div w:id="111245868">
                      <w:marLeft w:val="0"/>
                      <w:marRight w:val="0"/>
                      <w:marTop w:val="0"/>
                      <w:marBottom w:val="0"/>
                      <w:divBdr>
                        <w:top w:val="none" w:sz="0" w:space="0" w:color="auto"/>
                        <w:left w:val="none" w:sz="0" w:space="0" w:color="auto"/>
                        <w:bottom w:val="none" w:sz="0" w:space="0" w:color="auto"/>
                        <w:right w:val="none" w:sz="0" w:space="0" w:color="auto"/>
                      </w:divBdr>
                    </w:div>
                  </w:divsChild>
                </w:div>
                <w:div w:id="1190607693">
                  <w:marLeft w:val="0"/>
                  <w:marRight w:val="0"/>
                  <w:marTop w:val="0"/>
                  <w:marBottom w:val="0"/>
                  <w:divBdr>
                    <w:top w:val="none" w:sz="0" w:space="0" w:color="auto"/>
                    <w:left w:val="none" w:sz="0" w:space="0" w:color="auto"/>
                    <w:bottom w:val="none" w:sz="0" w:space="0" w:color="auto"/>
                    <w:right w:val="none" w:sz="0" w:space="0" w:color="auto"/>
                  </w:divBdr>
                  <w:divsChild>
                    <w:div w:id="253324404">
                      <w:marLeft w:val="0"/>
                      <w:marRight w:val="0"/>
                      <w:marTop w:val="0"/>
                      <w:marBottom w:val="0"/>
                      <w:divBdr>
                        <w:top w:val="none" w:sz="0" w:space="0" w:color="auto"/>
                        <w:left w:val="none" w:sz="0" w:space="0" w:color="auto"/>
                        <w:bottom w:val="none" w:sz="0" w:space="0" w:color="auto"/>
                        <w:right w:val="none" w:sz="0" w:space="0" w:color="auto"/>
                      </w:divBdr>
                    </w:div>
                  </w:divsChild>
                </w:div>
                <w:div w:id="671224731">
                  <w:marLeft w:val="0"/>
                  <w:marRight w:val="0"/>
                  <w:marTop w:val="0"/>
                  <w:marBottom w:val="0"/>
                  <w:divBdr>
                    <w:top w:val="none" w:sz="0" w:space="0" w:color="auto"/>
                    <w:left w:val="none" w:sz="0" w:space="0" w:color="auto"/>
                    <w:bottom w:val="none" w:sz="0" w:space="0" w:color="auto"/>
                    <w:right w:val="none" w:sz="0" w:space="0" w:color="auto"/>
                  </w:divBdr>
                  <w:divsChild>
                    <w:div w:id="525216398">
                      <w:marLeft w:val="0"/>
                      <w:marRight w:val="0"/>
                      <w:marTop w:val="0"/>
                      <w:marBottom w:val="0"/>
                      <w:divBdr>
                        <w:top w:val="none" w:sz="0" w:space="0" w:color="auto"/>
                        <w:left w:val="none" w:sz="0" w:space="0" w:color="auto"/>
                        <w:bottom w:val="none" w:sz="0" w:space="0" w:color="auto"/>
                        <w:right w:val="none" w:sz="0" w:space="0" w:color="auto"/>
                      </w:divBdr>
                    </w:div>
                  </w:divsChild>
                </w:div>
                <w:div w:id="1126242452">
                  <w:marLeft w:val="0"/>
                  <w:marRight w:val="0"/>
                  <w:marTop w:val="0"/>
                  <w:marBottom w:val="0"/>
                  <w:divBdr>
                    <w:top w:val="none" w:sz="0" w:space="0" w:color="auto"/>
                    <w:left w:val="none" w:sz="0" w:space="0" w:color="auto"/>
                    <w:bottom w:val="none" w:sz="0" w:space="0" w:color="auto"/>
                    <w:right w:val="none" w:sz="0" w:space="0" w:color="auto"/>
                  </w:divBdr>
                  <w:divsChild>
                    <w:div w:id="553935267">
                      <w:marLeft w:val="0"/>
                      <w:marRight w:val="0"/>
                      <w:marTop w:val="0"/>
                      <w:marBottom w:val="0"/>
                      <w:divBdr>
                        <w:top w:val="none" w:sz="0" w:space="0" w:color="auto"/>
                        <w:left w:val="none" w:sz="0" w:space="0" w:color="auto"/>
                        <w:bottom w:val="none" w:sz="0" w:space="0" w:color="auto"/>
                        <w:right w:val="none" w:sz="0" w:space="0" w:color="auto"/>
                      </w:divBdr>
                    </w:div>
                  </w:divsChild>
                </w:div>
                <w:div w:id="1278753403">
                  <w:marLeft w:val="0"/>
                  <w:marRight w:val="0"/>
                  <w:marTop w:val="0"/>
                  <w:marBottom w:val="0"/>
                  <w:divBdr>
                    <w:top w:val="none" w:sz="0" w:space="0" w:color="auto"/>
                    <w:left w:val="none" w:sz="0" w:space="0" w:color="auto"/>
                    <w:bottom w:val="none" w:sz="0" w:space="0" w:color="auto"/>
                    <w:right w:val="none" w:sz="0" w:space="0" w:color="auto"/>
                  </w:divBdr>
                  <w:divsChild>
                    <w:div w:id="1202672925">
                      <w:marLeft w:val="0"/>
                      <w:marRight w:val="0"/>
                      <w:marTop w:val="0"/>
                      <w:marBottom w:val="0"/>
                      <w:divBdr>
                        <w:top w:val="none" w:sz="0" w:space="0" w:color="auto"/>
                        <w:left w:val="none" w:sz="0" w:space="0" w:color="auto"/>
                        <w:bottom w:val="none" w:sz="0" w:space="0" w:color="auto"/>
                        <w:right w:val="none" w:sz="0" w:space="0" w:color="auto"/>
                      </w:divBdr>
                    </w:div>
                  </w:divsChild>
                </w:div>
                <w:div w:id="950207634">
                  <w:marLeft w:val="0"/>
                  <w:marRight w:val="0"/>
                  <w:marTop w:val="0"/>
                  <w:marBottom w:val="0"/>
                  <w:divBdr>
                    <w:top w:val="none" w:sz="0" w:space="0" w:color="auto"/>
                    <w:left w:val="none" w:sz="0" w:space="0" w:color="auto"/>
                    <w:bottom w:val="none" w:sz="0" w:space="0" w:color="auto"/>
                    <w:right w:val="none" w:sz="0" w:space="0" w:color="auto"/>
                  </w:divBdr>
                  <w:divsChild>
                    <w:div w:id="1779905377">
                      <w:marLeft w:val="0"/>
                      <w:marRight w:val="0"/>
                      <w:marTop w:val="0"/>
                      <w:marBottom w:val="0"/>
                      <w:divBdr>
                        <w:top w:val="none" w:sz="0" w:space="0" w:color="auto"/>
                        <w:left w:val="none" w:sz="0" w:space="0" w:color="auto"/>
                        <w:bottom w:val="none" w:sz="0" w:space="0" w:color="auto"/>
                        <w:right w:val="none" w:sz="0" w:space="0" w:color="auto"/>
                      </w:divBdr>
                    </w:div>
                  </w:divsChild>
                </w:div>
                <w:div w:id="1258826869">
                  <w:marLeft w:val="0"/>
                  <w:marRight w:val="0"/>
                  <w:marTop w:val="0"/>
                  <w:marBottom w:val="0"/>
                  <w:divBdr>
                    <w:top w:val="none" w:sz="0" w:space="0" w:color="auto"/>
                    <w:left w:val="none" w:sz="0" w:space="0" w:color="auto"/>
                    <w:bottom w:val="none" w:sz="0" w:space="0" w:color="auto"/>
                    <w:right w:val="none" w:sz="0" w:space="0" w:color="auto"/>
                  </w:divBdr>
                  <w:divsChild>
                    <w:div w:id="10491066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03103416">
          <w:marLeft w:val="0"/>
          <w:marRight w:val="0"/>
          <w:marTop w:val="0"/>
          <w:marBottom w:val="0"/>
          <w:divBdr>
            <w:top w:val="none" w:sz="0" w:space="0" w:color="auto"/>
            <w:left w:val="none" w:sz="0" w:space="0" w:color="auto"/>
            <w:bottom w:val="none" w:sz="0" w:space="0" w:color="auto"/>
            <w:right w:val="none" w:sz="0" w:space="0" w:color="auto"/>
          </w:divBdr>
        </w:div>
        <w:div w:id="1333727227">
          <w:marLeft w:val="0"/>
          <w:marRight w:val="0"/>
          <w:marTop w:val="0"/>
          <w:marBottom w:val="0"/>
          <w:divBdr>
            <w:top w:val="none" w:sz="0" w:space="0" w:color="auto"/>
            <w:left w:val="none" w:sz="0" w:space="0" w:color="auto"/>
            <w:bottom w:val="none" w:sz="0" w:space="0" w:color="auto"/>
            <w:right w:val="none" w:sz="0" w:space="0" w:color="auto"/>
          </w:divBdr>
        </w:div>
        <w:div w:id="1814247805">
          <w:marLeft w:val="0"/>
          <w:marRight w:val="0"/>
          <w:marTop w:val="0"/>
          <w:marBottom w:val="0"/>
          <w:divBdr>
            <w:top w:val="none" w:sz="0" w:space="0" w:color="auto"/>
            <w:left w:val="none" w:sz="0" w:space="0" w:color="auto"/>
            <w:bottom w:val="none" w:sz="0" w:space="0" w:color="auto"/>
            <w:right w:val="none" w:sz="0" w:space="0" w:color="auto"/>
          </w:divBdr>
          <w:divsChild>
            <w:div w:id="226384700">
              <w:marLeft w:val="0"/>
              <w:marRight w:val="0"/>
              <w:marTop w:val="0"/>
              <w:marBottom w:val="0"/>
              <w:divBdr>
                <w:top w:val="none" w:sz="0" w:space="0" w:color="auto"/>
                <w:left w:val="none" w:sz="0" w:space="0" w:color="auto"/>
                <w:bottom w:val="none" w:sz="0" w:space="0" w:color="auto"/>
                <w:right w:val="none" w:sz="0" w:space="0" w:color="auto"/>
              </w:divBdr>
            </w:div>
            <w:div w:id="609359647">
              <w:marLeft w:val="0"/>
              <w:marRight w:val="0"/>
              <w:marTop w:val="0"/>
              <w:marBottom w:val="0"/>
              <w:divBdr>
                <w:top w:val="none" w:sz="0" w:space="0" w:color="auto"/>
                <w:left w:val="none" w:sz="0" w:space="0" w:color="auto"/>
                <w:bottom w:val="none" w:sz="0" w:space="0" w:color="auto"/>
                <w:right w:val="none" w:sz="0" w:space="0" w:color="auto"/>
              </w:divBdr>
            </w:div>
            <w:div w:id="345135125">
              <w:marLeft w:val="0"/>
              <w:marRight w:val="0"/>
              <w:marTop w:val="0"/>
              <w:marBottom w:val="0"/>
              <w:divBdr>
                <w:top w:val="none" w:sz="0" w:space="0" w:color="auto"/>
                <w:left w:val="none" w:sz="0" w:space="0" w:color="auto"/>
                <w:bottom w:val="none" w:sz="0" w:space="0" w:color="auto"/>
                <w:right w:val="none" w:sz="0" w:space="0" w:color="auto"/>
              </w:divBdr>
            </w:div>
            <w:div w:id="1176966091">
              <w:marLeft w:val="0"/>
              <w:marRight w:val="0"/>
              <w:marTop w:val="0"/>
              <w:marBottom w:val="0"/>
              <w:divBdr>
                <w:top w:val="none" w:sz="0" w:space="0" w:color="auto"/>
                <w:left w:val="none" w:sz="0" w:space="0" w:color="auto"/>
                <w:bottom w:val="none" w:sz="0" w:space="0" w:color="auto"/>
                <w:right w:val="none" w:sz="0" w:space="0" w:color="auto"/>
              </w:divBdr>
            </w:div>
            <w:div w:id="232206260">
              <w:marLeft w:val="0"/>
              <w:marRight w:val="0"/>
              <w:marTop w:val="0"/>
              <w:marBottom w:val="0"/>
              <w:divBdr>
                <w:top w:val="none" w:sz="0" w:space="0" w:color="auto"/>
                <w:left w:val="none" w:sz="0" w:space="0" w:color="auto"/>
                <w:bottom w:val="none" w:sz="0" w:space="0" w:color="auto"/>
                <w:right w:val="none" w:sz="0" w:space="0" w:color="auto"/>
              </w:divBdr>
            </w:div>
            <w:div w:id="1663852623">
              <w:marLeft w:val="0"/>
              <w:marRight w:val="0"/>
              <w:marTop w:val="0"/>
              <w:marBottom w:val="0"/>
              <w:divBdr>
                <w:top w:val="none" w:sz="0" w:space="0" w:color="auto"/>
                <w:left w:val="none" w:sz="0" w:space="0" w:color="auto"/>
                <w:bottom w:val="none" w:sz="0" w:space="0" w:color="auto"/>
                <w:right w:val="none" w:sz="0" w:space="0" w:color="auto"/>
              </w:divBdr>
            </w:div>
            <w:div w:id="1919485348">
              <w:marLeft w:val="0"/>
              <w:marRight w:val="0"/>
              <w:marTop w:val="0"/>
              <w:marBottom w:val="0"/>
              <w:divBdr>
                <w:top w:val="none" w:sz="0" w:space="0" w:color="auto"/>
                <w:left w:val="none" w:sz="0" w:space="0" w:color="auto"/>
                <w:bottom w:val="none" w:sz="0" w:space="0" w:color="auto"/>
                <w:right w:val="none" w:sz="0" w:space="0" w:color="auto"/>
              </w:divBdr>
            </w:div>
            <w:div w:id="123086050">
              <w:marLeft w:val="0"/>
              <w:marRight w:val="0"/>
              <w:marTop w:val="0"/>
              <w:marBottom w:val="0"/>
              <w:divBdr>
                <w:top w:val="none" w:sz="0" w:space="0" w:color="auto"/>
                <w:left w:val="none" w:sz="0" w:space="0" w:color="auto"/>
                <w:bottom w:val="none" w:sz="0" w:space="0" w:color="auto"/>
                <w:right w:val="none" w:sz="0" w:space="0" w:color="auto"/>
              </w:divBdr>
            </w:div>
            <w:div w:id="474374884">
              <w:marLeft w:val="0"/>
              <w:marRight w:val="0"/>
              <w:marTop w:val="0"/>
              <w:marBottom w:val="0"/>
              <w:divBdr>
                <w:top w:val="none" w:sz="0" w:space="0" w:color="auto"/>
                <w:left w:val="none" w:sz="0" w:space="0" w:color="auto"/>
                <w:bottom w:val="none" w:sz="0" w:space="0" w:color="auto"/>
                <w:right w:val="none" w:sz="0" w:space="0" w:color="auto"/>
              </w:divBdr>
            </w:div>
            <w:div w:id="1602494508">
              <w:marLeft w:val="0"/>
              <w:marRight w:val="0"/>
              <w:marTop w:val="0"/>
              <w:marBottom w:val="0"/>
              <w:divBdr>
                <w:top w:val="none" w:sz="0" w:space="0" w:color="auto"/>
                <w:left w:val="none" w:sz="0" w:space="0" w:color="auto"/>
                <w:bottom w:val="none" w:sz="0" w:space="0" w:color="auto"/>
                <w:right w:val="none" w:sz="0" w:space="0" w:color="auto"/>
              </w:divBdr>
            </w:div>
            <w:div w:id="774322526">
              <w:marLeft w:val="0"/>
              <w:marRight w:val="0"/>
              <w:marTop w:val="0"/>
              <w:marBottom w:val="0"/>
              <w:divBdr>
                <w:top w:val="none" w:sz="0" w:space="0" w:color="auto"/>
                <w:left w:val="none" w:sz="0" w:space="0" w:color="auto"/>
                <w:bottom w:val="none" w:sz="0" w:space="0" w:color="auto"/>
                <w:right w:val="none" w:sz="0" w:space="0" w:color="auto"/>
              </w:divBdr>
            </w:div>
            <w:div w:id="411898997">
              <w:marLeft w:val="0"/>
              <w:marRight w:val="0"/>
              <w:marTop w:val="0"/>
              <w:marBottom w:val="0"/>
              <w:divBdr>
                <w:top w:val="none" w:sz="0" w:space="0" w:color="auto"/>
                <w:left w:val="none" w:sz="0" w:space="0" w:color="auto"/>
                <w:bottom w:val="none" w:sz="0" w:space="0" w:color="auto"/>
                <w:right w:val="none" w:sz="0" w:space="0" w:color="auto"/>
              </w:divBdr>
            </w:div>
          </w:divsChild>
        </w:div>
        <w:div w:id="216825302">
          <w:marLeft w:val="0"/>
          <w:marRight w:val="0"/>
          <w:marTop w:val="0"/>
          <w:marBottom w:val="0"/>
          <w:divBdr>
            <w:top w:val="none" w:sz="0" w:space="0" w:color="auto"/>
            <w:left w:val="none" w:sz="0" w:space="0" w:color="auto"/>
            <w:bottom w:val="none" w:sz="0" w:space="0" w:color="auto"/>
            <w:right w:val="none" w:sz="0" w:space="0" w:color="auto"/>
          </w:divBdr>
        </w:div>
        <w:div w:id="683290312">
          <w:marLeft w:val="0"/>
          <w:marRight w:val="0"/>
          <w:marTop w:val="0"/>
          <w:marBottom w:val="0"/>
          <w:divBdr>
            <w:top w:val="none" w:sz="0" w:space="0" w:color="auto"/>
            <w:left w:val="none" w:sz="0" w:space="0" w:color="auto"/>
            <w:bottom w:val="none" w:sz="0" w:space="0" w:color="auto"/>
            <w:right w:val="none" w:sz="0" w:space="0" w:color="auto"/>
          </w:divBdr>
        </w:div>
        <w:div w:id="1060907557">
          <w:marLeft w:val="0"/>
          <w:marRight w:val="0"/>
          <w:marTop w:val="0"/>
          <w:marBottom w:val="0"/>
          <w:divBdr>
            <w:top w:val="none" w:sz="0" w:space="0" w:color="auto"/>
            <w:left w:val="none" w:sz="0" w:space="0" w:color="auto"/>
            <w:bottom w:val="none" w:sz="0" w:space="0" w:color="auto"/>
            <w:right w:val="none" w:sz="0" w:space="0" w:color="auto"/>
          </w:divBdr>
        </w:div>
        <w:div w:id="1784184380">
          <w:marLeft w:val="0"/>
          <w:marRight w:val="0"/>
          <w:marTop w:val="0"/>
          <w:marBottom w:val="0"/>
          <w:divBdr>
            <w:top w:val="none" w:sz="0" w:space="0" w:color="auto"/>
            <w:left w:val="none" w:sz="0" w:space="0" w:color="auto"/>
            <w:bottom w:val="none" w:sz="0" w:space="0" w:color="auto"/>
            <w:right w:val="none" w:sz="0" w:space="0" w:color="auto"/>
          </w:divBdr>
        </w:div>
        <w:div w:id="785582776">
          <w:marLeft w:val="0"/>
          <w:marRight w:val="0"/>
          <w:marTop w:val="0"/>
          <w:marBottom w:val="0"/>
          <w:divBdr>
            <w:top w:val="none" w:sz="0" w:space="0" w:color="auto"/>
            <w:left w:val="none" w:sz="0" w:space="0" w:color="auto"/>
            <w:bottom w:val="none" w:sz="0" w:space="0" w:color="auto"/>
            <w:right w:val="none" w:sz="0" w:space="0" w:color="auto"/>
          </w:divBdr>
          <w:divsChild>
            <w:div w:id="2084134723">
              <w:marLeft w:val="-75"/>
              <w:marRight w:val="0"/>
              <w:marTop w:val="30"/>
              <w:marBottom w:val="30"/>
              <w:divBdr>
                <w:top w:val="none" w:sz="0" w:space="0" w:color="auto"/>
                <w:left w:val="none" w:sz="0" w:space="0" w:color="auto"/>
                <w:bottom w:val="none" w:sz="0" w:space="0" w:color="auto"/>
                <w:right w:val="none" w:sz="0" w:space="0" w:color="auto"/>
              </w:divBdr>
              <w:divsChild>
                <w:div w:id="1775514162">
                  <w:marLeft w:val="0"/>
                  <w:marRight w:val="0"/>
                  <w:marTop w:val="0"/>
                  <w:marBottom w:val="0"/>
                  <w:divBdr>
                    <w:top w:val="none" w:sz="0" w:space="0" w:color="auto"/>
                    <w:left w:val="none" w:sz="0" w:space="0" w:color="auto"/>
                    <w:bottom w:val="none" w:sz="0" w:space="0" w:color="auto"/>
                    <w:right w:val="none" w:sz="0" w:space="0" w:color="auto"/>
                  </w:divBdr>
                  <w:divsChild>
                    <w:div w:id="1688947223">
                      <w:marLeft w:val="0"/>
                      <w:marRight w:val="0"/>
                      <w:marTop w:val="0"/>
                      <w:marBottom w:val="0"/>
                      <w:divBdr>
                        <w:top w:val="none" w:sz="0" w:space="0" w:color="auto"/>
                        <w:left w:val="none" w:sz="0" w:space="0" w:color="auto"/>
                        <w:bottom w:val="none" w:sz="0" w:space="0" w:color="auto"/>
                        <w:right w:val="none" w:sz="0" w:space="0" w:color="auto"/>
                      </w:divBdr>
                    </w:div>
                  </w:divsChild>
                </w:div>
                <w:div w:id="217939128">
                  <w:marLeft w:val="0"/>
                  <w:marRight w:val="0"/>
                  <w:marTop w:val="0"/>
                  <w:marBottom w:val="0"/>
                  <w:divBdr>
                    <w:top w:val="none" w:sz="0" w:space="0" w:color="auto"/>
                    <w:left w:val="none" w:sz="0" w:space="0" w:color="auto"/>
                    <w:bottom w:val="none" w:sz="0" w:space="0" w:color="auto"/>
                    <w:right w:val="none" w:sz="0" w:space="0" w:color="auto"/>
                  </w:divBdr>
                  <w:divsChild>
                    <w:div w:id="760100014">
                      <w:marLeft w:val="0"/>
                      <w:marRight w:val="0"/>
                      <w:marTop w:val="0"/>
                      <w:marBottom w:val="0"/>
                      <w:divBdr>
                        <w:top w:val="none" w:sz="0" w:space="0" w:color="auto"/>
                        <w:left w:val="none" w:sz="0" w:space="0" w:color="auto"/>
                        <w:bottom w:val="none" w:sz="0" w:space="0" w:color="auto"/>
                        <w:right w:val="none" w:sz="0" w:space="0" w:color="auto"/>
                      </w:divBdr>
                    </w:div>
                  </w:divsChild>
                </w:div>
                <w:div w:id="368648492">
                  <w:marLeft w:val="0"/>
                  <w:marRight w:val="0"/>
                  <w:marTop w:val="0"/>
                  <w:marBottom w:val="0"/>
                  <w:divBdr>
                    <w:top w:val="none" w:sz="0" w:space="0" w:color="auto"/>
                    <w:left w:val="none" w:sz="0" w:space="0" w:color="auto"/>
                    <w:bottom w:val="none" w:sz="0" w:space="0" w:color="auto"/>
                    <w:right w:val="none" w:sz="0" w:space="0" w:color="auto"/>
                  </w:divBdr>
                  <w:divsChild>
                    <w:div w:id="1024482211">
                      <w:marLeft w:val="0"/>
                      <w:marRight w:val="0"/>
                      <w:marTop w:val="0"/>
                      <w:marBottom w:val="0"/>
                      <w:divBdr>
                        <w:top w:val="none" w:sz="0" w:space="0" w:color="auto"/>
                        <w:left w:val="none" w:sz="0" w:space="0" w:color="auto"/>
                        <w:bottom w:val="none" w:sz="0" w:space="0" w:color="auto"/>
                        <w:right w:val="none" w:sz="0" w:space="0" w:color="auto"/>
                      </w:divBdr>
                    </w:div>
                  </w:divsChild>
                </w:div>
                <w:div w:id="980034430">
                  <w:marLeft w:val="0"/>
                  <w:marRight w:val="0"/>
                  <w:marTop w:val="0"/>
                  <w:marBottom w:val="0"/>
                  <w:divBdr>
                    <w:top w:val="none" w:sz="0" w:space="0" w:color="auto"/>
                    <w:left w:val="none" w:sz="0" w:space="0" w:color="auto"/>
                    <w:bottom w:val="none" w:sz="0" w:space="0" w:color="auto"/>
                    <w:right w:val="none" w:sz="0" w:space="0" w:color="auto"/>
                  </w:divBdr>
                  <w:divsChild>
                    <w:div w:id="878323709">
                      <w:marLeft w:val="0"/>
                      <w:marRight w:val="0"/>
                      <w:marTop w:val="0"/>
                      <w:marBottom w:val="0"/>
                      <w:divBdr>
                        <w:top w:val="none" w:sz="0" w:space="0" w:color="auto"/>
                        <w:left w:val="none" w:sz="0" w:space="0" w:color="auto"/>
                        <w:bottom w:val="none" w:sz="0" w:space="0" w:color="auto"/>
                        <w:right w:val="none" w:sz="0" w:space="0" w:color="auto"/>
                      </w:divBdr>
                    </w:div>
                  </w:divsChild>
                </w:div>
                <w:div w:id="1144664316">
                  <w:marLeft w:val="0"/>
                  <w:marRight w:val="0"/>
                  <w:marTop w:val="0"/>
                  <w:marBottom w:val="0"/>
                  <w:divBdr>
                    <w:top w:val="none" w:sz="0" w:space="0" w:color="auto"/>
                    <w:left w:val="none" w:sz="0" w:space="0" w:color="auto"/>
                    <w:bottom w:val="none" w:sz="0" w:space="0" w:color="auto"/>
                    <w:right w:val="none" w:sz="0" w:space="0" w:color="auto"/>
                  </w:divBdr>
                  <w:divsChild>
                    <w:div w:id="597635781">
                      <w:marLeft w:val="0"/>
                      <w:marRight w:val="0"/>
                      <w:marTop w:val="0"/>
                      <w:marBottom w:val="0"/>
                      <w:divBdr>
                        <w:top w:val="none" w:sz="0" w:space="0" w:color="auto"/>
                        <w:left w:val="none" w:sz="0" w:space="0" w:color="auto"/>
                        <w:bottom w:val="none" w:sz="0" w:space="0" w:color="auto"/>
                        <w:right w:val="none" w:sz="0" w:space="0" w:color="auto"/>
                      </w:divBdr>
                    </w:div>
                  </w:divsChild>
                </w:div>
                <w:div w:id="1371879018">
                  <w:marLeft w:val="0"/>
                  <w:marRight w:val="0"/>
                  <w:marTop w:val="0"/>
                  <w:marBottom w:val="0"/>
                  <w:divBdr>
                    <w:top w:val="none" w:sz="0" w:space="0" w:color="auto"/>
                    <w:left w:val="none" w:sz="0" w:space="0" w:color="auto"/>
                    <w:bottom w:val="none" w:sz="0" w:space="0" w:color="auto"/>
                    <w:right w:val="none" w:sz="0" w:space="0" w:color="auto"/>
                  </w:divBdr>
                  <w:divsChild>
                    <w:div w:id="1490975538">
                      <w:marLeft w:val="0"/>
                      <w:marRight w:val="0"/>
                      <w:marTop w:val="0"/>
                      <w:marBottom w:val="0"/>
                      <w:divBdr>
                        <w:top w:val="none" w:sz="0" w:space="0" w:color="auto"/>
                        <w:left w:val="none" w:sz="0" w:space="0" w:color="auto"/>
                        <w:bottom w:val="none" w:sz="0" w:space="0" w:color="auto"/>
                        <w:right w:val="none" w:sz="0" w:space="0" w:color="auto"/>
                      </w:divBdr>
                    </w:div>
                  </w:divsChild>
                </w:div>
                <w:div w:id="2084373403">
                  <w:marLeft w:val="0"/>
                  <w:marRight w:val="0"/>
                  <w:marTop w:val="0"/>
                  <w:marBottom w:val="0"/>
                  <w:divBdr>
                    <w:top w:val="none" w:sz="0" w:space="0" w:color="auto"/>
                    <w:left w:val="none" w:sz="0" w:space="0" w:color="auto"/>
                    <w:bottom w:val="none" w:sz="0" w:space="0" w:color="auto"/>
                    <w:right w:val="none" w:sz="0" w:space="0" w:color="auto"/>
                  </w:divBdr>
                  <w:divsChild>
                    <w:div w:id="216819470">
                      <w:marLeft w:val="0"/>
                      <w:marRight w:val="0"/>
                      <w:marTop w:val="0"/>
                      <w:marBottom w:val="0"/>
                      <w:divBdr>
                        <w:top w:val="none" w:sz="0" w:space="0" w:color="auto"/>
                        <w:left w:val="none" w:sz="0" w:space="0" w:color="auto"/>
                        <w:bottom w:val="none" w:sz="0" w:space="0" w:color="auto"/>
                        <w:right w:val="none" w:sz="0" w:space="0" w:color="auto"/>
                      </w:divBdr>
                    </w:div>
                    <w:div w:id="664168192">
                      <w:marLeft w:val="0"/>
                      <w:marRight w:val="0"/>
                      <w:marTop w:val="0"/>
                      <w:marBottom w:val="0"/>
                      <w:divBdr>
                        <w:top w:val="none" w:sz="0" w:space="0" w:color="auto"/>
                        <w:left w:val="none" w:sz="0" w:space="0" w:color="auto"/>
                        <w:bottom w:val="none" w:sz="0" w:space="0" w:color="auto"/>
                        <w:right w:val="none" w:sz="0" w:space="0" w:color="auto"/>
                      </w:divBdr>
                    </w:div>
                    <w:div w:id="378089979">
                      <w:marLeft w:val="0"/>
                      <w:marRight w:val="0"/>
                      <w:marTop w:val="0"/>
                      <w:marBottom w:val="0"/>
                      <w:divBdr>
                        <w:top w:val="none" w:sz="0" w:space="0" w:color="auto"/>
                        <w:left w:val="none" w:sz="0" w:space="0" w:color="auto"/>
                        <w:bottom w:val="none" w:sz="0" w:space="0" w:color="auto"/>
                        <w:right w:val="none" w:sz="0" w:space="0" w:color="auto"/>
                      </w:divBdr>
                    </w:div>
                  </w:divsChild>
                </w:div>
                <w:div w:id="234903304">
                  <w:marLeft w:val="0"/>
                  <w:marRight w:val="0"/>
                  <w:marTop w:val="0"/>
                  <w:marBottom w:val="0"/>
                  <w:divBdr>
                    <w:top w:val="none" w:sz="0" w:space="0" w:color="auto"/>
                    <w:left w:val="none" w:sz="0" w:space="0" w:color="auto"/>
                    <w:bottom w:val="none" w:sz="0" w:space="0" w:color="auto"/>
                    <w:right w:val="none" w:sz="0" w:space="0" w:color="auto"/>
                  </w:divBdr>
                  <w:divsChild>
                    <w:div w:id="14433016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36485233">
          <w:marLeft w:val="0"/>
          <w:marRight w:val="0"/>
          <w:marTop w:val="0"/>
          <w:marBottom w:val="0"/>
          <w:divBdr>
            <w:top w:val="none" w:sz="0" w:space="0" w:color="auto"/>
            <w:left w:val="none" w:sz="0" w:space="0" w:color="auto"/>
            <w:bottom w:val="none" w:sz="0" w:space="0" w:color="auto"/>
            <w:right w:val="none" w:sz="0" w:space="0" w:color="auto"/>
          </w:divBdr>
        </w:div>
        <w:div w:id="197200419">
          <w:marLeft w:val="0"/>
          <w:marRight w:val="0"/>
          <w:marTop w:val="0"/>
          <w:marBottom w:val="0"/>
          <w:divBdr>
            <w:top w:val="none" w:sz="0" w:space="0" w:color="auto"/>
            <w:left w:val="none" w:sz="0" w:space="0" w:color="auto"/>
            <w:bottom w:val="none" w:sz="0" w:space="0" w:color="auto"/>
            <w:right w:val="none" w:sz="0" w:space="0" w:color="auto"/>
          </w:divBdr>
        </w:div>
        <w:div w:id="1526166117">
          <w:marLeft w:val="0"/>
          <w:marRight w:val="0"/>
          <w:marTop w:val="0"/>
          <w:marBottom w:val="0"/>
          <w:divBdr>
            <w:top w:val="none" w:sz="0" w:space="0" w:color="auto"/>
            <w:left w:val="none" w:sz="0" w:space="0" w:color="auto"/>
            <w:bottom w:val="none" w:sz="0" w:space="0" w:color="auto"/>
            <w:right w:val="none" w:sz="0" w:space="0" w:color="auto"/>
          </w:divBdr>
        </w:div>
        <w:div w:id="1009873846">
          <w:marLeft w:val="0"/>
          <w:marRight w:val="0"/>
          <w:marTop w:val="0"/>
          <w:marBottom w:val="0"/>
          <w:divBdr>
            <w:top w:val="none" w:sz="0" w:space="0" w:color="auto"/>
            <w:left w:val="none" w:sz="0" w:space="0" w:color="auto"/>
            <w:bottom w:val="none" w:sz="0" w:space="0" w:color="auto"/>
            <w:right w:val="none" w:sz="0" w:space="0" w:color="auto"/>
          </w:divBdr>
        </w:div>
        <w:div w:id="597520884">
          <w:marLeft w:val="0"/>
          <w:marRight w:val="0"/>
          <w:marTop w:val="0"/>
          <w:marBottom w:val="0"/>
          <w:divBdr>
            <w:top w:val="none" w:sz="0" w:space="0" w:color="auto"/>
            <w:left w:val="none" w:sz="0" w:space="0" w:color="auto"/>
            <w:bottom w:val="none" w:sz="0" w:space="0" w:color="auto"/>
            <w:right w:val="none" w:sz="0" w:space="0" w:color="auto"/>
          </w:divBdr>
          <w:divsChild>
            <w:div w:id="1679306359">
              <w:marLeft w:val="-75"/>
              <w:marRight w:val="0"/>
              <w:marTop w:val="30"/>
              <w:marBottom w:val="30"/>
              <w:divBdr>
                <w:top w:val="none" w:sz="0" w:space="0" w:color="auto"/>
                <w:left w:val="none" w:sz="0" w:space="0" w:color="auto"/>
                <w:bottom w:val="none" w:sz="0" w:space="0" w:color="auto"/>
                <w:right w:val="none" w:sz="0" w:space="0" w:color="auto"/>
              </w:divBdr>
              <w:divsChild>
                <w:div w:id="853571124">
                  <w:marLeft w:val="0"/>
                  <w:marRight w:val="0"/>
                  <w:marTop w:val="0"/>
                  <w:marBottom w:val="0"/>
                  <w:divBdr>
                    <w:top w:val="none" w:sz="0" w:space="0" w:color="auto"/>
                    <w:left w:val="none" w:sz="0" w:space="0" w:color="auto"/>
                    <w:bottom w:val="none" w:sz="0" w:space="0" w:color="auto"/>
                    <w:right w:val="none" w:sz="0" w:space="0" w:color="auto"/>
                  </w:divBdr>
                  <w:divsChild>
                    <w:div w:id="2975072">
                      <w:marLeft w:val="0"/>
                      <w:marRight w:val="0"/>
                      <w:marTop w:val="0"/>
                      <w:marBottom w:val="0"/>
                      <w:divBdr>
                        <w:top w:val="none" w:sz="0" w:space="0" w:color="auto"/>
                        <w:left w:val="none" w:sz="0" w:space="0" w:color="auto"/>
                        <w:bottom w:val="none" w:sz="0" w:space="0" w:color="auto"/>
                        <w:right w:val="none" w:sz="0" w:space="0" w:color="auto"/>
                      </w:divBdr>
                    </w:div>
                  </w:divsChild>
                </w:div>
                <w:div w:id="1389261235">
                  <w:marLeft w:val="0"/>
                  <w:marRight w:val="0"/>
                  <w:marTop w:val="0"/>
                  <w:marBottom w:val="0"/>
                  <w:divBdr>
                    <w:top w:val="none" w:sz="0" w:space="0" w:color="auto"/>
                    <w:left w:val="none" w:sz="0" w:space="0" w:color="auto"/>
                    <w:bottom w:val="none" w:sz="0" w:space="0" w:color="auto"/>
                    <w:right w:val="none" w:sz="0" w:space="0" w:color="auto"/>
                  </w:divBdr>
                  <w:divsChild>
                    <w:div w:id="649869525">
                      <w:marLeft w:val="0"/>
                      <w:marRight w:val="0"/>
                      <w:marTop w:val="0"/>
                      <w:marBottom w:val="0"/>
                      <w:divBdr>
                        <w:top w:val="none" w:sz="0" w:space="0" w:color="auto"/>
                        <w:left w:val="none" w:sz="0" w:space="0" w:color="auto"/>
                        <w:bottom w:val="none" w:sz="0" w:space="0" w:color="auto"/>
                        <w:right w:val="none" w:sz="0" w:space="0" w:color="auto"/>
                      </w:divBdr>
                    </w:div>
                  </w:divsChild>
                </w:div>
                <w:div w:id="178275426">
                  <w:marLeft w:val="0"/>
                  <w:marRight w:val="0"/>
                  <w:marTop w:val="0"/>
                  <w:marBottom w:val="0"/>
                  <w:divBdr>
                    <w:top w:val="none" w:sz="0" w:space="0" w:color="auto"/>
                    <w:left w:val="none" w:sz="0" w:space="0" w:color="auto"/>
                    <w:bottom w:val="none" w:sz="0" w:space="0" w:color="auto"/>
                    <w:right w:val="none" w:sz="0" w:space="0" w:color="auto"/>
                  </w:divBdr>
                  <w:divsChild>
                    <w:div w:id="423187098">
                      <w:marLeft w:val="0"/>
                      <w:marRight w:val="0"/>
                      <w:marTop w:val="0"/>
                      <w:marBottom w:val="0"/>
                      <w:divBdr>
                        <w:top w:val="none" w:sz="0" w:space="0" w:color="auto"/>
                        <w:left w:val="none" w:sz="0" w:space="0" w:color="auto"/>
                        <w:bottom w:val="none" w:sz="0" w:space="0" w:color="auto"/>
                        <w:right w:val="none" w:sz="0" w:space="0" w:color="auto"/>
                      </w:divBdr>
                    </w:div>
                  </w:divsChild>
                </w:div>
                <w:div w:id="605432322">
                  <w:marLeft w:val="0"/>
                  <w:marRight w:val="0"/>
                  <w:marTop w:val="0"/>
                  <w:marBottom w:val="0"/>
                  <w:divBdr>
                    <w:top w:val="none" w:sz="0" w:space="0" w:color="auto"/>
                    <w:left w:val="none" w:sz="0" w:space="0" w:color="auto"/>
                    <w:bottom w:val="none" w:sz="0" w:space="0" w:color="auto"/>
                    <w:right w:val="none" w:sz="0" w:space="0" w:color="auto"/>
                  </w:divBdr>
                  <w:divsChild>
                    <w:div w:id="771971606">
                      <w:marLeft w:val="0"/>
                      <w:marRight w:val="0"/>
                      <w:marTop w:val="0"/>
                      <w:marBottom w:val="0"/>
                      <w:divBdr>
                        <w:top w:val="none" w:sz="0" w:space="0" w:color="auto"/>
                        <w:left w:val="none" w:sz="0" w:space="0" w:color="auto"/>
                        <w:bottom w:val="none" w:sz="0" w:space="0" w:color="auto"/>
                        <w:right w:val="none" w:sz="0" w:space="0" w:color="auto"/>
                      </w:divBdr>
                    </w:div>
                  </w:divsChild>
                </w:div>
                <w:div w:id="170949157">
                  <w:marLeft w:val="0"/>
                  <w:marRight w:val="0"/>
                  <w:marTop w:val="0"/>
                  <w:marBottom w:val="0"/>
                  <w:divBdr>
                    <w:top w:val="none" w:sz="0" w:space="0" w:color="auto"/>
                    <w:left w:val="none" w:sz="0" w:space="0" w:color="auto"/>
                    <w:bottom w:val="none" w:sz="0" w:space="0" w:color="auto"/>
                    <w:right w:val="none" w:sz="0" w:space="0" w:color="auto"/>
                  </w:divBdr>
                  <w:divsChild>
                    <w:div w:id="1183281874">
                      <w:marLeft w:val="0"/>
                      <w:marRight w:val="0"/>
                      <w:marTop w:val="0"/>
                      <w:marBottom w:val="0"/>
                      <w:divBdr>
                        <w:top w:val="none" w:sz="0" w:space="0" w:color="auto"/>
                        <w:left w:val="none" w:sz="0" w:space="0" w:color="auto"/>
                        <w:bottom w:val="none" w:sz="0" w:space="0" w:color="auto"/>
                        <w:right w:val="none" w:sz="0" w:space="0" w:color="auto"/>
                      </w:divBdr>
                    </w:div>
                  </w:divsChild>
                </w:div>
                <w:div w:id="721827627">
                  <w:marLeft w:val="0"/>
                  <w:marRight w:val="0"/>
                  <w:marTop w:val="0"/>
                  <w:marBottom w:val="0"/>
                  <w:divBdr>
                    <w:top w:val="none" w:sz="0" w:space="0" w:color="auto"/>
                    <w:left w:val="none" w:sz="0" w:space="0" w:color="auto"/>
                    <w:bottom w:val="none" w:sz="0" w:space="0" w:color="auto"/>
                    <w:right w:val="none" w:sz="0" w:space="0" w:color="auto"/>
                  </w:divBdr>
                  <w:divsChild>
                    <w:div w:id="1757440105">
                      <w:marLeft w:val="0"/>
                      <w:marRight w:val="0"/>
                      <w:marTop w:val="0"/>
                      <w:marBottom w:val="0"/>
                      <w:divBdr>
                        <w:top w:val="none" w:sz="0" w:space="0" w:color="auto"/>
                        <w:left w:val="none" w:sz="0" w:space="0" w:color="auto"/>
                        <w:bottom w:val="none" w:sz="0" w:space="0" w:color="auto"/>
                        <w:right w:val="none" w:sz="0" w:space="0" w:color="auto"/>
                      </w:divBdr>
                    </w:div>
                  </w:divsChild>
                </w:div>
                <w:div w:id="121003502">
                  <w:marLeft w:val="0"/>
                  <w:marRight w:val="0"/>
                  <w:marTop w:val="0"/>
                  <w:marBottom w:val="0"/>
                  <w:divBdr>
                    <w:top w:val="none" w:sz="0" w:space="0" w:color="auto"/>
                    <w:left w:val="none" w:sz="0" w:space="0" w:color="auto"/>
                    <w:bottom w:val="none" w:sz="0" w:space="0" w:color="auto"/>
                    <w:right w:val="none" w:sz="0" w:space="0" w:color="auto"/>
                  </w:divBdr>
                  <w:divsChild>
                    <w:div w:id="1888909287">
                      <w:marLeft w:val="0"/>
                      <w:marRight w:val="0"/>
                      <w:marTop w:val="0"/>
                      <w:marBottom w:val="0"/>
                      <w:divBdr>
                        <w:top w:val="none" w:sz="0" w:space="0" w:color="auto"/>
                        <w:left w:val="none" w:sz="0" w:space="0" w:color="auto"/>
                        <w:bottom w:val="none" w:sz="0" w:space="0" w:color="auto"/>
                        <w:right w:val="none" w:sz="0" w:space="0" w:color="auto"/>
                      </w:divBdr>
                    </w:div>
                  </w:divsChild>
                </w:div>
                <w:div w:id="374088867">
                  <w:marLeft w:val="0"/>
                  <w:marRight w:val="0"/>
                  <w:marTop w:val="0"/>
                  <w:marBottom w:val="0"/>
                  <w:divBdr>
                    <w:top w:val="none" w:sz="0" w:space="0" w:color="auto"/>
                    <w:left w:val="none" w:sz="0" w:space="0" w:color="auto"/>
                    <w:bottom w:val="none" w:sz="0" w:space="0" w:color="auto"/>
                    <w:right w:val="none" w:sz="0" w:space="0" w:color="auto"/>
                  </w:divBdr>
                  <w:divsChild>
                    <w:div w:id="63527482">
                      <w:marLeft w:val="0"/>
                      <w:marRight w:val="0"/>
                      <w:marTop w:val="0"/>
                      <w:marBottom w:val="0"/>
                      <w:divBdr>
                        <w:top w:val="none" w:sz="0" w:space="0" w:color="auto"/>
                        <w:left w:val="none" w:sz="0" w:space="0" w:color="auto"/>
                        <w:bottom w:val="none" w:sz="0" w:space="0" w:color="auto"/>
                        <w:right w:val="none" w:sz="0" w:space="0" w:color="auto"/>
                      </w:divBdr>
                    </w:div>
                  </w:divsChild>
                </w:div>
                <w:div w:id="1488204147">
                  <w:marLeft w:val="0"/>
                  <w:marRight w:val="0"/>
                  <w:marTop w:val="0"/>
                  <w:marBottom w:val="0"/>
                  <w:divBdr>
                    <w:top w:val="none" w:sz="0" w:space="0" w:color="auto"/>
                    <w:left w:val="none" w:sz="0" w:space="0" w:color="auto"/>
                    <w:bottom w:val="none" w:sz="0" w:space="0" w:color="auto"/>
                    <w:right w:val="none" w:sz="0" w:space="0" w:color="auto"/>
                  </w:divBdr>
                  <w:divsChild>
                    <w:div w:id="200214067">
                      <w:marLeft w:val="0"/>
                      <w:marRight w:val="0"/>
                      <w:marTop w:val="0"/>
                      <w:marBottom w:val="0"/>
                      <w:divBdr>
                        <w:top w:val="none" w:sz="0" w:space="0" w:color="auto"/>
                        <w:left w:val="none" w:sz="0" w:space="0" w:color="auto"/>
                        <w:bottom w:val="none" w:sz="0" w:space="0" w:color="auto"/>
                        <w:right w:val="none" w:sz="0" w:space="0" w:color="auto"/>
                      </w:divBdr>
                    </w:div>
                  </w:divsChild>
                </w:div>
                <w:div w:id="402873841">
                  <w:marLeft w:val="0"/>
                  <w:marRight w:val="0"/>
                  <w:marTop w:val="0"/>
                  <w:marBottom w:val="0"/>
                  <w:divBdr>
                    <w:top w:val="none" w:sz="0" w:space="0" w:color="auto"/>
                    <w:left w:val="none" w:sz="0" w:space="0" w:color="auto"/>
                    <w:bottom w:val="none" w:sz="0" w:space="0" w:color="auto"/>
                    <w:right w:val="none" w:sz="0" w:space="0" w:color="auto"/>
                  </w:divBdr>
                  <w:divsChild>
                    <w:div w:id="1993873650">
                      <w:marLeft w:val="0"/>
                      <w:marRight w:val="0"/>
                      <w:marTop w:val="0"/>
                      <w:marBottom w:val="0"/>
                      <w:divBdr>
                        <w:top w:val="none" w:sz="0" w:space="0" w:color="auto"/>
                        <w:left w:val="none" w:sz="0" w:space="0" w:color="auto"/>
                        <w:bottom w:val="none" w:sz="0" w:space="0" w:color="auto"/>
                        <w:right w:val="none" w:sz="0" w:space="0" w:color="auto"/>
                      </w:divBdr>
                    </w:div>
                  </w:divsChild>
                </w:div>
                <w:div w:id="77991819">
                  <w:marLeft w:val="0"/>
                  <w:marRight w:val="0"/>
                  <w:marTop w:val="0"/>
                  <w:marBottom w:val="0"/>
                  <w:divBdr>
                    <w:top w:val="none" w:sz="0" w:space="0" w:color="auto"/>
                    <w:left w:val="none" w:sz="0" w:space="0" w:color="auto"/>
                    <w:bottom w:val="none" w:sz="0" w:space="0" w:color="auto"/>
                    <w:right w:val="none" w:sz="0" w:space="0" w:color="auto"/>
                  </w:divBdr>
                  <w:divsChild>
                    <w:div w:id="635448240">
                      <w:marLeft w:val="0"/>
                      <w:marRight w:val="0"/>
                      <w:marTop w:val="0"/>
                      <w:marBottom w:val="0"/>
                      <w:divBdr>
                        <w:top w:val="none" w:sz="0" w:space="0" w:color="auto"/>
                        <w:left w:val="none" w:sz="0" w:space="0" w:color="auto"/>
                        <w:bottom w:val="none" w:sz="0" w:space="0" w:color="auto"/>
                        <w:right w:val="none" w:sz="0" w:space="0" w:color="auto"/>
                      </w:divBdr>
                    </w:div>
                  </w:divsChild>
                </w:div>
                <w:div w:id="2097094725">
                  <w:marLeft w:val="0"/>
                  <w:marRight w:val="0"/>
                  <w:marTop w:val="0"/>
                  <w:marBottom w:val="0"/>
                  <w:divBdr>
                    <w:top w:val="none" w:sz="0" w:space="0" w:color="auto"/>
                    <w:left w:val="none" w:sz="0" w:space="0" w:color="auto"/>
                    <w:bottom w:val="none" w:sz="0" w:space="0" w:color="auto"/>
                    <w:right w:val="none" w:sz="0" w:space="0" w:color="auto"/>
                  </w:divBdr>
                  <w:divsChild>
                    <w:div w:id="1448238917">
                      <w:marLeft w:val="0"/>
                      <w:marRight w:val="0"/>
                      <w:marTop w:val="0"/>
                      <w:marBottom w:val="0"/>
                      <w:divBdr>
                        <w:top w:val="none" w:sz="0" w:space="0" w:color="auto"/>
                        <w:left w:val="none" w:sz="0" w:space="0" w:color="auto"/>
                        <w:bottom w:val="none" w:sz="0" w:space="0" w:color="auto"/>
                        <w:right w:val="none" w:sz="0" w:space="0" w:color="auto"/>
                      </w:divBdr>
                    </w:div>
                  </w:divsChild>
                </w:div>
                <w:div w:id="2111271086">
                  <w:marLeft w:val="0"/>
                  <w:marRight w:val="0"/>
                  <w:marTop w:val="0"/>
                  <w:marBottom w:val="0"/>
                  <w:divBdr>
                    <w:top w:val="none" w:sz="0" w:space="0" w:color="auto"/>
                    <w:left w:val="none" w:sz="0" w:space="0" w:color="auto"/>
                    <w:bottom w:val="none" w:sz="0" w:space="0" w:color="auto"/>
                    <w:right w:val="none" w:sz="0" w:space="0" w:color="auto"/>
                  </w:divBdr>
                  <w:divsChild>
                    <w:div w:id="161555548">
                      <w:marLeft w:val="0"/>
                      <w:marRight w:val="0"/>
                      <w:marTop w:val="0"/>
                      <w:marBottom w:val="0"/>
                      <w:divBdr>
                        <w:top w:val="none" w:sz="0" w:space="0" w:color="auto"/>
                        <w:left w:val="none" w:sz="0" w:space="0" w:color="auto"/>
                        <w:bottom w:val="none" w:sz="0" w:space="0" w:color="auto"/>
                        <w:right w:val="none" w:sz="0" w:space="0" w:color="auto"/>
                      </w:divBdr>
                    </w:div>
                  </w:divsChild>
                </w:div>
                <w:div w:id="877740296">
                  <w:marLeft w:val="0"/>
                  <w:marRight w:val="0"/>
                  <w:marTop w:val="0"/>
                  <w:marBottom w:val="0"/>
                  <w:divBdr>
                    <w:top w:val="none" w:sz="0" w:space="0" w:color="auto"/>
                    <w:left w:val="none" w:sz="0" w:space="0" w:color="auto"/>
                    <w:bottom w:val="none" w:sz="0" w:space="0" w:color="auto"/>
                    <w:right w:val="none" w:sz="0" w:space="0" w:color="auto"/>
                  </w:divBdr>
                  <w:divsChild>
                    <w:div w:id="50661561">
                      <w:marLeft w:val="0"/>
                      <w:marRight w:val="0"/>
                      <w:marTop w:val="0"/>
                      <w:marBottom w:val="0"/>
                      <w:divBdr>
                        <w:top w:val="none" w:sz="0" w:space="0" w:color="auto"/>
                        <w:left w:val="none" w:sz="0" w:space="0" w:color="auto"/>
                        <w:bottom w:val="none" w:sz="0" w:space="0" w:color="auto"/>
                        <w:right w:val="none" w:sz="0" w:space="0" w:color="auto"/>
                      </w:divBdr>
                    </w:div>
                  </w:divsChild>
                </w:div>
                <w:div w:id="1544708502">
                  <w:marLeft w:val="0"/>
                  <w:marRight w:val="0"/>
                  <w:marTop w:val="0"/>
                  <w:marBottom w:val="0"/>
                  <w:divBdr>
                    <w:top w:val="none" w:sz="0" w:space="0" w:color="auto"/>
                    <w:left w:val="none" w:sz="0" w:space="0" w:color="auto"/>
                    <w:bottom w:val="none" w:sz="0" w:space="0" w:color="auto"/>
                    <w:right w:val="none" w:sz="0" w:space="0" w:color="auto"/>
                  </w:divBdr>
                  <w:divsChild>
                    <w:div w:id="21226755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14694176">
          <w:marLeft w:val="0"/>
          <w:marRight w:val="0"/>
          <w:marTop w:val="0"/>
          <w:marBottom w:val="0"/>
          <w:divBdr>
            <w:top w:val="none" w:sz="0" w:space="0" w:color="auto"/>
            <w:left w:val="none" w:sz="0" w:space="0" w:color="auto"/>
            <w:bottom w:val="none" w:sz="0" w:space="0" w:color="auto"/>
            <w:right w:val="none" w:sz="0" w:space="0" w:color="auto"/>
          </w:divBdr>
        </w:div>
        <w:div w:id="1100300289">
          <w:marLeft w:val="0"/>
          <w:marRight w:val="0"/>
          <w:marTop w:val="0"/>
          <w:marBottom w:val="0"/>
          <w:divBdr>
            <w:top w:val="none" w:sz="0" w:space="0" w:color="auto"/>
            <w:left w:val="none" w:sz="0" w:space="0" w:color="auto"/>
            <w:bottom w:val="none" w:sz="0" w:space="0" w:color="auto"/>
            <w:right w:val="none" w:sz="0" w:space="0" w:color="auto"/>
          </w:divBdr>
        </w:div>
        <w:div w:id="241640930">
          <w:marLeft w:val="0"/>
          <w:marRight w:val="0"/>
          <w:marTop w:val="0"/>
          <w:marBottom w:val="0"/>
          <w:divBdr>
            <w:top w:val="none" w:sz="0" w:space="0" w:color="auto"/>
            <w:left w:val="none" w:sz="0" w:space="0" w:color="auto"/>
            <w:bottom w:val="none" w:sz="0" w:space="0" w:color="auto"/>
            <w:right w:val="none" w:sz="0" w:space="0" w:color="auto"/>
          </w:divBdr>
          <w:divsChild>
            <w:div w:id="49308080">
              <w:marLeft w:val="0"/>
              <w:marRight w:val="0"/>
              <w:marTop w:val="0"/>
              <w:marBottom w:val="0"/>
              <w:divBdr>
                <w:top w:val="none" w:sz="0" w:space="0" w:color="auto"/>
                <w:left w:val="none" w:sz="0" w:space="0" w:color="auto"/>
                <w:bottom w:val="none" w:sz="0" w:space="0" w:color="auto"/>
                <w:right w:val="none" w:sz="0" w:space="0" w:color="auto"/>
              </w:divBdr>
            </w:div>
            <w:div w:id="1428186095">
              <w:marLeft w:val="0"/>
              <w:marRight w:val="0"/>
              <w:marTop w:val="0"/>
              <w:marBottom w:val="0"/>
              <w:divBdr>
                <w:top w:val="none" w:sz="0" w:space="0" w:color="auto"/>
                <w:left w:val="none" w:sz="0" w:space="0" w:color="auto"/>
                <w:bottom w:val="none" w:sz="0" w:space="0" w:color="auto"/>
                <w:right w:val="none" w:sz="0" w:space="0" w:color="auto"/>
              </w:divBdr>
            </w:div>
            <w:div w:id="1808281739">
              <w:marLeft w:val="0"/>
              <w:marRight w:val="0"/>
              <w:marTop w:val="0"/>
              <w:marBottom w:val="0"/>
              <w:divBdr>
                <w:top w:val="none" w:sz="0" w:space="0" w:color="auto"/>
                <w:left w:val="none" w:sz="0" w:space="0" w:color="auto"/>
                <w:bottom w:val="none" w:sz="0" w:space="0" w:color="auto"/>
                <w:right w:val="none" w:sz="0" w:space="0" w:color="auto"/>
              </w:divBdr>
            </w:div>
            <w:div w:id="1240364015">
              <w:marLeft w:val="0"/>
              <w:marRight w:val="0"/>
              <w:marTop w:val="0"/>
              <w:marBottom w:val="0"/>
              <w:divBdr>
                <w:top w:val="none" w:sz="0" w:space="0" w:color="auto"/>
                <w:left w:val="none" w:sz="0" w:space="0" w:color="auto"/>
                <w:bottom w:val="none" w:sz="0" w:space="0" w:color="auto"/>
                <w:right w:val="none" w:sz="0" w:space="0" w:color="auto"/>
              </w:divBdr>
            </w:div>
            <w:div w:id="887378991">
              <w:marLeft w:val="0"/>
              <w:marRight w:val="0"/>
              <w:marTop w:val="0"/>
              <w:marBottom w:val="0"/>
              <w:divBdr>
                <w:top w:val="none" w:sz="0" w:space="0" w:color="auto"/>
                <w:left w:val="none" w:sz="0" w:space="0" w:color="auto"/>
                <w:bottom w:val="none" w:sz="0" w:space="0" w:color="auto"/>
                <w:right w:val="none" w:sz="0" w:space="0" w:color="auto"/>
              </w:divBdr>
            </w:div>
            <w:div w:id="1018049208">
              <w:marLeft w:val="0"/>
              <w:marRight w:val="0"/>
              <w:marTop w:val="0"/>
              <w:marBottom w:val="0"/>
              <w:divBdr>
                <w:top w:val="none" w:sz="0" w:space="0" w:color="auto"/>
                <w:left w:val="none" w:sz="0" w:space="0" w:color="auto"/>
                <w:bottom w:val="none" w:sz="0" w:space="0" w:color="auto"/>
                <w:right w:val="none" w:sz="0" w:space="0" w:color="auto"/>
              </w:divBdr>
            </w:div>
            <w:div w:id="1200629875">
              <w:marLeft w:val="0"/>
              <w:marRight w:val="0"/>
              <w:marTop w:val="0"/>
              <w:marBottom w:val="0"/>
              <w:divBdr>
                <w:top w:val="none" w:sz="0" w:space="0" w:color="auto"/>
                <w:left w:val="none" w:sz="0" w:space="0" w:color="auto"/>
                <w:bottom w:val="none" w:sz="0" w:space="0" w:color="auto"/>
                <w:right w:val="none" w:sz="0" w:space="0" w:color="auto"/>
              </w:divBdr>
            </w:div>
            <w:div w:id="2042318971">
              <w:marLeft w:val="0"/>
              <w:marRight w:val="0"/>
              <w:marTop w:val="0"/>
              <w:marBottom w:val="0"/>
              <w:divBdr>
                <w:top w:val="none" w:sz="0" w:space="0" w:color="auto"/>
                <w:left w:val="none" w:sz="0" w:space="0" w:color="auto"/>
                <w:bottom w:val="none" w:sz="0" w:space="0" w:color="auto"/>
                <w:right w:val="none" w:sz="0" w:space="0" w:color="auto"/>
              </w:divBdr>
            </w:div>
            <w:div w:id="1546791901">
              <w:marLeft w:val="0"/>
              <w:marRight w:val="0"/>
              <w:marTop w:val="0"/>
              <w:marBottom w:val="0"/>
              <w:divBdr>
                <w:top w:val="none" w:sz="0" w:space="0" w:color="auto"/>
                <w:left w:val="none" w:sz="0" w:space="0" w:color="auto"/>
                <w:bottom w:val="none" w:sz="0" w:space="0" w:color="auto"/>
                <w:right w:val="none" w:sz="0" w:space="0" w:color="auto"/>
              </w:divBdr>
            </w:div>
            <w:div w:id="727074356">
              <w:marLeft w:val="0"/>
              <w:marRight w:val="0"/>
              <w:marTop w:val="0"/>
              <w:marBottom w:val="0"/>
              <w:divBdr>
                <w:top w:val="none" w:sz="0" w:space="0" w:color="auto"/>
                <w:left w:val="none" w:sz="0" w:space="0" w:color="auto"/>
                <w:bottom w:val="none" w:sz="0" w:space="0" w:color="auto"/>
                <w:right w:val="none" w:sz="0" w:space="0" w:color="auto"/>
              </w:divBdr>
            </w:div>
            <w:div w:id="893544243">
              <w:marLeft w:val="0"/>
              <w:marRight w:val="0"/>
              <w:marTop w:val="0"/>
              <w:marBottom w:val="0"/>
              <w:divBdr>
                <w:top w:val="none" w:sz="0" w:space="0" w:color="auto"/>
                <w:left w:val="none" w:sz="0" w:space="0" w:color="auto"/>
                <w:bottom w:val="none" w:sz="0" w:space="0" w:color="auto"/>
                <w:right w:val="none" w:sz="0" w:space="0" w:color="auto"/>
              </w:divBdr>
            </w:div>
            <w:div w:id="1838887853">
              <w:marLeft w:val="0"/>
              <w:marRight w:val="0"/>
              <w:marTop w:val="0"/>
              <w:marBottom w:val="0"/>
              <w:divBdr>
                <w:top w:val="none" w:sz="0" w:space="0" w:color="auto"/>
                <w:left w:val="none" w:sz="0" w:space="0" w:color="auto"/>
                <w:bottom w:val="none" w:sz="0" w:space="0" w:color="auto"/>
                <w:right w:val="none" w:sz="0" w:space="0" w:color="auto"/>
              </w:divBdr>
            </w:div>
            <w:div w:id="1400204163">
              <w:marLeft w:val="0"/>
              <w:marRight w:val="0"/>
              <w:marTop w:val="0"/>
              <w:marBottom w:val="0"/>
              <w:divBdr>
                <w:top w:val="none" w:sz="0" w:space="0" w:color="auto"/>
                <w:left w:val="none" w:sz="0" w:space="0" w:color="auto"/>
                <w:bottom w:val="none" w:sz="0" w:space="0" w:color="auto"/>
                <w:right w:val="none" w:sz="0" w:space="0" w:color="auto"/>
              </w:divBdr>
            </w:div>
            <w:div w:id="2089961071">
              <w:marLeft w:val="0"/>
              <w:marRight w:val="0"/>
              <w:marTop w:val="0"/>
              <w:marBottom w:val="0"/>
              <w:divBdr>
                <w:top w:val="none" w:sz="0" w:space="0" w:color="auto"/>
                <w:left w:val="none" w:sz="0" w:space="0" w:color="auto"/>
                <w:bottom w:val="none" w:sz="0" w:space="0" w:color="auto"/>
                <w:right w:val="none" w:sz="0" w:space="0" w:color="auto"/>
              </w:divBdr>
            </w:div>
            <w:div w:id="393045361">
              <w:marLeft w:val="0"/>
              <w:marRight w:val="0"/>
              <w:marTop w:val="0"/>
              <w:marBottom w:val="0"/>
              <w:divBdr>
                <w:top w:val="none" w:sz="0" w:space="0" w:color="auto"/>
                <w:left w:val="none" w:sz="0" w:space="0" w:color="auto"/>
                <w:bottom w:val="none" w:sz="0" w:space="0" w:color="auto"/>
                <w:right w:val="none" w:sz="0" w:space="0" w:color="auto"/>
              </w:divBdr>
            </w:div>
            <w:div w:id="734937080">
              <w:marLeft w:val="0"/>
              <w:marRight w:val="0"/>
              <w:marTop w:val="0"/>
              <w:marBottom w:val="0"/>
              <w:divBdr>
                <w:top w:val="none" w:sz="0" w:space="0" w:color="auto"/>
                <w:left w:val="none" w:sz="0" w:space="0" w:color="auto"/>
                <w:bottom w:val="none" w:sz="0" w:space="0" w:color="auto"/>
                <w:right w:val="none" w:sz="0" w:space="0" w:color="auto"/>
              </w:divBdr>
            </w:div>
            <w:div w:id="1534806221">
              <w:marLeft w:val="0"/>
              <w:marRight w:val="0"/>
              <w:marTop w:val="0"/>
              <w:marBottom w:val="0"/>
              <w:divBdr>
                <w:top w:val="none" w:sz="0" w:space="0" w:color="auto"/>
                <w:left w:val="none" w:sz="0" w:space="0" w:color="auto"/>
                <w:bottom w:val="none" w:sz="0" w:space="0" w:color="auto"/>
                <w:right w:val="none" w:sz="0" w:space="0" w:color="auto"/>
              </w:divBdr>
            </w:div>
          </w:divsChild>
        </w:div>
        <w:div w:id="1786650655">
          <w:marLeft w:val="0"/>
          <w:marRight w:val="0"/>
          <w:marTop w:val="0"/>
          <w:marBottom w:val="0"/>
          <w:divBdr>
            <w:top w:val="none" w:sz="0" w:space="0" w:color="auto"/>
            <w:left w:val="none" w:sz="0" w:space="0" w:color="auto"/>
            <w:bottom w:val="none" w:sz="0" w:space="0" w:color="auto"/>
            <w:right w:val="none" w:sz="0" w:space="0" w:color="auto"/>
          </w:divBdr>
        </w:div>
        <w:div w:id="1666128974">
          <w:marLeft w:val="0"/>
          <w:marRight w:val="0"/>
          <w:marTop w:val="0"/>
          <w:marBottom w:val="0"/>
          <w:divBdr>
            <w:top w:val="none" w:sz="0" w:space="0" w:color="auto"/>
            <w:left w:val="none" w:sz="0" w:space="0" w:color="auto"/>
            <w:bottom w:val="none" w:sz="0" w:space="0" w:color="auto"/>
            <w:right w:val="none" w:sz="0" w:space="0" w:color="auto"/>
          </w:divBdr>
        </w:div>
        <w:div w:id="1571768107">
          <w:marLeft w:val="0"/>
          <w:marRight w:val="0"/>
          <w:marTop w:val="0"/>
          <w:marBottom w:val="0"/>
          <w:divBdr>
            <w:top w:val="none" w:sz="0" w:space="0" w:color="auto"/>
            <w:left w:val="none" w:sz="0" w:space="0" w:color="auto"/>
            <w:bottom w:val="none" w:sz="0" w:space="0" w:color="auto"/>
            <w:right w:val="none" w:sz="0" w:space="0" w:color="auto"/>
          </w:divBdr>
        </w:div>
        <w:div w:id="1739790741">
          <w:marLeft w:val="0"/>
          <w:marRight w:val="0"/>
          <w:marTop w:val="0"/>
          <w:marBottom w:val="0"/>
          <w:divBdr>
            <w:top w:val="none" w:sz="0" w:space="0" w:color="auto"/>
            <w:left w:val="none" w:sz="0" w:space="0" w:color="auto"/>
            <w:bottom w:val="none" w:sz="0" w:space="0" w:color="auto"/>
            <w:right w:val="none" w:sz="0" w:space="0" w:color="auto"/>
          </w:divBdr>
        </w:div>
        <w:div w:id="1046443090">
          <w:marLeft w:val="0"/>
          <w:marRight w:val="0"/>
          <w:marTop w:val="0"/>
          <w:marBottom w:val="0"/>
          <w:divBdr>
            <w:top w:val="none" w:sz="0" w:space="0" w:color="auto"/>
            <w:left w:val="none" w:sz="0" w:space="0" w:color="auto"/>
            <w:bottom w:val="none" w:sz="0" w:space="0" w:color="auto"/>
            <w:right w:val="none" w:sz="0" w:space="0" w:color="auto"/>
          </w:divBdr>
          <w:divsChild>
            <w:div w:id="408501911">
              <w:marLeft w:val="-75"/>
              <w:marRight w:val="0"/>
              <w:marTop w:val="30"/>
              <w:marBottom w:val="30"/>
              <w:divBdr>
                <w:top w:val="none" w:sz="0" w:space="0" w:color="auto"/>
                <w:left w:val="none" w:sz="0" w:space="0" w:color="auto"/>
                <w:bottom w:val="none" w:sz="0" w:space="0" w:color="auto"/>
                <w:right w:val="none" w:sz="0" w:space="0" w:color="auto"/>
              </w:divBdr>
              <w:divsChild>
                <w:div w:id="373817605">
                  <w:marLeft w:val="0"/>
                  <w:marRight w:val="0"/>
                  <w:marTop w:val="0"/>
                  <w:marBottom w:val="0"/>
                  <w:divBdr>
                    <w:top w:val="none" w:sz="0" w:space="0" w:color="auto"/>
                    <w:left w:val="none" w:sz="0" w:space="0" w:color="auto"/>
                    <w:bottom w:val="none" w:sz="0" w:space="0" w:color="auto"/>
                    <w:right w:val="none" w:sz="0" w:space="0" w:color="auto"/>
                  </w:divBdr>
                  <w:divsChild>
                    <w:div w:id="1784492002">
                      <w:marLeft w:val="0"/>
                      <w:marRight w:val="0"/>
                      <w:marTop w:val="0"/>
                      <w:marBottom w:val="0"/>
                      <w:divBdr>
                        <w:top w:val="none" w:sz="0" w:space="0" w:color="auto"/>
                        <w:left w:val="none" w:sz="0" w:space="0" w:color="auto"/>
                        <w:bottom w:val="none" w:sz="0" w:space="0" w:color="auto"/>
                        <w:right w:val="none" w:sz="0" w:space="0" w:color="auto"/>
                      </w:divBdr>
                    </w:div>
                  </w:divsChild>
                </w:div>
                <w:div w:id="871766523">
                  <w:marLeft w:val="0"/>
                  <w:marRight w:val="0"/>
                  <w:marTop w:val="0"/>
                  <w:marBottom w:val="0"/>
                  <w:divBdr>
                    <w:top w:val="none" w:sz="0" w:space="0" w:color="auto"/>
                    <w:left w:val="none" w:sz="0" w:space="0" w:color="auto"/>
                    <w:bottom w:val="none" w:sz="0" w:space="0" w:color="auto"/>
                    <w:right w:val="none" w:sz="0" w:space="0" w:color="auto"/>
                  </w:divBdr>
                  <w:divsChild>
                    <w:div w:id="706099659">
                      <w:marLeft w:val="0"/>
                      <w:marRight w:val="0"/>
                      <w:marTop w:val="0"/>
                      <w:marBottom w:val="0"/>
                      <w:divBdr>
                        <w:top w:val="none" w:sz="0" w:space="0" w:color="auto"/>
                        <w:left w:val="none" w:sz="0" w:space="0" w:color="auto"/>
                        <w:bottom w:val="none" w:sz="0" w:space="0" w:color="auto"/>
                        <w:right w:val="none" w:sz="0" w:space="0" w:color="auto"/>
                      </w:divBdr>
                    </w:div>
                  </w:divsChild>
                </w:div>
                <w:div w:id="847673601">
                  <w:marLeft w:val="0"/>
                  <w:marRight w:val="0"/>
                  <w:marTop w:val="0"/>
                  <w:marBottom w:val="0"/>
                  <w:divBdr>
                    <w:top w:val="none" w:sz="0" w:space="0" w:color="auto"/>
                    <w:left w:val="none" w:sz="0" w:space="0" w:color="auto"/>
                    <w:bottom w:val="none" w:sz="0" w:space="0" w:color="auto"/>
                    <w:right w:val="none" w:sz="0" w:space="0" w:color="auto"/>
                  </w:divBdr>
                  <w:divsChild>
                    <w:div w:id="942956819">
                      <w:marLeft w:val="0"/>
                      <w:marRight w:val="0"/>
                      <w:marTop w:val="0"/>
                      <w:marBottom w:val="0"/>
                      <w:divBdr>
                        <w:top w:val="none" w:sz="0" w:space="0" w:color="auto"/>
                        <w:left w:val="none" w:sz="0" w:space="0" w:color="auto"/>
                        <w:bottom w:val="none" w:sz="0" w:space="0" w:color="auto"/>
                        <w:right w:val="none" w:sz="0" w:space="0" w:color="auto"/>
                      </w:divBdr>
                    </w:div>
                  </w:divsChild>
                </w:div>
                <w:div w:id="1860117006">
                  <w:marLeft w:val="0"/>
                  <w:marRight w:val="0"/>
                  <w:marTop w:val="0"/>
                  <w:marBottom w:val="0"/>
                  <w:divBdr>
                    <w:top w:val="none" w:sz="0" w:space="0" w:color="auto"/>
                    <w:left w:val="none" w:sz="0" w:space="0" w:color="auto"/>
                    <w:bottom w:val="none" w:sz="0" w:space="0" w:color="auto"/>
                    <w:right w:val="none" w:sz="0" w:space="0" w:color="auto"/>
                  </w:divBdr>
                  <w:divsChild>
                    <w:div w:id="1141774904">
                      <w:marLeft w:val="0"/>
                      <w:marRight w:val="0"/>
                      <w:marTop w:val="0"/>
                      <w:marBottom w:val="0"/>
                      <w:divBdr>
                        <w:top w:val="none" w:sz="0" w:space="0" w:color="auto"/>
                        <w:left w:val="none" w:sz="0" w:space="0" w:color="auto"/>
                        <w:bottom w:val="none" w:sz="0" w:space="0" w:color="auto"/>
                        <w:right w:val="none" w:sz="0" w:space="0" w:color="auto"/>
                      </w:divBdr>
                    </w:div>
                  </w:divsChild>
                </w:div>
                <w:div w:id="103577338">
                  <w:marLeft w:val="0"/>
                  <w:marRight w:val="0"/>
                  <w:marTop w:val="0"/>
                  <w:marBottom w:val="0"/>
                  <w:divBdr>
                    <w:top w:val="none" w:sz="0" w:space="0" w:color="auto"/>
                    <w:left w:val="none" w:sz="0" w:space="0" w:color="auto"/>
                    <w:bottom w:val="none" w:sz="0" w:space="0" w:color="auto"/>
                    <w:right w:val="none" w:sz="0" w:space="0" w:color="auto"/>
                  </w:divBdr>
                  <w:divsChild>
                    <w:div w:id="90131978">
                      <w:marLeft w:val="0"/>
                      <w:marRight w:val="0"/>
                      <w:marTop w:val="0"/>
                      <w:marBottom w:val="0"/>
                      <w:divBdr>
                        <w:top w:val="none" w:sz="0" w:space="0" w:color="auto"/>
                        <w:left w:val="none" w:sz="0" w:space="0" w:color="auto"/>
                        <w:bottom w:val="none" w:sz="0" w:space="0" w:color="auto"/>
                        <w:right w:val="none" w:sz="0" w:space="0" w:color="auto"/>
                      </w:divBdr>
                    </w:div>
                  </w:divsChild>
                </w:div>
                <w:div w:id="377123094">
                  <w:marLeft w:val="0"/>
                  <w:marRight w:val="0"/>
                  <w:marTop w:val="0"/>
                  <w:marBottom w:val="0"/>
                  <w:divBdr>
                    <w:top w:val="none" w:sz="0" w:space="0" w:color="auto"/>
                    <w:left w:val="none" w:sz="0" w:space="0" w:color="auto"/>
                    <w:bottom w:val="none" w:sz="0" w:space="0" w:color="auto"/>
                    <w:right w:val="none" w:sz="0" w:space="0" w:color="auto"/>
                  </w:divBdr>
                  <w:divsChild>
                    <w:div w:id="1989744469">
                      <w:marLeft w:val="0"/>
                      <w:marRight w:val="0"/>
                      <w:marTop w:val="0"/>
                      <w:marBottom w:val="0"/>
                      <w:divBdr>
                        <w:top w:val="none" w:sz="0" w:space="0" w:color="auto"/>
                        <w:left w:val="none" w:sz="0" w:space="0" w:color="auto"/>
                        <w:bottom w:val="none" w:sz="0" w:space="0" w:color="auto"/>
                        <w:right w:val="none" w:sz="0" w:space="0" w:color="auto"/>
                      </w:divBdr>
                    </w:div>
                  </w:divsChild>
                </w:div>
                <w:div w:id="707993228">
                  <w:marLeft w:val="0"/>
                  <w:marRight w:val="0"/>
                  <w:marTop w:val="0"/>
                  <w:marBottom w:val="0"/>
                  <w:divBdr>
                    <w:top w:val="none" w:sz="0" w:space="0" w:color="auto"/>
                    <w:left w:val="none" w:sz="0" w:space="0" w:color="auto"/>
                    <w:bottom w:val="none" w:sz="0" w:space="0" w:color="auto"/>
                    <w:right w:val="none" w:sz="0" w:space="0" w:color="auto"/>
                  </w:divBdr>
                  <w:divsChild>
                    <w:div w:id="1982689153">
                      <w:marLeft w:val="0"/>
                      <w:marRight w:val="0"/>
                      <w:marTop w:val="0"/>
                      <w:marBottom w:val="0"/>
                      <w:divBdr>
                        <w:top w:val="none" w:sz="0" w:space="0" w:color="auto"/>
                        <w:left w:val="none" w:sz="0" w:space="0" w:color="auto"/>
                        <w:bottom w:val="none" w:sz="0" w:space="0" w:color="auto"/>
                        <w:right w:val="none" w:sz="0" w:space="0" w:color="auto"/>
                      </w:divBdr>
                    </w:div>
                    <w:div w:id="1409234682">
                      <w:marLeft w:val="0"/>
                      <w:marRight w:val="0"/>
                      <w:marTop w:val="0"/>
                      <w:marBottom w:val="0"/>
                      <w:divBdr>
                        <w:top w:val="none" w:sz="0" w:space="0" w:color="auto"/>
                        <w:left w:val="none" w:sz="0" w:space="0" w:color="auto"/>
                        <w:bottom w:val="none" w:sz="0" w:space="0" w:color="auto"/>
                        <w:right w:val="none" w:sz="0" w:space="0" w:color="auto"/>
                      </w:divBdr>
                    </w:div>
                    <w:div w:id="663626091">
                      <w:marLeft w:val="0"/>
                      <w:marRight w:val="0"/>
                      <w:marTop w:val="0"/>
                      <w:marBottom w:val="0"/>
                      <w:divBdr>
                        <w:top w:val="none" w:sz="0" w:space="0" w:color="auto"/>
                        <w:left w:val="none" w:sz="0" w:space="0" w:color="auto"/>
                        <w:bottom w:val="none" w:sz="0" w:space="0" w:color="auto"/>
                        <w:right w:val="none" w:sz="0" w:space="0" w:color="auto"/>
                      </w:divBdr>
                    </w:div>
                  </w:divsChild>
                </w:div>
                <w:div w:id="1360936057">
                  <w:marLeft w:val="0"/>
                  <w:marRight w:val="0"/>
                  <w:marTop w:val="0"/>
                  <w:marBottom w:val="0"/>
                  <w:divBdr>
                    <w:top w:val="none" w:sz="0" w:space="0" w:color="auto"/>
                    <w:left w:val="none" w:sz="0" w:space="0" w:color="auto"/>
                    <w:bottom w:val="none" w:sz="0" w:space="0" w:color="auto"/>
                    <w:right w:val="none" w:sz="0" w:space="0" w:color="auto"/>
                  </w:divBdr>
                  <w:divsChild>
                    <w:div w:id="18830079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63431869">
          <w:marLeft w:val="0"/>
          <w:marRight w:val="0"/>
          <w:marTop w:val="0"/>
          <w:marBottom w:val="0"/>
          <w:divBdr>
            <w:top w:val="none" w:sz="0" w:space="0" w:color="auto"/>
            <w:left w:val="none" w:sz="0" w:space="0" w:color="auto"/>
            <w:bottom w:val="none" w:sz="0" w:space="0" w:color="auto"/>
            <w:right w:val="none" w:sz="0" w:space="0" w:color="auto"/>
          </w:divBdr>
        </w:div>
        <w:div w:id="1365518104">
          <w:marLeft w:val="0"/>
          <w:marRight w:val="0"/>
          <w:marTop w:val="0"/>
          <w:marBottom w:val="0"/>
          <w:divBdr>
            <w:top w:val="none" w:sz="0" w:space="0" w:color="auto"/>
            <w:left w:val="none" w:sz="0" w:space="0" w:color="auto"/>
            <w:bottom w:val="none" w:sz="0" w:space="0" w:color="auto"/>
            <w:right w:val="none" w:sz="0" w:space="0" w:color="auto"/>
          </w:divBdr>
        </w:div>
        <w:div w:id="1443960934">
          <w:marLeft w:val="0"/>
          <w:marRight w:val="0"/>
          <w:marTop w:val="0"/>
          <w:marBottom w:val="0"/>
          <w:divBdr>
            <w:top w:val="none" w:sz="0" w:space="0" w:color="auto"/>
            <w:left w:val="none" w:sz="0" w:space="0" w:color="auto"/>
            <w:bottom w:val="none" w:sz="0" w:space="0" w:color="auto"/>
            <w:right w:val="none" w:sz="0" w:space="0" w:color="auto"/>
          </w:divBdr>
        </w:div>
        <w:div w:id="280499301">
          <w:marLeft w:val="0"/>
          <w:marRight w:val="0"/>
          <w:marTop w:val="0"/>
          <w:marBottom w:val="0"/>
          <w:divBdr>
            <w:top w:val="none" w:sz="0" w:space="0" w:color="auto"/>
            <w:left w:val="none" w:sz="0" w:space="0" w:color="auto"/>
            <w:bottom w:val="none" w:sz="0" w:space="0" w:color="auto"/>
            <w:right w:val="none" w:sz="0" w:space="0" w:color="auto"/>
          </w:divBdr>
        </w:div>
        <w:div w:id="1856114954">
          <w:marLeft w:val="0"/>
          <w:marRight w:val="0"/>
          <w:marTop w:val="0"/>
          <w:marBottom w:val="0"/>
          <w:divBdr>
            <w:top w:val="none" w:sz="0" w:space="0" w:color="auto"/>
            <w:left w:val="none" w:sz="0" w:space="0" w:color="auto"/>
            <w:bottom w:val="none" w:sz="0" w:space="0" w:color="auto"/>
            <w:right w:val="none" w:sz="0" w:space="0" w:color="auto"/>
          </w:divBdr>
        </w:div>
        <w:div w:id="1514225935">
          <w:marLeft w:val="0"/>
          <w:marRight w:val="0"/>
          <w:marTop w:val="0"/>
          <w:marBottom w:val="0"/>
          <w:divBdr>
            <w:top w:val="none" w:sz="0" w:space="0" w:color="auto"/>
            <w:left w:val="none" w:sz="0" w:space="0" w:color="auto"/>
            <w:bottom w:val="none" w:sz="0" w:space="0" w:color="auto"/>
            <w:right w:val="none" w:sz="0" w:space="0" w:color="auto"/>
          </w:divBdr>
          <w:divsChild>
            <w:div w:id="2005621091">
              <w:marLeft w:val="-75"/>
              <w:marRight w:val="0"/>
              <w:marTop w:val="30"/>
              <w:marBottom w:val="30"/>
              <w:divBdr>
                <w:top w:val="none" w:sz="0" w:space="0" w:color="auto"/>
                <w:left w:val="none" w:sz="0" w:space="0" w:color="auto"/>
                <w:bottom w:val="none" w:sz="0" w:space="0" w:color="auto"/>
                <w:right w:val="none" w:sz="0" w:space="0" w:color="auto"/>
              </w:divBdr>
              <w:divsChild>
                <w:div w:id="1472019306">
                  <w:marLeft w:val="0"/>
                  <w:marRight w:val="0"/>
                  <w:marTop w:val="0"/>
                  <w:marBottom w:val="0"/>
                  <w:divBdr>
                    <w:top w:val="none" w:sz="0" w:space="0" w:color="auto"/>
                    <w:left w:val="none" w:sz="0" w:space="0" w:color="auto"/>
                    <w:bottom w:val="none" w:sz="0" w:space="0" w:color="auto"/>
                    <w:right w:val="none" w:sz="0" w:space="0" w:color="auto"/>
                  </w:divBdr>
                  <w:divsChild>
                    <w:div w:id="702828412">
                      <w:marLeft w:val="0"/>
                      <w:marRight w:val="0"/>
                      <w:marTop w:val="0"/>
                      <w:marBottom w:val="0"/>
                      <w:divBdr>
                        <w:top w:val="none" w:sz="0" w:space="0" w:color="auto"/>
                        <w:left w:val="none" w:sz="0" w:space="0" w:color="auto"/>
                        <w:bottom w:val="none" w:sz="0" w:space="0" w:color="auto"/>
                        <w:right w:val="none" w:sz="0" w:space="0" w:color="auto"/>
                      </w:divBdr>
                    </w:div>
                  </w:divsChild>
                </w:div>
                <w:div w:id="1070808132">
                  <w:marLeft w:val="0"/>
                  <w:marRight w:val="0"/>
                  <w:marTop w:val="0"/>
                  <w:marBottom w:val="0"/>
                  <w:divBdr>
                    <w:top w:val="none" w:sz="0" w:space="0" w:color="auto"/>
                    <w:left w:val="none" w:sz="0" w:space="0" w:color="auto"/>
                    <w:bottom w:val="none" w:sz="0" w:space="0" w:color="auto"/>
                    <w:right w:val="none" w:sz="0" w:space="0" w:color="auto"/>
                  </w:divBdr>
                  <w:divsChild>
                    <w:div w:id="1839038418">
                      <w:marLeft w:val="0"/>
                      <w:marRight w:val="0"/>
                      <w:marTop w:val="0"/>
                      <w:marBottom w:val="0"/>
                      <w:divBdr>
                        <w:top w:val="none" w:sz="0" w:space="0" w:color="auto"/>
                        <w:left w:val="none" w:sz="0" w:space="0" w:color="auto"/>
                        <w:bottom w:val="none" w:sz="0" w:space="0" w:color="auto"/>
                        <w:right w:val="none" w:sz="0" w:space="0" w:color="auto"/>
                      </w:divBdr>
                    </w:div>
                  </w:divsChild>
                </w:div>
                <w:div w:id="841244081">
                  <w:marLeft w:val="0"/>
                  <w:marRight w:val="0"/>
                  <w:marTop w:val="0"/>
                  <w:marBottom w:val="0"/>
                  <w:divBdr>
                    <w:top w:val="none" w:sz="0" w:space="0" w:color="auto"/>
                    <w:left w:val="none" w:sz="0" w:space="0" w:color="auto"/>
                    <w:bottom w:val="none" w:sz="0" w:space="0" w:color="auto"/>
                    <w:right w:val="none" w:sz="0" w:space="0" w:color="auto"/>
                  </w:divBdr>
                  <w:divsChild>
                    <w:div w:id="70007233">
                      <w:marLeft w:val="0"/>
                      <w:marRight w:val="0"/>
                      <w:marTop w:val="0"/>
                      <w:marBottom w:val="0"/>
                      <w:divBdr>
                        <w:top w:val="none" w:sz="0" w:space="0" w:color="auto"/>
                        <w:left w:val="none" w:sz="0" w:space="0" w:color="auto"/>
                        <w:bottom w:val="none" w:sz="0" w:space="0" w:color="auto"/>
                        <w:right w:val="none" w:sz="0" w:space="0" w:color="auto"/>
                      </w:divBdr>
                    </w:div>
                  </w:divsChild>
                </w:div>
                <w:div w:id="962031165">
                  <w:marLeft w:val="0"/>
                  <w:marRight w:val="0"/>
                  <w:marTop w:val="0"/>
                  <w:marBottom w:val="0"/>
                  <w:divBdr>
                    <w:top w:val="none" w:sz="0" w:space="0" w:color="auto"/>
                    <w:left w:val="none" w:sz="0" w:space="0" w:color="auto"/>
                    <w:bottom w:val="none" w:sz="0" w:space="0" w:color="auto"/>
                    <w:right w:val="none" w:sz="0" w:space="0" w:color="auto"/>
                  </w:divBdr>
                  <w:divsChild>
                    <w:div w:id="780027627">
                      <w:marLeft w:val="0"/>
                      <w:marRight w:val="0"/>
                      <w:marTop w:val="0"/>
                      <w:marBottom w:val="0"/>
                      <w:divBdr>
                        <w:top w:val="none" w:sz="0" w:space="0" w:color="auto"/>
                        <w:left w:val="none" w:sz="0" w:space="0" w:color="auto"/>
                        <w:bottom w:val="none" w:sz="0" w:space="0" w:color="auto"/>
                        <w:right w:val="none" w:sz="0" w:space="0" w:color="auto"/>
                      </w:divBdr>
                    </w:div>
                  </w:divsChild>
                </w:div>
                <w:div w:id="439616835">
                  <w:marLeft w:val="0"/>
                  <w:marRight w:val="0"/>
                  <w:marTop w:val="0"/>
                  <w:marBottom w:val="0"/>
                  <w:divBdr>
                    <w:top w:val="none" w:sz="0" w:space="0" w:color="auto"/>
                    <w:left w:val="none" w:sz="0" w:space="0" w:color="auto"/>
                    <w:bottom w:val="none" w:sz="0" w:space="0" w:color="auto"/>
                    <w:right w:val="none" w:sz="0" w:space="0" w:color="auto"/>
                  </w:divBdr>
                  <w:divsChild>
                    <w:div w:id="468523687">
                      <w:marLeft w:val="0"/>
                      <w:marRight w:val="0"/>
                      <w:marTop w:val="0"/>
                      <w:marBottom w:val="0"/>
                      <w:divBdr>
                        <w:top w:val="none" w:sz="0" w:space="0" w:color="auto"/>
                        <w:left w:val="none" w:sz="0" w:space="0" w:color="auto"/>
                        <w:bottom w:val="none" w:sz="0" w:space="0" w:color="auto"/>
                        <w:right w:val="none" w:sz="0" w:space="0" w:color="auto"/>
                      </w:divBdr>
                    </w:div>
                  </w:divsChild>
                </w:div>
                <w:div w:id="1749572741">
                  <w:marLeft w:val="0"/>
                  <w:marRight w:val="0"/>
                  <w:marTop w:val="0"/>
                  <w:marBottom w:val="0"/>
                  <w:divBdr>
                    <w:top w:val="none" w:sz="0" w:space="0" w:color="auto"/>
                    <w:left w:val="none" w:sz="0" w:space="0" w:color="auto"/>
                    <w:bottom w:val="none" w:sz="0" w:space="0" w:color="auto"/>
                    <w:right w:val="none" w:sz="0" w:space="0" w:color="auto"/>
                  </w:divBdr>
                  <w:divsChild>
                    <w:div w:id="826475600">
                      <w:marLeft w:val="0"/>
                      <w:marRight w:val="0"/>
                      <w:marTop w:val="0"/>
                      <w:marBottom w:val="0"/>
                      <w:divBdr>
                        <w:top w:val="none" w:sz="0" w:space="0" w:color="auto"/>
                        <w:left w:val="none" w:sz="0" w:space="0" w:color="auto"/>
                        <w:bottom w:val="none" w:sz="0" w:space="0" w:color="auto"/>
                        <w:right w:val="none" w:sz="0" w:space="0" w:color="auto"/>
                      </w:divBdr>
                    </w:div>
                  </w:divsChild>
                </w:div>
                <w:div w:id="480853433">
                  <w:marLeft w:val="0"/>
                  <w:marRight w:val="0"/>
                  <w:marTop w:val="0"/>
                  <w:marBottom w:val="0"/>
                  <w:divBdr>
                    <w:top w:val="none" w:sz="0" w:space="0" w:color="auto"/>
                    <w:left w:val="none" w:sz="0" w:space="0" w:color="auto"/>
                    <w:bottom w:val="none" w:sz="0" w:space="0" w:color="auto"/>
                    <w:right w:val="none" w:sz="0" w:space="0" w:color="auto"/>
                  </w:divBdr>
                  <w:divsChild>
                    <w:div w:id="1309093995">
                      <w:marLeft w:val="0"/>
                      <w:marRight w:val="0"/>
                      <w:marTop w:val="0"/>
                      <w:marBottom w:val="0"/>
                      <w:divBdr>
                        <w:top w:val="none" w:sz="0" w:space="0" w:color="auto"/>
                        <w:left w:val="none" w:sz="0" w:space="0" w:color="auto"/>
                        <w:bottom w:val="none" w:sz="0" w:space="0" w:color="auto"/>
                        <w:right w:val="none" w:sz="0" w:space="0" w:color="auto"/>
                      </w:divBdr>
                    </w:div>
                  </w:divsChild>
                </w:div>
                <w:div w:id="491532629">
                  <w:marLeft w:val="0"/>
                  <w:marRight w:val="0"/>
                  <w:marTop w:val="0"/>
                  <w:marBottom w:val="0"/>
                  <w:divBdr>
                    <w:top w:val="none" w:sz="0" w:space="0" w:color="auto"/>
                    <w:left w:val="none" w:sz="0" w:space="0" w:color="auto"/>
                    <w:bottom w:val="none" w:sz="0" w:space="0" w:color="auto"/>
                    <w:right w:val="none" w:sz="0" w:space="0" w:color="auto"/>
                  </w:divBdr>
                  <w:divsChild>
                    <w:div w:id="1263101436">
                      <w:marLeft w:val="0"/>
                      <w:marRight w:val="0"/>
                      <w:marTop w:val="0"/>
                      <w:marBottom w:val="0"/>
                      <w:divBdr>
                        <w:top w:val="none" w:sz="0" w:space="0" w:color="auto"/>
                        <w:left w:val="none" w:sz="0" w:space="0" w:color="auto"/>
                        <w:bottom w:val="none" w:sz="0" w:space="0" w:color="auto"/>
                        <w:right w:val="none" w:sz="0" w:space="0" w:color="auto"/>
                      </w:divBdr>
                    </w:div>
                  </w:divsChild>
                </w:div>
                <w:div w:id="367996163">
                  <w:marLeft w:val="0"/>
                  <w:marRight w:val="0"/>
                  <w:marTop w:val="0"/>
                  <w:marBottom w:val="0"/>
                  <w:divBdr>
                    <w:top w:val="none" w:sz="0" w:space="0" w:color="auto"/>
                    <w:left w:val="none" w:sz="0" w:space="0" w:color="auto"/>
                    <w:bottom w:val="none" w:sz="0" w:space="0" w:color="auto"/>
                    <w:right w:val="none" w:sz="0" w:space="0" w:color="auto"/>
                  </w:divBdr>
                  <w:divsChild>
                    <w:div w:id="1492866368">
                      <w:marLeft w:val="0"/>
                      <w:marRight w:val="0"/>
                      <w:marTop w:val="0"/>
                      <w:marBottom w:val="0"/>
                      <w:divBdr>
                        <w:top w:val="none" w:sz="0" w:space="0" w:color="auto"/>
                        <w:left w:val="none" w:sz="0" w:space="0" w:color="auto"/>
                        <w:bottom w:val="none" w:sz="0" w:space="0" w:color="auto"/>
                        <w:right w:val="none" w:sz="0" w:space="0" w:color="auto"/>
                      </w:divBdr>
                    </w:div>
                  </w:divsChild>
                </w:div>
                <w:div w:id="946346589">
                  <w:marLeft w:val="0"/>
                  <w:marRight w:val="0"/>
                  <w:marTop w:val="0"/>
                  <w:marBottom w:val="0"/>
                  <w:divBdr>
                    <w:top w:val="none" w:sz="0" w:space="0" w:color="auto"/>
                    <w:left w:val="none" w:sz="0" w:space="0" w:color="auto"/>
                    <w:bottom w:val="none" w:sz="0" w:space="0" w:color="auto"/>
                    <w:right w:val="none" w:sz="0" w:space="0" w:color="auto"/>
                  </w:divBdr>
                  <w:divsChild>
                    <w:div w:id="747844509">
                      <w:marLeft w:val="0"/>
                      <w:marRight w:val="0"/>
                      <w:marTop w:val="0"/>
                      <w:marBottom w:val="0"/>
                      <w:divBdr>
                        <w:top w:val="none" w:sz="0" w:space="0" w:color="auto"/>
                        <w:left w:val="none" w:sz="0" w:space="0" w:color="auto"/>
                        <w:bottom w:val="none" w:sz="0" w:space="0" w:color="auto"/>
                        <w:right w:val="none" w:sz="0" w:space="0" w:color="auto"/>
                      </w:divBdr>
                    </w:div>
                  </w:divsChild>
                </w:div>
                <w:div w:id="1790275384">
                  <w:marLeft w:val="0"/>
                  <w:marRight w:val="0"/>
                  <w:marTop w:val="0"/>
                  <w:marBottom w:val="0"/>
                  <w:divBdr>
                    <w:top w:val="none" w:sz="0" w:space="0" w:color="auto"/>
                    <w:left w:val="none" w:sz="0" w:space="0" w:color="auto"/>
                    <w:bottom w:val="none" w:sz="0" w:space="0" w:color="auto"/>
                    <w:right w:val="none" w:sz="0" w:space="0" w:color="auto"/>
                  </w:divBdr>
                  <w:divsChild>
                    <w:div w:id="838812142">
                      <w:marLeft w:val="0"/>
                      <w:marRight w:val="0"/>
                      <w:marTop w:val="0"/>
                      <w:marBottom w:val="0"/>
                      <w:divBdr>
                        <w:top w:val="none" w:sz="0" w:space="0" w:color="auto"/>
                        <w:left w:val="none" w:sz="0" w:space="0" w:color="auto"/>
                        <w:bottom w:val="none" w:sz="0" w:space="0" w:color="auto"/>
                        <w:right w:val="none" w:sz="0" w:space="0" w:color="auto"/>
                      </w:divBdr>
                    </w:div>
                  </w:divsChild>
                </w:div>
                <w:div w:id="1764375152">
                  <w:marLeft w:val="0"/>
                  <w:marRight w:val="0"/>
                  <w:marTop w:val="0"/>
                  <w:marBottom w:val="0"/>
                  <w:divBdr>
                    <w:top w:val="none" w:sz="0" w:space="0" w:color="auto"/>
                    <w:left w:val="none" w:sz="0" w:space="0" w:color="auto"/>
                    <w:bottom w:val="none" w:sz="0" w:space="0" w:color="auto"/>
                    <w:right w:val="none" w:sz="0" w:space="0" w:color="auto"/>
                  </w:divBdr>
                  <w:divsChild>
                    <w:div w:id="735739869">
                      <w:marLeft w:val="0"/>
                      <w:marRight w:val="0"/>
                      <w:marTop w:val="0"/>
                      <w:marBottom w:val="0"/>
                      <w:divBdr>
                        <w:top w:val="none" w:sz="0" w:space="0" w:color="auto"/>
                        <w:left w:val="none" w:sz="0" w:space="0" w:color="auto"/>
                        <w:bottom w:val="none" w:sz="0" w:space="0" w:color="auto"/>
                        <w:right w:val="none" w:sz="0" w:space="0" w:color="auto"/>
                      </w:divBdr>
                    </w:div>
                  </w:divsChild>
                </w:div>
                <w:div w:id="266274313">
                  <w:marLeft w:val="0"/>
                  <w:marRight w:val="0"/>
                  <w:marTop w:val="0"/>
                  <w:marBottom w:val="0"/>
                  <w:divBdr>
                    <w:top w:val="none" w:sz="0" w:space="0" w:color="auto"/>
                    <w:left w:val="none" w:sz="0" w:space="0" w:color="auto"/>
                    <w:bottom w:val="none" w:sz="0" w:space="0" w:color="auto"/>
                    <w:right w:val="none" w:sz="0" w:space="0" w:color="auto"/>
                  </w:divBdr>
                  <w:divsChild>
                    <w:div w:id="13282894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65747073">
          <w:marLeft w:val="0"/>
          <w:marRight w:val="0"/>
          <w:marTop w:val="0"/>
          <w:marBottom w:val="0"/>
          <w:divBdr>
            <w:top w:val="none" w:sz="0" w:space="0" w:color="auto"/>
            <w:left w:val="none" w:sz="0" w:space="0" w:color="auto"/>
            <w:bottom w:val="none" w:sz="0" w:space="0" w:color="auto"/>
            <w:right w:val="none" w:sz="0" w:space="0" w:color="auto"/>
          </w:divBdr>
        </w:div>
        <w:div w:id="112215104">
          <w:marLeft w:val="0"/>
          <w:marRight w:val="0"/>
          <w:marTop w:val="0"/>
          <w:marBottom w:val="0"/>
          <w:divBdr>
            <w:top w:val="none" w:sz="0" w:space="0" w:color="auto"/>
            <w:left w:val="none" w:sz="0" w:space="0" w:color="auto"/>
            <w:bottom w:val="none" w:sz="0" w:space="0" w:color="auto"/>
            <w:right w:val="none" w:sz="0" w:space="0" w:color="auto"/>
          </w:divBdr>
        </w:div>
        <w:div w:id="1791820789">
          <w:marLeft w:val="0"/>
          <w:marRight w:val="0"/>
          <w:marTop w:val="0"/>
          <w:marBottom w:val="0"/>
          <w:divBdr>
            <w:top w:val="none" w:sz="0" w:space="0" w:color="auto"/>
            <w:left w:val="none" w:sz="0" w:space="0" w:color="auto"/>
            <w:bottom w:val="none" w:sz="0" w:space="0" w:color="auto"/>
            <w:right w:val="none" w:sz="0" w:space="0" w:color="auto"/>
          </w:divBdr>
          <w:divsChild>
            <w:div w:id="1971666292">
              <w:marLeft w:val="0"/>
              <w:marRight w:val="0"/>
              <w:marTop w:val="0"/>
              <w:marBottom w:val="0"/>
              <w:divBdr>
                <w:top w:val="none" w:sz="0" w:space="0" w:color="auto"/>
                <w:left w:val="none" w:sz="0" w:space="0" w:color="auto"/>
                <w:bottom w:val="none" w:sz="0" w:space="0" w:color="auto"/>
                <w:right w:val="none" w:sz="0" w:space="0" w:color="auto"/>
              </w:divBdr>
            </w:div>
            <w:div w:id="696542617">
              <w:marLeft w:val="0"/>
              <w:marRight w:val="0"/>
              <w:marTop w:val="0"/>
              <w:marBottom w:val="0"/>
              <w:divBdr>
                <w:top w:val="none" w:sz="0" w:space="0" w:color="auto"/>
                <w:left w:val="none" w:sz="0" w:space="0" w:color="auto"/>
                <w:bottom w:val="none" w:sz="0" w:space="0" w:color="auto"/>
                <w:right w:val="none" w:sz="0" w:space="0" w:color="auto"/>
              </w:divBdr>
            </w:div>
            <w:div w:id="1262494553">
              <w:marLeft w:val="0"/>
              <w:marRight w:val="0"/>
              <w:marTop w:val="0"/>
              <w:marBottom w:val="0"/>
              <w:divBdr>
                <w:top w:val="none" w:sz="0" w:space="0" w:color="auto"/>
                <w:left w:val="none" w:sz="0" w:space="0" w:color="auto"/>
                <w:bottom w:val="none" w:sz="0" w:space="0" w:color="auto"/>
                <w:right w:val="none" w:sz="0" w:space="0" w:color="auto"/>
              </w:divBdr>
            </w:div>
            <w:div w:id="595330076">
              <w:marLeft w:val="0"/>
              <w:marRight w:val="0"/>
              <w:marTop w:val="0"/>
              <w:marBottom w:val="0"/>
              <w:divBdr>
                <w:top w:val="none" w:sz="0" w:space="0" w:color="auto"/>
                <w:left w:val="none" w:sz="0" w:space="0" w:color="auto"/>
                <w:bottom w:val="none" w:sz="0" w:space="0" w:color="auto"/>
                <w:right w:val="none" w:sz="0" w:space="0" w:color="auto"/>
              </w:divBdr>
            </w:div>
            <w:div w:id="991911655">
              <w:marLeft w:val="0"/>
              <w:marRight w:val="0"/>
              <w:marTop w:val="0"/>
              <w:marBottom w:val="0"/>
              <w:divBdr>
                <w:top w:val="none" w:sz="0" w:space="0" w:color="auto"/>
                <w:left w:val="none" w:sz="0" w:space="0" w:color="auto"/>
                <w:bottom w:val="none" w:sz="0" w:space="0" w:color="auto"/>
                <w:right w:val="none" w:sz="0" w:space="0" w:color="auto"/>
              </w:divBdr>
            </w:div>
            <w:div w:id="515314039">
              <w:marLeft w:val="0"/>
              <w:marRight w:val="0"/>
              <w:marTop w:val="0"/>
              <w:marBottom w:val="0"/>
              <w:divBdr>
                <w:top w:val="none" w:sz="0" w:space="0" w:color="auto"/>
                <w:left w:val="none" w:sz="0" w:space="0" w:color="auto"/>
                <w:bottom w:val="none" w:sz="0" w:space="0" w:color="auto"/>
                <w:right w:val="none" w:sz="0" w:space="0" w:color="auto"/>
              </w:divBdr>
            </w:div>
            <w:div w:id="1598249210">
              <w:marLeft w:val="0"/>
              <w:marRight w:val="0"/>
              <w:marTop w:val="0"/>
              <w:marBottom w:val="0"/>
              <w:divBdr>
                <w:top w:val="none" w:sz="0" w:space="0" w:color="auto"/>
                <w:left w:val="none" w:sz="0" w:space="0" w:color="auto"/>
                <w:bottom w:val="none" w:sz="0" w:space="0" w:color="auto"/>
                <w:right w:val="none" w:sz="0" w:space="0" w:color="auto"/>
              </w:divBdr>
            </w:div>
            <w:div w:id="26833376">
              <w:marLeft w:val="0"/>
              <w:marRight w:val="0"/>
              <w:marTop w:val="0"/>
              <w:marBottom w:val="0"/>
              <w:divBdr>
                <w:top w:val="none" w:sz="0" w:space="0" w:color="auto"/>
                <w:left w:val="none" w:sz="0" w:space="0" w:color="auto"/>
                <w:bottom w:val="none" w:sz="0" w:space="0" w:color="auto"/>
                <w:right w:val="none" w:sz="0" w:space="0" w:color="auto"/>
              </w:divBdr>
            </w:div>
            <w:div w:id="1424187519">
              <w:marLeft w:val="0"/>
              <w:marRight w:val="0"/>
              <w:marTop w:val="0"/>
              <w:marBottom w:val="0"/>
              <w:divBdr>
                <w:top w:val="none" w:sz="0" w:space="0" w:color="auto"/>
                <w:left w:val="none" w:sz="0" w:space="0" w:color="auto"/>
                <w:bottom w:val="none" w:sz="0" w:space="0" w:color="auto"/>
                <w:right w:val="none" w:sz="0" w:space="0" w:color="auto"/>
              </w:divBdr>
            </w:div>
            <w:div w:id="1195271087">
              <w:marLeft w:val="0"/>
              <w:marRight w:val="0"/>
              <w:marTop w:val="0"/>
              <w:marBottom w:val="0"/>
              <w:divBdr>
                <w:top w:val="none" w:sz="0" w:space="0" w:color="auto"/>
                <w:left w:val="none" w:sz="0" w:space="0" w:color="auto"/>
                <w:bottom w:val="none" w:sz="0" w:space="0" w:color="auto"/>
                <w:right w:val="none" w:sz="0" w:space="0" w:color="auto"/>
              </w:divBdr>
            </w:div>
            <w:div w:id="1940866409">
              <w:marLeft w:val="0"/>
              <w:marRight w:val="0"/>
              <w:marTop w:val="0"/>
              <w:marBottom w:val="0"/>
              <w:divBdr>
                <w:top w:val="none" w:sz="0" w:space="0" w:color="auto"/>
                <w:left w:val="none" w:sz="0" w:space="0" w:color="auto"/>
                <w:bottom w:val="none" w:sz="0" w:space="0" w:color="auto"/>
                <w:right w:val="none" w:sz="0" w:space="0" w:color="auto"/>
              </w:divBdr>
            </w:div>
            <w:div w:id="430050989">
              <w:marLeft w:val="0"/>
              <w:marRight w:val="0"/>
              <w:marTop w:val="0"/>
              <w:marBottom w:val="0"/>
              <w:divBdr>
                <w:top w:val="none" w:sz="0" w:space="0" w:color="auto"/>
                <w:left w:val="none" w:sz="0" w:space="0" w:color="auto"/>
                <w:bottom w:val="none" w:sz="0" w:space="0" w:color="auto"/>
                <w:right w:val="none" w:sz="0" w:space="0" w:color="auto"/>
              </w:divBdr>
            </w:div>
            <w:div w:id="1126702050">
              <w:marLeft w:val="0"/>
              <w:marRight w:val="0"/>
              <w:marTop w:val="0"/>
              <w:marBottom w:val="0"/>
              <w:divBdr>
                <w:top w:val="none" w:sz="0" w:space="0" w:color="auto"/>
                <w:left w:val="none" w:sz="0" w:space="0" w:color="auto"/>
                <w:bottom w:val="none" w:sz="0" w:space="0" w:color="auto"/>
                <w:right w:val="none" w:sz="0" w:space="0" w:color="auto"/>
              </w:divBdr>
            </w:div>
            <w:div w:id="341322002">
              <w:marLeft w:val="0"/>
              <w:marRight w:val="0"/>
              <w:marTop w:val="0"/>
              <w:marBottom w:val="0"/>
              <w:divBdr>
                <w:top w:val="none" w:sz="0" w:space="0" w:color="auto"/>
                <w:left w:val="none" w:sz="0" w:space="0" w:color="auto"/>
                <w:bottom w:val="none" w:sz="0" w:space="0" w:color="auto"/>
                <w:right w:val="none" w:sz="0" w:space="0" w:color="auto"/>
              </w:divBdr>
            </w:div>
            <w:div w:id="858473856">
              <w:marLeft w:val="0"/>
              <w:marRight w:val="0"/>
              <w:marTop w:val="0"/>
              <w:marBottom w:val="0"/>
              <w:divBdr>
                <w:top w:val="none" w:sz="0" w:space="0" w:color="auto"/>
                <w:left w:val="none" w:sz="0" w:space="0" w:color="auto"/>
                <w:bottom w:val="none" w:sz="0" w:space="0" w:color="auto"/>
                <w:right w:val="none" w:sz="0" w:space="0" w:color="auto"/>
              </w:divBdr>
            </w:div>
          </w:divsChild>
        </w:div>
        <w:div w:id="1526480688">
          <w:marLeft w:val="0"/>
          <w:marRight w:val="0"/>
          <w:marTop w:val="0"/>
          <w:marBottom w:val="0"/>
          <w:divBdr>
            <w:top w:val="none" w:sz="0" w:space="0" w:color="auto"/>
            <w:left w:val="none" w:sz="0" w:space="0" w:color="auto"/>
            <w:bottom w:val="none" w:sz="0" w:space="0" w:color="auto"/>
            <w:right w:val="none" w:sz="0" w:space="0" w:color="auto"/>
          </w:divBdr>
        </w:div>
        <w:div w:id="508300677">
          <w:marLeft w:val="0"/>
          <w:marRight w:val="0"/>
          <w:marTop w:val="0"/>
          <w:marBottom w:val="0"/>
          <w:divBdr>
            <w:top w:val="none" w:sz="0" w:space="0" w:color="auto"/>
            <w:left w:val="none" w:sz="0" w:space="0" w:color="auto"/>
            <w:bottom w:val="none" w:sz="0" w:space="0" w:color="auto"/>
            <w:right w:val="none" w:sz="0" w:space="0" w:color="auto"/>
          </w:divBdr>
        </w:div>
        <w:div w:id="875311739">
          <w:marLeft w:val="0"/>
          <w:marRight w:val="0"/>
          <w:marTop w:val="0"/>
          <w:marBottom w:val="0"/>
          <w:divBdr>
            <w:top w:val="none" w:sz="0" w:space="0" w:color="auto"/>
            <w:left w:val="none" w:sz="0" w:space="0" w:color="auto"/>
            <w:bottom w:val="none" w:sz="0" w:space="0" w:color="auto"/>
            <w:right w:val="none" w:sz="0" w:space="0" w:color="auto"/>
          </w:divBdr>
        </w:div>
        <w:div w:id="961301602">
          <w:marLeft w:val="0"/>
          <w:marRight w:val="0"/>
          <w:marTop w:val="0"/>
          <w:marBottom w:val="0"/>
          <w:divBdr>
            <w:top w:val="none" w:sz="0" w:space="0" w:color="auto"/>
            <w:left w:val="none" w:sz="0" w:space="0" w:color="auto"/>
            <w:bottom w:val="none" w:sz="0" w:space="0" w:color="auto"/>
            <w:right w:val="none" w:sz="0" w:space="0" w:color="auto"/>
          </w:divBdr>
        </w:div>
        <w:div w:id="858588283">
          <w:marLeft w:val="0"/>
          <w:marRight w:val="0"/>
          <w:marTop w:val="0"/>
          <w:marBottom w:val="0"/>
          <w:divBdr>
            <w:top w:val="none" w:sz="0" w:space="0" w:color="auto"/>
            <w:left w:val="none" w:sz="0" w:space="0" w:color="auto"/>
            <w:bottom w:val="none" w:sz="0" w:space="0" w:color="auto"/>
            <w:right w:val="none" w:sz="0" w:space="0" w:color="auto"/>
          </w:divBdr>
          <w:divsChild>
            <w:div w:id="996767073">
              <w:marLeft w:val="-75"/>
              <w:marRight w:val="0"/>
              <w:marTop w:val="30"/>
              <w:marBottom w:val="30"/>
              <w:divBdr>
                <w:top w:val="none" w:sz="0" w:space="0" w:color="auto"/>
                <w:left w:val="none" w:sz="0" w:space="0" w:color="auto"/>
                <w:bottom w:val="none" w:sz="0" w:space="0" w:color="auto"/>
                <w:right w:val="none" w:sz="0" w:space="0" w:color="auto"/>
              </w:divBdr>
              <w:divsChild>
                <w:div w:id="1977298163">
                  <w:marLeft w:val="0"/>
                  <w:marRight w:val="0"/>
                  <w:marTop w:val="0"/>
                  <w:marBottom w:val="0"/>
                  <w:divBdr>
                    <w:top w:val="none" w:sz="0" w:space="0" w:color="auto"/>
                    <w:left w:val="none" w:sz="0" w:space="0" w:color="auto"/>
                    <w:bottom w:val="none" w:sz="0" w:space="0" w:color="auto"/>
                    <w:right w:val="none" w:sz="0" w:space="0" w:color="auto"/>
                  </w:divBdr>
                  <w:divsChild>
                    <w:div w:id="1679195975">
                      <w:marLeft w:val="0"/>
                      <w:marRight w:val="0"/>
                      <w:marTop w:val="0"/>
                      <w:marBottom w:val="0"/>
                      <w:divBdr>
                        <w:top w:val="none" w:sz="0" w:space="0" w:color="auto"/>
                        <w:left w:val="none" w:sz="0" w:space="0" w:color="auto"/>
                        <w:bottom w:val="none" w:sz="0" w:space="0" w:color="auto"/>
                        <w:right w:val="none" w:sz="0" w:space="0" w:color="auto"/>
                      </w:divBdr>
                    </w:div>
                  </w:divsChild>
                </w:div>
                <w:div w:id="1442650608">
                  <w:marLeft w:val="0"/>
                  <w:marRight w:val="0"/>
                  <w:marTop w:val="0"/>
                  <w:marBottom w:val="0"/>
                  <w:divBdr>
                    <w:top w:val="none" w:sz="0" w:space="0" w:color="auto"/>
                    <w:left w:val="none" w:sz="0" w:space="0" w:color="auto"/>
                    <w:bottom w:val="none" w:sz="0" w:space="0" w:color="auto"/>
                    <w:right w:val="none" w:sz="0" w:space="0" w:color="auto"/>
                  </w:divBdr>
                  <w:divsChild>
                    <w:div w:id="176385884">
                      <w:marLeft w:val="0"/>
                      <w:marRight w:val="0"/>
                      <w:marTop w:val="0"/>
                      <w:marBottom w:val="0"/>
                      <w:divBdr>
                        <w:top w:val="none" w:sz="0" w:space="0" w:color="auto"/>
                        <w:left w:val="none" w:sz="0" w:space="0" w:color="auto"/>
                        <w:bottom w:val="none" w:sz="0" w:space="0" w:color="auto"/>
                        <w:right w:val="none" w:sz="0" w:space="0" w:color="auto"/>
                      </w:divBdr>
                    </w:div>
                  </w:divsChild>
                </w:div>
                <w:div w:id="2127770606">
                  <w:marLeft w:val="0"/>
                  <w:marRight w:val="0"/>
                  <w:marTop w:val="0"/>
                  <w:marBottom w:val="0"/>
                  <w:divBdr>
                    <w:top w:val="none" w:sz="0" w:space="0" w:color="auto"/>
                    <w:left w:val="none" w:sz="0" w:space="0" w:color="auto"/>
                    <w:bottom w:val="none" w:sz="0" w:space="0" w:color="auto"/>
                    <w:right w:val="none" w:sz="0" w:space="0" w:color="auto"/>
                  </w:divBdr>
                  <w:divsChild>
                    <w:div w:id="207379562">
                      <w:marLeft w:val="0"/>
                      <w:marRight w:val="0"/>
                      <w:marTop w:val="0"/>
                      <w:marBottom w:val="0"/>
                      <w:divBdr>
                        <w:top w:val="none" w:sz="0" w:space="0" w:color="auto"/>
                        <w:left w:val="none" w:sz="0" w:space="0" w:color="auto"/>
                        <w:bottom w:val="none" w:sz="0" w:space="0" w:color="auto"/>
                        <w:right w:val="none" w:sz="0" w:space="0" w:color="auto"/>
                      </w:divBdr>
                    </w:div>
                  </w:divsChild>
                </w:div>
                <w:div w:id="1474132450">
                  <w:marLeft w:val="0"/>
                  <w:marRight w:val="0"/>
                  <w:marTop w:val="0"/>
                  <w:marBottom w:val="0"/>
                  <w:divBdr>
                    <w:top w:val="none" w:sz="0" w:space="0" w:color="auto"/>
                    <w:left w:val="none" w:sz="0" w:space="0" w:color="auto"/>
                    <w:bottom w:val="none" w:sz="0" w:space="0" w:color="auto"/>
                    <w:right w:val="none" w:sz="0" w:space="0" w:color="auto"/>
                  </w:divBdr>
                  <w:divsChild>
                    <w:div w:id="1489321764">
                      <w:marLeft w:val="0"/>
                      <w:marRight w:val="0"/>
                      <w:marTop w:val="0"/>
                      <w:marBottom w:val="0"/>
                      <w:divBdr>
                        <w:top w:val="none" w:sz="0" w:space="0" w:color="auto"/>
                        <w:left w:val="none" w:sz="0" w:space="0" w:color="auto"/>
                        <w:bottom w:val="none" w:sz="0" w:space="0" w:color="auto"/>
                        <w:right w:val="none" w:sz="0" w:space="0" w:color="auto"/>
                      </w:divBdr>
                    </w:div>
                  </w:divsChild>
                </w:div>
                <w:div w:id="837383631">
                  <w:marLeft w:val="0"/>
                  <w:marRight w:val="0"/>
                  <w:marTop w:val="0"/>
                  <w:marBottom w:val="0"/>
                  <w:divBdr>
                    <w:top w:val="none" w:sz="0" w:space="0" w:color="auto"/>
                    <w:left w:val="none" w:sz="0" w:space="0" w:color="auto"/>
                    <w:bottom w:val="none" w:sz="0" w:space="0" w:color="auto"/>
                    <w:right w:val="none" w:sz="0" w:space="0" w:color="auto"/>
                  </w:divBdr>
                  <w:divsChild>
                    <w:div w:id="2133749182">
                      <w:marLeft w:val="0"/>
                      <w:marRight w:val="0"/>
                      <w:marTop w:val="0"/>
                      <w:marBottom w:val="0"/>
                      <w:divBdr>
                        <w:top w:val="none" w:sz="0" w:space="0" w:color="auto"/>
                        <w:left w:val="none" w:sz="0" w:space="0" w:color="auto"/>
                        <w:bottom w:val="none" w:sz="0" w:space="0" w:color="auto"/>
                        <w:right w:val="none" w:sz="0" w:space="0" w:color="auto"/>
                      </w:divBdr>
                    </w:div>
                  </w:divsChild>
                </w:div>
                <w:div w:id="530387083">
                  <w:marLeft w:val="0"/>
                  <w:marRight w:val="0"/>
                  <w:marTop w:val="0"/>
                  <w:marBottom w:val="0"/>
                  <w:divBdr>
                    <w:top w:val="none" w:sz="0" w:space="0" w:color="auto"/>
                    <w:left w:val="none" w:sz="0" w:space="0" w:color="auto"/>
                    <w:bottom w:val="none" w:sz="0" w:space="0" w:color="auto"/>
                    <w:right w:val="none" w:sz="0" w:space="0" w:color="auto"/>
                  </w:divBdr>
                  <w:divsChild>
                    <w:div w:id="1041175574">
                      <w:marLeft w:val="0"/>
                      <w:marRight w:val="0"/>
                      <w:marTop w:val="0"/>
                      <w:marBottom w:val="0"/>
                      <w:divBdr>
                        <w:top w:val="none" w:sz="0" w:space="0" w:color="auto"/>
                        <w:left w:val="none" w:sz="0" w:space="0" w:color="auto"/>
                        <w:bottom w:val="none" w:sz="0" w:space="0" w:color="auto"/>
                        <w:right w:val="none" w:sz="0" w:space="0" w:color="auto"/>
                      </w:divBdr>
                    </w:div>
                  </w:divsChild>
                </w:div>
                <w:div w:id="344358048">
                  <w:marLeft w:val="0"/>
                  <w:marRight w:val="0"/>
                  <w:marTop w:val="0"/>
                  <w:marBottom w:val="0"/>
                  <w:divBdr>
                    <w:top w:val="none" w:sz="0" w:space="0" w:color="auto"/>
                    <w:left w:val="none" w:sz="0" w:space="0" w:color="auto"/>
                    <w:bottom w:val="none" w:sz="0" w:space="0" w:color="auto"/>
                    <w:right w:val="none" w:sz="0" w:space="0" w:color="auto"/>
                  </w:divBdr>
                  <w:divsChild>
                    <w:div w:id="1095055573">
                      <w:marLeft w:val="0"/>
                      <w:marRight w:val="0"/>
                      <w:marTop w:val="0"/>
                      <w:marBottom w:val="0"/>
                      <w:divBdr>
                        <w:top w:val="none" w:sz="0" w:space="0" w:color="auto"/>
                        <w:left w:val="none" w:sz="0" w:space="0" w:color="auto"/>
                        <w:bottom w:val="none" w:sz="0" w:space="0" w:color="auto"/>
                        <w:right w:val="none" w:sz="0" w:space="0" w:color="auto"/>
                      </w:divBdr>
                    </w:div>
                    <w:div w:id="1228489776">
                      <w:marLeft w:val="0"/>
                      <w:marRight w:val="0"/>
                      <w:marTop w:val="0"/>
                      <w:marBottom w:val="0"/>
                      <w:divBdr>
                        <w:top w:val="none" w:sz="0" w:space="0" w:color="auto"/>
                        <w:left w:val="none" w:sz="0" w:space="0" w:color="auto"/>
                        <w:bottom w:val="none" w:sz="0" w:space="0" w:color="auto"/>
                        <w:right w:val="none" w:sz="0" w:space="0" w:color="auto"/>
                      </w:divBdr>
                    </w:div>
                  </w:divsChild>
                </w:div>
                <w:div w:id="125123388">
                  <w:marLeft w:val="0"/>
                  <w:marRight w:val="0"/>
                  <w:marTop w:val="0"/>
                  <w:marBottom w:val="0"/>
                  <w:divBdr>
                    <w:top w:val="none" w:sz="0" w:space="0" w:color="auto"/>
                    <w:left w:val="none" w:sz="0" w:space="0" w:color="auto"/>
                    <w:bottom w:val="none" w:sz="0" w:space="0" w:color="auto"/>
                    <w:right w:val="none" w:sz="0" w:space="0" w:color="auto"/>
                  </w:divBdr>
                  <w:divsChild>
                    <w:div w:id="11728416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77973503">
          <w:marLeft w:val="0"/>
          <w:marRight w:val="0"/>
          <w:marTop w:val="0"/>
          <w:marBottom w:val="0"/>
          <w:divBdr>
            <w:top w:val="none" w:sz="0" w:space="0" w:color="auto"/>
            <w:left w:val="none" w:sz="0" w:space="0" w:color="auto"/>
            <w:bottom w:val="none" w:sz="0" w:space="0" w:color="auto"/>
            <w:right w:val="none" w:sz="0" w:space="0" w:color="auto"/>
          </w:divBdr>
        </w:div>
        <w:div w:id="1972637821">
          <w:marLeft w:val="0"/>
          <w:marRight w:val="0"/>
          <w:marTop w:val="0"/>
          <w:marBottom w:val="0"/>
          <w:divBdr>
            <w:top w:val="none" w:sz="0" w:space="0" w:color="auto"/>
            <w:left w:val="none" w:sz="0" w:space="0" w:color="auto"/>
            <w:bottom w:val="none" w:sz="0" w:space="0" w:color="auto"/>
            <w:right w:val="none" w:sz="0" w:space="0" w:color="auto"/>
          </w:divBdr>
        </w:div>
        <w:div w:id="684091630">
          <w:marLeft w:val="0"/>
          <w:marRight w:val="0"/>
          <w:marTop w:val="0"/>
          <w:marBottom w:val="0"/>
          <w:divBdr>
            <w:top w:val="none" w:sz="0" w:space="0" w:color="auto"/>
            <w:left w:val="none" w:sz="0" w:space="0" w:color="auto"/>
            <w:bottom w:val="none" w:sz="0" w:space="0" w:color="auto"/>
            <w:right w:val="none" w:sz="0" w:space="0" w:color="auto"/>
          </w:divBdr>
        </w:div>
        <w:div w:id="648939645">
          <w:marLeft w:val="0"/>
          <w:marRight w:val="0"/>
          <w:marTop w:val="0"/>
          <w:marBottom w:val="0"/>
          <w:divBdr>
            <w:top w:val="none" w:sz="0" w:space="0" w:color="auto"/>
            <w:left w:val="none" w:sz="0" w:space="0" w:color="auto"/>
            <w:bottom w:val="none" w:sz="0" w:space="0" w:color="auto"/>
            <w:right w:val="none" w:sz="0" w:space="0" w:color="auto"/>
          </w:divBdr>
        </w:div>
        <w:div w:id="549152208">
          <w:marLeft w:val="0"/>
          <w:marRight w:val="0"/>
          <w:marTop w:val="0"/>
          <w:marBottom w:val="0"/>
          <w:divBdr>
            <w:top w:val="none" w:sz="0" w:space="0" w:color="auto"/>
            <w:left w:val="none" w:sz="0" w:space="0" w:color="auto"/>
            <w:bottom w:val="none" w:sz="0" w:space="0" w:color="auto"/>
            <w:right w:val="none" w:sz="0" w:space="0" w:color="auto"/>
          </w:divBdr>
        </w:div>
        <w:div w:id="1859925370">
          <w:marLeft w:val="0"/>
          <w:marRight w:val="0"/>
          <w:marTop w:val="0"/>
          <w:marBottom w:val="0"/>
          <w:divBdr>
            <w:top w:val="none" w:sz="0" w:space="0" w:color="auto"/>
            <w:left w:val="none" w:sz="0" w:space="0" w:color="auto"/>
            <w:bottom w:val="none" w:sz="0" w:space="0" w:color="auto"/>
            <w:right w:val="none" w:sz="0" w:space="0" w:color="auto"/>
          </w:divBdr>
          <w:divsChild>
            <w:div w:id="1108157315">
              <w:marLeft w:val="-75"/>
              <w:marRight w:val="0"/>
              <w:marTop w:val="30"/>
              <w:marBottom w:val="30"/>
              <w:divBdr>
                <w:top w:val="none" w:sz="0" w:space="0" w:color="auto"/>
                <w:left w:val="none" w:sz="0" w:space="0" w:color="auto"/>
                <w:bottom w:val="none" w:sz="0" w:space="0" w:color="auto"/>
                <w:right w:val="none" w:sz="0" w:space="0" w:color="auto"/>
              </w:divBdr>
              <w:divsChild>
                <w:div w:id="125127592">
                  <w:marLeft w:val="0"/>
                  <w:marRight w:val="0"/>
                  <w:marTop w:val="0"/>
                  <w:marBottom w:val="0"/>
                  <w:divBdr>
                    <w:top w:val="none" w:sz="0" w:space="0" w:color="auto"/>
                    <w:left w:val="none" w:sz="0" w:space="0" w:color="auto"/>
                    <w:bottom w:val="none" w:sz="0" w:space="0" w:color="auto"/>
                    <w:right w:val="none" w:sz="0" w:space="0" w:color="auto"/>
                  </w:divBdr>
                  <w:divsChild>
                    <w:div w:id="1968242828">
                      <w:marLeft w:val="0"/>
                      <w:marRight w:val="0"/>
                      <w:marTop w:val="0"/>
                      <w:marBottom w:val="0"/>
                      <w:divBdr>
                        <w:top w:val="none" w:sz="0" w:space="0" w:color="auto"/>
                        <w:left w:val="none" w:sz="0" w:space="0" w:color="auto"/>
                        <w:bottom w:val="none" w:sz="0" w:space="0" w:color="auto"/>
                        <w:right w:val="none" w:sz="0" w:space="0" w:color="auto"/>
                      </w:divBdr>
                    </w:div>
                  </w:divsChild>
                </w:div>
                <w:div w:id="1012028157">
                  <w:marLeft w:val="0"/>
                  <w:marRight w:val="0"/>
                  <w:marTop w:val="0"/>
                  <w:marBottom w:val="0"/>
                  <w:divBdr>
                    <w:top w:val="none" w:sz="0" w:space="0" w:color="auto"/>
                    <w:left w:val="none" w:sz="0" w:space="0" w:color="auto"/>
                    <w:bottom w:val="none" w:sz="0" w:space="0" w:color="auto"/>
                    <w:right w:val="none" w:sz="0" w:space="0" w:color="auto"/>
                  </w:divBdr>
                  <w:divsChild>
                    <w:div w:id="1543521463">
                      <w:marLeft w:val="0"/>
                      <w:marRight w:val="0"/>
                      <w:marTop w:val="0"/>
                      <w:marBottom w:val="0"/>
                      <w:divBdr>
                        <w:top w:val="none" w:sz="0" w:space="0" w:color="auto"/>
                        <w:left w:val="none" w:sz="0" w:space="0" w:color="auto"/>
                        <w:bottom w:val="none" w:sz="0" w:space="0" w:color="auto"/>
                        <w:right w:val="none" w:sz="0" w:space="0" w:color="auto"/>
                      </w:divBdr>
                    </w:div>
                  </w:divsChild>
                </w:div>
                <w:div w:id="1086653187">
                  <w:marLeft w:val="0"/>
                  <w:marRight w:val="0"/>
                  <w:marTop w:val="0"/>
                  <w:marBottom w:val="0"/>
                  <w:divBdr>
                    <w:top w:val="none" w:sz="0" w:space="0" w:color="auto"/>
                    <w:left w:val="none" w:sz="0" w:space="0" w:color="auto"/>
                    <w:bottom w:val="none" w:sz="0" w:space="0" w:color="auto"/>
                    <w:right w:val="none" w:sz="0" w:space="0" w:color="auto"/>
                  </w:divBdr>
                  <w:divsChild>
                    <w:div w:id="1465152452">
                      <w:marLeft w:val="0"/>
                      <w:marRight w:val="0"/>
                      <w:marTop w:val="0"/>
                      <w:marBottom w:val="0"/>
                      <w:divBdr>
                        <w:top w:val="none" w:sz="0" w:space="0" w:color="auto"/>
                        <w:left w:val="none" w:sz="0" w:space="0" w:color="auto"/>
                        <w:bottom w:val="none" w:sz="0" w:space="0" w:color="auto"/>
                        <w:right w:val="none" w:sz="0" w:space="0" w:color="auto"/>
                      </w:divBdr>
                    </w:div>
                  </w:divsChild>
                </w:div>
                <w:div w:id="1474446162">
                  <w:marLeft w:val="0"/>
                  <w:marRight w:val="0"/>
                  <w:marTop w:val="0"/>
                  <w:marBottom w:val="0"/>
                  <w:divBdr>
                    <w:top w:val="none" w:sz="0" w:space="0" w:color="auto"/>
                    <w:left w:val="none" w:sz="0" w:space="0" w:color="auto"/>
                    <w:bottom w:val="none" w:sz="0" w:space="0" w:color="auto"/>
                    <w:right w:val="none" w:sz="0" w:space="0" w:color="auto"/>
                  </w:divBdr>
                  <w:divsChild>
                    <w:div w:id="686295163">
                      <w:marLeft w:val="0"/>
                      <w:marRight w:val="0"/>
                      <w:marTop w:val="0"/>
                      <w:marBottom w:val="0"/>
                      <w:divBdr>
                        <w:top w:val="none" w:sz="0" w:space="0" w:color="auto"/>
                        <w:left w:val="none" w:sz="0" w:space="0" w:color="auto"/>
                        <w:bottom w:val="none" w:sz="0" w:space="0" w:color="auto"/>
                        <w:right w:val="none" w:sz="0" w:space="0" w:color="auto"/>
                      </w:divBdr>
                    </w:div>
                  </w:divsChild>
                </w:div>
                <w:div w:id="1903756542">
                  <w:marLeft w:val="0"/>
                  <w:marRight w:val="0"/>
                  <w:marTop w:val="0"/>
                  <w:marBottom w:val="0"/>
                  <w:divBdr>
                    <w:top w:val="none" w:sz="0" w:space="0" w:color="auto"/>
                    <w:left w:val="none" w:sz="0" w:space="0" w:color="auto"/>
                    <w:bottom w:val="none" w:sz="0" w:space="0" w:color="auto"/>
                    <w:right w:val="none" w:sz="0" w:space="0" w:color="auto"/>
                  </w:divBdr>
                  <w:divsChild>
                    <w:div w:id="815797379">
                      <w:marLeft w:val="0"/>
                      <w:marRight w:val="0"/>
                      <w:marTop w:val="0"/>
                      <w:marBottom w:val="0"/>
                      <w:divBdr>
                        <w:top w:val="none" w:sz="0" w:space="0" w:color="auto"/>
                        <w:left w:val="none" w:sz="0" w:space="0" w:color="auto"/>
                        <w:bottom w:val="none" w:sz="0" w:space="0" w:color="auto"/>
                        <w:right w:val="none" w:sz="0" w:space="0" w:color="auto"/>
                      </w:divBdr>
                    </w:div>
                  </w:divsChild>
                </w:div>
                <w:div w:id="241379874">
                  <w:marLeft w:val="0"/>
                  <w:marRight w:val="0"/>
                  <w:marTop w:val="0"/>
                  <w:marBottom w:val="0"/>
                  <w:divBdr>
                    <w:top w:val="none" w:sz="0" w:space="0" w:color="auto"/>
                    <w:left w:val="none" w:sz="0" w:space="0" w:color="auto"/>
                    <w:bottom w:val="none" w:sz="0" w:space="0" w:color="auto"/>
                    <w:right w:val="none" w:sz="0" w:space="0" w:color="auto"/>
                  </w:divBdr>
                  <w:divsChild>
                    <w:div w:id="1465660009">
                      <w:marLeft w:val="0"/>
                      <w:marRight w:val="0"/>
                      <w:marTop w:val="0"/>
                      <w:marBottom w:val="0"/>
                      <w:divBdr>
                        <w:top w:val="none" w:sz="0" w:space="0" w:color="auto"/>
                        <w:left w:val="none" w:sz="0" w:space="0" w:color="auto"/>
                        <w:bottom w:val="none" w:sz="0" w:space="0" w:color="auto"/>
                        <w:right w:val="none" w:sz="0" w:space="0" w:color="auto"/>
                      </w:divBdr>
                    </w:div>
                  </w:divsChild>
                </w:div>
                <w:div w:id="1237126609">
                  <w:marLeft w:val="0"/>
                  <w:marRight w:val="0"/>
                  <w:marTop w:val="0"/>
                  <w:marBottom w:val="0"/>
                  <w:divBdr>
                    <w:top w:val="none" w:sz="0" w:space="0" w:color="auto"/>
                    <w:left w:val="none" w:sz="0" w:space="0" w:color="auto"/>
                    <w:bottom w:val="none" w:sz="0" w:space="0" w:color="auto"/>
                    <w:right w:val="none" w:sz="0" w:space="0" w:color="auto"/>
                  </w:divBdr>
                  <w:divsChild>
                    <w:div w:id="1704360053">
                      <w:marLeft w:val="0"/>
                      <w:marRight w:val="0"/>
                      <w:marTop w:val="0"/>
                      <w:marBottom w:val="0"/>
                      <w:divBdr>
                        <w:top w:val="none" w:sz="0" w:space="0" w:color="auto"/>
                        <w:left w:val="none" w:sz="0" w:space="0" w:color="auto"/>
                        <w:bottom w:val="none" w:sz="0" w:space="0" w:color="auto"/>
                        <w:right w:val="none" w:sz="0" w:space="0" w:color="auto"/>
                      </w:divBdr>
                    </w:div>
                  </w:divsChild>
                </w:div>
                <w:div w:id="1862082991">
                  <w:marLeft w:val="0"/>
                  <w:marRight w:val="0"/>
                  <w:marTop w:val="0"/>
                  <w:marBottom w:val="0"/>
                  <w:divBdr>
                    <w:top w:val="none" w:sz="0" w:space="0" w:color="auto"/>
                    <w:left w:val="none" w:sz="0" w:space="0" w:color="auto"/>
                    <w:bottom w:val="none" w:sz="0" w:space="0" w:color="auto"/>
                    <w:right w:val="none" w:sz="0" w:space="0" w:color="auto"/>
                  </w:divBdr>
                  <w:divsChild>
                    <w:div w:id="1462184455">
                      <w:marLeft w:val="0"/>
                      <w:marRight w:val="0"/>
                      <w:marTop w:val="0"/>
                      <w:marBottom w:val="0"/>
                      <w:divBdr>
                        <w:top w:val="none" w:sz="0" w:space="0" w:color="auto"/>
                        <w:left w:val="none" w:sz="0" w:space="0" w:color="auto"/>
                        <w:bottom w:val="none" w:sz="0" w:space="0" w:color="auto"/>
                        <w:right w:val="none" w:sz="0" w:space="0" w:color="auto"/>
                      </w:divBdr>
                    </w:div>
                  </w:divsChild>
                </w:div>
                <w:div w:id="825975244">
                  <w:marLeft w:val="0"/>
                  <w:marRight w:val="0"/>
                  <w:marTop w:val="0"/>
                  <w:marBottom w:val="0"/>
                  <w:divBdr>
                    <w:top w:val="none" w:sz="0" w:space="0" w:color="auto"/>
                    <w:left w:val="none" w:sz="0" w:space="0" w:color="auto"/>
                    <w:bottom w:val="none" w:sz="0" w:space="0" w:color="auto"/>
                    <w:right w:val="none" w:sz="0" w:space="0" w:color="auto"/>
                  </w:divBdr>
                  <w:divsChild>
                    <w:div w:id="453329078">
                      <w:marLeft w:val="0"/>
                      <w:marRight w:val="0"/>
                      <w:marTop w:val="0"/>
                      <w:marBottom w:val="0"/>
                      <w:divBdr>
                        <w:top w:val="none" w:sz="0" w:space="0" w:color="auto"/>
                        <w:left w:val="none" w:sz="0" w:space="0" w:color="auto"/>
                        <w:bottom w:val="none" w:sz="0" w:space="0" w:color="auto"/>
                        <w:right w:val="none" w:sz="0" w:space="0" w:color="auto"/>
                      </w:divBdr>
                    </w:div>
                  </w:divsChild>
                </w:div>
                <w:div w:id="681663280">
                  <w:marLeft w:val="0"/>
                  <w:marRight w:val="0"/>
                  <w:marTop w:val="0"/>
                  <w:marBottom w:val="0"/>
                  <w:divBdr>
                    <w:top w:val="none" w:sz="0" w:space="0" w:color="auto"/>
                    <w:left w:val="none" w:sz="0" w:space="0" w:color="auto"/>
                    <w:bottom w:val="none" w:sz="0" w:space="0" w:color="auto"/>
                    <w:right w:val="none" w:sz="0" w:space="0" w:color="auto"/>
                  </w:divBdr>
                  <w:divsChild>
                    <w:div w:id="552011757">
                      <w:marLeft w:val="0"/>
                      <w:marRight w:val="0"/>
                      <w:marTop w:val="0"/>
                      <w:marBottom w:val="0"/>
                      <w:divBdr>
                        <w:top w:val="none" w:sz="0" w:space="0" w:color="auto"/>
                        <w:left w:val="none" w:sz="0" w:space="0" w:color="auto"/>
                        <w:bottom w:val="none" w:sz="0" w:space="0" w:color="auto"/>
                        <w:right w:val="none" w:sz="0" w:space="0" w:color="auto"/>
                      </w:divBdr>
                    </w:div>
                  </w:divsChild>
                </w:div>
                <w:div w:id="822087752">
                  <w:marLeft w:val="0"/>
                  <w:marRight w:val="0"/>
                  <w:marTop w:val="0"/>
                  <w:marBottom w:val="0"/>
                  <w:divBdr>
                    <w:top w:val="none" w:sz="0" w:space="0" w:color="auto"/>
                    <w:left w:val="none" w:sz="0" w:space="0" w:color="auto"/>
                    <w:bottom w:val="none" w:sz="0" w:space="0" w:color="auto"/>
                    <w:right w:val="none" w:sz="0" w:space="0" w:color="auto"/>
                  </w:divBdr>
                  <w:divsChild>
                    <w:div w:id="2000037425">
                      <w:marLeft w:val="0"/>
                      <w:marRight w:val="0"/>
                      <w:marTop w:val="0"/>
                      <w:marBottom w:val="0"/>
                      <w:divBdr>
                        <w:top w:val="none" w:sz="0" w:space="0" w:color="auto"/>
                        <w:left w:val="none" w:sz="0" w:space="0" w:color="auto"/>
                        <w:bottom w:val="none" w:sz="0" w:space="0" w:color="auto"/>
                        <w:right w:val="none" w:sz="0" w:space="0" w:color="auto"/>
                      </w:divBdr>
                    </w:div>
                  </w:divsChild>
                </w:div>
                <w:div w:id="1178546863">
                  <w:marLeft w:val="0"/>
                  <w:marRight w:val="0"/>
                  <w:marTop w:val="0"/>
                  <w:marBottom w:val="0"/>
                  <w:divBdr>
                    <w:top w:val="none" w:sz="0" w:space="0" w:color="auto"/>
                    <w:left w:val="none" w:sz="0" w:space="0" w:color="auto"/>
                    <w:bottom w:val="none" w:sz="0" w:space="0" w:color="auto"/>
                    <w:right w:val="none" w:sz="0" w:space="0" w:color="auto"/>
                  </w:divBdr>
                  <w:divsChild>
                    <w:div w:id="1067075671">
                      <w:marLeft w:val="0"/>
                      <w:marRight w:val="0"/>
                      <w:marTop w:val="0"/>
                      <w:marBottom w:val="0"/>
                      <w:divBdr>
                        <w:top w:val="none" w:sz="0" w:space="0" w:color="auto"/>
                        <w:left w:val="none" w:sz="0" w:space="0" w:color="auto"/>
                        <w:bottom w:val="none" w:sz="0" w:space="0" w:color="auto"/>
                        <w:right w:val="none" w:sz="0" w:space="0" w:color="auto"/>
                      </w:divBdr>
                    </w:div>
                  </w:divsChild>
                </w:div>
                <w:div w:id="2033145735">
                  <w:marLeft w:val="0"/>
                  <w:marRight w:val="0"/>
                  <w:marTop w:val="0"/>
                  <w:marBottom w:val="0"/>
                  <w:divBdr>
                    <w:top w:val="none" w:sz="0" w:space="0" w:color="auto"/>
                    <w:left w:val="none" w:sz="0" w:space="0" w:color="auto"/>
                    <w:bottom w:val="none" w:sz="0" w:space="0" w:color="auto"/>
                    <w:right w:val="none" w:sz="0" w:space="0" w:color="auto"/>
                  </w:divBdr>
                  <w:divsChild>
                    <w:div w:id="17602480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96598053">
          <w:marLeft w:val="0"/>
          <w:marRight w:val="0"/>
          <w:marTop w:val="0"/>
          <w:marBottom w:val="0"/>
          <w:divBdr>
            <w:top w:val="none" w:sz="0" w:space="0" w:color="auto"/>
            <w:left w:val="none" w:sz="0" w:space="0" w:color="auto"/>
            <w:bottom w:val="none" w:sz="0" w:space="0" w:color="auto"/>
            <w:right w:val="none" w:sz="0" w:space="0" w:color="auto"/>
          </w:divBdr>
        </w:div>
        <w:div w:id="1747340087">
          <w:marLeft w:val="0"/>
          <w:marRight w:val="0"/>
          <w:marTop w:val="0"/>
          <w:marBottom w:val="0"/>
          <w:divBdr>
            <w:top w:val="none" w:sz="0" w:space="0" w:color="auto"/>
            <w:left w:val="none" w:sz="0" w:space="0" w:color="auto"/>
            <w:bottom w:val="none" w:sz="0" w:space="0" w:color="auto"/>
            <w:right w:val="none" w:sz="0" w:space="0" w:color="auto"/>
          </w:divBdr>
        </w:div>
        <w:div w:id="1018508801">
          <w:marLeft w:val="0"/>
          <w:marRight w:val="0"/>
          <w:marTop w:val="0"/>
          <w:marBottom w:val="0"/>
          <w:divBdr>
            <w:top w:val="none" w:sz="0" w:space="0" w:color="auto"/>
            <w:left w:val="none" w:sz="0" w:space="0" w:color="auto"/>
            <w:bottom w:val="none" w:sz="0" w:space="0" w:color="auto"/>
            <w:right w:val="none" w:sz="0" w:space="0" w:color="auto"/>
          </w:divBdr>
          <w:divsChild>
            <w:div w:id="588737607">
              <w:marLeft w:val="0"/>
              <w:marRight w:val="0"/>
              <w:marTop w:val="0"/>
              <w:marBottom w:val="0"/>
              <w:divBdr>
                <w:top w:val="none" w:sz="0" w:space="0" w:color="auto"/>
                <w:left w:val="none" w:sz="0" w:space="0" w:color="auto"/>
                <w:bottom w:val="none" w:sz="0" w:space="0" w:color="auto"/>
                <w:right w:val="none" w:sz="0" w:space="0" w:color="auto"/>
              </w:divBdr>
            </w:div>
            <w:div w:id="252134558">
              <w:marLeft w:val="0"/>
              <w:marRight w:val="0"/>
              <w:marTop w:val="0"/>
              <w:marBottom w:val="0"/>
              <w:divBdr>
                <w:top w:val="none" w:sz="0" w:space="0" w:color="auto"/>
                <w:left w:val="none" w:sz="0" w:space="0" w:color="auto"/>
                <w:bottom w:val="none" w:sz="0" w:space="0" w:color="auto"/>
                <w:right w:val="none" w:sz="0" w:space="0" w:color="auto"/>
              </w:divBdr>
            </w:div>
            <w:div w:id="104346561">
              <w:marLeft w:val="0"/>
              <w:marRight w:val="0"/>
              <w:marTop w:val="0"/>
              <w:marBottom w:val="0"/>
              <w:divBdr>
                <w:top w:val="none" w:sz="0" w:space="0" w:color="auto"/>
                <w:left w:val="none" w:sz="0" w:space="0" w:color="auto"/>
                <w:bottom w:val="none" w:sz="0" w:space="0" w:color="auto"/>
                <w:right w:val="none" w:sz="0" w:space="0" w:color="auto"/>
              </w:divBdr>
            </w:div>
            <w:div w:id="2055231500">
              <w:marLeft w:val="0"/>
              <w:marRight w:val="0"/>
              <w:marTop w:val="0"/>
              <w:marBottom w:val="0"/>
              <w:divBdr>
                <w:top w:val="none" w:sz="0" w:space="0" w:color="auto"/>
                <w:left w:val="none" w:sz="0" w:space="0" w:color="auto"/>
                <w:bottom w:val="none" w:sz="0" w:space="0" w:color="auto"/>
                <w:right w:val="none" w:sz="0" w:space="0" w:color="auto"/>
              </w:divBdr>
            </w:div>
            <w:div w:id="1607810636">
              <w:marLeft w:val="0"/>
              <w:marRight w:val="0"/>
              <w:marTop w:val="0"/>
              <w:marBottom w:val="0"/>
              <w:divBdr>
                <w:top w:val="none" w:sz="0" w:space="0" w:color="auto"/>
                <w:left w:val="none" w:sz="0" w:space="0" w:color="auto"/>
                <w:bottom w:val="none" w:sz="0" w:space="0" w:color="auto"/>
                <w:right w:val="none" w:sz="0" w:space="0" w:color="auto"/>
              </w:divBdr>
            </w:div>
            <w:div w:id="1691950282">
              <w:marLeft w:val="0"/>
              <w:marRight w:val="0"/>
              <w:marTop w:val="0"/>
              <w:marBottom w:val="0"/>
              <w:divBdr>
                <w:top w:val="none" w:sz="0" w:space="0" w:color="auto"/>
                <w:left w:val="none" w:sz="0" w:space="0" w:color="auto"/>
                <w:bottom w:val="none" w:sz="0" w:space="0" w:color="auto"/>
                <w:right w:val="none" w:sz="0" w:space="0" w:color="auto"/>
              </w:divBdr>
            </w:div>
            <w:div w:id="1846289366">
              <w:marLeft w:val="0"/>
              <w:marRight w:val="0"/>
              <w:marTop w:val="0"/>
              <w:marBottom w:val="0"/>
              <w:divBdr>
                <w:top w:val="none" w:sz="0" w:space="0" w:color="auto"/>
                <w:left w:val="none" w:sz="0" w:space="0" w:color="auto"/>
                <w:bottom w:val="none" w:sz="0" w:space="0" w:color="auto"/>
                <w:right w:val="none" w:sz="0" w:space="0" w:color="auto"/>
              </w:divBdr>
            </w:div>
            <w:div w:id="1175420217">
              <w:marLeft w:val="0"/>
              <w:marRight w:val="0"/>
              <w:marTop w:val="0"/>
              <w:marBottom w:val="0"/>
              <w:divBdr>
                <w:top w:val="none" w:sz="0" w:space="0" w:color="auto"/>
                <w:left w:val="none" w:sz="0" w:space="0" w:color="auto"/>
                <w:bottom w:val="none" w:sz="0" w:space="0" w:color="auto"/>
                <w:right w:val="none" w:sz="0" w:space="0" w:color="auto"/>
              </w:divBdr>
            </w:div>
            <w:div w:id="193080562">
              <w:marLeft w:val="0"/>
              <w:marRight w:val="0"/>
              <w:marTop w:val="0"/>
              <w:marBottom w:val="0"/>
              <w:divBdr>
                <w:top w:val="none" w:sz="0" w:space="0" w:color="auto"/>
                <w:left w:val="none" w:sz="0" w:space="0" w:color="auto"/>
                <w:bottom w:val="none" w:sz="0" w:space="0" w:color="auto"/>
                <w:right w:val="none" w:sz="0" w:space="0" w:color="auto"/>
              </w:divBdr>
            </w:div>
            <w:div w:id="1952085289">
              <w:marLeft w:val="0"/>
              <w:marRight w:val="0"/>
              <w:marTop w:val="0"/>
              <w:marBottom w:val="0"/>
              <w:divBdr>
                <w:top w:val="none" w:sz="0" w:space="0" w:color="auto"/>
                <w:left w:val="none" w:sz="0" w:space="0" w:color="auto"/>
                <w:bottom w:val="none" w:sz="0" w:space="0" w:color="auto"/>
                <w:right w:val="none" w:sz="0" w:space="0" w:color="auto"/>
              </w:divBdr>
            </w:div>
            <w:div w:id="474182113">
              <w:marLeft w:val="0"/>
              <w:marRight w:val="0"/>
              <w:marTop w:val="0"/>
              <w:marBottom w:val="0"/>
              <w:divBdr>
                <w:top w:val="none" w:sz="0" w:space="0" w:color="auto"/>
                <w:left w:val="none" w:sz="0" w:space="0" w:color="auto"/>
                <w:bottom w:val="none" w:sz="0" w:space="0" w:color="auto"/>
                <w:right w:val="none" w:sz="0" w:space="0" w:color="auto"/>
              </w:divBdr>
            </w:div>
            <w:div w:id="64496262">
              <w:marLeft w:val="0"/>
              <w:marRight w:val="0"/>
              <w:marTop w:val="0"/>
              <w:marBottom w:val="0"/>
              <w:divBdr>
                <w:top w:val="none" w:sz="0" w:space="0" w:color="auto"/>
                <w:left w:val="none" w:sz="0" w:space="0" w:color="auto"/>
                <w:bottom w:val="none" w:sz="0" w:space="0" w:color="auto"/>
                <w:right w:val="none" w:sz="0" w:space="0" w:color="auto"/>
              </w:divBdr>
            </w:div>
            <w:div w:id="198015085">
              <w:marLeft w:val="0"/>
              <w:marRight w:val="0"/>
              <w:marTop w:val="0"/>
              <w:marBottom w:val="0"/>
              <w:divBdr>
                <w:top w:val="none" w:sz="0" w:space="0" w:color="auto"/>
                <w:left w:val="none" w:sz="0" w:space="0" w:color="auto"/>
                <w:bottom w:val="none" w:sz="0" w:space="0" w:color="auto"/>
                <w:right w:val="none" w:sz="0" w:space="0" w:color="auto"/>
              </w:divBdr>
            </w:div>
            <w:div w:id="117266573">
              <w:marLeft w:val="0"/>
              <w:marRight w:val="0"/>
              <w:marTop w:val="0"/>
              <w:marBottom w:val="0"/>
              <w:divBdr>
                <w:top w:val="none" w:sz="0" w:space="0" w:color="auto"/>
                <w:left w:val="none" w:sz="0" w:space="0" w:color="auto"/>
                <w:bottom w:val="none" w:sz="0" w:space="0" w:color="auto"/>
                <w:right w:val="none" w:sz="0" w:space="0" w:color="auto"/>
              </w:divBdr>
            </w:div>
          </w:divsChild>
        </w:div>
        <w:div w:id="1562405316">
          <w:marLeft w:val="0"/>
          <w:marRight w:val="0"/>
          <w:marTop w:val="0"/>
          <w:marBottom w:val="0"/>
          <w:divBdr>
            <w:top w:val="none" w:sz="0" w:space="0" w:color="auto"/>
            <w:left w:val="none" w:sz="0" w:space="0" w:color="auto"/>
            <w:bottom w:val="none" w:sz="0" w:space="0" w:color="auto"/>
            <w:right w:val="none" w:sz="0" w:space="0" w:color="auto"/>
          </w:divBdr>
        </w:div>
        <w:div w:id="561409225">
          <w:marLeft w:val="0"/>
          <w:marRight w:val="0"/>
          <w:marTop w:val="0"/>
          <w:marBottom w:val="0"/>
          <w:divBdr>
            <w:top w:val="none" w:sz="0" w:space="0" w:color="auto"/>
            <w:left w:val="none" w:sz="0" w:space="0" w:color="auto"/>
            <w:bottom w:val="none" w:sz="0" w:space="0" w:color="auto"/>
            <w:right w:val="none" w:sz="0" w:space="0" w:color="auto"/>
          </w:divBdr>
        </w:div>
        <w:div w:id="2043163831">
          <w:marLeft w:val="0"/>
          <w:marRight w:val="0"/>
          <w:marTop w:val="0"/>
          <w:marBottom w:val="0"/>
          <w:divBdr>
            <w:top w:val="none" w:sz="0" w:space="0" w:color="auto"/>
            <w:left w:val="none" w:sz="0" w:space="0" w:color="auto"/>
            <w:bottom w:val="none" w:sz="0" w:space="0" w:color="auto"/>
            <w:right w:val="none" w:sz="0" w:space="0" w:color="auto"/>
          </w:divBdr>
        </w:div>
        <w:div w:id="267196173">
          <w:marLeft w:val="0"/>
          <w:marRight w:val="0"/>
          <w:marTop w:val="0"/>
          <w:marBottom w:val="0"/>
          <w:divBdr>
            <w:top w:val="none" w:sz="0" w:space="0" w:color="auto"/>
            <w:left w:val="none" w:sz="0" w:space="0" w:color="auto"/>
            <w:bottom w:val="none" w:sz="0" w:space="0" w:color="auto"/>
            <w:right w:val="none" w:sz="0" w:space="0" w:color="auto"/>
          </w:divBdr>
          <w:divsChild>
            <w:div w:id="1438872688">
              <w:marLeft w:val="-75"/>
              <w:marRight w:val="0"/>
              <w:marTop w:val="30"/>
              <w:marBottom w:val="30"/>
              <w:divBdr>
                <w:top w:val="none" w:sz="0" w:space="0" w:color="auto"/>
                <w:left w:val="none" w:sz="0" w:space="0" w:color="auto"/>
                <w:bottom w:val="none" w:sz="0" w:space="0" w:color="auto"/>
                <w:right w:val="none" w:sz="0" w:space="0" w:color="auto"/>
              </w:divBdr>
              <w:divsChild>
                <w:div w:id="1211303655">
                  <w:marLeft w:val="0"/>
                  <w:marRight w:val="0"/>
                  <w:marTop w:val="0"/>
                  <w:marBottom w:val="0"/>
                  <w:divBdr>
                    <w:top w:val="none" w:sz="0" w:space="0" w:color="auto"/>
                    <w:left w:val="none" w:sz="0" w:space="0" w:color="auto"/>
                    <w:bottom w:val="none" w:sz="0" w:space="0" w:color="auto"/>
                    <w:right w:val="none" w:sz="0" w:space="0" w:color="auto"/>
                  </w:divBdr>
                  <w:divsChild>
                    <w:div w:id="1844512997">
                      <w:marLeft w:val="0"/>
                      <w:marRight w:val="0"/>
                      <w:marTop w:val="0"/>
                      <w:marBottom w:val="0"/>
                      <w:divBdr>
                        <w:top w:val="none" w:sz="0" w:space="0" w:color="auto"/>
                        <w:left w:val="none" w:sz="0" w:space="0" w:color="auto"/>
                        <w:bottom w:val="none" w:sz="0" w:space="0" w:color="auto"/>
                        <w:right w:val="none" w:sz="0" w:space="0" w:color="auto"/>
                      </w:divBdr>
                    </w:div>
                  </w:divsChild>
                </w:div>
                <w:div w:id="1999074483">
                  <w:marLeft w:val="0"/>
                  <w:marRight w:val="0"/>
                  <w:marTop w:val="0"/>
                  <w:marBottom w:val="0"/>
                  <w:divBdr>
                    <w:top w:val="none" w:sz="0" w:space="0" w:color="auto"/>
                    <w:left w:val="none" w:sz="0" w:space="0" w:color="auto"/>
                    <w:bottom w:val="none" w:sz="0" w:space="0" w:color="auto"/>
                    <w:right w:val="none" w:sz="0" w:space="0" w:color="auto"/>
                  </w:divBdr>
                  <w:divsChild>
                    <w:div w:id="1371689369">
                      <w:marLeft w:val="0"/>
                      <w:marRight w:val="0"/>
                      <w:marTop w:val="0"/>
                      <w:marBottom w:val="0"/>
                      <w:divBdr>
                        <w:top w:val="none" w:sz="0" w:space="0" w:color="auto"/>
                        <w:left w:val="none" w:sz="0" w:space="0" w:color="auto"/>
                        <w:bottom w:val="none" w:sz="0" w:space="0" w:color="auto"/>
                        <w:right w:val="none" w:sz="0" w:space="0" w:color="auto"/>
                      </w:divBdr>
                    </w:div>
                  </w:divsChild>
                </w:div>
                <w:div w:id="1199393357">
                  <w:marLeft w:val="0"/>
                  <w:marRight w:val="0"/>
                  <w:marTop w:val="0"/>
                  <w:marBottom w:val="0"/>
                  <w:divBdr>
                    <w:top w:val="none" w:sz="0" w:space="0" w:color="auto"/>
                    <w:left w:val="none" w:sz="0" w:space="0" w:color="auto"/>
                    <w:bottom w:val="none" w:sz="0" w:space="0" w:color="auto"/>
                    <w:right w:val="none" w:sz="0" w:space="0" w:color="auto"/>
                  </w:divBdr>
                  <w:divsChild>
                    <w:div w:id="644163135">
                      <w:marLeft w:val="0"/>
                      <w:marRight w:val="0"/>
                      <w:marTop w:val="0"/>
                      <w:marBottom w:val="0"/>
                      <w:divBdr>
                        <w:top w:val="none" w:sz="0" w:space="0" w:color="auto"/>
                        <w:left w:val="none" w:sz="0" w:space="0" w:color="auto"/>
                        <w:bottom w:val="none" w:sz="0" w:space="0" w:color="auto"/>
                        <w:right w:val="none" w:sz="0" w:space="0" w:color="auto"/>
                      </w:divBdr>
                    </w:div>
                  </w:divsChild>
                </w:div>
                <w:div w:id="1827474915">
                  <w:marLeft w:val="0"/>
                  <w:marRight w:val="0"/>
                  <w:marTop w:val="0"/>
                  <w:marBottom w:val="0"/>
                  <w:divBdr>
                    <w:top w:val="none" w:sz="0" w:space="0" w:color="auto"/>
                    <w:left w:val="none" w:sz="0" w:space="0" w:color="auto"/>
                    <w:bottom w:val="none" w:sz="0" w:space="0" w:color="auto"/>
                    <w:right w:val="none" w:sz="0" w:space="0" w:color="auto"/>
                  </w:divBdr>
                  <w:divsChild>
                    <w:div w:id="2121299258">
                      <w:marLeft w:val="0"/>
                      <w:marRight w:val="0"/>
                      <w:marTop w:val="0"/>
                      <w:marBottom w:val="0"/>
                      <w:divBdr>
                        <w:top w:val="none" w:sz="0" w:space="0" w:color="auto"/>
                        <w:left w:val="none" w:sz="0" w:space="0" w:color="auto"/>
                        <w:bottom w:val="none" w:sz="0" w:space="0" w:color="auto"/>
                        <w:right w:val="none" w:sz="0" w:space="0" w:color="auto"/>
                      </w:divBdr>
                    </w:div>
                  </w:divsChild>
                </w:div>
                <w:div w:id="1769278090">
                  <w:marLeft w:val="0"/>
                  <w:marRight w:val="0"/>
                  <w:marTop w:val="0"/>
                  <w:marBottom w:val="0"/>
                  <w:divBdr>
                    <w:top w:val="none" w:sz="0" w:space="0" w:color="auto"/>
                    <w:left w:val="none" w:sz="0" w:space="0" w:color="auto"/>
                    <w:bottom w:val="none" w:sz="0" w:space="0" w:color="auto"/>
                    <w:right w:val="none" w:sz="0" w:space="0" w:color="auto"/>
                  </w:divBdr>
                  <w:divsChild>
                    <w:div w:id="1341199287">
                      <w:marLeft w:val="0"/>
                      <w:marRight w:val="0"/>
                      <w:marTop w:val="0"/>
                      <w:marBottom w:val="0"/>
                      <w:divBdr>
                        <w:top w:val="none" w:sz="0" w:space="0" w:color="auto"/>
                        <w:left w:val="none" w:sz="0" w:space="0" w:color="auto"/>
                        <w:bottom w:val="none" w:sz="0" w:space="0" w:color="auto"/>
                        <w:right w:val="none" w:sz="0" w:space="0" w:color="auto"/>
                      </w:divBdr>
                    </w:div>
                  </w:divsChild>
                </w:div>
                <w:div w:id="1593591101">
                  <w:marLeft w:val="0"/>
                  <w:marRight w:val="0"/>
                  <w:marTop w:val="0"/>
                  <w:marBottom w:val="0"/>
                  <w:divBdr>
                    <w:top w:val="none" w:sz="0" w:space="0" w:color="auto"/>
                    <w:left w:val="none" w:sz="0" w:space="0" w:color="auto"/>
                    <w:bottom w:val="none" w:sz="0" w:space="0" w:color="auto"/>
                    <w:right w:val="none" w:sz="0" w:space="0" w:color="auto"/>
                  </w:divBdr>
                  <w:divsChild>
                    <w:div w:id="1773815689">
                      <w:marLeft w:val="0"/>
                      <w:marRight w:val="0"/>
                      <w:marTop w:val="0"/>
                      <w:marBottom w:val="0"/>
                      <w:divBdr>
                        <w:top w:val="none" w:sz="0" w:space="0" w:color="auto"/>
                        <w:left w:val="none" w:sz="0" w:space="0" w:color="auto"/>
                        <w:bottom w:val="none" w:sz="0" w:space="0" w:color="auto"/>
                        <w:right w:val="none" w:sz="0" w:space="0" w:color="auto"/>
                      </w:divBdr>
                    </w:div>
                  </w:divsChild>
                </w:div>
                <w:div w:id="336540503">
                  <w:marLeft w:val="0"/>
                  <w:marRight w:val="0"/>
                  <w:marTop w:val="0"/>
                  <w:marBottom w:val="0"/>
                  <w:divBdr>
                    <w:top w:val="none" w:sz="0" w:space="0" w:color="auto"/>
                    <w:left w:val="none" w:sz="0" w:space="0" w:color="auto"/>
                    <w:bottom w:val="none" w:sz="0" w:space="0" w:color="auto"/>
                    <w:right w:val="none" w:sz="0" w:space="0" w:color="auto"/>
                  </w:divBdr>
                  <w:divsChild>
                    <w:div w:id="1207251875">
                      <w:marLeft w:val="0"/>
                      <w:marRight w:val="0"/>
                      <w:marTop w:val="0"/>
                      <w:marBottom w:val="0"/>
                      <w:divBdr>
                        <w:top w:val="none" w:sz="0" w:space="0" w:color="auto"/>
                        <w:left w:val="none" w:sz="0" w:space="0" w:color="auto"/>
                        <w:bottom w:val="none" w:sz="0" w:space="0" w:color="auto"/>
                        <w:right w:val="none" w:sz="0" w:space="0" w:color="auto"/>
                      </w:divBdr>
                    </w:div>
                  </w:divsChild>
                </w:div>
                <w:div w:id="1657298427">
                  <w:marLeft w:val="0"/>
                  <w:marRight w:val="0"/>
                  <w:marTop w:val="0"/>
                  <w:marBottom w:val="0"/>
                  <w:divBdr>
                    <w:top w:val="none" w:sz="0" w:space="0" w:color="auto"/>
                    <w:left w:val="none" w:sz="0" w:space="0" w:color="auto"/>
                    <w:bottom w:val="none" w:sz="0" w:space="0" w:color="auto"/>
                    <w:right w:val="none" w:sz="0" w:space="0" w:color="auto"/>
                  </w:divBdr>
                  <w:divsChild>
                    <w:div w:id="815417456">
                      <w:marLeft w:val="0"/>
                      <w:marRight w:val="0"/>
                      <w:marTop w:val="0"/>
                      <w:marBottom w:val="0"/>
                      <w:divBdr>
                        <w:top w:val="none" w:sz="0" w:space="0" w:color="auto"/>
                        <w:left w:val="none" w:sz="0" w:space="0" w:color="auto"/>
                        <w:bottom w:val="none" w:sz="0" w:space="0" w:color="auto"/>
                        <w:right w:val="none" w:sz="0" w:space="0" w:color="auto"/>
                      </w:divBdr>
                    </w:div>
                    <w:div w:id="2111586348">
                      <w:marLeft w:val="0"/>
                      <w:marRight w:val="0"/>
                      <w:marTop w:val="0"/>
                      <w:marBottom w:val="0"/>
                      <w:divBdr>
                        <w:top w:val="none" w:sz="0" w:space="0" w:color="auto"/>
                        <w:left w:val="none" w:sz="0" w:space="0" w:color="auto"/>
                        <w:bottom w:val="none" w:sz="0" w:space="0" w:color="auto"/>
                        <w:right w:val="none" w:sz="0" w:space="0" w:color="auto"/>
                      </w:divBdr>
                    </w:div>
                    <w:div w:id="177281853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47107802">
          <w:marLeft w:val="0"/>
          <w:marRight w:val="0"/>
          <w:marTop w:val="0"/>
          <w:marBottom w:val="0"/>
          <w:divBdr>
            <w:top w:val="none" w:sz="0" w:space="0" w:color="auto"/>
            <w:left w:val="none" w:sz="0" w:space="0" w:color="auto"/>
            <w:bottom w:val="none" w:sz="0" w:space="0" w:color="auto"/>
            <w:right w:val="none" w:sz="0" w:space="0" w:color="auto"/>
          </w:divBdr>
        </w:div>
        <w:div w:id="151877119">
          <w:marLeft w:val="0"/>
          <w:marRight w:val="0"/>
          <w:marTop w:val="0"/>
          <w:marBottom w:val="0"/>
          <w:divBdr>
            <w:top w:val="none" w:sz="0" w:space="0" w:color="auto"/>
            <w:left w:val="none" w:sz="0" w:space="0" w:color="auto"/>
            <w:bottom w:val="none" w:sz="0" w:space="0" w:color="auto"/>
            <w:right w:val="none" w:sz="0" w:space="0" w:color="auto"/>
          </w:divBdr>
        </w:div>
        <w:div w:id="1497458656">
          <w:marLeft w:val="0"/>
          <w:marRight w:val="0"/>
          <w:marTop w:val="0"/>
          <w:marBottom w:val="0"/>
          <w:divBdr>
            <w:top w:val="none" w:sz="0" w:space="0" w:color="auto"/>
            <w:left w:val="none" w:sz="0" w:space="0" w:color="auto"/>
            <w:bottom w:val="none" w:sz="0" w:space="0" w:color="auto"/>
            <w:right w:val="none" w:sz="0" w:space="0" w:color="auto"/>
          </w:divBdr>
        </w:div>
        <w:div w:id="857231678">
          <w:marLeft w:val="0"/>
          <w:marRight w:val="0"/>
          <w:marTop w:val="0"/>
          <w:marBottom w:val="0"/>
          <w:divBdr>
            <w:top w:val="none" w:sz="0" w:space="0" w:color="auto"/>
            <w:left w:val="none" w:sz="0" w:space="0" w:color="auto"/>
            <w:bottom w:val="none" w:sz="0" w:space="0" w:color="auto"/>
            <w:right w:val="none" w:sz="0" w:space="0" w:color="auto"/>
          </w:divBdr>
        </w:div>
        <w:div w:id="1489176022">
          <w:marLeft w:val="0"/>
          <w:marRight w:val="0"/>
          <w:marTop w:val="0"/>
          <w:marBottom w:val="0"/>
          <w:divBdr>
            <w:top w:val="none" w:sz="0" w:space="0" w:color="auto"/>
            <w:left w:val="none" w:sz="0" w:space="0" w:color="auto"/>
            <w:bottom w:val="none" w:sz="0" w:space="0" w:color="auto"/>
            <w:right w:val="none" w:sz="0" w:space="0" w:color="auto"/>
          </w:divBdr>
          <w:divsChild>
            <w:div w:id="482818775">
              <w:marLeft w:val="-75"/>
              <w:marRight w:val="0"/>
              <w:marTop w:val="30"/>
              <w:marBottom w:val="30"/>
              <w:divBdr>
                <w:top w:val="none" w:sz="0" w:space="0" w:color="auto"/>
                <w:left w:val="none" w:sz="0" w:space="0" w:color="auto"/>
                <w:bottom w:val="none" w:sz="0" w:space="0" w:color="auto"/>
                <w:right w:val="none" w:sz="0" w:space="0" w:color="auto"/>
              </w:divBdr>
              <w:divsChild>
                <w:div w:id="748816288">
                  <w:marLeft w:val="0"/>
                  <w:marRight w:val="0"/>
                  <w:marTop w:val="0"/>
                  <w:marBottom w:val="0"/>
                  <w:divBdr>
                    <w:top w:val="none" w:sz="0" w:space="0" w:color="auto"/>
                    <w:left w:val="none" w:sz="0" w:space="0" w:color="auto"/>
                    <w:bottom w:val="none" w:sz="0" w:space="0" w:color="auto"/>
                    <w:right w:val="none" w:sz="0" w:space="0" w:color="auto"/>
                  </w:divBdr>
                  <w:divsChild>
                    <w:div w:id="1881898244">
                      <w:marLeft w:val="0"/>
                      <w:marRight w:val="0"/>
                      <w:marTop w:val="0"/>
                      <w:marBottom w:val="0"/>
                      <w:divBdr>
                        <w:top w:val="none" w:sz="0" w:space="0" w:color="auto"/>
                        <w:left w:val="none" w:sz="0" w:space="0" w:color="auto"/>
                        <w:bottom w:val="none" w:sz="0" w:space="0" w:color="auto"/>
                        <w:right w:val="none" w:sz="0" w:space="0" w:color="auto"/>
                      </w:divBdr>
                    </w:div>
                  </w:divsChild>
                </w:div>
                <w:div w:id="166992214">
                  <w:marLeft w:val="0"/>
                  <w:marRight w:val="0"/>
                  <w:marTop w:val="0"/>
                  <w:marBottom w:val="0"/>
                  <w:divBdr>
                    <w:top w:val="none" w:sz="0" w:space="0" w:color="auto"/>
                    <w:left w:val="none" w:sz="0" w:space="0" w:color="auto"/>
                    <w:bottom w:val="none" w:sz="0" w:space="0" w:color="auto"/>
                    <w:right w:val="none" w:sz="0" w:space="0" w:color="auto"/>
                  </w:divBdr>
                  <w:divsChild>
                    <w:div w:id="661809893">
                      <w:marLeft w:val="0"/>
                      <w:marRight w:val="0"/>
                      <w:marTop w:val="0"/>
                      <w:marBottom w:val="0"/>
                      <w:divBdr>
                        <w:top w:val="none" w:sz="0" w:space="0" w:color="auto"/>
                        <w:left w:val="none" w:sz="0" w:space="0" w:color="auto"/>
                        <w:bottom w:val="none" w:sz="0" w:space="0" w:color="auto"/>
                        <w:right w:val="none" w:sz="0" w:space="0" w:color="auto"/>
                      </w:divBdr>
                    </w:div>
                  </w:divsChild>
                </w:div>
                <w:div w:id="218632814">
                  <w:marLeft w:val="0"/>
                  <w:marRight w:val="0"/>
                  <w:marTop w:val="0"/>
                  <w:marBottom w:val="0"/>
                  <w:divBdr>
                    <w:top w:val="none" w:sz="0" w:space="0" w:color="auto"/>
                    <w:left w:val="none" w:sz="0" w:space="0" w:color="auto"/>
                    <w:bottom w:val="none" w:sz="0" w:space="0" w:color="auto"/>
                    <w:right w:val="none" w:sz="0" w:space="0" w:color="auto"/>
                  </w:divBdr>
                  <w:divsChild>
                    <w:div w:id="1442647545">
                      <w:marLeft w:val="0"/>
                      <w:marRight w:val="0"/>
                      <w:marTop w:val="0"/>
                      <w:marBottom w:val="0"/>
                      <w:divBdr>
                        <w:top w:val="none" w:sz="0" w:space="0" w:color="auto"/>
                        <w:left w:val="none" w:sz="0" w:space="0" w:color="auto"/>
                        <w:bottom w:val="none" w:sz="0" w:space="0" w:color="auto"/>
                        <w:right w:val="none" w:sz="0" w:space="0" w:color="auto"/>
                      </w:divBdr>
                    </w:div>
                  </w:divsChild>
                </w:div>
                <w:div w:id="291521179">
                  <w:marLeft w:val="0"/>
                  <w:marRight w:val="0"/>
                  <w:marTop w:val="0"/>
                  <w:marBottom w:val="0"/>
                  <w:divBdr>
                    <w:top w:val="none" w:sz="0" w:space="0" w:color="auto"/>
                    <w:left w:val="none" w:sz="0" w:space="0" w:color="auto"/>
                    <w:bottom w:val="none" w:sz="0" w:space="0" w:color="auto"/>
                    <w:right w:val="none" w:sz="0" w:space="0" w:color="auto"/>
                  </w:divBdr>
                  <w:divsChild>
                    <w:div w:id="1888953263">
                      <w:marLeft w:val="0"/>
                      <w:marRight w:val="0"/>
                      <w:marTop w:val="0"/>
                      <w:marBottom w:val="0"/>
                      <w:divBdr>
                        <w:top w:val="none" w:sz="0" w:space="0" w:color="auto"/>
                        <w:left w:val="none" w:sz="0" w:space="0" w:color="auto"/>
                        <w:bottom w:val="none" w:sz="0" w:space="0" w:color="auto"/>
                        <w:right w:val="none" w:sz="0" w:space="0" w:color="auto"/>
                      </w:divBdr>
                    </w:div>
                  </w:divsChild>
                </w:div>
                <w:div w:id="698090735">
                  <w:marLeft w:val="0"/>
                  <w:marRight w:val="0"/>
                  <w:marTop w:val="0"/>
                  <w:marBottom w:val="0"/>
                  <w:divBdr>
                    <w:top w:val="none" w:sz="0" w:space="0" w:color="auto"/>
                    <w:left w:val="none" w:sz="0" w:space="0" w:color="auto"/>
                    <w:bottom w:val="none" w:sz="0" w:space="0" w:color="auto"/>
                    <w:right w:val="none" w:sz="0" w:space="0" w:color="auto"/>
                  </w:divBdr>
                  <w:divsChild>
                    <w:div w:id="1674794778">
                      <w:marLeft w:val="0"/>
                      <w:marRight w:val="0"/>
                      <w:marTop w:val="0"/>
                      <w:marBottom w:val="0"/>
                      <w:divBdr>
                        <w:top w:val="none" w:sz="0" w:space="0" w:color="auto"/>
                        <w:left w:val="none" w:sz="0" w:space="0" w:color="auto"/>
                        <w:bottom w:val="none" w:sz="0" w:space="0" w:color="auto"/>
                        <w:right w:val="none" w:sz="0" w:space="0" w:color="auto"/>
                      </w:divBdr>
                    </w:div>
                  </w:divsChild>
                </w:div>
                <w:div w:id="902371849">
                  <w:marLeft w:val="0"/>
                  <w:marRight w:val="0"/>
                  <w:marTop w:val="0"/>
                  <w:marBottom w:val="0"/>
                  <w:divBdr>
                    <w:top w:val="none" w:sz="0" w:space="0" w:color="auto"/>
                    <w:left w:val="none" w:sz="0" w:space="0" w:color="auto"/>
                    <w:bottom w:val="none" w:sz="0" w:space="0" w:color="auto"/>
                    <w:right w:val="none" w:sz="0" w:space="0" w:color="auto"/>
                  </w:divBdr>
                  <w:divsChild>
                    <w:div w:id="1762406388">
                      <w:marLeft w:val="0"/>
                      <w:marRight w:val="0"/>
                      <w:marTop w:val="0"/>
                      <w:marBottom w:val="0"/>
                      <w:divBdr>
                        <w:top w:val="none" w:sz="0" w:space="0" w:color="auto"/>
                        <w:left w:val="none" w:sz="0" w:space="0" w:color="auto"/>
                        <w:bottom w:val="none" w:sz="0" w:space="0" w:color="auto"/>
                        <w:right w:val="none" w:sz="0" w:space="0" w:color="auto"/>
                      </w:divBdr>
                    </w:div>
                  </w:divsChild>
                </w:div>
                <w:div w:id="273682213">
                  <w:marLeft w:val="0"/>
                  <w:marRight w:val="0"/>
                  <w:marTop w:val="0"/>
                  <w:marBottom w:val="0"/>
                  <w:divBdr>
                    <w:top w:val="none" w:sz="0" w:space="0" w:color="auto"/>
                    <w:left w:val="none" w:sz="0" w:space="0" w:color="auto"/>
                    <w:bottom w:val="none" w:sz="0" w:space="0" w:color="auto"/>
                    <w:right w:val="none" w:sz="0" w:space="0" w:color="auto"/>
                  </w:divBdr>
                  <w:divsChild>
                    <w:div w:id="1103038011">
                      <w:marLeft w:val="0"/>
                      <w:marRight w:val="0"/>
                      <w:marTop w:val="0"/>
                      <w:marBottom w:val="0"/>
                      <w:divBdr>
                        <w:top w:val="none" w:sz="0" w:space="0" w:color="auto"/>
                        <w:left w:val="none" w:sz="0" w:space="0" w:color="auto"/>
                        <w:bottom w:val="none" w:sz="0" w:space="0" w:color="auto"/>
                        <w:right w:val="none" w:sz="0" w:space="0" w:color="auto"/>
                      </w:divBdr>
                    </w:div>
                  </w:divsChild>
                </w:div>
                <w:div w:id="201136502">
                  <w:marLeft w:val="0"/>
                  <w:marRight w:val="0"/>
                  <w:marTop w:val="0"/>
                  <w:marBottom w:val="0"/>
                  <w:divBdr>
                    <w:top w:val="none" w:sz="0" w:space="0" w:color="auto"/>
                    <w:left w:val="none" w:sz="0" w:space="0" w:color="auto"/>
                    <w:bottom w:val="none" w:sz="0" w:space="0" w:color="auto"/>
                    <w:right w:val="none" w:sz="0" w:space="0" w:color="auto"/>
                  </w:divBdr>
                  <w:divsChild>
                    <w:div w:id="745617859">
                      <w:marLeft w:val="0"/>
                      <w:marRight w:val="0"/>
                      <w:marTop w:val="0"/>
                      <w:marBottom w:val="0"/>
                      <w:divBdr>
                        <w:top w:val="none" w:sz="0" w:space="0" w:color="auto"/>
                        <w:left w:val="none" w:sz="0" w:space="0" w:color="auto"/>
                        <w:bottom w:val="none" w:sz="0" w:space="0" w:color="auto"/>
                        <w:right w:val="none" w:sz="0" w:space="0" w:color="auto"/>
                      </w:divBdr>
                    </w:div>
                  </w:divsChild>
                </w:div>
                <w:div w:id="2021396024">
                  <w:marLeft w:val="0"/>
                  <w:marRight w:val="0"/>
                  <w:marTop w:val="0"/>
                  <w:marBottom w:val="0"/>
                  <w:divBdr>
                    <w:top w:val="none" w:sz="0" w:space="0" w:color="auto"/>
                    <w:left w:val="none" w:sz="0" w:space="0" w:color="auto"/>
                    <w:bottom w:val="none" w:sz="0" w:space="0" w:color="auto"/>
                    <w:right w:val="none" w:sz="0" w:space="0" w:color="auto"/>
                  </w:divBdr>
                  <w:divsChild>
                    <w:div w:id="594093569">
                      <w:marLeft w:val="0"/>
                      <w:marRight w:val="0"/>
                      <w:marTop w:val="0"/>
                      <w:marBottom w:val="0"/>
                      <w:divBdr>
                        <w:top w:val="none" w:sz="0" w:space="0" w:color="auto"/>
                        <w:left w:val="none" w:sz="0" w:space="0" w:color="auto"/>
                        <w:bottom w:val="none" w:sz="0" w:space="0" w:color="auto"/>
                        <w:right w:val="none" w:sz="0" w:space="0" w:color="auto"/>
                      </w:divBdr>
                    </w:div>
                  </w:divsChild>
                </w:div>
                <w:div w:id="1376388488">
                  <w:marLeft w:val="0"/>
                  <w:marRight w:val="0"/>
                  <w:marTop w:val="0"/>
                  <w:marBottom w:val="0"/>
                  <w:divBdr>
                    <w:top w:val="none" w:sz="0" w:space="0" w:color="auto"/>
                    <w:left w:val="none" w:sz="0" w:space="0" w:color="auto"/>
                    <w:bottom w:val="none" w:sz="0" w:space="0" w:color="auto"/>
                    <w:right w:val="none" w:sz="0" w:space="0" w:color="auto"/>
                  </w:divBdr>
                  <w:divsChild>
                    <w:div w:id="1878808781">
                      <w:marLeft w:val="0"/>
                      <w:marRight w:val="0"/>
                      <w:marTop w:val="0"/>
                      <w:marBottom w:val="0"/>
                      <w:divBdr>
                        <w:top w:val="none" w:sz="0" w:space="0" w:color="auto"/>
                        <w:left w:val="none" w:sz="0" w:space="0" w:color="auto"/>
                        <w:bottom w:val="none" w:sz="0" w:space="0" w:color="auto"/>
                        <w:right w:val="none" w:sz="0" w:space="0" w:color="auto"/>
                      </w:divBdr>
                    </w:div>
                  </w:divsChild>
                </w:div>
                <w:div w:id="592250470">
                  <w:marLeft w:val="0"/>
                  <w:marRight w:val="0"/>
                  <w:marTop w:val="0"/>
                  <w:marBottom w:val="0"/>
                  <w:divBdr>
                    <w:top w:val="none" w:sz="0" w:space="0" w:color="auto"/>
                    <w:left w:val="none" w:sz="0" w:space="0" w:color="auto"/>
                    <w:bottom w:val="none" w:sz="0" w:space="0" w:color="auto"/>
                    <w:right w:val="none" w:sz="0" w:space="0" w:color="auto"/>
                  </w:divBdr>
                  <w:divsChild>
                    <w:div w:id="357240784">
                      <w:marLeft w:val="0"/>
                      <w:marRight w:val="0"/>
                      <w:marTop w:val="0"/>
                      <w:marBottom w:val="0"/>
                      <w:divBdr>
                        <w:top w:val="none" w:sz="0" w:space="0" w:color="auto"/>
                        <w:left w:val="none" w:sz="0" w:space="0" w:color="auto"/>
                        <w:bottom w:val="none" w:sz="0" w:space="0" w:color="auto"/>
                        <w:right w:val="none" w:sz="0" w:space="0" w:color="auto"/>
                      </w:divBdr>
                    </w:div>
                  </w:divsChild>
                </w:div>
                <w:div w:id="1345206059">
                  <w:marLeft w:val="0"/>
                  <w:marRight w:val="0"/>
                  <w:marTop w:val="0"/>
                  <w:marBottom w:val="0"/>
                  <w:divBdr>
                    <w:top w:val="none" w:sz="0" w:space="0" w:color="auto"/>
                    <w:left w:val="none" w:sz="0" w:space="0" w:color="auto"/>
                    <w:bottom w:val="none" w:sz="0" w:space="0" w:color="auto"/>
                    <w:right w:val="none" w:sz="0" w:space="0" w:color="auto"/>
                  </w:divBdr>
                  <w:divsChild>
                    <w:div w:id="1742632783">
                      <w:marLeft w:val="0"/>
                      <w:marRight w:val="0"/>
                      <w:marTop w:val="0"/>
                      <w:marBottom w:val="0"/>
                      <w:divBdr>
                        <w:top w:val="none" w:sz="0" w:space="0" w:color="auto"/>
                        <w:left w:val="none" w:sz="0" w:space="0" w:color="auto"/>
                        <w:bottom w:val="none" w:sz="0" w:space="0" w:color="auto"/>
                        <w:right w:val="none" w:sz="0" w:space="0" w:color="auto"/>
                      </w:divBdr>
                    </w:div>
                  </w:divsChild>
                </w:div>
                <w:div w:id="942298771">
                  <w:marLeft w:val="0"/>
                  <w:marRight w:val="0"/>
                  <w:marTop w:val="0"/>
                  <w:marBottom w:val="0"/>
                  <w:divBdr>
                    <w:top w:val="none" w:sz="0" w:space="0" w:color="auto"/>
                    <w:left w:val="none" w:sz="0" w:space="0" w:color="auto"/>
                    <w:bottom w:val="none" w:sz="0" w:space="0" w:color="auto"/>
                    <w:right w:val="none" w:sz="0" w:space="0" w:color="auto"/>
                  </w:divBdr>
                  <w:divsChild>
                    <w:div w:id="1807431672">
                      <w:marLeft w:val="0"/>
                      <w:marRight w:val="0"/>
                      <w:marTop w:val="0"/>
                      <w:marBottom w:val="0"/>
                      <w:divBdr>
                        <w:top w:val="none" w:sz="0" w:space="0" w:color="auto"/>
                        <w:left w:val="none" w:sz="0" w:space="0" w:color="auto"/>
                        <w:bottom w:val="none" w:sz="0" w:space="0" w:color="auto"/>
                        <w:right w:val="none" w:sz="0" w:space="0" w:color="auto"/>
                      </w:divBdr>
                    </w:div>
                  </w:divsChild>
                </w:div>
                <w:div w:id="1720008071">
                  <w:marLeft w:val="0"/>
                  <w:marRight w:val="0"/>
                  <w:marTop w:val="0"/>
                  <w:marBottom w:val="0"/>
                  <w:divBdr>
                    <w:top w:val="none" w:sz="0" w:space="0" w:color="auto"/>
                    <w:left w:val="none" w:sz="0" w:space="0" w:color="auto"/>
                    <w:bottom w:val="none" w:sz="0" w:space="0" w:color="auto"/>
                    <w:right w:val="none" w:sz="0" w:space="0" w:color="auto"/>
                  </w:divBdr>
                  <w:divsChild>
                    <w:div w:id="224998730">
                      <w:marLeft w:val="0"/>
                      <w:marRight w:val="0"/>
                      <w:marTop w:val="0"/>
                      <w:marBottom w:val="0"/>
                      <w:divBdr>
                        <w:top w:val="none" w:sz="0" w:space="0" w:color="auto"/>
                        <w:left w:val="none" w:sz="0" w:space="0" w:color="auto"/>
                        <w:bottom w:val="none" w:sz="0" w:space="0" w:color="auto"/>
                        <w:right w:val="none" w:sz="0" w:space="0" w:color="auto"/>
                      </w:divBdr>
                    </w:div>
                  </w:divsChild>
                </w:div>
                <w:div w:id="94449770">
                  <w:marLeft w:val="0"/>
                  <w:marRight w:val="0"/>
                  <w:marTop w:val="0"/>
                  <w:marBottom w:val="0"/>
                  <w:divBdr>
                    <w:top w:val="none" w:sz="0" w:space="0" w:color="auto"/>
                    <w:left w:val="none" w:sz="0" w:space="0" w:color="auto"/>
                    <w:bottom w:val="none" w:sz="0" w:space="0" w:color="auto"/>
                    <w:right w:val="none" w:sz="0" w:space="0" w:color="auto"/>
                  </w:divBdr>
                  <w:divsChild>
                    <w:div w:id="1254707569">
                      <w:marLeft w:val="0"/>
                      <w:marRight w:val="0"/>
                      <w:marTop w:val="0"/>
                      <w:marBottom w:val="0"/>
                      <w:divBdr>
                        <w:top w:val="none" w:sz="0" w:space="0" w:color="auto"/>
                        <w:left w:val="none" w:sz="0" w:space="0" w:color="auto"/>
                        <w:bottom w:val="none" w:sz="0" w:space="0" w:color="auto"/>
                        <w:right w:val="none" w:sz="0" w:space="0" w:color="auto"/>
                      </w:divBdr>
                    </w:div>
                  </w:divsChild>
                </w:div>
                <w:div w:id="1945922598">
                  <w:marLeft w:val="0"/>
                  <w:marRight w:val="0"/>
                  <w:marTop w:val="0"/>
                  <w:marBottom w:val="0"/>
                  <w:divBdr>
                    <w:top w:val="none" w:sz="0" w:space="0" w:color="auto"/>
                    <w:left w:val="none" w:sz="0" w:space="0" w:color="auto"/>
                    <w:bottom w:val="none" w:sz="0" w:space="0" w:color="auto"/>
                    <w:right w:val="none" w:sz="0" w:space="0" w:color="auto"/>
                  </w:divBdr>
                  <w:divsChild>
                    <w:div w:id="1338536290">
                      <w:marLeft w:val="0"/>
                      <w:marRight w:val="0"/>
                      <w:marTop w:val="0"/>
                      <w:marBottom w:val="0"/>
                      <w:divBdr>
                        <w:top w:val="none" w:sz="0" w:space="0" w:color="auto"/>
                        <w:left w:val="none" w:sz="0" w:space="0" w:color="auto"/>
                        <w:bottom w:val="none" w:sz="0" w:space="0" w:color="auto"/>
                        <w:right w:val="none" w:sz="0" w:space="0" w:color="auto"/>
                      </w:divBdr>
                    </w:div>
                  </w:divsChild>
                </w:div>
                <w:div w:id="608196337">
                  <w:marLeft w:val="0"/>
                  <w:marRight w:val="0"/>
                  <w:marTop w:val="0"/>
                  <w:marBottom w:val="0"/>
                  <w:divBdr>
                    <w:top w:val="none" w:sz="0" w:space="0" w:color="auto"/>
                    <w:left w:val="none" w:sz="0" w:space="0" w:color="auto"/>
                    <w:bottom w:val="none" w:sz="0" w:space="0" w:color="auto"/>
                    <w:right w:val="none" w:sz="0" w:space="0" w:color="auto"/>
                  </w:divBdr>
                  <w:divsChild>
                    <w:div w:id="1877430078">
                      <w:marLeft w:val="0"/>
                      <w:marRight w:val="0"/>
                      <w:marTop w:val="0"/>
                      <w:marBottom w:val="0"/>
                      <w:divBdr>
                        <w:top w:val="none" w:sz="0" w:space="0" w:color="auto"/>
                        <w:left w:val="none" w:sz="0" w:space="0" w:color="auto"/>
                        <w:bottom w:val="none" w:sz="0" w:space="0" w:color="auto"/>
                        <w:right w:val="none" w:sz="0" w:space="0" w:color="auto"/>
                      </w:divBdr>
                    </w:div>
                  </w:divsChild>
                </w:div>
                <w:div w:id="1252347302">
                  <w:marLeft w:val="0"/>
                  <w:marRight w:val="0"/>
                  <w:marTop w:val="0"/>
                  <w:marBottom w:val="0"/>
                  <w:divBdr>
                    <w:top w:val="none" w:sz="0" w:space="0" w:color="auto"/>
                    <w:left w:val="none" w:sz="0" w:space="0" w:color="auto"/>
                    <w:bottom w:val="none" w:sz="0" w:space="0" w:color="auto"/>
                    <w:right w:val="none" w:sz="0" w:space="0" w:color="auto"/>
                  </w:divBdr>
                  <w:divsChild>
                    <w:div w:id="19149659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87190623">
          <w:marLeft w:val="0"/>
          <w:marRight w:val="0"/>
          <w:marTop w:val="0"/>
          <w:marBottom w:val="0"/>
          <w:divBdr>
            <w:top w:val="none" w:sz="0" w:space="0" w:color="auto"/>
            <w:left w:val="none" w:sz="0" w:space="0" w:color="auto"/>
            <w:bottom w:val="none" w:sz="0" w:space="0" w:color="auto"/>
            <w:right w:val="none" w:sz="0" w:space="0" w:color="auto"/>
          </w:divBdr>
        </w:div>
        <w:div w:id="1100611942">
          <w:marLeft w:val="0"/>
          <w:marRight w:val="0"/>
          <w:marTop w:val="0"/>
          <w:marBottom w:val="0"/>
          <w:divBdr>
            <w:top w:val="none" w:sz="0" w:space="0" w:color="auto"/>
            <w:left w:val="none" w:sz="0" w:space="0" w:color="auto"/>
            <w:bottom w:val="none" w:sz="0" w:space="0" w:color="auto"/>
            <w:right w:val="none" w:sz="0" w:space="0" w:color="auto"/>
          </w:divBdr>
        </w:div>
        <w:div w:id="2025789792">
          <w:marLeft w:val="0"/>
          <w:marRight w:val="0"/>
          <w:marTop w:val="0"/>
          <w:marBottom w:val="0"/>
          <w:divBdr>
            <w:top w:val="none" w:sz="0" w:space="0" w:color="auto"/>
            <w:left w:val="none" w:sz="0" w:space="0" w:color="auto"/>
            <w:bottom w:val="none" w:sz="0" w:space="0" w:color="auto"/>
            <w:right w:val="none" w:sz="0" w:space="0" w:color="auto"/>
          </w:divBdr>
          <w:divsChild>
            <w:div w:id="774326393">
              <w:marLeft w:val="0"/>
              <w:marRight w:val="0"/>
              <w:marTop w:val="0"/>
              <w:marBottom w:val="0"/>
              <w:divBdr>
                <w:top w:val="none" w:sz="0" w:space="0" w:color="auto"/>
                <w:left w:val="none" w:sz="0" w:space="0" w:color="auto"/>
                <w:bottom w:val="none" w:sz="0" w:space="0" w:color="auto"/>
                <w:right w:val="none" w:sz="0" w:space="0" w:color="auto"/>
              </w:divBdr>
            </w:div>
            <w:div w:id="1846438619">
              <w:marLeft w:val="0"/>
              <w:marRight w:val="0"/>
              <w:marTop w:val="0"/>
              <w:marBottom w:val="0"/>
              <w:divBdr>
                <w:top w:val="none" w:sz="0" w:space="0" w:color="auto"/>
                <w:left w:val="none" w:sz="0" w:space="0" w:color="auto"/>
                <w:bottom w:val="none" w:sz="0" w:space="0" w:color="auto"/>
                <w:right w:val="none" w:sz="0" w:space="0" w:color="auto"/>
              </w:divBdr>
            </w:div>
            <w:div w:id="1764716350">
              <w:marLeft w:val="0"/>
              <w:marRight w:val="0"/>
              <w:marTop w:val="0"/>
              <w:marBottom w:val="0"/>
              <w:divBdr>
                <w:top w:val="none" w:sz="0" w:space="0" w:color="auto"/>
                <w:left w:val="none" w:sz="0" w:space="0" w:color="auto"/>
                <w:bottom w:val="none" w:sz="0" w:space="0" w:color="auto"/>
                <w:right w:val="none" w:sz="0" w:space="0" w:color="auto"/>
              </w:divBdr>
            </w:div>
            <w:div w:id="881987499">
              <w:marLeft w:val="0"/>
              <w:marRight w:val="0"/>
              <w:marTop w:val="0"/>
              <w:marBottom w:val="0"/>
              <w:divBdr>
                <w:top w:val="none" w:sz="0" w:space="0" w:color="auto"/>
                <w:left w:val="none" w:sz="0" w:space="0" w:color="auto"/>
                <w:bottom w:val="none" w:sz="0" w:space="0" w:color="auto"/>
                <w:right w:val="none" w:sz="0" w:space="0" w:color="auto"/>
              </w:divBdr>
            </w:div>
            <w:div w:id="287515983">
              <w:marLeft w:val="0"/>
              <w:marRight w:val="0"/>
              <w:marTop w:val="0"/>
              <w:marBottom w:val="0"/>
              <w:divBdr>
                <w:top w:val="none" w:sz="0" w:space="0" w:color="auto"/>
                <w:left w:val="none" w:sz="0" w:space="0" w:color="auto"/>
                <w:bottom w:val="none" w:sz="0" w:space="0" w:color="auto"/>
                <w:right w:val="none" w:sz="0" w:space="0" w:color="auto"/>
              </w:divBdr>
            </w:div>
            <w:div w:id="330958765">
              <w:marLeft w:val="0"/>
              <w:marRight w:val="0"/>
              <w:marTop w:val="0"/>
              <w:marBottom w:val="0"/>
              <w:divBdr>
                <w:top w:val="none" w:sz="0" w:space="0" w:color="auto"/>
                <w:left w:val="none" w:sz="0" w:space="0" w:color="auto"/>
                <w:bottom w:val="none" w:sz="0" w:space="0" w:color="auto"/>
                <w:right w:val="none" w:sz="0" w:space="0" w:color="auto"/>
              </w:divBdr>
            </w:div>
            <w:div w:id="489057094">
              <w:marLeft w:val="0"/>
              <w:marRight w:val="0"/>
              <w:marTop w:val="0"/>
              <w:marBottom w:val="0"/>
              <w:divBdr>
                <w:top w:val="none" w:sz="0" w:space="0" w:color="auto"/>
                <w:left w:val="none" w:sz="0" w:space="0" w:color="auto"/>
                <w:bottom w:val="none" w:sz="0" w:space="0" w:color="auto"/>
                <w:right w:val="none" w:sz="0" w:space="0" w:color="auto"/>
              </w:divBdr>
            </w:div>
            <w:div w:id="165291227">
              <w:marLeft w:val="0"/>
              <w:marRight w:val="0"/>
              <w:marTop w:val="0"/>
              <w:marBottom w:val="0"/>
              <w:divBdr>
                <w:top w:val="none" w:sz="0" w:space="0" w:color="auto"/>
                <w:left w:val="none" w:sz="0" w:space="0" w:color="auto"/>
                <w:bottom w:val="none" w:sz="0" w:space="0" w:color="auto"/>
                <w:right w:val="none" w:sz="0" w:space="0" w:color="auto"/>
              </w:divBdr>
            </w:div>
            <w:div w:id="453600048">
              <w:marLeft w:val="0"/>
              <w:marRight w:val="0"/>
              <w:marTop w:val="0"/>
              <w:marBottom w:val="0"/>
              <w:divBdr>
                <w:top w:val="none" w:sz="0" w:space="0" w:color="auto"/>
                <w:left w:val="none" w:sz="0" w:space="0" w:color="auto"/>
                <w:bottom w:val="none" w:sz="0" w:space="0" w:color="auto"/>
                <w:right w:val="none" w:sz="0" w:space="0" w:color="auto"/>
              </w:divBdr>
            </w:div>
            <w:div w:id="1030183888">
              <w:marLeft w:val="0"/>
              <w:marRight w:val="0"/>
              <w:marTop w:val="0"/>
              <w:marBottom w:val="0"/>
              <w:divBdr>
                <w:top w:val="none" w:sz="0" w:space="0" w:color="auto"/>
                <w:left w:val="none" w:sz="0" w:space="0" w:color="auto"/>
                <w:bottom w:val="none" w:sz="0" w:space="0" w:color="auto"/>
                <w:right w:val="none" w:sz="0" w:space="0" w:color="auto"/>
              </w:divBdr>
            </w:div>
            <w:div w:id="290013099">
              <w:marLeft w:val="0"/>
              <w:marRight w:val="0"/>
              <w:marTop w:val="0"/>
              <w:marBottom w:val="0"/>
              <w:divBdr>
                <w:top w:val="none" w:sz="0" w:space="0" w:color="auto"/>
                <w:left w:val="none" w:sz="0" w:space="0" w:color="auto"/>
                <w:bottom w:val="none" w:sz="0" w:space="0" w:color="auto"/>
                <w:right w:val="none" w:sz="0" w:space="0" w:color="auto"/>
              </w:divBdr>
            </w:div>
            <w:div w:id="676225067">
              <w:marLeft w:val="0"/>
              <w:marRight w:val="0"/>
              <w:marTop w:val="0"/>
              <w:marBottom w:val="0"/>
              <w:divBdr>
                <w:top w:val="none" w:sz="0" w:space="0" w:color="auto"/>
                <w:left w:val="none" w:sz="0" w:space="0" w:color="auto"/>
                <w:bottom w:val="none" w:sz="0" w:space="0" w:color="auto"/>
                <w:right w:val="none" w:sz="0" w:space="0" w:color="auto"/>
              </w:divBdr>
            </w:div>
            <w:div w:id="107815512">
              <w:marLeft w:val="0"/>
              <w:marRight w:val="0"/>
              <w:marTop w:val="0"/>
              <w:marBottom w:val="0"/>
              <w:divBdr>
                <w:top w:val="none" w:sz="0" w:space="0" w:color="auto"/>
                <w:left w:val="none" w:sz="0" w:space="0" w:color="auto"/>
                <w:bottom w:val="none" w:sz="0" w:space="0" w:color="auto"/>
                <w:right w:val="none" w:sz="0" w:space="0" w:color="auto"/>
              </w:divBdr>
            </w:div>
            <w:div w:id="1519924293">
              <w:marLeft w:val="0"/>
              <w:marRight w:val="0"/>
              <w:marTop w:val="0"/>
              <w:marBottom w:val="0"/>
              <w:divBdr>
                <w:top w:val="none" w:sz="0" w:space="0" w:color="auto"/>
                <w:left w:val="none" w:sz="0" w:space="0" w:color="auto"/>
                <w:bottom w:val="none" w:sz="0" w:space="0" w:color="auto"/>
                <w:right w:val="none" w:sz="0" w:space="0" w:color="auto"/>
              </w:divBdr>
            </w:div>
            <w:div w:id="192427508">
              <w:marLeft w:val="0"/>
              <w:marRight w:val="0"/>
              <w:marTop w:val="0"/>
              <w:marBottom w:val="0"/>
              <w:divBdr>
                <w:top w:val="none" w:sz="0" w:space="0" w:color="auto"/>
                <w:left w:val="none" w:sz="0" w:space="0" w:color="auto"/>
                <w:bottom w:val="none" w:sz="0" w:space="0" w:color="auto"/>
                <w:right w:val="none" w:sz="0" w:space="0" w:color="auto"/>
              </w:divBdr>
            </w:div>
            <w:div w:id="827406692">
              <w:marLeft w:val="0"/>
              <w:marRight w:val="0"/>
              <w:marTop w:val="0"/>
              <w:marBottom w:val="0"/>
              <w:divBdr>
                <w:top w:val="none" w:sz="0" w:space="0" w:color="auto"/>
                <w:left w:val="none" w:sz="0" w:space="0" w:color="auto"/>
                <w:bottom w:val="none" w:sz="0" w:space="0" w:color="auto"/>
                <w:right w:val="none" w:sz="0" w:space="0" w:color="auto"/>
              </w:divBdr>
            </w:div>
            <w:div w:id="1967809645">
              <w:marLeft w:val="0"/>
              <w:marRight w:val="0"/>
              <w:marTop w:val="0"/>
              <w:marBottom w:val="0"/>
              <w:divBdr>
                <w:top w:val="none" w:sz="0" w:space="0" w:color="auto"/>
                <w:left w:val="none" w:sz="0" w:space="0" w:color="auto"/>
                <w:bottom w:val="none" w:sz="0" w:space="0" w:color="auto"/>
                <w:right w:val="none" w:sz="0" w:space="0" w:color="auto"/>
              </w:divBdr>
            </w:div>
            <w:div w:id="1243101084">
              <w:marLeft w:val="0"/>
              <w:marRight w:val="0"/>
              <w:marTop w:val="0"/>
              <w:marBottom w:val="0"/>
              <w:divBdr>
                <w:top w:val="none" w:sz="0" w:space="0" w:color="auto"/>
                <w:left w:val="none" w:sz="0" w:space="0" w:color="auto"/>
                <w:bottom w:val="none" w:sz="0" w:space="0" w:color="auto"/>
                <w:right w:val="none" w:sz="0" w:space="0" w:color="auto"/>
              </w:divBdr>
            </w:div>
          </w:divsChild>
        </w:div>
        <w:div w:id="385569345">
          <w:marLeft w:val="0"/>
          <w:marRight w:val="0"/>
          <w:marTop w:val="0"/>
          <w:marBottom w:val="0"/>
          <w:divBdr>
            <w:top w:val="none" w:sz="0" w:space="0" w:color="auto"/>
            <w:left w:val="none" w:sz="0" w:space="0" w:color="auto"/>
            <w:bottom w:val="none" w:sz="0" w:space="0" w:color="auto"/>
            <w:right w:val="none" w:sz="0" w:space="0" w:color="auto"/>
          </w:divBdr>
        </w:div>
        <w:div w:id="754742732">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hyperlink" Target="https://pz.harvard.edu/sites/default/files/What%20Makes%20You%20Say%20That_1.pdf" TargetMode="External"/><Relationship Id="rId26" Type="http://schemas.openxmlformats.org/officeDocument/2006/relationships/hyperlink" Target="https://www.adelaide.edu.au/writingcentre/sites/default/files/docs/learningguide-mindmapping.pdf" TargetMode="External"/><Relationship Id="rId39" Type="http://schemas.openxmlformats.org/officeDocument/2006/relationships/hyperlink" Target="https://www.sadlier.com/school/ela-blog/how-to-use-the-circle-of-viewpoints-routine-with-students" TargetMode="External"/><Relationship Id="rId21" Type="http://schemas.openxmlformats.org/officeDocument/2006/relationships/image" Target="media/image3.png"/><Relationship Id="rId34" Type="http://schemas.openxmlformats.org/officeDocument/2006/relationships/footer" Target="footer3.xml"/><Relationship Id="rId42" Type="http://schemas.openxmlformats.org/officeDocument/2006/relationships/hyperlink" Target="https://www.education.vic.gov.au/school/teachers/teachingresources/discipline/english/literacy/speakinglistening/Pages/exampleroleplay.aspx" TargetMode="External"/><Relationship Id="rId47" Type="http://schemas.openxmlformats.org/officeDocument/2006/relationships/hyperlink" Target="https://resolve.edu.au/pedagogical-tools/learning-community-tools/learning-each-other" TargetMode="External"/><Relationship Id="rId50" Type="http://schemas.openxmlformats.org/officeDocument/2006/relationships/hyperlink" Target="https://lsc.cornell.edu/how-to-study/taking-notes/cornell-note-taking-system/" TargetMode="External"/><Relationship Id="rId55" Type="http://schemas.openxmlformats.org/officeDocument/2006/relationships/header" Target="header5.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education.vic.gov.au/school/teachers/support/diversity/eal/Pages/Understanding-students-language-practices.aspx" TargetMode="External"/><Relationship Id="rId29" Type="http://schemas.openxmlformats.org/officeDocument/2006/relationships/hyperlink" Target="https://www.education.vic.gov.au/school/teachers/teachingresources/multicultural/Pages/lmerc.aspx" TargetMode="External"/><Relationship Id="rId11" Type="http://schemas.openxmlformats.org/officeDocument/2006/relationships/image" Target="media/image1.jpg"/><Relationship Id="rId24" Type="http://schemas.openxmlformats.org/officeDocument/2006/relationships/hyperlink" Target="https://dictionary.cambridge.org/grammar/british-grammar/discourse-markers-so-right-okay" TargetMode="External"/><Relationship Id="rId32" Type="http://schemas.openxmlformats.org/officeDocument/2006/relationships/hyperlink" Target="https://education.nsw.gov.au/teaching-and-learning/learning-from-home/teaching-at-home/expectations/contemporary-learning-and-teaching-from-home/learning-from-home--teaching-strategies/fishbowl" TargetMode="External"/><Relationship Id="rId37" Type="http://schemas.openxmlformats.org/officeDocument/2006/relationships/hyperlink" Target="https://comprehensibleclassroom.com/2013/10/07/gallery-walk-language-classes/" TargetMode="External"/><Relationship Id="rId40" Type="http://schemas.openxmlformats.org/officeDocument/2006/relationships/hyperlink" Target="https://resolve.edu.au/pedagogical-tools/learning-community-tools/learning-each-other" TargetMode="External"/><Relationship Id="rId45" Type="http://schemas.openxmlformats.org/officeDocument/2006/relationships/hyperlink" Target="https://www.usingenglish.com/teachers/articles/21-negotiating-in-english-games.html" TargetMode="External"/><Relationship Id="rId53" Type="http://schemas.openxmlformats.org/officeDocument/2006/relationships/hyperlink" Target="https://tesolatrennertnyc.wordpress.com/2013/09/25/quick-activity-idea-yes-but-dialogue-game/" TargetMode="External"/><Relationship Id="rId58" Type="http://schemas.openxmlformats.org/officeDocument/2006/relationships/footer" Target="footer6.xml"/><Relationship Id="rId5" Type="http://schemas.openxmlformats.org/officeDocument/2006/relationships/numbering" Target="numbering.xml"/><Relationship Id="rId61" Type="http://schemas.openxmlformats.org/officeDocument/2006/relationships/theme" Target="theme/theme1.xml"/><Relationship Id="rId19" Type="http://schemas.openxmlformats.org/officeDocument/2006/relationships/hyperlink" Target="https://pz.harvard.edu/sites/default/files/What%20Makes%20You%20Say%20That_1.pdf" TargetMode="External"/><Relationship Id="rId14" Type="http://schemas.openxmlformats.org/officeDocument/2006/relationships/header" Target="header2.xml"/><Relationship Id="rId22" Type="http://schemas.openxmlformats.org/officeDocument/2006/relationships/hyperlink" Target="https://www.debatingsa.com.au/wp-content/uploads/2017/07/Speech-Structure-Template.pdf" TargetMode="External"/><Relationship Id="rId27" Type="http://schemas.openxmlformats.org/officeDocument/2006/relationships/hyperlink" Target="https://app.education.nsw.gov.au/digital-learning-selector/LearningActivity/Browser?cache_id=0a821" TargetMode="External"/><Relationship Id="rId30" Type="http://schemas.openxmlformats.org/officeDocument/2006/relationships/hyperlink" Target="https://www.theedadvocate.org/how-to-implement-the-gallery-walk-teaching-strategy-in-your-classroom/" TargetMode="External"/><Relationship Id="rId35" Type="http://schemas.openxmlformats.org/officeDocument/2006/relationships/header" Target="header4.xml"/><Relationship Id="rId43" Type="http://schemas.openxmlformats.org/officeDocument/2006/relationships/hyperlink" Target="https://resolve.edu.au/pedagogical-tools/learning-community-tools/learning-each-other" TargetMode="External"/><Relationship Id="rId48" Type="http://schemas.openxmlformats.org/officeDocument/2006/relationships/hyperlink" Target="https://education.nationalgeographic.org/resource/see-think-wonder/" TargetMode="External"/><Relationship Id="rId56" Type="http://schemas.openxmlformats.org/officeDocument/2006/relationships/footer" Target="footer5.xml"/><Relationship Id="rId8" Type="http://schemas.openxmlformats.org/officeDocument/2006/relationships/webSettings" Target="webSettings.xml"/><Relationship Id="rId51" Type="http://schemas.openxmlformats.org/officeDocument/2006/relationships/hyperlink" Target="https://getting-it-together.moadoph.gov.au/teacher-guide/graphic-organisers.html" TargetMode="Externa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s://learningandteaching.anu.edu.au/resources/gallery-walk-activity/" TargetMode="External"/><Relationship Id="rId25" Type="http://schemas.openxmlformats.org/officeDocument/2006/relationships/hyperlink" Target="https://lo.unisa.edu.au/mod/book/view.php?id=611321&amp;chapterid=100451" TargetMode="External"/><Relationship Id="rId33" Type="http://schemas.openxmlformats.org/officeDocument/2006/relationships/header" Target="header3.xml"/><Relationship Id="rId38" Type="http://schemas.openxmlformats.org/officeDocument/2006/relationships/hyperlink" Target="https://cetl.uconn.edu/resources/teaching-your-course/leading-effective-discussions/socratic-questions/" TargetMode="External"/><Relationship Id="rId46" Type="http://schemas.openxmlformats.org/officeDocument/2006/relationships/hyperlink" Target="https://museumsvictoria.com.au/immigrationmuseum/whats-on/" TargetMode="External"/><Relationship Id="rId59" Type="http://schemas.openxmlformats.org/officeDocument/2006/relationships/fontTable" Target="fontTable.xml"/><Relationship Id="rId20" Type="http://schemas.openxmlformats.org/officeDocument/2006/relationships/image" Target="media/image2.png"/><Relationship Id="rId41" Type="http://schemas.openxmlformats.org/officeDocument/2006/relationships/hyperlink" Target="https://getting-it-together.moadoph.gov.au/images/graphic-organisers/pdf/KWHL-chart.pdf" TargetMode="External"/><Relationship Id="rId54" Type="http://schemas.openxmlformats.org/officeDocument/2006/relationships/hyperlink" Target="https://www.dramanotebook.com/drama-games/yes-and/" TargetMode="Externa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footer" Target="footer2.xml"/><Relationship Id="rId23" Type="http://schemas.openxmlformats.org/officeDocument/2006/relationships/hyperlink" Target="https://www.debatingsa.com.au/resources/" TargetMode="External"/><Relationship Id="rId28" Type="http://schemas.openxmlformats.org/officeDocument/2006/relationships/hyperlink" Target="https://app.education.nsw.gov.au/digital-learning-selector/LearningActivity/Card/578?clearCache=ceaeab70-6ab7-bbd1-370c-19a643c2e73d" TargetMode="External"/><Relationship Id="rId36" Type="http://schemas.openxmlformats.org/officeDocument/2006/relationships/footer" Target="footer4.xml"/><Relationship Id="rId49" Type="http://schemas.openxmlformats.org/officeDocument/2006/relationships/hyperlink" Target="https://learningcommons.ubc.ca/thinking-critically/" TargetMode="External"/><Relationship Id="rId57" Type="http://schemas.openxmlformats.org/officeDocument/2006/relationships/header" Target="header6.xml"/><Relationship Id="rId10" Type="http://schemas.openxmlformats.org/officeDocument/2006/relationships/endnotes" Target="endnotes.xml"/><Relationship Id="rId31" Type="http://schemas.openxmlformats.org/officeDocument/2006/relationships/hyperlink" Target="https://www.debatingsa.com.au/wp-content/uploads/2014/03/Debating-A-Brief-Introduction-for-Beginners.pdf" TargetMode="External"/><Relationship Id="rId44" Type="http://schemas.openxmlformats.org/officeDocument/2006/relationships/hyperlink" Target="https://peo.gov.au/teach-our-parliament/classroom-activities/democratic-ideas/learn-to-negotiate/" TargetMode="External"/><Relationship Id="rId52" Type="http://schemas.openxmlformats.org/officeDocument/2006/relationships/hyperlink" Target="https://education.nsw.gov.au/teaching-and-learning/learning-remotely/teaching-at-home/expectations/contemporary-learning-and-teaching-from-home/learning-from-home--teaching-strategies" TargetMode="External"/><Relationship Id="rId60"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footnotes" Target="footnotes.xml"/></Relationships>
</file>

<file path=word/_rels/footer2.xml.rels><?xml version="1.0" encoding="UTF-8" standalone="yes"?>
<Relationships xmlns="http://schemas.openxmlformats.org/package/2006/relationships"><Relationship Id="rId1" Type="http://schemas.openxmlformats.org/officeDocument/2006/relationships/hyperlink" Target="https://www.vcaa.vic.edu.au/Footer/Pages/Copyright.aspx" TargetMode="External"/></Relationships>
</file>

<file path=word/_rels/footer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4.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_rels/footer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6.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75BD38B864049E4CB05FD22C1CB75C76"/>
        <w:category>
          <w:name w:val="General"/>
          <w:gallery w:val="placeholder"/>
        </w:category>
        <w:types>
          <w:type w:val="bbPlcHdr"/>
        </w:types>
        <w:behaviors>
          <w:behavior w:val="content"/>
        </w:behaviors>
        <w:guid w:val="{0367762B-DBA4-3443-8E14-1E7804D7B710}"/>
      </w:docPartPr>
      <w:docPartBody>
        <w:p w:rsidR="004567A0" w:rsidRDefault="004567A0">
          <w:pPr>
            <w:pStyle w:val="75BD38B864049E4CB05FD22C1CB75C76"/>
          </w:pPr>
          <w:r w:rsidRPr="00FA5D49">
            <w:rPr>
              <w:rStyle w:val="PlaceholderText"/>
            </w:rPr>
            <w:t>[Title]</w:t>
          </w:r>
        </w:p>
      </w:docPartBody>
    </w:docPart>
    <w:docPart>
      <w:docPartPr>
        <w:name w:val="F0EDC75DA1164029B8E4A1C34AF5F0EC"/>
        <w:category>
          <w:name w:val="General"/>
          <w:gallery w:val="placeholder"/>
        </w:category>
        <w:types>
          <w:type w:val="bbPlcHdr"/>
        </w:types>
        <w:behaviors>
          <w:behavior w:val="content"/>
        </w:behaviors>
        <w:guid w:val="{C32C1582-C1D1-4544-8FE1-44CE38D25A67}"/>
      </w:docPartPr>
      <w:docPartBody>
        <w:p w:rsidR="00E7023F" w:rsidRDefault="00E7023F" w:rsidP="00E7023F">
          <w:pPr>
            <w:pStyle w:val="F0EDC75DA1164029B8E4A1C34AF5F0EC"/>
          </w:pPr>
          <w:r w:rsidRPr="007A01CF">
            <w:rPr>
              <w:rStyle w:val="PlaceholderText"/>
            </w:rPr>
            <w:t>Click or tap here to enter text.</w:t>
          </w:r>
        </w:p>
      </w:docPartBody>
    </w:docPart>
    <w:docPart>
      <w:docPartPr>
        <w:name w:val="3720DB7B0E4C4E38A603E9B3EF4A1D23"/>
        <w:category>
          <w:name w:val="General"/>
          <w:gallery w:val="placeholder"/>
        </w:category>
        <w:types>
          <w:type w:val="bbPlcHdr"/>
        </w:types>
        <w:behaviors>
          <w:behavior w:val="content"/>
        </w:behaviors>
        <w:guid w:val="{1D36BB88-90A9-425E-86D2-82A319507CD2}"/>
      </w:docPartPr>
      <w:docPartBody>
        <w:p w:rsidR="00E7023F" w:rsidRDefault="00E7023F" w:rsidP="00E7023F">
          <w:pPr>
            <w:pStyle w:val="3720DB7B0E4C4E38A603E9B3EF4A1D23"/>
          </w:pPr>
          <w:r w:rsidRPr="007A01CF">
            <w:rPr>
              <w:rStyle w:val="PlaceholderText"/>
            </w:rPr>
            <w:t>[Title]</w:t>
          </w:r>
        </w:p>
      </w:docPartBody>
    </w:docPart>
    <w:docPart>
      <w:docPartPr>
        <w:name w:val="3648156B3DA6401D84F7AE0C7B4C2E16"/>
        <w:category>
          <w:name w:val="General"/>
          <w:gallery w:val="placeholder"/>
        </w:category>
        <w:types>
          <w:type w:val="bbPlcHdr"/>
        </w:types>
        <w:behaviors>
          <w:behavior w:val="content"/>
        </w:behaviors>
        <w:guid w:val="{D6AF8F88-0021-4D20-89A6-817DC65705F1}"/>
      </w:docPartPr>
      <w:docPartBody>
        <w:p w:rsidR="00E7023F" w:rsidRDefault="00E7023F" w:rsidP="00E7023F">
          <w:pPr>
            <w:pStyle w:val="3648156B3DA6401D84F7AE0C7B4C2E16"/>
          </w:pPr>
          <w:r w:rsidRPr="003D58FC">
            <w:rPr>
              <w:rStyle w:val="PlaceholderText"/>
            </w:rPr>
            <w:t>[Keywords]</w:t>
          </w:r>
        </w:p>
      </w:docPartBody>
    </w:docPart>
    <w:docPart>
      <w:docPartPr>
        <w:name w:val="BBED972703A74AEFAE8D0D526A8B0CC2"/>
        <w:category>
          <w:name w:val="General"/>
          <w:gallery w:val="placeholder"/>
        </w:category>
        <w:types>
          <w:type w:val="bbPlcHdr"/>
        </w:types>
        <w:behaviors>
          <w:behavior w:val="content"/>
        </w:behaviors>
        <w:guid w:val="{CE1CD9A4-E640-4B7B-A2E0-B4CF8277A648}"/>
      </w:docPartPr>
      <w:docPartBody>
        <w:p w:rsidR="00E7023F" w:rsidRDefault="00E7023F" w:rsidP="00E7023F">
          <w:pPr>
            <w:pStyle w:val="BBED972703A74AEFAE8D0D526A8B0CC2"/>
          </w:pPr>
          <w:r w:rsidRPr="003D58FC">
            <w:rPr>
              <w:rStyle w:val="PlaceholderText"/>
            </w:rPr>
            <w:t>[Keywords]</w:t>
          </w:r>
        </w:p>
      </w:docPartBody>
    </w:docPart>
    <w:docPart>
      <w:docPartPr>
        <w:name w:val="D4291210CF2546C382016A74E92C02B9"/>
        <w:category>
          <w:name w:val="General"/>
          <w:gallery w:val="placeholder"/>
        </w:category>
        <w:types>
          <w:type w:val="bbPlcHdr"/>
        </w:types>
        <w:behaviors>
          <w:behavior w:val="content"/>
        </w:behaviors>
        <w:guid w:val="{B6747125-9E0F-4C45-A38B-47ADFBBFE2D6}"/>
      </w:docPartPr>
      <w:docPartBody>
        <w:p w:rsidR="00E7023F" w:rsidRDefault="00E7023F" w:rsidP="00E7023F">
          <w:pPr>
            <w:pStyle w:val="D4291210CF2546C382016A74E92C02B9"/>
          </w:pPr>
          <w:r w:rsidRPr="003D58FC">
            <w:rPr>
              <w:rStyle w:val="PlaceholderText"/>
            </w:rPr>
            <w:t>[Keywords]</w:t>
          </w:r>
        </w:p>
      </w:docPartBody>
    </w:docPart>
    <w:docPart>
      <w:docPartPr>
        <w:name w:val="05376EA6ECE04A3E88983782DD8859F8"/>
        <w:category>
          <w:name w:val="General"/>
          <w:gallery w:val="placeholder"/>
        </w:category>
        <w:types>
          <w:type w:val="bbPlcHdr"/>
        </w:types>
        <w:behaviors>
          <w:behavior w:val="content"/>
        </w:behaviors>
        <w:guid w:val="{B2B65F69-1836-4679-B019-60D1124E2D11}"/>
      </w:docPartPr>
      <w:docPartBody>
        <w:p w:rsidR="00E7023F" w:rsidRDefault="00E7023F" w:rsidP="00E7023F">
          <w:pPr>
            <w:pStyle w:val="05376EA6ECE04A3E88983782DD8859F8"/>
          </w:pPr>
          <w:r w:rsidRPr="003D58FC">
            <w:rPr>
              <w:rStyle w:val="PlaceholderText"/>
            </w:rPr>
            <w:t>[Keywords]</w:t>
          </w:r>
        </w:p>
      </w:docPartBody>
    </w:docPart>
    <w:docPart>
      <w:docPartPr>
        <w:name w:val="1E6B7B08FFA14181A51057E3781C37D1"/>
        <w:category>
          <w:name w:val="General"/>
          <w:gallery w:val="placeholder"/>
        </w:category>
        <w:types>
          <w:type w:val="bbPlcHdr"/>
        </w:types>
        <w:behaviors>
          <w:behavior w:val="content"/>
        </w:behaviors>
        <w:guid w:val="{5266182E-9029-44C2-BA56-AD4A05F05B82}"/>
      </w:docPartPr>
      <w:docPartBody>
        <w:p w:rsidR="00E7023F" w:rsidRDefault="00E7023F" w:rsidP="00E7023F">
          <w:pPr>
            <w:pStyle w:val="1E6B7B08FFA14181A51057E3781C37D1"/>
          </w:pPr>
          <w:r w:rsidRPr="003D58FC">
            <w:rPr>
              <w:rStyle w:val="PlaceholderText"/>
            </w:rPr>
            <w:t>[Keywords]</w:t>
          </w:r>
        </w:p>
      </w:docPartBody>
    </w:docPart>
    <w:docPart>
      <w:docPartPr>
        <w:name w:val="4D4C0075F2B04466B2936A49FCCB4717"/>
        <w:category>
          <w:name w:val="General"/>
          <w:gallery w:val="placeholder"/>
        </w:category>
        <w:types>
          <w:type w:val="bbPlcHdr"/>
        </w:types>
        <w:behaviors>
          <w:behavior w:val="content"/>
        </w:behaviors>
        <w:guid w:val="{F24AF34E-F85D-4507-9311-2CB0EACD35FE}"/>
      </w:docPartPr>
      <w:docPartBody>
        <w:p w:rsidR="00E7023F" w:rsidRDefault="00E7023F" w:rsidP="00E7023F">
          <w:pPr>
            <w:pStyle w:val="4D4C0075F2B04466B2936A49FCCB4717"/>
          </w:pPr>
          <w:r w:rsidRPr="003D58FC">
            <w:rPr>
              <w:rStyle w:val="PlaceholderText"/>
            </w:rPr>
            <w:t>[Keywords]</w:t>
          </w:r>
        </w:p>
      </w:docPartBody>
    </w:docPart>
    <w:docPart>
      <w:docPartPr>
        <w:name w:val="15623478AC1E40AD9BC57E104C9AAA70"/>
        <w:category>
          <w:name w:val="General"/>
          <w:gallery w:val="placeholder"/>
        </w:category>
        <w:types>
          <w:type w:val="bbPlcHdr"/>
        </w:types>
        <w:behaviors>
          <w:behavior w:val="content"/>
        </w:behaviors>
        <w:guid w:val="{87CD7517-54AE-42EB-A58A-165C9ED01F15}"/>
      </w:docPartPr>
      <w:docPartBody>
        <w:p w:rsidR="00E7023F" w:rsidRDefault="00E7023F" w:rsidP="00E7023F">
          <w:pPr>
            <w:pStyle w:val="15623478AC1E40AD9BC57E104C9AAA70"/>
          </w:pPr>
          <w:r w:rsidRPr="003D58FC">
            <w:rPr>
              <w:rStyle w:val="PlaceholderText"/>
            </w:rPr>
            <w:t>[Keywords]</w:t>
          </w:r>
        </w:p>
      </w:docPartBody>
    </w:docPart>
    <w:docPart>
      <w:docPartPr>
        <w:name w:val="2D26BE78542F4203BF8FE2624FB616B7"/>
        <w:category>
          <w:name w:val="General"/>
          <w:gallery w:val="placeholder"/>
        </w:category>
        <w:types>
          <w:type w:val="bbPlcHdr"/>
        </w:types>
        <w:behaviors>
          <w:behavior w:val="content"/>
        </w:behaviors>
        <w:guid w:val="{B35B2032-2B4F-46D3-84A9-C1728A53638B}"/>
      </w:docPartPr>
      <w:docPartBody>
        <w:p w:rsidR="00E7023F" w:rsidRDefault="00E7023F" w:rsidP="00E7023F">
          <w:pPr>
            <w:pStyle w:val="2D26BE78542F4203BF8FE2624FB616B7"/>
          </w:pPr>
          <w:r w:rsidRPr="003D58FC">
            <w:rPr>
              <w:rStyle w:val="PlaceholderText"/>
            </w:rPr>
            <w:t>[Keywords]</w:t>
          </w:r>
        </w:p>
      </w:docPartBody>
    </w:docPart>
    <w:docPart>
      <w:docPartPr>
        <w:name w:val="7623281350994847B7C7A9D85FACF7C7"/>
        <w:category>
          <w:name w:val="General"/>
          <w:gallery w:val="placeholder"/>
        </w:category>
        <w:types>
          <w:type w:val="bbPlcHdr"/>
        </w:types>
        <w:behaviors>
          <w:behavior w:val="content"/>
        </w:behaviors>
        <w:guid w:val="{B3C3BBDE-187F-40B8-803F-48F9FAAEE0D3}"/>
      </w:docPartPr>
      <w:docPartBody>
        <w:p w:rsidR="00E7023F" w:rsidRDefault="00E7023F" w:rsidP="00E7023F">
          <w:pPr>
            <w:pStyle w:val="7623281350994847B7C7A9D85FACF7C7"/>
          </w:pPr>
          <w:r w:rsidRPr="003D58FC">
            <w:rPr>
              <w:rStyle w:val="PlaceholderText"/>
            </w:rPr>
            <w:t>[Keywords]</w:t>
          </w:r>
        </w:p>
      </w:docPartBody>
    </w:docPart>
    <w:docPart>
      <w:docPartPr>
        <w:name w:val="464A771DD1514D9E8E64CE597ABA8A64"/>
        <w:category>
          <w:name w:val="General"/>
          <w:gallery w:val="placeholder"/>
        </w:category>
        <w:types>
          <w:type w:val="bbPlcHdr"/>
        </w:types>
        <w:behaviors>
          <w:behavior w:val="content"/>
        </w:behaviors>
        <w:guid w:val="{D606C795-EDFC-4980-B49A-020629B704B7}"/>
      </w:docPartPr>
      <w:docPartBody>
        <w:p w:rsidR="00E7023F" w:rsidRDefault="00E7023F" w:rsidP="00E7023F">
          <w:pPr>
            <w:pStyle w:val="464A771DD1514D9E8E64CE597ABA8A64"/>
          </w:pPr>
          <w:r w:rsidRPr="003D58FC">
            <w:rPr>
              <w:rStyle w:val="PlaceholderText"/>
            </w:rPr>
            <w:t>[Keywords]</w:t>
          </w:r>
        </w:p>
      </w:docPartBody>
    </w:docPart>
    <w:docPart>
      <w:docPartPr>
        <w:name w:val="BA9863F1DC244AC29E0030A28F2F5816"/>
        <w:category>
          <w:name w:val="General"/>
          <w:gallery w:val="placeholder"/>
        </w:category>
        <w:types>
          <w:type w:val="bbPlcHdr"/>
        </w:types>
        <w:behaviors>
          <w:behavior w:val="content"/>
        </w:behaviors>
        <w:guid w:val="{4F4E0E66-5AE7-4B74-A2E6-1C29EF60F9FE}"/>
      </w:docPartPr>
      <w:docPartBody>
        <w:p w:rsidR="00E7023F" w:rsidRDefault="00E7023F" w:rsidP="00E7023F">
          <w:pPr>
            <w:pStyle w:val="BA9863F1DC244AC29E0030A28F2F5816"/>
          </w:pPr>
          <w:r w:rsidRPr="003D58FC">
            <w:rPr>
              <w:rStyle w:val="PlaceholderText"/>
            </w:rPr>
            <w:t>[Keywords]</w:t>
          </w:r>
        </w:p>
      </w:docPartBody>
    </w:docPart>
    <w:docPart>
      <w:docPartPr>
        <w:name w:val="3C1B47C1A8FA4DECA91FFDCDBBFB1019"/>
        <w:category>
          <w:name w:val="General"/>
          <w:gallery w:val="placeholder"/>
        </w:category>
        <w:types>
          <w:type w:val="bbPlcHdr"/>
        </w:types>
        <w:behaviors>
          <w:behavior w:val="content"/>
        </w:behaviors>
        <w:guid w:val="{A61701E2-F834-4142-B90E-03B48DF6296F}"/>
      </w:docPartPr>
      <w:docPartBody>
        <w:p w:rsidR="00E7023F" w:rsidRDefault="00E7023F" w:rsidP="00E7023F">
          <w:pPr>
            <w:pStyle w:val="3C1B47C1A8FA4DECA91FFDCDBBFB1019"/>
          </w:pPr>
          <w:r w:rsidRPr="003D58FC">
            <w:rPr>
              <w:rStyle w:val="PlaceholderText"/>
            </w:rPr>
            <w:t>[Keywords]</w:t>
          </w:r>
        </w:p>
      </w:docPartBody>
    </w:docPart>
    <w:docPart>
      <w:docPartPr>
        <w:name w:val="6A83B184597245F18D31B843BF269DDB"/>
        <w:category>
          <w:name w:val="General"/>
          <w:gallery w:val="placeholder"/>
        </w:category>
        <w:types>
          <w:type w:val="bbPlcHdr"/>
        </w:types>
        <w:behaviors>
          <w:behavior w:val="content"/>
        </w:behaviors>
        <w:guid w:val="{B4EC0BE9-5A4F-4BFA-B31E-F5097B04961E}"/>
      </w:docPartPr>
      <w:docPartBody>
        <w:p w:rsidR="00E7023F" w:rsidRDefault="00E7023F" w:rsidP="00E7023F">
          <w:pPr>
            <w:pStyle w:val="6A83B184597245F18D31B843BF269DDB"/>
          </w:pPr>
          <w:r w:rsidRPr="003D58FC">
            <w:rPr>
              <w:rStyle w:val="PlaceholderText"/>
            </w:rPr>
            <w:t>[Keywords]</w:t>
          </w:r>
        </w:p>
      </w:docPartBody>
    </w:docPart>
    <w:docPart>
      <w:docPartPr>
        <w:name w:val="79461F00495949AD90AAAD3A2A02561E"/>
        <w:category>
          <w:name w:val="General"/>
          <w:gallery w:val="placeholder"/>
        </w:category>
        <w:types>
          <w:type w:val="bbPlcHdr"/>
        </w:types>
        <w:behaviors>
          <w:behavior w:val="content"/>
        </w:behaviors>
        <w:guid w:val="{0D291B9C-97C1-4BC4-B827-FBB1196C5D0C}"/>
      </w:docPartPr>
      <w:docPartBody>
        <w:p w:rsidR="00E7023F" w:rsidRDefault="00E7023F" w:rsidP="00E7023F">
          <w:pPr>
            <w:pStyle w:val="79461F00495949AD90AAAD3A2A02561E"/>
          </w:pPr>
          <w:r w:rsidRPr="003D58FC">
            <w:rPr>
              <w:rStyle w:val="PlaceholderText"/>
            </w:rPr>
            <w:t>[Keywords]</w:t>
          </w:r>
        </w:p>
      </w:docPartBody>
    </w:docPart>
    <w:docPart>
      <w:docPartPr>
        <w:name w:val="9CE2709C24764D9280FDB8C005FA3324"/>
        <w:category>
          <w:name w:val="General"/>
          <w:gallery w:val="placeholder"/>
        </w:category>
        <w:types>
          <w:type w:val="bbPlcHdr"/>
        </w:types>
        <w:behaviors>
          <w:behavior w:val="content"/>
        </w:behaviors>
        <w:guid w:val="{4F1E27A5-6484-45B7-B2A1-35F4B295F11F}"/>
      </w:docPartPr>
      <w:docPartBody>
        <w:p w:rsidR="00E7023F" w:rsidRDefault="00E7023F" w:rsidP="00E7023F">
          <w:pPr>
            <w:pStyle w:val="9CE2709C24764D9280FDB8C005FA3324"/>
          </w:pPr>
          <w:r w:rsidRPr="003D58FC">
            <w:rPr>
              <w:rStyle w:val="PlaceholderText"/>
            </w:rPr>
            <w:t>[Keywords]</w:t>
          </w:r>
        </w:p>
      </w:docPartBody>
    </w:docPart>
    <w:docPart>
      <w:docPartPr>
        <w:name w:val="F1E6C770F2514D41A40101D3A5E381FD"/>
        <w:category>
          <w:name w:val="General"/>
          <w:gallery w:val="placeholder"/>
        </w:category>
        <w:types>
          <w:type w:val="bbPlcHdr"/>
        </w:types>
        <w:behaviors>
          <w:behavior w:val="content"/>
        </w:behaviors>
        <w:guid w:val="{C48950B0-19E8-47A2-B42C-35162A2570B9}"/>
      </w:docPartPr>
      <w:docPartBody>
        <w:p w:rsidR="00E7023F" w:rsidRDefault="00E7023F" w:rsidP="00E7023F">
          <w:pPr>
            <w:pStyle w:val="F1E6C770F2514D41A40101D3A5E381FD"/>
          </w:pPr>
          <w:r w:rsidRPr="003D58FC">
            <w:rPr>
              <w:rStyle w:val="PlaceholderText"/>
            </w:rPr>
            <w:t>[Keywords]</w:t>
          </w:r>
        </w:p>
      </w:docPartBody>
    </w:docPart>
    <w:docPart>
      <w:docPartPr>
        <w:name w:val="B1209B63618C48CFA15659B2F43FF600"/>
        <w:category>
          <w:name w:val="General"/>
          <w:gallery w:val="placeholder"/>
        </w:category>
        <w:types>
          <w:type w:val="bbPlcHdr"/>
        </w:types>
        <w:behaviors>
          <w:behavior w:val="content"/>
        </w:behaviors>
        <w:guid w:val="{443F6490-65C4-46F7-8158-AAA204F27748}"/>
      </w:docPartPr>
      <w:docPartBody>
        <w:p w:rsidR="00E7023F" w:rsidRDefault="00E7023F" w:rsidP="00E7023F">
          <w:pPr>
            <w:pStyle w:val="B1209B63618C48CFA15659B2F43FF600"/>
          </w:pPr>
          <w:r w:rsidRPr="003D58FC">
            <w:rPr>
              <w:rStyle w:val="PlaceholderText"/>
            </w:rPr>
            <w:t>[Keywords]</w:t>
          </w:r>
        </w:p>
      </w:docPartBody>
    </w:docPart>
    <w:docPart>
      <w:docPartPr>
        <w:name w:val="9A3D9C348BFF4EA08618197F94B4E4C9"/>
        <w:category>
          <w:name w:val="General"/>
          <w:gallery w:val="placeholder"/>
        </w:category>
        <w:types>
          <w:type w:val="bbPlcHdr"/>
        </w:types>
        <w:behaviors>
          <w:behavior w:val="content"/>
        </w:behaviors>
        <w:guid w:val="{45BEBE1A-D658-4A12-874C-BF0DD6AC2A6D}"/>
      </w:docPartPr>
      <w:docPartBody>
        <w:p w:rsidR="00E7023F" w:rsidRDefault="00E7023F" w:rsidP="00E7023F">
          <w:pPr>
            <w:pStyle w:val="9A3D9C348BFF4EA08618197F94B4E4C9"/>
          </w:pPr>
          <w:r w:rsidRPr="003D58FC">
            <w:rPr>
              <w:rStyle w:val="PlaceholderText"/>
            </w:rPr>
            <w:t>[Keywords]</w:t>
          </w:r>
        </w:p>
      </w:docPartBody>
    </w:docPart>
    <w:docPart>
      <w:docPartPr>
        <w:name w:val="DF9BCB29E748431F960D4C48CAD8B200"/>
        <w:category>
          <w:name w:val="General"/>
          <w:gallery w:val="placeholder"/>
        </w:category>
        <w:types>
          <w:type w:val="bbPlcHdr"/>
        </w:types>
        <w:behaviors>
          <w:behavior w:val="content"/>
        </w:behaviors>
        <w:guid w:val="{9F12C282-9BD8-4850-AD08-A42B50AF1A23}"/>
      </w:docPartPr>
      <w:docPartBody>
        <w:p w:rsidR="00E7023F" w:rsidRDefault="00E7023F" w:rsidP="00E7023F">
          <w:pPr>
            <w:pStyle w:val="DF9BCB29E748431F960D4C48CAD8B200"/>
          </w:pPr>
          <w:r w:rsidRPr="003D58FC">
            <w:rPr>
              <w:rStyle w:val="PlaceholderText"/>
            </w:rPr>
            <w:t>[Keywords]</w:t>
          </w:r>
        </w:p>
      </w:docPartBody>
    </w:docPart>
    <w:docPart>
      <w:docPartPr>
        <w:name w:val="8F882ED48C68403B91F79F08EE55B1EF"/>
        <w:category>
          <w:name w:val="General"/>
          <w:gallery w:val="placeholder"/>
        </w:category>
        <w:types>
          <w:type w:val="bbPlcHdr"/>
        </w:types>
        <w:behaviors>
          <w:behavior w:val="content"/>
        </w:behaviors>
        <w:guid w:val="{B1771595-9F24-4C7C-B6F8-3E55762441A3}"/>
      </w:docPartPr>
      <w:docPartBody>
        <w:p w:rsidR="00E7023F" w:rsidRDefault="00E7023F" w:rsidP="00E7023F">
          <w:pPr>
            <w:pStyle w:val="8F882ED48C68403B91F79F08EE55B1EF"/>
          </w:pPr>
          <w:r w:rsidRPr="003D58FC">
            <w:rPr>
              <w:rStyle w:val="PlaceholderText"/>
            </w:rPr>
            <w:t>[Keywords]</w:t>
          </w:r>
        </w:p>
      </w:docPartBody>
    </w:docPart>
    <w:docPart>
      <w:docPartPr>
        <w:name w:val="6EA3EB8750D94BE8AD36A5484237E24A"/>
        <w:category>
          <w:name w:val="General"/>
          <w:gallery w:val="placeholder"/>
        </w:category>
        <w:types>
          <w:type w:val="bbPlcHdr"/>
        </w:types>
        <w:behaviors>
          <w:behavior w:val="content"/>
        </w:behaviors>
        <w:guid w:val="{763A86E9-AF24-46A4-90AB-634CCE143960}"/>
      </w:docPartPr>
      <w:docPartBody>
        <w:p w:rsidR="00E7023F" w:rsidRDefault="00E7023F" w:rsidP="00E7023F">
          <w:pPr>
            <w:pStyle w:val="6EA3EB8750D94BE8AD36A5484237E24A"/>
          </w:pPr>
          <w:r w:rsidRPr="003D58FC">
            <w:rPr>
              <w:rStyle w:val="PlaceholderText"/>
            </w:rPr>
            <w:t>[Keywords]</w:t>
          </w:r>
        </w:p>
      </w:docPartBody>
    </w:docPart>
    <w:docPart>
      <w:docPartPr>
        <w:name w:val="2D50D5F1CBF645CFBC3A42618DF1C061"/>
        <w:category>
          <w:name w:val="General"/>
          <w:gallery w:val="placeholder"/>
        </w:category>
        <w:types>
          <w:type w:val="bbPlcHdr"/>
        </w:types>
        <w:behaviors>
          <w:behavior w:val="content"/>
        </w:behaviors>
        <w:guid w:val="{532232B2-79A7-448E-AA9D-72E4EA7680D5}"/>
      </w:docPartPr>
      <w:docPartBody>
        <w:p w:rsidR="00E7023F" w:rsidRDefault="00E7023F" w:rsidP="00E7023F">
          <w:pPr>
            <w:pStyle w:val="2D50D5F1CBF645CFBC3A42618DF1C061"/>
          </w:pPr>
          <w:r w:rsidRPr="003D58FC">
            <w:rPr>
              <w:rStyle w:val="PlaceholderText"/>
            </w:rPr>
            <w:t>[Keywords]</w:t>
          </w:r>
        </w:p>
      </w:docPartBody>
    </w:docPart>
    <w:docPart>
      <w:docPartPr>
        <w:name w:val="B3F390A14CC147C896B34A6ADC07FA03"/>
        <w:category>
          <w:name w:val="General"/>
          <w:gallery w:val="placeholder"/>
        </w:category>
        <w:types>
          <w:type w:val="bbPlcHdr"/>
        </w:types>
        <w:behaviors>
          <w:behavior w:val="content"/>
        </w:behaviors>
        <w:guid w:val="{6ED45E7E-0070-4D29-83CB-B61CF0BA5EEB}"/>
      </w:docPartPr>
      <w:docPartBody>
        <w:p w:rsidR="00E7023F" w:rsidRDefault="00E7023F" w:rsidP="00E7023F">
          <w:pPr>
            <w:pStyle w:val="B3F390A14CC147C896B34A6ADC07FA03"/>
          </w:pPr>
          <w:r w:rsidRPr="003D58FC">
            <w:rPr>
              <w:rStyle w:val="PlaceholderText"/>
            </w:rPr>
            <w:t>[Keywords]</w:t>
          </w:r>
        </w:p>
      </w:docPartBody>
    </w:docPart>
    <w:docPart>
      <w:docPartPr>
        <w:name w:val="378BB57617D2405DA301272E9A90459A"/>
        <w:category>
          <w:name w:val="General"/>
          <w:gallery w:val="placeholder"/>
        </w:category>
        <w:types>
          <w:type w:val="bbPlcHdr"/>
        </w:types>
        <w:behaviors>
          <w:behavior w:val="content"/>
        </w:behaviors>
        <w:guid w:val="{47C9C4B8-D943-459C-9126-504BD40F0CA0}"/>
      </w:docPartPr>
      <w:docPartBody>
        <w:p w:rsidR="00E7023F" w:rsidRDefault="00E7023F" w:rsidP="00E7023F">
          <w:pPr>
            <w:pStyle w:val="378BB57617D2405DA301272E9A90459A"/>
          </w:pPr>
          <w:r w:rsidRPr="003D58FC">
            <w:rPr>
              <w:rStyle w:val="PlaceholderText"/>
            </w:rPr>
            <w:t>[Keywords]</w:t>
          </w:r>
        </w:p>
      </w:docPartBody>
    </w:docPart>
    <w:docPart>
      <w:docPartPr>
        <w:name w:val="3AF7B709CFE24ABCA90C032D245FAD39"/>
        <w:category>
          <w:name w:val="General"/>
          <w:gallery w:val="placeholder"/>
        </w:category>
        <w:types>
          <w:type w:val="bbPlcHdr"/>
        </w:types>
        <w:behaviors>
          <w:behavior w:val="content"/>
        </w:behaviors>
        <w:guid w:val="{36F69221-6C0C-4947-8F08-0DC12CC39BAE}"/>
      </w:docPartPr>
      <w:docPartBody>
        <w:p w:rsidR="00E7023F" w:rsidRDefault="00E7023F" w:rsidP="00E7023F">
          <w:pPr>
            <w:pStyle w:val="3AF7B709CFE24ABCA90C032D245FAD39"/>
          </w:pPr>
          <w:r w:rsidRPr="003D58FC">
            <w:rPr>
              <w:rStyle w:val="PlaceholderText"/>
            </w:rPr>
            <w:t>[Keywords]</w:t>
          </w:r>
        </w:p>
      </w:docPartBody>
    </w:docPart>
    <w:docPart>
      <w:docPartPr>
        <w:name w:val="7B4EFB19AB0249F9A25FEF1A6410CE1A"/>
        <w:category>
          <w:name w:val="General"/>
          <w:gallery w:val="placeholder"/>
        </w:category>
        <w:types>
          <w:type w:val="bbPlcHdr"/>
        </w:types>
        <w:behaviors>
          <w:behavior w:val="content"/>
        </w:behaviors>
        <w:guid w:val="{B04403F0-955E-4FC7-8C90-E95D6EB3F94F}"/>
      </w:docPartPr>
      <w:docPartBody>
        <w:p w:rsidR="00E7023F" w:rsidRDefault="00E7023F" w:rsidP="00E7023F">
          <w:pPr>
            <w:pStyle w:val="7B4EFB19AB0249F9A25FEF1A6410CE1A"/>
          </w:pPr>
          <w:r w:rsidRPr="003D58FC">
            <w:rPr>
              <w:rStyle w:val="PlaceholderText"/>
            </w:rPr>
            <w:t>[Keywords]</w:t>
          </w:r>
        </w:p>
      </w:docPartBody>
    </w:docPart>
    <w:docPart>
      <w:docPartPr>
        <w:name w:val="243254F727D64152B52831F81B5C38B0"/>
        <w:category>
          <w:name w:val="General"/>
          <w:gallery w:val="placeholder"/>
        </w:category>
        <w:types>
          <w:type w:val="bbPlcHdr"/>
        </w:types>
        <w:behaviors>
          <w:behavior w:val="content"/>
        </w:behaviors>
        <w:guid w:val="{859B38E8-A183-4BAA-9746-E4DA27D82D21}"/>
      </w:docPartPr>
      <w:docPartBody>
        <w:p w:rsidR="00E7023F" w:rsidRDefault="00E7023F" w:rsidP="00E7023F">
          <w:pPr>
            <w:pStyle w:val="243254F727D64152B52831F81B5C38B0"/>
          </w:pPr>
          <w:r w:rsidRPr="003D58FC">
            <w:rPr>
              <w:rStyle w:val="PlaceholderText"/>
            </w:rPr>
            <w:t>[Keywords]</w:t>
          </w:r>
        </w:p>
      </w:docPartBody>
    </w:docPart>
    <w:docPart>
      <w:docPartPr>
        <w:name w:val="FECDB9F6BC474C199AC87B61F6BA580C"/>
        <w:category>
          <w:name w:val="General"/>
          <w:gallery w:val="placeholder"/>
        </w:category>
        <w:types>
          <w:type w:val="bbPlcHdr"/>
        </w:types>
        <w:behaviors>
          <w:behavior w:val="content"/>
        </w:behaviors>
        <w:guid w:val="{7B1F19C5-21DC-47E4-8B61-C829E4E742E9}"/>
      </w:docPartPr>
      <w:docPartBody>
        <w:p w:rsidR="00E7023F" w:rsidRDefault="00E7023F" w:rsidP="00E7023F">
          <w:pPr>
            <w:pStyle w:val="FECDB9F6BC474C199AC87B61F6BA580C"/>
          </w:pPr>
          <w:r w:rsidRPr="003D58FC">
            <w:rPr>
              <w:rStyle w:val="PlaceholderText"/>
            </w:rPr>
            <w:t>[Keywords]</w:t>
          </w:r>
        </w:p>
      </w:docPartBody>
    </w:docPart>
    <w:docPart>
      <w:docPartPr>
        <w:name w:val="13010C39523F4D80831EC8E10FDECA2E"/>
        <w:category>
          <w:name w:val="General"/>
          <w:gallery w:val="placeholder"/>
        </w:category>
        <w:types>
          <w:type w:val="bbPlcHdr"/>
        </w:types>
        <w:behaviors>
          <w:behavior w:val="content"/>
        </w:behaviors>
        <w:guid w:val="{5E5CB415-1C98-4901-B4A0-0AA4C568D229}"/>
      </w:docPartPr>
      <w:docPartBody>
        <w:p w:rsidR="00E7023F" w:rsidRDefault="00E7023F" w:rsidP="00E7023F">
          <w:pPr>
            <w:pStyle w:val="13010C39523F4D80831EC8E10FDECA2E"/>
          </w:pPr>
          <w:r w:rsidRPr="003D58FC">
            <w:rPr>
              <w:rStyle w:val="PlaceholderText"/>
            </w:rPr>
            <w:t>[Keywords]</w:t>
          </w:r>
        </w:p>
      </w:docPartBody>
    </w:docPart>
    <w:docPart>
      <w:docPartPr>
        <w:name w:val="77133EF8017C4B46914A54060DA8D3F5"/>
        <w:category>
          <w:name w:val="General"/>
          <w:gallery w:val="placeholder"/>
        </w:category>
        <w:types>
          <w:type w:val="bbPlcHdr"/>
        </w:types>
        <w:behaviors>
          <w:behavior w:val="content"/>
        </w:behaviors>
        <w:guid w:val="{80B91BFA-8BDA-49CF-BB8E-B550D3E8C3E9}"/>
      </w:docPartPr>
      <w:docPartBody>
        <w:p w:rsidR="00E7023F" w:rsidRDefault="00E7023F" w:rsidP="00E7023F">
          <w:pPr>
            <w:pStyle w:val="77133EF8017C4B46914A54060DA8D3F5"/>
          </w:pPr>
          <w:r w:rsidRPr="003D58FC">
            <w:rPr>
              <w:rStyle w:val="PlaceholderText"/>
            </w:rPr>
            <w:t>[Keywords]</w:t>
          </w:r>
        </w:p>
      </w:docPartBody>
    </w:docPart>
    <w:docPart>
      <w:docPartPr>
        <w:name w:val="05DE0580312D4E6CBCB8A0E781D1D893"/>
        <w:category>
          <w:name w:val="General"/>
          <w:gallery w:val="placeholder"/>
        </w:category>
        <w:types>
          <w:type w:val="bbPlcHdr"/>
        </w:types>
        <w:behaviors>
          <w:behavior w:val="content"/>
        </w:behaviors>
        <w:guid w:val="{2191E06E-C67D-45F8-9A4E-0F258ACB1B51}"/>
      </w:docPartPr>
      <w:docPartBody>
        <w:p w:rsidR="00E7023F" w:rsidRDefault="00E7023F" w:rsidP="00E7023F">
          <w:pPr>
            <w:pStyle w:val="05DE0580312D4E6CBCB8A0E781D1D893"/>
          </w:pPr>
          <w:r w:rsidRPr="003D58FC">
            <w:rPr>
              <w:rStyle w:val="PlaceholderText"/>
            </w:rPr>
            <w:t>[Keywords]</w:t>
          </w:r>
        </w:p>
      </w:docPartBody>
    </w:docPart>
    <w:docPart>
      <w:docPartPr>
        <w:name w:val="1F6F56E18D344302A72B3129D2324133"/>
        <w:category>
          <w:name w:val="General"/>
          <w:gallery w:val="placeholder"/>
        </w:category>
        <w:types>
          <w:type w:val="bbPlcHdr"/>
        </w:types>
        <w:behaviors>
          <w:behavior w:val="content"/>
        </w:behaviors>
        <w:guid w:val="{1191A732-C7B3-42D2-8550-E8F7232E14E8}"/>
      </w:docPartPr>
      <w:docPartBody>
        <w:p w:rsidR="00E7023F" w:rsidRDefault="00E7023F" w:rsidP="00E7023F">
          <w:pPr>
            <w:pStyle w:val="1F6F56E18D344302A72B3129D2324133"/>
          </w:pPr>
          <w:r w:rsidRPr="003D58FC">
            <w:rPr>
              <w:rStyle w:val="PlaceholderText"/>
            </w:rPr>
            <w:t>[Keywords]</w:t>
          </w:r>
        </w:p>
      </w:docPartBody>
    </w:docPart>
    <w:docPart>
      <w:docPartPr>
        <w:name w:val="495CD9D90A3E46678DC4462EA368F94F"/>
        <w:category>
          <w:name w:val="General"/>
          <w:gallery w:val="placeholder"/>
        </w:category>
        <w:types>
          <w:type w:val="bbPlcHdr"/>
        </w:types>
        <w:behaviors>
          <w:behavior w:val="content"/>
        </w:behaviors>
        <w:guid w:val="{587C7CEB-B00E-4D1B-9FDA-8C22CC8E5D9D}"/>
      </w:docPartPr>
      <w:docPartBody>
        <w:p w:rsidR="00E7023F" w:rsidRDefault="00E7023F" w:rsidP="00E7023F">
          <w:pPr>
            <w:pStyle w:val="495CD9D90A3E46678DC4462EA368F94F"/>
          </w:pPr>
          <w:r w:rsidRPr="003D58FC">
            <w:rPr>
              <w:rStyle w:val="PlaceholderText"/>
            </w:rPr>
            <w:t>[Keywords]</w:t>
          </w:r>
        </w:p>
      </w:docPartBody>
    </w:docPart>
    <w:docPart>
      <w:docPartPr>
        <w:name w:val="1B0EA241BE194AF095A1CB7BE64028E6"/>
        <w:category>
          <w:name w:val="General"/>
          <w:gallery w:val="placeholder"/>
        </w:category>
        <w:types>
          <w:type w:val="bbPlcHdr"/>
        </w:types>
        <w:behaviors>
          <w:behavior w:val="content"/>
        </w:behaviors>
        <w:guid w:val="{B90E4EAE-D06F-4E54-8C88-AC4E5B66CFD1}"/>
      </w:docPartPr>
      <w:docPartBody>
        <w:p w:rsidR="00E7023F" w:rsidRDefault="00E7023F" w:rsidP="00E7023F">
          <w:pPr>
            <w:pStyle w:val="1B0EA241BE194AF095A1CB7BE64028E6"/>
          </w:pPr>
          <w:r w:rsidRPr="003D58FC">
            <w:rPr>
              <w:rStyle w:val="PlaceholderText"/>
            </w:rPr>
            <w:t>[Keywords]</w:t>
          </w:r>
        </w:p>
      </w:docPartBody>
    </w:docPart>
    <w:docPart>
      <w:docPartPr>
        <w:name w:val="9391ACBEDDFB482B81991876C18E54D8"/>
        <w:category>
          <w:name w:val="General"/>
          <w:gallery w:val="placeholder"/>
        </w:category>
        <w:types>
          <w:type w:val="bbPlcHdr"/>
        </w:types>
        <w:behaviors>
          <w:behavior w:val="content"/>
        </w:behaviors>
        <w:guid w:val="{C8634C41-619E-4A80-8EEA-B1BAB849FACB}"/>
      </w:docPartPr>
      <w:docPartBody>
        <w:p w:rsidR="00E7023F" w:rsidRDefault="00E7023F" w:rsidP="00E7023F">
          <w:pPr>
            <w:pStyle w:val="9391ACBEDDFB482B81991876C18E54D8"/>
          </w:pPr>
          <w:r w:rsidRPr="003D58FC">
            <w:rPr>
              <w:rStyle w:val="PlaceholderText"/>
            </w:rPr>
            <w:t>[Keywords]</w:t>
          </w:r>
        </w:p>
      </w:docPartBody>
    </w:docPart>
    <w:docPart>
      <w:docPartPr>
        <w:name w:val="986C555BC21C4F569EA7C800BD45D328"/>
        <w:category>
          <w:name w:val="General"/>
          <w:gallery w:val="placeholder"/>
        </w:category>
        <w:types>
          <w:type w:val="bbPlcHdr"/>
        </w:types>
        <w:behaviors>
          <w:behavior w:val="content"/>
        </w:behaviors>
        <w:guid w:val="{EBB241AE-A50E-4F8F-ABC8-F4C158D28163}"/>
      </w:docPartPr>
      <w:docPartBody>
        <w:p w:rsidR="00E7023F" w:rsidRDefault="00E7023F" w:rsidP="00E7023F">
          <w:pPr>
            <w:pStyle w:val="986C555BC21C4F569EA7C800BD45D328"/>
          </w:pPr>
          <w:r w:rsidRPr="003D58FC">
            <w:rPr>
              <w:rStyle w:val="PlaceholderText"/>
            </w:rPr>
            <w:t>[Keywords]</w:t>
          </w:r>
        </w:p>
      </w:docPartBody>
    </w:docPart>
    <w:docPart>
      <w:docPartPr>
        <w:name w:val="65DF087B3C134583B9F6B4C1246340DE"/>
        <w:category>
          <w:name w:val="General"/>
          <w:gallery w:val="placeholder"/>
        </w:category>
        <w:types>
          <w:type w:val="bbPlcHdr"/>
        </w:types>
        <w:behaviors>
          <w:behavior w:val="content"/>
        </w:behaviors>
        <w:guid w:val="{079BDE00-D6A1-432E-B9EB-471C2FAD4E57}"/>
      </w:docPartPr>
      <w:docPartBody>
        <w:p w:rsidR="00E7023F" w:rsidRDefault="00E7023F" w:rsidP="00E7023F">
          <w:pPr>
            <w:pStyle w:val="65DF087B3C134583B9F6B4C1246340DE"/>
          </w:pPr>
          <w:r w:rsidRPr="003D58FC">
            <w:rPr>
              <w:rStyle w:val="PlaceholderText"/>
            </w:rPr>
            <w:t>[Keywords]</w:t>
          </w:r>
        </w:p>
      </w:docPartBody>
    </w:docPart>
    <w:docPart>
      <w:docPartPr>
        <w:name w:val="420459B3EBCA4914B1A850714A1A995C"/>
        <w:category>
          <w:name w:val="General"/>
          <w:gallery w:val="placeholder"/>
        </w:category>
        <w:types>
          <w:type w:val="bbPlcHdr"/>
        </w:types>
        <w:behaviors>
          <w:behavior w:val="content"/>
        </w:behaviors>
        <w:guid w:val="{109A8463-C13E-43C5-879C-1AF645621CC0}"/>
      </w:docPartPr>
      <w:docPartBody>
        <w:p w:rsidR="00E7023F" w:rsidRDefault="00E7023F" w:rsidP="00E7023F">
          <w:pPr>
            <w:pStyle w:val="420459B3EBCA4914B1A850714A1A995C"/>
          </w:pPr>
          <w:r w:rsidRPr="003D58FC">
            <w:rPr>
              <w:rStyle w:val="PlaceholderText"/>
            </w:rPr>
            <w:t>[Keywords]</w:t>
          </w:r>
        </w:p>
      </w:docPartBody>
    </w:docPart>
    <w:docPart>
      <w:docPartPr>
        <w:name w:val="39C9B1CB8CD5485CA8D52082C6F2AF88"/>
        <w:category>
          <w:name w:val="General"/>
          <w:gallery w:val="placeholder"/>
        </w:category>
        <w:types>
          <w:type w:val="bbPlcHdr"/>
        </w:types>
        <w:behaviors>
          <w:behavior w:val="content"/>
        </w:behaviors>
        <w:guid w:val="{DC4DA3EA-D3FE-46FF-9205-5465E9F98786}"/>
      </w:docPartPr>
      <w:docPartBody>
        <w:p w:rsidR="00E7023F" w:rsidRDefault="00E7023F" w:rsidP="00E7023F">
          <w:pPr>
            <w:pStyle w:val="39C9B1CB8CD5485CA8D52082C6F2AF88"/>
          </w:pPr>
          <w:r w:rsidRPr="003D58FC">
            <w:rPr>
              <w:rStyle w:val="PlaceholderText"/>
            </w:rPr>
            <w:t>[Keywords]</w:t>
          </w:r>
        </w:p>
      </w:docPartBody>
    </w:docPart>
    <w:docPart>
      <w:docPartPr>
        <w:name w:val="9571CCE59F2D487E90D93118676D5FB0"/>
        <w:category>
          <w:name w:val="General"/>
          <w:gallery w:val="placeholder"/>
        </w:category>
        <w:types>
          <w:type w:val="bbPlcHdr"/>
        </w:types>
        <w:behaviors>
          <w:behavior w:val="content"/>
        </w:behaviors>
        <w:guid w:val="{5D9AFC9B-E240-47C4-967E-3D5E0B4B1950}"/>
      </w:docPartPr>
      <w:docPartBody>
        <w:p w:rsidR="00E7023F" w:rsidRDefault="00E7023F" w:rsidP="00E7023F">
          <w:pPr>
            <w:pStyle w:val="9571CCE59F2D487E90D93118676D5FB0"/>
          </w:pPr>
          <w:r w:rsidRPr="003D58FC">
            <w:rPr>
              <w:rStyle w:val="PlaceholderText"/>
            </w:rPr>
            <w:t>[Keywords]</w:t>
          </w:r>
        </w:p>
      </w:docPartBody>
    </w:docPart>
    <w:docPart>
      <w:docPartPr>
        <w:name w:val="D24DBEED064244B7985FF39EB30600D6"/>
        <w:category>
          <w:name w:val="General"/>
          <w:gallery w:val="placeholder"/>
        </w:category>
        <w:types>
          <w:type w:val="bbPlcHdr"/>
        </w:types>
        <w:behaviors>
          <w:behavior w:val="content"/>
        </w:behaviors>
        <w:guid w:val="{85C06FA5-3D51-44F5-A923-7D309E6E8232}"/>
      </w:docPartPr>
      <w:docPartBody>
        <w:p w:rsidR="00E7023F" w:rsidRDefault="00E7023F" w:rsidP="00E7023F">
          <w:pPr>
            <w:pStyle w:val="D24DBEED064244B7985FF39EB30600D6"/>
          </w:pPr>
          <w:r w:rsidRPr="003D58FC">
            <w:rPr>
              <w:rStyle w:val="PlaceholderText"/>
            </w:rPr>
            <w:t>[Keywords]</w:t>
          </w:r>
        </w:p>
      </w:docPartBody>
    </w:docPart>
    <w:docPart>
      <w:docPartPr>
        <w:name w:val="57301D6DF1754E2A8E527073C5FE3D07"/>
        <w:category>
          <w:name w:val="General"/>
          <w:gallery w:val="placeholder"/>
        </w:category>
        <w:types>
          <w:type w:val="bbPlcHdr"/>
        </w:types>
        <w:behaviors>
          <w:behavior w:val="content"/>
        </w:behaviors>
        <w:guid w:val="{2A904FEA-A5EB-400E-A2A7-3B3987DF3804}"/>
      </w:docPartPr>
      <w:docPartBody>
        <w:p w:rsidR="00E7023F" w:rsidRDefault="00E7023F" w:rsidP="00E7023F">
          <w:pPr>
            <w:pStyle w:val="57301D6DF1754E2A8E527073C5FE3D07"/>
          </w:pPr>
          <w:r w:rsidRPr="003D58FC">
            <w:rPr>
              <w:rStyle w:val="PlaceholderText"/>
            </w:rPr>
            <w:t>[Keywords]</w:t>
          </w:r>
        </w:p>
      </w:docPartBody>
    </w:docPart>
    <w:docPart>
      <w:docPartPr>
        <w:name w:val="16E08FFA24494922AA65FAA98D41323B"/>
        <w:category>
          <w:name w:val="General"/>
          <w:gallery w:val="placeholder"/>
        </w:category>
        <w:types>
          <w:type w:val="bbPlcHdr"/>
        </w:types>
        <w:behaviors>
          <w:behavior w:val="content"/>
        </w:behaviors>
        <w:guid w:val="{009EEBB5-DB45-4428-92D4-333B57BDCED2}"/>
      </w:docPartPr>
      <w:docPartBody>
        <w:p w:rsidR="00E7023F" w:rsidRDefault="00E7023F" w:rsidP="00E7023F">
          <w:pPr>
            <w:pStyle w:val="16E08FFA24494922AA65FAA98D41323B"/>
          </w:pPr>
          <w:r w:rsidRPr="003D58FC">
            <w:rPr>
              <w:rStyle w:val="PlaceholderText"/>
            </w:rPr>
            <w:t>[Keywords]</w:t>
          </w:r>
        </w:p>
      </w:docPartBody>
    </w:docPart>
    <w:docPart>
      <w:docPartPr>
        <w:name w:val="52993531AECA41A18F451CFA846CE83A"/>
        <w:category>
          <w:name w:val="General"/>
          <w:gallery w:val="placeholder"/>
        </w:category>
        <w:types>
          <w:type w:val="bbPlcHdr"/>
        </w:types>
        <w:behaviors>
          <w:behavior w:val="content"/>
        </w:behaviors>
        <w:guid w:val="{7329857F-BBFE-432C-83E1-2CFAA2274A1B}"/>
      </w:docPartPr>
      <w:docPartBody>
        <w:p w:rsidR="00E7023F" w:rsidRDefault="00E7023F" w:rsidP="00E7023F">
          <w:pPr>
            <w:pStyle w:val="52993531AECA41A18F451CFA846CE83A"/>
          </w:pPr>
          <w:r w:rsidRPr="003D58FC">
            <w:rPr>
              <w:rStyle w:val="PlaceholderText"/>
            </w:rPr>
            <w:t>[Keywords]</w:t>
          </w:r>
        </w:p>
      </w:docPartBody>
    </w:docPart>
    <w:docPart>
      <w:docPartPr>
        <w:name w:val="49CBBB8D712B4FBFBD21991D3308642E"/>
        <w:category>
          <w:name w:val="General"/>
          <w:gallery w:val="placeholder"/>
        </w:category>
        <w:types>
          <w:type w:val="bbPlcHdr"/>
        </w:types>
        <w:behaviors>
          <w:behavior w:val="content"/>
        </w:behaviors>
        <w:guid w:val="{631FC65E-333A-4C77-B5B3-F79B795E14C0}"/>
      </w:docPartPr>
      <w:docPartBody>
        <w:p w:rsidR="00E7023F" w:rsidRDefault="00E7023F" w:rsidP="00E7023F">
          <w:pPr>
            <w:pStyle w:val="49CBBB8D712B4FBFBD21991D3308642E"/>
          </w:pPr>
          <w:r w:rsidRPr="003D58FC">
            <w:rPr>
              <w:rStyle w:val="PlaceholderText"/>
            </w:rPr>
            <w:t>[Keywords]</w:t>
          </w:r>
        </w:p>
      </w:docPartBody>
    </w:docPart>
    <w:docPart>
      <w:docPartPr>
        <w:name w:val="656BB51ADF7C43D1B304E27AFA2E3957"/>
        <w:category>
          <w:name w:val="General"/>
          <w:gallery w:val="placeholder"/>
        </w:category>
        <w:types>
          <w:type w:val="bbPlcHdr"/>
        </w:types>
        <w:behaviors>
          <w:behavior w:val="content"/>
        </w:behaviors>
        <w:guid w:val="{F37B693A-2B62-46B1-A8ED-4D8F531F17EF}"/>
      </w:docPartPr>
      <w:docPartBody>
        <w:p w:rsidR="00E7023F" w:rsidRDefault="00E7023F" w:rsidP="00E7023F">
          <w:pPr>
            <w:pStyle w:val="656BB51ADF7C43D1B304E27AFA2E3957"/>
          </w:pPr>
          <w:r w:rsidRPr="003D58FC">
            <w:rPr>
              <w:rStyle w:val="PlaceholderText"/>
            </w:rPr>
            <w:t>[Keywords]</w:t>
          </w:r>
        </w:p>
      </w:docPartBody>
    </w:docPart>
    <w:docPart>
      <w:docPartPr>
        <w:name w:val="9E3746931B6F4C08A0CA4A301912C43F"/>
        <w:category>
          <w:name w:val="General"/>
          <w:gallery w:val="placeholder"/>
        </w:category>
        <w:types>
          <w:type w:val="bbPlcHdr"/>
        </w:types>
        <w:behaviors>
          <w:behavior w:val="content"/>
        </w:behaviors>
        <w:guid w:val="{9B021AEF-5A70-4F0A-BB0E-475884D55D86}"/>
      </w:docPartPr>
      <w:docPartBody>
        <w:p w:rsidR="00E7023F" w:rsidRDefault="00E7023F" w:rsidP="00E7023F">
          <w:pPr>
            <w:pStyle w:val="9E3746931B6F4C08A0CA4A301912C43F"/>
          </w:pPr>
          <w:r w:rsidRPr="003D58FC">
            <w:rPr>
              <w:rStyle w:val="PlaceholderText"/>
            </w:rPr>
            <w:t>[Keywords]</w:t>
          </w:r>
        </w:p>
      </w:docPartBody>
    </w:docPart>
    <w:docPart>
      <w:docPartPr>
        <w:name w:val="6FCCC9BF220B4049BCF22C1B28057A0B"/>
        <w:category>
          <w:name w:val="General"/>
          <w:gallery w:val="placeholder"/>
        </w:category>
        <w:types>
          <w:type w:val="bbPlcHdr"/>
        </w:types>
        <w:behaviors>
          <w:behavior w:val="content"/>
        </w:behaviors>
        <w:guid w:val="{58894F26-B895-4C3E-B920-1CB38553CB28}"/>
      </w:docPartPr>
      <w:docPartBody>
        <w:p w:rsidR="00E7023F" w:rsidRDefault="00E7023F" w:rsidP="00E7023F">
          <w:pPr>
            <w:pStyle w:val="6FCCC9BF220B4049BCF22C1B28057A0B"/>
          </w:pPr>
          <w:r w:rsidRPr="003D58FC">
            <w:rPr>
              <w:rStyle w:val="PlaceholderText"/>
            </w:rPr>
            <w:t>[Keywords]</w:t>
          </w:r>
        </w:p>
      </w:docPartBody>
    </w:docPart>
    <w:docPart>
      <w:docPartPr>
        <w:name w:val="2AD77CBF9D1C4C7CAB8A4EE5D7300B7C"/>
        <w:category>
          <w:name w:val="General"/>
          <w:gallery w:val="placeholder"/>
        </w:category>
        <w:types>
          <w:type w:val="bbPlcHdr"/>
        </w:types>
        <w:behaviors>
          <w:behavior w:val="content"/>
        </w:behaviors>
        <w:guid w:val="{453C6C70-A53D-4BD5-B8B2-D12AB1084375}"/>
      </w:docPartPr>
      <w:docPartBody>
        <w:p w:rsidR="00E7023F" w:rsidRDefault="00E7023F" w:rsidP="00E7023F">
          <w:pPr>
            <w:pStyle w:val="2AD77CBF9D1C4C7CAB8A4EE5D7300B7C"/>
          </w:pPr>
          <w:r w:rsidRPr="003D58FC">
            <w:rPr>
              <w:rStyle w:val="PlaceholderText"/>
            </w:rPr>
            <w:t>[Keywords]</w:t>
          </w:r>
        </w:p>
      </w:docPartBody>
    </w:docPart>
    <w:docPart>
      <w:docPartPr>
        <w:name w:val="8AF75B5E00744755B0DF72F02E29028B"/>
        <w:category>
          <w:name w:val="General"/>
          <w:gallery w:val="placeholder"/>
        </w:category>
        <w:types>
          <w:type w:val="bbPlcHdr"/>
        </w:types>
        <w:behaviors>
          <w:behavior w:val="content"/>
        </w:behaviors>
        <w:guid w:val="{47549CD1-31A7-47D7-A34F-4F4F3DE23818}"/>
      </w:docPartPr>
      <w:docPartBody>
        <w:p w:rsidR="00E7023F" w:rsidRDefault="00E7023F" w:rsidP="00E7023F">
          <w:pPr>
            <w:pStyle w:val="8AF75B5E00744755B0DF72F02E29028B"/>
          </w:pPr>
          <w:r w:rsidRPr="003D58FC">
            <w:rPr>
              <w:rStyle w:val="PlaceholderText"/>
            </w:rPr>
            <w:t>[Keywords]</w:t>
          </w:r>
        </w:p>
      </w:docPartBody>
    </w:docPart>
    <w:docPart>
      <w:docPartPr>
        <w:name w:val="AF9F110F04BE46FBA3CFB1945DD61ED8"/>
        <w:category>
          <w:name w:val="General"/>
          <w:gallery w:val="placeholder"/>
        </w:category>
        <w:types>
          <w:type w:val="bbPlcHdr"/>
        </w:types>
        <w:behaviors>
          <w:behavior w:val="content"/>
        </w:behaviors>
        <w:guid w:val="{F91F39E6-3847-4CC1-B5CD-1D96587E843B}"/>
      </w:docPartPr>
      <w:docPartBody>
        <w:p w:rsidR="00E7023F" w:rsidRDefault="00E7023F" w:rsidP="00E7023F">
          <w:pPr>
            <w:pStyle w:val="AF9F110F04BE46FBA3CFB1945DD61ED8"/>
          </w:pPr>
          <w:r w:rsidRPr="003D58FC">
            <w:rPr>
              <w:rStyle w:val="PlaceholderText"/>
            </w:rPr>
            <w:t>[Keywords]</w:t>
          </w:r>
        </w:p>
      </w:docPartBody>
    </w:docPart>
    <w:docPart>
      <w:docPartPr>
        <w:name w:val="40E4F70C94814853950054B8BEA0D692"/>
        <w:category>
          <w:name w:val="General"/>
          <w:gallery w:val="placeholder"/>
        </w:category>
        <w:types>
          <w:type w:val="bbPlcHdr"/>
        </w:types>
        <w:behaviors>
          <w:behavior w:val="content"/>
        </w:behaviors>
        <w:guid w:val="{560EA209-7AB8-4012-86D2-25500E2EEFD9}"/>
      </w:docPartPr>
      <w:docPartBody>
        <w:p w:rsidR="00E7023F" w:rsidRDefault="00E7023F" w:rsidP="00E7023F">
          <w:pPr>
            <w:pStyle w:val="40E4F70C94814853950054B8BEA0D692"/>
          </w:pPr>
          <w:r w:rsidRPr="003D58FC">
            <w:rPr>
              <w:rStyle w:val="PlaceholderText"/>
            </w:rPr>
            <w:t>[Keywords]</w:t>
          </w:r>
        </w:p>
      </w:docPartBody>
    </w:docPart>
    <w:docPart>
      <w:docPartPr>
        <w:name w:val="CDD13686192B477BBB20CEFA110E3843"/>
        <w:category>
          <w:name w:val="General"/>
          <w:gallery w:val="placeholder"/>
        </w:category>
        <w:types>
          <w:type w:val="bbPlcHdr"/>
        </w:types>
        <w:behaviors>
          <w:behavior w:val="content"/>
        </w:behaviors>
        <w:guid w:val="{1EDD6D85-89D3-49B2-9403-79A1EC32B89A}"/>
      </w:docPartPr>
      <w:docPartBody>
        <w:p w:rsidR="00E7023F" w:rsidRDefault="00E7023F" w:rsidP="00E7023F">
          <w:pPr>
            <w:pStyle w:val="CDD13686192B477BBB20CEFA110E3843"/>
          </w:pPr>
          <w:r w:rsidRPr="003D58FC">
            <w:rPr>
              <w:rStyle w:val="PlaceholderText"/>
            </w:rPr>
            <w:t>[Keywords]</w:t>
          </w:r>
        </w:p>
      </w:docPartBody>
    </w:docPart>
    <w:docPart>
      <w:docPartPr>
        <w:name w:val="59D9BE85A22E4DC6B745C24C4648560C"/>
        <w:category>
          <w:name w:val="General"/>
          <w:gallery w:val="placeholder"/>
        </w:category>
        <w:types>
          <w:type w:val="bbPlcHdr"/>
        </w:types>
        <w:behaviors>
          <w:behavior w:val="content"/>
        </w:behaviors>
        <w:guid w:val="{24E60E1B-A6FD-4E61-993A-A61690012C40}"/>
      </w:docPartPr>
      <w:docPartBody>
        <w:p w:rsidR="00E7023F" w:rsidRDefault="00E7023F" w:rsidP="00E7023F">
          <w:pPr>
            <w:pStyle w:val="59D9BE85A22E4DC6B745C24C4648560C"/>
          </w:pPr>
          <w:r w:rsidRPr="003D58FC">
            <w:rPr>
              <w:rStyle w:val="PlaceholderText"/>
            </w:rPr>
            <w:t>[Keywords]</w:t>
          </w:r>
        </w:p>
      </w:docPartBody>
    </w:docPart>
    <w:docPart>
      <w:docPartPr>
        <w:name w:val="190766E14CF441DC9A13891AB0B0A8DA"/>
        <w:category>
          <w:name w:val="General"/>
          <w:gallery w:val="placeholder"/>
        </w:category>
        <w:types>
          <w:type w:val="bbPlcHdr"/>
        </w:types>
        <w:behaviors>
          <w:behavior w:val="content"/>
        </w:behaviors>
        <w:guid w:val="{6CA3F928-1DF4-4358-88AF-4B3B69B15D07}"/>
      </w:docPartPr>
      <w:docPartBody>
        <w:p w:rsidR="00E7023F" w:rsidRDefault="00E7023F" w:rsidP="00E7023F">
          <w:pPr>
            <w:pStyle w:val="190766E14CF441DC9A13891AB0B0A8DA"/>
          </w:pPr>
          <w:r w:rsidRPr="003D58FC">
            <w:rPr>
              <w:rStyle w:val="PlaceholderText"/>
            </w:rPr>
            <w:t>[Keywords]</w:t>
          </w:r>
        </w:p>
      </w:docPartBody>
    </w:docPart>
    <w:docPart>
      <w:docPartPr>
        <w:name w:val="46D7280B296B48308D655CCF706D894F"/>
        <w:category>
          <w:name w:val="General"/>
          <w:gallery w:val="placeholder"/>
        </w:category>
        <w:types>
          <w:type w:val="bbPlcHdr"/>
        </w:types>
        <w:behaviors>
          <w:behavior w:val="content"/>
        </w:behaviors>
        <w:guid w:val="{D697ED5E-4BAF-43C7-9B61-80ADA5118C0D}"/>
      </w:docPartPr>
      <w:docPartBody>
        <w:p w:rsidR="00E7023F" w:rsidRDefault="00E7023F" w:rsidP="00E7023F">
          <w:pPr>
            <w:pStyle w:val="46D7280B296B48308D655CCF706D894F"/>
          </w:pPr>
          <w:r w:rsidRPr="003D58FC">
            <w:rPr>
              <w:rStyle w:val="PlaceholderText"/>
            </w:rPr>
            <w:t>[Keywords]</w:t>
          </w:r>
        </w:p>
      </w:docPartBody>
    </w:docPart>
    <w:docPart>
      <w:docPartPr>
        <w:name w:val="9503BD107B004825B1C4D3F4AB1DE3E1"/>
        <w:category>
          <w:name w:val="General"/>
          <w:gallery w:val="placeholder"/>
        </w:category>
        <w:types>
          <w:type w:val="bbPlcHdr"/>
        </w:types>
        <w:behaviors>
          <w:behavior w:val="content"/>
        </w:behaviors>
        <w:guid w:val="{406AE427-1695-4CB7-8058-2E38A65F4799}"/>
      </w:docPartPr>
      <w:docPartBody>
        <w:p w:rsidR="00E7023F" w:rsidRDefault="00E7023F" w:rsidP="00E7023F">
          <w:pPr>
            <w:pStyle w:val="9503BD107B004825B1C4D3F4AB1DE3E1"/>
          </w:pPr>
          <w:r w:rsidRPr="003D58FC">
            <w:rPr>
              <w:rStyle w:val="PlaceholderText"/>
            </w:rPr>
            <w:t>[Keywords]</w:t>
          </w:r>
        </w:p>
      </w:docPartBody>
    </w:docPart>
    <w:docPart>
      <w:docPartPr>
        <w:name w:val="F275344B018949209D3D9AE0C4A0E4DE"/>
        <w:category>
          <w:name w:val="General"/>
          <w:gallery w:val="placeholder"/>
        </w:category>
        <w:types>
          <w:type w:val="bbPlcHdr"/>
        </w:types>
        <w:behaviors>
          <w:behavior w:val="content"/>
        </w:behaviors>
        <w:guid w:val="{9F1ED37A-7038-4040-8E93-3E6B2122FB79}"/>
      </w:docPartPr>
      <w:docPartBody>
        <w:p w:rsidR="00E7023F" w:rsidRDefault="00E7023F" w:rsidP="00E7023F">
          <w:pPr>
            <w:pStyle w:val="F275344B018949209D3D9AE0C4A0E4DE"/>
          </w:pPr>
          <w:r w:rsidRPr="003D58FC">
            <w:rPr>
              <w:rStyle w:val="PlaceholderText"/>
            </w:rPr>
            <w:t>[Keywords]</w:t>
          </w:r>
        </w:p>
      </w:docPartBody>
    </w:docPart>
    <w:docPart>
      <w:docPartPr>
        <w:name w:val="B569750EBEA449019585C9DD5800E749"/>
        <w:category>
          <w:name w:val="General"/>
          <w:gallery w:val="placeholder"/>
        </w:category>
        <w:types>
          <w:type w:val="bbPlcHdr"/>
        </w:types>
        <w:behaviors>
          <w:behavior w:val="content"/>
        </w:behaviors>
        <w:guid w:val="{B025469B-319E-4F31-A281-108E5ADA59A5}"/>
      </w:docPartPr>
      <w:docPartBody>
        <w:p w:rsidR="00E7023F" w:rsidRDefault="00E7023F" w:rsidP="00E7023F">
          <w:pPr>
            <w:pStyle w:val="B569750EBEA449019585C9DD5800E749"/>
          </w:pPr>
          <w:r w:rsidRPr="003D58FC">
            <w:rPr>
              <w:rStyle w:val="PlaceholderText"/>
            </w:rPr>
            <w:t>[Keywords]</w:t>
          </w:r>
        </w:p>
      </w:docPartBody>
    </w:docPart>
    <w:docPart>
      <w:docPartPr>
        <w:name w:val="F900A9C63FE14810BFFA2E6D9850ED81"/>
        <w:category>
          <w:name w:val="General"/>
          <w:gallery w:val="placeholder"/>
        </w:category>
        <w:types>
          <w:type w:val="bbPlcHdr"/>
        </w:types>
        <w:behaviors>
          <w:behavior w:val="content"/>
        </w:behaviors>
        <w:guid w:val="{5241664F-C651-4E58-B144-360A950A535A}"/>
      </w:docPartPr>
      <w:docPartBody>
        <w:p w:rsidR="00E7023F" w:rsidRDefault="00E7023F" w:rsidP="00E7023F">
          <w:pPr>
            <w:pStyle w:val="F900A9C63FE14810BFFA2E6D9850ED81"/>
          </w:pPr>
          <w:r w:rsidRPr="003D58FC">
            <w:rPr>
              <w:rStyle w:val="PlaceholderText"/>
            </w:rPr>
            <w:t>[Keywords]</w:t>
          </w:r>
        </w:p>
      </w:docPartBody>
    </w:docPart>
    <w:docPart>
      <w:docPartPr>
        <w:name w:val="E53B18A792104E3588D6489CBB50DE83"/>
        <w:category>
          <w:name w:val="General"/>
          <w:gallery w:val="placeholder"/>
        </w:category>
        <w:types>
          <w:type w:val="bbPlcHdr"/>
        </w:types>
        <w:behaviors>
          <w:behavior w:val="content"/>
        </w:behaviors>
        <w:guid w:val="{61776D01-0658-4323-AA74-4CF554024FCC}"/>
      </w:docPartPr>
      <w:docPartBody>
        <w:p w:rsidR="00E7023F" w:rsidRDefault="00E7023F" w:rsidP="00E7023F">
          <w:pPr>
            <w:pStyle w:val="E53B18A792104E3588D6489CBB50DE83"/>
          </w:pPr>
          <w:r w:rsidRPr="003D58FC">
            <w:rPr>
              <w:rStyle w:val="PlaceholderText"/>
            </w:rPr>
            <w:t>[Keywords]</w:t>
          </w:r>
        </w:p>
      </w:docPartBody>
    </w:docPart>
    <w:docPart>
      <w:docPartPr>
        <w:name w:val="7837098123B045D4B71F635353D3AFD2"/>
        <w:category>
          <w:name w:val="General"/>
          <w:gallery w:val="placeholder"/>
        </w:category>
        <w:types>
          <w:type w:val="bbPlcHdr"/>
        </w:types>
        <w:behaviors>
          <w:behavior w:val="content"/>
        </w:behaviors>
        <w:guid w:val="{00C31798-0649-4D68-ABDC-D7D723A9D06E}"/>
      </w:docPartPr>
      <w:docPartBody>
        <w:p w:rsidR="00E7023F" w:rsidRDefault="00E7023F" w:rsidP="00E7023F">
          <w:pPr>
            <w:pStyle w:val="7837098123B045D4B71F635353D3AFD2"/>
          </w:pPr>
          <w:r w:rsidRPr="003D58FC">
            <w:rPr>
              <w:rStyle w:val="PlaceholderText"/>
            </w:rPr>
            <w:t>[Keywords]</w:t>
          </w:r>
        </w:p>
      </w:docPartBody>
    </w:docPart>
    <w:docPart>
      <w:docPartPr>
        <w:name w:val="18DF934094B044399C451807F53F47D8"/>
        <w:category>
          <w:name w:val="General"/>
          <w:gallery w:val="placeholder"/>
        </w:category>
        <w:types>
          <w:type w:val="bbPlcHdr"/>
        </w:types>
        <w:behaviors>
          <w:behavior w:val="content"/>
        </w:behaviors>
        <w:guid w:val="{26DD2FED-5F94-4164-BEA5-9666FFF5B485}"/>
      </w:docPartPr>
      <w:docPartBody>
        <w:p w:rsidR="00E7023F" w:rsidRDefault="00E7023F" w:rsidP="00E7023F">
          <w:pPr>
            <w:pStyle w:val="18DF934094B044399C451807F53F47D8"/>
          </w:pPr>
          <w:r w:rsidRPr="003D58FC">
            <w:rPr>
              <w:rStyle w:val="PlaceholderText"/>
            </w:rPr>
            <w:t>[Keywords]</w:t>
          </w:r>
        </w:p>
      </w:docPartBody>
    </w:docPart>
    <w:docPart>
      <w:docPartPr>
        <w:name w:val="62FC14EDEFF2492CA6E271189540B0D1"/>
        <w:category>
          <w:name w:val="General"/>
          <w:gallery w:val="placeholder"/>
        </w:category>
        <w:types>
          <w:type w:val="bbPlcHdr"/>
        </w:types>
        <w:behaviors>
          <w:behavior w:val="content"/>
        </w:behaviors>
        <w:guid w:val="{EED6DE83-741F-4F60-BF9E-CD0EAC824A69}"/>
      </w:docPartPr>
      <w:docPartBody>
        <w:p w:rsidR="00E7023F" w:rsidRDefault="00E7023F" w:rsidP="00E7023F">
          <w:pPr>
            <w:pStyle w:val="62FC14EDEFF2492CA6E271189540B0D1"/>
          </w:pPr>
          <w:r w:rsidRPr="003D58FC">
            <w:rPr>
              <w:rStyle w:val="PlaceholderText"/>
            </w:rPr>
            <w:t>[Keywords]</w:t>
          </w:r>
        </w:p>
      </w:docPartBody>
    </w:docPart>
    <w:docPart>
      <w:docPartPr>
        <w:name w:val="78F20115DD134368B19214303AE93618"/>
        <w:category>
          <w:name w:val="General"/>
          <w:gallery w:val="placeholder"/>
        </w:category>
        <w:types>
          <w:type w:val="bbPlcHdr"/>
        </w:types>
        <w:behaviors>
          <w:behavior w:val="content"/>
        </w:behaviors>
        <w:guid w:val="{A6D49A3F-18F8-4C17-9435-0C7A3D2B0B71}"/>
      </w:docPartPr>
      <w:docPartBody>
        <w:p w:rsidR="00E7023F" w:rsidRDefault="00E7023F" w:rsidP="00E7023F">
          <w:pPr>
            <w:pStyle w:val="78F20115DD134368B19214303AE93618"/>
          </w:pPr>
          <w:r w:rsidRPr="003D58FC">
            <w:rPr>
              <w:rStyle w:val="PlaceholderText"/>
            </w:rPr>
            <w:t>[Keywords]</w:t>
          </w:r>
        </w:p>
      </w:docPartBody>
    </w:docPart>
    <w:docPart>
      <w:docPartPr>
        <w:name w:val="EAACF0BE9635463591F0BB4686478CCB"/>
        <w:category>
          <w:name w:val="General"/>
          <w:gallery w:val="placeholder"/>
        </w:category>
        <w:types>
          <w:type w:val="bbPlcHdr"/>
        </w:types>
        <w:behaviors>
          <w:behavior w:val="content"/>
        </w:behaviors>
        <w:guid w:val="{F0A27262-3C91-4674-9A08-23FF02922581}"/>
      </w:docPartPr>
      <w:docPartBody>
        <w:p w:rsidR="00E7023F" w:rsidRDefault="00E7023F" w:rsidP="00E7023F">
          <w:pPr>
            <w:pStyle w:val="EAACF0BE9635463591F0BB4686478CCB"/>
          </w:pPr>
          <w:r w:rsidRPr="003D58FC">
            <w:rPr>
              <w:rStyle w:val="PlaceholderText"/>
            </w:rPr>
            <w:t>[Keywords]</w:t>
          </w:r>
        </w:p>
      </w:docPartBody>
    </w:docPart>
    <w:docPart>
      <w:docPartPr>
        <w:name w:val="0AB3330A2E4C4E999394223C543BA846"/>
        <w:category>
          <w:name w:val="General"/>
          <w:gallery w:val="placeholder"/>
        </w:category>
        <w:types>
          <w:type w:val="bbPlcHdr"/>
        </w:types>
        <w:behaviors>
          <w:behavior w:val="content"/>
        </w:behaviors>
        <w:guid w:val="{CBFD7E21-46FA-4B17-8A19-A08535B96B58}"/>
      </w:docPartPr>
      <w:docPartBody>
        <w:p w:rsidR="00E7023F" w:rsidRDefault="00E7023F" w:rsidP="00E7023F">
          <w:pPr>
            <w:pStyle w:val="0AB3330A2E4C4E999394223C543BA846"/>
          </w:pPr>
          <w:r w:rsidRPr="003D58FC">
            <w:rPr>
              <w:rStyle w:val="PlaceholderText"/>
            </w:rPr>
            <w:t>[Keywords]</w:t>
          </w:r>
        </w:p>
      </w:docPartBody>
    </w:docPart>
    <w:docPart>
      <w:docPartPr>
        <w:name w:val="78738576541E41D0B39169135E249DC9"/>
        <w:category>
          <w:name w:val="General"/>
          <w:gallery w:val="placeholder"/>
        </w:category>
        <w:types>
          <w:type w:val="bbPlcHdr"/>
        </w:types>
        <w:behaviors>
          <w:behavior w:val="content"/>
        </w:behaviors>
        <w:guid w:val="{1AA99534-0ADA-4309-BE03-0FF86662665D}"/>
      </w:docPartPr>
      <w:docPartBody>
        <w:p w:rsidR="00E7023F" w:rsidRDefault="00E7023F" w:rsidP="00E7023F">
          <w:pPr>
            <w:pStyle w:val="78738576541E41D0B39169135E249DC9"/>
          </w:pPr>
          <w:r w:rsidRPr="003D58FC">
            <w:rPr>
              <w:rStyle w:val="PlaceholderText"/>
            </w:rPr>
            <w:t>[Keywords]</w:t>
          </w:r>
        </w:p>
      </w:docPartBody>
    </w:docPart>
    <w:docPart>
      <w:docPartPr>
        <w:name w:val="2C95C46FD0604EF4829055CFDF4FAC42"/>
        <w:category>
          <w:name w:val="General"/>
          <w:gallery w:val="placeholder"/>
        </w:category>
        <w:types>
          <w:type w:val="bbPlcHdr"/>
        </w:types>
        <w:behaviors>
          <w:behavior w:val="content"/>
        </w:behaviors>
        <w:guid w:val="{991F10A4-61A9-4557-A9E6-AFF46C83B449}"/>
      </w:docPartPr>
      <w:docPartBody>
        <w:p w:rsidR="00E7023F" w:rsidRDefault="00E7023F" w:rsidP="00E7023F">
          <w:pPr>
            <w:pStyle w:val="2C95C46FD0604EF4829055CFDF4FAC42"/>
          </w:pPr>
          <w:r w:rsidRPr="003D58FC">
            <w:rPr>
              <w:rStyle w:val="PlaceholderText"/>
            </w:rPr>
            <w:t>[Keywords]</w:t>
          </w:r>
        </w:p>
      </w:docPartBody>
    </w:docPart>
    <w:docPart>
      <w:docPartPr>
        <w:name w:val="FB4BD8D52AC246ED8657CB2AF9791535"/>
        <w:category>
          <w:name w:val="General"/>
          <w:gallery w:val="placeholder"/>
        </w:category>
        <w:types>
          <w:type w:val="bbPlcHdr"/>
        </w:types>
        <w:behaviors>
          <w:behavior w:val="content"/>
        </w:behaviors>
        <w:guid w:val="{37E51D03-3CA6-4F5F-A2C8-56F0695C5E30}"/>
      </w:docPartPr>
      <w:docPartBody>
        <w:p w:rsidR="00E7023F" w:rsidRDefault="00E7023F" w:rsidP="00E7023F">
          <w:pPr>
            <w:pStyle w:val="FB4BD8D52AC246ED8657CB2AF9791535"/>
          </w:pPr>
          <w:r w:rsidRPr="003D58FC">
            <w:rPr>
              <w:rStyle w:val="PlaceholderText"/>
            </w:rPr>
            <w:t>[Keywords]</w:t>
          </w:r>
        </w:p>
      </w:docPartBody>
    </w:docPart>
    <w:docPart>
      <w:docPartPr>
        <w:name w:val="6F7C2617C19F44448ABF97FEA6F0C57E"/>
        <w:category>
          <w:name w:val="General"/>
          <w:gallery w:val="placeholder"/>
        </w:category>
        <w:types>
          <w:type w:val="bbPlcHdr"/>
        </w:types>
        <w:behaviors>
          <w:behavior w:val="content"/>
        </w:behaviors>
        <w:guid w:val="{79348B8C-0FBC-4426-BDEC-793265F0822D}"/>
      </w:docPartPr>
      <w:docPartBody>
        <w:p w:rsidR="00E7023F" w:rsidRDefault="00E7023F" w:rsidP="00E7023F">
          <w:pPr>
            <w:pStyle w:val="6F7C2617C19F44448ABF97FEA6F0C57E"/>
          </w:pPr>
          <w:r w:rsidRPr="003D58FC">
            <w:rPr>
              <w:rStyle w:val="PlaceholderText"/>
            </w:rPr>
            <w:t>[Keywords]</w:t>
          </w:r>
        </w:p>
      </w:docPartBody>
    </w:docPart>
    <w:docPart>
      <w:docPartPr>
        <w:name w:val="2B2E01BE0ABD407A9F351D3474ADF915"/>
        <w:category>
          <w:name w:val="General"/>
          <w:gallery w:val="placeholder"/>
        </w:category>
        <w:types>
          <w:type w:val="bbPlcHdr"/>
        </w:types>
        <w:behaviors>
          <w:behavior w:val="content"/>
        </w:behaviors>
        <w:guid w:val="{5410DAAF-4D0A-4AA4-BDC3-0BEF3A2793E2}"/>
      </w:docPartPr>
      <w:docPartBody>
        <w:p w:rsidR="00E7023F" w:rsidRDefault="00E7023F" w:rsidP="00E7023F">
          <w:pPr>
            <w:pStyle w:val="2B2E01BE0ABD407A9F351D3474ADF915"/>
          </w:pPr>
          <w:r w:rsidRPr="003D58FC">
            <w:rPr>
              <w:rStyle w:val="PlaceholderText"/>
            </w:rPr>
            <w:t>[Keywords]</w:t>
          </w:r>
        </w:p>
      </w:docPartBody>
    </w:docPart>
    <w:docPart>
      <w:docPartPr>
        <w:name w:val="D76F8D797FF34CEEA4418A71C39849FF"/>
        <w:category>
          <w:name w:val="General"/>
          <w:gallery w:val="placeholder"/>
        </w:category>
        <w:types>
          <w:type w:val="bbPlcHdr"/>
        </w:types>
        <w:behaviors>
          <w:behavior w:val="content"/>
        </w:behaviors>
        <w:guid w:val="{1741C6B6-A3E7-4E49-B2E0-6F8B6A602E59}"/>
      </w:docPartPr>
      <w:docPartBody>
        <w:p w:rsidR="00E7023F" w:rsidRDefault="00E7023F" w:rsidP="00E7023F">
          <w:pPr>
            <w:pStyle w:val="D76F8D797FF34CEEA4418A71C39849FF"/>
          </w:pPr>
          <w:r w:rsidRPr="003D58FC">
            <w:rPr>
              <w:rStyle w:val="PlaceholderText"/>
            </w:rPr>
            <w:t>[Keywords]</w:t>
          </w:r>
        </w:p>
      </w:docPartBody>
    </w:docPart>
    <w:docPart>
      <w:docPartPr>
        <w:name w:val="F12A4B36BB50408989A57D8D94D3BA6F"/>
        <w:category>
          <w:name w:val="General"/>
          <w:gallery w:val="placeholder"/>
        </w:category>
        <w:types>
          <w:type w:val="bbPlcHdr"/>
        </w:types>
        <w:behaviors>
          <w:behavior w:val="content"/>
        </w:behaviors>
        <w:guid w:val="{4BE2481D-D68F-41D6-80DC-67724874DD0C}"/>
      </w:docPartPr>
      <w:docPartBody>
        <w:p w:rsidR="00E7023F" w:rsidRDefault="00E7023F" w:rsidP="00E7023F">
          <w:pPr>
            <w:pStyle w:val="F12A4B36BB50408989A57D8D94D3BA6F"/>
          </w:pPr>
          <w:r w:rsidRPr="003D58FC">
            <w:rPr>
              <w:rStyle w:val="PlaceholderText"/>
            </w:rPr>
            <w:t>[Keywords]</w:t>
          </w:r>
        </w:p>
      </w:docPartBody>
    </w:docPart>
    <w:docPart>
      <w:docPartPr>
        <w:name w:val="77E77AAA73BE42C4A65B8E26D77819AE"/>
        <w:category>
          <w:name w:val="General"/>
          <w:gallery w:val="placeholder"/>
        </w:category>
        <w:types>
          <w:type w:val="bbPlcHdr"/>
        </w:types>
        <w:behaviors>
          <w:behavior w:val="content"/>
        </w:behaviors>
        <w:guid w:val="{867459D6-7041-436C-968E-C2E5C81995D8}"/>
      </w:docPartPr>
      <w:docPartBody>
        <w:p w:rsidR="00E7023F" w:rsidRDefault="00E7023F" w:rsidP="00E7023F">
          <w:pPr>
            <w:pStyle w:val="77E77AAA73BE42C4A65B8E26D77819AE"/>
          </w:pPr>
          <w:r w:rsidRPr="003D58FC">
            <w:rPr>
              <w:rStyle w:val="PlaceholderText"/>
            </w:rPr>
            <w:t>[Keywords]</w:t>
          </w:r>
        </w:p>
      </w:docPartBody>
    </w:docPart>
    <w:docPart>
      <w:docPartPr>
        <w:name w:val="F220804BD202442CB560CFA05FD337D6"/>
        <w:category>
          <w:name w:val="General"/>
          <w:gallery w:val="placeholder"/>
        </w:category>
        <w:types>
          <w:type w:val="bbPlcHdr"/>
        </w:types>
        <w:behaviors>
          <w:behavior w:val="content"/>
        </w:behaviors>
        <w:guid w:val="{1DDCFB13-FD6D-4FD8-8132-F724C3319E73}"/>
      </w:docPartPr>
      <w:docPartBody>
        <w:p w:rsidR="00E7023F" w:rsidRDefault="00E7023F" w:rsidP="00E7023F">
          <w:pPr>
            <w:pStyle w:val="F220804BD202442CB560CFA05FD337D6"/>
          </w:pPr>
          <w:r w:rsidRPr="003D58FC">
            <w:rPr>
              <w:rStyle w:val="PlaceholderText"/>
            </w:rPr>
            <w:t>[Keywords]</w:t>
          </w:r>
        </w:p>
      </w:docPartBody>
    </w:docPart>
    <w:docPart>
      <w:docPartPr>
        <w:name w:val="967F539454A8490ABD5EC901BA02B1D7"/>
        <w:category>
          <w:name w:val="General"/>
          <w:gallery w:val="placeholder"/>
        </w:category>
        <w:types>
          <w:type w:val="bbPlcHdr"/>
        </w:types>
        <w:behaviors>
          <w:behavior w:val="content"/>
        </w:behaviors>
        <w:guid w:val="{EDD38F3A-E1FB-4BE3-8031-39283020AB35}"/>
      </w:docPartPr>
      <w:docPartBody>
        <w:p w:rsidR="00E7023F" w:rsidRDefault="00E7023F" w:rsidP="00E7023F">
          <w:pPr>
            <w:pStyle w:val="967F539454A8490ABD5EC901BA02B1D7"/>
          </w:pPr>
          <w:r w:rsidRPr="003D58FC">
            <w:rPr>
              <w:rStyle w:val="PlaceholderText"/>
            </w:rPr>
            <w:t>[Keywords]</w:t>
          </w:r>
        </w:p>
      </w:docPartBody>
    </w:docPart>
    <w:docPart>
      <w:docPartPr>
        <w:name w:val="B17D7CE4939443F38DABDE6B41C894CD"/>
        <w:category>
          <w:name w:val="General"/>
          <w:gallery w:val="placeholder"/>
        </w:category>
        <w:types>
          <w:type w:val="bbPlcHdr"/>
        </w:types>
        <w:behaviors>
          <w:behavior w:val="content"/>
        </w:behaviors>
        <w:guid w:val="{7A2BE287-BFD1-4103-A843-4BF7B3459469}"/>
      </w:docPartPr>
      <w:docPartBody>
        <w:p w:rsidR="00E7023F" w:rsidRDefault="00E7023F" w:rsidP="00E7023F">
          <w:pPr>
            <w:pStyle w:val="B17D7CE4939443F38DABDE6B41C894CD"/>
          </w:pPr>
          <w:r w:rsidRPr="003D58FC">
            <w:rPr>
              <w:rStyle w:val="PlaceholderText"/>
            </w:rPr>
            <w:t>[Keywords]</w:t>
          </w:r>
        </w:p>
      </w:docPartBody>
    </w:docPart>
    <w:docPart>
      <w:docPartPr>
        <w:name w:val="C7E0812AEDFD4D1C9EF17A6C049ED8F2"/>
        <w:category>
          <w:name w:val="General"/>
          <w:gallery w:val="placeholder"/>
        </w:category>
        <w:types>
          <w:type w:val="bbPlcHdr"/>
        </w:types>
        <w:behaviors>
          <w:behavior w:val="content"/>
        </w:behaviors>
        <w:guid w:val="{22036D05-EE2B-4763-BE53-3DF50B329430}"/>
      </w:docPartPr>
      <w:docPartBody>
        <w:p w:rsidR="00E7023F" w:rsidRDefault="00E7023F" w:rsidP="00E7023F">
          <w:pPr>
            <w:pStyle w:val="C7E0812AEDFD4D1C9EF17A6C049ED8F2"/>
          </w:pPr>
          <w:r w:rsidRPr="003D58FC">
            <w:rPr>
              <w:rStyle w:val="PlaceholderText"/>
            </w:rPr>
            <w:t>[Keywords]</w:t>
          </w:r>
        </w:p>
      </w:docPartBody>
    </w:docPart>
    <w:docPart>
      <w:docPartPr>
        <w:name w:val="EFDDA7C501B147F79464D94ABA461FA7"/>
        <w:category>
          <w:name w:val="General"/>
          <w:gallery w:val="placeholder"/>
        </w:category>
        <w:types>
          <w:type w:val="bbPlcHdr"/>
        </w:types>
        <w:behaviors>
          <w:behavior w:val="content"/>
        </w:behaviors>
        <w:guid w:val="{D431DF65-2F1F-4366-A2E0-691A5D6A7CE7}"/>
      </w:docPartPr>
      <w:docPartBody>
        <w:p w:rsidR="00E7023F" w:rsidRDefault="00E7023F" w:rsidP="00E7023F">
          <w:pPr>
            <w:pStyle w:val="EFDDA7C501B147F79464D94ABA461FA7"/>
          </w:pPr>
          <w:r w:rsidRPr="003D58FC">
            <w:rPr>
              <w:rStyle w:val="PlaceholderText"/>
            </w:rPr>
            <w:t>[Keywords]</w:t>
          </w:r>
        </w:p>
      </w:docPartBody>
    </w:docPart>
    <w:docPart>
      <w:docPartPr>
        <w:name w:val="F6632312B82A4A55A5A5FD36A2FDA275"/>
        <w:category>
          <w:name w:val="General"/>
          <w:gallery w:val="placeholder"/>
        </w:category>
        <w:types>
          <w:type w:val="bbPlcHdr"/>
        </w:types>
        <w:behaviors>
          <w:behavior w:val="content"/>
        </w:behaviors>
        <w:guid w:val="{B67EFEC1-0024-463C-BB60-FBA22F0C047E}"/>
      </w:docPartPr>
      <w:docPartBody>
        <w:p w:rsidR="00E7023F" w:rsidRDefault="00E7023F" w:rsidP="00E7023F">
          <w:pPr>
            <w:pStyle w:val="F6632312B82A4A55A5A5FD36A2FDA275"/>
          </w:pPr>
          <w:r w:rsidRPr="003D58FC">
            <w:rPr>
              <w:rStyle w:val="PlaceholderText"/>
            </w:rPr>
            <w:t>[Keywords]</w:t>
          </w:r>
        </w:p>
      </w:docPartBody>
    </w:docPart>
    <w:docPart>
      <w:docPartPr>
        <w:name w:val="BB887274A7914978AB56371E68BD5D48"/>
        <w:category>
          <w:name w:val="General"/>
          <w:gallery w:val="placeholder"/>
        </w:category>
        <w:types>
          <w:type w:val="bbPlcHdr"/>
        </w:types>
        <w:behaviors>
          <w:behavior w:val="content"/>
        </w:behaviors>
        <w:guid w:val="{A01D0C68-2F84-496D-BCE0-3E584F1A5E3D}"/>
      </w:docPartPr>
      <w:docPartBody>
        <w:p w:rsidR="00E7023F" w:rsidRDefault="00E7023F" w:rsidP="00E7023F">
          <w:pPr>
            <w:pStyle w:val="BB887274A7914978AB56371E68BD5D48"/>
          </w:pPr>
          <w:r w:rsidRPr="003D58FC">
            <w:rPr>
              <w:rStyle w:val="PlaceholderText"/>
            </w:rPr>
            <w:t>[Keywords]</w:t>
          </w:r>
        </w:p>
      </w:docPartBody>
    </w:docPart>
    <w:docPart>
      <w:docPartPr>
        <w:name w:val="09069E7B01BD4A21912D7EF7B464A828"/>
        <w:category>
          <w:name w:val="General"/>
          <w:gallery w:val="placeholder"/>
        </w:category>
        <w:types>
          <w:type w:val="bbPlcHdr"/>
        </w:types>
        <w:behaviors>
          <w:behavior w:val="content"/>
        </w:behaviors>
        <w:guid w:val="{08CD8A2A-A8CD-4617-94C4-978ABF740E45}"/>
      </w:docPartPr>
      <w:docPartBody>
        <w:p w:rsidR="00E7023F" w:rsidRDefault="00E7023F" w:rsidP="00E7023F">
          <w:pPr>
            <w:pStyle w:val="09069E7B01BD4A21912D7EF7B464A828"/>
          </w:pPr>
          <w:r w:rsidRPr="003D58FC">
            <w:rPr>
              <w:rStyle w:val="PlaceholderText"/>
            </w:rPr>
            <w:t>[Keywords]</w:t>
          </w:r>
        </w:p>
      </w:docPartBody>
    </w:docPart>
    <w:docPart>
      <w:docPartPr>
        <w:name w:val="B5E99D151E76491CB74C51C8582C1AAD"/>
        <w:category>
          <w:name w:val="General"/>
          <w:gallery w:val="placeholder"/>
        </w:category>
        <w:types>
          <w:type w:val="bbPlcHdr"/>
        </w:types>
        <w:behaviors>
          <w:behavior w:val="content"/>
        </w:behaviors>
        <w:guid w:val="{BF1200F1-B308-40D2-B080-59A3EC2C995D}"/>
      </w:docPartPr>
      <w:docPartBody>
        <w:p w:rsidR="00E7023F" w:rsidRDefault="00E7023F" w:rsidP="00E7023F">
          <w:pPr>
            <w:pStyle w:val="B5E99D151E76491CB74C51C8582C1AAD"/>
          </w:pPr>
          <w:r w:rsidRPr="003D58FC">
            <w:rPr>
              <w:rStyle w:val="PlaceholderText"/>
            </w:rPr>
            <w:t>[Keywords]</w:t>
          </w:r>
        </w:p>
      </w:docPartBody>
    </w:docPart>
    <w:docPart>
      <w:docPartPr>
        <w:name w:val="98906C2BE0414E10B649D93F86955784"/>
        <w:category>
          <w:name w:val="General"/>
          <w:gallery w:val="placeholder"/>
        </w:category>
        <w:types>
          <w:type w:val="bbPlcHdr"/>
        </w:types>
        <w:behaviors>
          <w:behavior w:val="content"/>
        </w:behaviors>
        <w:guid w:val="{72C3627A-8C71-4680-B8C5-606C7F66DA55}"/>
      </w:docPartPr>
      <w:docPartBody>
        <w:p w:rsidR="00E7023F" w:rsidRDefault="00E7023F" w:rsidP="00E7023F">
          <w:pPr>
            <w:pStyle w:val="98906C2BE0414E10B649D93F86955784"/>
          </w:pPr>
          <w:r w:rsidRPr="003D58FC">
            <w:rPr>
              <w:rStyle w:val="PlaceholderText"/>
            </w:rPr>
            <w:t>[Keywords]</w:t>
          </w:r>
        </w:p>
      </w:docPartBody>
    </w:docPart>
    <w:docPart>
      <w:docPartPr>
        <w:name w:val="9C2C1DCF595E4E85A7BBC8A0C565D4CE"/>
        <w:category>
          <w:name w:val="General"/>
          <w:gallery w:val="placeholder"/>
        </w:category>
        <w:types>
          <w:type w:val="bbPlcHdr"/>
        </w:types>
        <w:behaviors>
          <w:behavior w:val="content"/>
        </w:behaviors>
        <w:guid w:val="{15156748-F362-4561-ABEE-48B487D5C793}"/>
      </w:docPartPr>
      <w:docPartBody>
        <w:p w:rsidR="00E7023F" w:rsidRDefault="00E7023F" w:rsidP="00E7023F">
          <w:pPr>
            <w:pStyle w:val="9C2C1DCF595E4E85A7BBC8A0C565D4CE"/>
          </w:pPr>
          <w:r w:rsidRPr="003D58FC">
            <w:rPr>
              <w:rStyle w:val="PlaceholderText"/>
            </w:rPr>
            <w:t>[Keywords]</w:t>
          </w:r>
        </w:p>
      </w:docPartBody>
    </w:docPart>
    <w:docPart>
      <w:docPartPr>
        <w:name w:val="81EB2A2152824618A146F8CB94BC5D32"/>
        <w:category>
          <w:name w:val="General"/>
          <w:gallery w:val="placeholder"/>
        </w:category>
        <w:types>
          <w:type w:val="bbPlcHdr"/>
        </w:types>
        <w:behaviors>
          <w:behavior w:val="content"/>
        </w:behaviors>
        <w:guid w:val="{CCF74A17-53D5-4627-B025-3AC54408BA74}"/>
      </w:docPartPr>
      <w:docPartBody>
        <w:p w:rsidR="00E7023F" w:rsidRDefault="00E7023F" w:rsidP="00E7023F">
          <w:pPr>
            <w:pStyle w:val="81EB2A2152824618A146F8CB94BC5D32"/>
          </w:pPr>
          <w:r w:rsidRPr="003D58FC">
            <w:rPr>
              <w:rStyle w:val="PlaceholderText"/>
            </w:rPr>
            <w:t>[Keywords]</w:t>
          </w:r>
        </w:p>
      </w:docPartBody>
    </w:docPart>
    <w:docPart>
      <w:docPartPr>
        <w:name w:val="682E898D9B9B45519C738C4A57E72198"/>
        <w:category>
          <w:name w:val="General"/>
          <w:gallery w:val="placeholder"/>
        </w:category>
        <w:types>
          <w:type w:val="bbPlcHdr"/>
        </w:types>
        <w:behaviors>
          <w:behavior w:val="content"/>
        </w:behaviors>
        <w:guid w:val="{0A827105-488E-40BF-AC69-7A0C1E511CDC}"/>
      </w:docPartPr>
      <w:docPartBody>
        <w:p w:rsidR="00E7023F" w:rsidRDefault="00E7023F" w:rsidP="00E7023F">
          <w:pPr>
            <w:pStyle w:val="682E898D9B9B45519C738C4A57E72198"/>
          </w:pPr>
          <w:r w:rsidRPr="003D58FC">
            <w:rPr>
              <w:rStyle w:val="PlaceholderText"/>
            </w:rPr>
            <w:t>[Keywords]</w:t>
          </w:r>
        </w:p>
      </w:docPartBody>
    </w:docPart>
    <w:docPart>
      <w:docPartPr>
        <w:name w:val="66BD5B12A9B44E0398CE945DF7C4F4F7"/>
        <w:category>
          <w:name w:val="General"/>
          <w:gallery w:val="placeholder"/>
        </w:category>
        <w:types>
          <w:type w:val="bbPlcHdr"/>
        </w:types>
        <w:behaviors>
          <w:behavior w:val="content"/>
        </w:behaviors>
        <w:guid w:val="{DB8908E4-C2DE-413B-9183-5A5D03580DD3}"/>
      </w:docPartPr>
      <w:docPartBody>
        <w:p w:rsidR="00E7023F" w:rsidRDefault="00E7023F" w:rsidP="00E7023F">
          <w:pPr>
            <w:pStyle w:val="66BD5B12A9B44E0398CE945DF7C4F4F7"/>
          </w:pPr>
          <w:r w:rsidRPr="003D58FC">
            <w:rPr>
              <w:rStyle w:val="PlaceholderText"/>
            </w:rPr>
            <w:t>[Keywords]</w:t>
          </w:r>
        </w:p>
      </w:docPartBody>
    </w:docPart>
    <w:docPart>
      <w:docPartPr>
        <w:name w:val="4B1FE6D04F9845A6BCEEEF84FBB83CD3"/>
        <w:category>
          <w:name w:val="General"/>
          <w:gallery w:val="placeholder"/>
        </w:category>
        <w:types>
          <w:type w:val="bbPlcHdr"/>
        </w:types>
        <w:behaviors>
          <w:behavior w:val="content"/>
        </w:behaviors>
        <w:guid w:val="{74F46A4B-7C31-411A-9929-70BF506B2803}"/>
      </w:docPartPr>
      <w:docPartBody>
        <w:p w:rsidR="00E7023F" w:rsidRDefault="00E7023F" w:rsidP="00E7023F">
          <w:pPr>
            <w:pStyle w:val="4B1FE6D04F9845A6BCEEEF84FBB83CD3"/>
          </w:pPr>
          <w:r w:rsidRPr="003D58FC">
            <w:rPr>
              <w:rStyle w:val="PlaceholderText"/>
            </w:rPr>
            <w:t>[Keywords]</w:t>
          </w:r>
        </w:p>
      </w:docPartBody>
    </w:docPart>
    <w:docPart>
      <w:docPartPr>
        <w:name w:val="95636366FC554C82B7600BAD747FE9CE"/>
        <w:category>
          <w:name w:val="General"/>
          <w:gallery w:val="placeholder"/>
        </w:category>
        <w:types>
          <w:type w:val="bbPlcHdr"/>
        </w:types>
        <w:behaviors>
          <w:behavior w:val="content"/>
        </w:behaviors>
        <w:guid w:val="{2FBC4290-B90B-4973-8B19-242EBF7E1742}"/>
      </w:docPartPr>
      <w:docPartBody>
        <w:p w:rsidR="00E7023F" w:rsidRDefault="00E7023F" w:rsidP="00E7023F">
          <w:pPr>
            <w:pStyle w:val="95636366FC554C82B7600BAD747FE9CE"/>
          </w:pPr>
          <w:r w:rsidRPr="003D58FC">
            <w:rPr>
              <w:rStyle w:val="PlaceholderText"/>
            </w:rPr>
            <w:t>[Keywords]</w:t>
          </w:r>
        </w:p>
      </w:docPartBody>
    </w:docPart>
    <w:docPart>
      <w:docPartPr>
        <w:name w:val="13E6957E7EE749E4BF3EE74599A0B957"/>
        <w:category>
          <w:name w:val="General"/>
          <w:gallery w:val="placeholder"/>
        </w:category>
        <w:types>
          <w:type w:val="bbPlcHdr"/>
        </w:types>
        <w:behaviors>
          <w:behavior w:val="content"/>
        </w:behaviors>
        <w:guid w:val="{7FFF71D7-01B1-44A2-93A5-C76844FBC137}"/>
      </w:docPartPr>
      <w:docPartBody>
        <w:p w:rsidR="00E7023F" w:rsidRDefault="00E7023F" w:rsidP="00E7023F">
          <w:pPr>
            <w:pStyle w:val="13E6957E7EE749E4BF3EE74599A0B957"/>
          </w:pPr>
          <w:r w:rsidRPr="003D58FC">
            <w:rPr>
              <w:rStyle w:val="PlaceholderText"/>
            </w:rPr>
            <w:t>[Keywords]</w:t>
          </w:r>
        </w:p>
      </w:docPartBody>
    </w:docPart>
    <w:docPart>
      <w:docPartPr>
        <w:name w:val="F51E5EA2EA324387B5C28A593FC4C402"/>
        <w:category>
          <w:name w:val="General"/>
          <w:gallery w:val="placeholder"/>
        </w:category>
        <w:types>
          <w:type w:val="bbPlcHdr"/>
        </w:types>
        <w:behaviors>
          <w:behavior w:val="content"/>
        </w:behaviors>
        <w:guid w:val="{CF3DF47D-7349-456F-8209-F223083120E7}"/>
      </w:docPartPr>
      <w:docPartBody>
        <w:p w:rsidR="00E7023F" w:rsidRDefault="00E7023F" w:rsidP="00E7023F">
          <w:pPr>
            <w:pStyle w:val="F51E5EA2EA324387B5C28A593FC4C402"/>
          </w:pPr>
          <w:r w:rsidRPr="003D58FC">
            <w:rPr>
              <w:rStyle w:val="PlaceholderText"/>
            </w:rPr>
            <w:t>[Keywords]</w:t>
          </w:r>
        </w:p>
      </w:docPartBody>
    </w:docPart>
    <w:docPart>
      <w:docPartPr>
        <w:name w:val="3B256CA3609B446CADDF7E9E5F1E5824"/>
        <w:category>
          <w:name w:val="General"/>
          <w:gallery w:val="placeholder"/>
        </w:category>
        <w:types>
          <w:type w:val="bbPlcHdr"/>
        </w:types>
        <w:behaviors>
          <w:behavior w:val="content"/>
        </w:behaviors>
        <w:guid w:val="{D9DE8BB2-106D-4938-9140-E06A39F7FD8E}"/>
      </w:docPartPr>
      <w:docPartBody>
        <w:p w:rsidR="00E7023F" w:rsidRDefault="00E7023F" w:rsidP="00E7023F">
          <w:pPr>
            <w:pStyle w:val="3B256CA3609B446CADDF7E9E5F1E5824"/>
          </w:pPr>
          <w:r w:rsidRPr="003D58FC">
            <w:rPr>
              <w:rStyle w:val="PlaceholderText"/>
            </w:rPr>
            <w:t>[Keywords]</w:t>
          </w:r>
        </w:p>
      </w:docPartBody>
    </w:docPart>
    <w:docPart>
      <w:docPartPr>
        <w:name w:val="5683EAED4E7746698EB1DA92DE180A37"/>
        <w:category>
          <w:name w:val="General"/>
          <w:gallery w:val="placeholder"/>
        </w:category>
        <w:types>
          <w:type w:val="bbPlcHdr"/>
        </w:types>
        <w:behaviors>
          <w:behavior w:val="content"/>
        </w:behaviors>
        <w:guid w:val="{AE65B503-54FE-493F-A31D-DF6A24E0FD18}"/>
      </w:docPartPr>
      <w:docPartBody>
        <w:p w:rsidR="00E7023F" w:rsidRDefault="00E7023F" w:rsidP="00E7023F">
          <w:pPr>
            <w:pStyle w:val="5683EAED4E7746698EB1DA92DE180A37"/>
          </w:pPr>
          <w:r w:rsidRPr="003D58FC">
            <w:rPr>
              <w:rStyle w:val="PlaceholderText"/>
            </w:rPr>
            <w:t>[Keywords]</w:t>
          </w:r>
        </w:p>
      </w:docPartBody>
    </w:docPart>
    <w:docPart>
      <w:docPartPr>
        <w:name w:val="C4F9F2E616744EA0A6F7462611159FDB"/>
        <w:category>
          <w:name w:val="General"/>
          <w:gallery w:val="placeholder"/>
        </w:category>
        <w:types>
          <w:type w:val="bbPlcHdr"/>
        </w:types>
        <w:behaviors>
          <w:behavior w:val="content"/>
        </w:behaviors>
        <w:guid w:val="{2D0F9BD6-BE0C-4CDE-8DE8-3CA261D4912D}"/>
      </w:docPartPr>
      <w:docPartBody>
        <w:p w:rsidR="00E7023F" w:rsidRDefault="00E7023F" w:rsidP="00E7023F">
          <w:pPr>
            <w:pStyle w:val="C4F9F2E616744EA0A6F7462611159FDB"/>
          </w:pPr>
          <w:r w:rsidRPr="003D58FC">
            <w:rPr>
              <w:rStyle w:val="PlaceholderText"/>
            </w:rPr>
            <w:t>[Keywords]</w:t>
          </w:r>
        </w:p>
      </w:docPartBody>
    </w:docPart>
    <w:docPart>
      <w:docPartPr>
        <w:name w:val="4ABB03E247F240FD887E17412BB2E953"/>
        <w:category>
          <w:name w:val="General"/>
          <w:gallery w:val="placeholder"/>
        </w:category>
        <w:types>
          <w:type w:val="bbPlcHdr"/>
        </w:types>
        <w:behaviors>
          <w:behavior w:val="content"/>
        </w:behaviors>
        <w:guid w:val="{FABBE106-A089-4B1F-A17A-432527416D9C}"/>
      </w:docPartPr>
      <w:docPartBody>
        <w:p w:rsidR="00E7023F" w:rsidRDefault="00E7023F" w:rsidP="00E7023F">
          <w:pPr>
            <w:pStyle w:val="4ABB03E247F240FD887E17412BB2E953"/>
          </w:pPr>
          <w:r w:rsidRPr="003D58FC">
            <w:rPr>
              <w:rStyle w:val="PlaceholderText"/>
            </w:rPr>
            <w:t>[Keywords]</w:t>
          </w:r>
        </w:p>
      </w:docPartBody>
    </w:docPart>
    <w:docPart>
      <w:docPartPr>
        <w:name w:val="03F99A772FAF4793B0FD6B706B407E39"/>
        <w:category>
          <w:name w:val="General"/>
          <w:gallery w:val="placeholder"/>
        </w:category>
        <w:types>
          <w:type w:val="bbPlcHdr"/>
        </w:types>
        <w:behaviors>
          <w:behavior w:val="content"/>
        </w:behaviors>
        <w:guid w:val="{5880A236-90A6-4B94-BBAC-3D7CD8CE624F}"/>
      </w:docPartPr>
      <w:docPartBody>
        <w:p w:rsidR="00E7023F" w:rsidRDefault="00E7023F" w:rsidP="00E7023F">
          <w:pPr>
            <w:pStyle w:val="03F99A772FAF4793B0FD6B706B407E39"/>
          </w:pPr>
          <w:r w:rsidRPr="003D58FC">
            <w:rPr>
              <w:rStyle w:val="PlaceholderText"/>
            </w:rPr>
            <w:t>[Keywords]</w:t>
          </w:r>
        </w:p>
      </w:docPartBody>
    </w:docPart>
    <w:docPart>
      <w:docPartPr>
        <w:name w:val="1C70D072037A4E2482A086D5EFFE6FEB"/>
        <w:category>
          <w:name w:val="General"/>
          <w:gallery w:val="placeholder"/>
        </w:category>
        <w:types>
          <w:type w:val="bbPlcHdr"/>
        </w:types>
        <w:behaviors>
          <w:behavior w:val="content"/>
        </w:behaviors>
        <w:guid w:val="{0395A36A-BA4F-4BF8-86A1-703495DF89D1}"/>
      </w:docPartPr>
      <w:docPartBody>
        <w:p w:rsidR="00E7023F" w:rsidRDefault="00E7023F" w:rsidP="00E7023F">
          <w:pPr>
            <w:pStyle w:val="1C70D072037A4E2482A086D5EFFE6FEB"/>
          </w:pPr>
          <w:r w:rsidRPr="003D58FC">
            <w:rPr>
              <w:rStyle w:val="PlaceholderText"/>
            </w:rPr>
            <w:t>[Keywords]</w:t>
          </w:r>
        </w:p>
      </w:docPartBody>
    </w:docPart>
    <w:docPart>
      <w:docPartPr>
        <w:name w:val="AC2167DED7184411A5A701EACB862C93"/>
        <w:category>
          <w:name w:val="General"/>
          <w:gallery w:val="placeholder"/>
        </w:category>
        <w:types>
          <w:type w:val="bbPlcHdr"/>
        </w:types>
        <w:behaviors>
          <w:behavior w:val="content"/>
        </w:behaviors>
        <w:guid w:val="{009861BA-D93E-499E-B09B-C57F376BDC32}"/>
      </w:docPartPr>
      <w:docPartBody>
        <w:p w:rsidR="00E7023F" w:rsidRDefault="00E7023F" w:rsidP="00E7023F">
          <w:pPr>
            <w:pStyle w:val="AC2167DED7184411A5A701EACB862C93"/>
          </w:pPr>
          <w:r w:rsidRPr="003D58FC">
            <w:rPr>
              <w:rStyle w:val="PlaceholderText"/>
            </w:rPr>
            <w:t>[Keywords]</w:t>
          </w:r>
        </w:p>
      </w:docPartBody>
    </w:docPart>
    <w:docPart>
      <w:docPartPr>
        <w:name w:val="6B92469799C6451AB873B261EC7D247C"/>
        <w:category>
          <w:name w:val="General"/>
          <w:gallery w:val="placeholder"/>
        </w:category>
        <w:types>
          <w:type w:val="bbPlcHdr"/>
        </w:types>
        <w:behaviors>
          <w:behavior w:val="content"/>
        </w:behaviors>
        <w:guid w:val="{D37386D2-84C3-48CC-8C0B-5A89AD6C5324}"/>
      </w:docPartPr>
      <w:docPartBody>
        <w:p w:rsidR="00E7023F" w:rsidRDefault="00E7023F" w:rsidP="00E7023F">
          <w:pPr>
            <w:pStyle w:val="6B92469799C6451AB873B261EC7D247C"/>
          </w:pPr>
          <w:r w:rsidRPr="003D58FC">
            <w:rPr>
              <w:rStyle w:val="PlaceholderText"/>
            </w:rPr>
            <w:t>[Keywords]</w:t>
          </w:r>
        </w:p>
      </w:docPartBody>
    </w:docPart>
    <w:docPart>
      <w:docPartPr>
        <w:name w:val="41BE22EF290E4DBBBF9CC51589868BB5"/>
        <w:category>
          <w:name w:val="General"/>
          <w:gallery w:val="placeholder"/>
        </w:category>
        <w:types>
          <w:type w:val="bbPlcHdr"/>
        </w:types>
        <w:behaviors>
          <w:behavior w:val="content"/>
        </w:behaviors>
        <w:guid w:val="{99461E1C-399B-419A-BBFB-CD09D1173CA5}"/>
      </w:docPartPr>
      <w:docPartBody>
        <w:p w:rsidR="00E7023F" w:rsidRDefault="00E7023F" w:rsidP="00E7023F">
          <w:pPr>
            <w:pStyle w:val="41BE22EF290E4DBBBF9CC51589868BB5"/>
          </w:pPr>
          <w:r w:rsidRPr="003D58FC">
            <w:rPr>
              <w:rStyle w:val="PlaceholderText"/>
            </w:rPr>
            <w:t>[Keywords]</w:t>
          </w:r>
        </w:p>
      </w:docPartBody>
    </w:docPart>
    <w:docPart>
      <w:docPartPr>
        <w:name w:val="31A1DA89007043E5B0C1E42EE5094330"/>
        <w:category>
          <w:name w:val="General"/>
          <w:gallery w:val="placeholder"/>
        </w:category>
        <w:types>
          <w:type w:val="bbPlcHdr"/>
        </w:types>
        <w:behaviors>
          <w:behavior w:val="content"/>
        </w:behaviors>
        <w:guid w:val="{0135CA49-7E98-409F-BC2E-0E1DA4FB3C17}"/>
      </w:docPartPr>
      <w:docPartBody>
        <w:p w:rsidR="00E7023F" w:rsidRDefault="00E7023F" w:rsidP="00E7023F">
          <w:pPr>
            <w:pStyle w:val="31A1DA89007043E5B0C1E42EE5094330"/>
          </w:pPr>
          <w:r w:rsidRPr="003D58FC">
            <w:rPr>
              <w:rStyle w:val="PlaceholderText"/>
            </w:rPr>
            <w:t>[Keywords]</w:t>
          </w:r>
        </w:p>
      </w:docPartBody>
    </w:docPart>
    <w:docPart>
      <w:docPartPr>
        <w:name w:val="7D5AD00676EB4451936D4E0241CCCB90"/>
        <w:category>
          <w:name w:val="General"/>
          <w:gallery w:val="placeholder"/>
        </w:category>
        <w:types>
          <w:type w:val="bbPlcHdr"/>
        </w:types>
        <w:behaviors>
          <w:behavior w:val="content"/>
        </w:behaviors>
        <w:guid w:val="{E90F4537-FB49-4DB4-9DEC-698211155B8D}"/>
      </w:docPartPr>
      <w:docPartBody>
        <w:p w:rsidR="00E7023F" w:rsidRDefault="00E7023F" w:rsidP="00E7023F">
          <w:pPr>
            <w:pStyle w:val="7D5AD00676EB4451936D4E0241CCCB90"/>
          </w:pPr>
          <w:r w:rsidRPr="003D58FC">
            <w:rPr>
              <w:rStyle w:val="PlaceholderText"/>
            </w:rPr>
            <w:t>[Keywords]</w:t>
          </w:r>
        </w:p>
      </w:docPartBody>
    </w:docPart>
    <w:docPart>
      <w:docPartPr>
        <w:name w:val="63F2B99653924E859CFC858BAFEF839B"/>
        <w:category>
          <w:name w:val="General"/>
          <w:gallery w:val="placeholder"/>
        </w:category>
        <w:types>
          <w:type w:val="bbPlcHdr"/>
        </w:types>
        <w:behaviors>
          <w:behavior w:val="content"/>
        </w:behaviors>
        <w:guid w:val="{3C90BB47-7189-4E0E-A020-1FE3458BBB0C}"/>
      </w:docPartPr>
      <w:docPartBody>
        <w:p w:rsidR="00E7023F" w:rsidRDefault="00E7023F" w:rsidP="00E7023F">
          <w:pPr>
            <w:pStyle w:val="63F2B99653924E859CFC858BAFEF839B"/>
          </w:pPr>
          <w:r w:rsidRPr="003D58FC">
            <w:rPr>
              <w:rStyle w:val="PlaceholderText"/>
            </w:rPr>
            <w:t>[Keywords]</w:t>
          </w:r>
        </w:p>
      </w:docPartBody>
    </w:docPart>
    <w:docPart>
      <w:docPartPr>
        <w:name w:val="0569900F91454B3D80348F808252DFA4"/>
        <w:category>
          <w:name w:val="General"/>
          <w:gallery w:val="placeholder"/>
        </w:category>
        <w:types>
          <w:type w:val="bbPlcHdr"/>
        </w:types>
        <w:behaviors>
          <w:behavior w:val="content"/>
        </w:behaviors>
        <w:guid w:val="{E1244AD7-E641-4267-B3BB-B33C9EB69935}"/>
      </w:docPartPr>
      <w:docPartBody>
        <w:p w:rsidR="00E7023F" w:rsidRDefault="00E7023F" w:rsidP="00E7023F">
          <w:pPr>
            <w:pStyle w:val="0569900F91454B3D80348F808252DFA4"/>
          </w:pPr>
          <w:r w:rsidRPr="003D58FC">
            <w:rPr>
              <w:rStyle w:val="PlaceholderText"/>
            </w:rPr>
            <w:t>[Keywords]</w:t>
          </w:r>
        </w:p>
      </w:docPartBody>
    </w:docPart>
    <w:docPart>
      <w:docPartPr>
        <w:name w:val="0FB7FEDF75B740BF81807CDFD319E821"/>
        <w:category>
          <w:name w:val="General"/>
          <w:gallery w:val="placeholder"/>
        </w:category>
        <w:types>
          <w:type w:val="bbPlcHdr"/>
        </w:types>
        <w:behaviors>
          <w:behavior w:val="content"/>
        </w:behaviors>
        <w:guid w:val="{AB5C20E5-4FA0-4BE5-8B5B-7011427C157D}"/>
      </w:docPartPr>
      <w:docPartBody>
        <w:p w:rsidR="00E7023F" w:rsidRDefault="00E7023F" w:rsidP="00E7023F">
          <w:pPr>
            <w:pStyle w:val="0FB7FEDF75B740BF81807CDFD319E821"/>
          </w:pPr>
          <w:r w:rsidRPr="003D58FC">
            <w:rPr>
              <w:rStyle w:val="PlaceholderText"/>
            </w:rPr>
            <w:t>[Keywords]</w:t>
          </w:r>
        </w:p>
      </w:docPartBody>
    </w:docPart>
    <w:docPart>
      <w:docPartPr>
        <w:name w:val="10A3A1138FA54D428E37563403778017"/>
        <w:category>
          <w:name w:val="General"/>
          <w:gallery w:val="placeholder"/>
        </w:category>
        <w:types>
          <w:type w:val="bbPlcHdr"/>
        </w:types>
        <w:behaviors>
          <w:behavior w:val="content"/>
        </w:behaviors>
        <w:guid w:val="{B9D488CD-F1A1-48D5-9DB3-423AE5C9AF7F}"/>
      </w:docPartPr>
      <w:docPartBody>
        <w:p w:rsidR="00E7023F" w:rsidRDefault="00E7023F" w:rsidP="00E7023F">
          <w:pPr>
            <w:pStyle w:val="10A3A1138FA54D428E37563403778017"/>
          </w:pPr>
          <w:r w:rsidRPr="003D58FC">
            <w:rPr>
              <w:rStyle w:val="PlaceholderText"/>
            </w:rPr>
            <w:t>[Keywords]</w:t>
          </w:r>
        </w:p>
      </w:docPartBody>
    </w:docPart>
    <w:docPart>
      <w:docPartPr>
        <w:name w:val="59831BE29F0A45A3B7E3E5D3168918A1"/>
        <w:category>
          <w:name w:val="General"/>
          <w:gallery w:val="placeholder"/>
        </w:category>
        <w:types>
          <w:type w:val="bbPlcHdr"/>
        </w:types>
        <w:behaviors>
          <w:behavior w:val="content"/>
        </w:behaviors>
        <w:guid w:val="{8558A970-6355-455B-8296-7D35CFBF1BAF}"/>
      </w:docPartPr>
      <w:docPartBody>
        <w:p w:rsidR="00E7023F" w:rsidRDefault="00E7023F" w:rsidP="00E7023F">
          <w:pPr>
            <w:pStyle w:val="59831BE29F0A45A3B7E3E5D3168918A1"/>
          </w:pPr>
          <w:r w:rsidRPr="003D58FC">
            <w:rPr>
              <w:rStyle w:val="PlaceholderText"/>
            </w:rPr>
            <w:t>[Keywords]</w:t>
          </w:r>
        </w:p>
      </w:docPartBody>
    </w:docPart>
    <w:docPart>
      <w:docPartPr>
        <w:name w:val="6C405186146D40EFA242754DE17FF1CB"/>
        <w:category>
          <w:name w:val="General"/>
          <w:gallery w:val="placeholder"/>
        </w:category>
        <w:types>
          <w:type w:val="bbPlcHdr"/>
        </w:types>
        <w:behaviors>
          <w:behavior w:val="content"/>
        </w:behaviors>
        <w:guid w:val="{91C4ED3D-08CA-49B2-BB78-8DC3A93474D6}"/>
      </w:docPartPr>
      <w:docPartBody>
        <w:p w:rsidR="00E7023F" w:rsidRDefault="00E7023F" w:rsidP="00E7023F">
          <w:pPr>
            <w:pStyle w:val="6C405186146D40EFA242754DE17FF1CB"/>
          </w:pPr>
          <w:r w:rsidRPr="003D58FC">
            <w:rPr>
              <w:rStyle w:val="PlaceholderText"/>
            </w:rPr>
            <w:t>[Keywords]</w:t>
          </w:r>
        </w:p>
      </w:docPartBody>
    </w:docPart>
    <w:docPart>
      <w:docPartPr>
        <w:name w:val="653ED7B9074B467A88B018061748C0E6"/>
        <w:category>
          <w:name w:val="General"/>
          <w:gallery w:val="placeholder"/>
        </w:category>
        <w:types>
          <w:type w:val="bbPlcHdr"/>
        </w:types>
        <w:behaviors>
          <w:behavior w:val="content"/>
        </w:behaviors>
        <w:guid w:val="{1F94E9DA-DB49-408A-A8C4-A744FFDB09AB}"/>
      </w:docPartPr>
      <w:docPartBody>
        <w:p w:rsidR="00E7023F" w:rsidRDefault="00E7023F" w:rsidP="00E7023F">
          <w:pPr>
            <w:pStyle w:val="653ED7B9074B467A88B018061748C0E6"/>
          </w:pPr>
          <w:r w:rsidRPr="003D58FC">
            <w:rPr>
              <w:rStyle w:val="PlaceholderText"/>
            </w:rPr>
            <w:t>[Keywords]</w:t>
          </w:r>
        </w:p>
      </w:docPartBody>
    </w:docPart>
    <w:docPart>
      <w:docPartPr>
        <w:name w:val="5CB4E13196B140C7B69B3C68193AC46B"/>
        <w:category>
          <w:name w:val="General"/>
          <w:gallery w:val="placeholder"/>
        </w:category>
        <w:types>
          <w:type w:val="bbPlcHdr"/>
        </w:types>
        <w:behaviors>
          <w:behavior w:val="content"/>
        </w:behaviors>
        <w:guid w:val="{4C136199-7C9C-4F0D-AFEF-EE50BEC807B9}"/>
      </w:docPartPr>
      <w:docPartBody>
        <w:p w:rsidR="00E7023F" w:rsidRDefault="00E7023F" w:rsidP="00E7023F">
          <w:pPr>
            <w:pStyle w:val="5CB4E13196B140C7B69B3C68193AC46B"/>
          </w:pPr>
          <w:r w:rsidRPr="003D58FC">
            <w:rPr>
              <w:rStyle w:val="PlaceholderText"/>
            </w:rPr>
            <w:t>[Keywords]</w:t>
          </w:r>
        </w:p>
      </w:docPartBody>
    </w:docPart>
    <w:docPart>
      <w:docPartPr>
        <w:name w:val="83BEAA760DDA436B8DFE525119DD57E2"/>
        <w:category>
          <w:name w:val="General"/>
          <w:gallery w:val="placeholder"/>
        </w:category>
        <w:types>
          <w:type w:val="bbPlcHdr"/>
        </w:types>
        <w:behaviors>
          <w:behavior w:val="content"/>
        </w:behaviors>
        <w:guid w:val="{D386D5CC-5F42-47BD-8B23-D20FCE216E98}"/>
      </w:docPartPr>
      <w:docPartBody>
        <w:p w:rsidR="00E7023F" w:rsidRDefault="00E7023F" w:rsidP="00E7023F">
          <w:pPr>
            <w:pStyle w:val="83BEAA760DDA436B8DFE525119DD57E2"/>
          </w:pPr>
          <w:r w:rsidRPr="003D58FC">
            <w:rPr>
              <w:rStyle w:val="PlaceholderText"/>
            </w:rPr>
            <w:t>[Keywords]</w:t>
          </w:r>
        </w:p>
      </w:docPartBody>
    </w:docPart>
    <w:docPart>
      <w:docPartPr>
        <w:name w:val="9C8F4FFEF452421088EB5EFA82F859B8"/>
        <w:category>
          <w:name w:val="General"/>
          <w:gallery w:val="placeholder"/>
        </w:category>
        <w:types>
          <w:type w:val="bbPlcHdr"/>
        </w:types>
        <w:behaviors>
          <w:behavior w:val="content"/>
        </w:behaviors>
        <w:guid w:val="{4E73FA37-7A16-4D26-BFE3-1D99C902FCD1}"/>
      </w:docPartPr>
      <w:docPartBody>
        <w:p w:rsidR="00E7023F" w:rsidRDefault="00E7023F" w:rsidP="00E7023F">
          <w:pPr>
            <w:pStyle w:val="9C8F4FFEF452421088EB5EFA82F859B8"/>
          </w:pPr>
          <w:r w:rsidRPr="003D58FC">
            <w:rPr>
              <w:rStyle w:val="PlaceholderText"/>
            </w:rPr>
            <w:t>[Keywords]</w:t>
          </w:r>
        </w:p>
      </w:docPartBody>
    </w:docPart>
    <w:docPart>
      <w:docPartPr>
        <w:name w:val="E3B90A98410C40DEA50A6BD70DEAD0CB"/>
        <w:category>
          <w:name w:val="General"/>
          <w:gallery w:val="placeholder"/>
        </w:category>
        <w:types>
          <w:type w:val="bbPlcHdr"/>
        </w:types>
        <w:behaviors>
          <w:behavior w:val="content"/>
        </w:behaviors>
        <w:guid w:val="{0068F370-7DC5-468F-8A68-84D81753F119}"/>
      </w:docPartPr>
      <w:docPartBody>
        <w:p w:rsidR="00E7023F" w:rsidRDefault="00E7023F" w:rsidP="00E7023F">
          <w:pPr>
            <w:pStyle w:val="E3B90A98410C40DEA50A6BD70DEAD0CB"/>
          </w:pPr>
          <w:r w:rsidRPr="003D58FC">
            <w:rPr>
              <w:rStyle w:val="PlaceholderText"/>
            </w:rPr>
            <w:t>[Keywords]</w:t>
          </w:r>
        </w:p>
      </w:docPartBody>
    </w:docPart>
    <w:docPart>
      <w:docPartPr>
        <w:name w:val="0C9C4A3B554A4BC3ADB1D28262604D95"/>
        <w:category>
          <w:name w:val="General"/>
          <w:gallery w:val="placeholder"/>
        </w:category>
        <w:types>
          <w:type w:val="bbPlcHdr"/>
        </w:types>
        <w:behaviors>
          <w:behavior w:val="content"/>
        </w:behaviors>
        <w:guid w:val="{74086BC7-D0C3-4445-B631-54F40914E476}"/>
      </w:docPartPr>
      <w:docPartBody>
        <w:p w:rsidR="00E7023F" w:rsidRDefault="00E7023F" w:rsidP="00E7023F">
          <w:pPr>
            <w:pStyle w:val="0C9C4A3B554A4BC3ADB1D28262604D95"/>
          </w:pPr>
          <w:r w:rsidRPr="003D58FC">
            <w:rPr>
              <w:rStyle w:val="PlaceholderText"/>
            </w:rPr>
            <w:t>[Keywords]</w:t>
          </w:r>
        </w:p>
      </w:docPartBody>
    </w:docPart>
    <w:docPart>
      <w:docPartPr>
        <w:name w:val="1C4A67899C69447199C1C1D835DC0CAA"/>
        <w:category>
          <w:name w:val="General"/>
          <w:gallery w:val="placeholder"/>
        </w:category>
        <w:types>
          <w:type w:val="bbPlcHdr"/>
        </w:types>
        <w:behaviors>
          <w:behavior w:val="content"/>
        </w:behaviors>
        <w:guid w:val="{EA954E78-A1C2-4264-9E81-4EA12C1CB46B}"/>
      </w:docPartPr>
      <w:docPartBody>
        <w:p w:rsidR="00E7023F" w:rsidRDefault="00E7023F" w:rsidP="00E7023F">
          <w:pPr>
            <w:pStyle w:val="1C4A67899C69447199C1C1D835DC0CAA"/>
          </w:pPr>
          <w:r w:rsidRPr="003D58FC">
            <w:rPr>
              <w:rStyle w:val="PlaceholderText"/>
            </w:rPr>
            <w:t>[Keywords]</w:t>
          </w:r>
        </w:p>
      </w:docPartBody>
    </w:docPart>
    <w:docPart>
      <w:docPartPr>
        <w:name w:val="266220EC35C74780AF6F123DA4EB9D31"/>
        <w:category>
          <w:name w:val="General"/>
          <w:gallery w:val="placeholder"/>
        </w:category>
        <w:types>
          <w:type w:val="bbPlcHdr"/>
        </w:types>
        <w:behaviors>
          <w:behavior w:val="content"/>
        </w:behaviors>
        <w:guid w:val="{4D3A2216-F021-4980-AB86-5A60296EBAB2}"/>
      </w:docPartPr>
      <w:docPartBody>
        <w:p w:rsidR="00E7023F" w:rsidRDefault="00E7023F" w:rsidP="00E7023F">
          <w:pPr>
            <w:pStyle w:val="266220EC35C74780AF6F123DA4EB9D31"/>
          </w:pPr>
          <w:r w:rsidRPr="003D58FC">
            <w:rPr>
              <w:rStyle w:val="PlaceholderText"/>
            </w:rPr>
            <w:t>[Keywords]</w:t>
          </w:r>
        </w:p>
      </w:docPartBody>
    </w:docPart>
    <w:docPart>
      <w:docPartPr>
        <w:name w:val="17CB81A3D01044879B8B766D0CBA49D9"/>
        <w:category>
          <w:name w:val="General"/>
          <w:gallery w:val="placeholder"/>
        </w:category>
        <w:types>
          <w:type w:val="bbPlcHdr"/>
        </w:types>
        <w:behaviors>
          <w:behavior w:val="content"/>
        </w:behaviors>
        <w:guid w:val="{776ABE5E-EE8A-4DBC-AF35-5D6B0A745045}"/>
      </w:docPartPr>
      <w:docPartBody>
        <w:p w:rsidR="00E7023F" w:rsidRDefault="00E7023F" w:rsidP="00E7023F">
          <w:pPr>
            <w:pStyle w:val="17CB81A3D01044879B8B766D0CBA49D9"/>
          </w:pPr>
          <w:r w:rsidRPr="003D58FC">
            <w:rPr>
              <w:rStyle w:val="PlaceholderText"/>
            </w:rPr>
            <w:t>[Keywords]</w:t>
          </w:r>
        </w:p>
      </w:docPartBody>
    </w:docPart>
    <w:docPart>
      <w:docPartPr>
        <w:name w:val="F78E138C573C456F9FA8183676A28E58"/>
        <w:category>
          <w:name w:val="General"/>
          <w:gallery w:val="placeholder"/>
        </w:category>
        <w:types>
          <w:type w:val="bbPlcHdr"/>
        </w:types>
        <w:behaviors>
          <w:behavior w:val="content"/>
        </w:behaviors>
        <w:guid w:val="{2608719B-6002-4E4F-8D71-08CDB7BDD12E}"/>
      </w:docPartPr>
      <w:docPartBody>
        <w:p w:rsidR="00E7023F" w:rsidRDefault="00E7023F" w:rsidP="00E7023F">
          <w:pPr>
            <w:pStyle w:val="F78E138C573C456F9FA8183676A28E58"/>
          </w:pPr>
          <w:r w:rsidRPr="003D58FC">
            <w:rPr>
              <w:rStyle w:val="PlaceholderText"/>
            </w:rPr>
            <w:t>[Keywords]</w:t>
          </w:r>
        </w:p>
      </w:docPartBody>
    </w:docPart>
    <w:docPart>
      <w:docPartPr>
        <w:name w:val="F28EEE885738461D9AC4F2481770105F"/>
        <w:category>
          <w:name w:val="General"/>
          <w:gallery w:val="placeholder"/>
        </w:category>
        <w:types>
          <w:type w:val="bbPlcHdr"/>
        </w:types>
        <w:behaviors>
          <w:behavior w:val="content"/>
        </w:behaviors>
        <w:guid w:val="{9F24ABC9-D755-4D8D-BF72-A3368B1500D4}"/>
      </w:docPartPr>
      <w:docPartBody>
        <w:p w:rsidR="00E7023F" w:rsidRDefault="00E7023F" w:rsidP="00E7023F">
          <w:pPr>
            <w:pStyle w:val="F28EEE885738461D9AC4F2481770105F"/>
          </w:pPr>
          <w:r w:rsidRPr="003D58FC">
            <w:rPr>
              <w:rStyle w:val="PlaceholderText"/>
            </w:rPr>
            <w:t>[Keywords]</w:t>
          </w:r>
        </w:p>
      </w:docPartBody>
    </w:docPart>
    <w:docPart>
      <w:docPartPr>
        <w:name w:val="3C1E1D405AFA442E924F44419B00588A"/>
        <w:category>
          <w:name w:val="General"/>
          <w:gallery w:val="placeholder"/>
        </w:category>
        <w:types>
          <w:type w:val="bbPlcHdr"/>
        </w:types>
        <w:behaviors>
          <w:behavior w:val="content"/>
        </w:behaviors>
        <w:guid w:val="{0E0B5BE5-7EED-4335-B51C-42E6DAA667ED}"/>
      </w:docPartPr>
      <w:docPartBody>
        <w:p w:rsidR="00E7023F" w:rsidRDefault="00E7023F" w:rsidP="00E7023F">
          <w:pPr>
            <w:pStyle w:val="3C1E1D405AFA442E924F44419B00588A"/>
          </w:pPr>
          <w:r w:rsidRPr="003D58FC">
            <w:rPr>
              <w:rStyle w:val="PlaceholderText"/>
            </w:rPr>
            <w:t>[Keywords]</w:t>
          </w:r>
        </w:p>
      </w:docPartBody>
    </w:docPart>
    <w:docPart>
      <w:docPartPr>
        <w:name w:val="BB235A6CB4BB4FB7B83D8A90FB1707ED"/>
        <w:category>
          <w:name w:val="General"/>
          <w:gallery w:val="placeholder"/>
        </w:category>
        <w:types>
          <w:type w:val="bbPlcHdr"/>
        </w:types>
        <w:behaviors>
          <w:behavior w:val="content"/>
        </w:behaviors>
        <w:guid w:val="{7C702F3D-A18C-43DD-89BE-7024D1AE4D2D}"/>
      </w:docPartPr>
      <w:docPartBody>
        <w:p w:rsidR="00E7023F" w:rsidRDefault="00E7023F" w:rsidP="00E7023F">
          <w:pPr>
            <w:pStyle w:val="BB235A6CB4BB4FB7B83D8A90FB1707ED"/>
          </w:pPr>
          <w:r w:rsidRPr="003D58FC">
            <w:rPr>
              <w:rStyle w:val="PlaceholderText"/>
            </w:rPr>
            <w:t>[Keywords]</w:t>
          </w:r>
        </w:p>
      </w:docPartBody>
    </w:docPart>
    <w:docPart>
      <w:docPartPr>
        <w:name w:val="197E9E74154248528A0D1BC8F80C1F5E"/>
        <w:category>
          <w:name w:val="General"/>
          <w:gallery w:val="placeholder"/>
        </w:category>
        <w:types>
          <w:type w:val="bbPlcHdr"/>
        </w:types>
        <w:behaviors>
          <w:behavior w:val="content"/>
        </w:behaviors>
        <w:guid w:val="{035FCC74-8A74-4443-865E-9105ADEA3FE8}"/>
      </w:docPartPr>
      <w:docPartBody>
        <w:p w:rsidR="00E7023F" w:rsidRDefault="00E7023F" w:rsidP="00E7023F">
          <w:pPr>
            <w:pStyle w:val="197E9E74154248528A0D1BC8F80C1F5E"/>
          </w:pPr>
          <w:r w:rsidRPr="003D58FC">
            <w:rPr>
              <w:rStyle w:val="PlaceholderText"/>
            </w:rPr>
            <w:t>[Keywords]</w:t>
          </w:r>
        </w:p>
      </w:docPartBody>
    </w:docPart>
    <w:docPart>
      <w:docPartPr>
        <w:name w:val="ADCCAF8FE9364506B99309255935F87B"/>
        <w:category>
          <w:name w:val="General"/>
          <w:gallery w:val="placeholder"/>
        </w:category>
        <w:types>
          <w:type w:val="bbPlcHdr"/>
        </w:types>
        <w:behaviors>
          <w:behavior w:val="content"/>
        </w:behaviors>
        <w:guid w:val="{407EA125-90DE-4CB3-94FA-99AF0AA4FBF0}"/>
      </w:docPartPr>
      <w:docPartBody>
        <w:p w:rsidR="00E7023F" w:rsidRDefault="00E7023F" w:rsidP="00E7023F">
          <w:pPr>
            <w:pStyle w:val="ADCCAF8FE9364506B99309255935F87B"/>
          </w:pPr>
          <w:r w:rsidRPr="003D58FC">
            <w:rPr>
              <w:rStyle w:val="PlaceholderText"/>
            </w:rPr>
            <w:t>[Keywords]</w:t>
          </w:r>
        </w:p>
      </w:docPartBody>
    </w:docPart>
    <w:docPart>
      <w:docPartPr>
        <w:name w:val="A152DA87BBC64E1583B674925822DDD0"/>
        <w:category>
          <w:name w:val="General"/>
          <w:gallery w:val="placeholder"/>
        </w:category>
        <w:types>
          <w:type w:val="bbPlcHdr"/>
        </w:types>
        <w:behaviors>
          <w:behavior w:val="content"/>
        </w:behaviors>
        <w:guid w:val="{C09E25A0-0563-4DB0-AE34-637680E4A2C3}"/>
      </w:docPartPr>
      <w:docPartBody>
        <w:p w:rsidR="00E7023F" w:rsidRDefault="00E7023F" w:rsidP="00E7023F">
          <w:pPr>
            <w:pStyle w:val="A152DA87BBC64E1583B674925822DDD0"/>
          </w:pPr>
          <w:r w:rsidRPr="003D58FC">
            <w:rPr>
              <w:rStyle w:val="PlaceholderText"/>
            </w:rPr>
            <w:t>[Keywords]</w:t>
          </w:r>
        </w:p>
      </w:docPartBody>
    </w:docPart>
    <w:docPart>
      <w:docPartPr>
        <w:name w:val="D2F72CDD04C24ED585EB3F14FC579884"/>
        <w:category>
          <w:name w:val="General"/>
          <w:gallery w:val="placeholder"/>
        </w:category>
        <w:types>
          <w:type w:val="bbPlcHdr"/>
        </w:types>
        <w:behaviors>
          <w:behavior w:val="content"/>
        </w:behaviors>
        <w:guid w:val="{133887E8-6E24-4C39-BEE9-88CBB5133E6D}"/>
      </w:docPartPr>
      <w:docPartBody>
        <w:p w:rsidR="00E7023F" w:rsidRDefault="00E7023F" w:rsidP="00E7023F">
          <w:pPr>
            <w:pStyle w:val="D2F72CDD04C24ED585EB3F14FC579884"/>
          </w:pPr>
          <w:r w:rsidRPr="003D58FC">
            <w:rPr>
              <w:rStyle w:val="PlaceholderText"/>
            </w:rPr>
            <w:t>[Keywords]</w:t>
          </w:r>
        </w:p>
      </w:docPartBody>
    </w:docPart>
    <w:docPart>
      <w:docPartPr>
        <w:name w:val="ADF675C7DD234649ACB36FDBB1D0A24D"/>
        <w:category>
          <w:name w:val="General"/>
          <w:gallery w:val="placeholder"/>
        </w:category>
        <w:types>
          <w:type w:val="bbPlcHdr"/>
        </w:types>
        <w:behaviors>
          <w:behavior w:val="content"/>
        </w:behaviors>
        <w:guid w:val="{DD5EE1D2-FEB4-41A2-9704-79497785F3A7}"/>
      </w:docPartPr>
      <w:docPartBody>
        <w:p w:rsidR="00E7023F" w:rsidRDefault="00E7023F" w:rsidP="00E7023F">
          <w:pPr>
            <w:pStyle w:val="ADF675C7DD234649ACB36FDBB1D0A24D"/>
          </w:pPr>
          <w:r w:rsidRPr="003D58FC">
            <w:rPr>
              <w:rStyle w:val="PlaceholderText"/>
            </w:rPr>
            <w:t>[Keywords]</w:t>
          </w:r>
        </w:p>
      </w:docPartBody>
    </w:docPart>
    <w:docPart>
      <w:docPartPr>
        <w:name w:val="E465F0CC9A6F409EACFB5A2A79C9B95E"/>
        <w:category>
          <w:name w:val="General"/>
          <w:gallery w:val="placeholder"/>
        </w:category>
        <w:types>
          <w:type w:val="bbPlcHdr"/>
        </w:types>
        <w:behaviors>
          <w:behavior w:val="content"/>
        </w:behaviors>
        <w:guid w:val="{F07B937E-8252-4206-AD58-1075EB89503E}"/>
      </w:docPartPr>
      <w:docPartBody>
        <w:p w:rsidR="00E7023F" w:rsidRDefault="00E7023F" w:rsidP="00E7023F">
          <w:pPr>
            <w:pStyle w:val="E465F0CC9A6F409EACFB5A2A79C9B95E"/>
          </w:pPr>
          <w:r w:rsidRPr="003D58FC">
            <w:rPr>
              <w:rStyle w:val="PlaceholderText"/>
            </w:rPr>
            <w:t>[Keywords]</w:t>
          </w:r>
        </w:p>
      </w:docPartBody>
    </w:docPart>
    <w:docPart>
      <w:docPartPr>
        <w:name w:val="5F6EACF2FBCD4CB39885BABCC51B6418"/>
        <w:category>
          <w:name w:val="General"/>
          <w:gallery w:val="placeholder"/>
        </w:category>
        <w:types>
          <w:type w:val="bbPlcHdr"/>
        </w:types>
        <w:behaviors>
          <w:behavior w:val="content"/>
        </w:behaviors>
        <w:guid w:val="{A971C596-CAEC-44C7-B59E-D61AE1533E3F}"/>
      </w:docPartPr>
      <w:docPartBody>
        <w:p w:rsidR="00E7023F" w:rsidRDefault="00E7023F" w:rsidP="00E7023F">
          <w:pPr>
            <w:pStyle w:val="5F6EACF2FBCD4CB39885BABCC51B6418"/>
          </w:pPr>
          <w:r w:rsidRPr="003D58FC">
            <w:rPr>
              <w:rStyle w:val="PlaceholderText"/>
            </w:rPr>
            <w:t>[Keywords]</w:t>
          </w:r>
        </w:p>
      </w:docPartBody>
    </w:docPart>
    <w:docPart>
      <w:docPartPr>
        <w:name w:val="A47BF7720F3543E78A315C72ED6B556E"/>
        <w:category>
          <w:name w:val="General"/>
          <w:gallery w:val="placeholder"/>
        </w:category>
        <w:types>
          <w:type w:val="bbPlcHdr"/>
        </w:types>
        <w:behaviors>
          <w:behavior w:val="content"/>
        </w:behaviors>
        <w:guid w:val="{2E0B9845-9D4C-4555-B3A4-4BFBEC65E185}"/>
      </w:docPartPr>
      <w:docPartBody>
        <w:p w:rsidR="00E7023F" w:rsidRDefault="00E7023F" w:rsidP="00E7023F">
          <w:pPr>
            <w:pStyle w:val="A47BF7720F3543E78A315C72ED6B556E"/>
          </w:pPr>
          <w:r w:rsidRPr="003D58FC">
            <w:rPr>
              <w:rStyle w:val="PlaceholderText"/>
            </w:rPr>
            <w:t>[Keywords]</w:t>
          </w:r>
        </w:p>
      </w:docPartBody>
    </w:docPart>
    <w:docPart>
      <w:docPartPr>
        <w:name w:val="565FA1786263444C9BDBC6F62918762B"/>
        <w:category>
          <w:name w:val="General"/>
          <w:gallery w:val="placeholder"/>
        </w:category>
        <w:types>
          <w:type w:val="bbPlcHdr"/>
        </w:types>
        <w:behaviors>
          <w:behavior w:val="content"/>
        </w:behaviors>
        <w:guid w:val="{DE885FE7-C573-4232-87EC-CFE0DE4A7457}"/>
      </w:docPartPr>
      <w:docPartBody>
        <w:p w:rsidR="00E7023F" w:rsidRDefault="00E7023F" w:rsidP="00E7023F">
          <w:pPr>
            <w:pStyle w:val="565FA1786263444C9BDBC6F62918762B"/>
          </w:pPr>
          <w:r w:rsidRPr="003D58FC">
            <w:rPr>
              <w:rStyle w:val="PlaceholderText"/>
            </w:rPr>
            <w:t>[Keywords]</w:t>
          </w:r>
        </w:p>
      </w:docPartBody>
    </w:docPart>
    <w:docPart>
      <w:docPartPr>
        <w:name w:val="F164186023424603BDB170609C3E4521"/>
        <w:category>
          <w:name w:val="General"/>
          <w:gallery w:val="placeholder"/>
        </w:category>
        <w:types>
          <w:type w:val="bbPlcHdr"/>
        </w:types>
        <w:behaviors>
          <w:behavior w:val="content"/>
        </w:behaviors>
        <w:guid w:val="{A5259917-C2D8-4B36-8AEA-85A7DC1C6C95}"/>
      </w:docPartPr>
      <w:docPartBody>
        <w:p w:rsidR="00E7023F" w:rsidRDefault="00E7023F" w:rsidP="00E7023F">
          <w:pPr>
            <w:pStyle w:val="F164186023424603BDB170609C3E4521"/>
          </w:pPr>
          <w:r w:rsidRPr="003D58FC">
            <w:rPr>
              <w:rStyle w:val="PlaceholderText"/>
            </w:rPr>
            <w:t>[Keywords]</w:t>
          </w:r>
        </w:p>
      </w:docPartBody>
    </w:docPart>
    <w:docPart>
      <w:docPartPr>
        <w:name w:val="809C3DBD82BB4B87920DE5FD74111039"/>
        <w:category>
          <w:name w:val="General"/>
          <w:gallery w:val="placeholder"/>
        </w:category>
        <w:types>
          <w:type w:val="bbPlcHdr"/>
        </w:types>
        <w:behaviors>
          <w:behavior w:val="content"/>
        </w:behaviors>
        <w:guid w:val="{7D21F5B5-131B-494D-BF0F-61C27F7E596A}"/>
      </w:docPartPr>
      <w:docPartBody>
        <w:p w:rsidR="00E7023F" w:rsidRDefault="00E7023F" w:rsidP="00E7023F">
          <w:pPr>
            <w:pStyle w:val="809C3DBD82BB4B87920DE5FD74111039"/>
          </w:pPr>
          <w:r w:rsidRPr="003D58FC">
            <w:rPr>
              <w:rStyle w:val="PlaceholderText"/>
            </w:rPr>
            <w:t>[Keywords]</w:t>
          </w:r>
        </w:p>
      </w:docPartBody>
    </w:docPart>
    <w:docPart>
      <w:docPartPr>
        <w:name w:val="E023372403284F82A8E92BFA689E4245"/>
        <w:category>
          <w:name w:val="General"/>
          <w:gallery w:val="placeholder"/>
        </w:category>
        <w:types>
          <w:type w:val="bbPlcHdr"/>
        </w:types>
        <w:behaviors>
          <w:behavior w:val="content"/>
        </w:behaviors>
        <w:guid w:val="{4DC85F8F-DE5D-4939-BE5F-5ECD7461EE2A}"/>
      </w:docPartPr>
      <w:docPartBody>
        <w:p w:rsidR="00E7023F" w:rsidRDefault="00E7023F" w:rsidP="00E7023F">
          <w:pPr>
            <w:pStyle w:val="E023372403284F82A8E92BFA689E4245"/>
          </w:pPr>
          <w:r w:rsidRPr="003D58FC">
            <w:rPr>
              <w:rStyle w:val="PlaceholderText"/>
            </w:rPr>
            <w:t>[Keywords]</w:t>
          </w:r>
        </w:p>
      </w:docPartBody>
    </w:docPart>
    <w:docPart>
      <w:docPartPr>
        <w:name w:val="48D52AA807E0447A8E4A32E5DBC2F682"/>
        <w:category>
          <w:name w:val="General"/>
          <w:gallery w:val="placeholder"/>
        </w:category>
        <w:types>
          <w:type w:val="bbPlcHdr"/>
        </w:types>
        <w:behaviors>
          <w:behavior w:val="content"/>
        </w:behaviors>
        <w:guid w:val="{9E465E46-E149-4973-BAD3-D07CE5173D75}"/>
      </w:docPartPr>
      <w:docPartBody>
        <w:p w:rsidR="00E7023F" w:rsidRDefault="00E7023F" w:rsidP="00E7023F">
          <w:pPr>
            <w:pStyle w:val="48D52AA807E0447A8E4A32E5DBC2F682"/>
          </w:pPr>
          <w:r w:rsidRPr="003D58FC">
            <w:rPr>
              <w:rStyle w:val="PlaceholderText"/>
            </w:rPr>
            <w:t>[Keywords]</w:t>
          </w:r>
        </w:p>
      </w:docPartBody>
    </w:docPart>
    <w:docPart>
      <w:docPartPr>
        <w:name w:val="956C01AD15DC4B5EA4868702AE046C71"/>
        <w:category>
          <w:name w:val="General"/>
          <w:gallery w:val="placeholder"/>
        </w:category>
        <w:types>
          <w:type w:val="bbPlcHdr"/>
        </w:types>
        <w:behaviors>
          <w:behavior w:val="content"/>
        </w:behaviors>
        <w:guid w:val="{840DB959-2FBF-49D4-8CF4-462486770FD6}"/>
      </w:docPartPr>
      <w:docPartBody>
        <w:p w:rsidR="00E7023F" w:rsidRDefault="00E7023F" w:rsidP="00E7023F">
          <w:pPr>
            <w:pStyle w:val="956C01AD15DC4B5EA4868702AE046C71"/>
          </w:pPr>
          <w:r w:rsidRPr="003D58FC">
            <w:rPr>
              <w:rStyle w:val="PlaceholderText"/>
            </w:rPr>
            <w:t>[Keywords]</w:t>
          </w:r>
        </w:p>
      </w:docPartBody>
    </w:docPart>
    <w:docPart>
      <w:docPartPr>
        <w:name w:val="9EBAABAD729F45EE92A06E27D8633A99"/>
        <w:category>
          <w:name w:val="General"/>
          <w:gallery w:val="placeholder"/>
        </w:category>
        <w:types>
          <w:type w:val="bbPlcHdr"/>
        </w:types>
        <w:behaviors>
          <w:behavior w:val="content"/>
        </w:behaviors>
        <w:guid w:val="{EEC3430A-5130-4FC6-A382-DD65756948E0}"/>
      </w:docPartPr>
      <w:docPartBody>
        <w:p w:rsidR="00E7023F" w:rsidRDefault="00E7023F" w:rsidP="00E7023F">
          <w:pPr>
            <w:pStyle w:val="9EBAABAD729F45EE92A06E27D8633A99"/>
          </w:pPr>
          <w:r w:rsidRPr="003D58FC">
            <w:rPr>
              <w:rStyle w:val="PlaceholderText"/>
            </w:rPr>
            <w:t>[Keywords]</w:t>
          </w:r>
        </w:p>
      </w:docPartBody>
    </w:docPart>
    <w:docPart>
      <w:docPartPr>
        <w:name w:val="064186D7A1F54569929A8793EC90946D"/>
        <w:category>
          <w:name w:val="General"/>
          <w:gallery w:val="placeholder"/>
        </w:category>
        <w:types>
          <w:type w:val="bbPlcHdr"/>
        </w:types>
        <w:behaviors>
          <w:behavior w:val="content"/>
        </w:behaviors>
        <w:guid w:val="{C0C5D592-49BB-4E88-902D-10F41E742866}"/>
      </w:docPartPr>
      <w:docPartBody>
        <w:p w:rsidR="00E7023F" w:rsidRDefault="00E7023F" w:rsidP="00E7023F">
          <w:pPr>
            <w:pStyle w:val="064186D7A1F54569929A8793EC90946D"/>
          </w:pPr>
          <w:r w:rsidRPr="003D58FC">
            <w:rPr>
              <w:rStyle w:val="PlaceholderText"/>
            </w:rPr>
            <w:t>[Keywords]</w:t>
          </w:r>
        </w:p>
      </w:docPartBody>
    </w:docPart>
    <w:docPart>
      <w:docPartPr>
        <w:name w:val="082D27A05B73474AAD93622BB1DC6D4C"/>
        <w:category>
          <w:name w:val="General"/>
          <w:gallery w:val="placeholder"/>
        </w:category>
        <w:types>
          <w:type w:val="bbPlcHdr"/>
        </w:types>
        <w:behaviors>
          <w:behavior w:val="content"/>
        </w:behaviors>
        <w:guid w:val="{6FD1D765-5DB2-4BF5-8311-AA432E78CA94}"/>
      </w:docPartPr>
      <w:docPartBody>
        <w:p w:rsidR="00E7023F" w:rsidRDefault="00E7023F" w:rsidP="00E7023F">
          <w:pPr>
            <w:pStyle w:val="082D27A05B73474AAD93622BB1DC6D4C"/>
          </w:pPr>
          <w:r w:rsidRPr="003D58FC">
            <w:rPr>
              <w:rStyle w:val="PlaceholderText"/>
            </w:rPr>
            <w:t>[Keywords]</w:t>
          </w:r>
        </w:p>
      </w:docPartBody>
    </w:docPart>
    <w:docPart>
      <w:docPartPr>
        <w:name w:val="51B0A00BBEB54F00B3C23D95C0CC3788"/>
        <w:category>
          <w:name w:val="General"/>
          <w:gallery w:val="placeholder"/>
        </w:category>
        <w:types>
          <w:type w:val="bbPlcHdr"/>
        </w:types>
        <w:behaviors>
          <w:behavior w:val="content"/>
        </w:behaviors>
        <w:guid w:val="{645F9561-A2F1-4044-9E23-52C41C5599AC}"/>
      </w:docPartPr>
      <w:docPartBody>
        <w:p w:rsidR="00E7023F" w:rsidRDefault="00E7023F" w:rsidP="00E7023F">
          <w:pPr>
            <w:pStyle w:val="51B0A00BBEB54F00B3C23D95C0CC3788"/>
          </w:pPr>
          <w:r w:rsidRPr="003D58FC">
            <w:rPr>
              <w:rStyle w:val="PlaceholderText"/>
            </w:rPr>
            <w:t>[Keywords]</w:t>
          </w:r>
        </w:p>
      </w:docPartBody>
    </w:docPart>
    <w:docPart>
      <w:docPartPr>
        <w:name w:val="FE56DADEE63E45E294F5CCA525C28193"/>
        <w:category>
          <w:name w:val="General"/>
          <w:gallery w:val="placeholder"/>
        </w:category>
        <w:types>
          <w:type w:val="bbPlcHdr"/>
        </w:types>
        <w:behaviors>
          <w:behavior w:val="content"/>
        </w:behaviors>
        <w:guid w:val="{692E3B4D-89D0-43F1-82E6-B9188AF9B632}"/>
      </w:docPartPr>
      <w:docPartBody>
        <w:p w:rsidR="00E7023F" w:rsidRDefault="00E7023F" w:rsidP="00E7023F">
          <w:pPr>
            <w:pStyle w:val="FE56DADEE63E45E294F5CCA525C28193"/>
          </w:pPr>
          <w:r w:rsidRPr="003D58FC">
            <w:rPr>
              <w:rStyle w:val="PlaceholderText"/>
            </w:rPr>
            <w:t>[Keywords]</w:t>
          </w:r>
        </w:p>
      </w:docPartBody>
    </w:docPart>
    <w:docPart>
      <w:docPartPr>
        <w:name w:val="AA80E32DD5194A04A30DCFD2BB4BA9E1"/>
        <w:category>
          <w:name w:val="General"/>
          <w:gallery w:val="placeholder"/>
        </w:category>
        <w:types>
          <w:type w:val="bbPlcHdr"/>
        </w:types>
        <w:behaviors>
          <w:behavior w:val="content"/>
        </w:behaviors>
        <w:guid w:val="{EC9B5794-B554-4612-B914-E2375D24A55F}"/>
      </w:docPartPr>
      <w:docPartBody>
        <w:p w:rsidR="00E7023F" w:rsidRDefault="00E7023F" w:rsidP="00E7023F">
          <w:pPr>
            <w:pStyle w:val="AA80E32DD5194A04A30DCFD2BB4BA9E1"/>
          </w:pPr>
          <w:r w:rsidRPr="003D58FC">
            <w:rPr>
              <w:rStyle w:val="PlaceholderText"/>
            </w:rPr>
            <w:t>[Keywords]</w:t>
          </w:r>
        </w:p>
      </w:docPartBody>
    </w:docPart>
    <w:docPart>
      <w:docPartPr>
        <w:name w:val="199363B074744C909D2604AD034AE879"/>
        <w:category>
          <w:name w:val="General"/>
          <w:gallery w:val="placeholder"/>
        </w:category>
        <w:types>
          <w:type w:val="bbPlcHdr"/>
        </w:types>
        <w:behaviors>
          <w:behavior w:val="content"/>
        </w:behaviors>
        <w:guid w:val="{0F04C42F-3645-4856-A9B2-A6C7B21EB888}"/>
      </w:docPartPr>
      <w:docPartBody>
        <w:p w:rsidR="00E7023F" w:rsidRDefault="00E7023F" w:rsidP="00E7023F">
          <w:pPr>
            <w:pStyle w:val="199363B074744C909D2604AD034AE879"/>
          </w:pPr>
          <w:r w:rsidRPr="003D58FC">
            <w:rPr>
              <w:rStyle w:val="PlaceholderText"/>
            </w:rPr>
            <w:t>[Keywords]</w:t>
          </w:r>
        </w:p>
      </w:docPartBody>
    </w:docPart>
    <w:docPart>
      <w:docPartPr>
        <w:name w:val="9259F493F6FC4F758D91104916785703"/>
        <w:category>
          <w:name w:val="General"/>
          <w:gallery w:val="placeholder"/>
        </w:category>
        <w:types>
          <w:type w:val="bbPlcHdr"/>
        </w:types>
        <w:behaviors>
          <w:behavior w:val="content"/>
        </w:behaviors>
        <w:guid w:val="{A8A2E26C-54C8-4CF1-AF0B-79076F77BC87}"/>
      </w:docPartPr>
      <w:docPartBody>
        <w:p w:rsidR="00E7023F" w:rsidRDefault="00E7023F" w:rsidP="00E7023F">
          <w:pPr>
            <w:pStyle w:val="9259F493F6FC4F758D91104916785703"/>
          </w:pPr>
          <w:r w:rsidRPr="003D58FC">
            <w:rPr>
              <w:rStyle w:val="PlaceholderText"/>
            </w:rPr>
            <w:t>[Keywords]</w:t>
          </w:r>
        </w:p>
      </w:docPartBody>
    </w:docPart>
    <w:docPart>
      <w:docPartPr>
        <w:name w:val="9DF1C03D94CA4D1DAC50F7508A81E563"/>
        <w:category>
          <w:name w:val="General"/>
          <w:gallery w:val="placeholder"/>
        </w:category>
        <w:types>
          <w:type w:val="bbPlcHdr"/>
        </w:types>
        <w:behaviors>
          <w:behavior w:val="content"/>
        </w:behaviors>
        <w:guid w:val="{FDB0BEA9-1557-409E-9575-DCD626CF63E5}"/>
      </w:docPartPr>
      <w:docPartBody>
        <w:p w:rsidR="00E7023F" w:rsidRDefault="00E7023F" w:rsidP="00E7023F">
          <w:pPr>
            <w:pStyle w:val="9DF1C03D94CA4D1DAC50F7508A81E563"/>
          </w:pPr>
          <w:r w:rsidRPr="003D58FC">
            <w:rPr>
              <w:rStyle w:val="PlaceholderText"/>
            </w:rPr>
            <w:t>[Keywords]</w:t>
          </w:r>
        </w:p>
      </w:docPartBody>
    </w:docPart>
    <w:docPart>
      <w:docPartPr>
        <w:name w:val="AF41449EF98146EE9D920D6B2D84038D"/>
        <w:category>
          <w:name w:val="General"/>
          <w:gallery w:val="placeholder"/>
        </w:category>
        <w:types>
          <w:type w:val="bbPlcHdr"/>
        </w:types>
        <w:behaviors>
          <w:behavior w:val="content"/>
        </w:behaviors>
        <w:guid w:val="{F1E6A740-905F-47ED-BDDC-A85446BE2862}"/>
      </w:docPartPr>
      <w:docPartBody>
        <w:p w:rsidR="00E7023F" w:rsidRDefault="00E7023F" w:rsidP="00E7023F">
          <w:pPr>
            <w:pStyle w:val="AF41449EF98146EE9D920D6B2D84038D"/>
          </w:pPr>
          <w:r w:rsidRPr="003D58FC">
            <w:rPr>
              <w:rStyle w:val="PlaceholderText"/>
            </w:rPr>
            <w:t>[Keywords]</w:t>
          </w:r>
        </w:p>
      </w:docPartBody>
    </w:docPart>
    <w:docPart>
      <w:docPartPr>
        <w:name w:val="BFD32ABE738A49888FD3D0B75D57057A"/>
        <w:category>
          <w:name w:val="General"/>
          <w:gallery w:val="placeholder"/>
        </w:category>
        <w:types>
          <w:type w:val="bbPlcHdr"/>
        </w:types>
        <w:behaviors>
          <w:behavior w:val="content"/>
        </w:behaviors>
        <w:guid w:val="{9BAF4391-2E2A-4FA0-9F34-085BD7AF1C9E}"/>
      </w:docPartPr>
      <w:docPartBody>
        <w:p w:rsidR="00E7023F" w:rsidRDefault="00E7023F" w:rsidP="00E7023F">
          <w:pPr>
            <w:pStyle w:val="BFD32ABE738A49888FD3D0B75D57057A"/>
          </w:pPr>
          <w:r w:rsidRPr="003D58FC">
            <w:rPr>
              <w:rStyle w:val="PlaceholderText"/>
            </w:rPr>
            <w:t>[Keywords]</w:t>
          </w:r>
        </w:p>
      </w:docPartBody>
    </w:docPart>
    <w:docPart>
      <w:docPartPr>
        <w:name w:val="CCC7B5CC418645158CAB25EC280163E5"/>
        <w:category>
          <w:name w:val="General"/>
          <w:gallery w:val="placeholder"/>
        </w:category>
        <w:types>
          <w:type w:val="bbPlcHdr"/>
        </w:types>
        <w:behaviors>
          <w:behavior w:val="content"/>
        </w:behaviors>
        <w:guid w:val="{4FE885F7-D09B-48AC-98D1-6A6C07D3A06B}"/>
      </w:docPartPr>
      <w:docPartBody>
        <w:p w:rsidR="00E7023F" w:rsidRDefault="00E7023F" w:rsidP="00E7023F">
          <w:pPr>
            <w:pStyle w:val="CCC7B5CC418645158CAB25EC280163E5"/>
          </w:pPr>
          <w:r w:rsidRPr="003D58FC">
            <w:rPr>
              <w:rStyle w:val="PlaceholderText"/>
            </w:rPr>
            <w:t>[Keywords]</w:t>
          </w:r>
        </w:p>
      </w:docPartBody>
    </w:docPart>
    <w:docPart>
      <w:docPartPr>
        <w:name w:val="B9EF39CFB0DE4BA8AA12994513D040F6"/>
        <w:category>
          <w:name w:val="General"/>
          <w:gallery w:val="placeholder"/>
        </w:category>
        <w:types>
          <w:type w:val="bbPlcHdr"/>
        </w:types>
        <w:behaviors>
          <w:behavior w:val="content"/>
        </w:behaviors>
        <w:guid w:val="{AE74A3EE-573C-486A-80EA-103AD2EA05C9}"/>
      </w:docPartPr>
      <w:docPartBody>
        <w:p w:rsidR="00E7023F" w:rsidRDefault="00E7023F" w:rsidP="00E7023F">
          <w:pPr>
            <w:pStyle w:val="B9EF39CFB0DE4BA8AA12994513D040F6"/>
          </w:pPr>
          <w:r w:rsidRPr="003D58FC">
            <w:rPr>
              <w:rStyle w:val="PlaceholderText"/>
            </w:rPr>
            <w:t>[Keywords]</w:t>
          </w:r>
        </w:p>
      </w:docPartBody>
    </w:docPart>
    <w:docPart>
      <w:docPartPr>
        <w:name w:val="9E72D2AF12844833AF6D5FB9FFAEDB24"/>
        <w:category>
          <w:name w:val="General"/>
          <w:gallery w:val="placeholder"/>
        </w:category>
        <w:types>
          <w:type w:val="bbPlcHdr"/>
        </w:types>
        <w:behaviors>
          <w:behavior w:val="content"/>
        </w:behaviors>
        <w:guid w:val="{1FE01A27-4ED5-442C-BCFB-B91136391647}"/>
      </w:docPartPr>
      <w:docPartBody>
        <w:p w:rsidR="00E7023F" w:rsidRDefault="00E7023F" w:rsidP="00E7023F">
          <w:pPr>
            <w:pStyle w:val="9E72D2AF12844833AF6D5FB9FFAEDB24"/>
          </w:pPr>
          <w:r w:rsidRPr="003D58FC">
            <w:rPr>
              <w:rStyle w:val="PlaceholderText"/>
            </w:rPr>
            <w:t>[Keywords]</w:t>
          </w:r>
        </w:p>
      </w:docPartBody>
    </w:docPart>
    <w:docPart>
      <w:docPartPr>
        <w:name w:val="DE98CC322B2A49FF8D2DDD434F423389"/>
        <w:category>
          <w:name w:val="General"/>
          <w:gallery w:val="placeholder"/>
        </w:category>
        <w:types>
          <w:type w:val="bbPlcHdr"/>
        </w:types>
        <w:behaviors>
          <w:behavior w:val="content"/>
        </w:behaviors>
        <w:guid w:val="{2B2A4CCB-2EB5-4525-B412-4EED8A95525F}"/>
      </w:docPartPr>
      <w:docPartBody>
        <w:p w:rsidR="00E7023F" w:rsidRDefault="00E7023F" w:rsidP="00E7023F">
          <w:pPr>
            <w:pStyle w:val="DE98CC322B2A49FF8D2DDD434F423389"/>
          </w:pPr>
          <w:r w:rsidRPr="003D58FC">
            <w:rPr>
              <w:rStyle w:val="PlaceholderText"/>
            </w:rPr>
            <w:t>[Keywords]</w:t>
          </w:r>
        </w:p>
      </w:docPartBody>
    </w:docPart>
    <w:docPart>
      <w:docPartPr>
        <w:name w:val="9A3068C6ECDF450BB0157B2717711822"/>
        <w:category>
          <w:name w:val="General"/>
          <w:gallery w:val="placeholder"/>
        </w:category>
        <w:types>
          <w:type w:val="bbPlcHdr"/>
        </w:types>
        <w:behaviors>
          <w:behavior w:val="content"/>
        </w:behaviors>
        <w:guid w:val="{8CD8D75D-232D-4D9E-9751-9EA7EBAD91F1}"/>
      </w:docPartPr>
      <w:docPartBody>
        <w:p w:rsidR="00E7023F" w:rsidRDefault="00E7023F" w:rsidP="00E7023F">
          <w:pPr>
            <w:pStyle w:val="9A3068C6ECDF450BB0157B2717711822"/>
          </w:pPr>
          <w:r w:rsidRPr="003D58FC">
            <w:rPr>
              <w:rStyle w:val="PlaceholderText"/>
            </w:rPr>
            <w:t>[Keywords]</w:t>
          </w:r>
        </w:p>
      </w:docPartBody>
    </w:docPart>
    <w:docPart>
      <w:docPartPr>
        <w:name w:val="9813B66CD7294DCCB42CDC66998B282F"/>
        <w:category>
          <w:name w:val="General"/>
          <w:gallery w:val="placeholder"/>
        </w:category>
        <w:types>
          <w:type w:val="bbPlcHdr"/>
        </w:types>
        <w:behaviors>
          <w:behavior w:val="content"/>
        </w:behaviors>
        <w:guid w:val="{BDDF0E47-0842-4E12-A53C-D811AE2293EF}"/>
      </w:docPartPr>
      <w:docPartBody>
        <w:p w:rsidR="00E7023F" w:rsidRDefault="00E7023F" w:rsidP="00E7023F">
          <w:pPr>
            <w:pStyle w:val="9813B66CD7294DCCB42CDC66998B282F"/>
          </w:pPr>
          <w:r w:rsidRPr="003D58FC">
            <w:rPr>
              <w:rStyle w:val="PlaceholderText"/>
            </w:rPr>
            <w:t>[Keywords]</w:t>
          </w:r>
        </w:p>
      </w:docPartBody>
    </w:docPart>
    <w:docPart>
      <w:docPartPr>
        <w:name w:val="13E5F36FA3B74F128FD7BC26A6064D09"/>
        <w:category>
          <w:name w:val="General"/>
          <w:gallery w:val="placeholder"/>
        </w:category>
        <w:types>
          <w:type w:val="bbPlcHdr"/>
        </w:types>
        <w:behaviors>
          <w:behavior w:val="content"/>
        </w:behaviors>
        <w:guid w:val="{271BCB78-0A6F-4B6C-8422-D5193C89D9F9}"/>
      </w:docPartPr>
      <w:docPartBody>
        <w:p w:rsidR="00E7023F" w:rsidRDefault="00E7023F" w:rsidP="00E7023F">
          <w:pPr>
            <w:pStyle w:val="13E5F36FA3B74F128FD7BC26A6064D09"/>
          </w:pPr>
          <w:r w:rsidRPr="003D58FC">
            <w:rPr>
              <w:rStyle w:val="PlaceholderText"/>
            </w:rPr>
            <w:t>[Keywords]</w:t>
          </w:r>
        </w:p>
      </w:docPartBody>
    </w:docPart>
    <w:docPart>
      <w:docPartPr>
        <w:name w:val="FDB0D105A2FC4F91BE6FF2559184F790"/>
        <w:category>
          <w:name w:val="General"/>
          <w:gallery w:val="placeholder"/>
        </w:category>
        <w:types>
          <w:type w:val="bbPlcHdr"/>
        </w:types>
        <w:behaviors>
          <w:behavior w:val="content"/>
        </w:behaviors>
        <w:guid w:val="{E44B0C74-9D62-4F1F-B0DB-F60A0243BBD4}"/>
      </w:docPartPr>
      <w:docPartBody>
        <w:p w:rsidR="00E7023F" w:rsidRDefault="00E7023F" w:rsidP="00E7023F">
          <w:pPr>
            <w:pStyle w:val="FDB0D105A2FC4F91BE6FF2559184F790"/>
          </w:pPr>
          <w:r w:rsidRPr="003D58FC">
            <w:rPr>
              <w:rStyle w:val="PlaceholderText"/>
            </w:rPr>
            <w:t>[Keywords]</w:t>
          </w:r>
        </w:p>
      </w:docPartBody>
    </w:docPart>
    <w:docPart>
      <w:docPartPr>
        <w:name w:val="0D6B6B6AF6F542009E75B3EE720EBBCA"/>
        <w:category>
          <w:name w:val="General"/>
          <w:gallery w:val="placeholder"/>
        </w:category>
        <w:types>
          <w:type w:val="bbPlcHdr"/>
        </w:types>
        <w:behaviors>
          <w:behavior w:val="content"/>
        </w:behaviors>
        <w:guid w:val="{4859AB6E-7249-4A07-ACDF-2DC128DE8C05}"/>
      </w:docPartPr>
      <w:docPartBody>
        <w:p w:rsidR="00E7023F" w:rsidRDefault="00E7023F" w:rsidP="00E7023F">
          <w:pPr>
            <w:pStyle w:val="0D6B6B6AF6F542009E75B3EE720EBBCA"/>
          </w:pPr>
          <w:r w:rsidRPr="003D58FC">
            <w:rPr>
              <w:rStyle w:val="PlaceholderText"/>
            </w:rPr>
            <w:t>[Keywords]</w:t>
          </w:r>
        </w:p>
      </w:docPartBody>
    </w:docPart>
    <w:docPart>
      <w:docPartPr>
        <w:name w:val="3A811710CC164707B5E0018B8DB57AAD"/>
        <w:category>
          <w:name w:val="General"/>
          <w:gallery w:val="placeholder"/>
        </w:category>
        <w:types>
          <w:type w:val="bbPlcHdr"/>
        </w:types>
        <w:behaviors>
          <w:behavior w:val="content"/>
        </w:behaviors>
        <w:guid w:val="{64F5CD99-531C-4F95-9026-E69D748EC7FC}"/>
      </w:docPartPr>
      <w:docPartBody>
        <w:p w:rsidR="00E7023F" w:rsidRDefault="00E7023F" w:rsidP="00E7023F">
          <w:pPr>
            <w:pStyle w:val="3A811710CC164707B5E0018B8DB57AAD"/>
          </w:pPr>
          <w:r w:rsidRPr="003D58FC">
            <w:rPr>
              <w:rStyle w:val="PlaceholderText"/>
            </w:rPr>
            <w:t>[Keywords]</w:t>
          </w:r>
        </w:p>
      </w:docPartBody>
    </w:docPart>
    <w:docPart>
      <w:docPartPr>
        <w:name w:val="7EDDFFB99CEA415CAEA0DC95E1F38E21"/>
        <w:category>
          <w:name w:val="General"/>
          <w:gallery w:val="placeholder"/>
        </w:category>
        <w:types>
          <w:type w:val="bbPlcHdr"/>
        </w:types>
        <w:behaviors>
          <w:behavior w:val="content"/>
        </w:behaviors>
        <w:guid w:val="{5DF54F46-E536-4219-8967-75F8CD8C7976}"/>
      </w:docPartPr>
      <w:docPartBody>
        <w:p w:rsidR="00E7023F" w:rsidRDefault="00E7023F" w:rsidP="00E7023F">
          <w:pPr>
            <w:pStyle w:val="7EDDFFB99CEA415CAEA0DC95E1F38E21"/>
          </w:pPr>
          <w:r w:rsidRPr="003D58FC">
            <w:rPr>
              <w:rStyle w:val="PlaceholderText"/>
            </w:rPr>
            <w:t>[Keywords]</w:t>
          </w:r>
        </w:p>
      </w:docPartBody>
    </w:docPart>
    <w:docPart>
      <w:docPartPr>
        <w:name w:val="13D2A3666DA841F5810011022D6AD104"/>
        <w:category>
          <w:name w:val="General"/>
          <w:gallery w:val="placeholder"/>
        </w:category>
        <w:types>
          <w:type w:val="bbPlcHdr"/>
        </w:types>
        <w:behaviors>
          <w:behavior w:val="content"/>
        </w:behaviors>
        <w:guid w:val="{2B271863-6E57-490F-87B0-93DEABF078B3}"/>
      </w:docPartPr>
      <w:docPartBody>
        <w:p w:rsidR="00E7023F" w:rsidRDefault="00E7023F" w:rsidP="00E7023F">
          <w:pPr>
            <w:pStyle w:val="13D2A3666DA841F5810011022D6AD104"/>
          </w:pPr>
          <w:r w:rsidRPr="003D58FC">
            <w:rPr>
              <w:rStyle w:val="PlaceholderText"/>
            </w:rPr>
            <w:t>[Keywords]</w:t>
          </w:r>
        </w:p>
      </w:docPartBody>
    </w:docPart>
    <w:docPart>
      <w:docPartPr>
        <w:name w:val="7926B615A00247D4B4D6F7C98D7E4A7C"/>
        <w:category>
          <w:name w:val="General"/>
          <w:gallery w:val="placeholder"/>
        </w:category>
        <w:types>
          <w:type w:val="bbPlcHdr"/>
        </w:types>
        <w:behaviors>
          <w:behavior w:val="content"/>
        </w:behaviors>
        <w:guid w:val="{893EE4B4-4AAD-440B-862B-56FEFC5CDDB1}"/>
      </w:docPartPr>
      <w:docPartBody>
        <w:p w:rsidR="00E7023F" w:rsidRDefault="00E7023F" w:rsidP="00E7023F">
          <w:pPr>
            <w:pStyle w:val="7926B615A00247D4B4D6F7C98D7E4A7C"/>
          </w:pPr>
          <w:r w:rsidRPr="003D58FC">
            <w:rPr>
              <w:rStyle w:val="PlaceholderText"/>
            </w:rPr>
            <w:t>[Keywords]</w:t>
          </w:r>
        </w:p>
      </w:docPartBody>
    </w:docPart>
    <w:docPart>
      <w:docPartPr>
        <w:name w:val="30CD1D3AD01A4339B17F2990A1165DEC"/>
        <w:category>
          <w:name w:val="General"/>
          <w:gallery w:val="placeholder"/>
        </w:category>
        <w:types>
          <w:type w:val="bbPlcHdr"/>
        </w:types>
        <w:behaviors>
          <w:behavior w:val="content"/>
        </w:behaviors>
        <w:guid w:val="{544B4DA8-462B-484E-9663-DE221AE7BD13}"/>
      </w:docPartPr>
      <w:docPartBody>
        <w:p w:rsidR="00E7023F" w:rsidRDefault="00E7023F" w:rsidP="00E7023F">
          <w:pPr>
            <w:pStyle w:val="30CD1D3AD01A4339B17F2990A1165DEC"/>
          </w:pPr>
          <w:r w:rsidRPr="003D58FC">
            <w:rPr>
              <w:rStyle w:val="PlaceholderText"/>
            </w:rPr>
            <w:t>[Keywords]</w:t>
          </w:r>
        </w:p>
      </w:docPartBody>
    </w:docPart>
    <w:docPart>
      <w:docPartPr>
        <w:name w:val="DCCF057D1D914BADBCB49672F0B1EDB0"/>
        <w:category>
          <w:name w:val="General"/>
          <w:gallery w:val="placeholder"/>
        </w:category>
        <w:types>
          <w:type w:val="bbPlcHdr"/>
        </w:types>
        <w:behaviors>
          <w:behavior w:val="content"/>
        </w:behaviors>
        <w:guid w:val="{5A5E95CB-E1A2-4365-ADC5-BBC6BDE9ACAB}"/>
      </w:docPartPr>
      <w:docPartBody>
        <w:p w:rsidR="00E7023F" w:rsidRDefault="00E7023F" w:rsidP="00E7023F">
          <w:pPr>
            <w:pStyle w:val="DCCF057D1D914BADBCB49672F0B1EDB0"/>
          </w:pPr>
          <w:r w:rsidRPr="003D58FC">
            <w:rPr>
              <w:rStyle w:val="PlaceholderText"/>
            </w:rPr>
            <w:t>[Keywords]</w:t>
          </w:r>
        </w:p>
      </w:docPartBody>
    </w:docPart>
    <w:docPart>
      <w:docPartPr>
        <w:name w:val="BF0B7317D7D143BFB48DBA6649516231"/>
        <w:category>
          <w:name w:val="General"/>
          <w:gallery w:val="placeholder"/>
        </w:category>
        <w:types>
          <w:type w:val="bbPlcHdr"/>
        </w:types>
        <w:behaviors>
          <w:behavior w:val="content"/>
        </w:behaviors>
        <w:guid w:val="{BDE0B1F0-BE5B-4FAB-9131-AC75D1D0CBD2}"/>
      </w:docPartPr>
      <w:docPartBody>
        <w:p w:rsidR="00E7023F" w:rsidRDefault="00E7023F" w:rsidP="00E7023F">
          <w:pPr>
            <w:pStyle w:val="BF0B7317D7D143BFB48DBA6649516231"/>
          </w:pPr>
          <w:r w:rsidRPr="003D58FC">
            <w:rPr>
              <w:rStyle w:val="PlaceholderText"/>
            </w:rPr>
            <w:t>[Keywords]</w:t>
          </w:r>
        </w:p>
      </w:docPartBody>
    </w:docPart>
    <w:docPart>
      <w:docPartPr>
        <w:name w:val="83F0B619C6F845CB85861763D6D23D18"/>
        <w:category>
          <w:name w:val="General"/>
          <w:gallery w:val="placeholder"/>
        </w:category>
        <w:types>
          <w:type w:val="bbPlcHdr"/>
        </w:types>
        <w:behaviors>
          <w:behavior w:val="content"/>
        </w:behaviors>
        <w:guid w:val="{D5837831-E270-4B7A-A27C-E4B388012DAE}"/>
      </w:docPartPr>
      <w:docPartBody>
        <w:p w:rsidR="00E7023F" w:rsidRDefault="00E7023F" w:rsidP="00E7023F">
          <w:pPr>
            <w:pStyle w:val="83F0B619C6F845CB85861763D6D23D18"/>
          </w:pPr>
          <w:r w:rsidRPr="003D58FC">
            <w:rPr>
              <w:rStyle w:val="PlaceholderText"/>
            </w:rPr>
            <w:t>[Keywords]</w:t>
          </w:r>
        </w:p>
      </w:docPartBody>
    </w:docPart>
    <w:docPart>
      <w:docPartPr>
        <w:name w:val="7CD0B713F3B0491E8117E4A086B631B3"/>
        <w:category>
          <w:name w:val="General"/>
          <w:gallery w:val="placeholder"/>
        </w:category>
        <w:types>
          <w:type w:val="bbPlcHdr"/>
        </w:types>
        <w:behaviors>
          <w:behavior w:val="content"/>
        </w:behaviors>
        <w:guid w:val="{908F7552-691B-4BDB-BE95-E3F933063447}"/>
      </w:docPartPr>
      <w:docPartBody>
        <w:p w:rsidR="00E7023F" w:rsidRDefault="00E7023F" w:rsidP="00E7023F">
          <w:pPr>
            <w:pStyle w:val="7CD0B713F3B0491E8117E4A086B631B3"/>
          </w:pPr>
          <w:r w:rsidRPr="003D58FC">
            <w:rPr>
              <w:rStyle w:val="PlaceholderText"/>
            </w:rPr>
            <w:t>[Keywords]</w:t>
          </w:r>
        </w:p>
      </w:docPartBody>
    </w:docPart>
    <w:docPart>
      <w:docPartPr>
        <w:name w:val="A697B7DD8A7448E6B2FD0AA1CEA7B119"/>
        <w:category>
          <w:name w:val="General"/>
          <w:gallery w:val="placeholder"/>
        </w:category>
        <w:types>
          <w:type w:val="bbPlcHdr"/>
        </w:types>
        <w:behaviors>
          <w:behavior w:val="content"/>
        </w:behaviors>
        <w:guid w:val="{55BBE147-C46C-4F74-B592-7AB6AC60E997}"/>
      </w:docPartPr>
      <w:docPartBody>
        <w:p w:rsidR="00E7023F" w:rsidRDefault="00E7023F" w:rsidP="00E7023F">
          <w:pPr>
            <w:pStyle w:val="A697B7DD8A7448E6B2FD0AA1CEA7B119"/>
          </w:pPr>
          <w:r w:rsidRPr="003D58FC">
            <w:rPr>
              <w:rStyle w:val="PlaceholderText"/>
            </w:rPr>
            <w:t>[Keywords]</w:t>
          </w:r>
        </w:p>
      </w:docPartBody>
    </w:docPart>
    <w:docPart>
      <w:docPartPr>
        <w:name w:val="DDEABC966DBB492592282ADB88954F9B"/>
        <w:category>
          <w:name w:val="General"/>
          <w:gallery w:val="placeholder"/>
        </w:category>
        <w:types>
          <w:type w:val="bbPlcHdr"/>
        </w:types>
        <w:behaviors>
          <w:behavior w:val="content"/>
        </w:behaviors>
        <w:guid w:val="{0A4A3474-F0E1-4A02-975D-4C984B492167}"/>
      </w:docPartPr>
      <w:docPartBody>
        <w:p w:rsidR="00E7023F" w:rsidRDefault="00E7023F" w:rsidP="00E7023F">
          <w:pPr>
            <w:pStyle w:val="DDEABC966DBB492592282ADB88954F9B"/>
          </w:pPr>
          <w:r w:rsidRPr="003D58FC">
            <w:rPr>
              <w:rStyle w:val="PlaceholderText"/>
            </w:rPr>
            <w:t>[Keywords]</w:t>
          </w:r>
        </w:p>
      </w:docPartBody>
    </w:docPart>
    <w:docPart>
      <w:docPartPr>
        <w:name w:val="8E38E056B1BD4E60A0FFDC5A118887CB"/>
        <w:category>
          <w:name w:val="General"/>
          <w:gallery w:val="placeholder"/>
        </w:category>
        <w:types>
          <w:type w:val="bbPlcHdr"/>
        </w:types>
        <w:behaviors>
          <w:behavior w:val="content"/>
        </w:behaviors>
        <w:guid w:val="{97AFC46B-D716-4E14-B0BD-3C37AB36AB32}"/>
      </w:docPartPr>
      <w:docPartBody>
        <w:p w:rsidR="00E7023F" w:rsidRDefault="00E7023F" w:rsidP="00E7023F">
          <w:pPr>
            <w:pStyle w:val="8E38E056B1BD4E60A0FFDC5A118887CB"/>
          </w:pPr>
          <w:r w:rsidRPr="003D58FC">
            <w:rPr>
              <w:rStyle w:val="PlaceholderText"/>
            </w:rPr>
            <w:t>[Keywords]</w:t>
          </w:r>
        </w:p>
      </w:docPartBody>
    </w:docPart>
    <w:docPart>
      <w:docPartPr>
        <w:name w:val="79B7AC50CE2447FDB10CCA094ACFD0B5"/>
        <w:category>
          <w:name w:val="General"/>
          <w:gallery w:val="placeholder"/>
        </w:category>
        <w:types>
          <w:type w:val="bbPlcHdr"/>
        </w:types>
        <w:behaviors>
          <w:behavior w:val="content"/>
        </w:behaviors>
        <w:guid w:val="{3756DD5B-6650-4EA5-AEA6-3BC40A6AA081}"/>
      </w:docPartPr>
      <w:docPartBody>
        <w:p w:rsidR="00E7023F" w:rsidRDefault="00E7023F" w:rsidP="00E7023F">
          <w:pPr>
            <w:pStyle w:val="79B7AC50CE2447FDB10CCA094ACFD0B5"/>
          </w:pPr>
          <w:r w:rsidRPr="003D58FC">
            <w:rPr>
              <w:rStyle w:val="PlaceholderText"/>
            </w:rPr>
            <w:t>[Keywords]</w:t>
          </w:r>
        </w:p>
      </w:docPartBody>
    </w:docPart>
    <w:docPart>
      <w:docPartPr>
        <w:name w:val="5021635338984C4F8984F9F5A01B9444"/>
        <w:category>
          <w:name w:val="General"/>
          <w:gallery w:val="placeholder"/>
        </w:category>
        <w:types>
          <w:type w:val="bbPlcHdr"/>
        </w:types>
        <w:behaviors>
          <w:behavior w:val="content"/>
        </w:behaviors>
        <w:guid w:val="{EECF9CF6-C077-4CD9-A1EA-77010A1ADC06}"/>
      </w:docPartPr>
      <w:docPartBody>
        <w:p w:rsidR="00E7023F" w:rsidRDefault="00E7023F" w:rsidP="00E7023F">
          <w:pPr>
            <w:pStyle w:val="5021635338984C4F8984F9F5A01B9444"/>
          </w:pPr>
          <w:r w:rsidRPr="007A01CF">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567A0"/>
    <w:rsid w:val="000877AD"/>
    <w:rsid w:val="00093270"/>
    <w:rsid w:val="00266E53"/>
    <w:rsid w:val="00282BD4"/>
    <w:rsid w:val="0036033C"/>
    <w:rsid w:val="004567A0"/>
    <w:rsid w:val="00472EE5"/>
    <w:rsid w:val="00492EFF"/>
    <w:rsid w:val="00827393"/>
    <w:rsid w:val="00A67188"/>
    <w:rsid w:val="00A96180"/>
    <w:rsid w:val="00E5207F"/>
    <w:rsid w:val="00E7023F"/>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en-AU"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E7023F"/>
    <w:rPr>
      <w:color w:val="808080"/>
    </w:rPr>
  </w:style>
  <w:style w:type="paragraph" w:customStyle="1" w:styleId="75BD38B864049E4CB05FD22C1CB75C76">
    <w:name w:val="75BD38B864049E4CB05FD22C1CB75C76"/>
  </w:style>
  <w:style w:type="paragraph" w:customStyle="1" w:styleId="F0EDC75DA1164029B8E4A1C34AF5F0EC">
    <w:name w:val="F0EDC75DA1164029B8E4A1C34AF5F0EC"/>
    <w:rsid w:val="00E7023F"/>
    <w:pPr>
      <w:spacing w:after="160" w:line="259" w:lineRule="auto"/>
    </w:pPr>
    <w:rPr>
      <w:kern w:val="2"/>
      <w:sz w:val="22"/>
      <w:szCs w:val="22"/>
      <w:lang w:eastAsia="en-AU"/>
      <w14:ligatures w14:val="standardContextual"/>
    </w:rPr>
  </w:style>
  <w:style w:type="paragraph" w:customStyle="1" w:styleId="3720DB7B0E4C4E38A603E9B3EF4A1D23">
    <w:name w:val="3720DB7B0E4C4E38A603E9B3EF4A1D23"/>
    <w:rsid w:val="00E7023F"/>
    <w:pPr>
      <w:spacing w:after="160" w:line="259" w:lineRule="auto"/>
    </w:pPr>
    <w:rPr>
      <w:kern w:val="2"/>
      <w:sz w:val="22"/>
      <w:szCs w:val="22"/>
      <w:lang w:eastAsia="en-AU"/>
      <w14:ligatures w14:val="standardContextual"/>
    </w:rPr>
  </w:style>
  <w:style w:type="paragraph" w:customStyle="1" w:styleId="3648156B3DA6401D84F7AE0C7B4C2E16">
    <w:name w:val="3648156B3DA6401D84F7AE0C7B4C2E16"/>
    <w:rsid w:val="00E7023F"/>
    <w:pPr>
      <w:spacing w:after="160" w:line="259" w:lineRule="auto"/>
    </w:pPr>
    <w:rPr>
      <w:kern w:val="2"/>
      <w:sz w:val="22"/>
      <w:szCs w:val="22"/>
      <w:lang w:eastAsia="en-AU"/>
      <w14:ligatures w14:val="standardContextual"/>
    </w:rPr>
  </w:style>
  <w:style w:type="paragraph" w:customStyle="1" w:styleId="BBED972703A74AEFAE8D0D526A8B0CC2">
    <w:name w:val="BBED972703A74AEFAE8D0D526A8B0CC2"/>
    <w:rsid w:val="00E7023F"/>
    <w:pPr>
      <w:spacing w:after="160" w:line="259" w:lineRule="auto"/>
    </w:pPr>
    <w:rPr>
      <w:kern w:val="2"/>
      <w:sz w:val="22"/>
      <w:szCs w:val="22"/>
      <w:lang w:eastAsia="en-AU"/>
      <w14:ligatures w14:val="standardContextual"/>
    </w:rPr>
  </w:style>
  <w:style w:type="paragraph" w:customStyle="1" w:styleId="D4291210CF2546C382016A74E92C02B9">
    <w:name w:val="D4291210CF2546C382016A74E92C02B9"/>
    <w:rsid w:val="00E7023F"/>
    <w:pPr>
      <w:spacing w:after="160" w:line="259" w:lineRule="auto"/>
    </w:pPr>
    <w:rPr>
      <w:kern w:val="2"/>
      <w:sz w:val="22"/>
      <w:szCs w:val="22"/>
      <w:lang w:eastAsia="en-AU"/>
      <w14:ligatures w14:val="standardContextual"/>
    </w:rPr>
  </w:style>
  <w:style w:type="paragraph" w:customStyle="1" w:styleId="05376EA6ECE04A3E88983782DD8859F8">
    <w:name w:val="05376EA6ECE04A3E88983782DD8859F8"/>
    <w:rsid w:val="00E7023F"/>
    <w:pPr>
      <w:spacing w:after="160" w:line="259" w:lineRule="auto"/>
    </w:pPr>
    <w:rPr>
      <w:kern w:val="2"/>
      <w:sz w:val="22"/>
      <w:szCs w:val="22"/>
      <w:lang w:eastAsia="en-AU"/>
      <w14:ligatures w14:val="standardContextual"/>
    </w:rPr>
  </w:style>
  <w:style w:type="paragraph" w:customStyle="1" w:styleId="1E6B7B08FFA14181A51057E3781C37D1">
    <w:name w:val="1E6B7B08FFA14181A51057E3781C37D1"/>
    <w:rsid w:val="00E7023F"/>
    <w:pPr>
      <w:spacing w:after="160" w:line="259" w:lineRule="auto"/>
    </w:pPr>
    <w:rPr>
      <w:kern w:val="2"/>
      <w:sz w:val="22"/>
      <w:szCs w:val="22"/>
      <w:lang w:eastAsia="en-AU"/>
      <w14:ligatures w14:val="standardContextual"/>
    </w:rPr>
  </w:style>
  <w:style w:type="paragraph" w:customStyle="1" w:styleId="4D4C0075F2B04466B2936A49FCCB4717">
    <w:name w:val="4D4C0075F2B04466B2936A49FCCB4717"/>
    <w:rsid w:val="00E7023F"/>
    <w:pPr>
      <w:spacing w:after="160" w:line="259" w:lineRule="auto"/>
    </w:pPr>
    <w:rPr>
      <w:kern w:val="2"/>
      <w:sz w:val="22"/>
      <w:szCs w:val="22"/>
      <w:lang w:eastAsia="en-AU"/>
      <w14:ligatures w14:val="standardContextual"/>
    </w:rPr>
  </w:style>
  <w:style w:type="paragraph" w:customStyle="1" w:styleId="15623478AC1E40AD9BC57E104C9AAA70">
    <w:name w:val="15623478AC1E40AD9BC57E104C9AAA70"/>
    <w:rsid w:val="00E7023F"/>
    <w:pPr>
      <w:spacing w:after="160" w:line="259" w:lineRule="auto"/>
    </w:pPr>
    <w:rPr>
      <w:kern w:val="2"/>
      <w:sz w:val="22"/>
      <w:szCs w:val="22"/>
      <w:lang w:eastAsia="en-AU"/>
      <w14:ligatures w14:val="standardContextual"/>
    </w:rPr>
  </w:style>
  <w:style w:type="paragraph" w:customStyle="1" w:styleId="2D26BE78542F4203BF8FE2624FB616B7">
    <w:name w:val="2D26BE78542F4203BF8FE2624FB616B7"/>
    <w:rsid w:val="00E7023F"/>
    <w:pPr>
      <w:spacing w:after="160" w:line="259" w:lineRule="auto"/>
    </w:pPr>
    <w:rPr>
      <w:kern w:val="2"/>
      <w:sz w:val="22"/>
      <w:szCs w:val="22"/>
      <w:lang w:eastAsia="en-AU"/>
      <w14:ligatures w14:val="standardContextual"/>
    </w:rPr>
  </w:style>
  <w:style w:type="paragraph" w:customStyle="1" w:styleId="7623281350994847B7C7A9D85FACF7C7">
    <w:name w:val="7623281350994847B7C7A9D85FACF7C7"/>
    <w:rsid w:val="00E7023F"/>
    <w:pPr>
      <w:spacing w:after="160" w:line="259" w:lineRule="auto"/>
    </w:pPr>
    <w:rPr>
      <w:kern w:val="2"/>
      <w:sz w:val="22"/>
      <w:szCs w:val="22"/>
      <w:lang w:eastAsia="en-AU"/>
      <w14:ligatures w14:val="standardContextual"/>
    </w:rPr>
  </w:style>
  <w:style w:type="paragraph" w:customStyle="1" w:styleId="464A771DD1514D9E8E64CE597ABA8A64">
    <w:name w:val="464A771DD1514D9E8E64CE597ABA8A64"/>
    <w:rsid w:val="00E7023F"/>
    <w:pPr>
      <w:spacing w:after="160" w:line="259" w:lineRule="auto"/>
    </w:pPr>
    <w:rPr>
      <w:kern w:val="2"/>
      <w:sz w:val="22"/>
      <w:szCs w:val="22"/>
      <w:lang w:eastAsia="en-AU"/>
      <w14:ligatures w14:val="standardContextual"/>
    </w:rPr>
  </w:style>
  <w:style w:type="paragraph" w:customStyle="1" w:styleId="BA9863F1DC244AC29E0030A28F2F5816">
    <w:name w:val="BA9863F1DC244AC29E0030A28F2F5816"/>
    <w:rsid w:val="00E7023F"/>
    <w:pPr>
      <w:spacing w:after="160" w:line="259" w:lineRule="auto"/>
    </w:pPr>
    <w:rPr>
      <w:kern w:val="2"/>
      <w:sz w:val="22"/>
      <w:szCs w:val="22"/>
      <w:lang w:eastAsia="en-AU"/>
      <w14:ligatures w14:val="standardContextual"/>
    </w:rPr>
  </w:style>
  <w:style w:type="paragraph" w:customStyle="1" w:styleId="3C1B47C1A8FA4DECA91FFDCDBBFB1019">
    <w:name w:val="3C1B47C1A8FA4DECA91FFDCDBBFB1019"/>
    <w:rsid w:val="00E7023F"/>
    <w:pPr>
      <w:spacing w:after="160" w:line="259" w:lineRule="auto"/>
    </w:pPr>
    <w:rPr>
      <w:kern w:val="2"/>
      <w:sz w:val="22"/>
      <w:szCs w:val="22"/>
      <w:lang w:eastAsia="en-AU"/>
      <w14:ligatures w14:val="standardContextual"/>
    </w:rPr>
  </w:style>
  <w:style w:type="paragraph" w:customStyle="1" w:styleId="6A83B184597245F18D31B843BF269DDB">
    <w:name w:val="6A83B184597245F18D31B843BF269DDB"/>
    <w:rsid w:val="00E7023F"/>
    <w:pPr>
      <w:spacing w:after="160" w:line="259" w:lineRule="auto"/>
    </w:pPr>
    <w:rPr>
      <w:kern w:val="2"/>
      <w:sz w:val="22"/>
      <w:szCs w:val="22"/>
      <w:lang w:eastAsia="en-AU"/>
      <w14:ligatures w14:val="standardContextual"/>
    </w:rPr>
  </w:style>
  <w:style w:type="paragraph" w:customStyle="1" w:styleId="79461F00495949AD90AAAD3A2A02561E">
    <w:name w:val="79461F00495949AD90AAAD3A2A02561E"/>
    <w:rsid w:val="00E7023F"/>
    <w:pPr>
      <w:spacing w:after="160" w:line="259" w:lineRule="auto"/>
    </w:pPr>
    <w:rPr>
      <w:kern w:val="2"/>
      <w:sz w:val="22"/>
      <w:szCs w:val="22"/>
      <w:lang w:eastAsia="en-AU"/>
      <w14:ligatures w14:val="standardContextual"/>
    </w:rPr>
  </w:style>
  <w:style w:type="paragraph" w:customStyle="1" w:styleId="9CE2709C24764D9280FDB8C005FA3324">
    <w:name w:val="9CE2709C24764D9280FDB8C005FA3324"/>
    <w:rsid w:val="00E7023F"/>
    <w:pPr>
      <w:spacing w:after="160" w:line="259" w:lineRule="auto"/>
    </w:pPr>
    <w:rPr>
      <w:kern w:val="2"/>
      <w:sz w:val="22"/>
      <w:szCs w:val="22"/>
      <w:lang w:eastAsia="en-AU"/>
      <w14:ligatures w14:val="standardContextual"/>
    </w:rPr>
  </w:style>
  <w:style w:type="paragraph" w:customStyle="1" w:styleId="F1E6C770F2514D41A40101D3A5E381FD">
    <w:name w:val="F1E6C770F2514D41A40101D3A5E381FD"/>
    <w:rsid w:val="00E7023F"/>
    <w:pPr>
      <w:spacing w:after="160" w:line="259" w:lineRule="auto"/>
    </w:pPr>
    <w:rPr>
      <w:kern w:val="2"/>
      <w:sz w:val="22"/>
      <w:szCs w:val="22"/>
      <w:lang w:eastAsia="en-AU"/>
      <w14:ligatures w14:val="standardContextual"/>
    </w:rPr>
  </w:style>
  <w:style w:type="paragraph" w:customStyle="1" w:styleId="B1209B63618C48CFA15659B2F43FF600">
    <w:name w:val="B1209B63618C48CFA15659B2F43FF600"/>
    <w:rsid w:val="00E7023F"/>
    <w:pPr>
      <w:spacing w:after="160" w:line="259" w:lineRule="auto"/>
    </w:pPr>
    <w:rPr>
      <w:kern w:val="2"/>
      <w:sz w:val="22"/>
      <w:szCs w:val="22"/>
      <w:lang w:eastAsia="en-AU"/>
      <w14:ligatures w14:val="standardContextual"/>
    </w:rPr>
  </w:style>
  <w:style w:type="paragraph" w:customStyle="1" w:styleId="9A3D9C348BFF4EA08618197F94B4E4C9">
    <w:name w:val="9A3D9C348BFF4EA08618197F94B4E4C9"/>
    <w:rsid w:val="00E7023F"/>
    <w:pPr>
      <w:spacing w:after="160" w:line="259" w:lineRule="auto"/>
    </w:pPr>
    <w:rPr>
      <w:kern w:val="2"/>
      <w:sz w:val="22"/>
      <w:szCs w:val="22"/>
      <w:lang w:eastAsia="en-AU"/>
      <w14:ligatures w14:val="standardContextual"/>
    </w:rPr>
  </w:style>
  <w:style w:type="paragraph" w:customStyle="1" w:styleId="DF9BCB29E748431F960D4C48CAD8B200">
    <w:name w:val="DF9BCB29E748431F960D4C48CAD8B200"/>
    <w:rsid w:val="00E7023F"/>
    <w:pPr>
      <w:spacing w:after="160" w:line="259" w:lineRule="auto"/>
    </w:pPr>
    <w:rPr>
      <w:kern w:val="2"/>
      <w:sz w:val="22"/>
      <w:szCs w:val="22"/>
      <w:lang w:eastAsia="en-AU"/>
      <w14:ligatures w14:val="standardContextual"/>
    </w:rPr>
  </w:style>
  <w:style w:type="paragraph" w:customStyle="1" w:styleId="8F882ED48C68403B91F79F08EE55B1EF">
    <w:name w:val="8F882ED48C68403B91F79F08EE55B1EF"/>
    <w:rsid w:val="00E7023F"/>
    <w:pPr>
      <w:spacing w:after="160" w:line="259" w:lineRule="auto"/>
    </w:pPr>
    <w:rPr>
      <w:kern w:val="2"/>
      <w:sz w:val="22"/>
      <w:szCs w:val="22"/>
      <w:lang w:eastAsia="en-AU"/>
      <w14:ligatures w14:val="standardContextual"/>
    </w:rPr>
  </w:style>
  <w:style w:type="paragraph" w:customStyle="1" w:styleId="6EA3EB8750D94BE8AD36A5484237E24A">
    <w:name w:val="6EA3EB8750D94BE8AD36A5484237E24A"/>
    <w:rsid w:val="00E7023F"/>
    <w:pPr>
      <w:spacing w:after="160" w:line="259" w:lineRule="auto"/>
    </w:pPr>
    <w:rPr>
      <w:kern w:val="2"/>
      <w:sz w:val="22"/>
      <w:szCs w:val="22"/>
      <w:lang w:eastAsia="en-AU"/>
      <w14:ligatures w14:val="standardContextual"/>
    </w:rPr>
  </w:style>
  <w:style w:type="paragraph" w:customStyle="1" w:styleId="2D50D5F1CBF645CFBC3A42618DF1C061">
    <w:name w:val="2D50D5F1CBF645CFBC3A42618DF1C061"/>
    <w:rsid w:val="00E7023F"/>
    <w:pPr>
      <w:spacing w:after="160" w:line="259" w:lineRule="auto"/>
    </w:pPr>
    <w:rPr>
      <w:kern w:val="2"/>
      <w:sz w:val="22"/>
      <w:szCs w:val="22"/>
      <w:lang w:eastAsia="en-AU"/>
      <w14:ligatures w14:val="standardContextual"/>
    </w:rPr>
  </w:style>
  <w:style w:type="paragraph" w:customStyle="1" w:styleId="B3F390A14CC147C896B34A6ADC07FA03">
    <w:name w:val="B3F390A14CC147C896B34A6ADC07FA03"/>
    <w:rsid w:val="00E7023F"/>
    <w:pPr>
      <w:spacing w:after="160" w:line="259" w:lineRule="auto"/>
    </w:pPr>
    <w:rPr>
      <w:kern w:val="2"/>
      <w:sz w:val="22"/>
      <w:szCs w:val="22"/>
      <w:lang w:eastAsia="en-AU"/>
      <w14:ligatures w14:val="standardContextual"/>
    </w:rPr>
  </w:style>
  <w:style w:type="paragraph" w:customStyle="1" w:styleId="378BB57617D2405DA301272E9A90459A">
    <w:name w:val="378BB57617D2405DA301272E9A90459A"/>
    <w:rsid w:val="00E7023F"/>
    <w:pPr>
      <w:spacing w:after="160" w:line="259" w:lineRule="auto"/>
    </w:pPr>
    <w:rPr>
      <w:kern w:val="2"/>
      <w:sz w:val="22"/>
      <w:szCs w:val="22"/>
      <w:lang w:eastAsia="en-AU"/>
      <w14:ligatures w14:val="standardContextual"/>
    </w:rPr>
  </w:style>
  <w:style w:type="paragraph" w:customStyle="1" w:styleId="3AF7B709CFE24ABCA90C032D245FAD39">
    <w:name w:val="3AF7B709CFE24ABCA90C032D245FAD39"/>
    <w:rsid w:val="00E7023F"/>
    <w:pPr>
      <w:spacing w:after="160" w:line="259" w:lineRule="auto"/>
    </w:pPr>
    <w:rPr>
      <w:kern w:val="2"/>
      <w:sz w:val="22"/>
      <w:szCs w:val="22"/>
      <w:lang w:eastAsia="en-AU"/>
      <w14:ligatures w14:val="standardContextual"/>
    </w:rPr>
  </w:style>
  <w:style w:type="paragraph" w:customStyle="1" w:styleId="7B4EFB19AB0249F9A25FEF1A6410CE1A">
    <w:name w:val="7B4EFB19AB0249F9A25FEF1A6410CE1A"/>
    <w:rsid w:val="00E7023F"/>
    <w:pPr>
      <w:spacing w:after="160" w:line="259" w:lineRule="auto"/>
    </w:pPr>
    <w:rPr>
      <w:kern w:val="2"/>
      <w:sz w:val="22"/>
      <w:szCs w:val="22"/>
      <w:lang w:eastAsia="en-AU"/>
      <w14:ligatures w14:val="standardContextual"/>
    </w:rPr>
  </w:style>
  <w:style w:type="paragraph" w:customStyle="1" w:styleId="243254F727D64152B52831F81B5C38B0">
    <w:name w:val="243254F727D64152B52831F81B5C38B0"/>
    <w:rsid w:val="00E7023F"/>
    <w:pPr>
      <w:spacing w:after="160" w:line="259" w:lineRule="auto"/>
    </w:pPr>
    <w:rPr>
      <w:kern w:val="2"/>
      <w:sz w:val="22"/>
      <w:szCs w:val="22"/>
      <w:lang w:eastAsia="en-AU"/>
      <w14:ligatures w14:val="standardContextual"/>
    </w:rPr>
  </w:style>
  <w:style w:type="paragraph" w:customStyle="1" w:styleId="FECDB9F6BC474C199AC87B61F6BA580C">
    <w:name w:val="FECDB9F6BC474C199AC87B61F6BA580C"/>
    <w:rsid w:val="00E7023F"/>
    <w:pPr>
      <w:spacing w:after="160" w:line="259" w:lineRule="auto"/>
    </w:pPr>
    <w:rPr>
      <w:kern w:val="2"/>
      <w:sz w:val="22"/>
      <w:szCs w:val="22"/>
      <w:lang w:eastAsia="en-AU"/>
      <w14:ligatures w14:val="standardContextual"/>
    </w:rPr>
  </w:style>
  <w:style w:type="paragraph" w:customStyle="1" w:styleId="13010C39523F4D80831EC8E10FDECA2E">
    <w:name w:val="13010C39523F4D80831EC8E10FDECA2E"/>
    <w:rsid w:val="00E7023F"/>
    <w:pPr>
      <w:spacing w:after="160" w:line="259" w:lineRule="auto"/>
    </w:pPr>
    <w:rPr>
      <w:kern w:val="2"/>
      <w:sz w:val="22"/>
      <w:szCs w:val="22"/>
      <w:lang w:eastAsia="en-AU"/>
      <w14:ligatures w14:val="standardContextual"/>
    </w:rPr>
  </w:style>
  <w:style w:type="paragraph" w:customStyle="1" w:styleId="77133EF8017C4B46914A54060DA8D3F5">
    <w:name w:val="77133EF8017C4B46914A54060DA8D3F5"/>
    <w:rsid w:val="00E7023F"/>
    <w:pPr>
      <w:spacing w:after="160" w:line="259" w:lineRule="auto"/>
    </w:pPr>
    <w:rPr>
      <w:kern w:val="2"/>
      <w:sz w:val="22"/>
      <w:szCs w:val="22"/>
      <w:lang w:eastAsia="en-AU"/>
      <w14:ligatures w14:val="standardContextual"/>
    </w:rPr>
  </w:style>
  <w:style w:type="paragraph" w:customStyle="1" w:styleId="05DE0580312D4E6CBCB8A0E781D1D893">
    <w:name w:val="05DE0580312D4E6CBCB8A0E781D1D893"/>
    <w:rsid w:val="00E7023F"/>
    <w:pPr>
      <w:spacing w:after="160" w:line="259" w:lineRule="auto"/>
    </w:pPr>
    <w:rPr>
      <w:kern w:val="2"/>
      <w:sz w:val="22"/>
      <w:szCs w:val="22"/>
      <w:lang w:eastAsia="en-AU"/>
      <w14:ligatures w14:val="standardContextual"/>
    </w:rPr>
  </w:style>
  <w:style w:type="paragraph" w:customStyle="1" w:styleId="1F6F56E18D344302A72B3129D2324133">
    <w:name w:val="1F6F56E18D344302A72B3129D2324133"/>
    <w:rsid w:val="00E7023F"/>
    <w:pPr>
      <w:spacing w:after="160" w:line="259" w:lineRule="auto"/>
    </w:pPr>
    <w:rPr>
      <w:kern w:val="2"/>
      <w:sz w:val="22"/>
      <w:szCs w:val="22"/>
      <w:lang w:eastAsia="en-AU"/>
      <w14:ligatures w14:val="standardContextual"/>
    </w:rPr>
  </w:style>
  <w:style w:type="paragraph" w:customStyle="1" w:styleId="495CD9D90A3E46678DC4462EA368F94F">
    <w:name w:val="495CD9D90A3E46678DC4462EA368F94F"/>
    <w:rsid w:val="00E7023F"/>
    <w:pPr>
      <w:spacing w:after="160" w:line="259" w:lineRule="auto"/>
    </w:pPr>
    <w:rPr>
      <w:kern w:val="2"/>
      <w:sz w:val="22"/>
      <w:szCs w:val="22"/>
      <w:lang w:eastAsia="en-AU"/>
      <w14:ligatures w14:val="standardContextual"/>
    </w:rPr>
  </w:style>
  <w:style w:type="paragraph" w:customStyle="1" w:styleId="1B0EA241BE194AF095A1CB7BE64028E6">
    <w:name w:val="1B0EA241BE194AF095A1CB7BE64028E6"/>
    <w:rsid w:val="00E7023F"/>
    <w:pPr>
      <w:spacing w:after="160" w:line="259" w:lineRule="auto"/>
    </w:pPr>
    <w:rPr>
      <w:kern w:val="2"/>
      <w:sz w:val="22"/>
      <w:szCs w:val="22"/>
      <w:lang w:eastAsia="en-AU"/>
      <w14:ligatures w14:val="standardContextual"/>
    </w:rPr>
  </w:style>
  <w:style w:type="paragraph" w:customStyle="1" w:styleId="9391ACBEDDFB482B81991876C18E54D8">
    <w:name w:val="9391ACBEDDFB482B81991876C18E54D8"/>
    <w:rsid w:val="00E7023F"/>
    <w:pPr>
      <w:spacing w:after="160" w:line="259" w:lineRule="auto"/>
    </w:pPr>
    <w:rPr>
      <w:kern w:val="2"/>
      <w:sz w:val="22"/>
      <w:szCs w:val="22"/>
      <w:lang w:eastAsia="en-AU"/>
      <w14:ligatures w14:val="standardContextual"/>
    </w:rPr>
  </w:style>
  <w:style w:type="paragraph" w:customStyle="1" w:styleId="986C555BC21C4F569EA7C800BD45D328">
    <w:name w:val="986C555BC21C4F569EA7C800BD45D328"/>
    <w:rsid w:val="00E7023F"/>
    <w:pPr>
      <w:spacing w:after="160" w:line="259" w:lineRule="auto"/>
    </w:pPr>
    <w:rPr>
      <w:kern w:val="2"/>
      <w:sz w:val="22"/>
      <w:szCs w:val="22"/>
      <w:lang w:eastAsia="en-AU"/>
      <w14:ligatures w14:val="standardContextual"/>
    </w:rPr>
  </w:style>
  <w:style w:type="paragraph" w:customStyle="1" w:styleId="65DF087B3C134583B9F6B4C1246340DE">
    <w:name w:val="65DF087B3C134583B9F6B4C1246340DE"/>
    <w:rsid w:val="00E7023F"/>
    <w:pPr>
      <w:spacing w:after="160" w:line="259" w:lineRule="auto"/>
    </w:pPr>
    <w:rPr>
      <w:kern w:val="2"/>
      <w:sz w:val="22"/>
      <w:szCs w:val="22"/>
      <w:lang w:eastAsia="en-AU"/>
      <w14:ligatures w14:val="standardContextual"/>
    </w:rPr>
  </w:style>
  <w:style w:type="paragraph" w:customStyle="1" w:styleId="420459B3EBCA4914B1A850714A1A995C">
    <w:name w:val="420459B3EBCA4914B1A850714A1A995C"/>
    <w:rsid w:val="00E7023F"/>
    <w:pPr>
      <w:spacing w:after="160" w:line="259" w:lineRule="auto"/>
    </w:pPr>
    <w:rPr>
      <w:kern w:val="2"/>
      <w:sz w:val="22"/>
      <w:szCs w:val="22"/>
      <w:lang w:eastAsia="en-AU"/>
      <w14:ligatures w14:val="standardContextual"/>
    </w:rPr>
  </w:style>
  <w:style w:type="paragraph" w:customStyle="1" w:styleId="39C9B1CB8CD5485CA8D52082C6F2AF88">
    <w:name w:val="39C9B1CB8CD5485CA8D52082C6F2AF88"/>
    <w:rsid w:val="00E7023F"/>
    <w:pPr>
      <w:spacing w:after="160" w:line="259" w:lineRule="auto"/>
    </w:pPr>
    <w:rPr>
      <w:kern w:val="2"/>
      <w:sz w:val="22"/>
      <w:szCs w:val="22"/>
      <w:lang w:eastAsia="en-AU"/>
      <w14:ligatures w14:val="standardContextual"/>
    </w:rPr>
  </w:style>
  <w:style w:type="paragraph" w:customStyle="1" w:styleId="9571CCE59F2D487E90D93118676D5FB0">
    <w:name w:val="9571CCE59F2D487E90D93118676D5FB0"/>
    <w:rsid w:val="00E7023F"/>
    <w:pPr>
      <w:spacing w:after="160" w:line="259" w:lineRule="auto"/>
    </w:pPr>
    <w:rPr>
      <w:kern w:val="2"/>
      <w:sz w:val="22"/>
      <w:szCs w:val="22"/>
      <w:lang w:eastAsia="en-AU"/>
      <w14:ligatures w14:val="standardContextual"/>
    </w:rPr>
  </w:style>
  <w:style w:type="paragraph" w:customStyle="1" w:styleId="D24DBEED064244B7985FF39EB30600D6">
    <w:name w:val="D24DBEED064244B7985FF39EB30600D6"/>
    <w:rsid w:val="00E7023F"/>
    <w:pPr>
      <w:spacing w:after="160" w:line="259" w:lineRule="auto"/>
    </w:pPr>
    <w:rPr>
      <w:kern w:val="2"/>
      <w:sz w:val="22"/>
      <w:szCs w:val="22"/>
      <w:lang w:eastAsia="en-AU"/>
      <w14:ligatures w14:val="standardContextual"/>
    </w:rPr>
  </w:style>
  <w:style w:type="paragraph" w:customStyle="1" w:styleId="57301D6DF1754E2A8E527073C5FE3D07">
    <w:name w:val="57301D6DF1754E2A8E527073C5FE3D07"/>
    <w:rsid w:val="00E7023F"/>
    <w:pPr>
      <w:spacing w:after="160" w:line="259" w:lineRule="auto"/>
    </w:pPr>
    <w:rPr>
      <w:kern w:val="2"/>
      <w:sz w:val="22"/>
      <w:szCs w:val="22"/>
      <w:lang w:eastAsia="en-AU"/>
      <w14:ligatures w14:val="standardContextual"/>
    </w:rPr>
  </w:style>
  <w:style w:type="paragraph" w:customStyle="1" w:styleId="16E08FFA24494922AA65FAA98D41323B">
    <w:name w:val="16E08FFA24494922AA65FAA98D41323B"/>
    <w:rsid w:val="00E7023F"/>
    <w:pPr>
      <w:spacing w:after="160" w:line="259" w:lineRule="auto"/>
    </w:pPr>
    <w:rPr>
      <w:kern w:val="2"/>
      <w:sz w:val="22"/>
      <w:szCs w:val="22"/>
      <w:lang w:eastAsia="en-AU"/>
      <w14:ligatures w14:val="standardContextual"/>
    </w:rPr>
  </w:style>
  <w:style w:type="paragraph" w:customStyle="1" w:styleId="52993531AECA41A18F451CFA846CE83A">
    <w:name w:val="52993531AECA41A18F451CFA846CE83A"/>
    <w:rsid w:val="00E7023F"/>
    <w:pPr>
      <w:spacing w:after="160" w:line="259" w:lineRule="auto"/>
    </w:pPr>
    <w:rPr>
      <w:kern w:val="2"/>
      <w:sz w:val="22"/>
      <w:szCs w:val="22"/>
      <w:lang w:eastAsia="en-AU"/>
      <w14:ligatures w14:val="standardContextual"/>
    </w:rPr>
  </w:style>
  <w:style w:type="paragraph" w:customStyle="1" w:styleId="49CBBB8D712B4FBFBD21991D3308642E">
    <w:name w:val="49CBBB8D712B4FBFBD21991D3308642E"/>
    <w:rsid w:val="00E7023F"/>
    <w:pPr>
      <w:spacing w:after="160" w:line="259" w:lineRule="auto"/>
    </w:pPr>
    <w:rPr>
      <w:kern w:val="2"/>
      <w:sz w:val="22"/>
      <w:szCs w:val="22"/>
      <w:lang w:eastAsia="en-AU"/>
      <w14:ligatures w14:val="standardContextual"/>
    </w:rPr>
  </w:style>
  <w:style w:type="paragraph" w:customStyle="1" w:styleId="656BB51ADF7C43D1B304E27AFA2E3957">
    <w:name w:val="656BB51ADF7C43D1B304E27AFA2E3957"/>
    <w:rsid w:val="00E7023F"/>
    <w:pPr>
      <w:spacing w:after="160" w:line="259" w:lineRule="auto"/>
    </w:pPr>
    <w:rPr>
      <w:kern w:val="2"/>
      <w:sz w:val="22"/>
      <w:szCs w:val="22"/>
      <w:lang w:eastAsia="en-AU"/>
      <w14:ligatures w14:val="standardContextual"/>
    </w:rPr>
  </w:style>
  <w:style w:type="paragraph" w:customStyle="1" w:styleId="9E3746931B6F4C08A0CA4A301912C43F">
    <w:name w:val="9E3746931B6F4C08A0CA4A301912C43F"/>
    <w:rsid w:val="00E7023F"/>
    <w:pPr>
      <w:spacing w:after="160" w:line="259" w:lineRule="auto"/>
    </w:pPr>
    <w:rPr>
      <w:kern w:val="2"/>
      <w:sz w:val="22"/>
      <w:szCs w:val="22"/>
      <w:lang w:eastAsia="en-AU"/>
      <w14:ligatures w14:val="standardContextual"/>
    </w:rPr>
  </w:style>
  <w:style w:type="paragraph" w:customStyle="1" w:styleId="6FCCC9BF220B4049BCF22C1B28057A0B">
    <w:name w:val="6FCCC9BF220B4049BCF22C1B28057A0B"/>
    <w:rsid w:val="00E7023F"/>
    <w:pPr>
      <w:spacing w:after="160" w:line="259" w:lineRule="auto"/>
    </w:pPr>
    <w:rPr>
      <w:kern w:val="2"/>
      <w:sz w:val="22"/>
      <w:szCs w:val="22"/>
      <w:lang w:eastAsia="en-AU"/>
      <w14:ligatures w14:val="standardContextual"/>
    </w:rPr>
  </w:style>
  <w:style w:type="paragraph" w:customStyle="1" w:styleId="2AD77CBF9D1C4C7CAB8A4EE5D7300B7C">
    <w:name w:val="2AD77CBF9D1C4C7CAB8A4EE5D7300B7C"/>
    <w:rsid w:val="00E7023F"/>
    <w:pPr>
      <w:spacing w:after="160" w:line="259" w:lineRule="auto"/>
    </w:pPr>
    <w:rPr>
      <w:kern w:val="2"/>
      <w:sz w:val="22"/>
      <w:szCs w:val="22"/>
      <w:lang w:eastAsia="en-AU"/>
      <w14:ligatures w14:val="standardContextual"/>
    </w:rPr>
  </w:style>
  <w:style w:type="paragraph" w:customStyle="1" w:styleId="8AF75B5E00744755B0DF72F02E29028B">
    <w:name w:val="8AF75B5E00744755B0DF72F02E29028B"/>
    <w:rsid w:val="00E7023F"/>
    <w:pPr>
      <w:spacing w:after="160" w:line="259" w:lineRule="auto"/>
    </w:pPr>
    <w:rPr>
      <w:kern w:val="2"/>
      <w:sz w:val="22"/>
      <w:szCs w:val="22"/>
      <w:lang w:eastAsia="en-AU"/>
      <w14:ligatures w14:val="standardContextual"/>
    </w:rPr>
  </w:style>
  <w:style w:type="paragraph" w:customStyle="1" w:styleId="AF9F110F04BE46FBA3CFB1945DD61ED8">
    <w:name w:val="AF9F110F04BE46FBA3CFB1945DD61ED8"/>
    <w:rsid w:val="00E7023F"/>
    <w:pPr>
      <w:spacing w:after="160" w:line="259" w:lineRule="auto"/>
    </w:pPr>
    <w:rPr>
      <w:kern w:val="2"/>
      <w:sz w:val="22"/>
      <w:szCs w:val="22"/>
      <w:lang w:eastAsia="en-AU"/>
      <w14:ligatures w14:val="standardContextual"/>
    </w:rPr>
  </w:style>
  <w:style w:type="paragraph" w:customStyle="1" w:styleId="40E4F70C94814853950054B8BEA0D692">
    <w:name w:val="40E4F70C94814853950054B8BEA0D692"/>
    <w:rsid w:val="00E7023F"/>
    <w:pPr>
      <w:spacing w:after="160" w:line="259" w:lineRule="auto"/>
    </w:pPr>
    <w:rPr>
      <w:kern w:val="2"/>
      <w:sz w:val="22"/>
      <w:szCs w:val="22"/>
      <w:lang w:eastAsia="en-AU"/>
      <w14:ligatures w14:val="standardContextual"/>
    </w:rPr>
  </w:style>
  <w:style w:type="paragraph" w:customStyle="1" w:styleId="CDD13686192B477BBB20CEFA110E3843">
    <w:name w:val="CDD13686192B477BBB20CEFA110E3843"/>
    <w:rsid w:val="00E7023F"/>
    <w:pPr>
      <w:spacing w:after="160" w:line="259" w:lineRule="auto"/>
    </w:pPr>
    <w:rPr>
      <w:kern w:val="2"/>
      <w:sz w:val="22"/>
      <w:szCs w:val="22"/>
      <w:lang w:eastAsia="en-AU"/>
      <w14:ligatures w14:val="standardContextual"/>
    </w:rPr>
  </w:style>
  <w:style w:type="paragraph" w:customStyle="1" w:styleId="59D9BE85A22E4DC6B745C24C4648560C">
    <w:name w:val="59D9BE85A22E4DC6B745C24C4648560C"/>
    <w:rsid w:val="00E7023F"/>
    <w:pPr>
      <w:spacing w:after="160" w:line="259" w:lineRule="auto"/>
    </w:pPr>
    <w:rPr>
      <w:kern w:val="2"/>
      <w:sz w:val="22"/>
      <w:szCs w:val="22"/>
      <w:lang w:eastAsia="en-AU"/>
      <w14:ligatures w14:val="standardContextual"/>
    </w:rPr>
  </w:style>
  <w:style w:type="paragraph" w:customStyle="1" w:styleId="190766E14CF441DC9A13891AB0B0A8DA">
    <w:name w:val="190766E14CF441DC9A13891AB0B0A8DA"/>
    <w:rsid w:val="00E7023F"/>
    <w:pPr>
      <w:spacing w:after="160" w:line="259" w:lineRule="auto"/>
    </w:pPr>
    <w:rPr>
      <w:kern w:val="2"/>
      <w:sz w:val="22"/>
      <w:szCs w:val="22"/>
      <w:lang w:eastAsia="en-AU"/>
      <w14:ligatures w14:val="standardContextual"/>
    </w:rPr>
  </w:style>
  <w:style w:type="paragraph" w:customStyle="1" w:styleId="46D7280B296B48308D655CCF706D894F">
    <w:name w:val="46D7280B296B48308D655CCF706D894F"/>
    <w:rsid w:val="00E7023F"/>
    <w:pPr>
      <w:spacing w:after="160" w:line="259" w:lineRule="auto"/>
    </w:pPr>
    <w:rPr>
      <w:kern w:val="2"/>
      <w:sz w:val="22"/>
      <w:szCs w:val="22"/>
      <w:lang w:eastAsia="en-AU"/>
      <w14:ligatures w14:val="standardContextual"/>
    </w:rPr>
  </w:style>
  <w:style w:type="paragraph" w:customStyle="1" w:styleId="9503BD107B004825B1C4D3F4AB1DE3E1">
    <w:name w:val="9503BD107B004825B1C4D3F4AB1DE3E1"/>
    <w:rsid w:val="00E7023F"/>
    <w:pPr>
      <w:spacing w:after="160" w:line="259" w:lineRule="auto"/>
    </w:pPr>
    <w:rPr>
      <w:kern w:val="2"/>
      <w:sz w:val="22"/>
      <w:szCs w:val="22"/>
      <w:lang w:eastAsia="en-AU"/>
      <w14:ligatures w14:val="standardContextual"/>
    </w:rPr>
  </w:style>
  <w:style w:type="paragraph" w:customStyle="1" w:styleId="F275344B018949209D3D9AE0C4A0E4DE">
    <w:name w:val="F275344B018949209D3D9AE0C4A0E4DE"/>
    <w:rsid w:val="00E7023F"/>
    <w:pPr>
      <w:spacing w:after="160" w:line="259" w:lineRule="auto"/>
    </w:pPr>
    <w:rPr>
      <w:kern w:val="2"/>
      <w:sz w:val="22"/>
      <w:szCs w:val="22"/>
      <w:lang w:eastAsia="en-AU"/>
      <w14:ligatures w14:val="standardContextual"/>
    </w:rPr>
  </w:style>
  <w:style w:type="paragraph" w:customStyle="1" w:styleId="B569750EBEA449019585C9DD5800E749">
    <w:name w:val="B569750EBEA449019585C9DD5800E749"/>
    <w:rsid w:val="00E7023F"/>
    <w:pPr>
      <w:spacing w:after="160" w:line="259" w:lineRule="auto"/>
    </w:pPr>
    <w:rPr>
      <w:kern w:val="2"/>
      <w:sz w:val="22"/>
      <w:szCs w:val="22"/>
      <w:lang w:eastAsia="en-AU"/>
      <w14:ligatures w14:val="standardContextual"/>
    </w:rPr>
  </w:style>
  <w:style w:type="paragraph" w:customStyle="1" w:styleId="F900A9C63FE14810BFFA2E6D9850ED81">
    <w:name w:val="F900A9C63FE14810BFFA2E6D9850ED81"/>
    <w:rsid w:val="00E7023F"/>
    <w:pPr>
      <w:spacing w:after="160" w:line="259" w:lineRule="auto"/>
    </w:pPr>
    <w:rPr>
      <w:kern w:val="2"/>
      <w:sz w:val="22"/>
      <w:szCs w:val="22"/>
      <w:lang w:eastAsia="en-AU"/>
      <w14:ligatures w14:val="standardContextual"/>
    </w:rPr>
  </w:style>
  <w:style w:type="paragraph" w:customStyle="1" w:styleId="E53B18A792104E3588D6489CBB50DE83">
    <w:name w:val="E53B18A792104E3588D6489CBB50DE83"/>
    <w:rsid w:val="00E7023F"/>
    <w:pPr>
      <w:spacing w:after="160" w:line="259" w:lineRule="auto"/>
    </w:pPr>
    <w:rPr>
      <w:kern w:val="2"/>
      <w:sz w:val="22"/>
      <w:szCs w:val="22"/>
      <w:lang w:eastAsia="en-AU"/>
      <w14:ligatures w14:val="standardContextual"/>
    </w:rPr>
  </w:style>
  <w:style w:type="paragraph" w:customStyle="1" w:styleId="7837098123B045D4B71F635353D3AFD2">
    <w:name w:val="7837098123B045D4B71F635353D3AFD2"/>
    <w:rsid w:val="00E7023F"/>
    <w:pPr>
      <w:spacing w:after="160" w:line="259" w:lineRule="auto"/>
    </w:pPr>
    <w:rPr>
      <w:kern w:val="2"/>
      <w:sz w:val="22"/>
      <w:szCs w:val="22"/>
      <w:lang w:eastAsia="en-AU"/>
      <w14:ligatures w14:val="standardContextual"/>
    </w:rPr>
  </w:style>
  <w:style w:type="paragraph" w:customStyle="1" w:styleId="18DF934094B044399C451807F53F47D8">
    <w:name w:val="18DF934094B044399C451807F53F47D8"/>
    <w:rsid w:val="00E7023F"/>
    <w:pPr>
      <w:spacing w:after="160" w:line="259" w:lineRule="auto"/>
    </w:pPr>
    <w:rPr>
      <w:kern w:val="2"/>
      <w:sz w:val="22"/>
      <w:szCs w:val="22"/>
      <w:lang w:eastAsia="en-AU"/>
      <w14:ligatures w14:val="standardContextual"/>
    </w:rPr>
  </w:style>
  <w:style w:type="paragraph" w:customStyle="1" w:styleId="62FC14EDEFF2492CA6E271189540B0D1">
    <w:name w:val="62FC14EDEFF2492CA6E271189540B0D1"/>
    <w:rsid w:val="00E7023F"/>
    <w:pPr>
      <w:spacing w:after="160" w:line="259" w:lineRule="auto"/>
    </w:pPr>
    <w:rPr>
      <w:kern w:val="2"/>
      <w:sz w:val="22"/>
      <w:szCs w:val="22"/>
      <w:lang w:eastAsia="en-AU"/>
      <w14:ligatures w14:val="standardContextual"/>
    </w:rPr>
  </w:style>
  <w:style w:type="paragraph" w:customStyle="1" w:styleId="78F20115DD134368B19214303AE93618">
    <w:name w:val="78F20115DD134368B19214303AE93618"/>
    <w:rsid w:val="00E7023F"/>
    <w:pPr>
      <w:spacing w:after="160" w:line="259" w:lineRule="auto"/>
    </w:pPr>
    <w:rPr>
      <w:kern w:val="2"/>
      <w:sz w:val="22"/>
      <w:szCs w:val="22"/>
      <w:lang w:eastAsia="en-AU"/>
      <w14:ligatures w14:val="standardContextual"/>
    </w:rPr>
  </w:style>
  <w:style w:type="paragraph" w:customStyle="1" w:styleId="EAACF0BE9635463591F0BB4686478CCB">
    <w:name w:val="EAACF0BE9635463591F0BB4686478CCB"/>
    <w:rsid w:val="00E7023F"/>
    <w:pPr>
      <w:spacing w:after="160" w:line="259" w:lineRule="auto"/>
    </w:pPr>
    <w:rPr>
      <w:kern w:val="2"/>
      <w:sz w:val="22"/>
      <w:szCs w:val="22"/>
      <w:lang w:eastAsia="en-AU"/>
      <w14:ligatures w14:val="standardContextual"/>
    </w:rPr>
  </w:style>
  <w:style w:type="paragraph" w:customStyle="1" w:styleId="0AB3330A2E4C4E999394223C543BA846">
    <w:name w:val="0AB3330A2E4C4E999394223C543BA846"/>
    <w:rsid w:val="00E7023F"/>
    <w:pPr>
      <w:spacing w:after="160" w:line="259" w:lineRule="auto"/>
    </w:pPr>
    <w:rPr>
      <w:kern w:val="2"/>
      <w:sz w:val="22"/>
      <w:szCs w:val="22"/>
      <w:lang w:eastAsia="en-AU"/>
      <w14:ligatures w14:val="standardContextual"/>
    </w:rPr>
  </w:style>
  <w:style w:type="paragraph" w:customStyle="1" w:styleId="78738576541E41D0B39169135E249DC9">
    <w:name w:val="78738576541E41D0B39169135E249DC9"/>
    <w:rsid w:val="00E7023F"/>
    <w:pPr>
      <w:spacing w:after="160" w:line="259" w:lineRule="auto"/>
    </w:pPr>
    <w:rPr>
      <w:kern w:val="2"/>
      <w:sz w:val="22"/>
      <w:szCs w:val="22"/>
      <w:lang w:eastAsia="en-AU"/>
      <w14:ligatures w14:val="standardContextual"/>
    </w:rPr>
  </w:style>
  <w:style w:type="paragraph" w:customStyle="1" w:styleId="2C95C46FD0604EF4829055CFDF4FAC42">
    <w:name w:val="2C95C46FD0604EF4829055CFDF4FAC42"/>
    <w:rsid w:val="00E7023F"/>
    <w:pPr>
      <w:spacing w:after="160" w:line="259" w:lineRule="auto"/>
    </w:pPr>
    <w:rPr>
      <w:kern w:val="2"/>
      <w:sz w:val="22"/>
      <w:szCs w:val="22"/>
      <w:lang w:eastAsia="en-AU"/>
      <w14:ligatures w14:val="standardContextual"/>
    </w:rPr>
  </w:style>
  <w:style w:type="paragraph" w:customStyle="1" w:styleId="FB4BD8D52AC246ED8657CB2AF9791535">
    <w:name w:val="FB4BD8D52AC246ED8657CB2AF9791535"/>
    <w:rsid w:val="00E7023F"/>
    <w:pPr>
      <w:spacing w:after="160" w:line="259" w:lineRule="auto"/>
    </w:pPr>
    <w:rPr>
      <w:kern w:val="2"/>
      <w:sz w:val="22"/>
      <w:szCs w:val="22"/>
      <w:lang w:eastAsia="en-AU"/>
      <w14:ligatures w14:val="standardContextual"/>
    </w:rPr>
  </w:style>
  <w:style w:type="paragraph" w:customStyle="1" w:styleId="6F7C2617C19F44448ABF97FEA6F0C57E">
    <w:name w:val="6F7C2617C19F44448ABF97FEA6F0C57E"/>
    <w:rsid w:val="00E7023F"/>
    <w:pPr>
      <w:spacing w:after="160" w:line="259" w:lineRule="auto"/>
    </w:pPr>
    <w:rPr>
      <w:kern w:val="2"/>
      <w:sz w:val="22"/>
      <w:szCs w:val="22"/>
      <w:lang w:eastAsia="en-AU"/>
      <w14:ligatures w14:val="standardContextual"/>
    </w:rPr>
  </w:style>
  <w:style w:type="paragraph" w:customStyle="1" w:styleId="2B2E01BE0ABD407A9F351D3474ADF915">
    <w:name w:val="2B2E01BE0ABD407A9F351D3474ADF915"/>
    <w:rsid w:val="00E7023F"/>
    <w:pPr>
      <w:spacing w:after="160" w:line="259" w:lineRule="auto"/>
    </w:pPr>
    <w:rPr>
      <w:kern w:val="2"/>
      <w:sz w:val="22"/>
      <w:szCs w:val="22"/>
      <w:lang w:eastAsia="en-AU"/>
      <w14:ligatures w14:val="standardContextual"/>
    </w:rPr>
  </w:style>
  <w:style w:type="paragraph" w:customStyle="1" w:styleId="D76F8D797FF34CEEA4418A71C39849FF">
    <w:name w:val="D76F8D797FF34CEEA4418A71C39849FF"/>
    <w:rsid w:val="00E7023F"/>
    <w:pPr>
      <w:spacing w:after="160" w:line="259" w:lineRule="auto"/>
    </w:pPr>
    <w:rPr>
      <w:kern w:val="2"/>
      <w:sz w:val="22"/>
      <w:szCs w:val="22"/>
      <w:lang w:eastAsia="en-AU"/>
      <w14:ligatures w14:val="standardContextual"/>
    </w:rPr>
  </w:style>
  <w:style w:type="paragraph" w:customStyle="1" w:styleId="F12A4B36BB50408989A57D8D94D3BA6F">
    <w:name w:val="F12A4B36BB50408989A57D8D94D3BA6F"/>
    <w:rsid w:val="00E7023F"/>
    <w:pPr>
      <w:spacing w:after="160" w:line="259" w:lineRule="auto"/>
    </w:pPr>
    <w:rPr>
      <w:kern w:val="2"/>
      <w:sz w:val="22"/>
      <w:szCs w:val="22"/>
      <w:lang w:eastAsia="en-AU"/>
      <w14:ligatures w14:val="standardContextual"/>
    </w:rPr>
  </w:style>
  <w:style w:type="paragraph" w:customStyle="1" w:styleId="77E77AAA73BE42C4A65B8E26D77819AE">
    <w:name w:val="77E77AAA73BE42C4A65B8E26D77819AE"/>
    <w:rsid w:val="00E7023F"/>
    <w:pPr>
      <w:spacing w:after="160" w:line="259" w:lineRule="auto"/>
    </w:pPr>
    <w:rPr>
      <w:kern w:val="2"/>
      <w:sz w:val="22"/>
      <w:szCs w:val="22"/>
      <w:lang w:eastAsia="en-AU"/>
      <w14:ligatures w14:val="standardContextual"/>
    </w:rPr>
  </w:style>
  <w:style w:type="paragraph" w:customStyle="1" w:styleId="F220804BD202442CB560CFA05FD337D6">
    <w:name w:val="F220804BD202442CB560CFA05FD337D6"/>
    <w:rsid w:val="00E7023F"/>
    <w:pPr>
      <w:spacing w:after="160" w:line="259" w:lineRule="auto"/>
    </w:pPr>
    <w:rPr>
      <w:kern w:val="2"/>
      <w:sz w:val="22"/>
      <w:szCs w:val="22"/>
      <w:lang w:eastAsia="en-AU"/>
      <w14:ligatures w14:val="standardContextual"/>
    </w:rPr>
  </w:style>
  <w:style w:type="paragraph" w:customStyle="1" w:styleId="967F539454A8490ABD5EC901BA02B1D7">
    <w:name w:val="967F539454A8490ABD5EC901BA02B1D7"/>
    <w:rsid w:val="00E7023F"/>
    <w:pPr>
      <w:spacing w:after="160" w:line="259" w:lineRule="auto"/>
    </w:pPr>
    <w:rPr>
      <w:kern w:val="2"/>
      <w:sz w:val="22"/>
      <w:szCs w:val="22"/>
      <w:lang w:eastAsia="en-AU"/>
      <w14:ligatures w14:val="standardContextual"/>
    </w:rPr>
  </w:style>
  <w:style w:type="paragraph" w:customStyle="1" w:styleId="B17D7CE4939443F38DABDE6B41C894CD">
    <w:name w:val="B17D7CE4939443F38DABDE6B41C894CD"/>
    <w:rsid w:val="00E7023F"/>
    <w:pPr>
      <w:spacing w:after="160" w:line="259" w:lineRule="auto"/>
    </w:pPr>
    <w:rPr>
      <w:kern w:val="2"/>
      <w:sz w:val="22"/>
      <w:szCs w:val="22"/>
      <w:lang w:eastAsia="en-AU"/>
      <w14:ligatures w14:val="standardContextual"/>
    </w:rPr>
  </w:style>
  <w:style w:type="paragraph" w:customStyle="1" w:styleId="C7E0812AEDFD4D1C9EF17A6C049ED8F2">
    <w:name w:val="C7E0812AEDFD4D1C9EF17A6C049ED8F2"/>
    <w:rsid w:val="00E7023F"/>
    <w:pPr>
      <w:spacing w:after="160" w:line="259" w:lineRule="auto"/>
    </w:pPr>
    <w:rPr>
      <w:kern w:val="2"/>
      <w:sz w:val="22"/>
      <w:szCs w:val="22"/>
      <w:lang w:eastAsia="en-AU"/>
      <w14:ligatures w14:val="standardContextual"/>
    </w:rPr>
  </w:style>
  <w:style w:type="paragraph" w:customStyle="1" w:styleId="EFDDA7C501B147F79464D94ABA461FA7">
    <w:name w:val="EFDDA7C501B147F79464D94ABA461FA7"/>
    <w:rsid w:val="00E7023F"/>
    <w:pPr>
      <w:spacing w:after="160" w:line="259" w:lineRule="auto"/>
    </w:pPr>
    <w:rPr>
      <w:kern w:val="2"/>
      <w:sz w:val="22"/>
      <w:szCs w:val="22"/>
      <w:lang w:eastAsia="en-AU"/>
      <w14:ligatures w14:val="standardContextual"/>
    </w:rPr>
  </w:style>
  <w:style w:type="paragraph" w:customStyle="1" w:styleId="F6632312B82A4A55A5A5FD36A2FDA275">
    <w:name w:val="F6632312B82A4A55A5A5FD36A2FDA275"/>
    <w:rsid w:val="00E7023F"/>
    <w:pPr>
      <w:spacing w:after="160" w:line="259" w:lineRule="auto"/>
    </w:pPr>
    <w:rPr>
      <w:kern w:val="2"/>
      <w:sz w:val="22"/>
      <w:szCs w:val="22"/>
      <w:lang w:eastAsia="en-AU"/>
      <w14:ligatures w14:val="standardContextual"/>
    </w:rPr>
  </w:style>
  <w:style w:type="paragraph" w:customStyle="1" w:styleId="BB887274A7914978AB56371E68BD5D48">
    <w:name w:val="BB887274A7914978AB56371E68BD5D48"/>
    <w:rsid w:val="00E7023F"/>
    <w:pPr>
      <w:spacing w:after="160" w:line="259" w:lineRule="auto"/>
    </w:pPr>
    <w:rPr>
      <w:kern w:val="2"/>
      <w:sz w:val="22"/>
      <w:szCs w:val="22"/>
      <w:lang w:eastAsia="en-AU"/>
      <w14:ligatures w14:val="standardContextual"/>
    </w:rPr>
  </w:style>
  <w:style w:type="paragraph" w:customStyle="1" w:styleId="09069E7B01BD4A21912D7EF7B464A828">
    <w:name w:val="09069E7B01BD4A21912D7EF7B464A828"/>
    <w:rsid w:val="00E7023F"/>
    <w:pPr>
      <w:spacing w:after="160" w:line="259" w:lineRule="auto"/>
    </w:pPr>
    <w:rPr>
      <w:kern w:val="2"/>
      <w:sz w:val="22"/>
      <w:szCs w:val="22"/>
      <w:lang w:eastAsia="en-AU"/>
      <w14:ligatures w14:val="standardContextual"/>
    </w:rPr>
  </w:style>
  <w:style w:type="paragraph" w:customStyle="1" w:styleId="B5E99D151E76491CB74C51C8582C1AAD">
    <w:name w:val="B5E99D151E76491CB74C51C8582C1AAD"/>
    <w:rsid w:val="00E7023F"/>
    <w:pPr>
      <w:spacing w:after="160" w:line="259" w:lineRule="auto"/>
    </w:pPr>
    <w:rPr>
      <w:kern w:val="2"/>
      <w:sz w:val="22"/>
      <w:szCs w:val="22"/>
      <w:lang w:eastAsia="en-AU"/>
      <w14:ligatures w14:val="standardContextual"/>
    </w:rPr>
  </w:style>
  <w:style w:type="paragraph" w:customStyle="1" w:styleId="98906C2BE0414E10B649D93F86955784">
    <w:name w:val="98906C2BE0414E10B649D93F86955784"/>
    <w:rsid w:val="00E7023F"/>
    <w:pPr>
      <w:spacing w:after="160" w:line="259" w:lineRule="auto"/>
    </w:pPr>
    <w:rPr>
      <w:kern w:val="2"/>
      <w:sz w:val="22"/>
      <w:szCs w:val="22"/>
      <w:lang w:eastAsia="en-AU"/>
      <w14:ligatures w14:val="standardContextual"/>
    </w:rPr>
  </w:style>
  <w:style w:type="paragraph" w:customStyle="1" w:styleId="9C2C1DCF595E4E85A7BBC8A0C565D4CE">
    <w:name w:val="9C2C1DCF595E4E85A7BBC8A0C565D4CE"/>
    <w:rsid w:val="00E7023F"/>
    <w:pPr>
      <w:spacing w:after="160" w:line="259" w:lineRule="auto"/>
    </w:pPr>
    <w:rPr>
      <w:kern w:val="2"/>
      <w:sz w:val="22"/>
      <w:szCs w:val="22"/>
      <w:lang w:eastAsia="en-AU"/>
      <w14:ligatures w14:val="standardContextual"/>
    </w:rPr>
  </w:style>
  <w:style w:type="paragraph" w:customStyle="1" w:styleId="81EB2A2152824618A146F8CB94BC5D32">
    <w:name w:val="81EB2A2152824618A146F8CB94BC5D32"/>
    <w:rsid w:val="00E7023F"/>
    <w:pPr>
      <w:spacing w:after="160" w:line="259" w:lineRule="auto"/>
    </w:pPr>
    <w:rPr>
      <w:kern w:val="2"/>
      <w:sz w:val="22"/>
      <w:szCs w:val="22"/>
      <w:lang w:eastAsia="en-AU"/>
      <w14:ligatures w14:val="standardContextual"/>
    </w:rPr>
  </w:style>
  <w:style w:type="paragraph" w:customStyle="1" w:styleId="682E898D9B9B45519C738C4A57E72198">
    <w:name w:val="682E898D9B9B45519C738C4A57E72198"/>
    <w:rsid w:val="00E7023F"/>
    <w:pPr>
      <w:spacing w:after="160" w:line="259" w:lineRule="auto"/>
    </w:pPr>
    <w:rPr>
      <w:kern w:val="2"/>
      <w:sz w:val="22"/>
      <w:szCs w:val="22"/>
      <w:lang w:eastAsia="en-AU"/>
      <w14:ligatures w14:val="standardContextual"/>
    </w:rPr>
  </w:style>
  <w:style w:type="paragraph" w:customStyle="1" w:styleId="66BD5B12A9B44E0398CE945DF7C4F4F7">
    <w:name w:val="66BD5B12A9B44E0398CE945DF7C4F4F7"/>
    <w:rsid w:val="00E7023F"/>
    <w:pPr>
      <w:spacing w:after="160" w:line="259" w:lineRule="auto"/>
    </w:pPr>
    <w:rPr>
      <w:kern w:val="2"/>
      <w:sz w:val="22"/>
      <w:szCs w:val="22"/>
      <w:lang w:eastAsia="en-AU"/>
      <w14:ligatures w14:val="standardContextual"/>
    </w:rPr>
  </w:style>
  <w:style w:type="paragraph" w:customStyle="1" w:styleId="4B1FE6D04F9845A6BCEEEF84FBB83CD3">
    <w:name w:val="4B1FE6D04F9845A6BCEEEF84FBB83CD3"/>
    <w:rsid w:val="00E7023F"/>
    <w:pPr>
      <w:spacing w:after="160" w:line="259" w:lineRule="auto"/>
    </w:pPr>
    <w:rPr>
      <w:kern w:val="2"/>
      <w:sz w:val="22"/>
      <w:szCs w:val="22"/>
      <w:lang w:eastAsia="en-AU"/>
      <w14:ligatures w14:val="standardContextual"/>
    </w:rPr>
  </w:style>
  <w:style w:type="paragraph" w:customStyle="1" w:styleId="95636366FC554C82B7600BAD747FE9CE">
    <w:name w:val="95636366FC554C82B7600BAD747FE9CE"/>
    <w:rsid w:val="00E7023F"/>
    <w:pPr>
      <w:spacing w:after="160" w:line="259" w:lineRule="auto"/>
    </w:pPr>
    <w:rPr>
      <w:kern w:val="2"/>
      <w:sz w:val="22"/>
      <w:szCs w:val="22"/>
      <w:lang w:eastAsia="en-AU"/>
      <w14:ligatures w14:val="standardContextual"/>
    </w:rPr>
  </w:style>
  <w:style w:type="paragraph" w:customStyle="1" w:styleId="13E6957E7EE749E4BF3EE74599A0B957">
    <w:name w:val="13E6957E7EE749E4BF3EE74599A0B957"/>
    <w:rsid w:val="00E7023F"/>
    <w:pPr>
      <w:spacing w:after="160" w:line="259" w:lineRule="auto"/>
    </w:pPr>
    <w:rPr>
      <w:kern w:val="2"/>
      <w:sz w:val="22"/>
      <w:szCs w:val="22"/>
      <w:lang w:eastAsia="en-AU"/>
      <w14:ligatures w14:val="standardContextual"/>
    </w:rPr>
  </w:style>
  <w:style w:type="paragraph" w:customStyle="1" w:styleId="F51E5EA2EA324387B5C28A593FC4C402">
    <w:name w:val="F51E5EA2EA324387B5C28A593FC4C402"/>
    <w:rsid w:val="00E7023F"/>
    <w:pPr>
      <w:spacing w:after="160" w:line="259" w:lineRule="auto"/>
    </w:pPr>
    <w:rPr>
      <w:kern w:val="2"/>
      <w:sz w:val="22"/>
      <w:szCs w:val="22"/>
      <w:lang w:eastAsia="en-AU"/>
      <w14:ligatures w14:val="standardContextual"/>
    </w:rPr>
  </w:style>
  <w:style w:type="paragraph" w:customStyle="1" w:styleId="3B256CA3609B446CADDF7E9E5F1E5824">
    <w:name w:val="3B256CA3609B446CADDF7E9E5F1E5824"/>
    <w:rsid w:val="00E7023F"/>
    <w:pPr>
      <w:spacing w:after="160" w:line="259" w:lineRule="auto"/>
    </w:pPr>
    <w:rPr>
      <w:kern w:val="2"/>
      <w:sz w:val="22"/>
      <w:szCs w:val="22"/>
      <w:lang w:eastAsia="en-AU"/>
      <w14:ligatures w14:val="standardContextual"/>
    </w:rPr>
  </w:style>
  <w:style w:type="paragraph" w:customStyle="1" w:styleId="5683EAED4E7746698EB1DA92DE180A37">
    <w:name w:val="5683EAED4E7746698EB1DA92DE180A37"/>
    <w:rsid w:val="00E7023F"/>
    <w:pPr>
      <w:spacing w:after="160" w:line="259" w:lineRule="auto"/>
    </w:pPr>
    <w:rPr>
      <w:kern w:val="2"/>
      <w:sz w:val="22"/>
      <w:szCs w:val="22"/>
      <w:lang w:eastAsia="en-AU"/>
      <w14:ligatures w14:val="standardContextual"/>
    </w:rPr>
  </w:style>
  <w:style w:type="paragraph" w:customStyle="1" w:styleId="C4F9F2E616744EA0A6F7462611159FDB">
    <w:name w:val="C4F9F2E616744EA0A6F7462611159FDB"/>
    <w:rsid w:val="00E7023F"/>
    <w:pPr>
      <w:spacing w:after="160" w:line="259" w:lineRule="auto"/>
    </w:pPr>
    <w:rPr>
      <w:kern w:val="2"/>
      <w:sz w:val="22"/>
      <w:szCs w:val="22"/>
      <w:lang w:eastAsia="en-AU"/>
      <w14:ligatures w14:val="standardContextual"/>
    </w:rPr>
  </w:style>
  <w:style w:type="paragraph" w:customStyle="1" w:styleId="4ABB03E247F240FD887E17412BB2E953">
    <w:name w:val="4ABB03E247F240FD887E17412BB2E953"/>
    <w:rsid w:val="00E7023F"/>
    <w:pPr>
      <w:spacing w:after="160" w:line="259" w:lineRule="auto"/>
    </w:pPr>
    <w:rPr>
      <w:kern w:val="2"/>
      <w:sz w:val="22"/>
      <w:szCs w:val="22"/>
      <w:lang w:eastAsia="en-AU"/>
      <w14:ligatures w14:val="standardContextual"/>
    </w:rPr>
  </w:style>
  <w:style w:type="paragraph" w:customStyle="1" w:styleId="03F99A772FAF4793B0FD6B706B407E39">
    <w:name w:val="03F99A772FAF4793B0FD6B706B407E39"/>
    <w:rsid w:val="00E7023F"/>
    <w:pPr>
      <w:spacing w:after="160" w:line="259" w:lineRule="auto"/>
    </w:pPr>
    <w:rPr>
      <w:kern w:val="2"/>
      <w:sz w:val="22"/>
      <w:szCs w:val="22"/>
      <w:lang w:eastAsia="en-AU"/>
      <w14:ligatures w14:val="standardContextual"/>
    </w:rPr>
  </w:style>
  <w:style w:type="paragraph" w:customStyle="1" w:styleId="1C70D072037A4E2482A086D5EFFE6FEB">
    <w:name w:val="1C70D072037A4E2482A086D5EFFE6FEB"/>
    <w:rsid w:val="00E7023F"/>
    <w:pPr>
      <w:spacing w:after="160" w:line="259" w:lineRule="auto"/>
    </w:pPr>
    <w:rPr>
      <w:kern w:val="2"/>
      <w:sz w:val="22"/>
      <w:szCs w:val="22"/>
      <w:lang w:eastAsia="en-AU"/>
      <w14:ligatures w14:val="standardContextual"/>
    </w:rPr>
  </w:style>
  <w:style w:type="paragraph" w:customStyle="1" w:styleId="AC2167DED7184411A5A701EACB862C93">
    <w:name w:val="AC2167DED7184411A5A701EACB862C93"/>
    <w:rsid w:val="00E7023F"/>
    <w:pPr>
      <w:spacing w:after="160" w:line="259" w:lineRule="auto"/>
    </w:pPr>
    <w:rPr>
      <w:kern w:val="2"/>
      <w:sz w:val="22"/>
      <w:szCs w:val="22"/>
      <w:lang w:eastAsia="en-AU"/>
      <w14:ligatures w14:val="standardContextual"/>
    </w:rPr>
  </w:style>
  <w:style w:type="paragraph" w:customStyle="1" w:styleId="6B92469799C6451AB873B261EC7D247C">
    <w:name w:val="6B92469799C6451AB873B261EC7D247C"/>
    <w:rsid w:val="00E7023F"/>
    <w:pPr>
      <w:spacing w:after="160" w:line="259" w:lineRule="auto"/>
    </w:pPr>
    <w:rPr>
      <w:kern w:val="2"/>
      <w:sz w:val="22"/>
      <w:szCs w:val="22"/>
      <w:lang w:eastAsia="en-AU"/>
      <w14:ligatures w14:val="standardContextual"/>
    </w:rPr>
  </w:style>
  <w:style w:type="paragraph" w:customStyle="1" w:styleId="41BE22EF290E4DBBBF9CC51589868BB5">
    <w:name w:val="41BE22EF290E4DBBBF9CC51589868BB5"/>
    <w:rsid w:val="00E7023F"/>
    <w:pPr>
      <w:spacing w:after="160" w:line="259" w:lineRule="auto"/>
    </w:pPr>
    <w:rPr>
      <w:kern w:val="2"/>
      <w:sz w:val="22"/>
      <w:szCs w:val="22"/>
      <w:lang w:eastAsia="en-AU"/>
      <w14:ligatures w14:val="standardContextual"/>
    </w:rPr>
  </w:style>
  <w:style w:type="paragraph" w:customStyle="1" w:styleId="31A1DA89007043E5B0C1E42EE5094330">
    <w:name w:val="31A1DA89007043E5B0C1E42EE5094330"/>
    <w:rsid w:val="00E7023F"/>
    <w:pPr>
      <w:spacing w:after="160" w:line="259" w:lineRule="auto"/>
    </w:pPr>
    <w:rPr>
      <w:kern w:val="2"/>
      <w:sz w:val="22"/>
      <w:szCs w:val="22"/>
      <w:lang w:eastAsia="en-AU"/>
      <w14:ligatures w14:val="standardContextual"/>
    </w:rPr>
  </w:style>
  <w:style w:type="paragraph" w:customStyle="1" w:styleId="7D5AD00676EB4451936D4E0241CCCB90">
    <w:name w:val="7D5AD00676EB4451936D4E0241CCCB90"/>
    <w:rsid w:val="00E7023F"/>
    <w:pPr>
      <w:spacing w:after="160" w:line="259" w:lineRule="auto"/>
    </w:pPr>
    <w:rPr>
      <w:kern w:val="2"/>
      <w:sz w:val="22"/>
      <w:szCs w:val="22"/>
      <w:lang w:eastAsia="en-AU"/>
      <w14:ligatures w14:val="standardContextual"/>
    </w:rPr>
  </w:style>
  <w:style w:type="paragraph" w:customStyle="1" w:styleId="63F2B99653924E859CFC858BAFEF839B">
    <w:name w:val="63F2B99653924E859CFC858BAFEF839B"/>
    <w:rsid w:val="00E7023F"/>
    <w:pPr>
      <w:spacing w:after="160" w:line="259" w:lineRule="auto"/>
    </w:pPr>
    <w:rPr>
      <w:kern w:val="2"/>
      <w:sz w:val="22"/>
      <w:szCs w:val="22"/>
      <w:lang w:eastAsia="en-AU"/>
      <w14:ligatures w14:val="standardContextual"/>
    </w:rPr>
  </w:style>
  <w:style w:type="paragraph" w:customStyle="1" w:styleId="0569900F91454B3D80348F808252DFA4">
    <w:name w:val="0569900F91454B3D80348F808252DFA4"/>
    <w:rsid w:val="00E7023F"/>
    <w:pPr>
      <w:spacing w:after="160" w:line="259" w:lineRule="auto"/>
    </w:pPr>
    <w:rPr>
      <w:kern w:val="2"/>
      <w:sz w:val="22"/>
      <w:szCs w:val="22"/>
      <w:lang w:eastAsia="en-AU"/>
      <w14:ligatures w14:val="standardContextual"/>
    </w:rPr>
  </w:style>
  <w:style w:type="paragraph" w:customStyle="1" w:styleId="0FB7FEDF75B740BF81807CDFD319E821">
    <w:name w:val="0FB7FEDF75B740BF81807CDFD319E821"/>
    <w:rsid w:val="00E7023F"/>
    <w:pPr>
      <w:spacing w:after="160" w:line="259" w:lineRule="auto"/>
    </w:pPr>
    <w:rPr>
      <w:kern w:val="2"/>
      <w:sz w:val="22"/>
      <w:szCs w:val="22"/>
      <w:lang w:eastAsia="en-AU"/>
      <w14:ligatures w14:val="standardContextual"/>
    </w:rPr>
  </w:style>
  <w:style w:type="paragraph" w:customStyle="1" w:styleId="10A3A1138FA54D428E37563403778017">
    <w:name w:val="10A3A1138FA54D428E37563403778017"/>
    <w:rsid w:val="00E7023F"/>
    <w:pPr>
      <w:spacing w:after="160" w:line="259" w:lineRule="auto"/>
    </w:pPr>
    <w:rPr>
      <w:kern w:val="2"/>
      <w:sz w:val="22"/>
      <w:szCs w:val="22"/>
      <w:lang w:eastAsia="en-AU"/>
      <w14:ligatures w14:val="standardContextual"/>
    </w:rPr>
  </w:style>
  <w:style w:type="paragraph" w:customStyle="1" w:styleId="59831BE29F0A45A3B7E3E5D3168918A1">
    <w:name w:val="59831BE29F0A45A3B7E3E5D3168918A1"/>
    <w:rsid w:val="00E7023F"/>
    <w:pPr>
      <w:spacing w:after="160" w:line="259" w:lineRule="auto"/>
    </w:pPr>
    <w:rPr>
      <w:kern w:val="2"/>
      <w:sz w:val="22"/>
      <w:szCs w:val="22"/>
      <w:lang w:eastAsia="en-AU"/>
      <w14:ligatures w14:val="standardContextual"/>
    </w:rPr>
  </w:style>
  <w:style w:type="paragraph" w:customStyle="1" w:styleId="6C405186146D40EFA242754DE17FF1CB">
    <w:name w:val="6C405186146D40EFA242754DE17FF1CB"/>
    <w:rsid w:val="00E7023F"/>
    <w:pPr>
      <w:spacing w:after="160" w:line="259" w:lineRule="auto"/>
    </w:pPr>
    <w:rPr>
      <w:kern w:val="2"/>
      <w:sz w:val="22"/>
      <w:szCs w:val="22"/>
      <w:lang w:eastAsia="en-AU"/>
      <w14:ligatures w14:val="standardContextual"/>
    </w:rPr>
  </w:style>
  <w:style w:type="paragraph" w:customStyle="1" w:styleId="653ED7B9074B467A88B018061748C0E6">
    <w:name w:val="653ED7B9074B467A88B018061748C0E6"/>
    <w:rsid w:val="00E7023F"/>
    <w:pPr>
      <w:spacing w:after="160" w:line="259" w:lineRule="auto"/>
    </w:pPr>
    <w:rPr>
      <w:kern w:val="2"/>
      <w:sz w:val="22"/>
      <w:szCs w:val="22"/>
      <w:lang w:eastAsia="en-AU"/>
      <w14:ligatures w14:val="standardContextual"/>
    </w:rPr>
  </w:style>
  <w:style w:type="paragraph" w:customStyle="1" w:styleId="5CB4E13196B140C7B69B3C68193AC46B">
    <w:name w:val="5CB4E13196B140C7B69B3C68193AC46B"/>
    <w:rsid w:val="00E7023F"/>
    <w:pPr>
      <w:spacing w:after="160" w:line="259" w:lineRule="auto"/>
    </w:pPr>
    <w:rPr>
      <w:kern w:val="2"/>
      <w:sz w:val="22"/>
      <w:szCs w:val="22"/>
      <w:lang w:eastAsia="en-AU"/>
      <w14:ligatures w14:val="standardContextual"/>
    </w:rPr>
  </w:style>
  <w:style w:type="paragraph" w:customStyle="1" w:styleId="83BEAA760DDA436B8DFE525119DD57E2">
    <w:name w:val="83BEAA760DDA436B8DFE525119DD57E2"/>
    <w:rsid w:val="00E7023F"/>
    <w:pPr>
      <w:spacing w:after="160" w:line="259" w:lineRule="auto"/>
    </w:pPr>
    <w:rPr>
      <w:kern w:val="2"/>
      <w:sz w:val="22"/>
      <w:szCs w:val="22"/>
      <w:lang w:eastAsia="en-AU"/>
      <w14:ligatures w14:val="standardContextual"/>
    </w:rPr>
  </w:style>
  <w:style w:type="paragraph" w:customStyle="1" w:styleId="9C8F4FFEF452421088EB5EFA82F859B8">
    <w:name w:val="9C8F4FFEF452421088EB5EFA82F859B8"/>
    <w:rsid w:val="00E7023F"/>
    <w:pPr>
      <w:spacing w:after="160" w:line="259" w:lineRule="auto"/>
    </w:pPr>
    <w:rPr>
      <w:kern w:val="2"/>
      <w:sz w:val="22"/>
      <w:szCs w:val="22"/>
      <w:lang w:eastAsia="en-AU"/>
      <w14:ligatures w14:val="standardContextual"/>
    </w:rPr>
  </w:style>
  <w:style w:type="paragraph" w:customStyle="1" w:styleId="E3B90A98410C40DEA50A6BD70DEAD0CB">
    <w:name w:val="E3B90A98410C40DEA50A6BD70DEAD0CB"/>
    <w:rsid w:val="00E7023F"/>
    <w:pPr>
      <w:spacing w:after="160" w:line="259" w:lineRule="auto"/>
    </w:pPr>
    <w:rPr>
      <w:kern w:val="2"/>
      <w:sz w:val="22"/>
      <w:szCs w:val="22"/>
      <w:lang w:eastAsia="en-AU"/>
      <w14:ligatures w14:val="standardContextual"/>
    </w:rPr>
  </w:style>
  <w:style w:type="paragraph" w:customStyle="1" w:styleId="0C9C4A3B554A4BC3ADB1D28262604D95">
    <w:name w:val="0C9C4A3B554A4BC3ADB1D28262604D95"/>
    <w:rsid w:val="00E7023F"/>
    <w:pPr>
      <w:spacing w:after="160" w:line="259" w:lineRule="auto"/>
    </w:pPr>
    <w:rPr>
      <w:kern w:val="2"/>
      <w:sz w:val="22"/>
      <w:szCs w:val="22"/>
      <w:lang w:eastAsia="en-AU"/>
      <w14:ligatures w14:val="standardContextual"/>
    </w:rPr>
  </w:style>
  <w:style w:type="paragraph" w:customStyle="1" w:styleId="1C4A67899C69447199C1C1D835DC0CAA">
    <w:name w:val="1C4A67899C69447199C1C1D835DC0CAA"/>
    <w:rsid w:val="00E7023F"/>
    <w:pPr>
      <w:spacing w:after="160" w:line="259" w:lineRule="auto"/>
    </w:pPr>
    <w:rPr>
      <w:kern w:val="2"/>
      <w:sz w:val="22"/>
      <w:szCs w:val="22"/>
      <w:lang w:eastAsia="en-AU"/>
      <w14:ligatures w14:val="standardContextual"/>
    </w:rPr>
  </w:style>
  <w:style w:type="paragraph" w:customStyle="1" w:styleId="266220EC35C74780AF6F123DA4EB9D31">
    <w:name w:val="266220EC35C74780AF6F123DA4EB9D31"/>
    <w:rsid w:val="00E7023F"/>
    <w:pPr>
      <w:spacing w:after="160" w:line="259" w:lineRule="auto"/>
    </w:pPr>
    <w:rPr>
      <w:kern w:val="2"/>
      <w:sz w:val="22"/>
      <w:szCs w:val="22"/>
      <w:lang w:eastAsia="en-AU"/>
      <w14:ligatures w14:val="standardContextual"/>
    </w:rPr>
  </w:style>
  <w:style w:type="paragraph" w:customStyle="1" w:styleId="17CB81A3D01044879B8B766D0CBA49D9">
    <w:name w:val="17CB81A3D01044879B8B766D0CBA49D9"/>
    <w:rsid w:val="00E7023F"/>
    <w:pPr>
      <w:spacing w:after="160" w:line="259" w:lineRule="auto"/>
    </w:pPr>
    <w:rPr>
      <w:kern w:val="2"/>
      <w:sz w:val="22"/>
      <w:szCs w:val="22"/>
      <w:lang w:eastAsia="en-AU"/>
      <w14:ligatures w14:val="standardContextual"/>
    </w:rPr>
  </w:style>
  <w:style w:type="paragraph" w:customStyle="1" w:styleId="F78E138C573C456F9FA8183676A28E58">
    <w:name w:val="F78E138C573C456F9FA8183676A28E58"/>
    <w:rsid w:val="00E7023F"/>
    <w:pPr>
      <w:spacing w:after="160" w:line="259" w:lineRule="auto"/>
    </w:pPr>
    <w:rPr>
      <w:kern w:val="2"/>
      <w:sz w:val="22"/>
      <w:szCs w:val="22"/>
      <w:lang w:eastAsia="en-AU"/>
      <w14:ligatures w14:val="standardContextual"/>
    </w:rPr>
  </w:style>
  <w:style w:type="paragraph" w:customStyle="1" w:styleId="F28EEE885738461D9AC4F2481770105F">
    <w:name w:val="F28EEE885738461D9AC4F2481770105F"/>
    <w:rsid w:val="00E7023F"/>
    <w:pPr>
      <w:spacing w:after="160" w:line="259" w:lineRule="auto"/>
    </w:pPr>
    <w:rPr>
      <w:kern w:val="2"/>
      <w:sz w:val="22"/>
      <w:szCs w:val="22"/>
      <w:lang w:eastAsia="en-AU"/>
      <w14:ligatures w14:val="standardContextual"/>
    </w:rPr>
  </w:style>
  <w:style w:type="paragraph" w:customStyle="1" w:styleId="3C1E1D405AFA442E924F44419B00588A">
    <w:name w:val="3C1E1D405AFA442E924F44419B00588A"/>
    <w:rsid w:val="00E7023F"/>
    <w:pPr>
      <w:spacing w:after="160" w:line="259" w:lineRule="auto"/>
    </w:pPr>
    <w:rPr>
      <w:kern w:val="2"/>
      <w:sz w:val="22"/>
      <w:szCs w:val="22"/>
      <w:lang w:eastAsia="en-AU"/>
      <w14:ligatures w14:val="standardContextual"/>
    </w:rPr>
  </w:style>
  <w:style w:type="paragraph" w:customStyle="1" w:styleId="BB235A6CB4BB4FB7B83D8A90FB1707ED">
    <w:name w:val="BB235A6CB4BB4FB7B83D8A90FB1707ED"/>
    <w:rsid w:val="00E7023F"/>
    <w:pPr>
      <w:spacing w:after="160" w:line="259" w:lineRule="auto"/>
    </w:pPr>
    <w:rPr>
      <w:kern w:val="2"/>
      <w:sz w:val="22"/>
      <w:szCs w:val="22"/>
      <w:lang w:eastAsia="en-AU"/>
      <w14:ligatures w14:val="standardContextual"/>
    </w:rPr>
  </w:style>
  <w:style w:type="paragraph" w:customStyle="1" w:styleId="197E9E74154248528A0D1BC8F80C1F5E">
    <w:name w:val="197E9E74154248528A0D1BC8F80C1F5E"/>
    <w:rsid w:val="00E7023F"/>
    <w:pPr>
      <w:spacing w:after="160" w:line="259" w:lineRule="auto"/>
    </w:pPr>
    <w:rPr>
      <w:kern w:val="2"/>
      <w:sz w:val="22"/>
      <w:szCs w:val="22"/>
      <w:lang w:eastAsia="en-AU"/>
      <w14:ligatures w14:val="standardContextual"/>
    </w:rPr>
  </w:style>
  <w:style w:type="paragraph" w:customStyle="1" w:styleId="ADCCAF8FE9364506B99309255935F87B">
    <w:name w:val="ADCCAF8FE9364506B99309255935F87B"/>
    <w:rsid w:val="00E7023F"/>
    <w:pPr>
      <w:spacing w:after="160" w:line="259" w:lineRule="auto"/>
    </w:pPr>
    <w:rPr>
      <w:kern w:val="2"/>
      <w:sz w:val="22"/>
      <w:szCs w:val="22"/>
      <w:lang w:eastAsia="en-AU"/>
      <w14:ligatures w14:val="standardContextual"/>
    </w:rPr>
  </w:style>
  <w:style w:type="paragraph" w:customStyle="1" w:styleId="A152DA87BBC64E1583B674925822DDD0">
    <w:name w:val="A152DA87BBC64E1583B674925822DDD0"/>
    <w:rsid w:val="00E7023F"/>
    <w:pPr>
      <w:spacing w:after="160" w:line="259" w:lineRule="auto"/>
    </w:pPr>
    <w:rPr>
      <w:kern w:val="2"/>
      <w:sz w:val="22"/>
      <w:szCs w:val="22"/>
      <w:lang w:eastAsia="en-AU"/>
      <w14:ligatures w14:val="standardContextual"/>
    </w:rPr>
  </w:style>
  <w:style w:type="paragraph" w:customStyle="1" w:styleId="D2F72CDD04C24ED585EB3F14FC579884">
    <w:name w:val="D2F72CDD04C24ED585EB3F14FC579884"/>
    <w:rsid w:val="00E7023F"/>
    <w:pPr>
      <w:spacing w:after="160" w:line="259" w:lineRule="auto"/>
    </w:pPr>
    <w:rPr>
      <w:kern w:val="2"/>
      <w:sz w:val="22"/>
      <w:szCs w:val="22"/>
      <w:lang w:eastAsia="en-AU"/>
      <w14:ligatures w14:val="standardContextual"/>
    </w:rPr>
  </w:style>
  <w:style w:type="paragraph" w:customStyle="1" w:styleId="ADF675C7DD234649ACB36FDBB1D0A24D">
    <w:name w:val="ADF675C7DD234649ACB36FDBB1D0A24D"/>
    <w:rsid w:val="00E7023F"/>
    <w:pPr>
      <w:spacing w:after="160" w:line="259" w:lineRule="auto"/>
    </w:pPr>
    <w:rPr>
      <w:kern w:val="2"/>
      <w:sz w:val="22"/>
      <w:szCs w:val="22"/>
      <w:lang w:eastAsia="en-AU"/>
      <w14:ligatures w14:val="standardContextual"/>
    </w:rPr>
  </w:style>
  <w:style w:type="paragraph" w:customStyle="1" w:styleId="E465F0CC9A6F409EACFB5A2A79C9B95E">
    <w:name w:val="E465F0CC9A6F409EACFB5A2A79C9B95E"/>
    <w:rsid w:val="00E7023F"/>
    <w:pPr>
      <w:spacing w:after="160" w:line="259" w:lineRule="auto"/>
    </w:pPr>
    <w:rPr>
      <w:kern w:val="2"/>
      <w:sz w:val="22"/>
      <w:szCs w:val="22"/>
      <w:lang w:eastAsia="en-AU"/>
      <w14:ligatures w14:val="standardContextual"/>
    </w:rPr>
  </w:style>
  <w:style w:type="paragraph" w:customStyle="1" w:styleId="5F6EACF2FBCD4CB39885BABCC51B6418">
    <w:name w:val="5F6EACF2FBCD4CB39885BABCC51B6418"/>
    <w:rsid w:val="00E7023F"/>
    <w:pPr>
      <w:spacing w:after="160" w:line="259" w:lineRule="auto"/>
    </w:pPr>
    <w:rPr>
      <w:kern w:val="2"/>
      <w:sz w:val="22"/>
      <w:szCs w:val="22"/>
      <w:lang w:eastAsia="en-AU"/>
      <w14:ligatures w14:val="standardContextual"/>
    </w:rPr>
  </w:style>
  <w:style w:type="paragraph" w:customStyle="1" w:styleId="A47BF7720F3543E78A315C72ED6B556E">
    <w:name w:val="A47BF7720F3543E78A315C72ED6B556E"/>
    <w:rsid w:val="00E7023F"/>
    <w:pPr>
      <w:spacing w:after="160" w:line="259" w:lineRule="auto"/>
    </w:pPr>
    <w:rPr>
      <w:kern w:val="2"/>
      <w:sz w:val="22"/>
      <w:szCs w:val="22"/>
      <w:lang w:eastAsia="en-AU"/>
      <w14:ligatures w14:val="standardContextual"/>
    </w:rPr>
  </w:style>
  <w:style w:type="paragraph" w:customStyle="1" w:styleId="565FA1786263444C9BDBC6F62918762B">
    <w:name w:val="565FA1786263444C9BDBC6F62918762B"/>
    <w:rsid w:val="00E7023F"/>
    <w:pPr>
      <w:spacing w:after="160" w:line="259" w:lineRule="auto"/>
    </w:pPr>
    <w:rPr>
      <w:kern w:val="2"/>
      <w:sz w:val="22"/>
      <w:szCs w:val="22"/>
      <w:lang w:eastAsia="en-AU"/>
      <w14:ligatures w14:val="standardContextual"/>
    </w:rPr>
  </w:style>
  <w:style w:type="paragraph" w:customStyle="1" w:styleId="F164186023424603BDB170609C3E4521">
    <w:name w:val="F164186023424603BDB170609C3E4521"/>
    <w:rsid w:val="00E7023F"/>
    <w:pPr>
      <w:spacing w:after="160" w:line="259" w:lineRule="auto"/>
    </w:pPr>
    <w:rPr>
      <w:kern w:val="2"/>
      <w:sz w:val="22"/>
      <w:szCs w:val="22"/>
      <w:lang w:eastAsia="en-AU"/>
      <w14:ligatures w14:val="standardContextual"/>
    </w:rPr>
  </w:style>
  <w:style w:type="paragraph" w:customStyle="1" w:styleId="809C3DBD82BB4B87920DE5FD74111039">
    <w:name w:val="809C3DBD82BB4B87920DE5FD74111039"/>
    <w:rsid w:val="00E7023F"/>
    <w:pPr>
      <w:spacing w:after="160" w:line="259" w:lineRule="auto"/>
    </w:pPr>
    <w:rPr>
      <w:kern w:val="2"/>
      <w:sz w:val="22"/>
      <w:szCs w:val="22"/>
      <w:lang w:eastAsia="en-AU"/>
      <w14:ligatures w14:val="standardContextual"/>
    </w:rPr>
  </w:style>
  <w:style w:type="paragraph" w:customStyle="1" w:styleId="E023372403284F82A8E92BFA689E4245">
    <w:name w:val="E023372403284F82A8E92BFA689E4245"/>
    <w:rsid w:val="00E7023F"/>
    <w:pPr>
      <w:spacing w:after="160" w:line="259" w:lineRule="auto"/>
    </w:pPr>
    <w:rPr>
      <w:kern w:val="2"/>
      <w:sz w:val="22"/>
      <w:szCs w:val="22"/>
      <w:lang w:eastAsia="en-AU"/>
      <w14:ligatures w14:val="standardContextual"/>
    </w:rPr>
  </w:style>
  <w:style w:type="paragraph" w:customStyle="1" w:styleId="48D52AA807E0447A8E4A32E5DBC2F682">
    <w:name w:val="48D52AA807E0447A8E4A32E5DBC2F682"/>
    <w:rsid w:val="00E7023F"/>
    <w:pPr>
      <w:spacing w:after="160" w:line="259" w:lineRule="auto"/>
    </w:pPr>
    <w:rPr>
      <w:kern w:val="2"/>
      <w:sz w:val="22"/>
      <w:szCs w:val="22"/>
      <w:lang w:eastAsia="en-AU"/>
      <w14:ligatures w14:val="standardContextual"/>
    </w:rPr>
  </w:style>
  <w:style w:type="paragraph" w:customStyle="1" w:styleId="956C01AD15DC4B5EA4868702AE046C71">
    <w:name w:val="956C01AD15DC4B5EA4868702AE046C71"/>
    <w:rsid w:val="00E7023F"/>
    <w:pPr>
      <w:spacing w:after="160" w:line="259" w:lineRule="auto"/>
    </w:pPr>
    <w:rPr>
      <w:kern w:val="2"/>
      <w:sz w:val="22"/>
      <w:szCs w:val="22"/>
      <w:lang w:eastAsia="en-AU"/>
      <w14:ligatures w14:val="standardContextual"/>
    </w:rPr>
  </w:style>
  <w:style w:type="paragraph" w:customStyle="1" w:styleId="9EBAABAD729F45EE92A06E27D8633A99">
    <w:name w:val="9EBAABAD729F45EE92A06E27D8633A99"/>
    <w:rsid w:val="00E7023F"/>
    <w:pPr>
      <w:spacing w:after="160" w:line="259" w:lineRule="auto"/>
    </w:pPr>
    <w:rPr>
      <w:kern w:val="2"/>
      <w:sz w:val="22"/>
      <w:szCs w:val="22"/>
      <w:lang w:eastAsia="en-AU"/>
      <w14:ligatures w14:val="standardContextual"/>
    </w:rPr>
  </w:style>
  <w:style w:type="paragraph" w:customStyle="1" w:styleId="064186D7A1F54569929A8793EC90946D">
    <w:name w:val="064186D7A1F54569929A8793EC90946D"/>
    <w:rsid w:val="00E7023F"/>
    <w:pPr>
      <w:spacing w:after="160" w:line="259" w:lineRule="auto"/>
    </w:pPr>
    <w:rPr>
      <w:kern w:val="2"/>
      <w:sz w:val="22"/>
      <w:szCs w:val="22"/>
      <w:lang w:eastAsia="en-AU"/>
      <w14:ligatures w14:val="standardContextual"/>
    </w:rPr>
  </w:style>
  <w:style w:type="paragraph" w:customStyle="1" w:styleId="082D27A05B73474AAD93622BB1DC6D4C">
    <w:name w:val="082D27A05B73474AAD93622BB1DC6D4C"/>
    <w:rsid w:val="00E7023F"/>
    <w:pPr>
      <w:spacing w:after="160" w:line="259" w:lineRule="auto"/>
    </w:pPr>
    <w:rPr>
      <w:kern w:val="2"/>
      <w:sz w:val="22"/>
      <w:szCs w:val="22"/>
      <w:lang w:eastAsia="en-AU"/>
      <w14:ligatures w14:val="standardContextual"/>
    </w:rPr>
  </w:style>
  <w:style w:type="paragraph" w:customStyle="1" w:styleId="51B0A00BBEB54F00B3C23D95C0CC3788">
    <w:name w:val="51B0A00BBEB54F00B3C23D95C0CC3788"/>
    <w:rsid w:val="00E7023F"/>
    <w:pPr>
      <w:spacing w:after="160" w:line="259" w:lineRule="auto"/>
    </w:pPr>
    <w:rPr>
      <w:kern w:val="2"/>
      <w:sz w:val="22"/>
      <w:szCs w:val="22"/>
      <w:lang w:eastAsia="en-AU"/>
      <w14:ligatures w14:val="standardContextual"/>
    </w:rPr>
  </w:style>
  <w:style w:type="paragraph" w:customStyle="1" w:styleId="FE56DADEE63E45E294F5CCA525C28193">
    <w:name w:val="FE56DADEE63E45E294F5CCA525C28193"/>
    <w:rsid w:val="00E7023F"/>
    <w:pPr>
      <w:spacing w:after="160" w:line="259" w:lineRule="auto"/>
    </w:pPr>
    <w:rPr>
      <w:kern w:val="2"/>
      <w:sz w:val="22"/>
      <w:szCs w:val="22"/>
      <w:lang w:eastAsia="en-AU"/>
      <w14:ligatures w14:val="standardContextual"/>
    </w:rPr>
  </w:style>
  <w:style w:type="paragraph" w:customStyle="1" w:styleId="AA80E32DD5194A04A30DCFD2BB4BA9E1">
    <w:name w:val="AA80E32DD5194A04A30DCFD2BB4BA9E1"/>
    <w:rsid w:val="00E7023F"/>
    <w:pPr>
      <w:spacing w:after="160" w:line="259" w:lineRule="auto"/>
    </w:pPr>
    <w:rPr>
      <w:kern w:val="2"/>
      <w:sz w:val="22"/>
      <w:szCs w:val="22"/>
      <w:lang w:eastAsia="en-AU"/>
      <w14:ligatures w14:val="standardContextual"/>
    </w:rPr>
  </w:style>
  <w:style w:type="paragraph" w:customStyle="1" w:styleId="199363B074744C909D2604AD034AE879">
    <w:name w:val="199363B074744C909D2604AD034AE879"/>
    <w:rsid w:val="00E7023F"/>
    <w:pPr>
      <w:spacing w:after="160" w:line="259" w:lineRule="auto"/>
    </w:pPr>
    <w:rPr>
      <w:kern w:val="2"/>
      <w:sz w:val="22"/>
      <w:szCs w:val="22"/>
      <w:lang w:eastAsia="en-AU"/>
      <w14:ligatures w14:val="standardContextual"/>
    </w:rPr>
  </w:style>
  <w:style w:type="paragraph" w:customStyle="1" w:styleId="9259F493F6FC4F758D91104916785703">
    <w:name w:val="9259F493F6FC4F758D91104916785703"/>
    <w:rsid w:val="00E7023F"/>
    <w:pPr>
      <w:spacing w:after="160" w:line="259" w:lineRule="auto"/>
    </w:pPr>
    <w:rPr>
      <w:kern w:val="2"/>
      <w:sz w:val="22"/>
      <w:szCs w:val="22"/>
      <w:lang w:eastAsia="en-AU"/>
      <w14:ligatures w14:val="standardContextual"/>
    </w:rPr>
  </w:style>
  <w:style w:type="paragraph" w:customStyle="1" w:styleId="9DF1C03D94CA4D1DAC50F7508A81E563">
    <w:name w:val="9DF1C03D94CA4D1DAC50F7508A81E563"/>
    <w:rsid w:val="00E7023F"/>
    <w:pPr>
      <w:spacing w:after="160" w:line="259" w:lineRule="auto"/>
    </w:pPr>
    <w:rPr>
      <w:kern w:val="2"/>
      <w:sz w:val="22"/>
      <w:szCs w:val="22"/>
      <w:lang w:eastAsia="en-AU"/>
      <w14:ligatures w14:val="standardContextual"/>
    </w:rPr>
  </w:style>
  <w:style w:type="paragraph" w:customStyle="1" w:styleId="AF41449EF98146EE9D920D6B2D84038D">
    <w:name w:val="AF41449EF98146EE9D920D6B2D84038D"/>
    <w:rsid w:val="00E7023F"/>
    <w:pPr>
      <w:spacing w:after="160" w:line="259" w:lineRule="auto"/>
    </w:pPr>
    <w:rPr>
      <w:kern w:val="2"/>
      <w:sz w:val="22"/>
      <w:szCs w:val="22"/>
      <w:lang w:eastAsia="en-AU"/>
      <w14:ligatures w14:val="standardContextual"/>
    </w:rPr>
  </w:style>
  <w:style w:type="paragraph" w:customStyle="1" w:styleId="BFD32ABE738A49888FD3D0B75D57057A">
    <w:name w:val="BFD32ABE738A49888FD3D0B75D57057A"/>
    <w:rsid w:val="00E7023F"/>
    <w:pPr>
      <w:spacing w:after="160" w:line="259" w:lineRule="auto"/>
    </w:pPr>
    <w:rPr>
      <w:kern w:val="2"/>
      <w:sz w:val="22"/>
      <w:szCs w:val="22"/>
      <w:lang w:eastAsia="en-AU"/>
      <w14:ligatures w14:val="standardContextual"/>
    </w:rPr>
  </w:style>
  <w:style w:type="paragraph" w:customStyle="1" w:styleId="CCC7B5CC418645158CAB25EC280163E5">
    <w:name w:val="CCC7B5CC418645158CAB25EC280163E5"/>
    <w:rsid w:val="00E7023F"/>
    <w:pPr>
      <w:spacing w:after="160" w:line="259" w:lineRule="auto"/>
    </w:pPr>
    <w:rPr>
      <w:kern w:val="2"/>
      <w:sz w:val="22"/>
      <w:szCs w:val="22"/>
      <w:lang w:eastAsia="en-AU"/>
      <w14:ligatures w14:val="standardContextual"/>
    </w:rPr>
  </w:style>
  <w:style w:type="paragraph" w:customStyle="1" w:styleId="B9EF39CFB0DE4BA8AA12994513D040F6">
    <w:name w:val="B9EF39CFB0DE4BA8AA12994513D040F6"/>
    <w:rsid w:val="00E7023F"/>
    <w:pPr>
      <w:spacing w:after="160" w:line="259" w:lineRule="auto"/>
    </w:pPr>
    <w:rPr>
      <w:kern w:val="2"/>
      <w:sz w:val="22"/>
      <w:szCs w:val="22"/>
      <w:lang w:eastAsia="en-AU"/>
      <w14:ligatures w14:val="standardContextual"/>
    </w:rPr>
  </w:style>
  <w:style w:type="paragraph" w:customStyle="1" w:styleId="9E72D2AF12844833AF6D5FB9FFAEDB24">
    <w:name w:val="9E72D2AF12844833AF6D5FB9FFAEDB24"/>
    <w:rsid w:val="00E7023F"/>
    <w:pPr>
      <w:spacing w:after="160" w:line="259" w:lineRule="auto"/>
    </w:pPr>
    <w:rPr>
      <w:kern w:val="2"/>
      <w:sz w:val="22"/>
      <w:szCs w:val="22"/>
      <w:lang w:eastAsia="en-AU"/>
      <w14:ligatures w14:val="standardContextual"/>
    </w:rPr>
  </w:style>
  <w:style w:type="paragraph" w:customStyle="1" w:styleId="DE98CC322B2A49FF8D2DDD434F423389">
    <w:name w:val="DE98CC322B2A49FF8D2DDD434F423389"/>
    <w:rsid w:val="00E7023F"/>
    <w:pPr>
      <w:spacing w:after="160" w:line="259" w:lineRule="auto"/>
    </w:pPr>
    <w:rPr>
      <w:kern w:val="2"/>
      <w:sz w:val="22"/>
      <w:szCs w:val="22"/>
      <w:lang w:eastAsia="en-AU"/>
      <w14:ligatures w14:val="standardContextual"/>
    </w:rPr>
  </w:style>
  <w:style w:type="paragraph" w:customStyle="1" w:styleId="9A3068C6ECDF450BB0157B2717711822">
    <w:name w:val="9A3068C6ECDF450BB0157B2717711822"/>
    <w:rsid w:val="00E7023F"/>
    <w:pPr>
      <w:spacing w:after="160" w:line="259" w:lineRule="auto"/>
    </w:pPr>
    <w:rPr>
      <w:kern w:val="2"/>
      <w:sz w:val="22"/>
      <w:szCs w:val="22"/>
      <w:lang w:eastAsia="en-AU"/>
      <w14:ligatures w14:val="standardContextual"/>
    </w:rPr>
  </w:style>
  <w:style w:type="paragraph" w:customStyle="1" w:styleId="9813B66CD7294DCCB42CDC66998B282F">
    <w:name w:val="9813B66CD7294DCCB42CDC66998B282F"/>
    <w:rsid w:val="00E7023F"/>
    <w:pPr>
      <w:spacing w:after="160" w:line="259" w:lineRule="auto"/>
    </w:pPr>
    <w:rPr>
      <w:kern w:val="2"/>
      <w:sz w:val="22"/>
      <w:szCs w:val="22"/>
      <w:lang w:eastAsia="en-AU"/>
      <w14:ligatures w14:val="standardContextual"/>
    </w:rPr>
  </w:style>
  <w:style w:type="paragraph" w:customStyle="1" w:styleId="13E5F36FA3B74F128FD7BC26A6064D09">
    <w:name w:val="13E5F36FA3B74F128FD7BC26A6064D09"/>
    <w:rsid w:val="00E7023F"/>
    <w:pPr>
      <w:spacing w:after="160" w:line="259" w:lineRule="auto"/>
    </w:pPr>
    <w:rPr>
      <w:kern w:val="2"/>
      <w:sz w:val="22"/>
      <w:szCs w:val="22"/>
      <w:lang w:eastAsia="en-AU"/>
      <w14:ligatures w14:val="standardContextual"/>
    </w:rPr>
  </w:style>
  <w:style w:type="paragraph" w:customStyle="1" w:styleId="FDB0D105A2FC4F91BE6FF2559184F790">
    <w:name w:val="FDB0D105A2FC4F91BE6FF2559184F790"/>
    <w:rsid w:val="00E7023F"/>
    <w:pPr>
      <w:spacing w:after="160" w:line="259" w:lineRule="auto"/>
    </w:pPr>
    <w:rPr>
      <w:kern w:val="2"/>
      <w:sz w:val="22"/>
      <w:szCs w:val="22"/>
      <w:lang w:eastAsia="en-AU"/>
      <w14:ligatures w14:val="standardContextual"/>
    </w:rPr>
  </w:style>
  <w:style w:type="paragraph" w:customStyle="1" w:styleId="0D6B6B6AF6F542009E75B3EE720EBBCA">
    <w:name w:val="0D6B6B6AF6F542009E75B3EE720EBBCA"/>
    <w:rsid w:val="00E7023F"/>
    <w:pPr>
      <w:spacing w:after="160" w:line="259" w:lineRule="auto"/>
    </w:pPr>
    <w:rPr>
      <w:kern w:val="2"/>
      <w:sz w:val="22"/>
      <w:szCs w:val="22"/>
      <w:lang w:eastAsia="en-AU"/>
      <w14:ligatures w14:val="standardContextual"/>
    </w:rPr>
  </w:style>
  <w:style w:type="paragraph" w:customStyle="1" w:styleId="3A811710CC164707B5E0018B8DB57AAD">
    <w:name w:val="3A811710CC164707B5E0018B8DB57AAD"/>
    <w:rsid w:val="00E7023F"/>
    <w:pPr>
      <w:spacing w:after="160" w:line="259" w:lineRule="auto"/>
    </w:pPr>
    <w:rPr>
      <w:kern w:val="2"/>
      <w:sz w:val="22"/>
      <w:szCs w:val="22"/>
      <w:lang w:eastAsia="en-AU"/>
      <w14:ligatures w14:val="standardContextual"/>
    </w:rPr>
  </w:style>
  <w:style w:type="paragraph" w:customStyle="1" w:styleId="7EDDFFB99CEA415CAEA0DC95E1F38E21">
    <w:name w:val="7EDDFFB99CEA415CAEA0DC95E1F38E21"/>
    <w:rsid w:val="00E7023F"/>
    <w:pPr>
      <w:spacing w:after="160" w:line="259" w:lineRule="auto"/>
    </w:pPr>
    <w:rPr>
      <w:kern w:val="2"/>
      <w:sz w:val="22"/>
      <w:szCs w:val="22"/>
      <w:lang w:eastAsia="en-AU"/>
      <w14:ligatures w14:val="standardContextual"/>
    </w:rPr>
  </w:style>
  <w:style w:type="paragraph" w:customStyle="1" w:styleId="13D2A3666DA841F5810011022D6AD104">
    <w:name w:val="13D2A3666DA841F5810011022D6AD104"/>
    <w:rsid w:val="00E7023F"/>
    <w:pPr>
      <w:spacing w:after="160" w:line="259" w:lineRule="auto"/>
    </w:pPr>
    <w:rPr>
      <w:kern w:val="2"/>
      <w:sz w:val="22"/>
      <w:szCs w:val="22"/>
      <w:lang w:eastAsia="en-AU"/>
      <w14:ligatures w14:val="standardContextual"/>
    </w:rPr>
  </w:style>
  <w:style w:type="paragraph" w:customStyle="1" w:styleId="7926B615A00247D4B4D6F7C98D7E4A7C">
    <w:name w:val="7926B615A00247D4B4D6F7C98D7E4A7C"/>
    <w:rsid w:val="00E7023F"/>
    <w:pPr>
      <w:spacing w:after="160" w:line="259" w:lineRule="auto"/>
    </w:pPr>
    <w:rPr>
      <w:kern w:val="2"/>
      <w:sz w:val="22"/>
      <w:szCs w:val="22"/>
      <w:lang w:eastAsia="en-AU"/>
      <w14:ligatures w14:val="standardContextual"/>
    </w:rPr>
  </w:style>
  <w:style w:type="paragraph" w:customStyle="1" w:styleId="30CD1D3AD01A4339B17F2990A1165DEC">
    <w:name w:val="30CD1D3AD01A4339B17F2990A1165DEC"/>
    <w:rsid w:val="00E7023F"/>
    <w:pPr>
      <w:spacing w:after="160" w:line="259" w:lineRule="auto"/>
    </w:pPr>
    <w:rPr>
      <w:kern w:val="2"/>
      <w:sz w:val="22"/>
      <w:szCs w:val="22"/>
      <w:lang w:eastAsia="en-AU"/>
      <w14:ligatures w14:val="standardContextual"/>
    </w:rPr>
  </w:style>
  <w:style w:type="paragraph" w:customStyle="1" w:styleId="DCCF057D1D914BADBCB49672F0B1EDB0">
    <w:name w:val="DCCF057D1D914BADBCB49672F0B1EDB0"/>
    <w:rsid w:val="00E7023F"/>
    <w:pPr>
      <w:spacing w:after="160" w:line="259" w:lineRule="auto"/>
    </w:pPr>
    <w:rPr>
      <w:kern w:val="2"/>
      <w:sz w:val="22"/>
      <w:szCs w:val="22"/>
      <w:lang w:eastAsia="en-AU"/>
      <w14:ligatures w14:val="standardContextual"/>
    </w:rPr>
  </w:style>
  <w:style w:type="paragraph" w:customStyle="1" w:styleId="BF0B7317D7D143BFB48DBA6649516231">
    <w:name w:val="BF0B7317D7D143BFB48DBA6649516231"/>
    <w:rsid w:val="00E7023F"/>
    <w:pPr>
      <w:spacing w:after="160" w:line="259" w:lineRule="auto"/>
    </w:pPr>
    <w:rPr>
      <w:kern w:val="2"/>
      <w:sz w:val="22"/>
      <w:szCs w:val="22"/>
      <w:lang w:eastAsia="en-AU"/>
      <w14:ligatures w14:val="standardContextual"/>
    </w:rPr>
  </w:style>
  <w:style w:type="paragraph" w:customStyle="1" w:styleId="83F0B619C6F845CB85861763D6D23D18">
    <w:name w:val="83F0B619C6F845CB85861763D6D23D18"/>
    <w:rsid w:val="00E7023F"/>
    <w:pPr>
      <w:spacing w:after="160" w:line="259" w:lineRule="auto"/>
    </w:pPr>
    <w:rPr>
      <w:kern w:val="2"/>
      <w:sz w:val="22"/>
      <w:szCs w:val="22"/>
      <w:lang w:eastAsia="en-AU"/>
      <w14:ligatures w14:val="standardContextual"/>
    </w:rPr>
  </w:style>
  <w:style w:type="paragraph" w:customStyle="1" w:styleId="7CD0B713F3B0491E8117E4A086B631B3">
    <w:name w:val="7CD0B713F3B0491E8117E4A086B631B3"/>
    <w:rsid w:val="00E7023F"/>
    <w:pPr>
      <w:spacing w:after="160" w:line="259" w:lineRule="auto"/>
    </w:pPr>
    <w:rPr>
      <w:kern w:val="2"/>
      <w:sz w:val="22"/>
      <w:szCs w:val="22"/>
      <w:lang w:eastAsia="en-AU"/>
      <w14:ligatures w14:val="standardContextual"/>
    </w:rPr>
  </w:style>
  <w:style w:type="paragraph" w:customStyle="1" w:styleId="A697B7DD8A7448E6B2FD0AA1CEA7B119">
    <w:name w:val="A697B7DD8A7448E6B2FD0AA1CEA7B119"/>
    <w:rsid w:val="00E7023F"/>
    <w:pPr>
      <w:spacing w:after="160" w:line="259" w:lineRule="auto"/>
    </w:pPr>
    <w:rPr>
      <w:kern w:val="2"/>
      <w:sz w:val="22"/>
      <w:szCs w:val="22"/>
      <w:lang w:eastAsia="en-AU"/>
      <w14:ligatures w14:val="standardContextual"/>
    </w:rPr>
  </w:style>
  <w:style w:type="paragraph" w:customStyle="1" w:styleId="DDEABC966DBB492592282ADB88954F9B">
    <w:name w:val="DDEABC966DBB492592282ADB88954F9B"/>
    <w:rsid w:val="00E7023F"/>
    <w:pPr>
      <w:spacing w:after="160" w:line="259" w:lineRule="auto"/>
    </w:pPr>
    <w:rPr>
      <w:kern w:val="2"/>
      <w:sz w:val="22"/>
      <w:szCs w:val="22"/>
      <w:lang w:eastAsia="en-AU"/>
      <w14:ligatures w14:val="standardContextual"/>
    </w:rPr>
  </w:style>
  <w:style w:type="paragraph" w:customStyle="1" w:styleId="8E38E056B1BD4E60A0FFDC5A118887CB">
    <w:name w:val="8E38E056B1BD4E60A0FFDC5A118887CB"/>
    <w:rsid w:val="00E7023F"/>
    <w:pPr>
      <w:spacing w:after="160" w:line="259" w:lineRule="auto"/>
    </w:pPr>
    <w:rPr>
      <w:kern w:val="2"/>
      <w:sz w:val="22"/>
      <w:szCs w:val="22"/>
      <w:lang w:eastAsia="en-AU"/>
      <w14:ligatures w14:val="standardContextual"/>
    </w:rPr>
  </w:style>
  <w:style w:type="paragraph" w:customStyle="1" w:styleId="79B7AC50CE2447FDB10CCA094ACFD0B5">
    <w:name w:val="79B7AC50CE2447FDB10CCA094ACFD0B5"/>
    <w:rsid w:val="00E7023F"/>
    <w:pPr>
      <w:spacing w:after="160" w:line="259" w:lineRule="auto"/>
    </w:pPr>
    <w:rPr>
      <w:kern w:val="2"/>
      <w:sz w:val="22"/>
      <w:szCs w:val="22"/>
      <w:lang w:eastAsia="en-AU"/>
      <w14:ligatures w14:val="standardContextual"/>
    </w:rPr>
  </w:style>
  <w:style w:type="paragraph" w:customStyle="1" w:styleId="5021635338984C4F8984F9F5A01B9444">
    <w:name w:val="5021635338984C4F8984F9F5A01B9444"/>
    <w:rsid w:val="00E7023F"/>
    <w:pPr>
      <w:spacing w:after="160" w:line="259" w:lineRule="auto"/>
    </w:pPr>
    <w:rPr>
      <w:kern w:val="2"/>
      <w:sz w:val="22"/>
      <w:szCs w:val="22"/>
      <w:lang w:eastAsia="en-AU"/>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VCAA">
      <a:dk1>
        <a:sysClr val="windowText" lastClr="000000"/>
      </a:dk1>
      <a:lt1>
        <a:sysClr val="window" lastClr="FFFFFF"/>
      </a:lt1>
      <a:dk2>
        <a:srgbClr val="1F497D"/>
      </a:dk2>
      <a:lt2>
        <a:srgbClr val="EEECE1"/>
      </a:lt2>
      <a:accent1>
        <a:srgbClr val="0099E3"/>
      </a:accent1>
      <a:accent2>
        <a:srgbClr val="999999"/>
      </a:accent2>
      <a:accent3>
        <a:srgbClr val="C6006F"/>
      </a:accent3>
      <a:accent4>
        <a:srgbClr val="8DC63F"/>
      </a:accent4>
      <a:accent5>
        <a:srgbClr val="F78E1E"/>
      </a:accent5>
      <a:accent6>
        <a:srgbClr val="517AB7"/>
      </a:accent6>
      <a:hlink>
        <a:srgbClr val="0000FF"/>
      </a:hlink>
      <a:folHlink>
        <a:srgbClr val="8DB3E2"/>
      </a:folHlink>
    </a:clrScheme>
    <a:fontScheme name="AusVEL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1aab662d-a6b2-42d6-996b-a574723d1ad8"/>
    <b1688cb4a3a940449dc8286705012a42 xmlns="1aab662d-a6b2-42d6-996b-a574723d1ad8">
      <Terms xmlns="http://schemas.microsoft.com/office/infopath/2007/PartnerControls"/>
    </b1688cb4a3a940449dc8286705012a42>
    <DEECD_Publisher xmlns="http://schemas.microsoft.com/sharepoint/v3">Department of Education and early Childhood Development</DEECD_Publisher>
    <pfad5814e62747ed9f131defefc62dac xmlns="1aab662d-a6b2-42d6-996b-a574723d1ad8">
      <Terms xmlns="http://schemas.microsoft.com/office/infopath/2007/PartnerControls"/>
    </pfad5814e62747ed9f131defefc62dac>
    <a319977fc8504e09982f090ae1d7c602 xmlns="1aab662d-a6b2-42d6-996b-a574723d1ad8">
      <Terms xmlns="http://schemas.microsoft.com/office/infopath/2007/PartnerControls"/>
    </a319977fc8504e09982f090ae1d7c602>
    <DEECD_Keywords xmlns="http://schemas.microsoft.com/sharepoint/v3" xsi:nil="true"/>
    <PublishingExpirationDate xmlns="http://schemas.microsoft.com/sharepoint/v3" xsi:nil="true"/>
    <DEECD_Description xmlns="http://schemas.microsoft.com/sharepoint/v3" xsi:nil="true"/>
    <PublishingStartDate xmlns="http://schemas.microsoft.com/sharepoint/v3" xsi:nil="true"/>
    <ofbb8b9a280a423a91cf717fb81349cd xmlns="1aab662d-a6b2-42d6-996b-a574723d1ad8">
      <Terms xmlns="http://schemas.microsoft.com/office/infopath/2007/PartnerControls"/>
    </ofbb8b9a280a423a91cf717fb81349cd>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WebCM Documents" ma:contentTypeID="0x0101008840106FE30D4F50BC61A726A7CA6E3800C6AB3851F4F88F40B98871D148B8EC2C" ma:contentTypeVersion="4" ma:contentTypeDescription="WebCM Documents Content Type" ma:contentTypeScope="" ma:versionID="201aefb3d423ab3496ecf505ba6700f1">
  <xsd:schema xmlns:xsd="http://www.w3.org/2001/XMLSchema" xmlns:xs="http://www.w3.org/2001/XMLSchema" xmlns:p="http://schemas.microsoft.com/office/2006/metadata/properties" xmlns:ns1="http://schemas.microsoft.com/sharepoint/v3" xmlns:ns2="1aab662d-a6b2-42d6-996b-a574723d1ad8" targetNamespace="http://schemas.microsoft.com/office/2006/metadata/properties" ma:root="true" ma:fieldsID="aced064e7767211f932e8066716e15cd" ns1:_="" ns2:_="">
    <xsd:import namespace="http://schemas.microsoft.com/sharepoint/v3"/>
    <xsd:import namespace="1aab662d-a6b2-42d6-996b-a574723d1ad8"/>
    <xsd:element name="properties">
      <xsd:complexType>
        <xsd:sequence>
          <xsd:element name="documentManagement">
            <xsd:complexType>
              <xsd:all>
                <xsd:element ref="ns1:DEECD_Description" minOccurs="0"/>
                <xsd:element ref="ns1:DEECD_Publisher" minOccurs="0"/>
                <xsd:element ref="ns1:DEECD_Keywords" minOccurs="0"/>
                <xsd:element ref="ns1:PublishingStartDate" minOccurs="0"/>
                <xsd:element ref="ns1:PublishingExpirationDate" minOccurs="0"/>
                <xsd:element ref="ns2:TaxCatchAll" minOccurs="0"/>
                <xsd:element ref="ns2:pfad5814e62747ed9f131defefc62dac" minOccurs="0"/>
                <xsd:element ref="ns2:a319977fc8504e09982f090ae1d7c602" minOccurs="0"/>
                <xsd:element ref="ns2:ofbb8b9a280a423a91cf717fb81349cd" minOccurs="0"/>
                <xsd:element ref="ns2:b1688cb4a3a940449dc8286705012a42"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DEECD_Description" ma:index="8" nillable="true" ma:displayName="Description" ma:internalName="DEECD_Description">
      <xsd:simpleType>
        <xsd:restriction base="dms:Note">
          <xsd:maxLength value="255"/>
        </xsd:restriction>
      </xsd:simpleType>
    </xsd:element>
    <xsd:element name="DEECD_Publisher" ma:index="9" nillable="true" ma:displayName="Publisher" ma:default="Department of Education and early Childhood Development" ma:internalName="DEECD_Publisher">
      <xsd:simpleType>
        <xsd:restriction base="dms:Text"/>
      </xsd:simpleType>
    </xsd:element>
    <xsd:element name="DEECD_Keywords" ma:index="14" nillable="true" ma:displayName="Keywords" ma:internalName="DEECD_Keywords">
      <xsd:simpleType>
        <xsd:restriction base="dms:Note">
          <xsd:maxLength value="255"/>
        </xsd:restriction>
      </xsd:simpleType>
    </xsd:element>
    <xsd:element name="PublishingStartDate" ma:index="15"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16"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aab662d-a6b2-42d6-996b-a574723d1ad8"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40074adc-11cd-43a7-822e-3f870fae400d}" ma:internalName="TaxCatchAll" ma:showField="CatchAllData" ma:web="1aab662d-a6b2-42d6-996b-a574723d1ad8">
      <xsd:complexType>
        <xsd:complexContent>
          <xsd:extension base="dms:MultiChoiceLookup">
            <xsd:sequence>
              <xsd:element name="Value" type="dms:Lookup" maxOccurs="unbounded" minOccurs="0" nillable="true"/>
            </xsd:sequence>
          </xsd:extension>
        </xsd:complexContent>
      </xsd:complexType>
    </xsd:element>
    <xsd:element name="pfad5814e62747ed9f131defefc62dac" ma:index="18" nillable="true" ma:taxonomy="true" ma:internalName="pfad5814e62747ed9f131defefc62dac" ma:taxonomyFieldName="DEECD_SubjectCategory" ma:displayName="Subject Category" ma:fieldId="{9fad5814-e627-47ed-9f13-1defefc62dac}" ma:sspId="272df97b-2740-40bb-9c0d-572a441144cd" ma:termSetId="cc6468fc-15c3-4209-9517-a733b6c80435" ma:anchorId="00000000-0000-0000-0000-000000000000" ma:open="false" ma:isKeyword="false">
      <xsd:complexType>
        <xsd:sequence>
          <xsd:element ref="pc:Terms" minOccurs="0" maxOccurs="1"/>
        </xsd:sequence>
      </xsd:complexType>
    </xsd:element>
    <xsd:element name="a319977fc8504e09982f090ae1d7c602" ma:index="19" nillable="true" ma:taxonomy="true" ma:internalName="a319977fc8504e09982f090ae1d7c602" ma:taxonomyFieldName="DEECD_ItemType" ma:displayName="Item Type" ma:fieldId="{a319977f-c850-4e09-982f-090ae1d7c602}" ma:sspId="272df97b-2740-40bb-9c0d-572a441144cd" ma:termSetId="87a54e1a-a086-4056-9430-e3def70b5bc0" ma:anchorId="00000000-0000-0000-0000-000000000000" ma:open="false" ma:isKeyword="false">
      <xsd:complexType>
        <xsd:sequence>
          <xsd:element ref="pc:Terms" minOccurs="0" maxOccurs="1"/>
        </xsd:sequence>
      </xsd:complexType>
    </xsd:element>
    <xsd:element name="ofbb8b9a280a423a91cf717fb81349cd" ma:index="20" nillable="true" ma:taxonomy="true" ma:internalName="ofbb8b9a280a423a91cf717fb81349cd" ma:taxonomyFieldName="DEECD_Author" ma:displayName="Author" ma:fieldId="{8fbb8b9a-280a-423a-91cf-717fb81349cd}" ma:sspId="272df97b-2740-40bb-9c0d-572a441144cd" ma:termSetId="f9681774-4169-418a-ae49-9bc331f72a4f" ma:anchorId="00000000-0000-0000-0000-000000000000" ma:open="false" ma:isKeyword="false">
      <xsd:complexType>
        <xsd:sequence>
          <xsd:element ref="pc:Terms" minOccurs="0" maxOccurs="1"/>
        </xsd:sequence>
      </xsd:complexType>
    </xsd:element>
    <xsd:element name="b1688cb4a3a940449dc8286705012a42" ma:index="21" nillable="true" ma:taxonomy="true" ma:internalName="b1688cb4a3a940449dc8286705012a42" ma:taxonomyFieldName="DEECD_Audience" ma:displayName="Audience" ma:fieldId="{b1688cb4-a3a9-4044-9dc8-286705012a42}" ma:taxonomyMulti="true" ma:sspId="272df97b-2740-40bb-9c0d-572a441144cd" ma:termSetId="af0be819-ce00-4865-904d-8408c82c2300"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4F37878-3676-40C8-B108-FAF3DB7B6CA5}">
  <ds:schemaRefs>
    <ds:schemaRef ds:uri="http://schemas.microsoft.com/sharepoint/v3/contenttype/forms"/>
  </ds:schemaRefs>
</ds:datastoreItem>
</file>

<file path=customXml/itemProps2.xml><?xml version="1.0" encoding="utf-8"?>
<ds:datastoreItem xmlns:ds="http://schemas.openxmlformats.org/officeDocument/2006/customXml" ds:itemID="{EE30330C-F8D0-4B95-8BB4-BF4D057658BF}">
  <ds:schemaRefs>
    <ds:schemaRef ds:uri="http://purl.org/dc/terms/"/>
    <ds:schemaRef ds:uri="http://schemas.microsoft.com/office/2006/documentManagement/types"/>
    <ds:schemaRef ds:uri="http://purl.org/dc/elements/1.1/"/>
    <ds:schemaRef ds:uri="http://schemas.microsoft.com/office/2006/metadata/properties"/>
    <ds:schemaRef ds:uri="http://purl.org/dc/dcmitype/"/>
    <ds:schemaRef ds:uri="http://schemas.microsoft.com/sharepoint/v3"/>
    <ds:schemaRef ds:uri="http://schemas.openxmlformats.org/package/2006/metadata/core-properties"/>
    <ds:schemaRef ds:uri="http://www.w3.org/XML/1998/namespace"/>
    <ds:schemaRef ds:uri="http://schemas.microsoft.com/office/infopath/2007/PartnerControls"/>
    <ds:schemaRef ds:uri="1aab662d-a6b2-42d6-996b-a574723d1ad8"/>
  </ds:schemaRefs>
</ds:datastoreItem>
</file>

<file path=customXml/itemProps3.xml><?xml version="1.0" encoding="utf-8"?>
<ds:datastoreItem xmlns:ds="http://schemas.openxmlformats.org/officeDocument/2006/customXml" ds:itemID="{D7DB2F90-53A7-584E-89D7-245DB1501FF7}">
  <ds:schemaRefs>
    <ds:schemaRef ds:uri="http://schemas.openxmlformats.org/officeDocument/2006/bibliography"/>
  </ds:schemaRefs>
</ds:datastoreItem>
</file>

<file path=customXml/itemProps4.xml><?xml version="1.0" encoding="utf-8"?>
<ds:datastoreItem xmlns:ds="http://schemas.openxmlformats.org/officeDocument/2006/customXml" ds:itemID="{4A02608A-1A0C-4D67-B774-4217171F7F3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aab662d-a6b2-42d6-996b-a574723d1ad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42</Pages>
  <Words>13766</Words>
  <Characters>78470</Characters>
  <Application>Microsoft Office Word</Application>
  <DocSecurity>0</DocSecurity>
  <Lines>653</Lines>
  <Paragraphs>184</Paragraphs>
  <ScaleCrop>false</ScaleCrop>
  <HeadingPairs>
    <vt:vector size="2" baseType="variant">
      <vt:variant>
        <vt:lpstr>Title</vt:lpstr>
      </vt:variant>
      <vt:variant>
        <vt:i4>1</vt:i4>
      </vt:variant>
    </vt:vector>
  </HeadingPairs>
  <TitlesOfParts>
    <vt:vector size="1" baseType="lpstr">
      <vt:lpstr>2025 VCE Russian</vt:lpstr>
    </vt:vector>
  </TitlesOfParts>
  <LinksUpToDate>false</LinksUpToDate>
  <CharactersWithSpaces>92052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2025 VCE Russian</dc:title>
  <dc:creator/>
  <cp:keywords>Russian</cp:keywords>
  <cp:lastModifiedBy/>
  <cp:revision>2</cp:revision>
  <dcterms:created xsi:type="dcterms:W3CDTF">2024-07-09T05:30:00Z</dcterms:created>
  <dcterms:modified xsi:type="dcterms:W3CDTF">2025-03-03T04:37:00Z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0x0101008840106FE30D4F50BC61A726A7CA6E3800C6AB3851F4F88F40B98871D148B8EC2C</vt:lpwstr>
  </property>
  <property fmtid="{D5CDD505-2E9C-101B-9397-08002B2CF9AE}" pid="3" name="MediaServiceImageTags">
    <vt:lpwstr/>
  </property>
  <property fmtid="{D5CDD505-2E9C-101B-9397-08002B2CF9AE}" pid="4" name="DEECD_Author">
    <vt:lpwstr/>
  </property>
  <property fmtid="{D5CDD505-2E9C-101B-9397-08002B2CF9AE}" pid="5" name="DEECD_SubjectCategory">
    <vt:lpwstr/>
  </property>
  <property fmtid="{D5CDD505-2E9C-101B-9397-08002B2CF9AE}" pid="6" name="DEECD_ItemType">
    <vt:lpwstr/>
  </property>
  <property fmtid="{D5CDD505-2E9C-101B-9397-08002B2CF9AE}" pid="7" name="DEECD_Audience">
    <vt:lpwstr/>
  </property>
</Properties>
</file>