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bookmarkStart w:id="3" w:name="_Hlk190703656" w:displacedByCustomXml="next"/>
    <w:sdt>
      <w:sdtPr>
        <w:id w:val="-426587749"/>
        <w:lock w:val="contentLocked"/>
        <w:placeholder>
          <w:docPart w:val="81090470C794448CB8EE0F20D0327294"/>
        </w:placeholder>
        <w:group/>
      </w:sdtPr>
      <w:sdtEndPr/>
      <w:sdtContent>
        <w:p w14:paraId="49B5F46D" w14:textId="63C8AC47" w:rsidR="000229E5" w:rsidRPr="004A22BC" w:rsidRDefault="009D6542" w:rsidP="00357702">
          <w:pPr>
            <w:pStyle w:val="Title"/>
          </w:pPr>
          <w:sdt>
            <w:sdtPr>
              <w:alias w:val="Title"/>
              <w:tag w:val=""/>
              <w:id w:val="1621577399"/>
              <w:placeholder>
                <w:docPart w:val="99E025EE44DF454EB8AC2D6A5411A377"/>
              </w:placeholder>
              <w:dataBinding w:prefixMappings="xmlns:ns0='http://purl.org/dc/elements/1.1/' xmlns:ns1='http://schemas.openxmlformats.org/package/2006/metadata/core-properties' " w:xpath="/ns1:coreProperties[1]/ns0:title[1]" w:storeItemID="{6C3C8BC8-F283-45AE-878A-BAB7291924A1}"/>
              <w:text/>
            </w:sdtPr>
            <w:sdtEndPr/>
            <w:sdtContent>
              <w:r w:rsidR="000229E5">
                <w:t>2025 VCE Serbian</w:t>
              </w:r>
            </w:sdtContent>
          </w:sdt>
        </w:p>
      </w:sdtContent>
    </w:sdt>
    <w:bookmarkEnd w:id="2"/>
    <w:bookmarkEnd w:id="1"/>
    <w:bookmarkEnd w:id="0"/>
    <w:p w14:paraId="646ECFC3" w14:textId="77777777" w:rsidR="000229E5" w:rsidRPr="004A22BC" w:rsidRDefault="000229E5" w:rsidP="00357702">
      <w:pPr>
        <w:pStyle w:val="Documentsubtitle"/>
        <w:ind w:right="3543"/>
      </w:pPr>
      <w:r w:rsidRPr="004A22BC">
        <w:drawing>
          <wp:anchor distT="0" distB="0" distL="114300" distR="114300" simplePos="0" relativeHeight="251682816" behindDoc="1" locked="1" layoutInCell="0" allowOverlap="0" wp14:anchorId="30352737" wp14:editId="022E23A8">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0A2567B3" w14:textId="77777777" w:rsidR="000229E5" w:rsidRPr="00210AB7" w:rsidRDefault="000229E5" w:rsidP="00357702">
      <w:pPr>
        <w:jc w:val="center"/>
        <w:rPr>
          <w:lang w:val="en-AU"/>
        </w:rPr>
        <w:sectPr w:rsidR="000229E5" w:rsidRPr="00210AB7" w:rsidSect="000229E5">
          <w:headerReference w:type="default" r:id="rId12"/>
          <w:footerReference w:type="first" r:id="rId13"/>
          <w:pgSz w:w="11907" w:h="16840" w:code="9"/>
          <w:pgMar w:top="0" w:right="567" w:bottom="567" w:left="567" w:header="794" w:footer="686" w:gutter="0"/>
          <w:cols w:space="708"/>
          <w:titlePg/>
          <w:docGrid w:linePitch="360"/>
        </w:sectPr>
      </w:pPr>
    </w:p>
    <w:p w14:paraId="5807FB2B" w14:textId="77777777" w:rsidR="000229E5" w:rsidRPr="000F5CEC" w:rsidRDefault="000229E5" w:rsidP="00357702">
      <w:pPr>
        <w:rPr>
          <w:color w:val="0F7EB4"/>
          <w:sz w:val="48"/>
          <w:lang w:val="en-AU"/>
        </w:rPr>
      </w:pPr>
      <w:r>
        <w:rPr>
          <w:color w:val="0F7EB4"/>
          <w:sz w:val="48"/>
          <w:lang w:val="en-AU"/>
        </w:rPr>
        <w:lastRenderedPageBreak/>
        <w:t>C</w:t>
      </w:r>
      <w:r w:rsidRPr="000F5CEC">
        <w:rPr>
          <w:color w:val="0F7EB4"/>
          <w:sz w:val="48"/>
          <w:lang w:val="en-AU"/>
        </w:rPr>
        <w:t>ontents</w:t>
      </w:r>
    </w:p>
    <w:p w14:paraId="342F4CF5" w14:textId="44CECC94" w:rsidR="009D6542" w:rsidRDefault="000229E5">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8815" w:history="1">
        <w:r w:rsidR="009D6542" w:rsidRPr="00EF13FC">
          <w:rPr>
            <w:rStyle w:val="Hyperlink"/>
          </w:rPr>
          <w:t>VCE Serbian: Teaching and Learning Activities</w:t>
        </w:r>
        <w:r w:rsidR="009D6542">
          <w:rPr>
            <w:webHidden/>
          </w:rPr>
          <w:tab/>
        </w:r>
        <w:r w:rsidR="009D6542">
          <w:rPr>
            <w:webHidden/>
          </w:rPr>
          <w:fldChar w:fldCharType="begin"/>
        </w:r>
        <w:r w:rsidR="009D6542">
          <w:rPr>
            <w:webHidden/>
          </w:rPr>
          <w:instrText xml:space="preserve"> PAGEREF _Toc191908815 \h </w:instrText>
        </w:r>
        <w:r w:rsidR="009D6542">
          <w:rPr>
            <w:webHidden/>
          </w:rPr>
        </w:r>
        <w:r w:rsidR="009D6542">
          <w:rPr>
            <w:webHidden/>
          </w:rPr>
          <w:fldChar w:fldCharType="separate"/>
        </w:r>
        <w:r w:rsidR="009D6542">
          <w:rPr>
            <w:webHidden/>
          </w:rPr>
          <w:t>1</w:t>
        </w:r>
        <w:r w:rsidR="009D6542">
          <w:rPr>
            <w:webHidden/>
          </w:rPr>
          <w:fldChar w:fldCharType="end"/>
        </w:r>
      </w:hyperlink>
    </w:p>
    <w:p w14:paraId="15A80FB3" w14:textId="5D24DF10" w:rsidR="009D6542" w:rsidRDefault="009D6542">
      <w:pPr>
        <w:pStyle w:val="TOC3"/>
        <w:rPr>
          <w:rFonts w:eastAsiaTheme="minorEastAsia"/>
          <w:kern w:val="2"/>
          <w:sz w:val="22"/>
          <w:lang w:val="en-AU" w:eastAsia="en-AU"/>
          <w14:ligatures w14:val="standardContextual"/>
        </w:rPr>
      </w:pPr>
      <w:hyperlink w:anchor="_Toc191908816" w:history="1">
        <w:r w:rsidRPr="00EF13FC">
          <w:rPr>
            <w:rStyle w:val="Hyperlink"/>
          </w:rPr>
          <w:t>Unit 1</w:t>
        </w:r>
        <w:r>
          <w:rPr>
            <w:webHidden/>
          </w:rPr>
          <w:tab/>
        </w:r>
        <w:r>
          <w:rPr>
            <w:webHidden/>
          </w:rPr>
          <w:fldChar w:fldCharType="begin"/>
        </w:r>
        <w:r>
          <w:rPr>
            <w:webHidden/>
          </w:rPr>
          <w:instrText xml:space="preserve"> PAGEREF _Toc191908816 \h </w:instrText>
        </w:r>
        <w:r>
          <w:rPr>
            <w:webHidden/>
          </w:rPr>
        </w:r>
        <w:r>
          <w:rPr>
            <w:webHidden/>
          </w:rPr>
          <w:fldChar w:fldCharType="separate"/>
        </w:r>
        <w:r>
          <w:rPr>
            <w:webHidden/>
          </w:rPr>
          <w:t>1</w:t>
        </w:r>
        <w:r>
          <w:rPr>
            <w:webHidden/>
          </w:rPr>
          <w:fldChar w:fldCharType="end"/>
        </w:r>
      </w:hyperlink>
    </w:p>
    <w:p w14:paraId="6B6EFE72" w14:textId="448DF063" w:rsidR="009D6542" w:rsidRDefault="009D6542">
      <w:pPr>
        <w:pStyle w:val="TOC2"/>
        <w:rPr>
          <w:rFonts w:asciiTheme="minorHAnsi" w:eastAsiaTheme="minorEastAsia" w:hAnsiTheme="minorHAnsi" w:cstheme="minorBidi"/>
          <w:kern w:val="2"/>
          <w:sz w:val="22"/>
          <w:szCs w:val="22"/>
          <w14:ligatures w14:val="standardContextual"/>
        </w:rPr>
      </w:pPr>
      <w:hyperlink w:anchor="_Toc191908817" w:history="1">
        <w:r w:rsidRPr="00EF13FC">
          <w:rPr>
            <w:rStyle w:val="Hyperlink"/>
          </w:rPr>
          <w:t>Outcome 1</w:t>
        </w:r>
        <w:r>
          <w:rPr>
            <w:webHidden/>
          </w:rPr>
          <w:tab/>
        </w:r>
        <w:r>
          <w:rPr>
            <w:webHidden/>
          </w:rPr>
          <w:fldChar w:fldCharType="begin"/>
        </w:r>
        <w:r>
          <w:rPr>
            <w:webHidden/>
          </w:rPr>
          <w:instrText xml:space="preserve"> PAGEREF _Toc191908817 \h </w:instrText>
        </w:r>
        <w:r>
          <w:rPr>
            <w:webHidden/>
          </w:rPr>
        </w:r>
        <w:r>
          <w:rPr>
            <w:webHidden/>
          </w:rPr>
          <w:fldChar w:fldCharType="separate"/>
        </w:r>
        <w:r>
          <w:rPr>
            <w:webHidden/>
          </w:rPr>
          <w:t>1</w:t>
        </w:r>
        <w:r>
          <w:rPr>
            <w:webHidden/>
          </w:rPr>
          <w:fldChar w:fldCharType="end"/>
        </w:r>
      </w:hyperlink>
    </w:p>
    <w:p w14:paraId="1C245301" w14:textId="01C55955" w:rsidR="009D6542" w:rsidRDefault="009D6542">
      <w:pPr>
        <w:pStyle w:val="TOC2"/>
        <w:rPr>
          <w:rFonts w:asciiTheme="minorHAnsi" w:eastAsiaTheme="minorEastAsia" w:hAnsiTheme="minorHAnsi" w:cstheme="minorBidi"/>
          <w:kern w:val="2"/>
          <w:sz w:val="22"/>
          <w:szCs w:val="22"/>
          <w14:ligatures w14:val="standardContextual"/>
        </w:rPr>
      </w:pPr>
      <w:hyperlink w:anchor="_Toc191908818" w:history="1">
        <w:r w:rsidRPr="00EF13FC">
          <w:rPr>
            <w:rStyle w:val="Hyperlink"/>
          </w:rPr>
          <w:t>Examples of learning activities</w:t>
        </w:r>
        <w:r>
          <w:rPr>
            <w:webHidden/>
          </w:rPr>
          <w:tab/>
        </w:r>
        <w:r>
          <w:rPr>
            <w:webHidden/>
          </w:rPr>
          <w:fldChar w:fldCharType="begin"/>
        </w:r>
        <w:r>
          <w:rPr>
            <w:webHidden/>
          </w:rPr>
          <w:instrText xml:space="preserve"> PAGEREF _Toc191908818 \h </w:instrText>
        </w:r>
        <w:r>
          <w:rPr>
            <w:webHidden/>
          </w:rPr>
        </w:r>
        <w:r>
          <w:rPr>
            <w:webHidden/>
          </w:rPr>
          <w:fldChar w:fldCharType="separate"/>
        </w:r>
        <w:r>
          <w:rPr>
            <w:webHidden/>
          </w:rPr>
          <w:t>1</w:t>
        </w:r>
        <w:r>
          <w:rPr>
            <w:webHidden/>
          </w:rPr>
          <w:fldChar w:fldCharType="end"/>
        </w:r>
      </w:hyperlink>
    </w:p>
    <w:p w14:paraId="3890FCF2" w14:textId="7B432EDD" w:rsidR="009D6542" w:rsidRDefault="009D6542">
      <w:pPr>
        <w:pStyle w:val="TOC2"/>
        <w:rPr>
          <w:rFonts w:asciiTheme="minorHAnsi" w:eastAsiaTheme="minorEastAsia" w:hAnsiTheme="minorHAnsi" w:cstheme="minorBidi"/>
          <w:kern w:val="2"/>
          <w:sz w:val="22"/>
          <w:szCs w:val="22"/>
          <w14:ligatures w14:val="standardContextual"/>
        </w:rPr>
      </w:pPr>
      <w:hyperlink w:anchor="_Toc191908819" w:history="1">
        <w:r w:rsidRPr="00EF13FC">
          <w:rPr>
            <w:rStyle w:val="Hyperlink"/>
            <w:b/>
            <w:bCs/>
          </w:rPr>
          <w:t>Detailed example</w:t>
        </w:r>
        <w:r>
          <w:rPr>
            <w:webHidden/>
          </w:rPr>
          <w:tab/>
        </w:r>
        <w:r>
          <w:rPr>
            <w:webHidden/>
          </w:rPr>
          <w:fldChar w:fldCharType="begin"/>
        </w:r>
        <w:r>
          <w:rPr>
            <w:webHidden/>
          </w:rPr>
          <w:instrText xml:space="preserve"> PAGEREF _Toc191908819 \h </w:instrText>
        </w:r>
        <w:r>
          <w:rPr>
            <w:webHidden/>
          </w:rPr>
        </w:r>
        <w:r>
          <w:rPr>
            <w:webHidden/>
          </w:rPr>
          <w:fldChar w:fldCharType="separate"/>
        </w:r>
        <w:r>
          <w:rPr>
            <w:webHidden/>
          </w:rPr>
          <w:t>3</w:t>
        </w:r>
        <w:r>
          <w:rPr>
            <w:webHidden/>
          </w:rPr>
          <w:fldChar w:fldCharType="end"/>
        </w:r>
      </w:hyperlink>
    </w:p>
    <w:p w14:paraId="2D449081" w14:textId="0732E5FE" w:rsidR="009D6542" w:rsidRDefault="009D6542">
      <w:pPr>
        <w:pStyle w:val="TOC2"/>
        <w:rPr>
          <w:rFonts w:asciiTheme="minorHAnsi" w:eastAsiaTheme="minorEastAsia" w:hAnsiTheme="minorHAnsi" w:cstheme="minorBidi"/>
          <w:kern w:val="2"/>
          <w:sz w:val="22"/>
          <w:szCs w:val="22"/>
          <w14:ligatures w14:val="standardContextual"/>
        </w:rPr>
      </w:pPr>
      <w:hyperlink w:anchor="_Toc191908820" w:history="1">
        <w:r w:rsidRPr="00EF13FC">
          <w:rPr>
            <w:rStyle w:val="Hyperlink"/>
          </w:rPr>
          <w:t>Outcome 2</w:t>
        </w:r>
        <w:r>
          <w:rPr>
            <w:webHidden/>
          </w:rPr>
          <w:tab/>
        </w:r>
        <w:r>
          <w:rPr>
            <w:webHidden/>
          </w:rPr>
          <w:fldChar w:fldCharType="begin"/>
        </w:r>
        <w:r>
          <w:rPr>
            <w:webHidden/>
          </w:rPr>
          <w:instrText xml:space="preserve"> PAGEREF _Toc191908820 \h </w:instrText>
        </w:r>
        <w:r>
          <w:rPr>
            <w:webHidden/>
          </w:rPr>
        </w:r>
        <w:r>
          <w:rPr>
            <w:webHidden/>
          </w:rPr>
          <w:fldChar w:fldCharType="separate"/>
        </w:r>
        <w:r>
          <w:rPr>
            <w:webHidden/>
          </w:rPr>
          <w:t>3</w:t>
        </w:r>
        <w:r>
          <w:rPr>
            <w:webHidden/>
          </w:rPr>
          <w:fldChar w:fldCharType="end"/>
        </w:r>
      </w:hyperlink>
    </w:p>
    <w:p w14:paraId="3A686E5E" w14:textId="1BB2CDC7" w:rsidR="009D6542" w:rsidRDefault="009D6542">
      <w:pPr>
        <w:pStyle w:val="TOC2"/>
        <w:rPr>
          <w:rFonts w:asciiTheme="minorHAnsi" w:eastAsiaTheme="minorEastAsia" w:hAnsiTheme="minorHAnsi" w:cstheme="minorBidi"/>
          <w:kern w:val="2"/>
          <w:sz w:val="22"/>
          <w:szCs w:val="22"/>
          <w14:ligatures w14:val="standardContextual"/>
        </w:rPr>
      </w:pPr>
      <w:hyperlink w:anchor="_Toc191908821" w:history="1">
        <w:r w:rsidRPr="00EF13FC">
          <w:rPr>
            <w:rStyle w:val="Hyperlink"/>
          </w:rPr>
          <w:t>Examples of learning activities</w:t>
        </w:r>
        <w:r>
          <w:rPr>
            <w:webHidden/>
          </w:rPr>
          <w:tab/>
        </w:r>
        <w:r>
          <w:rPr>
            <w:webHidden/>
          </w:rPr>
          <w:fldChar w:fldCharType="begin"/>
        </w:r>
        <w:r>
          <w:rPr>
            <w:webHidden/>
          </w:rPr>
          <w:instrText xml:space="preserve"> PAGEREF _Toc191908821 \h </w:instrText>
        </w:r>
        <w:r>
          <w:rPr>
            <w:webHidden/>
          </w:rPr>
        </w:r>
        <w:r>
          <w:rPr>
            <w:webHidden/>
          </w:rPr>
          <w:fldChar w:fldCharType="separate"/>
        </w:r>
        <w:r>
          <w:rPr>
            <w:webHidden/>
          </w:rPr>
          <w:t>4</w:t>
        </w:r>
        <w:r>
          <w:rPr>
            <w:webHidden/>
          </w:rPr>
          <w:fldChar w:fldCharType="end"/>
        </w:r>
      </w:hyperlink>
    </w:p>
    <w:p w14:paraId="535EED41" w14:textId="34552849" w:rsidR="009D6542" w:rsidRDefault="009D6542">
      <w:pPr>
        <w:pStyle w:val="TOC2"/>
        <w:rPr>
          <w:rFonts w:asciiTheme="minorHAnsi" w:eastAsiaTheme="minorEastAsia" w:hAnsiTheme="minorHAnsi" w:cstheme="minorBidi"/>
          <w:kern w:val="2"/>
          <w:sz w:val="22"/>
          <w:szCs w:val="22"/>
          <w14:ligatures w14:val="standardContextual"/>
        </w:rPr>
      </w:pPr>
      <w:hyperlink w:anchor="_Toc191908822" w:history="1">
        <w:r w:rsidRPr="00EF13FC">
          <w:rPr>
            <w:rStyle w:val="Hyperlink"/>
            <w:b/>
            <w:bCs/>
          </w:rPr>
          <w:t>Detailed example</w:t>
        </w:r>
        <w:r>
          <w:rPr>
            <w:webHidden/>
          </w:rPr>
          <w:tab/>
        </w:r>
        <w:r>
          <w:rPr>
            <w:webHidden/>
          </w:rPr>
          <w:fldChar w:fldCharType="begin"/>
        </w:r>
        <w:r>
          <w:rPr>
            <w:webHidden/>
          </w:rPr>
          <w:instrText xml:space="preserve"> PAGEREF _Toc191908822 \h </w:instrText>
        </w:r>
        <w:r>
          <w:rPr>
            <w:webHidden/>
          </w:rPr>
        </w:r>
        <w:r>
          <w:rPr>
            <w:webHidden/>
          </w:rPr>
          <w:fldChar w:fldCharType="separate"/>
        </w:r>
        <w:r>
          <w:rPr>
            <w:webHidden/>
          </w:rPr>
          <w:t>5</w:t>
        </w:r>
        <w:r>
          <w:rPr>
            <w:webHidden/>
          </w:rPr>
          <w:fldChar w:fldCharType="end"/>
        </w:r>
      </w:hyperlink>
    </w:p>
    <w:p w14:paraId="7BC0C009" w14:textId="3276AEBC" w:rsidR="009D6542" w:rsidRDefault="009D6542">
      <w:pPr>
        <w:pStyle w:val="TOC2"/>
        <w:rPr>
          <w:rFonts w:asciiTheme="minorHAnsi" w:eastAsiaTheme="minorEastAsia" w:hAnsiTheme="minorHAnsi" w:cstheme="minorBidi"/>
          <w:kern w:val="2"/>
          <w:sz w:val="22"/>
          <w:szCs w:val="22"/>
          <w14:ligatures w14:val="standardContextual"/>
        </w:rPr>
      </w:pPr>
      <w:hyperlink w:anchor="_Toc191908823" w:history="1">
        <w:r w:rsidRPr="00EF13FC">
          <w:rPr>
            <w:rStyle w:val="Hyperlink"/>
          </w:rPr>
          <w:t>Outcome 3</w:t>
        </w:r>
        <w:r>
          <w:rPr>
            <w:webHidden/>
          </w:rPr>
          <w:tab/>
        </w:r>
        <w:r>
          <w:rPr>
            <w:webHidden/>
          </w:rPr>
          <w:fldChar w:fldCharType="begin"/>
        </w:r>
        <w:r>
          <w:rPr>
            <w:webHidden/>
          </w:rPr>
          <w:instrText xml:space="preserve"> PAGEREF _Toc191908823 \h </w:instrText>
        </w:r>
        <w:r>
          <w:rPr>
            <w:webHidden/>
          </w:rPr>
        </w:r>
        <w:r>
          <w:rPr>
            <w:webHidden/>
          </w:rPr>
          <w:fldChar w:fldCharType="separate"/>
        </w:r>
        <w:r>
          <w:rPr>
            <w:webHidden/>
          </w:rPr>
          <w:t>6</w:t>
        </w:r>
        <w:r>
          <w:rPr>
            <w:webHidden/>
          </w:rPr>
          <w:fldChar w:fldCharType="end"/>
        </w:r>
      </w:hyperlink>
    </w:p>
    <w:p w14:paraId="2C9408EA" w14:textId="3651386F" w:rsidR="009D6542" w:rsidRDefault="009D6542">
      <w:pPr>
        <w:pStyle w:val="TOC2"/>
        <w:rPr>
          <w:rFonts w:asciiTheme="minorHAnsi" w:eastAsiaTheme="minorEastAsia" w:hAnsiTheme="minorHAnsi" w:cstheme="minorBidi"/>
          <w:kern w:val="2"/>
          <w:sz w:val="22"/>
          <w:szCs w:val="22"/>
          <w14:ligatures w14:val="standardContextual"/>
        </w:rPr>
      </w:pPr>
      <w:hyperlink w:anchor="_Toc191908824" w:history="1">
        <w:r w:rsidRPr="00EF13FC">
          <w:rPr>
            <w:rStyle w:val="Hyperlink"/>
          </w:rPr>
          <w:t>Examples of learning activities</w:t>
        </w:r>
        <w:r>
          <w:rPr>
            <w:webHidden/>
          </w:rPr>
          <w:tab/>
        </w:r>
        <w:r>
          <w:rPr>
            <w:webHidden/>
          </w:rPr>
          <w:fldChar w:fldCharType="begin"/>
        </w:r>
        <w:r>
          <w:rPr>
            <w:webHidden/>
          </w:rPr>
          <w:instrText xml:space="preserve"> PAGEREF _Toc191908824 \h </w:instrText>
        </w:r>
        <w:r>
          <w:rPr>
            <w:webHidden/>
          </w:rPr>
        </w:r>
        <w:r>
          <w:rPr>
            <w:webHidden/>
          </w:rPr>
          <w:fldChar w:fldCharType="separate"/>
        </w:r>
        <w:r>
          <w:rPr>
            <w:webHidden/>
          </w:rPr>
          <w:t>6</w:t>
        </w:r>
        <w:r>
          <w:rPr>
            <w:webHidden/>
          </w:rPr>
          <w:fldChar w:fldCharType="end"/>
        </w:r>
      </w:hyperlink>
    </w:p>
    <w:p w14:paraId="4626C55C" w14:textId="2C931833" w:rsidR="009D6542" w:rsidRDefault="009D6542">
      <w:pPr>
        <w:pStyle w:val="TOC2"/>
        <w:rPr>
          <w:rFonts w:asciiTheme="minorHAnsi" w:eastAsiaTheme="minorEastAsia" w:hAnsiTheme="minorHAnsi" w:cstheme="minorBidi"/>
          <w:kern w:val="2"/>
          <w:sz w:val="22"/>
          <w:szCs w:val="22"/>
          <w14:ligatures w14:val="standardContextual"/>
        </w:rPr>
      </w:pPr>
      <w:hyperlink w:anchor="_Toc191908825" w:history="1">
        <w:r w:rsidRPr="00EF13FC">
          <w:rPr>
            <w:rStyle w:val="Hyperlink"/>
            <w:b/>
            <w:bCs/>
          </w:rPr>
          <w:t>Detailed example</w:t>
        </w:r>
        <w:r>
          <w:rPr>
            <w:webHidden/>
          </w:rPr>
          <w:tab/>
        </w:r>
        <w:r>
          <w:rPr>
            <w:webHidden/>
          </w:rPr>
          <w:fldChar w:fldCharType="begin"/>
        </w:r>
        <w:r>
          <w:rPr>
            <w:webHidden/>
          </w:rPr>
          <w:instrText xml:space="preserve"> PAGEREF _Toc191908825 \h </w:instrText>
        </w:r>
        <w:r>
          <w:rPr>
            <w:webHidden/>
          </w:rPr>
        </w:r>
        <w:r>
          <w:rPr>
            <w:webHidden/>
          </w:rPr>
          <w:fldChar w:fldCharType="separate"/>
        </w:r>
        <w:r>
          <w:rPr>
            <w:webHidden/>
          </w:rPr>
          <w:t>8</w:t>
        </w:r>
        <w:r>
          <w:rPr>
            <w:webHidden/>
          </w:rPr>
          <w:fldChar w:fldCharType="end"/>
        </w:r>
      </w:hyperlink>
    </w:p>
    <w:p w14:paraId="586E37C8" w14:textId="5CC78356" w:rsidR="009D6542" w:rsidRDefault="009D6542">
      <w:pPr>
        <w:pStyle w:val="TOC3"/>
        <w:rPr>
          <w:rFonts w:eastAsiaTheme="minorEastAsia"/>
          <w:kern w:val="2"/>
          <w:sz w:val="22"/>
          <w:lang w:val="en-AU" w:eastAsia="en-AU"/>
          <w14:ligatures w14:val="standardContextual"/>
        </w:rPr>
      </w:pPr>
      <w:hyperlink w:anchor="_Toc191908826" w:history="1">
        <w:r w:rsidRPr="00EF13FC">
          <w:rPr>
            <w:rStyle w:val="Hyperlink"/>
          </w:rPr>
          <w:t>Unit 2</w:t>
        </w:r>
        <w:r>
          <w:rPr>
            <w:webHidden/>
          </w:rPr>
          <w:tab/>
        </w:r>
        <w:r>
          <w:rPr>
            <w:webHidden/>
          </w:rPr>
          <w:fldChar w:fldCharType="begin"/>
        </w:r>
        <w:r>
          <w:rPr>
            <w:webHidden/>
          </w:rPr>
          <w:instrText xml:space="preserve"> PAGEREF _Toc191908826 \h </w:instrText>
        </w:r>
        <w:r>
          <w:rPr>
            <w:webHidden/>
          </w:rPr>
        </w:r>
        <w:r>
          <w:rPr>
            <w:webHidden/>
          </w:rPr>
          <w:fldChar w:fldCharType="separate"/>
        </w:r>
        <w:r>
          <w:rPr>
            <w:webHidden/>
          </w:rPr>
          <w:t>10</w:t>
        </w:r>
        <w:r>
          <w:rPr>
            <w:webHidden/>
          </w:rPr>
          <w:fldChar w:fldCharType="end"/>
        </w:r>
      </w:hyperlink>
    </w:p>
    <w:p w14:paraId="175ED9F0" w14:textId="6D4278D5" w:rsidR="009D6542" w:rsidRDefault="009D6542">
      <w:pPr>
        <w:pStyle w:val="TOC2"/>
        <w:rPr>
          <w:rFonts w:asciiTheme="minorHAnsi" w:eastAsiaTheme="minorEastAsia" w:hAnsiTheme="minorHAnsi" w:cstheme="minorBidi"/>
          <w:kern w:val="2"/>
          <w:sz w:val="22"/>
          <w:szCs w:val="22"/>
          <w14:ligatures w14:val="standardContextual"/>
        </w:rPr>
      </w:pPr>
      <w:hyperlink w:anchor="_Toc191908827" w:history="1">
        <w:r w:rsidRPr="00EF13FC">
          <w:rPr>
            <w:rStyle w:val="Hyperlink"/>
          </w:rPr>
          <w:t>Outcome 1</w:t>
        </w:r>
        <w:r>
          <w:rPr>
            <w:webHidden/>
          </w:rPr>
          <w:tab/>
        </w:r>
        <w:r>
          <w:rPr>
            <w:webHidden/>
          </w:rPr>
          <w:fldChar w:fldCharType="begin"/>
        </w:r>
        <w:r>
          <w:rPr>
            <w:webHidden/>
          </w:rPr>
          <w:instrText xml:space="preserve"> PAGEREF _Toc191908827 \h </w:instrText>
        </w:r>
        <w:r>
          <w:rPr>
            <w:webHidden/>
          </w:rPr>
        </w:r>
        <w:r>
          <w:rPr>
            <w:webHidden/>
          </w:rPr>
          <w:fldChar w:fldCharType="separate"/>
        </w:r>
        <w:r>
          <w:rPr>
            <w:webHidden/>
          </w:rPr>
          <w:t>10</w:t>
        </w:r>
        <w:r>
          <w:rPr>
            <w:webHidden/>
          </w:rPr>
          <w:fldChar w:fldCharType="end"/>
        </w:r>
      </w:hyperlink>
    </w:p>
    <w:p w14:paraId="2CDB7D58" w14:textId="0EE417C8" w:rsidR="009D6542" w:rsidRDefault="009D6542">
      <w:pPr>
        <w:pStyle w:val="TOC2"/>
        <w:rPr>
          <w:rFonts w:asciiTheme="minorHAnsi" w:eastAsiaTheme="minorEastAsia" w:hAnsiTheme="minorHAnsi" w:cstheme="minorBidi"/>
          <w:kern w:val="2"/>
          <w:sz w:val="22"/>
          <w:szCs w:val="22"/>
          <w14:ligatures w14:val="standardContextual"/>
        </w:rPr>
      </w:pPr>
      <w:hyperlink w:anchor="_Toc191908828" w:history="1">
        <w:r w:rsidRPr="00EF13FC">
          <w:rPr>
            <w:rStyle w:val="Hyperlink"/>
          </w:rPr>
          <w:t>Examples of learning activities</w:t>
        </w:r>
        <w:r>
          <w:rPr>
            <w:webHidden/>
          </w:rPr>
          <w:tab/>
        </w:r>
        <w:r>
          <w:rPr>
            <w:webHidden/>
          </w:rPr>
          <w:fldChar w:fldCharType="begin"/>
        </w:r>
        <w:r>
          <w:rPr>
            <w:webHidden/>
          </w:rPr>
          <w:instrText xml:space="preserve"> PAGEREF _Toc191908828 \h </w:instrText>
        </w:r>
        <w:r>
          <w:rPr>
            <w:webHidden/>
          </w:rPr>
        </w:r>
        <w:r>
          <w:rPr>
            <w:webHidden/>
          </w:rPr>
          <w:fldChar w:fldCharType="separate"/>
        </w:r>
        <w:r>
          <w:rPr>
            <w:webHidden/>
          </w:rPr>
          <w:t>10</w:t>
        </w:r>
        <w:r>
          <w:rPr>
            <w:webHidden/>
          </w:rPr>
          <w:fldChar w:fldCharType="end"/>
        </w:r>
      </w:hyperlink>
    </w:p>
    <w:p w14:paraId="7B64526F" w14:textId="6F740668" w:rsidR="009D6542" w:rsidRDefault="009D6542">
      <w:pPr>
        <w:pStyle w:val="TOC2"/>
        <w:rPr>
          <w:rFonts w:asciiTheme="minorHAnsi" w:eastAsiaTheme="minorEastAsia" w:hAnsiTheme="minorHAnsi" w:cstheme="minorBidi"/>
          <w:kern w:val="2"/>
          <w:sz w:val="22"/>
          <w:szCs w:val="22"/>
          <w14:ligatures w14:val="standardContextual"/>
        </w:rPr>
      </w:pPr>
      <w:hyperlink w:anchor="_Toc191908829" w:history="1">
        <w:r w:rsidRPr="00EF13FC">
          <w:rPr>
            <w:rStyle w:val="Hyperlink"/>
            <w:b/>
            <w:bCs/>
          </w:rPr>
          <w:t>Detailed example</w:t>
        </w:r>
        <w:r>
          <w:rPr>
            <w:webHidden/>
          </w:rPr>
          <w:tab/>
        </w:r>
        <w:r>
          <w:rPr>
            <w:webHidden/>
          </w:rPr>
          <w:fldChar w:fldCharType="begin"/>
        </w:r>
        <w:r>
          <w:rPr>
            <w:webHidden/>
          </w:rPr>
          <w:instrText xml:space="preserve"> PAGEREF _Toc191908829 \h </w:instrText>
        </w:r>
        <w:r>
          <w:rPr>
            <w:webHidden/>
          </w:rPr>
        </w:r>
        <w:r>
          <w:rPr>
            <w:webHidden/>
          </w:rPr>
          <w:fldChar w:fldCharType="separate"/>
        </w:r>
        <w:r>
          <w:rPr>
            <w:webHidden/>
          </w:rPr>
          <w:t>12</w:t>
        </w:r>
        <w:r>
          <w:rPr>
            <w:webHidden/>
          </w:rPr>
          <w:fldChar w:fldCharType="end"/>
        </w:r>
      </w:hyperlink>
    </w:p>
    <w:p w14:paraId="52BB78BD" w14:textId="416AC1A5" w:rsidR="009D6542" w:rsidRDefault="009D6542">
      <w:pPr>
        <w:pStyle w:val="TOC2"/>
        <w:rPr>
          <w:rFonts w:asciiTheme="minorHAnsi" w:eastAsiaTheme="minorEastAsia" w:hAnsiTheme="minorHAnsi" w:cstheme="minorBidi"/>
          <w:kern w:val="2"/>
          <w:sz w:val="22"/>
          <w:szCs w:val="22"/>
          <w14:ligatures w14:val="standardContextual"/>
        </w:rPr>
      </w:pPr>
      <w:hyperlink w:anchor="_Toc191908830" w:history="1">
        <w:r w:rsidRPr="00EF13FC">
          <w:rPr>
            <w:rStyle w:val="Hyperlink"/>
          </w:rPr>
          <w:t>Outcome 2</w:t>
        </w:r>
        <w:r>
          <w:rPr>
            <w:webHidden/>
          </w:rPr>
          <w:tab/>
        </w:r>
        <w:r>
          <w:rPr>
            <w:webHidden/>
          </w:rPr>
          <w:fldChar w:fldCharType="begin"/>
        </w:r>
        <w:r>
          <w:rPr>
            <w:webHidden/>
          </w:rPr>
          <w:instrText xml:space="preserve"> PAGEREF _Toc191908830 \h </w:instrText>
        </w:r>
        <w:r>
          <w:rPr>
            <w:webHidden/>
          </w:rPr>
        </w:r>
        <w:r>
          <w:rPr>
            <w:webHidden/>
          </w:rPr>
          <w:fldChar w:fldCharType="separate"/>
        </w:r>
        <w:r>
          <w:rPr>
            <w:webHidden/>
          </w:rPr>
          <w:t>13</w:t>
        </w:r>
        <w:r>
          <w:rPr>
            <w:webHidden/>
          </w:rPr>
          <w:fldChar w:fldCharType="end"/>
        </w:r>
      </w:hyperlink>
    </w:p>
    <w:p w14:paraId="7D13D3C8" w14:textId="678FD5BD" w:rsidR="009D6542" w:rsidRDefault="009D6542">
      <w:pPr>
        <w:pStyle w:val="TOC2"/>
        <w:rPr>
          <w:rFonts w:asciiTheme="minorHAnsi" w:eastAsiaTheme="minorEastAsia" w:hAnsiTheme="minorHAnsi" w:cstheme="minorBidi"/>
          <w:kern w:val="2"/>
          <w:sz w:val="22"/>
          <w:szCs w:val="22"/>
          <w14:ligatures w14:val="standardContextual"/>
        </w:rPr>
      </w:pPr>
      <w:hyperlink w:anchor="_Toc191908831" w:history="1">
        <w:r w:rsidRPr="00EF13FC">
          <w:rPr>
            <w:rStyle w:val="Hyperlink"/>
          </w:rPr>
          <w:t>Examples of learning activities</w:t>
        </w:r>
        <w:r>
          <w:rPr>
            <w:webHidden/>
          </w:rPr>
          <w:tab/>
        </w:r>
        <w:r>
          <w:rPr>
            <w:webHidden/>
          </w:rPr>
          <w:fldChar w:fldCharType="begin"/>
        </w:r>
        <w:r>
          <w:rPr>
            <w:webHidden/>
          </w:rPr>
          <w:instrText xml:space="preserve"> PAGEREF _Toc191908831 \h </w:instrText>
        </w:r>
        <w:r>
          <w:rPr>
            <w:webHidden/>
          </w:rPr>
        </w:r>
        <w:r>
          <w:rPr>
            <w:webHidden/>
          </w:rPr>
          <w:fldChar w:fldCharType="separate"/>
        </w:r>
        <w:r>
          <w:rPr>
            <w:webHidden/>
          </w:rPr>
          <w:t>13</w:t>
        </w:r>
        <w:r>
          <w:rPr>
            <w:webHidden/>
          </w:rPr>
          <w:fldChar w:fldCharType="end"/>
        </w:r>
      </w:hyperlink>
    </w:p>
    <w:p w14:paraId="7CB099C9" w14:textId="0FC4848F" w:rsidR="009D6542" w:rsidRDefault="009D6542">
      <w:pPr>
        <w:pStyle w:val="TOC2"/>
        <w:rPr>
          <w:rFonts w:asciiTheme="minorHAnsi" w:eastAsiaTheme="minorEastAsia" w:hAnsiTheme="minorHAnsi" w:cstheme="minorBidi"/>
          <w:kern w:val="2"/>
          <w:sz w:val="22"/>
          <w:szCs w:val="22"/>
          <w14:ligatures w14:val="standardContextual"/>
        </w:rPr>
      </w:pPr>
      <w:hyperlink w:anchor="_Toc191908832" w:history="1">
        <w:r w:rsidRPr="00EF13FC">
          <w:rPr>
            <w:rStyle w:val="Hyperlink"/>
            <w:b/>
            <w:bCs/>
          </w:rPr>
          <w:t>Detailed example</w:t>
        </w:r>
        <w:r>
          <w:rPr>
            <w:webHidden/>
          </w:rPr>
          <w:tab/>
        </w:r>
        <w:r>
          <w:rPr>
            <w:webHidden/>
          </w:rPr>
          <w:fldChar w:fldCharType="begin"/>
        </w:r>
        <w:r>
          <w:rPr>
            <w:webHidden/>
          </w:rPr>
          <w:instrText xml:space="preserve"> PAGEREF _Toc191908832 \h </w:instrText>
        </w:r>
        <w:r>
          <w:rPr>
            <w:webHidden/>
          </w:rPr>
        </w:r>
        <w:r>
          <w:rPr>
            <w:webHidden/>
          </w:rPr>
          <w:fldChar w:fldCharType="separate"/>
        </w:r>
        <w:r>
          <w:rPr>
            <w:webHidden/>
          </w:rPr>
          <w:t>15</w:t>
        </w:r>
        <w:r>
          <w:rPr>
            <w:webHidden/>
          </w:rPr>
          <w:fldChar w:fldCharType="end"/>
        </w:r>
      </w:hyperlink>
    </w:p>
    <w:p w14:paraId="1E08B739" w14:textId="6D820247" w:rsidR="009D6542" w:rsidRDefault="009D6542">
      <w:pPr>
        <w:pStyle w:val="TOC2"/>
        <w:rPr>
          <w:rFonts w:asciiTheme="minorHAnsi" w:eastAsiaTheme="minorEastAsia" w:hAnsiTheme="minorHAnsi" w:cstheme="minorBidi"/>
          <w:kern w:val="2"/>
          <w:sz w:val="22"/>
          <w:szCs w:val="22"/>
          <w14:ligatures w14:val="standardContextual"/>
        </w:rPr>
      </w:pPr>
      <w:hyperlink w:anchor="_Toc191908833" w:history="1">
        <w:r w:rsidRPr="00EF13FC">
          <w:rPr>
            <w:rStyle w:val="Hyperlink"/>
          </w:rPr>
          <w:t>Outcome 3</w:t>
        </w:r>
        <w:r>
          <w:rPr>
            <w:webHidden/>
          </w:rPr>
          <w:tab/>
        </w:r>
        <w:r>
          <w:rPr>
            <w:webHidden/>
          </w:rPr>
          <w:fldChar w:fldCharType="begin"/>
        </w:r>
        <w:r>
          <w:rPr>
            <w:webHidden/>
          </w:rPr>
          <w:instrText xml:space="preserve"> PAGEREF _Toc191908833 \h </w:instrText>
        </w:r>
        <w:r>
          <w:rPr>
            <w:webHidden/>
          </w:rPr>
        </w:r>
        <w:r>
          <w:rPr>
            <w:webHidden/>
          </w:rPr>
          <w:fldChar w:fldCharType="separate"/>
        </w:r>
        <w:r>
          <w:rPr>
            <w:webHidden/>
          </w:rPr>
          <w:t>16</w:t>
        </w:r>
        <w:r>
          <w:rPr>
            <w:webHidden/>
          </w:rPr>
          <w:fldChar w:fldCharType="end"/>
        </w:r>
      </w:hyperlink>
    </w:p>
    <w:p w14:paraId="4F69BB48" w14:textId="0DECF605" w:rsidR="009D6542" w:rsidRDefault="009D6542">
      <w:pPr>
        <w:pStyle w:val="TOC2"/>
        <w:rPr>
          <w:rFonts w:asciiTheme="minorHAnsi" w:eastAsiaTheme="minorEastAsia" w:hAnsiTheme="minorHAnsi" w:cstheme="minorBidi"/>
          <w:kern w:val="2"/>
          <w:sz w:val="22"/>
          <w:szCs w:val="22"/>
          <w14:ligatures w14:val="standardContextual"/>
        </w:rPr>
      </w:pPr>
      <w:hyperlink w:anchor="_Toc191908834" w:history="1">
        <w:r w:rsidRPr="00EF13FC">
          <w:rPr>
            <w:rStyle w:val="Hyperlink"/>
          </w:rPr>
          <w:t>Examples of learning activities</w:t>
        </w:r>
        <w:r>
          <w:rPr>
            <w:webHidden/>
          </w:rPr>
          <w:tab/>
        </w:r>
        <w:r>
          <w:rPr>
            <w:webHidden/>
          </w:rPr>
          <w:fldChar w:fldCharType="begin"/>
        </w:r>
        <w:r>
          <w:rPr>
            <w:webHidden/>
          </w:rPr>
          <w:instrText xml:space="preserve"> PAGEREF _Toc191908834 \h </w:instrText>
        </w:r>
        <w:r>
          <w:rPr>
            <w:webHidden/>
          </w:rPr>
        </w:r>
        <w:r>
          <w:rPr>
            <w:webHidden/>
          </w:rPr>
          <w:fldChar w:fldCharType="separate"/>
        </w:r>
        <w:r>
          <w:rPr>
            <w:webHidden/>
          </w:rPr>
          <w:t>16</w:t>
        </w:r>
        <w:r>
          <w:rPr>
            <w:webHidden/>
          </w:rPr>
          <w:fldChar w:fldCharType="end"/>
        </w:r>
      </w:hyperlink>
    </w:p>
    <w:p w14:paraId="26428E20" w14:textId="4AA2500B" w:rsidR="009D6542" w:rsidRDefault="009D6542">
      <w:pPr>
        <w:pStyle w:val="TOC2"/>
        <w:rPr>
          <w:rFonts w:asciiTheme="minorHAnsi" w:eastAsiaTheme="minorEastAsia" w:hAnsiTheme="minorHAnsi" w:cstheme="minorBidi"/>
          <w:kern w:val="2"/>
          <w:sz w:val="22"/>
          <w:szCs w:val="22"/>
          <w14:ligatures w14:val="standardContextual"/>
        </w:rPr>
      </w:pPr>
      <w:hyperlink w:anchor="_Toc191908835" w:history="1">
        <w:r w:rsidRPr="00EF13FC">
          <w:rPr>
            <w:rStyle w:val="Hyperlink"/>
            <w:b/>
            <w:bCs/>
          </w:rPr>
          <w:t>Detailed example</w:t>
        </w:r>
        <w:r>
          <w:rPr>
            <w:webHidden/>
          </w:rPr>
          <w:tab/>
        </w:r>
        <w:r>
          <w:rPr>
            <w:webHidden/>
          </w:rPr>
          <w:fldChar w:fldCharType="begin"/>
        </w:r>
        <w:r>
          <w:rPr>
            <w:webHidden/>
          </w:rPr>
          <w:instrText xml:space="preserve"> PAGEREF _Toc191908835 \h </w:instrText>
        </w:r>
        <w:r>
          <w:rPr>
            <w:webHidden/>
          </w:rPr>
        </w:r>
        <w:r>
          <w:rPr>
            <w:webHidden/>
          </w:rPr>
          <w:fldChar w:fldCharType="separate"/>
        </w:r>
        <w:r>
          <w:rPr>
            <w:webHidden/>
          </w:rPr>
          <w:t>18</w:t>
        </w:r>
        <w:r>
          <w:rPr>
            <w:webHidden/>
          </w:rPr>
          <w:fldChar w:fldCharType="end"/>
        </w:r>
      </w:hyperlink>
    </w:p>
    <w:p w14:paraId="62533AB7" w14:textId="010DAE43" w:rsidR="009D6542" w:rsidRDefault="009D6542">
      <w:pPr>
        <w:pStyle w:val="TOC3"/>
        <w:rPr>
          <w:rFonts w:eastAsiaTheme="minorEastAsia"/>
          <w:kern w:val="2"/>
          <w:sz w:val="22"/>
          <w:lang w:val="en-AU" w:eastAsia="en-AU"/>
          <w14:ligatures w14:val="standardContextual"/>
        </w:rPr>
      </w:pPr>
      <w:hyperlink w:anchor="_Toc191908836" w:history="1">
        <w:r w:rsidRPr="00EF13FC">
          <w:rPr>
            <w:rStyle w:val="Hyperlink"/>
          </w:rPr>
          <w:t>Unit 3</w:t>
        </w:r>
        <w:r>
          <w:rPr>
            <w:webHidden/>
          </w:rPr>
          <w:tab/>
        </w:r>
        <w:r>
          <w:rPr>
            <w:webHidden/>
          </w:rPr>
          <w:fldChar w:fldCharType="begin"/>
        </w:r>
        <w:r>
          <w:rPr>
            <w:webHidden/>
          </w:rPr>
          <w:instrText xml:space="preserve"> PAGEREF _Toc191908836 \h </w:instrText>
        </w:r>
        <w:r>
          <w:rPr>
            <w:webHidden/>
          </w:rPr>
        </w:r>
        <w:r>
          <w:rPr>
            <w:webHidden/>
          </w:rPr>
          <w:fldChar w:fldCharType="separate"/>
        </w:r>
        <w:r>
          <w:rPr>
            <w:webHidden/>
          </w:rPr>
          <w:t>20</w:t>
        </w:r>
        <w:r>
          <w:rPr>
            <w:webHidden/>
          </w:rPr>
          <w:fldChar w:fldCharType="end"/>
        </w:r>
      </w:hyperlink>
    </w:p>
    <w:p w14:paraId="2E005732" w14:textId="41F53D37" w:rsidR="009D6542" w:rsidRDefault="009D6542">
      <w:pPr>
        <w:pStyle w:val="TOC2"/>
        <w:rPr>
          <w:rFonts w:asciiTheme="minorHAnsi" w:eastAsiaTheme="minorEastAsia" w:hAnsiTheme="minorHAnsi" w:cstheme="minorBidi"/>
          <w:kern w:val="2"/>
          <w:sz w:val="22"/>
          <w:szCs w:val="22"/>
          <w14:ligatures w14:val="standardContextual"/>
        </w:rPr>
      </w:pPr>
      <w:hyperlink w:anchor="_Toc191908837" w:history="1">
        <w:r w:rsidRPr="00EF13FC">
          <w:rPr>
            <w:rStyle w:val="Hyperlink"/>
          </w:rPr>
          <w:t>Outcome 1</w:t>
        </w:r>
        <w:r>
          <w:rPr>
            <w:webHidden/>
          </w:rPr>
          <w:tab/>
        </w:r>
        <w:r>
          <w:rPr>
            <w:webHidden/>
          </w:rPr>
          <w:fldChar w:fldCharType="begin"/>
        </w:r>
        <w:r>
          <w:rPr>
            <w:webHidden/>
          </w:rPr>
          <w:instrText xml:space="preserve"> PAGEREF _Toc191908837 \h </w:instrText>
        </w:r>
        <w:r>
          <w:rPr>
            <w:webHidden/>
          </w:rPr>
        </w:r>
        <w:r>
          <w:rPr>
            <w:webHidden/>
          </w:rPr>
          <w:fldChar w:fldCharType="separate"/>
        </w:r>
        <w:r>
          <w:rPr>
            <w:webHidden/>
          </w:rPr>
          <w:t>20</w:t>
        </w:r>
        <w:r>
          <w:rPr>
            <w:webHidden/>
          </w:rPr>
          <w:fldChar w:fldCharType="end"/>
        </w:r>
      </w:hyperlink>
    </w:p>
    <w:p w14:paraId="5E1DF566" w14:textId="1090B1D4" w:rsidR="009D6542" w:rsidRDefault="009D6542">
      <w:pPr>
        <w:pStyle w:val="TOC2"/>
        <w:rPr>
          <w:rFonts w:asciiTheme="minorHAnsi" w:eastAsiaTheme="minorEastAsia" w:hAnsiTheme="minorHAnsi" w:cstheme="minorBidi"/>
          <w:kern w:val="2"/>
          <w:sz w:val="22"/>
          <w:szCs w:val="22"/>
          <w14:ligatures w14:val="standardContextual"/>
        </w:rPr>
      </w:pPr>
      <w:hyperlink w:anchor="_Toc191908838" w:history="1">
        <w:r w:rsidRPr="00EF13FC">
          <w:rPr>
            <w:rStyle w:val="Hyperlink"/>
          </w:rPr>
          <w:t>Examples of learning activities</w:t>
        </w:r>
        <w:r>
          <w:rPr>
            <w:webHidden/>
          </w:rPr>
          <w:tab/>
        </w:r>
        <w:r>
          <w:rPr>
            <w:webHidden/>
          </w:rPr>
          <w:fldChar w:fldCharType="begin"/>
        </w:r>
        <w:r>
          <w:rPr>
            <w:webHidden/>
          </w:rPr>
          <w:instrText xml:space="preserve"> PAGEREF _Toc191908838 \h </w:instrText>
        </w:r>
        <w:r>
          <w:rPr>
            <w:webHidden/>
          </w:rPr>
        </w:r>
        <w:r>
          <w:rPr>
            <w:webHidden/>
          </w:rPr>
          <w:fldChar w:fldCharType="separate"/>
        </w:r>
        <w:r>
          <w:rPr>
            <w:webHidden/>
          </w:rPr>
          <w:t>20</w:t>
        </w:r>
        <w:r>
          <w:rPr>
            <w:webHidden/>
          </w:rPr>
          <w:fldChar w:fldCharType="end"/>
        </w:r>
      </w:hyperlink>
    </w:p>
    <w:p w14:paraId="3E5C3AE6" w14:textId="246D3310" w:rsidR="009D6542" w:rsidRDefault="009D6542">
      <w:pPr>
        <w:pStyle w:val="TOC2"/>
        <w:rPr>
          <w:rFonts w:asciiTheme="minorHAnsi" w:eastAsiaTheme="minorEastAsia" w:hAnsiTheme="minorHAnsi" w:cstheme="minorBidi"/>
          <w:kern w:val="2"/>
          <w:sz w:val="22"/>
          <w:szCs w:val="22"/>
          <w14:ligatures w14:val="standardContextual"/>
        </w:rPr>
      </w:pPr>
      <w:hyperlink w:anchor="_Toc191908839" w:history="1">
        <w:r w:rsidRPr="00EF13FC">
          <w:rPr>
            <w:rStyle w:val="Hyperlink"/>
            <w:b/>
            <w:bCs/>
          </w:rPr>
          <w:t>Detailed example</w:t>
        </w:r>
        <w:r>
          <w:rPr>
            <w:webHidden/>
          </w:rPr>
          <w:tab/>
        </w:r>
        <w:r>
          <w:rPr>
            <w:webHidden/>
          </w:rPr>
          <w:fldChar w:fldCharType="begin"/>
        </w:r>
        <w:r>
          <w:rPr>
            <w:webHidden/>
          </w:rPr>
          <w:instrText xml:space="preserve"> PAGEREF _Toc191908839 \h </w:instrText>
        </w:r>
        <w:r>
          <w:rPr>
            <w:webHidden/>
          </w:rPr>
        </w:r>
        <w:r>
          <w:rPr>
            <w:webHidden/>
          </w:rPr>
          <w:fldChar w:fldCharType="separate"/>
        </w:r>
        <w:r>
          <w:rPr>
            <w:webHidden/>
          </w:rPr>
          <w:t>21</w:t>
        </w:r>
        <w:r>
          <w:rPr>
            <w:webHidden/>
          </w:rPr>
          <w:fldChar w:fldCharType="end"/>
        </w:r>
      </w:hyperlink>
    </w:p>
    <w:p w14:paraId="734C5228" w14:textId="5C655F12" w:rsidR="009D6542" w:rsidRDefault="009D6542">
      <w:pPr>
        <w:pStyle w:val="TOC2"/>
        <w:rPr>
          <w:rFonts w:asciiTheme="minorHAnsi" w:eastAsiaTheme="minorEastAsia" w:hAnsiTheme="minorHAnsi" w:cstheme="minorBidi"/>
          <w:kern w:val="2"/>
          <w:sz w:val="22"/>
          <w:szCs w:val="22"/>
          <w14:ligatures w14:val="standardContextual"/>
        </w:rPr>
      </w:pPr>
      <w:hyperlink w:anchor="_Toc191908840" w:history="1">
        <w:r w:rsidRPr="00EF13FC">
          <w:rPr>
            <w:rStyle w:val="Hyperlink"/>
          </w:rPr>
          <w:t>Outcome 2</w:t>
        </w:r>
        <w:r>
          <w:rPr>
            <w:webHidden/>
          </w:rPr>
          <w:tab/>
        </w:r>
        <w:r>
          <w:rPr>
            <w:webHidden/>
          </w:rPr>
          <w:fldChar w:fldCharType="begin"/>
        </w:r>
        <w:r>
          <w:rPr>
            <w:webHidden/>
          </w:rPr>
          <w:instrText xml:space="preserve"> PAGEREF _Toc191908840 \h </w:instrText>
        </w:r>
        <w:r>
          <w:rPr>
            <w:webHidden/>
          </w:rPr>
        </w:r>
        <w:r>
          <w:rPr>
            <w:webHidden/>
          </w:rPr>
          <w:fldChar w:fldCharType="separate"/>
        </w:r>
        <w:r>
          <w:rPr>
            <w:webHidden/>
          </w:rPr>
          <w:t>22</w:t>
        </w:r>
        <w:r>
          <w:rPr>
            <w:webHidden/>
          </w:rPr>
          <w:fldChar w:fldCharType="end"/>
        </w:r>
      </w:hyperlink>
    </w:p>
    <w:p w14:paraId="51F8C91C" w14:textId="76273859" w:rsidR="009D6542" w:rsidRDefault="009D6542">
      <w:pPr>
        <w:pStyle w:val="TOC2"/>
        <w:rPr>
          <w:rFonts w:asciiTheme="minorHAnsi" w:eastAsiaTheme="minorEastAsia" w:hAnsiTheme="minorHAnsi" w:cstheme="minorBidi"/>
          <w:kern w:val="2"/>
          <w:sz w:val="22"/>
          <w:szCs w:val="22"/>
          <w14:ligatures w14:val="standardContextual"/>
        </w:rPr>
      </w:pPr>
      <w:hyperlink w:anchor="_Toc191908841" w:history="1">
        <w:r w:rsidRPr="00EF13FC">
          <w:rPr>
            <w:rStyle w:val="Hyperlink"/>
          </w:rPr>
          <w:t>Examples of learning activities</w:t>
        </w:r>
        <w:r>
          <w:rPr>
            <w:webHidden/>
          </w:rPr>
          <w:tab/>
        </w:r>
        <w:r>
          <w:rPr>
            <w:webHidden/>
          </w:rPr>
          <w:fldChar w:fldCharType="begin"/>
        </w:r>
        <w:r>
          <w:rPr>
            <w:webHidden/>
          </w:rPr>
          <w:instrText xml:space="preserve"> PAGEREF _Toc191908841 \h </w:instrText>
        </w:r>
        <w:r>
          <w:rPr>
            <w:webHidden/>
          </w:rPr>
        </w:r>
        <w:r>
          <w:rPr>
            <w:webHidden/>
          </w:rPr>
          <w:fldChar w:fldCharType="separate"/>
        </w:r>
        <w:r>
          <w:rPr>
            <w:webHidden/>
          </w:rPr>
          <w:t>23</w:t>
        </w:r>
        <w:r>
          <w:rPr>
            <w:webHidden/>
          </w:rPr>
          <w:fldChar w:fldCharType="end"/>
        </w:r>
      </w:hyperlink>
    </w:p>
    <w:p w14:paraId="50480552" w14:textId="6D32BEF3" w:rsidR="009D6542" w:rsidRDefault="009D6542">
      <w:pPr>
        <w:pStyle w:val="TOC2"/>
        <w:rPr>
          <w:rFonts w:asciiTheme="minorHAnsi" w:eastAsiaTheme="minorEastAsia" w:hAnsiTheme="minorHAnsi" w:cstheme="minorBidi"/>
          <w:kern w:val="2"/>
          <w:sz w:val="22"/>
          <w:szCs w:val="22"/>
          <w14:ligatures w14:val="standardContextual"/>
        </w:rPr>
      </w:pPr>
      <w:hyperlink w:anchor="_Toc191908842" w:history="1">
        <w:r w:rsidRPr="00EF13FC">
          <w:rPr>
            <w:rStyle w:val="Hyperlink"/>
            <w:b/>
            <w:bCs/>
          </w:rPr>
          <w:t>Detailed example</w:t>
        </w:r>
        <w:r>
          <w:rPr>
            <w:webHidden/>
          </w:rPr>
          <w:tab/>
        </w:r>
        <w:r>
          <w:rPr>
            <w:webHidden/>
          </w:rPr>
          <w:fldChar w:fldCharType="begin"/>
        </w:r>
        <w:r>
          <w:rPr>
            <w:webHidden/>
          </w:rPr>
          <w:instrText xml:space="preserve"> PAGEREF _Toc191908842 \h </w:instrText>
        </w:r>
        <w:r>
          <w:rPr>
            <w:webHidden/>
          </w:rPr>
        </w:r>
        <w:r>
          <w:rPr>
            <w:webHidden/>
          </w:rPr>
          <w:fldChar w:fldCharType="separate"/>
        </w:r>
        <w:r>
          <w:rPr>
            <w:webHidden/>
          </w:rPr>
          <w:t>25</w:t>
        </w:r>
        <w:r>
          <w:rPr>
            <w:webHidden/>
          </w:rPr>
          <w:fldChar w:fldCharType="end"/>
        </w:r>
      </w:hyperlink>
    </w:p>
    <w:p w14:paraId="760105EF" w14:textId="4AFF48D9" w:rsidR="009D6542" w:rsidRDefault="009D6542">
      <w:pPr>
        <w:pStyle w:val="TOC2"/>
        <w:rPr>
          <w:rFonts w:asciiTheme="minorHAnsi" w:eastAsiaTheme="minorEastAsia" w:hAnsiTheme="minorHAnsi" w:cstheme="minorBidi"/>
          <w:kern w:val="2"/>
          <w:sz w:val="22"/>
          <w:szCs w:val="22"/>
          <w14:ligatures w14:val="standardContextual"/>
        </w:rPr>
      </w:pPr>
      <w:hyperlink w:anchor="_Toc191908843" w:history="1">
        <w:r w:rsidRPr="00EF13FC">
          <w:rPr>
            <w:rStyle w:val="Hyperlink"/>
          </w:rPr>
          <w:t>Outcome 3</w:t>
        </w:r>
        <w:r>
          <w:rPr>
            <w:webHidden/>
          </w:rPr>
          <w:tab/>
        </w:r>
        <w:r>
          <w:rPr>
            <w:webHidden/>
          </w:rPr>
          <w:fldChar w:fldCharType="begin"/>
        </w:r>
        <w:r>
          <w:rPr>
            <w:webHidden/>
          </w:rPr>
          <w:instrText xml:space="preserve"> PAGEREF _Toc191908843 \h </w:instrText>
        </w:r>
        <w:r>
          <w:rPr>
            <w:webHidden/>
          </w:rPr>
        </w:r>
        <w:r>
          <w:rPr>
            <w:webHidden/>
          </w:rPr>
          <w:fldChar w:fldCharType="separate"/>
        </w:r>
        <w:r>
          <w:rPr>
            <w:webHidden/>
          </w:rPr>
          <w:t>26</w:t>
        </w:r>
        <w:r>
          <w:rPr>
            <w:webHidden/>
          </w:rPr>
          <w:fldChar w:fldCharType="end"/>
        </w:r>
      </w:hyperlink>
    </w:p>
    <w:p w14:paraId="204D984A" w14:textId="00B4DF8C" w:rsidR="009D6542" w:rsidRDefault="009D6542">
      <w:pPr>
        <w:pStyle w:val="TOC2"/>
        <w:rPr>
          <w:rFonts w:asciiTheme="minorHAnsi" w:eastAsiaTheme="minorEastAsia" w:hAnsiTheme="minorHAnsi" w:cstheme="minorBidi"/>
          <w:kern w:val="2"/>
          <w:sz w:val="22"/>
          <w:szCs w:val="22"/>
          <w14:ligatures w14:val="standardContextual"/>
        </w:rPr>
      </w:pPr>
      <w:hyperlink w:anchor="_Toc191908844" w:history="1">
        <w:r w:rsidRPr="00EF13FC">
          <w:rPr>
            <w:rStyle w:val="Hyperlink"/>
          </w:rPr>
          <w:t>Examples of learning activities</w:t>
        </w:r>
        <w:r>
          <w:rPr>
            <w:webHidden/>
          </w:rPr>
          <w:tab/>
        </w:r>
        <w:r>
          <w:rPr>
            <w:webHidden/>
          </w:rPr>
          <w:fldChar w:fldCharType="begin"/>
        </w:r>
        <w:r>
          <w:rPr>
            <w:webHidden/>
          </w:rPr>
          <w:instrText xml:space="preserve"> PAGEREF _Toc191908844 \h </w:instrText>
        </w:r>
        <w:r>
          <w:rPr>
            <w:webHidden/>
          </w:rPr>
        </w:r>
        <w:r>
          <w:rPr>
            <w:webHidden/>
          </w:rPr>
          <w:fldChar w:fldCharType="separate"/>
        </w:r>
        <w:r>
          <w:rPr>
            <w:webHidden/>
          </w:rPr>
          <w:t>26</w:t>
        </w:r>
        <w:r>
          <w:rPr>
            <w:webHidden/>
          </w:rPr>
          <w:fldChar w:fldCharType="end"/>
        </w:r>
      </w:hyperlink>
    </w:p>
    <w:p w14:paraId="5BD8091A" w14:textId="1F11FDF0" w:rsidR="009D6542" w:rsidRDefault="009D6542">
      <w:pPr>
        <w:pStyle w:val="TOC2"/>
        <w:rPr>
          <w:rFonts w:asciiTheme="minorHAnsi" w:eastAsiaTheme="minorEastAsia" w:hAnsiTheme="minorHAnsi" w:cstheme="minorBidi"/>
          <w:kern w:val="2"/>
          <w:sz w:val="22"/>
          <w:szCs w:val="22"/>
          <w14:ligatures w14:val="standardContextual"/>
        </w:rPr>
      </w:pPr>
      <w:hyperlink w:anchor="_Toc191908845" w:history="1">
        <w:r w:rsidRPr="00EF13FC">
          <w:rPr>
            <w:rStyle w:val="Hyperlink"/>
            <w:b/>
            <w:bCs/>
          </w:rPr>
          <w:t>Detailed example</w:t>
        </w:r>
        <w:r>
          <w:rPr>
            <w:webHidden/>
          </w:rPr>
          <w:tab/>
        </w:r>
        <w:r>
          <w:rPr>
            <w:webHidden/>
          </w:rPr>
          <w:fldChar w:fldCharType="begin"/>
        </w:r>
        <w:r>
          <w:rPr>
            <w:webHidden/>
          </w:rPr>
          <w:instrText xml:space="preserve"> PAGEREF _Toc191908845 \h </w:instrText>
        </w:r>
        <w:r>
          <w:rPr>
            <w:webHidden/>
          </w:rPr>
        </w:r>
        <w:r>
          <w:rPr>
            <w:webHidden/>
          </w:rPr>
          <w:fldChar w:fldCharType="separate"/>
        </w:r>
        <w:r>
          <w:rPr>
            <w:webHidden/>
          </w:rPr>
          <w:t>27</w:t>
        </w:r>
        <w:r>
          <w:rPr>
            <w:webHidden/>
          </w:rPr>
          <w:fldChar w:fldCharType="end"/>
        </w:r>
      </w:hyperlink>
    </w:p>
    <w:p w14:paraId="09E20975" w14:textId="5B99F14D" w:rsidR="009D6542" w:rsidRDefault="009D6542">
      <w:pPr>
        <w:pStyle w:val="TOC3"/>
        <w:rPr>
          <w:rFonts w:eastAsiaTheme="minorEastAsia"/>
          <w:kern w:val="2"/>
          <w:sz w:val="22"/>
          <w:lang w:val="en-AU" w:eastAsia="en-AU"/>
          <w14:ligatures w14:val="standardContextual"/>
        </w:rPr>
      </w:pPr>
      <w:hyperlink w:anchor="_Toc191908846" w:history="1">
        <w:r w:rsidRPr="00EF13FC">
          <w:rPr>
            <w:rStyle w:val="Hyperlink"/>
          </w:rPr>
          <w:t>Unit 4</w:t>
        </w:r>
        <w:r>
          <w:rPr>
            <w:webHidden/>
          </w:rPr>
          <w:tab/>
        </w:r>
        <w:r>
          <w:rPr>
            <w:webHidden/>
          </w:rPr>
          <w:fldChar w:fldCharType="begin"/>
        </w:r>
        <w:r>
          <w:rPr>
            <w:webHidden/>
          </w:rPr>
          <w:instrText xml:space="preserve"> PAGEREF _Toc191908846 \h </w:instrText>
        </w:r>
        <w:r>
          <w:rPr>
            <w:webHidden/>
          </w:rPr>
        </w:r>
        <w:r>
          <w:rPr>
            <w:webHidden/>
          </w:rPr>
          <w:fldChar w:fldCharType="separate"/>
        </w:r>
        <w:r>
          <w:rPr>
            <w:webHidden/>
          </w:rPr>
          <w:t>29</w:t>
        </w:r>
        <w:r>
          <w:rPr>
            <w:webHidden/>
          </w:rPr>
          <w:fldChar w:fldCharType="end"/>
        </w:r>
      </w:hyperlink>
    </w:p>
    <w:p w14:paraId="3F918D45" w14:textId="729F74D3" w:rsidR="009D6542" w:rsidRDefault="009D6542">
      <w:pPr>
        <w:pStyle w:val="TOC2"/>
        <w:rPr>
          <w:rFonts w:asciiTheme="minorHAnsi" w:eastAsiaTheme="minorEastAsia" w:hAnsiTheme="minorHAnsi" w:cstheme="minorBidi"/>
          <w:kern w:val="2"/>
          <w:sz w:val="22"/>
          <w:szCs w:val="22"/>
          <w14:ligatures w14:val="standardContextual"/>
        </w:rPr>
      </w:pPr>
      <w:hyperlink w:anchor="_Toc191908847" w:history="1">
        <w:r w:rsidRPr="00EF13FC">
          <w:rPr>
            <w:rStyle w:val="Hyperlink"/>
          </w:rPr>
          <w:t>Outcome 1</w:t>
        </w:r>
        <w:r>
          <w:rPr>
            <w:webHidden/>
          </w:rPr>
          <w:tab/>
        </w:r>
        <w:r>
          <w:rPr>
            <w:webHidden/>
          </w:rPr>
          <w:fldChar w:fldCharType="begin"/>
        </w:r>
        <w:r>
          <w:rPr>
            <w:webHidden/>
          </w:rPr>
          <w:instrText xml:space="preserve"> PAGEREF _Toc191908847 \h </w:instrText>
        </w:r>
        <w:r>
          <w:rPr>
            <w:webHidden/>
          </w:rPr>
        </w:r>
        <w:r>
          <w:rPr>
            <w:webHidden/>
          </w:rPr>
          <w:fldChar w:fldCharType="separate"/>
        </w:r>
        <w:r>
          <w:rPr>
            <w:webHidden/>
          </w:rPr>
          <w:t>29</w:t>
        </w:r>
        <w:r>
          <w:rPr>
            <w:webHidden/>
          </w:rPr>
          <w:fldChar w:fldCharType="end"/>
        </w:r>
      </w:hyperlink>
    </w:p>
    <w:p w14:paraId="4DE559A5" w14:textId="769827A2" w:rsidR="009D6542" w:rsidRDefault="009D6542">
      <w:pPr>
        <w:pStyle w:val="TOC2"/>
        <w:rPr>
          <w:rFonts w:asciiTheme="minorHAnsi" w:eastAsiaTheme="minorEastAsia" w:hAnsiTheme="minorHAnsi" w:cstheme="minorBidi"/>
          <w:kern w:val="2"/>
          <w:sz w:val="22"/>
          <w:szCs w:val="22"/>
          <w14:ligatures w14:val="standardContextual"/>
        </w:rPr>
      </w:pPr>
      <w:hyperlink w:anchor="_Toc191908848" w:history="1">
        <w:r w:rsidRPr="00EF13FC">
          <w:rPr>
            <w:rStyle w:val="Hyperlink"/>
          </w:rPr>
          <w:t>Examples of learning activities</w:t>
        </w:r>
        <w:r>
          <w:rPr>
            <w:webHidden/>
          </w:rPr>
          <w:tab/>
        </w:r>
        <w:r>
          <w:rPr>
            <w:webHidden/>
          </w:rPr>
          <w:fldChar w:fldCharType="begin"/>
        </w:r>
        <w:r>
          <w:rPr>
            <w:webHidden/>
          </w:rPr>
          <w:instrText xml:space="preserve"> PAGEREF _Toc191908848 \h </w:instrText>
        </w:r>
        <w:r>
          <w:rPr>
            <w:webHidden/>
          </w:rPr>
        </w:r>
        <w:r>
          <w:rPr>
            <w:webHidden/>
          </w:rPr>
          <w:fldChar w:fldCharType="separate"/>
        </w:r>
        <w:r>
          <w:rPr>
            <w:webHidden/>
          </w:rPr>
          <w:t>29</w:t>
        </w:r>
        <w:r>
          <w:rPr>
            <w:webHidden/>
          </w:rPr>
          <w:fldChar w:fldCharType="end"/>
        </w:r>
      </w:hyperlink>
    </w:p>
    <w:p w14:paraId="72ACF704" w14:textId="6D63F061" w:rsidR="009D6542" w:rsidRDefault="009D6542">
      <w:pPr>
        <w:pStyle w:val="TOC2"/>
        <w:rPr>
          <w:rFonts w:asciiTheme="minorHAnsi" w:eastAsiaTheme="minorEastAsia" w:hAnsiTheme="minorHAnsi" w:cstheme="minorBidi"/>
          <w:kern w:val="2"/>
          <w:sz w:val="22"/>
          <w:szCs w:val="22"/>
          <w14:ligatures w14:val="standardContextual"/>
        </w:rPr>
      </w:pPr>
      <w:hyperlink w:anchor="_Toc191908849" w:history="1">
        <w:r w:rsidRPr="00EF13FC">
          <w:rPr>
            <w:rStyle w:val="Hyperlink"/>
            <w:b/>
            <w:bCs/>
          </w:rPr>
          <w:t>Detailed example</w:t>
        </w:r>
        <w:r>
          <w:rPr>
            <w:webHidden/>
          </w:rPr>
          <w:tab/>
        </w:r>
        <w:r>
          <w:rPr>
            <w:webHidden/>
          </w:rPr>
          <w:fldChar w:fldCharType="begin"/>
        </w:r>
        <w:r>
          <w:rPr>
            <w:webHidden/>
          </w:rPr>
          <w:instrText xml:space="preserve"> PAGEREF _Toc191908849 \h </w:instrText>
        </w:r>
        <w:r>
          <w:rPr>
            <w:webHidden/>
          </w:rPr>
        </w:r>
        <w:r>
          <w:rPr>
            <w:webHidden/>
          </w:rPr>
          <w:fldChar w:fldCharType="separate"/>
        </w:r>
        <w:r>
          <w:rPr>
            <w:webHidden/>
          </w:rPr>
          <w:t>31</w:t>
        </w:r>
        <w:r>
          <w:rPr>
            <w:webHidden/>
          </w:rPr>
          <w:fldChar w:fldCharType="end"/>
        </w:r>
      </w:hyperlink>
    </w:p>
    <w:p w14:paraId="708D39C1" w14:textId="1E1811B8" w:rsidR="009D6542" w:rsidRDefault="009D6542">
      <w:pPr>
        <w:pStyle w:val="TOC2"/>
        <w:rPr>
          <w:rFonts w:asciiTheme="minorHAnsi" w:eastAsiaTheme="minorEastAsia" w:hAnsiTheme="minorHAnsi" w:cstheme="minorBidi"/>
          <w:kern w:val="2"/>
          <w:sz w:val="22"/>
          <w:szCs w:val="22"/>
          <w14:ligatures w14:val="standardContextual"/>
        </w:rPr>
      </w:pPr>
      <w:hyperlink w:anchor="_Toc191908850" w:history="1">
        <w:r w:rsidRPr="00EF13FC">
          <w:rPr>
            <w:rStyle w:val="Hyperlink"/>
          </w:rPr>
          <w:t>Outcome 2</w:t>
        </w:r>
        <w:r>
          <w:rPr>
            <w:webHidden/>
          </w:rPr>
          <w:tab/>
        </w:r>
        <w:r>
          <w:rPr>
            <w:webHidden/>
          </w:rPr>
          <w:fldChar w:fldCharType="begin"/>
        </w:r>
        <w:r>
          <w:rPr>
            <w:webHidden/>
          </w:rPr>
          <w:instrText xml:space="preserve"> PAGEREF _Toc191908850 \h </w:instrText>
        </w:r>
        <w:r>
          <w:rPr>
            <w:webHidden/>
          </w:rPr>
        </w:r>
        <w:r>
          <w:rPr>
            <w:webHidden/>
          </w:rPr>
          <w:fldChar w:fldCharType="separate"/>
        </w:r>
        <w:r>
          <w:rPr>
            <w:webHidden/>
          </w:rPr>
          <w:t>32</w:t>
        </w:r>
        <w:r>
          <w:rPr>
            <w:webHidden/>
          </w:rPr>
          <w:fldChar w:fldCharType="end"/>
        </w:r>
      </w:hyperlink>
    </w:p>
    <w:p w14:paraId="74ED9121" w14:textId="695EA47D" w:rsidR="009D6542" w:rsidRDefault="009D6542">
      <w:pPr>
        <w:pStyle w:val="TOC2"/>
        <w:rPr>
          <w:rFonts w:asciiTheme="minorHAnsi" w:eastAsiaTheme="minorEastAsia" w:hAnsiTheme="minorHAnsi" w:cstheme="minorBidi"/>
          <w:kern w:val="2"/>
          <w:sz w:val="22"/>
          <w:szCs w:val="22"/>
          <w14:ligatures w14:val="standardContextual"/>
        </w:rPr>
      </w:pPr>
      <w:hyperlink w:anchor="_Toc191908851" w:history="1">
        <w:r w:rsidRPr="00EF13FC">
          <w:rPr>
            <w:rStyle w:val="Hyperlink"/>
          </w:rPr>
          <w:t>Examples of learning activities</w:t>
        </w:r>
        <w:r>
          <w:rPr>
            <w:webHidden/>
          </w:rPr>
          <w:tab/>
        </w:r>
        <w:r>
          <w:rPr>
            <w:webHidden/>
          </w:rPr>
          <w:fldChar w:fldCharType="begin"/>
        </w:r>
        <w:r>
          <w:rPr>
            <w:webHidden/>
          </w:rPr>
          <w:instrText xml:space="preserve"> PAGEREF _Toc191908851 \h </w:instrText>
        </w:r>
        <w:r>
          <w:rPr>
            <w:webHidden/>
          </w:rPr>
        </w:r>
        <w:r>
          <w:rPr>
            <w:webHidden/>
          </w:rPr>
          <w:fldChar w:fldCharType="separate"/>
        </w:r>
        <w:r>
          <w:rPr>
            <w:webHidden/>
          </w:rPr>
          <w:t>32</w:t>
        </w:r>
        <w:r>
          <w:rPr>
            <w:webHidden/>
          </w:rPr>
          <w:fldChar w:fldCharType="end"/>
        </w:r>
      </w:hyperlink>
    </w:p>
    <w:p w14:paraId="58E58E1B" w14:textId="0EC6C642" w:rsidR="009D6542" w:rsidRDefault="009D6542">
      <w:pPr>
        <w:pStyle w:val="TOC2"/>
        <w:rPr>
          <w:rFonts w:asciiTheme="minorHAnsi" w:eastAsiaTheme="minorEastAsia" w:hAnsiTheme="minorHAnsi" w:cstheme="minorBidi"/>
          <w:kern w:val="2"/>
          <w:sz w:val="22"/>
          <w:szCs w:val="22"/>
          <w14:ligatures w14:val="standardContextual"/>
        </w:rPr>
      </w:pPr>
      <w:hyperlink w:anchor="_Toc191908852" w:history="1">
        <w:r w:rsidRPr="00EF13FC">
          <w:rPr>
            <w:rStyle w:val="Hyperlink"/>
            <w:b/>
            <w:bCs/>
          </w:rPr>
          <w:t>Detailed example</w:t>
        </w:r>
        <w:r>
          <w:rPr>
            <w:webHidden/>
          </w:rPr>
          <w:tab/>
        </w:r>
        <w:r>
          <w:rPr>
            <w:webHidden/>
          </w:rPr>
          <w:fldChar w:fldCharType="begin"/>
        </w:r>
        <w:r>
          <w:rPr>
            <w:webHidden/>
          </w:rPr>
          <w:instrText xml:space="preserve"> PAGEREF _Toc191908852 \h </w:instrText>
        </w:r>
        <w:r>
          <w:rPr>
            <w:webHidden/>
          </w:rPr>
        </w:r>
        <w:r>
          <w:rPr>
            <w:webHidden/>
          </w:rPr>
          <w:fldChar w:fldCharType="separate"/>
        </w:r>
        <w:r>
          <w:rPr>
            <w:webHidden/>
          </w:rPr>
          <w:t>34</w:t>
        </w:r>
        <w:r>
          <w:rPr>
            <w:webHidden/>
          </w:rPr>
          <w:fldChar w:fldCharType="end"/>
        </w:r>
      </w:hyperlink>
    </w:p>
    <w:p w14:paraId="79898A08" w14:textId="32F9B20B" w:rsidR="009D6542" w:rsidRDefault="009D6542">
      <w:pPr>
        <w:pStyle w:val="TOC2"/>
        <w:rPr>
          <w:rFonts w:asciiTheme="minorHAnsi" w:eastAsiaTheme="minorEastAsia" w:hAnsiTheme="minorHAnsi" w:cstheme="minorBidi"/>
          <w:kern w:val="2"/>
          <w:sz w:val="22"/>
          <w:szCs w:val="22"/>
          <w14:ligatures w14:val="standardContextual"/>
        </w:rPr>
      </w:pPr>
      <w:hyperlink w:anchor="_Toc191908853" w:history="1">
        <w:r w:rsidRPr="00EF13FC">
          <w:rPr>
            <w:rStyle w:val="Hyperlink"/>
          </w:rPr>
          <w:t>Outcome 3</w:t>
        </w:r>
        <w:r>
          <w:rPr>
            <w:webHidden/>
          </w:rPr>
          <w:tab/>
        </w:r>
        <w:r>
          <w:rPr>
            <w:webHidden/>
          </w:rPr>
          <w:fldChar w:fldCharType="begin"/>
        </w:r>
        <w:r>
          <w:rPr>
            <w:webHidden/>
          </w:rPr>
          <w:instrText xml:space="preserve"> PAGEREF _Toc191908853 \h </w:instrText>
        </w:r>
        <w:r>
          <w:rPr>
            <w:webHidden/>
          </w:rPr>
        </w:r>
        <w:r>
          <w:rPr>
            <w:webHidden/>
          </w:rPr>
          <w:fldChar w:fldCharType="separate"/>
        </w:r>
        <w:r>
          <w:rPr>
            <w:webHidden/>
          </w:rPr>
          <w:t>36</w:t>
        </w:r>
        <w:r>
          <w:rPr>
            <w:webHidden/>
          </w:rPr>
          <w:fldChar w:fldCharType="end"/>
        </w:r>
      </w:hyperlink>
    </w:p>
    <w:p w14:paraId="2C814826" w14:textId="4C855BC1" w:rsidR="009D6542" w:rsidRDefault="009D6542">
      <w:pPr>
        <w:pStyle w:val="TOC2"/>
        <w:rPr>
          <w:rFonts w:asciiTheme="minorHAnsi" w:eastAsiaTheme="minorEastAsia" w:hAnsiTheme="minorHAnsi" w:cstheme="minorBidi"/>
          <w:kern w:val="2"/>
          <w:sz w:val="22"/>
          <w:szCs w:val="22"/>
          <w14:ligatures w14:val="standardContextual"/>
        </w:rPr>
      </w:pPr>
      <w:hyperlink w:anchor="_Toc191908854" w:history="1">
        <w:r w:rsidRPr="00EF13FC">
          <w:rPr>
            <w:rStyle w:val="Hyperlink"/>
          </w:rPr>
          <w:t>Examples of learning activities</w:t>
        </w:r>
        <w:r>
          <w:rPr>
            <w:webHidden/>
          </w:rPr>
          <w:tab/>
        </w:r>
        <w:r>
          <w:rPr>
            <w:webHidden/>
          </w:rPr>
          <w:fldChar w:fldCharType="begin"/>
        </w:r>
        <w:r>
          <w:rPr>
            <w:webHidden/>
          </w:rPr>
          <w:instrText xml:space="preserve"> PAGEREF _Toc191908854 \h </w:instrText>
        </w:r>
        <w:r>
          <w:rPr>
            <w:webHidden/>
          </w:rPr>
        </w:r>
        <w:r>
          <w:rPr>
            <w:webHidden/>
          </w:rPr>
          <w:fldChar w:fldCharType="separate"/>
        </w:r>
        <w:r>
          <w:rPr>
            <w:webHidden/>
          </w:rPr>
          <w:t>36</w:t>
        </w:r>
        <w:r>
          <w:rPr>
            <w:webHidden/>
          </w:rPr>
          <w:fldChar w:fldCharType="end"/>
        </w:r>
      </w:hyperlink>
    </w:p>
    <w:p w14:paraId="76B99B5D" w14:textId="4F5566B6" w:rsidR="009D6542" w:rsidRDefault="009D6542">
      <w:pPr>
        <w:pStyle w:val="TOC2"/>
        <w:rPr>
          <w:rFonts w:asciiTheme="minorHAnsi" w:eastAsiaTheme="minorEastAsia" w:hAnsiTheme="minorHAnsi" w:cstheme="minorBidi"/>
          <w:kern w:val="2"/>
          <w:sz w:val="22"/>
          <w:szCs w:val="22"/>
          <w14:ligatures w14:val="standardContextual"/>
        </w:rPr>
      </w:pPr>
      <w:hyperlink w:anchor="_Toc191908855" w:history="1">
        <w:r w:rsidRPr="00EF13FC">
          <w:rPr>
            <w:rStyle w:val="Hyperlink"/>
            <w:b/>
            <w:bCs/>
          </w:rPr>
          <w:t>Detailed example</w:t>
        </w:r>
        <w:r>
          <w:rPr>
            <w:webHidden/>
          </w:rPr>
          <w:tab/>
        </w:r>
        <w:r>
          <w:rPr>
            <w:webHidden/>
          </w:rPr>
          <w:fldChar w:fldCharType="begin"/>
        </w:r>
        <w:r>
          <w:rPr>
            <w:webHidden/>
          </w:rPr>
          <w:instrText xml:space="preserve"> PAGEREF _Toc191908855 \h </w:instrText>
        </w:r>
        <w:r>
          <w:rPr>
            <w:webHidden/>
          </w:rPr>
        </w:r>
        <w:r>
          <w:rPr>
            <w:webHidden/>
          </w:rPr>
          <w:fldChar w:fldCharType="separate"/>
        </w:r>
        <w:r>
          <w:rPr>
            <w:webHidden/>
          </w:rPr>
          <w:t>37</w:t>
        </w:r>
        <w:r>
          <w:rPr>
            <w:webHidden/>
          </w:rPr>
          <w:fldChar w:fldCharType="end"/>
        </w:r>
      </w:hyperlink>
    </w:p>
    <w:p w14:paraId="098ED404" w14:textId="498A3C84" w:rsidR="000229E5" w:rsidRPr="000F5CEC" w:rsidRDefault="000229E5" w:rsidP="00357702">
      <w:r>
        <w:rPr>
          <w:rFonts w:ascii="Arial" w:eastAsia="Times New Roman" w:hAnsi="Arial" w:cs="Arial"/>
          <w:b/>
          <w:bCs/>
          <w:noProof/>
          <w:sz w:val="24"/>
          <w:szCs w:val="24"/>
          <w:lang w:val="en-AU" w:eastAsia="en-AU"/>
        </w:rPr>
        <w:fldChar w:fldCharType="end"/>
      </w:r>
    </w:p>
    <w:p w14:paraId="47685C3E" w14:textId="77777777" w:rsidR="000229E5" w:rsidRPr="000F5CEC" w:rsidRDefault="000229E5" w:rsidP="00357702">
      <w:pPr>
        <w:rPr>
          <w:lang w:val="en-AU" w:eastAsia="en-AU"/>
        </w:rPr>
        <w:sectPr w:rsidR="000229E5" w:rsidRPr="000F5CEC" w:rsidSect="000229E5">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09A7989C" w14:textId="037C1324" w:rsidR="000229E5" w:rsidRPr="000F5CEC" w:rsidRDefault="000229E5" w:rsidP="00357702">
      <w:pPr>
        <w:pStyle w:val="Heading1"/>
      </w:pPr>
      <w:bookmarkStart w:id="4" w:name="_Toc191908815"/>
      <w:r>
        <w:lastRenderedPageBreak/>
        <w:t xml:space="preserve">VCE </w:t>
      </w:r>
      <w:r w:rsidR="00C26E2A">
        <w:t>Serbian</w:t>
      </w:r>
      <w:r>
        <w:t>: Teaching and Learning Activities</w:t>
      </w:r>
      <w:bookmarkEnd w:id="4"/>
    </w:p>
    <w:p w14:paraId="7D96433A" w14:textId="77777777" w:rsidR="000229E5" w:rsidRDefault="000229E5" w:rsidP="00357702">
      <w:pPr>
        <w:pStyle w:val="Heading3"/>
      </w:pPr>
      <w:bookmarkStart w:id="5" w:name="_Toc191908816"/>
      <w:r>
        <w:t>Unit 1</w:t>
      </w:r>
      <w:bookmarkEnd w:id="5"/>
    </w:p>
    <w:p w14:paraId="089E0EDF" w14:textId="77777777" w:rsidR="000229E5" w:rsidRPr="00B13D9B" w:rsidRDefault="000229E5" w:rsidP="00357702">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F040C4" w14:paraId="3518DCF2" w14:textId="77777777" w:rsidTr="00357702">
        <w:trPr>
          <w:trHeight w:val="274"/>
        </w:trPr>
        <w:tc>
          <w:tcPr>
            <w:tcW w:w="2197" w:type="dxa"/>
            <w:shd w:val="clear" w:color="auto" w:fill="0F7EB4"/>
          </w:tcPr>
          <w:bookmarkEnd w:id="6"/>
          <w:p w14:paraId="32AD2BCC" w14:textId="77777777" w:rsidR="000229E5" w:rsidRPr="00F040C4" w:rsidRDefault="000229E5" w:rsidP="00357702">
            <w:pPr>
              <w:pStyle w:val="VCAAtablecondensedheading"/>
              <w:rPr>
                <w:b w:val="0"/>
              </w:rPr>
            </w:pPr>
            <w:r w:rsidRPr="00F040C4">
              <w:t xml:space="preserve">Concept </w:t>
            </w:r>
          </w:p>
        </w:tc>
        <w:tc>
          <w:tcPr>
            <w:tcW w:w="2197" w:type="dxa"/>
            <w:shd w:val="clear" w:color="auto" w:fill="0F7EB4"/>
          </w:tcPr>
          <w:p w14:paraId="38760016" w14:textId="77777777" w:rsidR="000229E5" w:rsidRPr="00F040C4" w:rsidRDefault="000229E5" w:rsidP="00357702">
            <w:pPr>
              <w:pStyle w:val="VCAAtablecondensedheading"/>
              <w:rPr>
                <w:b w:val="0"/>
              </w:rPr>
            </w:pPr>
            <w:r w:rsidRPr="00F040C4">
              <w:t>Perspective</w:t>
            </w:r>
          </w:p>
        </w:tc>
        <w:tc>
          <w:tcPr>
            <w:tcW w:w="2197" w:type="dxa"/>
            <w:shd w:val="clear" w:color="auto" w:fill="0F7EB4"/>
          </w:tcPr>
          <w:p w14:paraId="21EE10B4" w14:textId="77777777" w:rsidR="000229E5" w:rsidRPr="00F040C4" w:rsidRDefault="000229E5" w:rsidP="00357702">
            <w:pPr>
              <w:pStyle w:val="VCAAtablecondensedheading"/>
              <w:rPr>
                <w:b w:val="0"/>
              </w:rPr>
            </w:pPr>
            <w:r w:rsidRPr="00F040C4">
              <w:t>Topic</w:t>
            </w:r>
          </w:p>
        </w:tc>
        <w:tc>
          <w:tcPr>
            <w:tcW w:w="2198" w:type="dxa"/>
            <w:shd w:val="clear" w:color="auto" w:fill="0F7EB4"/>
          </w:tcPr>
          <w:p w14:paraId="45039285" w14:textId="77777777" w:rsidR="000229E5" w:rsidRPr="00F040C4" w:rsidRDefault="000229E5" w:rsidP="00357702">
            <w:pPr>
              <w:pStyle w:val="VCAAtablecondensedheading"/>
              <w:rPr>
                <w:b w:val="0"/>
              </w:rPr>
            </w:pPr>
            <w:r w:rsidRPr="00F040C4">
              <w:t>Subtopic</w:t>
            </w:r>
          </w:p>
        </w:tc>
      </w:tr>
      <w:tr w:rsidR="000229E5" w:rsidRPr="00F040C4" w14:paraId="7861868F" w14:textId="77777777" w:rsidTr="009D6542">
        <w:trPr>
          <w:trHeight w:val="1701"/>
        </w:trPr>
        <w:tc>
          <w:tcPr>
            <w:tcW w:w="2197" w:type="dxa"/>
            <w:vAlign w:val="center"/>
          </w:tcPr>
          <w:p w14:paraId="15E10795" w14:textId="77777777" w:rsidR="000229E5" w:rsidRPr="0094696C" w:rsidRDefault="000229E5" w:rsidP="00357702">
            <w:pPr>
              <w:pStyle w:val="VCAAbody"/>
              <w:jc w:val="center"/>
            </w:pPr>
            <w:r w:rsidRPr="0094696C">
              <w:t>Identity</w:t>
            </w:r>
          </w:p>
        </w:tc>
        <w:tc>
          <w:tcPr>
            <w:tcW w:w="2197" w:type="dxa"/>
            <w:vAlign w:val="center"/>
          </w:tcPr>
          <w:p w14:paraId="74ECA688" w14:textId="77777777" w:rsidR="000229E5" w:rsidRPr="000A7273" w:rsidRDefault="000229E5" w:rsidP="00357702">
            <w:pPr>
              <w:pStyle w:val="VCAAbody"/>
              <w:jc w:val="center"/>
            </w:pPr>
            <w:r w:rsidRPr="000A7273">
              <w:t>Personal</w:t>
            </w:r>
          </w:p>
        </w:tc>
        <w:tc>
          <w:tcPr>
            <w:tcW w:w="2197" w:type="dxa"/>
            <w:vAlign w:val="center"/>
          </w:tcPr>
          <w:p w14:paraId="35BDB395" w14:textId="77777777" w:rsidR="000229E5" w:rsidRPr="0094696C" w:rsidRDefault="000229E5" w:rsidP="00357702">
            <w:pPr>
              <w:pStyle w:val="VCAAbody"/>
              <w:jc w:val="center"/>
            </w:pPr>
            <w:r w:rsidRPr="000A7273">
              <w:t>Inclusivity, Diversity and Belonging</w:t>
            </w:r>
            <w:r w:rsidRPr="0094696C">
              <w:t xml:space="preserve"> </w:t>
            </w:r>
          </w:p>
        </w:tc>
        <w:tc>
          <w:tcPr>
            <w:tcW w:w="2198" w:type="dxa"/>
            <w:vAlign w:val="center"/>
          </w:tcPr>
          <w:p w14:paraId="499F1E7D" w14:textId="77777777" w:rsidR="000229E5" w:rsidRPr="0094696C" w:rsidRDefault="000229E5" w:rsidP="00357702">
            <w:pPr>
              <w:pStyle w:val="VCAAbody"/>
              <w:jc w:val="center"/>
            </w:pPr>
            <w:r w:rsidRPr="0094696C">
              <w:t>Watch your language! Impact of language use on personal image</w:t>
            </w:r>
          </w:p>
        </w:tc>
      </w:tr>
    </w:tbl>
    <w:p w14:paraId="50742465" w14:textId="77777777" w:rsidR="000229E5" w:rsidRPr="00B13D9B" w:rsidRDefault="000229E5" w:rsidP="000229E5">
      <w:pPr>
        <w:pStyle w:val="Heading2"/>
        <w:rPr>
          <w:sz w:val="28"/>
        </w:rPr>
      </w:pPr>
      <w:bookmarkStart w:id="7" w:name="_Hlk179222526"/>
      <w:bookmarkStart w:id="8" w:name="_Toc191908817"/>
      <w:r w:rsidRPr="00B13D9B">
        <w:rPr>
          <w:sz w:val="28"/>
        </w:rPr>
        <w:t>Outcome 1</w:t>
      </w:r>
      <w:bookmarkEnd w:id="8"/>
    </w:p>
    <w:bookmarkEnd w:id="7"/>
    <w:p w14:paraId="12A507B1" w14:textId="44D35811" w:rsidR="000229E5" w:rsidRDefault="000229E5" w:rsidP="000229E5">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C6C515C628A64D5FBFB789D1D62D2B79"/>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BB1912">
        <w:rPr>
          <w:shd w:val="clear" w:color="auto" w:fill="FFFFFF"/>
        </w:rPr>
        <w:t xml:space="preserve">. </w:t>
      </w:r>
    </w:p>
    <w:p w14:paraId="6024D256" w14:textId="77777777" w:rsidR="000229E5" w:rsidRPr="00753F1C" w:rsidRDefault="000229E5" w:rsidP="000229E5">
      <w:pPr>
        <w:pStyle w:val="Heading2"/>
        <w:rPr>
          <w:sz w:val="24"/>
          <w:szCs w:val="24"/>
        </w:rPr>
      </w:pPr>
      <w:bookmarkStart w:id="9" w:name="_Toc191908818"/>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229E5" w14:paraId="233BD655" w14:textId="77777777" w:rsidTr="00357702">
        <w:trPr>
          <w:cantSplit/>
        </w:trPr>
        <w:tc>
          <w:tcPr>
            <w:tcW w:w="9634" w:type="dxa"/>
          </w:tcPr>
          <w:p w14:paraId="7FA6208E" w14:textId="77777777" w:rsidR="000229E5" w:rsidRPr="00F66F92" w:rsidRDefault="000229E5" w:rsidP="00357702">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0229E5" w14:paraId="3DA30BB1" w14:textId="77777777" w:rsidTr="00357702">
        <w:trPr>
          <w:cantSplit/>
        </w:trPr>
        <w:tc>
          <w:tcPr>
            <w:tcW w:w="9634" w:type="dxa"/>
          </w:tcPr>
          <w:p w14:paraId="499A4056" w14:textId="77777777" w:rsidR="000229E5" w:rsidRPr="00F66F92" w:rsidRDefault="000229E5" w:rsidP="00357702">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0229E5" w14:paraId="4AF36C0B" w14:textId="77777777" w:rsidTr="00357702">
        <w:trPr>
          <w:cantSplit/>
        </w:trPr>
        <w:tc>
          <w:tcPr>
            <w:tcW w:w="9634" w:type="dxa"/>
          </w:tcPr>
          <w:p w14:paraId="33046715" w14:textId="77777777" w:rsidR="000229E5" w:rsidRPr="00F66F92" w:rsidRDefault="000229E5" w:rsidP="00357702">
            <w:pPr>
              <w:pStyle w:val="VCAAbulletlevel2"/>
              <w:spacing w:after="0"/>
            </w:pPr>
            <w:r w:rsidRPr="00A76523">
              <w:t>Share a personal story or experience using the descriptive language and engaging storytelling techniques you have brainstormed as a class.</w:t>
            </w:r>
          </w:p>
        </w:tc>
      </w:tr>
      <w:tr w:rsidR="000229E5" w14:paraId="37DC6CCC" w14:textId="77777777" w:rsidTr="00357702">
        <w:trPr>
          <w:cantSplit/>
        </w:trPr>
        <w:tc>
          <w:tcPr>
            <w:tcW w:w="9634" w:type="dxa"/>
          </w:tcPr>
          <w:p w14:paraId="7784AC8C" w14:textId="123B867C" w:rsidR="000229E5" w:rsidRPr="00F66F92" w:rsidRDefault="000229E5" w:rsidP="00357702">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103966EEFD5042A184FA7E2884DC4AE1"/>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A76523">
              <w:t xml:space="preserve"> on a </w:t>
            </w:r>
            <w:r>
              <w:t>sticky</w:t>
            </w:r>
            <w:r w:rsidRPr="00A76523">
              <w:t xml:space="preserve"> note and stick these around the p</w:t>
            </w:r>
            <w:r>
              <w:t>ortraits</w:t>
            </w:r>
            <w:r w:rsidRPr="00A76523">
              <w:t>.</w:t>
            </w:r>
          </w:p>
        </w:tc>
      </w:tr>
      <w:tr w:rsidR="000229E5" w14:paraId="171BED29" w14:textId="77777777" w:rsidTr="00357702">
        <w:trPr>
          <w:cantSplit/>
        </w:trPr>
        <w:tc>
          <w:tcPr>
            <w:tcW w:w="9634" w:type="dxa"/>
          </w:tcPr>
          <w:p w14:paraId="1E46A45B" w14:textId="77777777" w:rsidR="000229E5" w:rsidRPr="00F66F92" w:rsidRDefault="000229E5" w:rsidP="00357702">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0229E5" w14:paraId="53BE519D" w14:textId="77777777" w:rsidTr="00357702">
        <w:trPr>
          <w:cantSplit/>
        </w:trPr>
        <w:tc>
          <w:tcPr>
            <w:tcW w:w="9634" w:type="dxa"/>
          </w:tcPr>
          <w:p w14:paraId="2565F6EB" w14:textId="77777777" w:rsidR="000229E5" w:rsidRPr="00F66F92" w:rsidRDefault="000229E5" w:rsidP="00357702">
            <w:pPr>
              <w:pStyle w:val="VCAAbulletlevel2"/>
            </w:pPr>
            <w:r w:rsidRPr="00633101">
              <w:rPr>
                <w:lang w:val="en-US"/>
              </w:rPr>
              <w:t>Write a reflective text on your personal identity and its relationship to language.</w:t>
            </w:r>
          </w:p>
        </w:tc>
      </w:tr>
      <w:tr w:rsidR="000229E5" w14:paraId="0F195977" w14:textId="77777777" w:rsidTr="00357702">
        <w:trPr>
          <w:cantSplit/>
        </w:trPr>
        <w:tc>
          <w:tcPr>
            <w:tcW w:w="9634" w:type="dxa"/>
          </w:tcPr>
          <w:p w14:paraId="474DCF5F" w14:textId="77777777" w:rsidR="000229E5" w:rsidRPr="00F66F92" w:rsidRDefault="000229E5" w:rsidP="00357702">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0229E5" w14:paraId="751F8507" w14:textId="77777777" w:rsidTr="00357702">
        <w:trPr>
          <w:cantSplit/>
        </w:trPr>
        <w:tc>
          <w:tcPr>
            <w:tcW w:w="9634" w:type="dxa"/>
          </w:tcPr>
          <w:p w14:paraId="5A89D790" w14:textId="7726FAAB" w:rsidR="000229E5" w:rsidRPr="00F66F92" w:rsidRDefault="000229E5" w:rsidP="00357702">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CF1CFBE881DB487FB3AFC53A7D9C3B18"/>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A76523">
              <w:t>.</w:t>
            </w:r>
          </w:p>
        </w:tc>
      </w:tr>
      <w:tr w:rsidR="000229E5" w14:paraId="79D14795" w14:textId="77777777" w:rsidTr="00357702">
        <w:trPr>
          <w:cantSplit/>
        </w:trPr>
        <w:tc>
          <w:tcPr>
            <w:tcW w:w="9634" w:type="dxa"/>
          </w:tcPr>
          <w:p w14:paraId="553F55F4" w14:textId="77777777" w:rsidR="000229E5" w:rsidRDefault="000229E5" w:rsidP="00357702">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0229E5" w14:paraId="515A1D48" w14:textId="77777777" w:rsidTr="00357702">
        <w:trPr>
          <w:cantSplit/>
        </w:trPr>
        <w:tc>
          <w:tcPr>
            <w:tcW w:w="9634" w:type="dxa"/>
          </w:tcPr>
          <w:p w14:paraId="6CB40614" w14:textId="77777777" w:rsidR="000229E5" w:rsidRPr="00A76523" w:rsidRDefault="000229E5" w:rsidP="00357702">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0229E5" w14:paraId="02555F96" w14:textId="77777777" w:rsidTr="00357702">
        <w:trPr>
          <w:cantSplit/>
        </w:trPr>
        <w:tc>
          <w:tcPr>
            <w:tcW w:w="9634" w:type="dxa"/>
          </w:tcPr>
          <w:p w14:paraId="09224247" w14:textId="77777777" w:rsidR="000229E5" w:rsidRPr="00A76523" w:rsidRDefault="000229E5" w:rsidP="00357702">
            <w:pPr>
              <w:pStyle w:val="VCAAbulletlevel2"/>
              <w:spacing w:after="0"/>
            </w:pPr>
            <w:r>
              <w:t>I</w:t>
            </w:r>
            <w:r w:rsidRPr="00A76523">
              <w:t>n small groups</w:t>
            </w:r>
            <w:r>
              <w:t>, c</w:t>
            </w:r>
            <w:r w:rsidRPr="00A76523">
              <w:t>reate posters that unpack and promote more inclusive and respectful communication.</w:t>
            </w:r>
          </w:p>
        </w:tc>
      </w:tr>
      <w:tr w:rsidR="000229E5" w14:paraId="69D54E2B" w14:textId="77777777" w:rsidTr="00357702">
        <w:trPr>
          <w:cantSplit/>
        </w:trPr>
        <w:tc>
          <w:tcPr>
            <w:tcW w:w="9634" w:type="dxa"/>
          </w:tcPr>
          <w:p w14:paraId="20409D0A" w14:textId="77777777" w:rsidR="000229E5" w:rsidRPr="00A76523" w:rsidRDefault="000229E5" w:rsidP="00357702">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0229E5" w14:paraId="144192CF" w14:textId="77777777" w:rsidTr="00357702">
        <w:trPr>
          <w:cantSplit/>
        </w:trPr>
        <w:tc>
          <w:tcPr>
            <w:tcW w:w="9634" w:type="dxa"/>
          </w:tcPr>
          <w:p w14:paraId="3724A7AE" w14:textId="24E3B857" w:rsidR="000229E5" w:rsidRPr="00A76523" w:rsidRDefault="000229E5" w:rsidP="00357702">
            <w:pPr>
              <w:pStyle w:val="VCAAbulletlevel2"/>
              <w:spacing w:after="0"/>
            </w:pPr>
            <w:bookmarkStart w:id="10" w:name="_Hlk139633649"/>
            <w:r w:rsidRPr="00A76523">
              <w:t xml:space="preserve">Discuss the use of </w:t>
            </w:r>
            <w:sdt>
              <w:sdtPr>
                <w:alias w:val="Keywords"/>
                <w:tag w:val=""/>
                <w:id w:val="125903447"/>
                <w:placeholder>
                  <w:docPart w:val="D697D8123FCE4727B64184AAC42CE401"/>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A76523">
              <w:t xml:space="preserve"> between </w:t>
            </w:r>
            <w:r>
              <w:t>2</w:t>
            </w:r>
            <w:r w:rsidRPr="00A76523">
              <w:t xml:space="preserve"> different groups in </w:t>
            </w:r>
            <w:sdt>
              <w:sdtPr>
                <w:alias w:val="Keywords"/>
                <w:tag w:val=""/>
                <w:id w:val="667834847"/>
                <w:placeholder>
                  <w:docPart w:val="00AE4AF7C9044C59A7A03B60C00EB922"/>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A76523">
              <w:t>-speaking communities and reflect on their</w:t>
            </w:r>
            <w:r>
              <w:t xml:space="preserve"> language</w:t>
            </w:r>
            <w:r w:rsidRPr="00A76523">
              <w:t xml:space="preserve"> norms and standards. </w:t>
            </w:r>
            <w:bookmarkEnd w:id="10"/>
          </w:p>
        </w:tc>
      </w:tr>
      <w:tr w:rsidR="000229E5" w14:paraId="360893BC" w14:textId="77777777" w:rsidTr="00357702">
        <w:trPr>
          <w:cantSplit/>
        </w:trPr>
        <w:tc>
          <w:tcPr>
            <w:tcW w:w="9634" w:type="dxa"/>
          </w:tcPr>
          <w:p w14:paraId="32A9C573" w14:textId="77777777" w:rsidR="000229E5" w:rsidRPr="00A76523" w:rsidRDefault="000229E5" w:rsidP="00357702">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0229E5" w14:paraId="7E33C87A" w14:textId="77777777" w:rsidTr="00357702">
        <w:trPr>
          <w:cantSplit/>
        </w:trPr>
        <w:tc>
          <w:tcPr>
            <w:tcW w:w="9634" w:type="dxa"/>
          </w:tcPr>
          <w:p w14:paraId="02186DAA" w14:textId="77777777" w:rsidR="000229E5" w:rsidRPr="00A76523" w:rsidRDefault="000229E5" w:rsidP="00357702">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0229E5" w14:paraId="24D9FDC8" w14:textId="77777777" w:rsidTr="00357702">
        <w:trPr>
          <w:cantSplit/>
        </w:trPr>
        <w:tc>
          <w:tcPr>
            <w:tcW w:w="9634" w:type="dxa"/>
          </w:tcPr>
          <w:p w14:paraId="239EF998" w14:textId="77777777" w:rsidR="000229E5" w:rsidRPr="00A76523" w:rsidRDefault="000229E5" w:rsidP="00357702">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0229E5" w14:paraId="766BED13" w14:textId="77777777" w:rsidTr="00357702">
        <w:trPr>
          <w:cantSplit/>
        </w:trPr>
        <w:tc>
          <w:tcPr>
            <w:tcW w:w="9634" w:type="dxa"/>
          </w:tcPr>
          <w:p w14:paraId="59E9B905" w14:textId="77777777" w:rsidR="000229E5" w:rsidRPr="00A76523" w:rsidRDefault="000229E5" w:rsidP="00357702">
            <w:pPr>
              <w:pStyle w:val="VCAAbulletlevel2"/>
              <w:spacing w:after="0"/>
            </w:pPr>
            <w:r w:rsidRPr="00A76523">
              <w:t xml:space="preserve">Listen to a guest speaker sharing personal experiences related to language and personal image, then ask questions and share your personal experiences. </w:t>
            </w:r>
          </w:p>
        </w:tc>
      </w:tr>
      <w:tr w:rsidR="000229E5" w14:paraId="430FC664" w14:textId="77777777" w:rsidTr="00357702">
        <w:trPr>
          <w:cantSplit/>
        </w:trPr>
        <w:tc>
          <w:tcPr>
            <w:tcW w:w="9634" w:type="dxa"/>
            <w:shd w:val="clear" w:color="auto" w:fill="D9D9D9" w:themeFill="background1" w:themeFillShade="D9"/>
          </w:tcPr>
          <w:p w14:paraId="2572E033" w14:textId="77777777" w:rsidR="000229E5" w:rsidRPr="00875BC2" w:rsidRDefault="000229E5" w:rsidP="00357702">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3F1A8543" wp14:editId="77773763">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0229E5" w14:paraId="1B4BC28E" w14:textId="77777777" w:rsidTr="00357702">
        <w:tc>
          <w:tcPr>
            <w:tcW w:w="9634" w:type="dxa"/>
            <w:tcBorders>
              <w:bottom w:val="single" w:sz="4" w:space="0" w:color="C6ECFF" w:themeColor="accent1" w:themeTint="33"/>
            </w:tcBorders>
            <w:shd w:val="clear" w:color="auto" w:fill="auto"/>
          </w:tcPr>
          <w:p w14:paraId="4F3AB734" w14:textId="77777777" w:rsidR="000229E5" w:rsidRDefault="000229E5" w:rsidP="00357702">
            <w:pPr>
              <w:pStyle w:val="VCAAbulletlevel2"/>
              <w:numPr>
                <w:ilvl w:val="0"/>
                <w:numId w:val="0"/>
              </w:numPr>
              <w:spacing w:after="0"/>
              <w:ind w:left="360"/>
            </w:pPr>
          </w:p>
          <w:p w14:paraId="1A932DAB" w14:textId="77777777" w:rsidR="000229E5" w:rsidRPr="00BB1912" w:rsidRDefault="000229E5" w:rsidP="00357702">
            <w:pPr>
              <w:pStyle w:val="VCAAbulletlevel2"/>
              <w:numPr>
                <w:ilvl w:val="0"/>
                <w:numId w:val="0"/>
              </w:numPr>
              <w:spacing w:after="0"/>
              <w:ind w:left="360"/>
            </w:pPr>
          </w:p>
        </w:tc>
      </w:tr>
      <w:tr w:rsidR="000229E5" w14:paraId="772033EE" w14:textId="77777777" w:rsidTr="00357702">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473755D" w14:textId="77777777" w:rsidR="000229E5" w:rsidRPr="00AC53F0" w:rsidRDefault="000229E5" w:rsidP="00357702">
            <w:pPr>
              <w:pStyle w:val="Heading2"/>
            </w:pPr>
            <w:bookmarkStart w:id="11" w:name="_Toc191908819"/>
            <w:r w:rsidRPr="00B13D9B">
              <w:rPr>
                <w:b/>
                <w:bCs/>
                <w:noProof/>
                <w:color w:val="004EA8"/>
              </w:rPr>
              <w:drawing>
                <wp:anchor distT="0" distB="0" distL="114300" distR="114300" simplePos="0" relativeHeight="251660288" behindDoc="0" locked="0" layoutInCell="1" allowOverlap="1" wp14:anchorId="3394DA89" wp14:editId="70908020">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1C6A37F8" w14:textId="77777777" w:rsidR="000229E5" w:rsidRDefault="000229E5" w:rsidP="00357702">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31F1EE00" w14:textId="77777777" w:rsidR="000229E5" w:rsidRDefault="000229E5" w:rsidP="00357702">
            <w:pPr>
              <w:pStyle w:val="VCAAbulletlevel2"/>
              <w:numPr>
                <w:ilvl w:val="0"/>
                <w:numId w:val="0"/>
              </w:numPr>
              <w:rPr>
                <w:b/>
                <w:bCs/>
                <w:color w:val="004EA8"/>
                <w:sz w:val="32"/>
                <w:szCs w:val="32"/>
              </w:rPr>
            </w:pPr>
          </w:p>
          <w:p w14:paraId="294445BA" w14:textId="77777777" w:rsidR="000229E5" w:rsidRPr="00A76523" w:rsidRDefault="000229E5" w:rsidP="00357702">
            <w:pPr>
              <w:pStyle w:val="VCAAbulletlevel2"/>
              <w:spacing w:after="0"/>
            </w:pPr>
            <w:r w:rsidRPr="00A76523">
              <w:t>Watch a video of a debate and record useful expressions to use in your group’s debate.</w:t>
            </w:r>
            <w:r>
              <w:br/>
            </w:r>
          </w:p>
          <w:p w14:paraId="3B33AE3D" w14:textId="77777777" w:rsidR="000229E5" w:rsidRPr="00A76523" w:rsidRDefault="000229E5" w:rsidP="00357702">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48B02071" w14:textId="77777777" w:rsidR="000229E5" w:rsidRPr="00A76523" w:rsidRDefault="000229E5" w:rsidP="00357702">
            <w:pPr>
              <w:pStyle w:val="VCAAbulletlevel2"/>
              <w:spacing w:after="0"/>
            </w:pPr>
            <w:r w:rsidRPr="00A76523">
              <w:t>Collect a debate discussion card for your group and research the topic, taking notes and creating a glossary of key terms.</w:t>
            </w:r>
            <w:r>
              <w:br/>
            </w:r>
          </w:p>
          <w:p w14:paraId="27D9776D" w14:textId="77777777" w:rsidR="000229E5" w:rsidRPr="00A76523" w:rsidRDefault="000229E5" w:rsidP="00357702">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5CC76B69" w14:textId="77777777" w:rsidR="000229E5" w:rsidRPr="00A76523" w:rsidRDefault="000229E5" w:rsidP="00357702">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69707AAD" w14:textId="77777777" w:rsidR="000229E5" w:rsidRPr="00A76523" w:rsidRDefault="000229E5" w:rsidP="00357702">
            <w:pPr>
              <w:pStyle w:val="VCAAbulletlevel2"/>
              <w:spacing w:after="0"/>
            </w:pPr>
            <w:r w:rsidRPr="00A76523">
              <w:t>Prepare arguments supporting your position and challenging the other team’s possible arguments.</w:t>
            </w:r>
            <w:r>
              <w:br/>
            </w:r>
          </w:p>
          <w:p w14:paraId="1B1F2F64" w14:textId="77777777" w:rsidR="000229E5" w:rsidRPr="00A76523" w:rsidRDefault="000229E5" w:rsidP="00357702">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1669E26D" w14:textId="77777777" w:rsidR="000229E5" w:rsidRPr="0066155E" w:rsidRDefault="000229E5" w:rsidP="00357702">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2975247A" w14:textId="77777777" w:rsidR="000229E5" w:rsidRDefault="000229E5" w:rsidP="000229E5"/>
    <w:p w14:paraId="0E052F45" w14:textId="77777777" w:rsidR="000229E5" w:rsidRDefault="000229E5" w:rsidP="000229E5"/>
    <w:p w14:paraId="77F32076" w14:textId="77777777" w:rsidR="000229E5" w:rsidRDefault="000229E5" w:rsidP="000229E5">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F201FE" w14:paraId="5D7AE451" w14:textId="77777777" w:rsidTr="00357702">
        <w:trPr>
          <w:trHeight w:val="274"/>
        </w:trPr>
        <w:tc>
          <w:tcPr>
            <w:tcW w:w="2197" w:type="dxa"/>
            <w:shd w:val="clear" w:color="auto" w:fill="0F7EB4"/>
          </w:tcPr>
          <w:p w14:paraId="45314A20" w14:textId="77777777" w:rsidR="000229E5" w:rsidRPr="00F040C4" w:rsidRDefault="000229E5" w:rsidP="00357702">
            <w:pPr>
              <w:pStyle w:val="VCAAtablecondensedheading"/>
              <w:rPr>
                <w:b w:val="0"/>
              </w:rPr>
            </w:pPr>
            <w:r w:rsidRPr="00F040C4">
              <w:t xml:space="preserve">Concept </w:t>
            </w:r>
          </w:p>
        </w:tc>
        <w:tc>
          <w:tcPr>
            <w:tcW w:w="2197" w:type="dxa"/>
            <w:shd w:val="clear" w:color="auto" w:fill="0F7EB4"/>
          </w:tcPr>
          <w:p w14:paraId="0EF57FD3" w14:textId="77777777" w:rsidR="000229E5" w:rsidRPr="00F040C4" w:rsidRDefault="000229E5" w:rsidP="00357702">
            <w:pPr>
              <w:pStyle w:val="VCAAtablecondensedheading"/>
              <w:rPr>
                <w:b w:val="0"/>
              </w:rPr>
            </w:pPr>
            <w:r w:rsidRPr="00F040C4">
              <w:t>Perspective</w:t>
            </w:r>
          </w:p>
        </w:tc>
        <w:tc>
          <w:tcPr>
            <w:tcW w:w="2197" w:type="dxa"/>
            <w:shd w:val="clear" w:color="auto" w:fill="0F7EB4"/>
          </w:tcPr>
          <w:p w14:paraId="7B357F17" w14:textId="77777777" w:rsidR="000229E5" w:rsidRPr="00F040C4" w:rsidRDefault="000229E5" w:rsidP="00357702">
            <w:pPr>
              <w:pStyle w:val="VCAAtablecondensedheading"/>
              <w:rPr>
                <w:b w:val="0"/>
              </w:rPr>
            </w:pPr>
            <w:r w:rsidRPr="00F040C4">
              <w:t>Topic</w:t>
            </w:r>
          </w:p>
        </w:tc>
        <w:tc>
          <w:tcPr>
            <w:tcW w:w="2198" w:type="dxa"/>
            <w:shd w:val="clear" w:color="auto" w:fill="0F7EB4"/>
          </w:tcPr>
          <w:p w14:paraId="4E599376" w14:textId="77777777" w:rsidR="000229E5" w:rsidRPr="00F040C4" w:rsidRDefault="000229E5" w:rsidP="00357702">
            <w:pPr>
              <w:pStyle w:val="VCAAtablecondensedheading"/>
              <w:rPr>
                <w:b w:val="0"/>
              </w:rPr>
            </w:pPr>
            <w:r w:rsidRPr="00F040C4">
              <w:t>Subtopic</w:t>
            </w:r>
          </w:p>
        </w:tc>
      </w:tr>
      <w:tr w:rsidR="000229E5" w:rsidRPr="00990040" w14:paraId="158311CC" w14:textId="77777777" w:rsidTr="009D6542">
        <w:trPr>
          <w:trHeight w:val="1701"/>
        </w:trPr>
        <w:tc>
          <w:tcPr>
            <w:tcW w:w="2197" w:type="dxa"/>
            <w:vAlign w:val="center"/>
          </w:tcPr>
          <w:p w14:paraId="4E95D815" w14:textId="77777777" w:rsidR="000229E5" w:rsidRPr="002256A5" w:rsidRDefault="000229E5" w:rsidP="00357702">
            <w:pPr>
              <w:pStyle w:val="VCAAbody"/>
              <w:jc w:val="center"/>
            </w:pPr>
            <w:r w:rsidRPr="002256A5">
              <w:t>Sustainability</w:t>
            </w:r>
          </w:p>
        </w:tc>
        <w:tc>
          <w:tcPr>
            <w:tcW w:w="2197" w:type="dxa"/>
            <w:vAlign w:val="center"/>
          </w:tcPr>
          <w:p w14:paraId="658F839B" w14:textId="77777777" w:rsidR="000229E5" w:rsidRPr="00F040C4" w:rsidRDefault="000229E5" w:rsidP="00357702">
            <w:pPr>
              <w:pStyle w:val="VCAAbody"/>
              <w:jc w:val="center"/>
            </w:pPr>
            <w:r>
              <w:t>Community</w:t>
            </w:r>
          </w:p>
        </w:tc>
        <w:tc>
          <w:tcPr>
            <w:tcW w:w="2197" w:type="dxa"/>
            <w:vAlign w:val="center"/>
          </w:tcPr>
          <w:p w14:paraId="4DB8B350" w14:textId="77777777" w:rsidR="000229E5" w:rsidRPr="00F040C4" w:rsidRDefault="000229E5" w:rsidP="00357702">
            <w:pPr>
              <w:pStyle w:val="VCAAbody"/>
              <w:jc w:val="center"/>
            </w:pPr>
            <w:r w:rsidRPr="002256A5">
              <w:t>Sustaining language and culture</w:t>
            </w:r>
          </w:p>
        </w:tc>
        <w:tc>
          <w:tcPr>
            <w:tcW w:w="2198" w:type="dxa"/>
            <w:vAlign w:val="center"/>
          </w:tcPr>
          <w:p w14:paraId="41C3F461" w14:textId="77777777" w:rsidR="000229E5" w:rsidRPr="00F040C4" w:rsidRDefault="000229E5" w:rsidP="00357702">
            <w:pPr>
              <w:pStyle w:val="VCAAbody"/>
              <w:jc w:val="center"/>
            </w:pPr>
            <w:r w:rsidRPr="002256A5">
              <w:t>Celebrating culture– specific community events</w:t>
            </w:r>
          </w:p>
        </w:tc>
      </w:tr>
    </w:tbl>
    <w:p w14:paraId="604E6971" w14:textId="77777777" w:rsidR="000229E5" w:rsidRPr="00B13D9B" w:rsidRDefault="000229E5" w:rsidP="000229E5">
      <w:pPr>
        <w:pStyle w:val="Heading2"/>
        <w:rPr>
          <w:sz w:val="28"/>
        </w:rPr>
      </w:pPr>
      <w:bookmarkStart w:id="12" w:name="_Toc191908820"/>
      <w:r w:rsidRPr="1AB6DD3E">
        <w:rPr>
          <w:sz w:val="28"/>
        </w:rPr>
        <w:t>Outcome 2</w:t>
      </w:r>
      <w:bookmarkEnd w:id="12"/>
    </w:p>
    <w:p w14:paraId="3B3005F1" w14:textId="0FED66CC" w:rsidR="000229E5" w:rsidRPr="00FD4DAA" w:rsidRDefault="000229E5" w:rsidP="000229E5">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2089AA05E6704C6CB2D62787B95BC7E8"/>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rPr>
          <w:shd w:val="clear" w:color="auto" w:fill="FFFFFF"/>
        </w:rPr>
        <w:t xml:space="preserve"> related to different aspects of the subtopic studied and respond in writing to short-answer questions about the texts in English.</w:t>
      </w:r>
    </w:p>
    <w:p w14:paraId="3C60CBFD" w14:textId="77777777" w:rsidR="000229E5" w:rsidRPr="00753F1C" w:rsidRDefault="000229E5" w:rsidP="000229E5">
      <w:pPr>
        <w:pStyle w:val="Heading2"/>
        <w:rPr>
          <w:sz w:val="24"/>
          <w:szCs w:val="24"/>
        </w:rPr>
      </w:pPr>
      <w:bookmarkStart w:id="13" w:name="_Toc191908821"/>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229E5" w14:paraId="55939224" w14:textId="77777777" w:rsidTr="00357702">
        <w:trPr>
          <w:cantSplit/>
        </w:trPr>
        <w:tc>
          <w:tcPr>
            <w:tcW w:w="8783" w:type="dxa"/>
          </w:tcPr>
          <w:p w14:paraId="687E6FCA" w14:textId="77777777" w:rsidR="000229E5" w:rsidRPr="00F66F92" w:rsidRDefault="000229E5" w:rsidP="00357702">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0229E5" w14:paraId="38A0860D" w14:textId="77777777" w:rsidTr="00357702">
        <w:trPr>
          <w:cantSplit/>
        </w:trPr>
        <w:tc>
          <w:tcPr>
            <w:tcW w:w="8783" w:type="dxa"/>
          </w:tcPr>
          <w:p w14:paraId="195A4F4A" w14:textId="6711A609" w:rsidR="000229E5" w:rsidRPr="00F66F92" w:rsidRDefault="000229E5" w:rsidP="00357702">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C6D17561FC7D40A58C0B95EE13EF7C2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 </w:t>
            </w:r>
          </w:p>
        </w:tc>
      </w:tr>
      <w:tr w:rsidR="000229E5" w14:paraId="13EFE16E" w14:textId="77777777" w:rsidTr="00357702">
        <w:trPr>
          <w:cantSplit/>
        </w:trPr>
        <w:tc>
          <w:tcPr>
            <w:tcW w:w="8783" w:type="dxa"/>
          </w:tcPr>
          <w:p w14:paraId="01437519" w14:textId="77777777" w:rsidR="000229E5" w:rsidRPr="00F66F92" w:rsidRDefault="000229E5" w:rsidP="00357702">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0229E5" w14:paraId="682C4D1C" w14:textId="77777777" w:rsidTr="00357702">
        <w:trPr>
          <w:cantSplit/>
        </w:trPr>
        <w:tc>
          <w:tcPr>
            <w:tcW w:w="8783" w:type="dxa"/>
          </w:tcPr>
          <w:p w14:paraId="74A7E5EB" w14:textId="22B8D3E7" w:rsidR="000229E5" w:rsidRPr="00F66F92" w:rsidRDefault="000229E5" w:rsidP="00357702">
            <w:pPr>
              <w:pStyle w:val="VCAAbulletlevel2"/>
              <w:spacing w:after="0"/>
            </w:pPr>
            <w:r>
              <w:t xml:space="preserve">In pairs, look at an image related to a cultural celebration in a </w:t>
            </w:r>
            <w:sdt>
              <w:sdtPr>
                <w:rPr>
                  <w:lang w:val="en-AU"/>
                </w:rPr>
                <w:alias w:val="Keywords"/>
                <w:tag w:val=""/>
                <w:id w:val="-681590336"/>
                <w:placeholder>
                  <w:docPart w:val="E69680B198F04FBCB915574BDF4F776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DF827EAA99F8464FBC7E715F35FF13A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 from the perspective of one of the people in the image.</w:t>
            </w:r>
          </w:p>
        </w:tc>
      </w:tr>
      <w:tr w:rsidR="000229E5" w14:paraId="6EC9E62B" w14:textId="77777777" w:rsidTr="00357702">
        <w:trPr>
          <w:cantSplit/>
        </w:trPr>
        <w:tc>
          <w:tcPr>
            <w:tcW w:w="8783" w:type="dxa"/>
          </w:tcPr>
          <w:p w14:paraId="06972097" w14:textId="26814927" w:rsidR="000229E5" w:rsidRPr="00F66F92" w:rsidRDefault="000229E5" w:rsidP="00357702">
            <w:pPr>
              <w:pStyle w:val="VCAAbulletlevel2"/>
              <w:spacing w:after="0"/>
            </w:pPr>
            <w:r>
              <w:t xml:space="preserve">Listen to a podcast in </w:t>
            </w:r>
            <w:sdt>
              <w:sdtPr>
                <w:rPr>
                  <w:lang w:val="en-AU"/>
                </w:rPr>
                <w:alias w:val="Keywords"/>
                <w:tag w:val=""/>
                <w:id w:val="1697965787"/>
                <w:placeholder>
                  <w:docPart w:val="C78292EBE6854409B3497ABBF66ECCB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F5AA1BFDDEE54E3B9766774AACDD789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using the selected interrogatives, then answer the comprehension questions in </w:t>
            </w:r>
            <w:sdt>
              <w:sdtPr>
                <w:rPr>
                  <w:lang w:val="en-AU"/>
                </w:rPr>
                <w:alias w:val="Keywords"/>
                <w:tag w:val=""/>
                <w:id w:val="2098287835"/>
                <w:placeholder>
                  <w:docPart w:val="F2D7C6C03C2F41379DD71F015910CC7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 </w:t>
            </w:r>
          </w:p>
        </w:tc>
      </w:tr>
      <w:tr w:rsidR="000229E5" w14:paraId="7636F759" w14:textId="77777777" w:rsidTr="00357702">
        <w:trPr>
          <w:cantSplit/>
        </w:trPr>
        <w:tc>
          <w:tcPr>
            <w:tcW w:w="8783" w:type="dxa"/>
          </w:tcPr>
          <w:p w14:paraId="528FEAFE" w14:textId="77777777" w:rsidR="000229E5" w:rsidRPr="00F66F92" w:rsidRDefault="000229E5" w:rsidP="00357702">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0229E5" w14:paraId="0B2A643F" w14:textId="77777777" w:rsidTr="00357702">
        <w:trPr>
          <w:cantSplit/>
        </w:trPr>
        <w:tc>
          <w:tcPr>
            <w:tcW w:w="8783" w:type="dxa"/>
          </w:tcPr>
          <w:p w14:paraId="35BC12CF" w14:textId="77777777" w:rsidR="000229E5" w:rsidRPr="00F66F92" w:rsidRDefault="000229E5" w:rsidP="00357702">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0229E5" w14:paraId="683B0BE4" w14:textId="77777777" w:rsidTr="00357702">
        <w:trPr>
          <w:cantSplit/>
        </w:trPr>
        <w:tc>
          <w:tcPr>
            <w:tcW w:w="8783" w:type="dxa"/>
            <w:shd w:val="clear" w:color="auto" w:fill="D9D9D9" w:themeFill="background1" w:themeFillShade="D9"/>
          </w:tcPr>
          <w:p w14:paraId="74547E94" w14:textId="27A5F7B9" w:rsidR="000229E5" w:rsidRPr="00875BC2" w:rsidRDefault="000229E5" w:rsidP="00357702">
            <w:pPr>
              <w:pStyle w:val="VCAAbulletlevel2"/>
              <w:spacing w:after="0"/>
              <w:rPr>
                <w:b/>
                <w:bCs/>
              </w:rPr>
            </w:pPr>
            <w:r w:rsidRPr="00875BC2">
              <w:rPr>
                <w:b/>
                <w:noProof/>
              </w:rPr>
              <w:drawing>
                <wp:anchor distT="0" distB="0" distL="114300" distR="114300" simplePos="0" relativeHeight="251661312" behindDoc="0" locked="0" layoutInCell="1" allowOverlap="1" wp14:anchorId="72903AF7" wp14:editId="223312F0">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47F3E5D030A9443EA132C536FC559B68"/>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Serbian</w:t>
                </w:r>
              </w:sdtContent>
            </w:sdt>
            <w:r w:rsidRPr="00875BC2">
              <w:rPr>
                <w:b/>
              </w:rPr>
              <w:t>-speaking community.</w:t>
            </w:r>
            <w:r w:rsidRPr="00875BC2">
              <w:rPr>
                <w:b/>
                <w:bCs/>
              </w:rPr>
              <w:t xml:space="preserve"> </w:t>
            </w:r>
          </w:p>
          <w:p w14:paraId="6888EEB9" w14:textId="77777777" w:rsidR="000229E5" w:rsidRPr="00BB1912" w:rsidRDefault="000229E5" w:rsidP="00357702">
            <w:pPr>
              <w:pStyle w:val="VCAAbulletlevel2"/>
              <w:numPr>
                <w:ilvl w:val="0"/>
                <w:numId w:val="0"/>
              </w:numPr>
              <w:shd w:val="clear" w:color="auto" w:fill="D9D9D9" w:themeFill="background1" w:themeFillShade="D9"/>
              <w:spacing w:after="0"/>
              <w:ind w:left="360"/>
            </w:pPr>
          </w:p>
        </w:tc>
      </w:tr>
      <w:tr w:rsidR="000229E5" w14:paraId="1C443B25" w14:textId="77777777" w:rsidTr="00357702">
        <w:trPr>
          <w:cantSplit/>
        </w:trPr>
        <w:tc>
          <w:tcPr>
            <w:tcW w:w="8783" w:type="dxa"/>
            <w:shd w:val="clear" w:color="auto" w:fill="FFFFFF" w:themeFill="background1"/>
          </w:tcPr>
          <w:p w14:paraId="3C441E1E" w14:textId="77777777" w:rsidR="000229E5" w:rsidRPr="00BB1912" w:rsidRDefault="000229E5" w:rsidP="00357702">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0229E5" w14:paraId="3C8A7D84" w14:textId="77777777" w:rsidTr="00357702">
        <w:trPr>
          <w:cantSplit/>
        </w:trPr>
        <w:tc>
          <w:tcPr>
            <w:tcW w:w="8783" w:type="dxa"/>
            <w:shd w:val="clear" w:color="auto" w:fill="FFFFFF" w:themeFill="background1"/>
          </w:tcPr>
          <w:p w14:paraId="009DB08B" w14:textId="316F8535" w:rsidR="000229E5" w:rsidRDefault="000229E5" w:rsidP="00357702">
            <w:pPr>
              <w:pStyle w:val="VCAAbulletlevel2"/>
              <w:spacing w:after="0"/>
            </w:pPr>
            <w:r>
              <w:t xml:space="preserve">Write a script for an interview with a local </w:t>
            </w:r>
            <w:sdt>
              <w:sdtPr>
                <w:rPr>
                  <w:lang w:val="en-AU"/>
                </w:rPr>
                <w:alias w:val="Keywords"/>
                <w:tag w:val=""/>
                <w:id w:val="-843475448"/>
                <w:placeholder>
                  <w:docPart w:val="7D9D984671F94B3882E772872D51638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-speaking community member asking them about an important cultural celebration. </w:t>
            </w:r>
          </w:p>
        </w:tc>
      </w:tr>
      <w:tr w:rsidR="000229E5" w14:paraId="59413BC0" w14:textId="77777777" w:rsidTr="00357702">
        <w:trPr>
          <w:cantSplit/>
        </w:trPr>
        <w:tc>
          <w:tcPr>
            <w:tcW w:w="8783" w:type="dxa"/>
            <w:tcBorders>
              <w:bottom w:val="single" w:sz="4" w:space="0" w:color="auto"/>
            </w:tcBorders>
            <w:shd w:val="clear" w:color="auto" w:fill="FFFFFF" w:themeFill="background1"/>
          </w:tcPr>
          <w:p w14:paraId="27FE1390" w14:textId="072E6B5E" w:rsidR="000229E5" w:rsidRDefault="000229E5" w:rsidP="00357702">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an </w:t>
            </w:r>
            <w:sdt>
              <w:sdtPr>
                <w:rPr>
                  <w:lang w:val="en-AU"/>
                </w:rPr>
                <w:alias w:val="Keywords"/>
                <w:tag w:val=""/>
                <w:id w:val="842674756"/>
                <w:placeholder>
                  <w:docPart w:val="8B5CABAACFC14D66ADEF2EFA7B4915D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-speaking celebration in the local community. Write an informative article in </w:t>
            </w:r>
            <w:sdt>
              <w:sdtPr>
                <w:rPr>
                  <w:lang w:val="en-AU"/>
                </w:rPr>
                <w:alias w:val="Keywords"/>
                <w:tag w:val=""/>
                <w:id w:val="-208812138"/>
                <w:placeholder>
                  <w:docPart w:val="5307298367114DDAAECBCD121610E5C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 for the local community paper outlining the advantages and disadvantages of continuing to hold this event.</w:t>
            </w:r>
          </w:p>
        </w:tc>
      </w:tr>
      <w:tr w:rsidR="009E0089" w14:paraId="200A2BC0" w14:textId="77777777" w:rsidTr="00357702">
        <w:trPr>
          <w:cantSplit/>
        </w:trPr>
        <w:tc>
          <w:tcPr>
            <w:tcW w:w="8783" w:type="dxa"/>
            <w:tcBorders>
              <w:bottom w:val="single" w:sz="4" w:space="0" w:color="auto"/>
            </w:tcBorders>
            <w:shd w:val="clear" w:color="auto" w:fill="FFFFFF" w:themeFill="background1"/>
          </w:tcPr>
          <w:p w14:paraId="6B686C28" w14:textId="16C1A3AB" w:rsidR="009E0089" w:rsidRDefault="009E0089" w:rsidP="009E0089">
            <w:pPr>
              <w:pStyle w:val="VCAAbulletlevel2"/>
              <w:spacing w:after="0"/>
            </w:pPr>
            <w:r w:rsidRPr="0077352D">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0229E5" w14:paraId="441128A0" w14:textId="77777777" w:rsidTr="00357702">
        <w:tc>
          <w:tcPr>
            <w:tcW w:w="8783" w:type="dxa"/>
            <w:tcBorders>
              <w:bottom w:val="single" w:sz="4" w:space="0" w:color="B5E2F1"/>
            </w:tcBorders>
            <w:shd w:val="clear" w:color="auto" w:fill="FFFFFF" w:themeFill="background1"/>
          </w:tcPr>
          <w:p w14:paraId="369E16AF" w14:textId="77777777" w:rsidR="000229E5" w:rsidRDefault="000229E5" w:rsidP="00357702">
            <w:pPr>
              <w:pStyle w:val="VCAAbulletlevel2"/>
              <w:numPr>
                <w:ilvl w:val="0"/>
                <w:numId w:val="0"/>
              </w:numPr>
              <w:spacing w:after="0"/>
              <w:ind w:left="360"/>
            </w:pPr>
          </w:p>
          <w:p w14:paraId="69D8FA8F" w14:textId="77777777" w:rsidR="000229E5" w:rsidRDefault="000229E5" w:rsidP="00357702">
            <w:pPr>
              <w:pStyle w:val="VCAAbulletlevel2"/>
              <w:numPr>
                <w:ilvl w:val="0"/>
                <w:numId w:val="0"/>
              </w:numPr>
              <w:spacing w:after="0"/>
              <w:ind w:left="360" w:hanging="360"/>
            </w:pPr>
          </w:p>
        </w:tc>
      </w:tr>
      <w:tr w:rsidR="000229E5" w14:paraId="6B8266C5"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1505272" w14:textId="77777777" w:rsidR="000229E5" w:rsidRPr="0094696C" w:rsidRDefault="000229E5" w:rsidP="00357702">
            <w:pPr>
              <w:pStyle w:val="Heading2"/>
              <w:rPr>
                <w:b/>
                <w:bCs/>
                <w:color w:val="004EA8"/>
              </w:rPr>
            </w:pPr>
            <w:bookmarkStart w:id="14" w:name="_Toc191908822"/>
            <w:r w:rsidRPr="00B13D9B">
              <w:rPr>
                <w:b/>
                <w:bCs/>
                <w:noProof/>
                <w:color w:val="004EA8"/>
              </w:rPr>
              <w:drawing>
                <wp:anchor distT="0" distB="0" distL="114300" distR="114300" simplePos="0" relativeHeight="251668480" behindDoc="0" locked="0" layoutInCell="1" allowOverlap="1" wp14:anchorId="1C6A48BF" wp14:editId="34758CC5">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6177D4D3" w14:textId="1DB094DD" w:rsidR="000229E5" w:rsidRDefault="000229E5" w:rsidP="00357702">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140DE586E8324F359C5B06412D13596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Serbian</w:t>
                </w:r>
              </w:sdtContent>
            </w:sdt>
            <w:r w:rsidRPr="40C49421">
              <w:rPr>
                <w:b/>
                <w:bCs/>
                <w:color w:val="004EA8"/>
                <w:sz w:val="32"/>
                <w:szCs w:val="32"/>
              </w:rPr>
              <w:t xml:space="preserve">-speaking community. </w:t>
            </w:r>
          </w:p>
          <w:p w14:paraId="4D2C94B1" w14:textId="77777777" w:rsidR="000229E5" w:rsidRDefault="000229E5" w:rsidP="00357702">
            <w:pPr>
              <w:pStyle w:val="VCAAbulletlevel2"/>
              <w:numPr>
                <w:ilvl w:val="0"/>
                <w:numId w:val="0"/>
              </w:numPr>
              <w:rPr>
                <w:b/>
                <w:bCs/>
                <w:color w:val="004EA8"/>
                <w:sz w:val="32"/>
                <w:szCs w:val="32"/>
              </w:rPr>
            </w:pPr>
          </w:p>
          <w:p w14:paraId="425135AC" w14:textId="1A4BAF8A" w:rsidR="000229E5" w:rsidRDefault="000229E5" w:rsidP="00357702">
            <w:pPr>
              <w:pStyle w:val="VCAAbulletlevel2"/>
              <w:spacing w:after="0"/>
            </w:pPr>
            <w:r>
              <w:t xml:space="preserve">Choose a cultural celebration from a </w:t>
            </w:r>
            <w:sdt>
              <w:sdtPr>
                <w:rPr>
                  <w:lang w:val="en-AU"/>
                </w:rPr>
                <w:alias w:val="Keywords"/>
                <w:tag w:val=""/>
                <w:id w:val="-878237751"/>
                <w:placeholder>
                  <w:docPart w:val="54910E35528C4190BE30E39B0A848FC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-speaking community and complete a ‘Know, wonder, learn’ table.</w:t>
            </w:r>
          </w:p>
          <w:p w14:paraId="4084EC7D" w14:textId="77777777" w:rsidR="000229E5" w:rsidRDefault="000229E5" w:rsidP="00357702">
            <w:pPr>
              <w:pStyle w:val="VCAAbulletlevel2"/>
              <w:numPr>
                <w:ilvl w:val="0"/>
                <w:numId w:val="0"/>
              </w:numPr>
              <w:spacing w:after="0"/>
              <w:ind w:left="360"/>
            </w:pPr>
          </w:p>
          <w:p w14:paraId="46714B8E" w14:textId="77777777" w:rsidR="000229E5" w:rsidRPr="00A76523" w:rsidRDefault="000229E5" w:rsidP="00357702">
            <w:pPr>
              <w:pStyle w:val="VCAAbulletlevel2"/>
              <w:spacing w:after="0"/>
            </w:pPr>
            <w:r>
              <w:t>Brainstorm target vocabulary required to present a speech to the class about the celebration. Create and run an online revision activity.</w:t>
            </w:r>
            <w:r>
              <w:br/>
            </w:r>
          </w:p>
          <w:p w14:paraId="036C5FC1" w14:textId="47EB8FA1" w:rsidR="000229E5" w:rsidRPr="00A76523" w:rsidRDefault="000229E5" w:rsidP="00357702">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B54E2DEEB10F4C11A42BFF4658B463A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rsidRPr="007D2E7A">
              <w:rPr>
                <w:lang w:val="en-AU"/>
              </w:rPr>
              <w:t>,</w:t>
            </w:r>
            <w:r>
              <w:t xml:space="preserve"> identifying the different types of information you will require for your presentation.  </w:t>
            </w:r>
            <w:r>
              <w:br/>
            </w:r>
          </w:p>
          <w:p w14:paraId="6FA2286E" w14:textId="735548CA" w:rsidR="000229E5" w:rsidRDefault="000229E5" w:rsidP="00357702">
            <w:pPr>
              <w:pStyle w:val="VCAAbulletlevel2"/>
              <w:spacing w:after="0"/>
            </w:pPr>
            <w:r>
              <w:t xml:space="preserve">Watch a documentary, video or film about the cultural celebration or event in </w:t>
            </w:r>
            <w:sdt>
              <w:sdtPr>
                <w:rPr>
                  <w:lang w:val="en-AU"/>
                </w:rPr>
                <w:alias w:val="Keywords"/>
                <w:tag w:val=""/>
                <w:id w:val="-2039040853"/>
                <w:placeholder>
                  <w:docPart w:val="C0E37AFACB9548F1ACB581D85521413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 and identify the target vocabulary and main points conveyed in the text. Add this to your mind map.</w:t>
            </w:r>
          </w:p>
          <w:p w14:paraId="3AF60271" w14:textId="77777777" w:rsidR="000229E5" w:rsidRDefault="000229E5" w:rsidP="00357702">
            <w:pPr>
              <w:pStyle w:val="VCAAbulletlevel2"/>
              <w:numPr>
                <w:ilvl w:val="0"/>
                <w:numId w:val="0"/>
              </w:numPr>
              <w:spacing w:after="0"/>
            </w:pPr>
          </w:p>
          <w:p w14:paraId="0AC873E8" w14:textId="6499FF06" w:rsidR="000229E5" w:rsidRDefault="000229E5" w:rsidP="00357702">
            <w:pPr>
              <w:pStyle w:val="VCAAbulletlevel2"/>
              <w:spacing w:after="0"/>
            </w:pPr>
            <w:r>
              <w:t xml:space="preserve">Revise question words in </w:t>
            </w:r>
            <w:sdt>
              <w:sdtPr>
                <w:rPr>
                  <w:lang w:val="en-AU"/>
                </w:rPr>
                <w:alias w:val="Keywords"/>
                <w:tag w:val=""/>
                <w:id w:val="-270709121"/>
                <w:placeholder>
                  <w:docPart w:val="11F973491DF646FDAE6E6E275CA3F7C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4764AD4E7393434F9D43DDA99EFA424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-speaking community.</w:t>
            </w:r>
          </w:p>
          <w:p w14:paraId="4713505D" w14:textId="77777777" w:rsidR="000229E5" w:rsidRDefault="000229E5" w:rsidP="00357702">
            <w:pPr>
              <w:pStyle w:val="VCAAbulletlevel2"/>
              <w:numPr>
                <w:ilvl w:val="0"/>
                <w:numId w:val="0"/>
              </w:numPr>
              <w:spacing w:after="0"/>
            </w:pPr>
          </w:p>
          <w:p w14:paraId="4AFEEBC2" w14:textId="77777777" w:rsidR="000229E5" w:rsidRPr="00A76523" w:rsidRDefault="000229E5" w:rsidP="00357702">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30A74180" w14:textId="77777777" w:rsidR="000229E5" w:rsidRPr="00A76523" w:rsidRDefault="000229E5" w:rsidP="00357702">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1B88A50B" w14:textId="77777777" w:rsidR="000229E5" w:rsidRDefault="000229E5" w:rsidP="00357702">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64304CCB" w14:textId="77777777" w:rsidR="000229E5" w:rsidRDefault="000229E5" w:rsidP="00357702">
            <w:pPr>
              <w:pStyle w:val="VCAAbulletlevel2"/>
              <w:numPr>
                <w:ilvl w:val="0"/>
                <w:numId w:val="0"/>
              </w:numPr>
              <w:spacing w:after="0"/>
              <w:ind w:left="360" w:hanging="360"/>
            </w:pPr>
          </w:p>
          <w:p w14:paraId="2BFEF19F" w14:textId="2580BAC4" w:rsidR="000229E5" w:rsidRDefault="000229E5" w:rsidP="00357702">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B65EB53016E8463185126359B0FDADA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-speaking community member, using the questions you have generated and actively listening and participating in the conversation.</w:t>
            </w:r>
          </w:p>
          <w:p w14:paraId="6E882D7C" w14:textId="77777777" w:rsidR="000229E5" w:rsidRDefault="000229E5" w:rsidP="00357702">
            <w:pPr>
              <w:pStyle w:val="VCAAbulletlevel2"/>
              <w:numPr>
                <w:ilvl w:val="0"/>
                <w:numId w:val="0"/>
              </w:numPr>
              <w:spacing w:after="0"/>
              <w:ind w:left="360" w:hanging="360"/>
            </w:pPr>
          </w:p>
          <w:p w14:paraId="7945EE3F" w14:textId="77777777" w:rsidR="000229E5" w:rsidRDefault="000229E5" w:rsidP="00357702">
            <w:pPr>
              <w:pStyle w:val="VCAAbulletlevel2"/>
              <w:spacing w:after="0"/>
            </w:pPr>
            <w:r>
              <w:t>Watch the recording of the interview, making notes about key pieces of information, then write several quotes or anecdotes that can be incorporated into your presentation.</w:t>
            </w:r>
          </w:p>
          <w:p w14:paraId="0AD1DF00" w14:textId="77777777" w:rsidR="000229E5" w:rsidRDefault="000229E5" w:rsidP="00357702">
            <w:pPr>
              <w:pStyle w:val="VCAAbulletlevel2"/>
              <w:numPr>
                <w:ilvl w:val="0"/>
                <w:numId w:val="0"/>
              </w:numPr>
              <w:spacing w:after="0"/>
            </w:pPr>
          </w:p>
          <w:p w14:paraId="3064BD12" w14:textId="77777777" w:rsidR="000229E5" w:rsidRDefault="000229E5" w:rsidP="00357702">
            <w:pPr>
              <w:pStyle w:val="VCAAbulletlevel2"/>
              <w:spacing w:after="0"/>
            </w:pPr>
            <w:r>
              <w:t>Write a draft script for your 1 to 2–minute speech and respond to feedback from your teacher to further improve your work.</w:t>
            </w:r>
          </w:p>
          <w:p w14:paraId="23B62C9D" w14:textId="77777777" w:rsidR="000229E5" w:rsidRDefault="000229E5" w:rsidP="00357702">
            <w:pPr>
              <w:pStyle w:val="VCAAbulletlevel2"/>
              <w:numPr>
                <w:ilvl w:val="0"/>
                <w:numId w:val="0"/>
              </w:numPr>
              <w:spacing w:after="0"/>
              <w:ind w:left="360"/>
            </w:pPr>
          </w:p>
          <w:p w14:paraId="1EDA4B0B" w14:textId="02D9645F" w:rsidR="000229E5" w:rsidRDefault="000229E5" w:rsidP="00357702">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49C041A52B3448F4857DAFC63489D62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Serbian</w:t>
                </w:r>
              </w:sdtContent>
            </w:sdt>
            <w:r>
              <w:t>-speaking community.</w:t>
            </w:r>
          </w:p>
          <w:p w14:paraId="377DADD4" w14:textId="77777777" w:rsidR="000229E5" w:rsidRPr="0066155E" w:rsidRDefault="000229E5" w:rsidP="00357702">
            <w:pPr>
              <w:pStyle w:val="VCAAbulletlevel2"/>
              <w:numPr>
                <w:ilvl w:val="0"/>
                <w:numId w:val="0"/>
              </w:numPr>
              <w:spacing w:after="0"/>
              <w:ind w:left="360" w:hanging="360"/>
            </w:pPr>
          </w:p>
        </w:tc>
      </w:tr>
    </w:tbl>
    <w:p w14:paraId="04AD7BB8" w14:textId="77777777" w:rsidR="000229E5" w:rsidRDefault="000229E5" w:rsidP="000229E5"/>
    <w:p w14:paraId="0E7007E8" w14:textId="77777777" w:rsidR="000229E5" w:rsidRDefault="000229E5" w:rsidP="000229E5"/>
    <w:p w14:paraId="7AEBFC63" w14:textId="77777777" w:rsidR="000229E5" w:rsidRDefault="000229E5" w:rsidP="000229E5">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0229E5" w14:paraId="171513C4" w14:textId="77777777" w:rsidTr="00357702">
        <w:trPr>
          <w:trHeight w:val="274"/>
        </w:trPr>
        <w:tc>
          <w:tcPr>
            <w:tcW w:w="2197" w:type="dxa"/>
            <w:shd w:val="clear" w:color="auto" w:fill="0F7EB4"/>
          </w:tcPr>
          <w:p w14:paraId="4A3E4924" w14:textId="77777777" w:rsidR="000229E5" w:rsidRDefault="000229E5" w:rsidP="00357702">
            <w:pPr>
              <w:pStyle w:val="VCAAtablecondensedheading"/>
              <w:rPr>
                <w:b w:val="0"/>
              </w:rPr>
            </w:pPr>
            <w:r>
              <w:t xml:space="preserve">Concept </w:t>
            </w:r>
          </w:p>
        </w:tc>
        <w:tc>
          <w:tcPr>
            <w:tcW w:w="2197" w:type="dxa"/>
            <w:shd w:val="clear" w:color="auto" w:fill="0F7EB4"/>
          </w:tcPr>
          <w:p w14:paraId="5288C890" w14:textId="77777777" w:rsidR="000229E5" w:rsidRDefault="000229E5" w:rsidP="00357702">
            <w:pPr>
              <w:pStyle w:val="VCAAtablecondensedheading"/>
              <w:rPr>
                <w:b w:val="0"/>
              </w:rPr>
            </w:pPr>
            <w:r>
              <w:t>Perspective</w:t>
            </w:r>
          </w:p>
        </w:tc>
        <w:tc>
          <w:tcPr>
            <w:tcW w:w="2197" w:type="dxa"/>
            <w:shd w:val="clear" w:color="auto" w:fill="0F7EB4"/>
          </w:tcPr>
          <w:p w14:paraId="64831806" w14:textId="77777777" w:rsidR="000229E5" w:rsidRDefault="000229E5" w:rsidP="00357702">
            <w:pPr>
              <w:pStyle w:val="VCAAtablecondensedheading"/>
              <w:rPr>
                <w:b w:val="0"/>
              </w:rPr>
            </w:pPr>
            <w:r>
              <w:t>Topic</w:t>
            </w:r>
          </w:p>
        </w:tc>
        <w:tc>
          <w:tcPr>
            <w:tcW w:w="2198" w:type="dxa"/>
            <w:shd w:val="clear" w:color="auto" w:fill="0F7EB4"/>
          </w:tcPr>
          <w:p w14:paraId="143D849C" w14:textId="77777777" w:rsidR="000229E5" w:rsidRDefault="000229E5" w:rsidP="00357702">
            <w:pPr>
              <w:pStyle w:val="VCAAtablecondensedheading"/>
              <w:rPr>
                <w:b w:val="0"/>
              </w:rPr>
            </w:pPr>
            <w:r>
              <w:t>Subtopic</w:t>
            </w:r>
          </w:p>
        </w:tc>
      </w:tr>
      <w:tr w:rsidR="000229E5" w14:paraId="338EEAAF" w14:textId="77777777" w:rsidTr="009D6542">
        <w:trPr>
          <w:trHeight w:val="1701"/>
        </w:trPr>
        <w:tc>
          <w:tcPr>
            <w:tcW w:w="2197" w:type="dxa"/>
            <w:vAlign w:val="center"/>
          </w:tcPr>
          <w:p w14:paraId="1EA3F76F" w14:textId="77777777" w:rsidR="000229E5" w:rsidRPr="000A7273" w:rsidRDefault="000229E5" w:rsidP="00357702">
            <w:pPr>
              <w:pStyle w:val="VCAAbody"/>
              <w:jc w:val="center"/>
            </w:pPr>
            <w:r w:rsidRPr="000A7273">
              <w:t>Community</w:t>
            </w:r>
          </w:p>
        </w:tc>
        <w:tc>
          <w:tcPr>
            <w:tcW w:w="2197" w:type="dxa"/>
            <w:vAlign w:val="center"/>
          </w:tcPr>
          <w:p w14:paraId="13581DC4" w14:textId="77777777" w:rsidR="000229E5" w:rsidRDefault="000229E5" w:rsidP="00357702">
            <w:pPr>
              <w:pStyle w:val="VCAAbody"/>
              <w:jc w:val="center"/>
            </w:pPr>
            <w:r w:rsidRPr="000A7273">
              <w:t>Identity</w:t>
            </w:r>
          </w:p>
        </w:tc>
        <w:tc>
          <w:tcPr>
            <w:tcW w:w="2197" w:type="dxa"/>
            <w:vAlign w:val="center"/>
          </w:tcPr>
          <w:p w14:paraId="367AA3C6" w14:textId="77777777" w:rsidR="000229E5" w:rsidRPr="000A7273" w:rsidRDefault="000229E5" w:rsidP="00357702">
            <w:pPr>
              <w:pStyle w:val="VCAAbody"/>
              <w:jc w:val="center"/>
            </w:pPr>
            <w:r w:rsidRPr="000A7273">
              <w:t>Relationsh</w:t>
            </w:r>
            <w:r>
              <w:t>i</w:t>
            </w:r>
            <w:r w:rsidRPr="000A7273">
              <w:t>ps and Human Interaction</w:t>
            </w:r>
          </w:p>
        </w:tc>
        <w:tc>
          <w:tcPr>
            <w:tcW w:w="2198" w:type="dxa"/>
            <w:vAlign w:val="center"/>
          </w:tcPr>
          <w:p w14:paraId="19E9A5EB" w14:textId="77777777" w:rsidR="000229E5" w:rsidRPr="000A7273" w:rsidRDefault="000229E5" w:rsidP="00357702">
            <w:pPr>
              <w:pStyle w:val="VCAAbody"/>
              <w:jc w:val="center"/>
            </w:pPr>
            <w:r w:rsidRPr="000A7273">
              <w:t>Cultural perspectives reflected in everyday interactions</w:t>
            </w:r>
          </w:p>
        </w:tc>
      </w:tr>
    </w:tbl>
    <w:p w14:paraId="0CCE0BE7" w14:textId="77777777" w:rsidR="000229E5" w:rsidRDefault="000229E5" w:rsidP="000229E5">
      <w:pPr>
        <w:pStyle w:val="Heading2"/>
        <w:rPr>
          <w:sz w:val="28"/>
        </w:rPr>
      </w:pPr>
      <w:bookmarkStart w:id="16" w:name="_Toc191908823"/>
      <w:r w:rsidRPr="1AB6DD3E">
        <w:rPr>
          <w:sz w:val="28"/>
        </w:rPr>
        <w:t>Outcome 3</w:t>
      </w:r>
      <w:bookmarkEnd w:id="16"/>
    </w:p>
    <w:p w14:paraId="24CF6E99" w14:textId="3803D45F" w:rsidR="00C26E2A" w:rsidRPr="00C26E2A" w:rsidRDefault="00C26E2A" w:rsidP="00C26E2A">
      <w:pPr>
        <w:pStyle w:val="VCAAbody"/>
      </w:pPr>
      <w:r w:rsidRPr="00990040">
        <w:t xml:space="preserve">On completion of this unit the student should be able to produce original writing in </w:t>
      </w:r>
      <w:sdt>
        <w:sdtPr>
          <w:alias w:val="Keywords"/>
          <w:tag w:val=""/>
          <w:id w:val="-577818625"/>
          <w:placeholder>
            <w:docPart w:val="6655042260024872B885B72911FDC45D"/>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990040">
        <w:t xml:space="preserve"> on the subtopic studied that includes information to support ideas and opinions.</w:t>
      </w:r>
    </w:p>
    <w:p w14:paraId="57AB459A" w14:textId="77777777" w:rsidR="000229E5" w:rsidRPr="00753F1C" w:rsidRDefault="000229E5" w:rsidP="000229E5">
      <w:pPr>
        <w:pStyle w:val="Heading2"/>
        <w:rPr>
          <w:sz w:val="24"/>
          <w:szCs w:val="24"/>
        </w:rPr>
      </w:pPr>
      <w:bookmarkStart w:id="17" w:name="_Toc191908824"/>
      <w:r w:rsidRPr="00633101">
        <w:rPr>
          <w:sz w:val="24"/>
          <w:szCs w:val="24"/>
        </w:rPr>
        <w:t>Examples of learning activities</w:t>
      </w:r>
      <w:bookmarkEnd w:id="1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229E5" w14:paraId="1270ACEC" w14:textId="77777777" w:rsidTr="00357702">
        <w:trPr>
          <w:cantSplit/>
        </w:trPr>
        <w:tc>
          <w:tcPr>
            <w:tcW w:w="8783" w:type="dxa"/>
          </w:tcPr>
          <w:p w14:paraId="609A16FC" w14:textId="77777777" w:rsidR="000229E5" w:rsidRPr="00F66F92" w:rsidRDefault="000229E5" w:rsidP="00357702">
            <w:pPr>
              <w:pStyle w:val="VCAAbulletlevel2"/>
            </w:pPr>
            <w:r>
              <w:t xml:space="preserve">Explore your own identity through a visual text by creating a </w:t>
            </w:r>
            <w:hyperlink r:id="rId29">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0229E5" w14:paraId="1D306F06" w14:textId="77777777" w:rsidTr="00357702">
        <w:trPr>
          <w:cantSplit/>
        </w:trPr>
        <w:tc>
          <w:tcPr>
            <w:tcW w:w="8783" w:type="dxa"/>
          </w:tcPr>
          <w:p w14:paraId="07A69861" w14:textId="77777777" w:rsidR="000229E5" w:rsidRPr="00F66F92" w:rsidRDefault="000229E5" w:rsidP="00357702">
            <w:pPr>
              <w:pStyle w:val="VCAAbulletlevel2"/>
            </w:pPr>
            <w:r>
              <w:t xml:space="preserve">View the language portraits during a </w:t>
            </w:r>
            <w:hyperlink r:id="rId30">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1">
              <w:r w:rsidRPr="6F702DB1">
                <w:rPr>
                  <w:rStyle w:val="Hyperlink"/>
                  <w:lang w:val="en" w:eastAsia="en-AU"/>
                </w:rPr>
                <w:t>Cornell note taking sheet</w:t>
              </w:r>
            </w:hyperlink>
            <w:r>
              <w:t>.</w:t>
            </w:r>
          </w:p>
        </w:tc>
      </w:tr>
      <w:tr w:rsidR="000229E5" w14:paraId="71ACDBDD" w14:textId="77777777" w:rsidTr="00357702">
        <w:trPr>
          <w:cantSplit/>
        </w:trPr>
        <w:tc>
          <w:tcPr>
            <w:tcW w:w="8783" w:type="dxa"/>
          </w:tcPr>
          <w:p w14:paraId="661FEBFB" w14:textId="01B88C97" w:rsidR="000229E5" w:rsidRPr="00F66F92" w:rsidRDefault="000229E5" w:rsidP="00357702">
            <w:pPr>
              <w:pStyle w:val="VCAAbulletlevel2"/>
            </w:pPr>
            <w:r>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851F82923B554512AFFA4DA64CE0D3B3"/>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0229E5" w14:paraId="1679490F" w14:textId="77777777" w:rsidTr="00357702">
        <w:trPr>
          <w:cantSplit/>
        </w:trPr>
        <w:tc>
          <w:tcPr>
            <w:tcW w:w="8783" w:type="dxa"/>
          </w:tcPr>
          <w:p w14:paraId="0F7BABC4" w14:textId="196AFCED" w:rsidR="000229E5" w:rsidRPr="00F66F92" w:rsidRDefault="000229E5" w:rsidP="00357702">
            <w:pPr>
              <w:pStyle w:val="VCAAbulletlevel2"/>
            </w:pPr>
            <w:r>
              <w:lastRenderedPageBreak/>
              <w:t xml:space="preserve">Find a series of images from the </w:t>
            </w:r>
            <w:sdt>
              <w:sdtPr>
                <w:alias w:val="Keywords"/>
                <w:tag w:val=""/>
                <w:id w:val="-1416078902"/>
                <w:placeholder>
                  <w:docPart w:val="959869461B5448DAB5E9FB2A4E2AFF79"/>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0229E5" w14:paraId="514D1261" w14:textId="77777777" w:rsidTr="00357702">
        <w:trPr>
          <w:cantSplit/>
        </w:trPr>
        <w:tc>
          <w:tcPr>
            <w:tcW w:w="8783" w:type="dxa"/>
          </w:tcPr>
          <w:p w14:paraId="45F48988" w14:textId="62D08AB8" w:rsidR="000229E5" w:rsidRPr="00F66F92" w:rsidRDefault="000229E5" w:rsidP="00357702">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6452FF4E06294E4B816DE24CB2984900"/>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and students race to locate the word in the dictionary. Create a list of new vocabulary from the activity in your notes.</w:t>
            </w:r>
          </w:p>
        </w:tc>
      </w:tr>
      <w:tr w:rsidR="000229E5" w14:paraId="2D095AE1" w14:textId="77777777" w:rsidTr="00357702">
        <w:trPr>
          <w:cantSplit/>
        </w:trPr>
        <w:tc>
          <w:tcPr>
            <w:tcW w:w="8783" w:type="dxa"/>
          </w:tcPr>
          <w:p w14:paraId="14C6E344" w14:textId="5F57AF9D" w:rsidR="000229E5" w:rsidRPr="00F66F92" w:rsidRDefault="000229E5" w:rsidP="00357702">
            <w:pPr>
              <w:pStyle w:val="VCAAbulletlevel2"/>
            </w:pPr>
            <w:r>
              <w:t>Discuss the</w:t>
            </w:r>
            <w:r w:rsidRPr="0A225E86">
              <w:t xml:space="preserve"> values of </w:t>
            </w:r>
            <w:sdt>
              <w:sdtPr>
                <w:alias w:val="Keywords"/>
                <w:tag w:val=""/>
                <w:id w:val="-8685646"/>
                <w:placeholder>
                  <w:docPart w:val="D21902EFFDA344BB89A5A4BF8915756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2"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0229E5" w14:paraId="4EB6726E" w14:textId="77777777" w:rsidTr="00357702">
        <w:trPr>
          <w:cantSplit/>
        </w:trPr>
        <w:tc>
          <w:tcPr>
            <w:tcW w:w="8783" w:type="dxa"/>
          </w:tcPr>
          <w:p w14:paraId="5AF045E6" w14:textId="77777777" w:rsidR="000229E5" w:rsidRPr="00F66F92" w:rsidRDefault="000229E5" w:rsidP="00357702">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0229E5" w14:paraId="5AE3E3C6" w14:textId="77777777" w:rsidTr="00357702">
        <w:trPr>
          <w:cantSplit/>
        </w:trPr>
        <w:tc>
          <w:tcPr>
            <w:tcW w:w="8783" w:type="dxa"/>
          </w:tcPr>
          <w:p w14:paraId="4850B2B0" w14:textId="4AAA35B0" w:rsidR="000229E5" w:rsidRPr="00952BE2" w:rsidRDefault="000229E5" w:rsidP="00357702">
            <w:pPr>
              <w:pStyle w:val="VCAAbulletlevel2"/>
              <w:rPr>
                <w:color w:val="000000" w:themeColor="text1"/>
              </w:rPr>
            </w:pPr>
            <w:r w:rsidRPr="1BEE84A6">
              <w:t>Read texts or view short video clips</w:t>
            </w:r>
            <w:r>
              <w:t xml:space="preserve"> in </w:t>
            </w:r>
            <w:sdt>
              <w:sdtPr>
                <w:alias w:val="Keywords"/>
                <w:tag w:val=""/>
                <w:id w:val="1041637982"/>
                <w:placeholder>
                  <w:docPart w:val="1C8B83C10EA2487B8C6C9C4764D8036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3" w:history="1">
              <w:r w:rsidRPr="00183BDC">
                <w:rPr>
                  <w:rStyle w:val="Hyperlink"/>
                </w:rPr>
                <w:t>fishbowl activity</w:t>
              </w:r>
            </w:hyperlink>
            <w:r w:rsidRPr="00183BDC">
              <w:t>, facilitating discussions and sharing your knowledge.</w:t>
            </w:r>
          </w:p>
        </w:tc>
      </w:tr>
      <w:tr w:rsidR="000229E5" w14:paraId="46654F1F" w14:textId="77777777" w:rsidTr="00357702">
        <w:trPr>
          <w:cantSplit/>
        </w:trPr>
        <w:tc>
          <w:tcPr>
            <w:tcW w:w="8783" w:type="dxa"/>
          </w:tcPr>
          <w:p w14:paraId="73A61AF6" w14:textId="6B875893" w:rsidR="000229E5" w:rsidRPr="009F023C" w:rsidRDefault="000229E5" w:rsidP="00357702">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B94F720666604D449861EC127A2D03B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D613814378304B0F97529C7E99D8B0B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E2551">
              <w:t>-speaking community</w:t>
            </w:r>
            <w:r>
              <w:t xml:space="preserve"> and other communities within Australia, using </w:t>
            </w:r>
            <w:sdt>
              <w:sdtPr>
                <w:alias w:val="Keywords"/>
                <w:tag w:val=""/>
                <w:id w:val="1526368590"/>
                <w:placeholder>
                  <w:docPart w:val="AC4905037B2446389979DFDF41BD22D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where appropriate</w:t>
            </w:r>
            <w:r w:rsidRPr="00FE2551">
              <w:t>.</w:t>
            </w:r>
          </w:p>
        </w:tc>
      </w:tr>
      <w:tr w:rsidR="000229E5" w14:paraId="09693509" w14:textId="77777777" w:rsidTr="00357702">
        <w:trPr>
          <w:cantSplit/>
        </w:trPr>
        <w:tc>
          <w:tcPr>
            <w:tcW w:w="8783" w:type="dxa"/>
          </w:tcPr>
          <w:p w14:paraId="37992690" w14:textId="77777777" w:rsidR="000229E5" w:rsidRPr="1BEE84A6" w:rsidRDefault="000229E5" w:rsidP="00357702">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0229E5" w14:paraId="22D546E2" w14:textId="77777777" w:rsidTr="00357702">
        <w:trPr>
          <w:cantSplit/>
        </w:trPr>
        <w:tc>
          <w:tcPr>
            <w:tcW w:w="8783" w:type="dxa"/>
          </w:tcPr>
          <w:p w14:paraId="24246221" w14:textId="0F0BE65B" w:rsidR="000229E5" w:rsidRPr="1BEE84A6" w:rsidRDefault="000229E5" w:rsidP="00357702">
            <w:pPr>
              <w:pStyle w:val="VCAAbulletlevel2"/>
              <w:rPr>
                <w:lang w:eastAsia="en-AU"/>
              </w:rPr>
            </w:pPr>
            <w:r w:rsidRPr="1BEE84A6">
              <w:rPr>
                <w:lang w:eastAsia="en-AU"/>
              </w:rPr>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F8863932CCA344AE8EACAEF79BAD78DD"/>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Pr>
                <w:lang w:eastAsia="en-AU"/>
              </w:rPr>
              <w:t xml:space="preserve">, then </w:t>
            </w:r>
            <w:r w:rsidRPr="1BEE84A6">
              <w:rPr>
                <w:lang w:eastAsia="en-AU"/>
              </w:rPr>
              <w:t xml:space="preserve">use a </w:t>
            </w:r>
            <w:hyperlink r:id="rId34"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93D05BDA229141488837A6AFED91AD22"/>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0229E5" w14:paraId="71222F7B" w14:textId="77777777" w:rsidTr="00357702">
        <w:trPr>
          <w:cantSplit/>
        </w:trPr>
        <w:tc>
          <w:tcPr>
            <w:tcW w:w="8783" w:type="dxa"/>
          </w:tcPr>
          <w:p w14:paraId="6B0D1D19" w14:textId="19AFC03D" w:rsidR="000229E5" w:rsidRPr="1BEE84A6" w:rsidRDefault="000229E5" w:rsidP="00357702">
            <w:pPr>
              <w:pStyle w:val="VCAAbulletlevel2"/>
            </w:pPr>
            <w:r w:rsidRPr="1BEE84A6">
              <w:lastRenderedPageBreak/>
              <w:t xml:space="preserve">Write a journal entry, diary, or blog post </w:t>
            </w:r>
            <w:r>
              <w:t>reflecting on</w:t>
            </w:r>
            <w:r w:rsidRPr="1BEE84A6">
              <w:t xml:space="preserve"> how </w:t>
            </w:r>
            <w:sdt>
              <w:sdtPr>
                <w:alias w:val="Keywords"/>
                <w:tag w:val=""/>
                <w:id w:val="-863830768"/>
                <w:placeholder>
                  <w:docPart w:val="1987FB60A6A0481B850FE2FFB4BCAB82"/>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0229E5" w14:paraId="3F894975" w14:textId="77777777" w:rsidTr="00357702">
        <w:trPr>
          <w:cantSplit/>
        </w:trPr>
        <w:tc>
          <w:tcPr>
            <w:tcW w:w="8783" w:type="dxa"/>
          </w:tcPr>
          <w:p w14:paraId="47847500" w14:textId="77777777" w:rsidR="000229E5" w:rsidRPr="1BEE84A6" w:rsidRDefault="000229E5" w:rsidP="00357702">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0229E5" w14:paraId="2A56A40D" w14:textId="77777777" w:rsidTr="00357702">
        <w:trPr>
          <w:cantSplit/>
        </w:trPr>
        <w:tc>
          <w:tcPr>
            <w:tcW w:w="8783" w:type="dxa"/>
          </w:tcPr>
          <w:p w14:paraId="10D3D9C9" w14:textId="2BF6347B" w:rsidR="000229E5" w:rsidRPr="1BEE84A6" w:rsidRDefault="000229E5" w:rsidP="00357702">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3958C24B414C4EBD92555E1A2F354BB9"/>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to test the validity of the interview questions. With a partner, discuss how the interview questions could be refined or what follow-up questions could be asked to prompt more detail.</w:t>
            </w:r>
          </w:p>
        </w:tc>
      </w:tr>
      <w:tr w:rsidR="000229E5" w14:paraId="2FA0CB9F" w14:textId="77777777" w:rsidTr="00357702">
        <w:trPr>
          <w:cantSplit/>
        </w:trPr>
        <w:tc>
          <w:tcPr>
            <w:tcW w:w="8783" w:type="dxa"/>
          </w:tcPr>
          <w:p w14:paraId="58E04AC2" w14:textId="53B31F42" w:rsidR="000229E5" w:rsidRPr="1BEE84A6" w:rsidRDefault="000229E5" w:rsidP="00357702">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DC1726DBA95F451C9C9013C698F92FBD"/>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0229E5" w14:paraId="74F07368" w14:textId="77777777" w:rsidTr="00357702">
        <w:trPr>
          <w:cantSplit/>
        </w:trPr>
        <w:tc>
          <w:tcPr>
            <w:tcW w:w="8783" w:type="dxa"/>
          </w:tcPr>
          <w:p w14:paraId="46B04FC1" w14:textId="22A8A0F9" w:rsidR="000229E5" w:rsidRPr="002E4CED" w:rsidRDefault="000229E5" w:rsidP="00357702">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4E59CC5F8CED44DE86234AAD864AD66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5"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0229E5" w14:paraId="51A10C8B" w14:textId="77777777" w:rsidTr="00357702">
        <w:trPr>
          <w:cantSplit/>
        </w:trPr>
        <w:tc>
          <w:tcPr>
            <w:tcW w:w="8783" w:type="dxa"/>
            <w:shd w:val="clear" w:color="auto" w:fill="D9D9D9" w:themeFill="background1" w:themeFillShade="D9"/>
          </w:tcPr>
          <w:p w14:paraId="478843E2" w14:textId="77777777" w:rsidR="000229E5" w:rsidRPr="002E4CED" w:rsidRDefault="000229E5" w:rsidP="00357702">
            <w:pPr>
              <w:pStyle w:val="VCAAbulletlevel2"/>
              <w:rPr>
                <w:b/>
              </w:rPr>
            </w:pPr>
            <w:r w:rsidRPr="002E4CED">
              <w:rPr>
                <w:b/>
                <w:noProof/>
              </w:rPr>
              <w:drawing>
                <wp:anchor distT="0" distB="0" distL="114300" distR="114300" simplePos="0" relativeHeight="251666432" behindDoc="0" locked="0" layoutInCell="1" allowOverlap="1" wp14:anchorId="1CA6430D" wp14:editId="31670943">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0229E5" w14:paraId="7517C7D1" w14:textId="77777777" w:rsidTr="00357702">
        <w:tc>
          <w:tcPr>
            <w:tcW w:w="8783" w:type="dxa"/>
            <w:tcBorders>
              <w:bottom w:val="single" w:sz="4" w:space="0" w:color="B5E2F1"/>
            </w:tcBorders>
            <w:shd w:val="clear" w:color="auto" w:fill="FFFFFF" w:themeFill="background1"/>
          </w:tcPr>
          <w:p w14:paraId="2A6B095D" w14:textId="77777777" w:rsidR="000229E5" w:rsidRDefault="000229E5" w:rsidP="00357702">
            <w:pPr>
              <w:pStyle w:val="VCAAbulletlevel2"/>
              <w:numPr>
                <w:ilvl w:val="0"/>
                <w:numId w:val="0"/>
              </w:numPr>
              <w:ind w:left="360"/>
            </w:pPr>
          </w:p>
          <w:p w14:paraId="6752F898" w14:textId="77777777" w:rsidR="000229E5" w:rsidRDefault="000229E5" w:rsidP="00357702">
            <w:pPr>
              <w:pStyle w:val="VCAAbulletlevel2"/>
              <w:numPr>
                <w:ilvl w:val="0"/>
                <w:numId w:val="0"/>
              </w:numPr>
              <w:ind w:left="360"/>
            </w:pPr>
          </w:p>
        </w:tc>
      </w:tr>
      <w:tr w:rsidR="000229E5" w14:paraId="61490163"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C598CA5" w14:textId="77777777" w:rsidR="000229E5" w:rsidRPr="0094696C" w:rsidRDefault="000229E5" w:rsidP="00357702">
            <w:pPr>
              <w:pStyle w:val="Heading2"/>
              <w:rPr>
                <w:b/>
                <w:bCs/>
                <w:color w:val="004EA8"/>
              </w:rPr>
            </w:pPr>
            <w:bookmarkStart w:id="18" w:name="_Toc191908825"/>
            <w:r w:rsidRPr="00B13D9B">
              <w:rPr>
                <w:b/>
                <w:bCs/>
                <w:noProof/>
                <w:color w:val="004EA8"/>
              </w:rPr>
              <w:drawing>
                <wp:anchor distT="0" distB="0" distL="114300" distR="114300" simplePos="0" relativeHeight="251667456" behindDoc="0" locked="0" layoutInCell="1" allowOverlap="1" wp14:anchorId="58DB2A60" wp14:editId="6AF59950">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8"/>
            <w:r w:rsidRPr="00B13D9B">
              <w:rPr>
                <w:b/>
                <w:bCs/>
                <w:color w:val="004EA8"/>
              </w:rPr>
              <w:t xml:space="preserve"> </w:t>
            </w:r>
          </w:p>
          <w:p w14:paraId="02756931" w14:textId="77777777" w:rsidR="000229E5" w:rsidRDefault="000229E5" w:rsidP="00357702">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6D5128B5" w14:textId="77777777" w:rsidR="000229E5" w:rsidRDefault="000229E5" w:rsidP="00357702">
            <w:pPr>
              <w:pStyle w:val="VCAAbulletlevel2"/>
              <w:numPr>
                <w:ilvl w:val="0"/>
                <w:numId w:val="0"/>
              </w:numPr>
              <w:rPr>
                <w:b/>
                <w:bCs/>
                <w:color w:val="004EA8"/>
                <w:sz w:val="32"/>
                <w:szCs w:val="32"/>
              </w:rPr>
            </w:pPr>
          </w:p>
          <w:p w14:paraId="5D939287" w14:textId="23390766" w:rsidR="000229E5" w:rsidRDefault="000229E5" w:rsidP="00357702">
            <w:pPr>
              <w:pStyle w:val="VCAAbulletlevel2"/>
            </w:pPr>
            <w:r>
              <w:t xml:space="preserve">Watch a video about a person who lives in Australia and speaks </w:t>
            </w:r>
            <w:sdt>
              <w:sdtPr>
                <w:alias w:val="Keywords"/>
                <w:tag w:val=""/>
                <w:id w:val="-563867975"/>
                <w:placeholder>
                  <w:docPart w:val="E97D1BD499AF4913A0323ADCD2F538C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01692FAC" w14:textId="77777777" w:rsidR="000229E5" w:rsidRDefault="000229E5" w:rsidP="00357702">
            <w:pPr>
              <w:pStyle w:val="VCAAbulletlevel2"/>
              <w:numPr>
                <w:ilvl w:val="0"/>
                <w:numId w:val="0"/>
              </w:numPr>
              <w:spacing w:after="0"/>
              <w:ind w:left="360"/>
            </w:pPr>
          </w:p>
          <w:p w14:paraId="3B5678CE" w14:textId="189A4391" w:rsidR="000229E5" w:rsidRPr="00A76523" w:rsidRDefault="000229E5" w:rsidP="00357702">
            <w:pPr>
              <w:pStyle w:val="VCAAbulletlevel2"/>
            </w:pPr>
            <w:r>
              <w:t xml:space="preserve">Reflect on your own connections to different languages and cultures, and how they have influenced your interactions with others. Summarise your reflections using key words or </w:t>
            </w:r>
            <w:r>
              <w:lastRenderedPageBreak/>
              <w:t>dot-points</w:t>
            </w:r>
            <w:r w:rsidRPr="003A0EB1">
              <w:t xml:space="preserve"> </w:t>
            </w:r>
            <w:r>
              <w:t xml:space="preserve">in </w:t>
            </w:r>
            <w:sdt>
              <w:sdtPr>
                <w:alias w:val="Keywords"/>
                <w:tag w:val=""/>
                <w:id w:val="-1566792794"/>
                <w:placeholder>
                  <w:docPart w:val="2A94F3BE740844819DFF11B9B2B5B7D1"/>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and then participate in a ‘Think, pair, share’ activity.</w:t>
            </w:r>
            <w:r>
              <w:br/>
            </w:r>
          </w:p>
          <w:p w14:paraId="7F654DD3" w14:textId="77777777" w:rsidR="000229E5" w:rsidRDefault="000229E5" w:rsidP="00357702">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6C679EE5" w14:textId="77777777" w:rsidR="000229E5" w:rsidRDefault="000229E5" w:rsidP="00357702">
            <w:pPr>
              <w:pStyle w:val="VCAAbulletlevel2"/>
            </w:pPr>
            <w:r>
              <w:t>As a class, brainstorm what multiculturalism means and how it may be demonstrated in different areas of Australian society. Collate the ideas on a word cloud to be displayed in the classroom.</w:t>
            </w:r>
          </w:p>
          <w:p w14:paraId="5E47B226" w14:textId="77777777" w:rsidR="000229E5" w:rsidRDefault="000229E5" w:rsidP="00357702">
            <w:pPr>
              <w:pStyle w:val="VCAAbulletlevel2"/>
              <w:numPr>
                <w:ilvl w:val="0"/>
                <w:numId w:val="0"/>
              </w:numPr>
              <w:ind w:left="360"/>
            </w:pPr>
          </w:p>
          <w:p w14:paraId="7F8A387D" w14:textId="086BF179" w:rsidR="000229E5" w:rsidRDefault="000229E5" w:rsidP="00357702">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182196A3B1C54E9F8EAE36C57F2D206E"/>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-speaking community.</w:t>
            </w:r>
          </w:p>
          <w:p w14:paraId="74A607B2" w14:textId="77777777" w:rsidR="000229E5" w:rsidRDefault="000229E5" w:rsidP="00357702">
            <w:pPr>
              <w:pStyle w:val="VCAAbulletlevel2"/>
              <w:numPr>
                <w:ilvl w:val="0"/>
                <w:numId w:val="0"/>
              </w:numPr>
              <w:ind w:left="360"/>
            </w:pPr>
          </w:p>
          <w:p w14:paraId="20823446" w14:textId="77777777" w:rsidR="000229E5" w:rsidRPr="00A76523" w:rsidRDefault="000229E5" w:rsidP="00357702">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36"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3E1C179A" w14:textId="77777777" w:rsidR="000229E5" w:rsidRPr="00A76523" w:rsidRDefault="000229E5" w:rsidP="00357702">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56C2554C" w14:textId="77777777" w:rsidR="000229E5" w:rsidRDefault="000229E5" w:rsidP="00357702">
            <w:pPr>
              <w:pStyle w:val="VCAAbulletlevel2"/>
              <w:spacing w:after="0"/>
            </w:pPr>
            <w:r>
              <w:t xml:space="preserve">Share your draft with members of your research group and use the </w:t>
            </w:r>
            <w:hyperlink r:id="rId37" w:anchor=":~:text=they%20can%20use.-,Traffic%20lights,-Green%20%2D%20shows%20the">
              <w:r w:rsidRPr="24192DA6">
                <w:rPr>
                  <w:rStyle w:val="Hyperlink"/>
                </w:rPr>
                <w:t>‘traffic light’</w:t>
              </w:r>
            </w:hyperlink>
            <w:r>
              <w:t xml:space="preserve"> feedback model to provide and receive strengths and areas of improvement for your speech.</w:t>
            </w:r>
          </w:p>
          <w:p w14:paraId="784F2317" w14:textId="77777777" w:rsidR="000229E5" w:rsidRDefault="000229E5" w:rsidP="00357702">
            <w:pPr>
              <w:pStyle w:val="VCAAbulletlevel2"/>
              <w:numPr>
                <w:ilvl w:val="0"/>
                <w:numId w:val="0"/>
              </w:numPr>
              <w:spacing w:after="0"/>
              <w:ind w:left="360"/>
            </w:pPr>
          </w:p>
          <w:p w14:paraId="0F022B6F" w14:textId="77777777" w:rsidR="000229E5" w:rsidRPr="0066155E" w:rsidRDefault="000229E5" w:rsidP="00357702">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48C7186B" w14:textId="77777777" w:rsidR="000229E5" w:rsidRDefault="000229E5" w:rsidP="000229E5">
      <w:pPr>
        <w:pStyle w:val="Figures"/>
        <w:jc w:val="left"/>
        <w:rPr>
          <w:lang w:val="en-AU"/>
        </w:rPr>
      </w:pPr>
    </w:p>
    <w:p w14:paraId="65C9475B" w14:textId="77777777" w:rsidR="000229E5" w:rsidRDefault="000229E5" w:rsidP="000229E5"/>
    <w:p w14:paraId="75C36C89" w14:textId="77777777" w:rsidR="000229E5" w:rsidRDefault="000229E5" w:rsidP="000229E5">
      <w:pPr>
        <w:pStyle w:val="Figures"/>
        <w:jc w:val="left"/>
        <w:rPr>
          <w:lang w:val="en-AU"/>
        </w:rPr>
      </w:pPr>
    </w:p>
    <w:p w14:paraId="6527B4FC" w14:textId="77777777" w:rsidR="000229E5" w:rsidRDefault="000229E5" w:rsidP="000229E5">
      <w:pPr>
        <w:pStyle w:val="Figures"/>
        <w:jc w:val="left"/>
        <w:rPr>
          <w:lang w:val="en-AU"/>
        </w:rPr>
      </w:pPr>
    </w:p>
    <w:p w14:paraId="3F571312" w14:textId="77777777" w:rsidR="000229E5" w:rsidRDefault="000229E5" w:rsidP="000229E5">
      <w:pPr>
        <w:pStyle w:val="Figures"/>
        <w:jc w:val="left"/>
        <w:rPr>
          <w:lang w:val="en-AU"/>
        </w:rPr>
      </w:pPr>
    </w:p>
    <w:p w14:paraId="0A83661F" w14:textId="77777777" w:rsidR="000229E5" w:rsidRDefault="000229E5" w:rsidP="000229E5">
      <w:pPr>
        <w:pStyle w:val="Figures"/>
        <w:jc w:val="left"/>
        <w:rPr>
          <w:lang w:val="en-AU"/>
        </w:rPr>
      </w:pPr>
    </w:p>
    <w:p w14:paraId="6DF158CC" w14:textId="77777777" w:rsidR="000229E5" w:rsidRDefault="000229E5" w:rsidP="000229E5">
      <w:pPr>
        <w:pStyle w:val="Figures"/>
        <w:jc w:val="left"/>
        <w:rPr>
          <w:lang w:val="en-AU"/>
        </w:rPr>
      </w:pPr>
    </w:p>
    <w:p w14:paraId="5EE88A63" w14:textId="77777777" w:rsidR="000229E5" w:rsidRDefault="000229E5" w:rsidP="000229E5">
      <w:pPr>
        <w:pStyle w:val="Figures"/>
        <w:jc w:val="left"/>
        <w:rPr>
          <w:lang w:val="en-AU"/>
        </w:rPr>
      </w:pPr>
    </w:p>
    <w:p w14:paraId="1A11D09C" w14:textId="77777777" w:rsidR="000229E5" w:rsidRDefault="000229E5" w:rsidP="000229E5">
      <w:pPr>
        <w:pStyle w:val="Figures"/>
        <w:jc w:val="left"/>
        <w:rPr>
          <w:lang w:val="en-AU"/>
        </w:rPr>
      </w:pPr>
    </w:p>
    <w:p w14:paraId="387C9F94" w14:textId="77777777" w:rsidR="000229E5" w:rsidRDefault="000229E5" w:rsidP="000229E5">
      <w:pPr>
        <w:pStyle w:val="Figures"/>
        <w:jc w:val="left"/>
        <w:rPr>
          <w:lang w:val="en-AU"/>
        </w:rPr>
        <w:sectPr w:rsidR="000229E5" w:rsidSect="000229E5">
          <w:headerReference w:type="default" r:id="rId38"/>
          <w:footerReference w:type="default" r:id="rId39"/>
          <w:headerReference w:type="first" r:id="rId40"/>
          <w:footerReference w:type="first" r:id="rId41"/>
          <w:pgSz w:w="11907" w:h="16840" w:code="9"/>
          <w:pgMar w:top="1430" w:right="1134" w:bottom="993" w:left="1985" w:header="392" w:footer="273" w:gutter="0"/>
          <w:pgNumType w:start="1"/>
          <w:cols w:space="708"/>
          <w:docGrid w:linePitch="360"/>
        </w:sectPr>
      </w:pPr>
    </w:p>
    <w:p w14:paraId="2002BF5E" w14:textId="77777777" w:rsidR="000229E5" w:rsidRPr="00B13D9B" w:rsidRDefault="000229E5" w:rsidP="000229E5">
      <w:pPr>
        <w:pStyle w:val="Heading3"/>
      </w:pPr>
      <w:bookmarkStart w:id="19" w:name="_Hlk179272074"/>
      <w:bookmarkStart w:id="20" w:name="_Toc191908826"/>
      <w:r w:rsidRPr="00B13D9B">
        <w:lastRenderedPageBreak/>
        <w:t>Unit 2</w:t>
      </w:r>
      <w:bookmarkEnd w:id="20"/>
    </w:p>
    <w:p w14:paraId="24744162" w14:textId="77777777" w:rsidR="000229E5" w:rsidRDefault="000229E5" w:rsidP="000229E5">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0229E5" w:rsidRPr="00F040C4" w14:paraId="39180A16" w14:textId="77777777" w:rsidTr="00357702">
        <w:trPr>
          <w:trHeight w:val="274"/>
        </w:trPr>
        <w:tc>
          <w:tcPr>
            <w:tcW w:w="2161" w:type="dxa"/>
            <w:shd w:val="clear" w:color="auto" w:fill="0F7EB4"/>
          </w:tcPr>
          <w:p w14:paraId="1AFD03FA" w14:textId="77777777" w:rsidR="000229E5" w:rsidRPr="00F040C4" w:rsidRDefault="000229E5" w:rsidP="00357702">
            <w:pPr>
              <w:pStyle w:val="VCAAtablecondensedheading"/>
              <w:rPr>
                <w:b w:val="0"/>
              </w:rPr>
            </w:pPr>
            <w:r w:rsidRPr="00F040C4">
              <w:t xml:space="preserve">Concept </w:t>
            </w:r>
          </w:p>
        </w:tc>
        <w:tc>
          <w:tcPr>
            <w:tcW w:w="2162" w:type="dxa"/>
            <w:shd w:val="clear" w:color="auto" w:fill="0F7EB4"/>
          </w:tcPr>
          <w:p w14:paraId="778E4A36" w14:textId="77777777" w:rsidR="000229E5" w:rsidRPr="00F040C4" w:rsidRDefault="000229E5" w:rsidP="00357702">
            <w:pPr>
              <w:pStyle w:val="VCAAtablecondensedheading"/>
              <w:rPr>
                <w:b w:val="0"/>
              </w:rPr>
            </w:pPr>
            <w:r w:rsidRPr="00F040C4">
              <w:t>Perspective</w:t>
            </w:r>
          </w:p>
        </w:tc>
        <w:tc>
          <w:tcPr>
            <w:tcW w:w="2162" w:type="dxa"/>
            <w:shd w:val="clear" w:color="auto" w:fill="0F7EB4"/>
          </w:tcPr>
          <w:p w14:paraId="28C1E2E5" w14:textId="77777777" w:rsidR="000229E5" w:rsidRPr="00F040C4" w:rsidRDefault="000229E5" w:rsidP="00357702">
            <w:pPr>
              <w:pStyle w:val="VCAAtablecondensedheading"/>
              <w:rPr>
                <w:b w:val="0"/>
              </w:rPr>
            </w:pPr>
            <w:r w:rsidRPr="00F040C4">
              <w:t>Topic</w:t>
            </w:r>
          </w:p>
        </w:tc>
        <w:tc>
          <w:tcPr>
            <w:tcW w:w="2162" w:type="dxa"/>
            <w:shd w:val="clear" w:color="auto" w:fill="0F7EB4"/>
          </w:tcPr>
          <w:p w14:paraId="312A269C" w14:textId="77777777" w:rsidR="000229E5" w:rsidRPr="00F040C4" w:rsidRDefault="000229E5" w:rsidP="00357702">
            <w:pPr>
              <w:pStyle w:val="VCAAtablecondensedheading"/>
              <w:rPr>
                <w:b w:val="0"/>
              </w:rPr>
            </w:pPr>
            <w:r w:rsidRPr="00F040C4">
              <w:t>Subtopic</w:t>
            </w:r>
          </w:p>
        </w:tc>
      </w:tr>
      <w:tr w:rsidR="000229E5" w:rsidRPr="00F040C4" w14:paraId="2ED91049" w14:textId="77777777" w:rsidTr="009D6542">
        <w:trPr>
          <w:trHeight w:val="1701"/>
        </w:trPr>
        <w:tc>
          <w:tcPr>
            <w:tcW w:w="2161" w:type="dxa"/>
            <w:vAlign w:val="center"/>
          </w:tcPr>
          <w:p w14:paraId="5C7FA26F" w14:textId="5B8998A8" w:rsidR="000229E5" w:rsidRPr="0094696C" w:rsidRDefault="000229E5" w:rsidP="009D6542">
            <w:pPr>
              <w:pStyle w:val="VCAAbody"/>
              <w:jc w:val="center"/>
            </w:pPr>
            <w:r w:rsidRPr="0094696C">
              <w:t>Legacy</w:t>
            </w:r>
          </w:p>
        </w:tc>
        <w:tc>
          <w:tcPr>
            <w:tcW w:w="2162" w:type="dxa"/>
            <w:vAlign w:val="center"/>
          </w:tcPr>
          <w:p w14:paraId="2787526B" w14:textId="77777777" w:rsidR="000229E5" w:rsidRPr="0094696C" w:rsidRDefault="000229E5" w:rsidP="009D6542">
            <w:pPr>
              <w:pStyle w:val="VCAAbody"/>
              <w:jc w:val="center"/>
            </w:pPr>
            <w:r w:rsidRPr="0094696C">
              <w:t>Personal</w:t>
            </w:r>
          </w:p>
        </w:tc>
        <w:tc>
          <w:tcPr>
            <w:tcW w:w="2162" w:type="dxa"/>
            <w:vAlign w:val="center"/>
          </w:tcPr>
          <w:p w14:paraId="0D71A166" w14:textId="77777777" w:rsidR="000229E5" w:rsidRPr="0094696C" w:rsidRDefault="000229E5" w:rsidP="009D6542">
            <w:pPr>
              <w:pStyle w:val="VCAAbody"/>
              <w:jc w:val="center"/>
            </w:pPr>
            <w:r w:rsidRPr="005A0EDD">
              <w:t>Innovation</w:t>
            </w:r>
          </w:p>
        </w:tc>
        <w:tc>
          <w:tcPr>
            <w:tcW w:w="2162" w:type="dxa"/>
            <w:vAlign w:val="center"/>
          </w:tcPr>
          <w:p w14:paraId="5B498751" w14:textId="77777777" w:rsidR="000229E5" w:rsidRPr="0094696C" w:rsidRDefault="000229E5" w:rsidP="009D6542">
            <w:pPr>
              <w:pStyle w:val="VCAAbody"/>
              <w:jc w:val="center"/>
            </w:pPr>
            <w:r w:rsidRPr="005A0EDD">
              <w:t>Innovations I can’t live without</w:t>
            </w:r>
          </w:p>
        </w:tc>
      </w:tr>
    </w:tbl>
    <w:p w14:paraId="58527C89" w14:textId="77777777" w:rsidR="000229E5" w:rsidRPr="00B13D9B" w:rsidRDefault="000229E5" w:rsidP="000229E5">
      <w:pPr>
        <w:pStyle w:val="Heading2"/>
        <w:rPr>
          <w:sz w:val="28"/>
        </w:rPr>
      </w:pPr>
      <w:bookmarkStart w:id="21" w:name="_Toc191908827"/>
      <w:r w:rsidRPr="00633101">
        <w:rPr>
          <w:sz w:val="28"/>
        </w:rPr>
        <w:t xml:space="preserve">Outcome </w:t>
      </w:r>
      <w:r>
        <w:rPr>
          <w:sz w:val="28"/>
        </w:rPr>
        <w:t>1</w:t>
      </w:r>
      <w:bookmarkEnd w:id="21"/>
      <w:r w:rsidRPr="00B13D9B">
        <w:rPr>
          <w:sz w:val="28"/>
        </w:rPr>
        <w:tab/>
      </w:r>
    </w:p>
    <w:p w14:paraId="6F808090" w14:textId="2A9313D6" w:rsidR="000229E5" w:rsidRPr="00FD4DAA" w:rsidRDefault="000229E5" w:rsidP="000229E5">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10133C515B74419AB42135E55055E86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CFDA138244A34232801B2390C07E526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FD4DAA">
        <w:rPr>
          <w:shd w:val="clear" w:color="auto" w:fill="FFFFFF"/>
        </w:rPr>
        <w:t xml:space="preserve">. </w:t>
      </w:r>
    </w:p>
    <w:p w14:paraId="2FD10AA0" w14:textId="77777777" w:rsidR="000229E5" w:rsidRPr="00753F1C" w:rsidRDefault="000229E5" w:rsidP="000229E5">
      <w:pPr>
        <w:pStyle w:val="Heading2"/>
        <w:rPr>
          <w:sz w:val="24"/>
          <w:szCs w:val="24"/>
        </w:rPr>
      </w:pPr>
      <w:bookmarkStart w:id="22" w:name="_Toc191908828"/>
      <w:r w:rsidRPr="00633101">
        <w:rPr>
          <w:sz w:val="24"/>
          <w:szCs w:val="24"/>
        </w:rPr>
        <w:t>Examples of learning activities</w:t>
      </w:r>
      <w:bookmarkEnd w:id="2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229E5" w14:paraId="435362D1" w14:textId="77777777" w:rsidTr="00357702">
        <w:trPr>
          <w:cantSplit/>
        </w:trPr>
        <w:tc>
          <w:tcPr>
            <w:tcW w:w="8783" w:type="dxa"/>
          </w:tcPr>
          <w:p w14:paraId="01916EC6" w14:textId="52452D6A" w:rsidR="000229E5" w:rsidRPr="00F66F92" w:rsidRDefault="000229E5" w:rsidP="00357702">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6D4446AF68EE49BF86D1D71BA95AA752"/>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530117">
              <w:t xml:space="preserve"> and explain</w:t>
            </w:r>
            <w:r>
              <w:t xml:space="preserve"> why</w:t>
            </w:r>
            <w:r w:rsidRPr="00530117">
              <w:t xml:space="preserve"> they are essential to your life.</w:t>
            </w:r>
          </w:p>
        </w:tc>
      </w:tr>
      <w:tr w:rsidR="000229E5" w14:paraId="1424796D" w14:textId="77777777" w:rsidTr="00357702">
        <w:trPr>
          <w:cantSplit/>
        </w:trPr>
        <w:tc>
          <w:tcPr>
            <w:tcW w:w="8783" w:type="dxa"/>
          </w:tcPr>
          <w:p w14:paraId="7102D14D" w14:textId="795D0213" w:rsidR="000229E5" w:rsidRPr="00F66F92" w:rsidRDefault="000229E5" w:rsidP="00357702">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276594953FEC4A018AFB834C9404C11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Discuss why some words may not feature in your print dictionary. Learn and revise the words using an online revision tool.</w:t>
            </w:r>
          </w:p>
        </w:tc>
      </w:tr>
      <w:tr w:rsidR="000229E5" w14:paraId="4A48A0CC" w14:textId="77777777" w:rsidTr="00357702">
        <w:trPr>
          <w:cantSplit/>
        </w:trPr>
        <w:tc>
          <w:tcPr>
            <w:tcW w:w="8783" w:type="dxa"/>
          </w:tcPr>
          <w:p w14:paraId="56530737" w14:textId="3A8C7B86" w:rsidR="000229E5" w:rsidRPr="00F66F92" w:rsidRDefault="000229E5" w:rsidP="00357702">
            <w:pPr>
              <w:pStyle w:val="VCAAbulletlevel2"/>
              <w:spacing w:after="0"/>
            </w:pPr>
            <w:r w:rsidRPr="00530117">
              <w:t xml:space="preserve">Watch </w:t>
            </w:r>
            <w:r>
              <w:t>online</w:t>
            </w:r>
            <w:r w:rsidRPr="00530117">
              <w:t xml:space="preserve"> videos in </w:t>
            </w:r>
            <w:sdt>
              <w:sdtPr>
                <w:alias w:val="Keywords"/>
                <w:tag w:val=""/>
                <w:id w:val="-1080907557"/>
                <w:placeholder>
                  <w:docPart w:val="B97B4581D9D54F4AB8E89D32ECF6C89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0229E5" w14:paraId="3C5242B6" w14:textId="77777777" w:rsidTr="00357702">
        <w:trPr>
          <w:cantSplit/>
        </w:trPr>
        <w:tc>
          <w:tcPr>
            <w:tcW w:w="8783" w:type="dxa"/>
          </w:tcPr>
          <w:p w14:paraId="5F4D8773" w14:textId="49E0A168" w:rsidR="000229E5" w:rsidRPr="00F66F92" w:rsidRDefault="000229E5" w:rsidP="00357702">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70C2D453566D446586E67B4A7E828663"/>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0229E5" w14:paraId="3F6D032E" w14:textId="77777777" w:rsidTr="00357702">
        <w:trPr>
          <w:cantSplit/>
        </w:trPr>
        <w:tc>
          <w:tcPr>
            <w:tcW w:w="8783" w:type="dxa"/>
          </w:tcPr>
          <w:p w14:paraId="3AD6043A" w14:textId="77777777" w:rsidR="000229E5" w:rsidRPr="00F66F92" w:rsidRDefault="000229E5" w:rsidP="00357702">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0229E5" w14:paraId="651F4A95" w14:textId="77777777" w:rsidTr="00357702">
        <w:trPr>
          <w:cantSplit/>
        </w:trPr>
        <w:tc>
          <w:tcPr>
            <w:tcW w:w="8783" w:type="dxa"/>
          </w:tcPr>
          <w:p w14:paraId="541FDAF2" w14:textId="77777777" w:rsidR="000229E5" w:rsidRPr="00F66F92" w:rsidRDefault="000229E5" w:rsidP="00357702">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0229E5" w14:paraId="66501DF4" w14:textId="77777777" w:rsidTr="00357702">
        <w:trPr>
          <w:cantSplit/>
        </w:trPr>
        <w:tc>
          <w:tcPr>
            <w:tcW w:w="8783" w:type="dxa"/>
          </w:tcPr>
          <w:p w14:paraId="7C7D19B5" w14:textId="22E3D04F" w:rsidR="000229E5" w:rsidRPr="00F66F92" w:rsidRDefault="000229E5" w:rsidP="00357702">
            <w:pPr>
              <w:pStyle w:val="VCAAbulletlevel2"/>
              <w:spacing w:after="0"/>
            </w:pPr>
            <w:bookmarkStart w:id="23" w:name="_Hlk144760449"/>
            <w:r>
              <w:lastRenderedPageBreak/>
              <w:t xml:space="preserve">Discuss vocabulary and grammatical structures that could be useful when expressing opinions in </w:t>
            </w:r>
            <w:sdt>
              <w:sdtPr>
                <w:alias w:val="Keywords"/>
                <w:tag w:val=""/>
                <w:id w:val="996622927"/>
                <w:placeholder>
                  <w:docPart w:val="29822A1BB09F4F92A5C30D513D7F5EF9"/>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then participate in a ‘running dictation’ activity, focusing on revising this information.</w:t>
            </w:r>
            <w:bookmarkEnd w:id="23"/>
          </w:p>
        </w:tc>
      </w:tr>
      <w:tr w:rsidR="000229E5" w14:paraId="6F4105CD" w14:textId="77777777" w:rsidTr="00357702">
        <w:trPr>
          <w:cantSplit/>
        </w:trPr>
        <w:tc>
          <w:tcPr>
            <w:tcW w:w="8783" w:type="dxa"/>
          </w:tcPr>
          <w:p w14:paraId="2A99F461" w14:textId="77777777" w:rsidR="000229E5" w:rsidRPr="00F66F92" w:rsidRDefault="000229E5" w:rsidP="00357702">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0229E5" w14:paraId="0B5BD784" w14:textId="77777777" w:rsidTr="00357702">
        <w:trPr>
          <w:cantSplit/>
        </w:trPr>
        <w:tc>
          <w:tcPr>
            <w:tcW w:w="8783" w:type="dxa"/>
          </w:tcPr>
          <w:p w14:paraId="2C887E23" w14:textId="77777777" w:rsidR="000229E5" w:rsidRDefault="000229E5" w:rsidP="00357702">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0229E5" w14:paraId="685C3EA4" w14:textId="77777777" w:rsidTr="00357702">
        <w:trPr>
          <w:cantSplit/>
        </w:trPr>
        <w:tc>
          <w:tcPr>
            <w:tcW w:w="8783" w:type="dxa"/>
          </w:tcPr>
          <w:p w14:paraId="5D678B6A" w14:textId="5EDF0B63" w:rsidR="000229E5" w:rsidRDefault="000229E5" w:rsidP="00357702">
            <w:pPr>
              <w:pStyle w:val="VCAAbulletlevel2"/>
              <w:spacing w:after="0"/>
            </w:pPr>
            <w:r>
              <w:t xml:space="preserve">Identify different ways of asking questions in </w:t>
            </w:r>
            <w:sdt>
              <w:sdtPr>
                <w:alias w:val="Keywords"/>
                <w:tag w:val=""/>
                <w:id w:val="45804127"/>
                <w:placeholder>
                  <w:docPart w:val="ED6DA41110134725B97FC9B716A8B6CC"/>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discussing both open and closed questions. Participate in a ‘</w:t>
            </w:r>
            <w:hyperlink r:id="rId42"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0229E5" w14:paraId="56910DF1" w14:textId="77777777" w:rsidTr="00357702">
        <w:trPr>
          <w:cantSplit/>
        </w:trPr>
        <w:tc>
          <w:tcPr>
            <w:tcW w:w="8783" w:type="dxa"/>
          </w:tcPr>
          <w:p w14:paraId="35DC1151" w14:textId="77777777" w:rsidR="000229E5" w:rsidRDefault="000229E5" w:rsidP="00357702">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0229E5" w14:paraId="02C69599" w14:textId="77777777" w:rsidTr="00357702">
        <w:trPr>
          <w:cantSplit/>
        </w:trPr>
        <w:tc>
          <w:tcPr>
            <w:tcW w:w="8783" w:type="dxa"/>
          </w:tcPr>
          <w:p w14:paraId="15D0B543" w14:textId="6E89B9F6" w:rsidR="000229E5" w:rsidRDefault="000229E5" w:rsidP="00357702">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269A27EFDE0D4D5BBA60BACB5C138E4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about</w:t>
            </w:r>
            <w:r w:rsidRPr="00530117">
              <w:t xml:space="preserve"> sustainable innovations and discuss their potential to create a positive impact on the world.</w:t>
            </w:r>
          </w:p>
        </w:tc>
      </w:tr>
      <w:tr w:rsidR="000229E5" w14:paraId="35DB2ABD" w14:textId="77777777" w:rsidTr="00357702">
        <w:trPr>
          <w:cantSplit/>
        </w:trPr>
        <w:tc>
          <w:tcPr>
            <w:tcW w:w="8783" w:type="dxa"/>
          </w:tcPr>
          <w:p w14:paraId="1765C249" w14:textId="77777777" w:rsidR="000229E5" w:rsidRDefault="000229E5" w:rsidP="00357702">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0229E5" w14:paraId="7E7A26CB" w14:textId="77777777" w:rsidTr="00357702">
        <w:trPr>
          <w:cantSplit/>
        </w:trPr>
        <w:tc>
          <w:tcPr>
            <w:tcW w:w="8783" w:type="dxa"/>
          </w:tcPr>
          <w:p w14:paraId="34035254" w14:textId="77777777" w:rsidR="000229E5" w:rsidRDefault="000229E5" w:rsidP="00357702">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0229E5" w14:paraId="43FC97EF" w14:textId="77777777" w:rsidTr="00357702">
        <w:trPr>
          <w:cantSplit/>
        </w:trPr>
        <w:tc>
          <w:tcPr>
            <w:tcW w:w="8783" w:type="dxa"/>
          </w:tcPr>
          <w:p w14:paraId="2F2F487C" w14:textId="77777777" w:rsidR="000229E5" w:rsidRDefault="000229E5" w:rsidP="00357702">
            <w:pPr>
              <w:pStyle w:val="VCAAbulletlevel2"/>
              <w:spacing w:after="0"/>
            </w:pPr>
            <w:r w:rsidRPr="0009120F">
              <w:t>Read a letter to the editor, focusing on the negative impact of technology in schools.</w:t>
            </w:r>
          </w:p>
        </w:tc>
      </w:tr>
      <w:tr w:rsidR="000229E5" w14:paraId="3CC36693" w14:textId="77777777" w:rsidTr="00357702">
        <w:trPr>
          <w:cantSplit/>
        </w:trPr>
        <w:tc>
          <w:tcPr>
            <w:tcW w:w="8783" w:type="dxa"/>
            <w:tcBorders>
              <w:bottom w:val="single" w:sz="4" w:space="0" w:color="auto"/>
            </w:tcBorders>
            <w:shd w:val="clear" w:color="auto" w:fill="D9D9D9" w:themeFill="background1" w:themeFillShade="D9"/>
          </w:tcPr>
          <w:p w14:paraId="4C5D9253" w14:textId="77777777" w:rsidR="000229E5" w:rsidRPr="002E4CED" w:rsidRDefault="000229E5" w:rsidP="00357702">
            <w:pPr>
              <w:pStyle w:val="VCAAbulletlevel2"/>
              <w:spacing w:after="0"/>
              <w:rPr>
                <w:b/>
                <w:noProof/>
              </w:rPr>
            </w:pPr>
            <w:r w:rsidRPr="002E4CED">
              <w:rPr>
                <w:b/>
                <w:noProof/>
              </w:rPr>
              <w:drawing>
                <wp:anchor distT="0" distB="0" distL="114300" distR="114300" simplePos="0" relativeHeight="251662336" behindDoc="0" locked="0" layoutInCell="1" allowOverlap="1" wp14:anchorId="1A742A4E" wp14:editId="7587B685">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0229E5" w14:paraId="34EC9A30" w14:textId="77777777" w:rsidTr="00357702">
        <w:trPr>
          <w:cantSplit/>
        </w:trPr>
        <w:tc>
          <w:tcPr>
            <w:tcW w:w="8783" w:type="dxa"/>
            <w:tcBorders>
              <w:bottom w:val="single" w:sz="4" w:space="0" w:color="B5E2F1"/>
            </w:tcBorders>
            <w:shd w:val="clear" w:color="auto" w:fill="FFFFFF" w:themeFill="background1"/>
          </w:tcPr>
          <w:p w14:paraId="2F42E8E0" w14:textId="77777777" w:rsidR="000229E5" w:rsidRDefault="000229E5" w:rsidP="00357702">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3"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0229E5" w14:paraId="47941006" w14:textId="77777777" w:rsidTr="00357702">
        <w:trPr>
          <w:cantSplit/>
        </w:trPr>
        <w:tc>
          <w:tcPr>
            <w:tcW w:w="8783" w:type="dxa"/>
            <w:tcBorders>
              <w:bottom w:val="single" w:sz="4" w:space="0" w:color="B5E2F1"/>
            </w:tcBorders>
            <w:shd w:val="clear" w:color="auto" w:fill="FFFFFF" w:themeFill="background1"/>
          </w:tcPr>
          <w:p w14:paraId="73E401D8" w14:textId="77777777" w:rsidR="000229E5" w:rsidRDefault="000229E5" w:rsidP="00357702">
            <w:pPr>
              <w:pStyle w:val="VCAAbulletlevel2"/>
              <w:numPr>
                <w:ilvl w:val="0"/>
                <w:numId w:val="0"/>
              </w:numPr>
            </w:pPr>
          </w:p>
          <w:p w14:paraId="0D27B694" w14:textId="77777777" w:rsidR="000229E5" w:rsidRPr="00530117" w:rsidRDefault="000229E5" w:rsidP="00357702">
            <w:pPr>
              <w:pStyle w:val="VCAAbulletlevel2"/>
              <w:numPr>
                <w:ilvl w:val="0"/>
                <w:numId w:val="0"/>
              </w:numPr>
            </w:pPr>
          </w:p>
        </w:tc>
      </w:tr>
      <w:tr w:rsidR="000229E5" w14:paraId="2139A8AB"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637A23B" w14:textId="77777777" w:rsidR="000229E5" w:rsidRPr="00C836A8" w:rsidRDefault="000229E5" w:rsidP="00357702">
            <w:pPr>
              <w:pStyle w:val="Heading2"/>
              <w:rPr>
                <w:b/>
                <w:bCs/>
                <w:color w:val="004EA8"/>
              </w:rPr>
            </w:pPr>
            <w:bookmarkStart w:id="24" w:name="_Toc191908829"/>
            <w:r w:rsidRPr="00B13D9B">
              <w:rPr>
                <w:b/>
                <w:bCs/>
                <w:noProof/>
                <w:color w:val="004EA8"/>
              </w:rPr>
              <w:lastRenderedPageBreak/>
              <w:drawing>
                <wp:anchor distT="0" distB="0" distL="114300" distR="114300" simplePos="0" relativeHeight="251669504" behindDoc="0" locked="0" layoutInCell="1" allowOverlap="1" wp14:anchorId="7271F164" wp14:editId="18468AE2">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4"/>
            <w:r w:rsidRPr="00B13D9B">
              <w:rPr>
                <w:b/>
                <w:bCs/>
                <w:color w:val="004EA8"/>
              </w:rPr>
              <w:t xml:space="preserve"> </w:t>
            </w:r>
          </w:p>
          <w:p w14:paraId="6F57620F" w14:textId="77777777" w:rsidR="000229E5" w:rsidRDefault="000229E5" w:rsidP="00357702">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0659D53C" w14:textId="77777777" w:rsidR="000229E5" w:rsidRDefault="000229E5" w:rsidP="00357702">
            <w:pPr>
              <w:pStyle w:val="VCAAbulletlevel2"/>
              <w:numPr>
                <w:ilvl w:val="0"/>
                <w:numId w:val="0"/>
              </w:numPr>
              <w:rPr>
                <w:b/>
                <w:bCs/>
                <w:color w:val="004EA8"/>
                <w:sz w:val="32"/>
                <w:szCs w:val="32"/>
              </w:rPr>
            </w:pPr>
          </w:p>
          <w:p w14:paraId="3F5614F8" w14:textId="77777777" w:rsidR="000229E5" w:rsidRDefault="000229E5" w:rsidP="00357702">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646F5472" w14:textId="77777777" w:rsidR="000229E5" w:rsidRPr="002D4607" w:rsidRDefault="000229E5" w:rsidP="00357702">
            <w:pPr>
              <w:pStyle w:val="VCAAbulletlevel2"/>
              <w:numPr>
                <w:ilvl w:val="0"/>
                <w:numId w:val="0"/>
              </w:numPr>
              <w:spacing w:after="0"/>
              <w:ind w:left="360"/>
            </w:pPr>
          </w:p>
          <w:p w14:paraId="1E0777E7" w14:textId="77777777" w:rsidR="000229E5" w:rsidRDefault="000229E5" w:rsidP="00357702">
            <w:pPr>
              <w:pStyle w:val="VCAAbulletlevel2"/>
              <w:spacing w:after="0"/>
            </w:pPr>
            <w:r w:rsidRPr="002D4607">
              <w:t>Watch online talks about innovations and take notes using guided note-taking sheets.</w:t>
            </w:r>
          </w:p>
          <w:p w14:paraId="1F8F8E45" w14:textId="77777777" w:rsidR="000229E5" w:rsidRPr="002D4607" w:rsidRDefault="000229E5" w:rsidP="00357702">
            <w:pPr>
              <w:pStyle w:val="VCAAbulletlevel2"/>
              <w:numPr>
                <w:ilvl w:val="0"/>
                <w:numId w:val="0"/>
              </w:numPr>
              <w:spacing w:after="0"/>
            </w:pPr>
          </w:p>
          <w:p w14:paraId="6151AD21" w14:textId="4B4C6ED5" w:rsidR="000229E5" w:rsidRDefault="000229E5" w:rsidP="00357702">
            <w:pPr>
              <w:pStyle w:val="VCAAbulletlevel2"/>
              <w:spacing w:after="0"/>
            </w:pPr>
            <w:r w:rsidRPr="002D4607">
              <w:t xml:space="preserve">Discuss key information, memorable quotes and any new ideas or perspectives you gained from the online talks, then organise your notes using a mind map or </w:t>
            </w:r>
            <w:r>
              <w:t>‘</w:t>
            </w:r>
            <w:r w:rsidR="009E0089">
              <w:t>P</w:t>
            </w:r>
            <w:r w:rsidRPr="002D4607">
              <w:t>lus, minus, interesting</w:t>
            </w:r>
            <w:r>
              <w:t>’</w:t>
            </w:r>
            <w:r w:rsidRPr="002D4607">
              <w:t xml:space="preserve"> chart.</w:t>
            </w:r>
          </w:p>
          <w:p w14:paraId="156BB072" w14:textId="77777777" w:rsidR="000229E5" w:rsidRPr="002D4607" w:rsidRDefault="000229E5" w:rsidP="00357702">
            <w:pPr>
              <w:pStyle w:val="VCAAbulletlevel2"/>
              <w:numPr>
                <w:ilvl w:val="0"/>
                <w:numId w:val="0"/>
              </w:numPr>
              <w:spacing w:after="0"/>
            </w:pPr>
          </w:p>
          <w:p w14:paraId="5F5CB6A4" w14:textId="77777777" w:rsidR="000229E5" w:rsidRDefault="000229E5" w:rsidP="00357702">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02D79862" w14:textId="77777777" w:rsidR="000229E5" w:rsidRPr="002D4607" w:rsidRDefault="000229E5" w:rsidP="00357702">
            <w:pPr>
              <w:pStyle w:val="VCAAbulletlevel2"/>
              <w:numPr>
                <w:ilvl w:val="0"/>
                <w:numId w:val="0"/>
              </w:numPr>
              <w:spacing w:after="0"/>
            </w:pPr>
          </w:p>
          <w:p w14:paraId="23FDA32C" w14:textId="77777777" w:rsidR="000229E5" w:rsidRDefault="000229E5" w:rsidP="00357702">
            <w:pPr>
              <w:pStyle w:val="VCAAbulletlevel2"/>
              <w:spacing w:after="0"/>
            </w:pPr>
            <w:r w:rsidRPr="002D4607">
              <w:t>Complete a class survey, identifying the innovations you couldn’t live without and</w:t>
            </w:r>
            <w:r>
              <w:t xml:space="preserve"> identify </w:t>
            </w:r>
            <w:r w:rsidRPr="002D4607">
              <w:t>trends in the data.</w:t>
            </w:r>
          </w:p>
          <w:p w14:paraId="546991F9" w14:textId="77777777" w:rsidR="000229E5" w:rsidRPr="002D4607" w:rsidRDefault="000229E5" w:rsidP="00357702">
            <w:pPr>
              <w:pStyle w:val="VCAAbulletlevel2"/>
              <w:numPr>
                <w:ilvl w:val="0"/>
                <w:numId w:val="0"/>
              </w:numPr>
              <w:spacing w:after="0"/>
            </w:pPr>
          </w:p>
          <w:p w14:paraId="7111D6C5" w14:textId="77777777" w:rsidR="000229E5" w:rsidRDefault="000229E5" w:rsidP="00357702">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54693130" w14:textId="77777777" w:rsidR="000229E5" w:rsidRPr="002D4607" w:rsidRDefault="000229E5" w:rsidP="00357702">
            <w:pPr>
              <w:pStyle w:val="VCAAbulletlevel2"/>
              <w:numPr>
                <w:ilvl w:val="0"/>
                <w:numId w:val="0"/>
              </w:numPr>
              <w:spacing w:after="0"/>
            </w:pPr>
          </w:p>
          <w:p w14:paraId="6290CE62" w14:textId="77777777" w:rsidR="000229E5" w:rsidRDefault="000229E5" w:rsidP="00357702">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684A7E89" w14:textId="77777777" w:rsidR="000229E5" w:rsidRPr="002D4607" w:rsidRDefault="000229E5" w:rsidP="00357702">
            <w:pPr>
              <w:pStyle w:val="VCAAbulletlevel2"/>
              <w:numPr>
                <w:ilvl w:val="0"/>
                <w:numId w:val="0"/>
              </w:numPr>
              <w:spacing w:after="0"/>
            </w:pPr>
          </w:p>
          <w:p w14:paraId="0CE52E0E" w14:textId="77777777" w:rsidR="000229E5" w:rsidRDefault="000229E5" w:rsidP="00357702">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4F249239" w14:textId="77777777" w:rsidR="000229E5" w:rsidRPr="002D4607" w:rsidRDefault="000229E5" w:rsidP="00357702">
            <w:pPr>
              <w:pStyle w:val="VCAAbulletlevel2"/>
              <w:numPr>
                <w:ilvl w:val="0"/>
                <w:numId w:val="0"/>
              </w:numPr>
              <w:spacing w:after="0"/>
            </w:pPr>
          </w:p>
          <w:p w14:paraId="490A64F4" w14:textId="77777777" w:rsidR="000229E5" w:rsidRDefault="000229E5" w:rsidP="00357702">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2ECFD316" w14:textId="77777777" w:rsidR="000229E5" w:rsidRPr="002D4607" w:rsidRDefault="000229E5" w:rsidP="00357702">
            <w:pPr>
              <w:pStyle w:val="VCAAbulletlevel2"/>
              <w:numPr>
                <w:ilvl w:val="0"/>
                <w:numId w:val="0"/>
              </w:numPr>
              <w:spacing w:after="0"/>
            </w:pPr>
          </w:p>
          <w:p w14:paraId="75E1C2CA" w14:textId="77777777" w:rsidR="000229E5" w:rsidRDefault="000229E5" w:rsidP="00357702">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70FAAA61" w14:textId="77777777" w:rsidR="000229E5" w:rsidRPr="002D4607" w:rsidRDefault="000229E5" w:rsidP="00357702">
            <w:pPr>
              <w:pStyle w:val="VCAAbulletlevel2"/>
              <w:numPr>
                <w:ilvl w:val="0"/>
                <w:numId w:val="0"/>
              </w:numPr>
              <w:spacing w:after="0"/>
            </w:pPr>
          </w:p>
          <w:p w14:paraId="5B6733C3" w14:textId="77777777" w:rsidR="000229E5" w:rsidRPr="0066155E" w:rsidRDefault="000229E5" w:rsidP="00357702">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19"/>
    </w:tbl>
    <w:p w14:paraId="3C086005" w14:textId="77777777" w:rsidR="000229E5" w:rsidRDefault="000229E5" w:rsidP="000229E5"/>
    <w:p w14:paraId="285866A0" w14:textId="77777777" w:rsidR="000229E5" w:rsidRDefault="000229E5" w:rsidP="000229E5"/>
    <w:p w14:paraId="6265D48D" w14:textId="77777777" w:rsidR="000229E5" w:rsidRDefault="000229E5" w:rsidP="000229E5">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F040C4" w14:paraId="518D9633" w14:textId="77777777" w:rsidTr="00357702">
        <w:trPr>
          <w:trHeight w:val="274"/>
        </w:trPr>
        <w:tc>
          <w:tcPr>
            <w:tcW w:w="2197" w:type="dxa"/>
            <w:shd w:val="clear" w:color="auto" w:fill="0F7EB4"/>
          </w:tcPr>
          <w:p w14:paraId="7798098C" w14:textId="77777777" w:rsidR="000229E5" w:rsidRPr="00F040C4" w:rsidRDefault="000229E5" w:rsidP="00357702">
            <w:pPr>
              <w:pStyle w:val="VCAAtablecondensedheading"/>
              <w:rPr>
                <w:b w:val="0"/>
              </w:rPr>
            </w:pPr>
            <w:r w:rsidRPr="00F040C4">
              <w:t xml:space="preserve">Concept </w:t>
            </w:r>
          </w:p>
        </w:tc>
        <w:tc>
          <w:tcPr>
            <w:tcW w:w="2197" w:type="dxa"/>
            <w:shd w:val="clear" w:color="auto" w:fill="0F7EB4"/>
          </w:tcPr>
          <w:p w14:paraId="1EB34862" w14:textId="77777777" w:rsidR="000229E5" w:rsidRPr="00F040C4" w:rsidRDefault="000229E5" w:rsidP="00357702">
            <w:pPr>
              <w:pStyle w:val="VCAAtablecondensedheading"/>
              <w:rPr>
                <w:b w:val="0"/>
              </w:rPr>
            </w:pPr>
            <w:r w:rsidRPr="00F040C4">
              <w:t>Perspective</w:t>
            </w:r>
          </w:p>
        </w:tc>
        <w:tc>
          <w:tcPr>
            <w:tcW w:w="2197" w:type="dxa"/>
            <w:shd w:val="clear" w:color="auto" w:fill="0F7EB4"/>
          </w:tcPr>
          <w:p w14:paraId="5EEC8947" w14:textId="77777777" w:rsidR="000229E5" w:rsidRPr="00F040C4" w:rsidRDefault="000229E5" w:rsidP="00357702">
            <w:pPr>
              <w:pStyle w:val="VCAAtablecondensedheading"/>
              <w:rPr>
                <w:b w:val="0"/>
              </w:rPr>
            </w:pPr>
            <w:r w:rsidRPr="00F040C4">
              <w:t>Topic</w:t>
            </w:r>
          </w:p>
        </w:tc>
        <w:tc>
          <w:tcPr>
            <w:tcW w:w="2198" w:type="dxa"/>
            <w:shd w:val="clear" w:color="auto" w:fill="0F7EB4"/>
          </w:tcPr>
          <w:p w14:paraId="335B530B" w14:textId="77777777" w:rsidR="000229E5" w:rsidRPr="00F040C4" w:rsidRDefault="000229E5" w:rsidP="00357702">
            <w:pPr>
              <w:pStyle w:val="VCAAtablecondensedheading"/>
              <w:rPr>
                <w:b w:val="0"/>
              </w:rPr>
            </w:pPr>
            <w:r w:rsidRPr="00F040C4">
              <w:t>Subtopic</w:t>
            </w:r>
          </w:p>
        </w:tc>
      </w:tr>
      <w:tr w:rsidR="000229E5" w:rsidRPr="00F040C4" w14:paraId="56D04BA2" w14:textId="77777777" w:rsidTr="009D6542">
        <w:trPr>
          <w:trHeight w:val="1701"/>
        </w:trPr>
        <w:tc>
          <w:tcPr>
            <w:tcW w:w="2197" w:type="dxa"/>
            <w:vAlign w:val="center"/>
          </w:tcPr>
          <w:p w14:paraId="3FC80E20" w14:textId="77777777" w:rsidR="000229E5" w:rsidRPr="005A0EDD" w:rsidRDefault="000229E5" w:rsidP="00357702">
            <w:pPr>
              <w:pStyle w:val="VCAAbody"/>
              <w:jc w:val="center"/>
            </w:pPr>
            <w:r w:rsidRPr="005A0EDD">
              <w:t>Responsibility</w:t>
            </w:r>
          </w:p>
        </w:tc>
        <w:tc>
          <w:tcPr>
            <w:tcW w:w="2197" w:type="dxa"/>
            <w:vAlign w:val="center"/>
          </w:tcPr>
          <w:p w14:paraId="78D2B52B" w14:textId="77777777" w:rsidR="000229E5" w:rsidRPr="005A0EDD" w:rsidRDefault="000229E5" w:rsidP="00357702">
            <w:pPr>
              <w:pStyle w:val="VCAAbody"/>
              <w:jc w:val="center"/>
            </w:pPr>
            <w:r w:rsidRPr="005A0EDD">
              <w:t>Community</w:t>
            </w:r>
          </w:p>
        </w:tc>
        <w:tc>
          <w:tcPr>
            <w:tcW w:w="2197" w:type="dxa"/>
            <w:vAlign w:val="center"/>
          </w:tcPr>
          <w:p w14:paraId="467D20C4" w14:textId="77777777" w:rsidR="000229E5" w:rsidRPr="005A0EDD" w:rsidRDefault="000229E5" w:rsidP="00357702">
            <w:pPr>
              <w:pStyle w:val="VCAAbody"/>
              <w:jc w:val="center"/>
            </w:pPr>
            <w:r w:rsidRPr="005A0EDD">
              <w:t>Society</w:t>
            </w:r>
          </w:p>
        </w:tc>
        <w:tc>
          <w:tcPr>
            <w:tcW w:w="2198" w:type="dxa"/>
            <w:vAlign w:val="center"/>
          </w:tcPr>
          <w:p w14:paraId="495ED9A4" w14:textId="77777777" w:rsidR="000229E5" w:rsidRPr="005A0EDD" w:rsidRDefault="000229E5" w:rsidP="00357702">
            <w:pPr>
              <w:pStyle w:val="VCAAbody"/>
              <w:jc w:val="center"/>
            </w:pPr>
            <w:r w:rsidRPr="005A0EDD">
              <w:t>Attitudes to an aging population</w:t>
            </w:r>
          </w:p>
        </w:tc>
      </w:tr>
    </w:tbl>
    <w:p w14:paraId="0FF264A4" w14:textId="77777777" w:rsidR="000229E5" w:rsidRPr="00633101" w:rsidRDefault="000229E5" w:rsidP="000229E5">
      <w:pPr>
        <w:pStyle w:val="Heading2"/>
        <w:rPr>
          <w:color w:val="004EA8"/>
          <w:sz w:val="28"/>
        </w:rPr>
      </w:pPr>
      <w:bookmarkStart w:id="25" w:name="_Toc191908830"/>
      <w:r w:rsidRPr="00633101">
        <w:rPr>
          <w:sz w:val="28"/>
        </w:rPr>
        <w:t xml:space="preserve">Outcome </w:t>
      </w:r>
      <w:r>
        <w:rPr>
          <w:sz w:val="28"/>
        </w:rPr>
        <w:t>2</w:t>
      </w:r>
      <w:bookmarkEnd w:id="25"/>
      <w:r w:rsidRPr="00633101">
        <w:rPr>
          <w:color w:val="004EA8"/>
          <w:sz w:val="28"/>
        </w:rPr>
        <w:tab/>
      </w:r>
    </w:p>
    <w:p w14:paraId="610B926F" w14:textId="2450D904" w:rsidR="000229E5" w:rsidRPr="00FD4DAA" w:rsidRDefault="000229E5" w:rsidP="000229E5">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FA6CE3DBF1B047BC8E9641B41F1A27F6"/>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EF4CB7426AC64DBAA910D3BB96BAEC83"/>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w:t>
      </w:r>
    </w:p>
    <w:p w14:paraId="13FDA8A2" w14:textId="77777777" w:rsidR="000229E5" w:rsidRPr="00753F1C" w:rsidRDefault="000229E5" w:rsidP="000229E5">
      <w:pPr>
        <w:pStyle w:val="Heading2"/>
        <w:rPr>
          <w:sz w:val="24"/>
          <w:szCs w:val="24"/>
        </w:rPr>
      </w:pPr>
      <w:bookmarkStart w:id="26" w:name="_Toc191908831"/>
      <w:r w:rsidRPr="00633101">
        <w:rPr>
          <w:sz w:val="24"/>
          <w:szCs w:val="24"/>
        </w:rPr>
        <w:t>Examples of learning activities</w:t>
      </w:r>
      <w:bookmarkEnd w:id="2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229E5" w14:paraId="45CC2B8E" w14:textId="77777777" w:rsidTr="00357702">
        <w:trPr>
          <w:cantSplit/>
        </w:trPr>
        <w:tc>
          <w:tcPr>
            <w:tcW w:w="8783" w:type="dxa"/>
          </w:tcPr>
          <w:p w14:paraId="053B0F72" w14:textId="77777777" w:rsidR="000229E5" w:rsidRPr="00F66F92" w:rsidRDefault="000229E5" w:rsidP="00357702">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0229E5" w14:paraId="268CBABA" w14:textId="77777777" w:rsidTr="00357702">
        <w:trPr>
          <w:cantSplit/>
        </w:trPr>
        <w:tc>
          <w:tcPr>
            <w:tcW w:w="8783" w:type="dxa"/>
          </w:tcPr>
          <w:p w14:paraId="44AFC7B1" w14:textId="77777777" w:rsidR="000229E5" w:rsidRPr="00F66F92" w:rsidRDefault="000229E5" w:rsidP="00357702">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0229E5" w14:paraId="71B28965" w14:textId="77777777" w:rsidTr="00357702">
        <w:trPr>
          <w:cantSplit/>
        </w:trPr>
        <w:tc>
          <w:tcPr>
            <w:tcW w:w="8783" w:type="dxa"/>
          </w:tcPr>
          <w:p w14:paraId="7FE43AD9" w14:textId="77777777" w:rsidR="000229E5" w:rsidRPr="00F66F92" w:rsidRDefault="000229E5" w:rsidP="00357702">
            <w:pPr>
              <w:pStyle w:val="VCAAbulletlevel2"/>
            </w:pPr>
            <w:r w:rsidRPr="008C6AA2">
              <w:t>Create a list of common myths about aging, then research and present evidence-based arguments to counter these misconceptions.</w:t>
            </w:r>
          </w:p>
        </w:tc>
      </w:tr>
      <w:tr w:rsidR="000229E5" w14:paraId="6B395FC8" w14:textId="77777777" w:rsidTr="00357702">
        <w:trPr>
          <w:cantSplit/>
        </w:trPr>
        <w:tc>
          <w:tcPr>
            <w:tcW w:w="8783" w:type="dxa"/>
          </w:tcPr>
          <w:p w14:paraId="694DDD8D" w14:textId="77777777" w:rsidR="000229E5" w:rsidRPr="00F66F92" w:rsidRDefault="000229E5" w:rsidP="00357702">
            <w:pPr>
              <w:pStyle w:val="VCAAbulletlevel2"/>
              <w:spacing w:after="0"/>
            </w:pPr>
            <w:r w:rsidRPr="00FE7AA7">
              <w:t xml:space="preserve">View images that reflect attitudes to an aging population from different perspectives. </w:t>
            </w:r>
          </w:p>
        </w:tc>
      </w:tr>
      <w:tr w:rsidR="000229E5" w14:paraId="46BFD8FB" w14:textId="77777777" w:rsidTr="00357702">
        <w:trPr>
          <w:cantSplit/>
        </w:trPr>
        <w:tc>
          <w:tcPr>
            <w:tcW w:w="8783" w:type="dxa"/>
          </w:tcPr>
          <w:p w14:paraId="131C7BA3" w14:textId="4086C5B8" w:rsidR="000229E5" w:rsidRPr="00F66F92" w:rsidRDefault="000229E5" w:rsidP="00357702">
            <w:pPr>
              <w:pStyle w:val="VCAAbulletlevel2"/>
              <w:spacing w:after="0"/>
            </w:pPr>
            <w:r>
              <w:t xml:space="preserve">In pairs, choose one image, </w:t>
            </w:r>
            <w:r w:rsidRPr="00FE7AA7">
              <w:t>brainstorm</w:t>
            </w:r>
            <w:r>
              <w:t xml:space="preserve"> </w:t>
            </w:r>
            <w:r w:rsidRPr="00FE7AA7">
              <w:t>the vocabulary required to describe the image, then complete a ‘</w:t>
            </w:r>
            <w:r w:rsidR="009E0089">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0229E5" w14:paraId="52EE964A" w14:textId="77777777" w:rsidTr="00357702">
        <w:trPr>
          <w:cantSplit/>
        </w:trPr>
        <w:tc>
          <w:tcPr>
            <w:tcW w:w="8783" w:type="dxa"/>
          </w:tcPr>
          <w:p w14:paraId="48F3FAF0" w14:textId="77777777" w:rsidR="000229E5" w:rsidRPr="00F66F92" w:rsidRDefault="000229E5" w:rsidP="00357702">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0229E5" w14:paraId="2C0566F5" w14:textId="77777777" w:rsidTr="00357702">
        <w:trPr>
          <w:cantSplit/>
        </w:trPr>
        <w:tc>
          <w:tcPr>
            <w:tcW w:w="8783" w:type="dxa"/>
          </w:tcPr>
          <w:p w14:paraId="26086B34" w14:textId="20CBF250" w:rsidR="000229E5" w:rsidRPr="00F66F92" w:rsidRDefault="000229E5" w:rsidP="00357702">
            <w:pPr>
              <w:pStyle w:val="VCAAbulletlevel2"/>
              <w:spacing w:after="0"/>
            </w:pPr>
            <w:r w:rsidRPr="00FE7AA7">
              <w:lastRenderedPageBreak/>
              <w:t xml:space="preserve">Read texts about </w:t>
            </w:r>
            <w:sdt>
              <w:sdtPr>
                <w:alias w:val="Keywords"/>
                <w:tag w:val=""/>
                <w:id w:val="1382205414"/>
                <w:placeholder>
                  <w:docPart w:val="55DFB3C7E3FB457DBE5047467D0929E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0229E5" w14:paraId="7E5033AE" w14:textId="77777777" w:rsidTr="00357702">
        <w:trPr>
          <w:cantSplit/>
        </w:trPr>
        <w:tc>
          <w:tcPr>
            <w:tcW w:w="8783" w:type="dxa"/>
          </w:tcPr>
          <w:p w14:paraId="664BA044" w14:textId="4F56EFB4" w:rsidR="000229E5" w:rsidRPr="00F66F92" w:rsidRDefault="000229E5" w:rsidP="00357702">
            <w:pPr>
              <w:pStyle w:val="VCAAbulletlevel2"/>
              <w:spacing w:after="0"/>
            </w:pPr>
            <w:r w:rsidRPr="00FE7AA7">
              <w:t>View examples of media texts (e.g. advertisements, articles, TV shows) in</w:t>
            </w:r>
            <w:r>
              <w:t xml:space="preserve"> </w:t>
            </w:r>
            <w:sdt>
              <w:sdtPr>
                <w:alias w:val="Keywords"/>
                <w:tag w:val=""/>
                <w:id w:val="1023206853"/>
                <w:placeholder>
                  <w:docPart w:val="021CA84663A647D3BC18BAD97CF5C9C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E7AA7">
              <w:t xml:space="preserve"> that feature older adults and analyse the messages, stereotypes and attitudes conveyed in these representations.</w:t>
            </w:r>
          </w:p>
        </w:tc>
      </w:tr>
      <w:tr w:rsidR="000229E5" w14:paraId="347209AC" w14:textId="77777777" w:rsidTr="00357702">
        <w:trPr>
          <w:cantSplit/>
        </w:trPr>
        <w:tc>
          <w:tcPr>
            <w:tcW w:w="8783" w:type="dxa"/>
          </w:tcPr>
          <w:p w14:paraId="65DB9863" w14:textId="77777777" w:rsidR="000229E5" w:rsidRDefault="000229E5" w:rsidP="00357702">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0229E5" w14:paraId="486B9A32" w14:textId="77777777" w:rsidTr="00357702">
        <w:trPr>
          <w:cantSplit/>
        </w:trPr>
        <w:tc>
          <w:tcPr>
            <w:tcW w:w="8783" w:type="dxa"/>
          </w:tcPr>
          <w:p w14:paraId="15E9E10E" w14:textId="77777777" w:rsidR="000229E5" w:rsidRDefault="000229E5" w:rsidP="00357702">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0229E5" w14:paraId="2A52B2AA" w14:textId="77777777" w:rsidTr="00357702">
        <w:trPr>
          <w:cantSplit/>
        </w:trPr>
        <w:tc>
          <w:tcPr>
            <w:tcW w:w="8783" w:type="dxa"/>
          </w:tcPr>
          <w:p w14:paraId="63074E46" w14:textId="77777777" w:rsidR="000229E5" w:rsidRDefault="000229E5" w:rsidP="00357702">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0229E5" w14:paraId="3DF3512E" w14:textId="77777777" w:rsidTr="00357702">
        <w:trPr>
          <w:cantSplit/>
        </w:trPr>
        <w:tc>
          <w:tcPr>
            <w:tcW w:w="8783" w:type="dxa"/>
            <w:tcBorders>
              <w:bottom w:val="single" w:sz="4" w:space="0" w:color="auto"/>
            </w:tcBorders>
            <w:shd w:val="clear" w:color="auto" w:fill="D9D9D9" w:themeFill="background1" w:themeFillShade="D9"/>
          </w:tcPr>
          <w:p w14:paraId="419CF86D" w14:textId="28226656" w:rsidR="000229E5" w:rsidRPr="008C6AA2" w:rsidRDefault="000229E5" w:rsidP="00357702">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654AB5D3" wp14:editId="7E2E428E">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7" w:name="_Hlk142083761"/>
            <w:r w:rsidRPr="00FE7AA7">
              <w:rPr>
                <w:b/>
                <w:bCs/>
              </w:rPr>
              <w:t xml:space="preserve">Organise an intergenerational dialogue event with older adults from the </w:t>
            </w:r>
            <w:sdt>
              <w:sdtPr>
                <w:rPr>
                  <w:b/>
                  <w:bCs/>
                </w:rPr>
                <w:alias w:val="Keywords"/>
                <w:tag w:val=""/>
                <w:id w:val="143407084"/>
                <w:placeholder>
                  <w:docPart w:val="0C53C8A952E6402EB1DD674252FF508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Serbian</w:t>
                </w:r>
              </w:sdtContent>
            </w:sdt>
            <w:r w:rsidRPr="00FE7AA7">
              <w:rPr>
                <w:b/>
                <w:bCs/>
              </w:rPr>
              <w:t>-speaking community and discuss how their lives have changed over time.</w:t>
            </w:r>
            <w:bookmarkEnd w:id="27"/>
          </w:p>
        </w:tc>
      </w:tr>
      <w:tr w:rsidR="000229E5" w14:paraId="11E7199A" w14:textId="77777777" w:rsidTr="00357702">
        <w:trPr>
          <w:cantSplit/>
        </w:trPr>
        <w:tc>
          <w:tcPr>
            <w:tcW w:w="8783" w:type="dxa"/>
            <w:tcBorders>
              <w:bottom w:val="single" w:sz="4" w:space="0" w:color="auto"/>
            </w:tcBorders>
            <w:shd w:val="clear" w:color="auto" w:fill="auto"/>
          </w:tcPr>
          <w:p w14:paraId="3A7E148C" w14:textId="77777777" w:rsidR="000229E5" w:rsidRDefault="000229E5" w:rsidP="00357702">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0229E5" w14:paraId="195D0F1C" w14:textId="77777777" w:rsidTr="00357702">
        <w:trPr>
          <w:cantSplit/>
        </w:trPr>
        <w:tc>
          <w:tcPr>
            <w:tcW w:w="8783" w:type="dxa"/>
            <w:tcBorders>
              <w:bottom w:val="single" w:sz="4" w:space="0" w:color="auto"/>
            </w:tcBorders>
            <w:shd w:val="clear" w:color="auto" w:fill="auto"/>
          </w:tcPr>
          <w:p w14:paraId="69CDDB25" w14:textId="56AFCF66" w:rsidR="000229E5" w:rsidRPr="00FE7AA7" w:rsidRDefault="000229E5" w:rsidP="00357702">
            <w:pPr>
              <w:pStyle w:val="VCAAbulletlevel2"/>
              <w:spacing w:after="0"/>
            </w:pPr>
            <w:r w:rsidRPr="00FE7AA7">
              <w:t xml:space="preserve">Analyse examples of ageist language in </w:t>
            </w:r>
            <w:sdt>
              <w:sdtPr>
                <w:alias w:val="Keywords"/>
                <w:tag w:val=""/>
                <w:id w:val="1144856130"/>
                <w:placeholder>
                  <w:docPart w:val="DAB2DBA6BF7C49148A0E6253D49EABB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E7AA7">
              <w:t xml:space="preserve"> and discuss how these linguistic choices perpetuate stereotypes. Suggest alternative, respectful ways to refer to older adults.</w:t>
            </w:r>
          </w:p>
        </w:tc>
      </w:tr>
      <w:tr w:rsidR="000229E5" w14:paraId="40599643" w14:textId="77777777" w:rsidTr="00357702">
        <w:trPr>
          <w:cantSplit/>
        </w:trPr>
        <w:tc>
          <w:tcPr>
            <w:tcW w:w="8783" w:type="dxa"/>
            <w:tcBorders>
              <w:bottom w:val="single" w:sz="4" w:space="0" w:color="auto"/>
            </w:tcBorders>
            <w:shd w:val="clear" w:color="auto" w:fill="auto"/>
          </w:tcPr>
          <w:p w14:paraId="22195188" w14:textId="77777777" w:rsidR="000229E5" w:rsidRPr="00FE7AA7" w:rsidRDefault="000229E5" w:rsidP="00357702">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0229E5" w14:paraId="6D6DE394" w14:textId="77777777" w:rsidTr="00357702">
        <w:trPr>
          <w:cantSplit/>
        </w:trPr>
        <w:tc>
          <w:tcPr>
            <w:tcW w:w="8783" w:type="dxa"/>
            <w:tcBorders>
              <w:bottom w:val="single" w:sz="4" w:space="0" w:color="auto"/>
            </w:tcBorders>
            <w:shd w:val="clear" w:color="auto" w:fill="auto"/>
          </w:tcPr>
          <w:p w14:paraId="47E66999" w14:textId="77777777" w:rsidR="000229E5" w:rsidRPr="00FE7AA7" w:rsidRDefault="000229E5" w:rsidP="00357702">
            <w:pPr>
              <w:pStyle w:val="VCAAbulletlevel2"/>
              <w:spacing w:after="0"/>
            </w:pPr>
            <w:r w:rsidRPr="00FE7AA7">
              <w:t xml:space="preserve">Reflect on what you have learned by completing a </w:t>
            </w:r>
            <w:hyperlink r:id="rId44"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0229E5" w14:paraId="14CE1A93" w14:textId="77777777" w:rsidTr="00357702">
        <w:trPr>
          <w:cantSplit/>
        </w:trPr>
        <w:tc>
          <w:tcPr>
            <w:tcW w:w="8783" w:type="dxa"/>
            <w:tcBorders>
              <w:bottom w:val="single" w:sz="4" w:space="0" w:color="auto"/>
            </w:tcBorders>
            <w:shd w:val="clear" w:color="auto" w:fill="auto"/>
          </w:tcPr>
          <w:p w14:paraId="2BC08C2B" w14:textId="0214BBF7" w:rsidR="000229E5" w:rsidRPr="00FE7AA7" w:rsidRDefault="000229E5" w:rsidP="00357702">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9E84379141A94CE0AA7434134B6E8AC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0229E5" w14:paraId="068E8155" w14:textId="77777777" w:rsidTr="00357702">
        <w:trPr>
          <w:cantSplit/>
          <w:trHeight w:val="851"/>
        </w:trPr>
        <w:tc>
          <w:tcPr>
            <w:tcW w:w="8783" w:type="dxa"/>
            <w:tcBorders>
              <w:bottom w:val="single" w:sz="4" w:space="0" w:color="auto"/>
            </w:tcBorders>
            <w:shd w:val="clear" w:color="auto" w:fill="auto"/>
          </w:tcPr>
          <w:p w14:paraId="41DE41C9" w14:textId="77777777" w:rsidR="000229E5" w:rsidRPr="00FE7AA7" w:rsidRDefault="000229E5" w:rsidP="00357702">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0229E5" w14:paraId="54324C91" w14:textId="77777777" w:rsidTr="00357702">
        <w:trPr>
          <w:cantSplit/>
        </w:trPr>
        <w:tc>
          <w:tcPr>
            <w:tcW w:w="8783" w:type="dxa"/>
            <w:tcBorders>
              <w:bottom w:val="nil"/>
            </w:tcBorders>
            <w:shd w:val="clear" w:color="auto" w:fill="FFFFFF" w:themeFill="background1"/>
          </w:tcPr>
          <w:p w14:paraId="24044E08" w14:textId="77777777" w:rsidR="000229E5" w:rsidRDefault="000229E5" w:rsidP="00357702">
            <w:pPr>
              <w:pStyle w:val="VCAAbulletlevel2"/>
              <w:spacing w:after="0"/>
            </w:pPr>
            <w:r w:rsidRPr="00FE7AA7">
              <w:t xml:space="preserve">Write a short story envisioning how society may change as the population ages. </w:t>
            </w:r>
          </w:p>
        </w:tc>
      </w:tr>
      <w:tr w:rsidR="000229E5" w14:paraId="5F7EA54F" w14:textId="77777777" w:rsidTr="00357702">
        <w:tc>
          <w:tcPr>
            <w:tcW w:w="8783" w:type="dxa"/>
            <w:tcBorders>
              <w:bottom w:val="single" w:sz="4" w:space="0" w:color="C6ECFF" w:themeColor="accent1" w:themeTint="33"/>
            </w:tcBorders>
            <w:shd w:val="clear" w:color="auto" w:fill="FFFFFF" w:themeFill="background1"/>
          </w:tcPr>
          <w:p w14:paraId="28B03157" w14:textId="77777777" w:rsidR="000229E5" w:rsidRDefault="000229E5" w:rsidP="00357702">
            <w:pPr>
              <w:pStyle w:val="VCAAbulletlevel2"/>
              <w:numPr>
                <w:ilvl w:val="0"/>
                <w:numId w:val="0"/>
              </w:numPr>
              <w:spacing w:after="0"/>
              <w:ind w:left="360"/>
            </w:pPr>
          </w:p>
          <w:p w14:paraId="0A61A835" w14:textId="77777777" w:rsidR="000229E5" w:rsidRPr="00FE7AA7" w:rsidRDefault="000229E5" w:rsidP="00357702">
            <w:pPr>
              <w:pStyle w:val="VCAAbulletlevel2"/>
              <w:numPr>
                <w:ilvl w:val="0"/>
                <w:numId w:val="0"/>
              </w:numPr>
              <w:spacing w:after="0"/>
              <w:ind w:left="360" w:hanging="360"/>
            </w:pPr>
          </w:p>
        </w:tc>
      </w:tr>
      <w:tr w:rsidR="000229E5" w14:paraId="6A5548EF"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898C069" w14:textId="77777777" w:rsidR="000229E5" w:rsidRPr="000A7273" w:rsidRDefault="000229E5" w:rsidP="00357702">
            <w:pPr>
              <w:pStyle w:val="Heading2"/>
              <w:rPr>
                <w:b/>
                <w:bCs/>
                <w:color w:val="004EA8"/>
              </w:rPr>
            </w:pPr>
            <w:bookmarkStart w:id="28" w:name="_Toc191908832"/>
            <w:r>
              <w:rPr>
                <w:noProof/>
              </w:rPr>
              <w:drawing>
                <wp:anchor distT="0" distB="0" distL="114300" distR="114300" simplePos="0" relativeHeight="251670528" behindDoc="0" locked="0" layoutInCell="1" allowOverlap="1" wp14:anchorId="4FBC38CC" wp14:editId="02DBC3A7">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8"/>
            <w:r>
              <w:t xml:space="preserve"> </w:t>
            </w:r>
          </w:p>
          <w:p w14:paraId="371A4786" w14:textId="0D5BFD63" w:rsidR="000229E5" w:rsidRDefault="000229E5" w:rsidP="00357702">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DC05A0B808AD4A798D056E7C1F640AD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Serbian</w:t>
                </w:r>
              </w:sdtContent>
            </w:sdt>
            <w:r w:rsidRPr="008C6AA2">
              <w:rPr>
                <w:b/>
                <w:bCs/>
                <w:color w:val="004EA8"/>
                <w:sz w:val="32"/>
                <w:szCs w:val="32"/>
              </w:rPr>
              <w:t>-speaking community, discussing how their lives have changed over time.</w:t>
            </w:r>
          </w:p>
          <w:p w14:paraId="0636AF2F" w14:textId="77777777" w:rsidR="000229E5" w:rsidRDefault="000229E5" w:rsidP="00357702">
            <w:pPr>
              <w:pStyle w:val="VCAAbulletlevel2"/>
              <w:numPr>
                <w:ilvl w:val="0"/>
                <w:numId w:val="0"/>
              </w:numPr>
              <w:rPr>
                <w:b/>
                <w:bCs/>
                <w:color w:val="004EA8"/>
                <w:sz w:val="32"/>
                <w:szCs w:val="32"/>
              </w:rPr>
            </w:pPr>
          </w:p>
          <w:p w14:paraId="7AEB46D5" w14:textId="77777777" w:rsidR="000229E5" w:rsidRDefault="000229E5" w:rsidP="00357702">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2F095264" w14:textId="77777777" w:rsidR="000229E5" w:rsidRPr="00FE7AA7" w:rsidRDefault="000229E5" w:rsidP="00357702">
            <w:pPr>
              <w:pStyle w:val="VCAAbulletlevel2"/>
              <w:numPr>
                <w:ilvl w:val="0"/>
                <w:numId w:val="0"/>
              </w:numPr>
              <w:spacing w:after="0"/>
              <w:ind w:left="360"/>
            </w:pPr>
          </w:p>
          <w:p w14:paraId="13AA874B" w14:textId="77777777" w:rsidR="000229E5" w:rsidRDefault="000229E5" w:rsidP="00357702">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10150E3B" w14:textId="77777777" w:rsidR="000229E5" w:rsidRPr="00FE7AA7" w:rsidRDefault="000229E5" w:rsidP="00357702">
            <w:pPr>
              <w:pStyle w:val="VCAAbulletlevel2"/>
              <w:numPr>
                <w:ilvl w:val="0"/>
                <w:numId w:val="0"/>
              </w:numPr>
              <w:spacing w:after="0"/>
            </w:pPr>
          </w:p>
          <w:p w14:paraId="12CFB9F0" w14:textId="4EFD7C7D" w:rsidR="000229E5" w:rsidRDefault="000229E5" w:rsidP="00357702">
            <w:pPr>
              <w:pStyle w:val="VCAAbulletlevel2"/>
              <w:spacing w:after="0"/>
            </w:pPr>
            <w:r w:rsidRPr="00FE7AA7">
              <w:t xml:space="preserve">Select and write a set of questions in </w:t>
            </w:r>
            <w:sdt>
              <w:sdtPr>
                <w:alias w:val="Keywords"/>
                <w:tag w:val=""/>
                <w:id w:val="-1920397118"/>
                <w:placeholder>
                  <w:docPart w:val="04929E525C5146E48FBA90216FD9C77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461CF11F" w14:textId="77777777" w:rsidR="000229E5" w:rsidRPr="00FE7AA7" w:rsidRDefault="000229E5" w:rsidP="00357702">
            <w:pPr>
              <w:pStyle w:val="VCAAbulletlevel2"/>
              <w:numPr>
                <w:ilvl w:val="0"/>
                <w:numId w:val="0"/>
              </w:numPr>
              <w:spacing w:after="0"/>
            </w:pPr>
          </w:p>
          <w:p w14:paraId="5F5B104C" w14:textId="77777777" w:rsidR="000229E5" w:rsidRDefault="000229E5" w:rsidP="00357702">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438D0BE0" w14:textId="77777777" w:rsidR="000229E5" w:rsidRPr="00FE7AA7" w:rsidRDefault="000229E5" w:rsidP="00357702">
            <w:pPr>
              <w:pStyle w:val="VCAAbulletlevel2"/>
              <w:numPr>
                <w:ilvl w:val="0"/>
                <w:numId w:val="0"/>
              </w:numPr>
              <w:spacing w:after="0"/>
            </w:pPr>
          </w:p>
          <w:p w14:paraId="150D692B" w14:textId="5EEE5FE5" w:rsidR="000229E5" w:rsidRDefault="000229E5" w:rsidP="00357702">
            <w:pPr>
              <w:pStyle w:val="VCAAbulletlevel2"/>
              <w:spacing w:after="0"/>
            </w:pPr>
            <w:r w:rsidRPr="00FE7AA7">
              <w:t xml:space="preserve">Invite local </w:t>
            </w:r>
            <w:sdt>
              <w:sdtPr>
                <w:alias w:val="Keywords"/>
                <w:tag w:val=""/>
                <w:id w:val="-282423197"/>
                <w:placeholder>
                  <w:docPart w:val="6D59299FDEC3407B8A7A983ECA9187D2"/>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E7AA7">
              <w:t>-speaking community members to attend an intergenerational dialogue event. Ask your prepared questions, listening actively to the responses, and ask follow-up questions to deepen the discussion.</w:t>
            </w:r>
          </w:p>
          <w:p w14:paraId="3E885377" w14:textId="77777777" w:rsidR="000229E5" w:rsidRPr="00FE7AA7" w:rsidRDefault="000229E5" w:rsidP="00357702">
            <w:pPr>
              <w:pStyle w:val="VCAAbulletlevel2"/>
              <w:numPr>
                <w:ilvl w:val="0"/>
                <w:numId w:val="0"/>
              </w:numPr>
              <w:spacing w:after="0"/>
            </w:pPr>
          </w:p>
          <w:p w14:paraId="0EF6C297" w14:textId="77777777" w:rsidR="000229E5" w:rsidRDefault="000229E5" w:rsidP="00357702">
            <w:pPr>
              <w:pStyle w:val="VCAAbulletlevel2"/>
              <w:spacing w:after="0"/>
            </w:pPr>
            <w:r w:rsidRPr="00FE7AA7">
              <w:t xml:space="preserve">Take notes during the </w:t>
            </w:r>
            <w:r>
              <w:t>interview</w:t>
            </w:r>
            <w:r w:rsidRPr="00FE7AA7">
              <w:t xml:space="preserve"> to capture key insights, memorable anecdotes and lessons learned.</w:t>
            </w:r>
          </w:p>
          <w:p w14:paraId="2B93E3D6" w14:textId="77777777" w:rsidR="000229E5" w:rsidRPr="00FE7AA7" w:rsidRDefault="000229E5" w:rsidP="00357702">
            <w:pPr>
              <w:pStyle w:val="VCAAbulletlevel2"/>
              <w:numPr>
                <w:ilvl w:val="0"/>
                <w:numId w:val="0"/>
              </w:numPr>
              <w:spacing w:after="0"/>
            </w:pPr>
          </w:p>
          <w:p w14:paraId="63985F6F" w14:textId="77777777" w:rsidR="000229E5" w:rsidRDefault="000229E5" w:rsidP="00357702">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6792053B" w14:textId="77777777" w:rsidR="000229E5" w:rsidRPr="00FE7AA7" w:rsidRDefault="000229E5" w:rsidP="00357702">
            <w:pPr>
              <w:pStyle w:val="VCAAbulletlevel2"/>
              <w:numPr>
                <w:ilvl w:val="0"/>
                <w:numId w:val="0"/>
              </w:numPr>
              <w:spacing w:after="0"/>
            </w:pPr>
          </w:p>
          <w:p w14:paraId="67DF9574" w14:textId="77777777" w:rsidR="000229E5" w:rsidRDefault="000229E5" w:rsidP="00357702">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077567FF" w14:textId="77777777" w:rsidR="000229E5" w:rsidRPr="00FE7AA7" w:rsidRDefault="000229E5" w:rsidP="00357702">
            <w:pPr>
              <w:pStyle w:val="VCAAbulletlevel2"/>
              <w:numPr>
                <w:ilvl w:val="0"/>
                <w:numId w:val="0"/>
              </w:numPr>
              <w:spacing w:after="0"/>
            </w:pPr>
          </w:p>
          <w:p w14:paraId="3E2367D8" w14:textId="77777777" w:rsidR="000229E5" w:rsidRDefault="000229E5" w:rsidP="00357702">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6F53AADF" w14:textId="77777777" w:rsidR="000229E5" w:rsidRPr="00FE7AA7" w:rsidRDefault="000229E5" w:rsidP="00357702">
            <w:pPr>
              <w:pStyle w:val="VCAAbulletlevel2"/>
              <w:numPr>
                <w:ilvl w:val="0"/>
                <w:numId w:val="0"/>
              </w:numPr>
              <w:spacing w:after="0"/>
            </w:pPr>
          </w:p>
          <w:p w14:paraId="77CF324E" w14:textId="77777777" w:rsidR="000229E5" w:rsidRDefault="000229E5" w:rsidP="00357702">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62C9DFEE" w14:textId="77777777" w:rsidR="000229E5" w:rsidRPr="00FE7AA7" w:rsidRDefault="000229E5" w:rsidP="00357702">
            <w:pPr>
              <w:pStyle w:val="VCAAbulletlevel2"/>
              <w:numPr>
                <w:ilvl w:val="0"/>
                <w:numId w:val="0"/>
              </w:numPr>
            </w:pPr>
          </w:p>
          <w:p w14:paraId="75A0A891" w14:textId="77777777" w:rsidR="000229E5" w:rsidRDefault="000229E5" w:rsidP="00357702">
            <w:pPr>
              <w:pStyle w:val="VCAAbulletlevel2"/>
              <w:spacing w:after="0"/>
            </w:pPr>
            <w:r w:rsidRPr="00FE7AA7">
              <w:t>Share your reflections with the class, allowing for further discussions and insights.</w:t>
            </w:r>
          </w:p>
          <w:p w14:paraId="2F6FAD3A" w14:textId="77777777" w:rsidR="000229E5" w:rsidRPr="0066155E" w:rsidRDefault="000229E5" w:rsidP="00357702">
            <w:pPr>
              <w:pStyle w:val="VCAAbulletlevel2"/>
              <w:numPr>
                <w:ilvl w:val="0"/>
                <w:numId w:val="0"/>
              </w:numPr>
              <w:spacing w:after="0"/>
            </w:pPr>
          </w:p>
        </w:tc>
      </w:tr>
    </w:tbl>
    <w:p w14:paraId="64DBE1DF" w14:textId="77777777" w:rsidR="000229E5" w:rsidRDefault="000229E5" w:rsidP="000229E5">
      <w:bookmarkStart w:id="29" w:name="_Hlk179282842"/>
    </w:p>
    <w:p w14:paraId="62751B2D" w14:textId="77777777" w:rsidR="000229E5" w:rsidRDefault="000229E5" w:rsidP="000229E5">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F040C4" w14:paraId="243B1A34" w14:textId="77777777" w:rsidTr="00357702">
        <w:trPr>
          <w:trHeight w:val="274"/>
        </w:trPr>
        <w:tc>
          <w:tcPr>
            <w:tcW w:w="2197" w:type="dxa"/>
            <w:shd w:val="clear" w:color="auto" w:fill="0F7EB4"/>
          </w:tcPr>
          <w:p w14:paraId="41A06E28" w14:textId="77777777" w:rsidR="000229E5" w:rsidRPr="00F040C4" w:rsidRDefault="000229E5" w:rsidP="00357702">
            <w:pPr>
              <w:pStyle w:val="VCAAtablecondensedheading"/>
              <w:rPr>
                <w:b w:val="0"/>
              </w:rPr>
            </w:pPr>
            <w:r w:rsidRPr="00F040C4">
              <w:t xml:space="preserve">Concept </w:t>
            </w:r>
          </w:p>
        </w:tc>
        <w:tc>
          <w:tcPr>
            <w:tcW w:w="2197" w:type="dxa"/>
            <w:shd w:val="clear" w:color="auto" w:fill="0F7EB4"/>
          </w:tcPr>
          <w:p w14:paraId="42AEC215" w14:textId="77777777" w:rsidR="000229E5" w:rsidRPr="00F040C4" w:rsidRDefault="000229E5" w:rsidP="00357702">
            <w:pPr>
              <w:pStyle w:val="VCAAtablecondensedheading"/>
              <w:rPr>
                <w:b w:val="0"/>
              </w:rPr>
            </w:pPr>
            <w:r w:rsidRPr="00F040C4">
              <w:t>Perspective</w:t>
            </w:r>
          </w:p>
        </w:tc>
        <w:tc>
          <w:tcPr>
            <w:tcW w:w="2197" w:type="dxa"/>
            <w:shd w:val="clear" w:color="auto" w:fill="0F7EB4"/>
          </w:tcPr>
          <w:p w14:paraId="45587965" w14:textId="77777777" w:rsidR="000229E5" w:rsidRPr="00F040C4" w:rsidRDefault="000229E5" w:rsidP="00357702">
            <w:pPr>
              <w:pStyle w:val="VCAAtablecondensedheading"/>
              <w:rPr>
                <w:b w:val="0"/>
              </w:rPr>
            </w:pPr>
            <w:r w:rsidRPr="00F040C4">
              <w:t>Topic</w:t>
            </w:r>
          </w:p>
        </w:tc>
        <w:tc>
          <w:tcPr>
            <w:tcW w:w="2198" w:type="dxa"/>
            <w:shd w:val="clear" w:color="auto" w:fill="0F7EB4"/>
          </w:tcPr>
          <w:p w14:paraId="6E35E264" w14:textId="77777777" w:rsidR="000229E5" w:rsidRPr="00F040C4" w:rsidRDefault="000229E5" w:rsidP="00357702">
            <w:pPr>
              <w:pStyle w:val="VCAAtablecondensedheading"/>
              <w:rPr>
                <w:b w:val="0"/>
              </w:rPr>
            </w:pPr>
            <w:r w:rsidRPr="00F040C4">
              <w:t>Subtopic</w:t>
            </w:r>
          </w:p>
        </w:tc>
      </w:tr>
      <w:tr w:rsidR="000229E5" w:rsidRPr="00F040C4" w14:paraId="00A15F34" w14:textId="77777777" w:rsidTr="009D6542">
        <w:trPr>
          <w:trHeight w:val="1701"/>
        </w:trPr>
        <w:tc>
          <w:tcPr>
            <w:tcW w:w="2197" w:type="dxa"/>
            <w:vAlign w:val="center"/>
          </w:tcPr>
          <w:p w14:paraId="0A690ABF" w14:textId="77777777" w:rsidR="000229E5" w:rsidRPr="002256A5" w:rsidRDefault="000229E5" w:rsidP="00357702">
            <w:pPr>
              <w:pStyle w:val="VCAAbody"/>
              <w:jc w:val="center"/>
            </w:pPr>
            <w:r w:rsidRPr="007B1023">
              <w:t>Legacy</w:t>
            </w:r>
          </w:p>
        </w:tc>
        <w:tc>
          <w:tcPr>
            <w:tcW w:w="2197" w:type="dxa"/>
            <w:vAlign w:val="center"/>
          </w:tcPr>
          <w:p w14:paraId="7ACDEA4B" w14:textId="77777777" w:rsidR="000229E5" w:rsidRPr="00F040C4" w:rsidRDefault="000229E5" w:rsidP="00357702">
            <w:pPr>
              <w:pStyle w:val="VCAAbody"/>
              <w:jc w:val="center"/>
            </w:pPr>
            <w:r w:rsidRPr="00387AF6">
              <w:t>Community</w:t>
            </w:r>
          </w:p>
        </w:tc>
        <w:tc>
          <w:tcPr>
            <w:tcW w:w="2197" w:type="dxa"/>
            <w:vAlign w:val="center"/>
          </w:tcPr>
          <w:p w14:paraId="48A24631" w14:textId="77777777" w:rsidR="000229E5" w:rsidRPr="00F040C4" w:rsidRDefault="000229E5" w:rsidP="00357702">
            <w:pPr>
              <w:pStyle w:val="VCAAbody"/>
              <w:jc w:val="center"/>
            </w:pPr>
            <w:r w:rsidRPr="00387AF6">
              <w:t>History and traditions</w:t>
            </w:r>
          </w:p>
        </w:tc>
        <w:tc>
          <w:tcPr>
            <w:tcW w:w="2198" w:type="dxa"/>
            <w:vAlign w:val="center"/>
          </w:tcPr>
          <w:p w14:paraId="146BA4E3" w14:textId="46DD5F8B" w:rsidR="000229E5" w:rsidRPr="00F040C4" w:rsidRDefault="000229E5" w:rsidP="00357702">
            <w:pPr>
              <w:pStyle w:val="VCAAbody"/>
              <w:jc w:val="center"/>
            </w:pPr>
            <w:r w:rsidRPr="00387AF6">
              <w:t xml:space="preserve">Impact of a famous </w:t>
            </w:r>
            <w:sdt>
              <w:sdtPr>
                <w:alias w:val="Keywords"/>
                <w:tag w:val=""/>
                <w:id w:val="-2091535985"/>
                <w:placeholder>
                  <w:docPart w:val="47C79442F5AA4ABF928681D8EA6ED52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49CDECFC" w14:textId="77777777" w:rsidR="000229E5" w:rsidRPr="007733F6" w:rsidRDefault="000229E5" w:rsidP="000229E5">
      <w:pPr>
        <w:pStyle w:val="Heading2"/>
        <w:rPr>
          <w:sz w:val="28"/>
        </w:rPr>
      </w:pPr>
      <w:bookmarkStart w:id="30" w:name="_Toc183082947"/>
      <w:bookmarkStart w:id="31" w:name="_Toc183089420"/>
      <w:bookmarkStart w:id="32" w:name="_Toc183090508"/>
      <w:bookmarkStart w:id="33" w:name="_Toc183091014"/>
      <w:bookmarkStart w:id="34" w:name="_Toc189485933"/>
      <w:bookmarkStart w:id="35" w:name="_Toc191908833"/>
      <w:r w:rsidRPr="00633101">
        <w:rPr>
          <w:sz w:val="28"/>
        </w:rPr>
        <w:t xml:space="preserve">Outcome </w:t>
      </w:r>
      <w:r>
        <w:rPr>
          <w:sz w:val="28"/>
        </w:rPr>
        <w:t>3</w:t>
      </w:r>
      <w:bookmarkEnd w:id="30"/>
      <w:bookmarkEnd w:id="31"/>
      <w:bookmarkEnd w:id="32"/>
      <w:bookmarkEnd w:id="33"/>
      <w:bookmarkEnd w:id="34"/>
      <w:bookmarkEnd w:id="35"/>
      <w:r w:rsidRPr="007733F6">
        <w:rPr>
          <w:sz w:val="28"/>
        </w:rPr>
        <w:tab/>
      </w:r>
    </w:p>
    <w:p w14:paraId="7C0967FF" w14:textId="1947513B" w:rsidR="000229E5" w:rsidRPr="00387AF6" w:rsidRDefault="000229E5" w:rsidP="000229E5">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506D7D850AEB48B8AFA1130A162BFC1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D9B2825689F94EBD84403B46C74294A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387AF6">
        <w:rPr>
          <w:shd w:val="clear" w:color="auto" w:fill="FFFFFF"/>
        </w:rPr>
        <w:t xml:space="preserve">-speakers on the subtopic related to Australia that has been studied. </w:t>
      </w:r>
    </w:p>
    <w:p w14:paraId="0FE78EE3" w14:textId="77777777" w:rsidR="000229E5" w:rsidRPr="00753F1C" w:rsidRDefault="000229E5" w:rsidP="000229E5">
      <w:pPr>
        <w:pStyle w:val="Heading2"/>
        <w:rPr>
          <w:sz w:val="24"/>
          <w:szCs w:val="24"/>
        </w:rPr>
      </w:pPr>
      <w:bookmarkStart w:id="36" w:name="_Toc183082948"/>
      <w:bookmarkStart w:id="37" w:name="_Toc183089421"/>
      <w:bookmarkStart w:id="38" w:name="_Toc183090509"/>
      <w:bookmarkStart w:id="39" w:name="_Toc183091015"/>
      <w:bookmarkStart w:id="40" w:name="_Toc189485934"/>
      <w:bookmarkStart w:id="41" w:name="_Toc191908834"/>
      <w:r w:rsidRPr="00633101">
        <w:rPr>
          <w:sz w:val="24"/>
          <w:szCs w:val="24"/>
        </w:rPr>
        <w:t>Examples of learning activities</w:t>
      </w:r>
      <w:bookmarkEnd w:id="36"/>
      <w:bookmarkEnd w:id="37"/>
      <w:bookmarkEnd w:id="38"/>
      <w:bookmarkEnd w:id="39"/>
      <w:bookmarkEnd w:id="40"/>
      <w:bookmarkEnd w:id="4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229E5" w14:paraId="4C067316" w14:textId="77777777" w:rsidTr="00357702">
        <w:tc>
          <w:tcPr>
            <w:tcW w:w="8783" w:type="dxa"/>
          </w:tcPr>
          <w:p w14:paraId="416147A6" w14:textId="16B72FE0" w:rsidR="000229E5" w:rsidRPr="00F66F92" w:rsidRDefault="000229E5" w:rsidP="00357702">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F2A5F32C958D4F87B3ED797FD201584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0229E5" w14:paraId="1690B847" w14:textId="77777777" w:rsidTr="00357702">
        <w:tc>
          <w:tcPr>
            <w:tcW w:w="8783" w:type="dxa"/>
          </w:tcPr>
          <w:p w14:paraId="2E79ED48" w14:textId="7EE5A8FE" w:rsidR="000229E5" w:rsidRPr="00F66F92" w:rsidRDefault="000229E5" w:rsidP="00357702">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78200D0A3201423FB8EAC15C6C913C7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t xml:space="preserve"> speaking person in their chosen field, both in Australia and around the world.</w:t>
            </w:r>
          </w:p>
        </w:tc>
      </w:tr>
      <w:tr w:rsidR="000229E5" w14:paraId="42EE24FA" w14:textId="77777777" w:rsidTr="00357702">
        <w:tc>
          <w:tcPr>
            <w:tcW w:w="8783" w:type="dxa"/>
          </w:tcPr>
          <w:p w14:paraId="48FA3C75" w14:textId="77777777" w:rsidR="000229E5" w:rsidRPr="00F66F92" w:rsidRDefault="000229E5" w:rsidP="00357702">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0229E5" w14:paraId="2E5433A3" w14:textId="77777777" w:rsidTr="00357702">
        <w:tc>
          <w:tcPr>
            <w:tcW w:w="8783" w:type="dxa"/>
          </w:tcPr>
          <w:p w14:paraId="450D67CE" w14:textId="1AE25673" w:rsidR="000229E5" w:rsidRPr="00F66F92" w:rsidRDefault="000229E5" w:rsidP="00357702">
            <w:pPr>
              <w:pStyle w:val="VCAAbulletlevel2"/>
            </w:pPr>
            <w:r w:rsidRPr="007B1023">
              <w:t xml:space="preserve">Create and display a digital presentation in </w:t>
            </w:r>
            <w:sdt>
              <w:sdtPr>
                <w:rPr>
                  <w:rStyle w:val="VCAAbodyChar"/>
                  <w:sz w:val="22"/>
                  <w:szCs w:val="22"/>
                </w:rPr>
                <w:alias w:val="Keywords"/>
                <w:tag w:val=""/>
                <w:id w:val="-1139331684"/>
                <w:placeholder>
                  <w:docPart w:val="1BA31D1726684BE49A478BEE8B56FC0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7B1023">
              <w:t xml:space="preserve"> about a famous </w:t>
            </w:r>
            <w:sdt>
              <w:sdtPr>
                <w:rPr>
                  <w:rStyle w:val="VCAAbodyChar"/>
                  <w:sz w:val="22"/>
                  <w:szCs w:val="22"/>
                </w:rPr>
                <w:alias w:val="Keywords"/>
                <w:tag w:val=""/>
                <w:id w:val="-1456022146"/>
                <w:placeholder>
                  <w:docPart w:val="88F73C238E954A229533631D9DB5B96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B22B9E5BF8314A089804D53BEB9E748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t>-</w:t>
            </w:r>
            <w:r w:rsidRPr="007B1023">
              <w:t xml:space="preserve">speaking people in their chosen field in Australia and around the world. Then, participate in a </w:t>
            </w:r>
            <w:hyperlink r:id="rId45"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0229E5" w14:paraId="13E4636C" w14:textId="77777777" w:rsidTr="00357702">
        <w:tc>
          <w:tcPr>
            <w:tcW w:w="8783" w:type="dxa"/>
          </w:tcPr>
          <w:p w14:paraId="6F4DB9F8" w14:textId="45F184CB" w:rsidR="000229E5" w:rsidRPr="00F66F92" w:rsidRDefault="000229E5" w:rsidP="00357702">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FA01C2A4B2C44807A466F2B950A01B7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0229E5" w14:paraId="5558FB46" w14:textId="77777777" w:rsidTr="00357702">
        <w:tc>
          <w:tcPr>
            <w:tcW w:w="8783" w:type="dxa"/>
          </w:tcPr>
          <w:p w14:paraId="3BC6D152" w14:textId="6D03F4DB" w:rsidR="000229E5" w:rsidRPr="00F66F92" w:rsidRDefault="000229E5" w:rsidP="00357702">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B9AE1F0DB6E6479095ECF6C8C1C8D3F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4870BC">
              <w:t xml:space="preserve">-speaking people throughout history. Compare one </w:t>
            </w:r>
            <w:sdt>
              <w:sdtPr>
                <w:rPr>
                  <w:rStyle w:val="VCAAbodyChar"/>
                  <w:sz w:val="22"/>
                  <w:szCs w:val="22"/>
                </w:rPr>
                <w:alias w:val="Keywords"/>
                <w:tag w:val=""/>
                <w:id w:val="-753042568"/>
                <w:placeholder>
                  <w:docPart w:val="D396FF43357242BF8290D6274C03D73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4870BC">
              <w:t xml:space="preserve">-speaking person’s achievements to a person from a similar field of endeavour in Australia. Analyse their achievements and the impacts they had in their fields of endeavour using a </w:t>
            </w:r>
            <w:hyperlink r:id="rId46" w:history="1">
              <w:r w:rsidRPr="004870BC">
                <w:rPr>
                  <w:rStyle w:val="Hyperlink"/>
                </w:rPr>
                <w:t>KWHL chart</w:t>
              </w:r>
            </w:hyperlink>
            <w:r w:rsidRPr="004870BC">
              <w:t>.</w:t>
            </w:r>
          </w:p>
        </w:tc>
      </w:tr>
      <w:tr w:rsidR="000229E5" w14:paraId="62C49571" w14:textId="77777777" w:rsidTr="00357702">
        <w:tc>
          <w:tcPr>
            <w:tcW w:w="8783" w:type="dxa"/>
          </w:tcPr>
          <w:p w14:paraId="51AC8704" w14:textId="5351AD10" w:rsidR="000229E5" w:rsidRPr="00F66F92" w:rsidRDefault="000229E5" w:rsidP="00357702">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C14AF6DF6B684E9E8924F44A7D3F45D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F9E99524FBD843839CFC68FF7BD8952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4870BC">
              <w:t>-speaking person throughout the speech.</w:t>
            </w:r>
          </w:p>
        </w:tc>
      </w:tr>
      <w:tr w:rsidR="000229E5" w14:paraId="3F4BE4FA" w14:textId="77777777" w:rsidTr="00357702">
        <w:tc>
          <w:tcPr>
            <w:tcW w:w="8783" w:type="dxa"/>
          </w:tcPr>
          <w:p w14:paraId="2AA60CF5" w14:textId="77777777" w:rsidR="000229E5" w:rsidRPr="00F66F92" w:rsidRDefault="000229E5" w:rsidP="00357702">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0229E5" w14:paraId="48938BF3" w14:textId="77777777" w:rsidTr="00357702">
        <w:tc>
          <w:tcPr>
            <w:tcW w:w="8783" w:type="dxa"/>
          </w:tcPr>
          <w:p w14:paraId="5D9C19B8" w14:textId="77777777" w:rsidR="000229E5" w:rsidRDefault="000229E5" w:rsidP="00357702">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0229E5" w14:paraId="68A33D4B" w14:textId="77777777" w:rsidTr="00357702">
        <w:tc>
          <w:tcPr>
            <w:tcW w:w="8783" w:type="dxa"/>
          </w:tcPr>
          <w:p w14:paraId="5F6CB687" w14:textId="04EFC5E6" w:rsidR="000229E5" w:rsidRDefault="000229E5" w:rsidP="00357702">
            <w:pPr>
              <w:pStyle w:val="VCAAbulletlevel2"/>
            </w:pPr>
            <w:r w:rsidRPr="004870BC">
              <w:t xml:space="preserve">Participate in a </w:t>
            </w:r>
            <w:hyperlink r:id="rId47" w:anchor="link87" w:history="1">
              <w:r w:rsidRPr="004870BC">
                <w:rPr>
                  <w:rStyle w:val="Hyperlink"/>
                </w:rPr>
                <w:t>‘hot seat’ activity</w:t>
              </w:r>
            </w:hyperlink>
            <w:r w:rsidRPr="004870BC">
              <w:t xml:space="preserve"> where you assume</w:t>
            </w:r>
            <w:r w:rsidR="00FE4545">
              <w:t xml:space="preserve"> </w:t>
            </w:r>
            <w:r w:rsidR="00FE4545" w:rsidRPr="004870BC">
              <w:t>either</w:t>
            </w:r>
            <w:r w:rsidRPr="004870BC">
              <w:t xml:space="preserve"> the role of a famous </w:t>
            </w:r>
            <w:sdt>
              <w:sdtPr>
                <w:rPr>
                  <w:rStyle w:val="VCAAbodyChar"/>
                  <w:sz w:val="22"/>
                  <w:szCs w:val="22"/>
                </w:rPr>
                <w:alias w:val="Keywords"/>
                <w:tag w:val=""/>
                <w:id w:val="1023130550"/>
                <w:placeholder>
                  <w:docPart w:val="12409FE842114B1A895E16896263F1D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0229E5" w14:paraId="3B61D91F" w14:textId="77777777" w:rsidTr="00357702">
        <w:tc>
          <w:tcPr>
            <w:tcW w:w="8783" w:type="dxa"/>
          </w:tcPr>
          <w:p w14:paraId="597367CC" w14:textId="7D87C23F" w:rsidR="000229E5" w:rsidRDefault="000229E5" w:rsidP="00357702">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5E045B9F128749858D015F07F060263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Serbian</w:t>
                </w:r>
              </w:sdtContent>
            </w:sdt>
            <w:r w:rsidRPr="004F1F91">
              <w:t>-speaking person's life or showcasing their impact in their chosen field. Incorporate historical details and dialogue to showcase their contributions in an Australia</w:t>
            </w:r>
            <w:r w:rsidR="00FE4545">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0229E5" w14:paraId="4D9EB77F" w14:textId="77777777" w:rsidTr="00357702">
        <w:tc>
          <w:tcPr>
            <w:tcW w:w="8783" w:type="dxa"/>
          </w:tcPr>
          <w:p w14:paraId="33D35633" w14:textId="7C8A0534" w:rsidR="000229E5" w:rsidRPr="004F1F91" w:rsidRDefault="000229E5" w:rsidP="00357702">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9EC7A7297FE74ADCACBB5EE6129D9F9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0229E5" w14:paraId="58C8F5C9" w14:textId="77777777" w:rsidTr="00357702">
        <w:tc>
          <w:tcPr>
            <w:tcW w:w="8783" w:type="dxa"/>
          </w:tcPr>
          <w:p w14:paraId="5CF25C3A" w14:textId="72252726" w:rsidR="000229E5" w:rsidRPr="004F1F91" w:rsidRDefault="000229E5" w:rsidP="00357702">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7C06BB615DF64602AB58484E532C495E"/>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0229E5" w14:paraId="389F3A75" w14:textId="77777777" w:rsidTr="00357702">
        <w:tc>
          <w:tcPr>
            <w:tcW w:w="8783" w:type="dxa"/>
            <w:tcBorders>
              <w:bottom w:val="single" w:sz="4" w:space="0" w:color="auto"/>
            </w:tcBorders>
            <w:shd w:val="clear" w:color="auto" w:fill="D9D9D9" w:themeFill="background1" w:themeFillShade="D9"/>
          </w:tcPr>
          <w:p w14:paraId="3089FC42" w14:textId="5ABF2421" w:rsidR="000229E5" w:rsidRPr="008C6AA2" w:rsidRDefault="000229E5" w:rsidP="00357702">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43ED9377" wp14:editId="0C3F261C">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A1417DBBD0474A67A85F6045DCE56E1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Serbian</w:t>
                </w:r>
              </w:sdtContent>
            </w:sdt>
            <w:r>
              <w:rPr>
                <w:b/>
                <w:bCs/>
              </w:rPr>
              <w:t>-speaking person in their field of endeavour in Australia.</w:t>
            </w:r>
          </w:p>
        </w:tc>
      </w:tr>
      <w:tr w:rsidR="000229E5" w14:paraId="5CE632AE" w14:textId="77777777" w:rsidTr="00357702">
        <w:tc>
          <w:tcPr>
            <w:tcW w:w="8783" w:type="dxa"/>
            <w:tcBorders>
              <w:bottom w:val="single" w:sz="4" w:space="0" w:color="B5E2F1"/>
            </w:tcBorders>
            <w:shd w:val="clear" w:color="auto" w:fill="FFFFFF" w:themeFill="background1"/>
          </w:tcPr>
          <w:p w14:paraId="4F92631C" w14:textId="77777777" w:rsidR="000229E5" w:rsidRDefault="000229E5" w:rsidP="00357702">
            <w:pPr>
              <w:pStyle w:val="VCAAbulletlevel2"/>
              <w:numPr>
                <w:ilvl w:val="0"/>
                <w:numId w:val="0"/>
              </w:numPr>
              <w:spacing w:after="0"/>
              <w:ind w:left="360"/>
            </w:pPr>
          </w:p>
          <w:p w14:paraId="3DF10363" w14:textId="77777777" w:rsidR="000229E5" w:rsidRDefault="000229E5" w:rsidP="00357702">
            <w:pPr>
              <w:pStyle w:val="VCAAbulletlevel2"/>
              <w:numPr>
                <w:ilvl w:val="0"/>
                <w:numId w:val="0"/>
              </w:numPr>
              <w:spacing w:after="0"/>
              <w:ind w:left="360"/>
            </w:pPr>
          </w:p>
          <w:p w14:paraId="621BBB1D" w14:textId="77777777" w:rsidR="000229E5" w:rsidRDefault="000229E5" w:rsidP="00357702">
            <w:pPr>
              <w:pStyle w:val="VCAAbulletlevel2"/>
              <w:numPr>
                <w:ilvl w:val="0"/>
                <w:numId w:val="0"/>
              </w:numPr>
              <w:spacing w:after="0"/>
              <w:ind w:left="360"/>
            </w:pPr>
          </w:p>
        </w:tc>
      </w:tr>
      <w:tr w:rsidR="000229E5" w14:paraId="08557E07"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63333AD" w14:textId="77777777" w:rsidR="000229E5" w:rsidRPr="00AB43C5" w:rsidRDefault="000229E5" w:rsidP="00357702">
            <w:pPr>
              <w:pStyle w:val="Heading2"/>
              <w:rPr>
                <w:b/>
                <w:bCs/>
                <w:color w:val="004EA8"/>
              </w:rPr>
            </w:pPr>
            <w:bookmarkStart w:id="42" w:name="_Toc183082949"/>
            <w:bookmarkStart w:id="43" w:name="_Toc183089422"/>
            <w:bookmarkStart w:id="44" w:name="_Toc183090510"/>
            <w:bookmarkStart w:id="45" w:name="_Toc183091016"/>
            <w:bookmarkStart w:id="46" w:name="_Toc189485935"/>
            <w:bookmarkStart w:id="47" w:name="_Toc191908835"/>
            <w:r>
              <w:rPr>
                <w:noProof/>
              </w:rPr>
              <w:drawing>
                <wp:anchor distT="0" distB="0" distL="114300" distR="114300" simplePos="0" relativeHeight="251696128" behindDoc="0" locked="0" layoutInCell="1" allowOverlap="1" wp14:anchorId="6DA5BD89" wp14:editId="0A6527E9">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2"/>
            <w:bookmarkEnd w:id="43"/>
            <w:bookmarkEnd w:id="44"/>
            <w:bookmarkEnd w:id="45"/>
            <w:bookmarkEnd w:id="46"/>
            <w:bookmarkEnd w:id="47"/>
            <w:r>
              <w:t xml:space="preserve"> </w:t>
            </w:r>
          </w:p>
          <w:p w14:paraId="75522DFD" w14:textId="4EF3B39C" w:rsidR="000229E5" w:rsidRDefault="000229E5" w:rsidP="00357702">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9F630716A9444874A3417C50CF3B198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Serbian</w:t>
                </w:r>
              </w:sdtContent>
            </w:sdt>
            <w:r w:rsidRPr="004F1F91">
              <w:rPr>
                <w:b/>
                <w:bCs/>
                <w:color w:val="004EA8"/>
                <w:sz w:val="32"/>
                <w:szCs w:val="32"/>
              </w:rPr>
              <w:t xml:space="preserve">-speaking person in their field of endeavour in Australia.  </w:t>
            </w:r>
          </w:p>
          <w:p w14:paraId="6CBB4150" w14:textId="77777777" w:rsidR="000229E5" w:rsidRDefault="000229E5" w:rsidP="00357702">
            <w:pPr>
              <w:pStyle w:val="VCAAbulletlevel2"/>
              <w:numPr>
                <w:ilvl w:val="0"/>
                <w:numId w:val="0"/>
              </w:numPr>
              <w:rPr>
                <w:b/>
                <w:bCs/>
                <w:color w:val="004EA8"/>
                <w:sz w:val="32"/>
                <w:szCs w:val="32"/>
              </w:rPr>
            </w:pPr>
          </w:p>
          <w:p w14:paraId="66C58462" w14:textId="09968B9D" w:rsidR="000229E5" w:rsidRPr="004F1F91" w:rsidRDefault="000229E5" w:rsidP="00357702">
            <w:pPr>
              <w:pStyle w:val="VCAAbulletlevel2"/>
            </w:pPr>
            <w:r w:rsidRPr="004F1F91">
              <w:t>Listen to and read a speech</w:t>
            </w:r>
            <w:r w:rsidR="00FE4545">
              <w:t xml:space="preserve"> in </w:t>
            </w:r>
            <w:sdt>
              <w:sdtPr>
                <w:alias w:val="Keywords"/>
                <w:tag w:val=""/>
                <w:id w:val="-716499115"/>
                <w:placeholder>
                  <w:docPart w:val="1ABE454C21794A0A9A136741EFDBA029"/>
                </w:placeholder>
                <w:dataBinding w:prefixMappings="xmlns:ns0='http://purl.org/dc/elements/1.1/' xmlns:ns1='http://schemas.openxmlformats.org/package/2006/metadata/core-properties' " w:xpath="/ns1:coreProperties[1]/ns1:keywords[1]" w:storeItemID="{6C3C8BC8-F283-45AE-878A-BAB7291924A1}"/>
                <w:text/>
              </w:sdtPr>
              <w:sdtEndPr/>
              <w:sdtContent>
                <w:r w:rsidR="00FE4545">
                  <w:t>Serbian</w:t>
                </w:r>
              </w:sdtContent>
            </w:sdt>
            <w:r w:rsidR="00FE4545">
              <w:t xml:space="preserve"> </w:t>
            </w:r>
            <w:r w:rsidRPr="004F1F91">
              <w:t xml:space="preserve">about a significant historical figure.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42749A37" w14:textId="77777777" w:rsidR="000229E5" w:rsidRPr="00FE7AA7" w:rsidRDefault="000229E5" w:rsidP="00357702">
            <w:pPr>
              <w:pStyle w:val="VCAAbulletlevel2"/>
              <w:numPr>
                <w:ilvl w:val="0"/>
                <w:numId w:val="0"/>
              </w:numPr>
              <w:spacing w:after="0"/>
              <w:ind w:left="360"/>
            </w:pPr>
          </w:p>
          <w:p w14:paraId="0E4CF811" w14:textId="089A7514" w:rsidR="000229E5" w:rsidRPr="004F1F91" w:rsidRDefault="000229E5" w:rsidP="00357702">
            <w:pPr>
              <w:pStyle w:val="VCAAbulletlevel2"/>
            </w:pPr>
            <w:r w:rsidRPr="004F1F91">
              <w:t xml:space="preserve">Research a famous </w:t>
            </w:r>
            <w:sdt>
              <w:sdtPr>
                <w:alias w:val="Keywords"/>
                <w:tag w:val=""/>
                <w:id w:val="-1527247210"/>
                <w:placeholder>
                  <w:docPart w:val="34FFDFAE4C594BB19D70124846F08D39"/>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39D54D9D" w14:textId="77777777" w:rsidR="000229E5" w:rsidRPr="00FE7AA7" w:rsidRDefault="000229E5" w:rsidP="00357702">
            <w:pPr>
              <w:pStyle w:val="VCAAbulletlevel2"/>
              <w:numPr>
                <w:ilvl w:val="0"/>
                <w:numId w:val="0"/>
              </w:numPr>
              <w:spacing w:after="0"/>
            </w:pPr>
          </w:p>
          <w:p w14:paraId="470F44AB" w14:textId="5B28F816" w:rsidR="000229E5" w:rsidRPr="004F1F91" w:rsidRDefault="000229E5" w:rsidP="00357702">
            <w:pPr>
              <w:pStyle w:val="VCAAbulletlevel2"/>
            </w:pPr>
            <w:r w:rsidRPr="004F1F91">
              <w:t xml:space="preserve">Identify and select quotes and anecdotes related to the famous </w:t>
            </w:r>
            <w:sdt>
              <w:sdtPr>
                <w:alias w:val="Keywords"/>
                <w:tag w:val=""/>
                <w:id w:val="-1613512085"/>
                <w:placeholder>
                  <w:docPart w:val="F80273D04EA24AC1A4339D2C3F319C5F"/>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2FCA3CA6" w14:textId="77777777" w:rsidR="000229E5" w:rsidRPr="00FE7AA7" w:rsidRDefault="000229E5" w:rsidP="00357702">
            <w:pPr>
              <w:pStyle w:val="VCAAbulletlevel2"/>
              <w:numPr>
                <w:ilvl w:val="0"/>
                <w:numId w:val="0"/>
              </w:numPr>
              <w:spacing w:after="0"/>
            </w:pPr>
          </w:p>
          <w:p w14:paraId="7C856EB0" w14:textId="77777777" w:rsidR="000229E5" w:rsidRPr="004F1F91" w:rsidRDefault="000229E5" w:rsidP="00357702">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25F45398" w14:textId="77777777" w:rsidR="000229E5" w:rsidRPr="00FE7AA7" w:rsidRDefault="000229E5" w:rsidP="00357702">
            <w:pPr>
              <w:pStyle w:val="VCAAbulletlevel2"/>
              <w:numPr>
                <w:ilvl w:val="0"/>
                <w:numId w:val="0"/>
              </w:numPr>
              <w:spacing w:after="0"/>
            </w:pPr>
          </w:p>
          <w:p w14:paraId="2937B939" w14:textId="77777777" w:rsidR="000229E5" w:rsidRDefault="000229E5" w:rsidP="00357702">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59C992BA" w14:textId="77777777" w:rsidR="000229E5" w:rsidRPr="00FE7AA7" w:rsidRDefault="000229E5" w:rsidP="00357702">
            <w:pPr>
              <w:pStyle w:val="VCAAbulletlevel2"/>
              <w:numPr>
                <w:ilvl w:val="0"/>
                <w:numId w:val="0"/>
              </w:numPr>
              <w:spacing w:after="0"/>
            </w:pPr>
          </w:p>
          <w:p w14:paraId="250ECD4D" w14:textId="4B892361" w:rsidR="000229E5" w:rsidRDefault="000229E5" w:rsidP="00357702">
            <w:pPr>
              <w:pStyle w:val="VCAAbulletlevel2"/>
            </w:pPr>
            <w:r w:rsidRPr="004F1F91">
              <w:t xml:space="preserve">View a range of images related to the famous </w:t>
            </w:r>
            <w:sdt>
              <w:sdtPr>
                <w:alias w:val="Keywords"/>
                <w:tag w:val=""/>
                <w:id w:val="-1813091752"/>
                <w:placeholder>
                  <w:docPart w:val="BA41B331000247E5B4D037E4A78F821D"/>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‘word, phrase, sentence’ activity identifying key information in </w:t>
            </w:r>
            <w:sdt>
              <w:sdtPr>
                <w:alias w:val="Keywords"/>
                <w:tag w:val=""/>
                <w:id w:val="-1755586871"/>
                <w:placeholder>
                  <w:docPart w:val="A8C08EC65D2F45DD8FDAAE7DED7CD986"/>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4F1F91">
              <w:t>, and add references to the images within your script text.</w:t>
            </w:r>
          </w:p>
          <w:p w14:paraId="43E6D3BF" w14:textId="77777777" w:rsidR="000229E5" w:rsidRPr="00FE7AA7" w:rsidRDefault="000229E5" w:rsidP="00357702">
            <w:pPr>
              <w:pStyle w:val="VCAAbulletlevel2"/>
              <w:numPr>
                <w:ilvl w:val="0"/>
                <w:numId w:val="0"/>
              </w:numPr>
            </w:pPr>
          </w:p>
          <w:p w14:paraId="095618E3" w14:textId="77777777" w:rsidR="000229E5" w:rsidRPr="004F1F91" w:rsidRDefault="000229E5" w:rsidP="00357702">
            <w:pPr>
              <w:pStyle w:val="VCAAbulletlevel2"/>
            </w:pPr>
            <w:r w:rsidRPr="004F1F91">
              <w:t>Create a digital or virtual presentation to accompany your museum tour, using appropriate text and images to engage the audience.</w:t>
            </w:r>
          </w:p>
          <w:p w14:paraId="47056F6A" w14:textId="77777777" w:rsidR="000229E5" w:rsidRPr="00FE7AA7" w:rsidRDefault="000229E5" w:rsidP="00357702">
            <w:pPr>
              <w:pStyle w:val="VCAAbulletlevel2"/>
              <w:numPr>
                <w:ilvl w:val="0"/>
                <w:numId w:val="0"/>
              </w:numPr>
              <w:spacing w:after="0"/>
            </w:pPr>
          </w:p>
          <w:p w14:paraId="36902321" w14:textId="77777777" w:rsidR="000229E5" w:rsidRPr="004F1F91" w:rsidRDefault="000229E5" w:rsidP="00357702">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52A078DC" w14:textId="77777777" w:rsidR="000229E5" w:rsidRPr="00FE7AA7" w:rsidRDefault="000229E5" w:rsidP="00357702">
            <w:pPr>
              <w:pStyle w:val="VCAAbulletlevel2"/>
              <w:numPr>
                <w:ilvl w:val="0"/>
                <w:numId w:val="0"/>
              </w:numPr>
              <w:spacing w:after="0"/>
            </w:pPr>
          </w:p>
          <w:p w14:paraId="714981E3" w14:textId="77777777" w:rsidR="000229E5" w:rsidRDefault="000229E5" w:rsidP="00357702">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2C08C5DF" w14:textId="77777777" w:rsidR="000229E5" w:rsidRPr="004F1F91" w:rsidRDefault="000229E5" w:rsidP="00357702">
            <w:pPr>
              <w:pStyle w:val="VCAAbulletlevel2"/>
              <w:numPr>
                <w:ilvl w:val="0"/>
                <w:numId w:val="0"/>
              </w:numPr>
            </w:pPr>
          </w:p>
          <w:p w14:paraId="679BBEC5" w14:textId="77777777" w:rsidR="000229E5" w:rsidRPr="004F1F91" w:rsidRDefault="000229E5" w:rsidP="00357702">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5CF285B3" w14:textId="77777777" w:rsidR="000229E5" w:rsidRPr="00FE7AA7" w:rsidRDefault="000229E5" w:rsidP="00357702">
            <w:pPr>
              <w:pStyle w:val="VCAAbulletlevel2"/>
              <w:numPr>
                <w:ilvl w:val="0"/>
                <w:numId w:val="0"/>
              </w:numPr>
            </w:pPr>
          </w:p>
          <w:p w14:paraId="5F0000B6" w14:textId="77777777" w:rsidR="000229E5" w:rsidRPr="004F1F91" w:rsidRDefault="000229E5" w:rsidP="00357702">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1E283A69" w14:textId="77777777" w:rsidR="000229E5" w:rsidRPr="0066155E" w:rsidRDefault="000229E5" w:rsidP="00357702">
            <w:pPr>
              <w:pStyle w:val="VCAAbulletlevel2"/>
              <w:numPr>
                <w:ilvl w:val="0"/>
                <w:numId w:val="0"/>
              </w:numPr>
              <w:spacing w:after="0"/>
            </w:pPr>
          </w:p>
        </w:tc>
      </w:tr>
    </w:tbl>
    <w:p w14:paraId="52D088A4" w14:textId="77777777" w:rsidR="000229E5" w:rsidRDefault="000229E5" w:rsidP="000229E5">
      <w:pPr>
        <w:pStyle w:val="Figures"/>
        <w:jc w:val="left"/>
        <w:rPr>
          <w:lang w:val="en-AU"/>
        </w:rPr>
      </w:pPr>
    </w:p>
    <w:p w14:paraId="2516DAF7" w14:textId="77777777" w:rsidR="000229E5" w:rsidRDefault="000229E5" w:rsidP="000229E5"/>
    <w:p w14:paraId="7ADF0384" w14:textId="77777777" w:rsidR="000229E5" w:rsidRDefault="000229E5" w:rsidP="000229E5">
      <w:pPr>
        <w:pStyle w:val="Heading3"/>
        <w:sectPr w:rsidR="000229E5" w:rsidSect="00FE4545">
          <w:pgSz w:w="11907" w:h="16840" w:code="9"/>
          <w:pgMar w:top="1430" w:right="1134" w:bottom="993" w:left="1985" w:header="392" w:footer="273" w:gutter="0"/>
          <w:cols w:space="708"/>
          <w:docGrid w:linePitch="360"/>
        </w:sectPr>
      </w:pPr>
      <w:bookmarkStart w:id="48" w:name="_Toc188440469"/>
      <w:bookmarkEnd w:id="29"/>
      <w:r>
        <w:br/>
      </w:r>
      <w:r>
        <w:br/>
      </w:r>
      <w:r>
        <w:br/>
      </w:r>
    </w:p>
    <w:p w14:paraId="5896D4D0" w14:textId="77777777" w:rsidR="000229E5" w:rsidRDefault="000229E5" w:rsidP="000229E5">
      <w:pPr>
        <w:pStyle w:val="Heading3"/>
      </w:pPr>
      <w:bookmarkStart w:id="49" w:name="_Toc191908836"/>
      <w:r>
        <w:lastRenderedPageBreak/>
        <w:t>Unit 3</w:t>
      </w:r>
      <w:bookmarkEnd w:id="48"/>
      <w:bookmarkEnd w:id="49"/>
    </w:p>
    <w:p w14:paraId="2D6F2520" w14:textId="77777777" w:rsidR="000229E5" w:rsidRDefault="000229E5" w:rsidP="000229E5">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7B23FE" w14:paraId="26DE00BF" w14:textId="77777777" w:rsidTr="00357702">
        <w:trPr>
          <w:trHeight w:val="274"/>
        </w:trPr>
        <w:tc>
          <w:tcPr>
            <w:tcW w:w="2197" w:type="dxa"/>
            <w:shd w:val="clear" w:color="auto" w:fill="0F7EB4"/>
          </w:tcPr>
          <w:p w14:paraId="1BF0163E"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492054A"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0E1CDA2"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19AB352"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229E5" w:rsidRPr="007B23FE" w14:paraId="7DBBA67A" w14:textId="77777777" w:rsidTr="009D6542">
        <w:trPr>
          <w:trHeight w:val="1701"/>
        </w:trPr>
        <w:tc>
          <w:tcPr>
            <w:tcW w:w="2197" w:type="dxa"/>
            <w:vAlign w:val="center"/>
          </w:tcPr>
          <w:p w14:paraId="2DCF5C75" w14:textId="77777777" w:rsidR="000229E5" w:rsidRPr="007B23FE" w:rsidRDefault="000229E5" w:rsidP="00357702">
            <w:pPr>
              <w:pStyle w:val="VCAAbody"/>
              <w:jc w:val="center"/>
            </w:pPr>
            <w:r w:rsidRPr="007B23FE">
              <w:t>Sustainability</w:t>
            </w:r>
          </w:p>
        </w:tc>
        <w:tc>
          <w:tcPr>
            <w:tcW w:w="2197" w:type="dxa"/>
            <w:vAlign w:val="center"/>
          </w:tcPr>
          <w:p w14:paraId="071AB4E9" w14:textId="77777777" w:rsidR="000229E5" w:rsidRPr="007B23FE" w:rsidRDefault="000229E5" w:rsidP="00357702">
            <w:pPr>
              <w:pStyle w:val="VCAAbody"/>
              <w:jc w:val="center"/>
            </w:pPr>
            <w:r w:rsidRPr="00E4335C">
              <w:t>Personal</w:t>
            </w:r>
          </w:p>
        </w:tc>
        <w:tc>
          <w:tcPr>
            <w:tcW w:w="2197" w:type="dxa"/>
            <w:vAlign w:val="center"/>
          </w:tcPr>
          <w:p w14:paraId="269AF38C" w14:textId="77777777" w:rsidR="000229E5" w:rsidRPr="007B23FE" w:rsidRDefault="000229E5" w:rsidP="00357702">
            <w:pPr>
              <w:pStyle w:val="VCAAbody"/>
              <w:jc w:val="center"/>
            </w:pPr>
            <w:r w:rsidRPr="00E4335C">
              <w:t>Sustaining language and culture</w:t>
            </w:r>
          </w:p>
        </w:tc>
        <w:tc>
          <w:tcPr>
            <w:tcW w:w="2198" w:type="dxa"/>
            <w:vAlign w:val="center"/>
          </w:tcPr>
          <w:p w14:paraId="217E1A17" w14:textId="77777777" w:rsidR="000229E5" w:rsidRPr="007B23FE" w:rsidRDefault="000229E5" w:rsidP="00357702">
            <w:pPr>
              <w:pStyle w:val="VCAAbody"/>
              <w:jc w:val="center"/>
            </w:pPr>
            <w:r w:rsidRPr="00E4335C">
              <w:t>A cultural tradition I will keep in the future</w:t>
            </w:r>
          </w:p>
        </w:tc>
      </w:tr>
    </w:tbl>
    <w:p w14:paraId="22EE8EC5" w14:textId="77777777" w:rsidR="000229E5" w:rsidRPr="00B13D9B" w:rsidRDefault="000229E5" w:rsidP="000229E5">
      <w:pPr>
        <w:pStyle w:val="Heading2"/>
        <w:rPr>
          <w:sz w:val="28"/>
        </w:rPr>
      </w:pPr>
      <w:bookmarkStart w:id="50" w:name="_Toc188440470"/>
      <w:bookmarkStart w:id="51" w:name="_Toc191908837"/>
      <w:r w:rsidRPr="00B13D9B">
        <w:rPr>
          <w:sz w:val="28"/>
        </w:rPr>
        <w:t>Outcome 1</w:t>
      </w:r>
      <w:bookmarkEnd w:id="50"/>
      <w:bookmarkEnd w:id="51"/>
    </w:p>
    <w:p w14:paraId="34E7E1C6" w14:textId="117C35C3" w:rsidR="000229E5" w:rsidRDefault="000229E5" w:rsidP="000229E5">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F84E79FABA7641AD90B5E9C62D7E8D6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3ECD4A56" w14:textId="77777777" w:rsidR="000229E5" w:rsidRPr="00753F1C" w:rsidRDefault="000229E5" w:rsidP="000229E5">
      <w:pPr>
        <w:pStyle w:val="Heading2"/>
        <w:rPr>
          <w:sz w:val="24"/>
          <w:szCs w:val="24"/>
        </w:rPr>
      </w:pPr>
      <w:bookmarkStart w:id="52" w:name="_Toc188440471"/>
      <w:bookmarkStart w:id="53" w:name="_Toc191908838"/>
      <w:r w:rsidRPr="00753F1C">
        <w:rPr>
          <w:sz w:val="24"/>
          <w:szCs w:val="24"/>
        </w:rPr>
        <w:t>Examples of learning activities</w:t>
      </w:r>
      <w:bookmarkEnd w:id="52"/>
      <w:bookmarkEnd w:id="5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229E5" w14:paraId="5B0C3181" w14:textId="77777777" w:rsidTr="00357702">
        <w:trPr>
          <w:cantSplit/>
        </w:trPr>
        <w:tc>
          <w:tcPr>
            <w:tcW w:w="8783" w:type="dxa"/>
          </w:tcPr>
          <w:p w14:paraId="64A9A42D" w14:textId="6F76B205" w:rsidR="000229E5" w:rsidRPr="00F66F92" w:rsidRDefault="000229E5" w:rsidP="00357702">
            <w:pPr>
              <w:pStyle w:val="VCAAbulletlevel2"/>
            </w:pPr>
            <w:r w:rsidRPr="00E4335C">
              <w:t xml:space="preserve">Research a </w:t>
            </w:r>
            <w:sdt>
              <w:sdtPr>
                <w:rPr>
                  <w:shd w:val="clear" w:color="auto" w:fill="FFFFFF"/>
                </w:rPr>
                <w:alias w:val="Keywords"/>
                <w:tag w:val=""/>
                <w:id w:val="312455101"/>
                <w:placeholder>
                  <w:docPart w:val="CC3E3ABE1AAF426699A679922524732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0229E5" w14:paraId="4C5A0CCC" w14:textId="77777777" w:rsidTr="00357702">
        <w:trPr>
          <w:cantSplit/>
        </w:trPr>
        <w:tc>
          <w:tcPr>
            <w:tcW w:w="8783" w:type="dxa"/>
          </w:tcPr>
          <w:p w14:paraId="7DD415EC" w14:textId="77777777" w:rsidR="000229E5" w:rsidRPr="00E4335C" w:rsidRDefault="000229E5" w:rsidP="00357702">
            <w:pPr>
              <w:pStyle w:val="VCAAbulletlevel2"/>
              <w:rPr>
                <w:color w:val="212121"/>
                <w:shd w:val="clear" w:color="auto" w:fill="FFFFFF"/>
              </w:rPr>
            </w:pPr>
            <w:r w:rsidRPr="00F40190">
              <w:rPr>
                <w:shd w:val="clear" w:color="auto" w:fill="FFFFFF"/>
              </w:rPr>
              <w:t xml:space="preserve">Participate in a </w:t>
            </w:r>
            <w:hyperlink r:id="rId48"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0229E5" w14:paraId="4FA76D15" w14:textId="77777777" w:rsidTr="00357702">
        <w:trPr>
          <w:cantSplit/>
        </w:trPr>
        <w:tc>
          <w:tcPr>
            <w:tcW w:w="8783" w:type="dxa"/>
          </w:tcPr>
          <w:p w14:paraId="35A9D6EF" w14:textId="36B1D4C4" w:rsidR="000229E5" w:rsidRDefault="000229E5" w:rsidP="00357702">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1E5334D68152407AA567E5FE23F23A4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0229E5" w14:paraId="4B9BA3E6" w14:textId="77777777" w:rsidTr="00357702">
        <w:trPr>
          <w:cantSplit/>
        </w:trPr>
        <w:tc>
          <w:tcPr>
            <w:tcW w:w="8783" w:type="dxa"/>
          </w:tcPr>
          <w:p w14:paraId="6510ABCC" w14:textId="37984C30" w:rsidR="000229E5" w:rsidRPr="00EF154E" w:rsidRDefault="000229E5" w:rsidP="00357702">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AE0C4BFAF4FB4958BEE7D36AD2BA153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0229E5" w14:paraId="646ECA41" w14:textId="77777777" w:rsidTr="00357702">
        <w:trPr>
          <w:cantSplit/>
        </w:trPr>
        <w:tc>
          <w:tcPr>
            <w:tcW w:w="8783" w:type="dxa"/>
          </w:tcPr>
          <w:p w14:paraId="2CEB92E3" w14:textId="77777777" w:rsidR="000229E5" w:rsidRPr="00F66F92" w:rsidRDefault="000229E5" w:rsidP="00357702">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0229E5" w14:paraId="2E50A9F6" w14:textId="77777777" w:rsidTr="00357702">
        <w:trPr>
          <w:cantSplit/>
        </w:trPr>
        <w:tc>
          <w:tcPr>
            <w:tcW w:w="8783" w:type="dxa"/>
          </w:tcPr>
          <w:p w14:paraId="09521DDF" w14:textId="77777777" w:rsidR="000229E5" w:rsidRPr="00F66F92" w:rsidRDefault="000229E5" w:rsidP="00357702">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0229E5" w14:paraId="5D25FD69" w14:textId="77777777" w:rsidTr="00357702">
        <w:trPr>
          <w:cantSplit/>
        </w:trPr>
        <w:tc>
          <w:tcPr>
            <w:tcW w:w="8783" w:type="dxa"/>
          </w:tcPr>
          <w:p w14:paraId="679513D0" w14:textId="77777777" w:rsidR="000229E5" w:rsidRPr="00F66F92" w:rsidRDefault="000229E5" w:rsidP="00357702">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0229E5" w14:paraId="246C19ED" w14:textId="77777777" w:rsidTr="00357702">
        <w:trPr>
          <w:cantSplit/>
        </w:trPr>
        <w:tc>
          <w:tcPr>
            <w:tcW w:w="8783" w:type="dxa"/>
          </w:tcPr>
          <w:p w14:paraId="15777FBC" w14:textId="68AFAB05" w:rsidR="000229E5" w:rsidRPr="00F66F92" w:rsidRDefault="000229E5" w:rsidP="00357702">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8EC27DBF9B1F4E579FA45893F66AD48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A284339BF7BC47798720694FE4688E0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0229E5" w14:paraId="3766B88D" w14:textId="77777777" w:rsidTr="00357702">
        <w:trPr>
          <w:cantSplit/>
        </w:trPr>
        <w:tc>
          <w:tcPr>
            <w:tcW w:w="8783" w:type="dxa"/>
          </w:tcPr>
          <w:p w14:paraId="622B6FA3" w14:textId="77777777" w:rsidR="000229E5" w:rsidRPr="00EF154E" w:rsidRDefault="000229E5" w:rsidP="00357702">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0229E5" w14:paraId="1D84315E" w14:textId="77777777" w:rsidTr="00357702">
        <w:trPr>
          <w:cantSplit/>
        </w:trPr>
        <w:tc>
          <w:tcPr>
            <w:tcW w:w="8783" w:type="dxa"/>
            <w:shd w:val="clear" w:color="auto" w:fill="D9D9D9" w:themeFill="background1" w:themeFillShade="D9"/>
          </w:tcPr>
          <w:p w14:paraId="7AC2C81E" w14:textId="3640DA00" w:rsidR="000229E5" w:rsidRPr="00875BC2" w:rsidRDefault="000229E5" w:rsidP="00357702">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242E1688" wp14:editId="17231D73">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FA6BF45C584743389F72EADDD58EE59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Serbian</w:t>
                </w:r>
              </w:sdtContent>
            </w:sdt>
            <w:r w:rsidRPr="00875BC2">
              <w:rPr>
                <w:b/>
                <w:bCs/>
              </w:rPr>
              <w:t xml:space="preserve"> cultural tradition, and </w:t>
            </w:r>
            <w:r>
              <w:rPr>
                <w:b/>
                <w:bCs/>
              </w:rPr>
              <w:t>e</w:t>
            </w:r>
            <w:r w:rsidRPr="00875BC2">
              <w:rPr>
                <w:b/>
                <w:bCs/>
              </w:rPr>
              <w:t xml:space="preserve">xpressing your opinion. </w:t>
            </w:r>
          </w:p>
        </w:tc>
      </w:tr>
      <w:tr w:rsidR="000229E5" w14:paraId="458A1D4F" w14:textId="77777777" w:rsidTr="00357702">
        <w:trPr>
          <w:cantSplit/>
        </w:trPr>
        <w:tc>
          <w:tcPr>
            <w:tcW w:w="8783" w:type="dxa"/>
            <w:shd w:val="clear" w:color="auto" w:fill="FFFFFF" w:themeFill="background1"/>
          </w:tcPr>
          <w:p w14:paraId="7366B066" w14:textId="77777777" w:rsidR="000229E5" w:rsidRPr="006C0BD9" w:rsidRDefault="000229E5" w:rsidP="00357702">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0229E5" w14:paraId="065DE20B" w14:textId="77777777" w:rsidTr="00357702">
        <w:tc>
          <w:tcPr>
            <w:tcW w:w="8783" w:type="dxa"/>
            <w:tcBorders>
              <w:bottom w:val="single" w:sz="4" w:space="0" w:color="C6ECFF" w:themeColor="accent1" w:themeTint="33"/>
            </w:tcBorders>
            <w:shd w:val="clear" w:color="auto" w:fill="auto"/>
          </w:tcPr>
          <w:p w14:paraId="5E933B09" w14:textId="77777777" w:rsidR="000229E5" w:rsidRDefault="000229E5" w:rsidP="00357702">
            <w:pPr>
              <w:pStyle w:val="VCAAbulletlevel2"/>
              <w:numPr>
                <w:ilvl w:val="0"/>
                <w:numId w:val="0"/>
              </w:numPr>
            </w:pPr>
          </w:p>
          <w:p w14:paraId="514CB238" w14:textId="77777777" w:rsidR="000229E5" w:rsidRPr="00BB1912" w:rsidRDefault="000229E5" w:rsidP="00357702">
            <w:pPr>
              <w:pStyle w:val="VCAAbulletlevel2"/>
              <w:numPr>
                <w:ilvl w:val="0"/>
                <w:numId w:val="0"/>
              </w:numPr>
            </w:pPr>
          </w:p>
        </w:tc>
      </w:tr>
      <w:tr w:rsidR="000229E5" w14:paraId="2ED44A5E"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AB56F59" w14:textId="77777777" w:rsidR="000229E5" w:rsidRPr="002E4CED" w:rsidRDefault="000229E5" w:rsidP="00357702">
            <w:pPr>
              <w:pStyle w:val="Heading2"/>
              <w:rPr>
                <w:b/>
                <w:bCs/>
                <w:color w:val="004EA8"/>
              </w:rPr>
            </w:pPr>
            <w:bookmarkStart w:id="54" w:name="_Toc188440472"/>
            <w:bookmarkStart w:id="55" w:name="_Toc191908839"/>
            <w:r w:rsidRPr="00B13D9B">
              <w:rPr>
                <w:b/>
                <w:bCs/>
                <w:noProof/>
                <w:color w:val="004EA8"/>
              </w:rPr>
              <w:drawing>
                <wp:anchor distT="0" distB="0" distL="114300" distR="114300" simplePos="0" relativeHeight="251672576" behindDoc="0" locked="0" layoutInCell="1" allowOverlap="1" wp14:anchorId="392D878A" wp14:editId="22B58CE8">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4"/>
            <w:bookmarkEnd w:id="55"/>
            <w:r w:rsidRPr="00B13D9B">
              <w:rPr>
                <w:b/>
                <w:bCs/>
                <w:color w:val="004EA8"/>
              </w:rPr>
              <w:t xml:space="preserve"> </w:t>
            </w:r>
          </w:p>
          <w:p w14:paraId="7D7DA1BD" w14:textId="70F7FD27" w:rsidR="000229E5" w:rsidRDefault="000229E5" w:rsidP="00357702">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2ED1C26572D646B999CD52951E7E456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Serbian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57B2CBE4" w14:textId="77777777" w:rsidR="000229E5" w:rsidRDefault="000229E5" w:rsidP="00357702">
            <w:pPr>
              <w:pStyle w:val="VCAAbulletlevel2"/>
              <w:numPr>
                <w:ilvl w:val="0"/>
                <w:numId w:val="0"/>
              </w:numPr>
              <w:rPr>
                <w:b/>
                <w:bCs/>
                <w:color w:val="004EA8"/>
                <w:sz w:val="32"/>
                <w:szCs w:val="32"/>
              </w:rPr>
            </w:pPr>
          </w:p>
          <w:p w14:paraId="0144C9F7" w14:textId="77777777" w:rsidR="000229E5" w:rsidRPr="00A76523" w:rsidRDefault="000229E5" w:rsidP="00357702">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4704BDEE" w14:textId="77777777" w:rsidR="000229E5" w:rsidRPr="00A76523" w:rsidRDefault="000229E5" w:rsidP="00357702">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1BF72BF4" w14:textId="58564BAB" w:rsidR="000229E5" w:rsidRPr="00A76523" w:rsidRDefault="000229E5" w:rsidP="00357702">
            <w:pPr>
              <w:pStyle w:val="VCAAbulletlevel2"/>
            </w:pPr>
            <w:r w:rsidRPr="00603480">
              <w:t>Create a chart, graph or diagram</w:t>
            </w:r>
            <w:r>
              <w:t xml:space="preserve"> </w:t>
            </w:r>
            <w:proofErr w:type="gramStart"/>
            <w:r w:rsidR="00FE4545">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745E026F" w14:textId="77777777" w:rsidR="000229E5" w:rsidRPr="00A76523" w:rsidRDefault="000229E5" w:rsidP="00357702">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55905183" w14:textId="77777777" w:rsidR="000229E5" w:rsidRPr="00A76523" w:rsidRDefault="000229E5" w:rsidP="00357702">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1C93EBBA" w14:textId="77777777" w:rsidR="000229E5" w:rsidRPr="00A76523" w:rsidRDefault="000229E5" w:rsidP="00357702">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71C70FF1" w14:textId="77777777" w:rsidR="000229E5" w:rsidRPr="00A76523" w:rsidRDefault="000229E5" w:rsidP="00357702">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7CBB746D" w14:textId="77777777" w:rsidR="000229E5" w:rsidRDefault="000229E5" w:rsidP="00357702">
            <w:pPr>
              <w:pStyle w:val="VCAAbulletlevel2"/>
            </w:pPr>
            <w:r>
              <w:t>Practise active listening in pairs: paraphrase what your partner says and/or ask questions to clarify understanding, then swap roles.</w:t>
            </w:r>
          </w:p>
          <w:p w14:paraId="3E6E7EBF" w14:textId="77777777" w:rsidR="000229E5" w:rsidRDefault="000229E5" w:rsidP="00357702">
            <w:pPr>
              <w:pStyle w:val="VCAAbulletlevel2"/>
              <w:numPr>
                <w:ilvl w:val="0"/>
                <w:numId w:val="0"/>
              </w:numPr>
              <w:ind w:left="360" w:hanging="360"/>
            </w:pPr>
          </w:p>
          <w:p w14:paraId="300136AF" w14:textId="77777777" w:rsidR="000229E5" w:rsidRDefault="000229E5" w:rsidP="00357702">
            <w:pPr>
              <w:pStyle w:val="VCAAbulletlevel2"/>
            </w:pPr>
            <w:r w:rsidRPr="006B27C6">
              <w:t xml:space="preserve">Play negotiation games (e.g. </w:t>
            </w:r>
            <w:hyperlink r:id="rId49" w:history="1">
              <w:r w:rsidRPr="006B27C6">
                <w:rPr>
                  <w:rStyle w:val="Hyperlink"/>
                </w:rPr>
                <w:t>The 2-Dollar Game</w:t>
              </w:r>
            </w:hyperlink>
            <w:r w:rsidRPr="006B27C6">
              <w:t xml:space="preserve"> or </w:t>
            </w:r>
            <w:hyperlink r:id="rId50"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399BB47C" w14:textId="77777777" w:rsidR="000229E5" w:rsidRDefault="000229E5" w:rsidP="00357702">
            <w:pPr>
              <w:pStyle w:val="VCAAbulletlevel2"/>
              <w:numPr>
                <w:ilvl w:val="0"/>
                <w:numId w:val="0"/>
              </w:numPr>
              <w:ind w:left="360" w:hanging="360"/>
            </w:pPr>
          </w:p>
          <w:p w14:paraId="2567DBE1" w14:textId="77777777" w:rsidR="000229E5" w:rsidRDefault="000229E5" w:rsidP="00357702">
            <w:pPr>
              <w:pStyle w:val="VCAAbulletlevel2"/>
            </w:pPr>
            <w:r w:rsidRPr="006B27C6">
              <w:t>Brainstorm arguments both for and against the preservation of cultural traditions and provide supporting evidence to justify each position.</w:t>
            </w:r>
          </w:p>
          <w:p w14:paraId="1C6B109F" w14:textId="77777777" w:rsidR="000229E5" w:rsidRDefault="000229E5" w:rsidP="00357702">
            <w:pPr>
              <w:pStyle w:val="VCAAbulletlevel2"/>
              <w:numPr>
                <w:ilvl w:val="0"/>
                <w:numId w:val="0"/>
              </w:numPr>
              <w:ind w:left="360" w:hanging="360"/>
            </w:pPr>
          </w:p>
          <w:p w14:paraId="52695AFC" w14:textId="77777777" w:rsidR="000229E5" w:rsidRPr="0066155E" w:rsidRDefault="000229E5" w:rsidP="00357702">
            <w:pPr>
              <w:pStyle w:val="VCAAbulletlevel2"/>
            </w:pPr>
            <w:r w:rsidRPr="006B27C6">
              <w:t>Participate in a debate</w:t>
            </w:r>
            <w:r>
              <w:t>.</w:t>
            </w:r>
          </w:p>
        </w:tc>
      </w:tr>
    </w:tbl>
    <w:p w14:paraId="2135C34E" w14:textId="77777777" w:rsidR="000229E5" w:rsidRDefault="000229E5" w:rsidP="000229E5">
      <w:pPr>
        <w:rPr>
          <w:lang w:val="en-AU"/>
        </w:rPr>
      </w:pPr>
    </w:p>
    <w:p w14:paraId="269241EF" w14:textId="77777777" w:rsidR="000229E5" w:rsidRDefault="000229E5" w:rsidP="000229E5">
      <w:pPr>
        <w:rPr>
          <w:lang w:val="en-AU"/>
        </w:rPr>
      </w:pPr>
    </w:p>
    <w:p w14:paraId="53F822F3" w14:textId="77777777" w:rsidR="000229E5" w:rsidRDefault="000229E5" w:rsidP="000229E5">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7B23FE" w14:paraId="28ED7F20" w14:textId="77777777" w:rsidTr="00357702">
        <w:trPr>
          <w:trHeight w:val="274"/>
        </w:trPr>
        <w:tc>
          <w:tcPr>
            <w:tcW w:w="2197" w:type="dxa"/>
            <w:shd w:val="clear" w:color="auto" w:fill="0F7EB4"/>
          </w:tcPr>
          <w:p w14:paraId="716195CC"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7BCA4ED"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B0FEEA4"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D42DB8D"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229E5" w:rsidRPr="007B23FE" w14:paraId="4F365D7A" w14:textId="77777777" w:rsidTr="009D6542">
        <w:trPr>
          <w:trHeight w:val="1701"/>
        </w:trPr>
        <w:tc>
          <w:tcPr>
            <w:tcW w:w="2197" w:type="dxa"/>
            <w:vAlign w:val="center"/>
          </w:tcPr>
          <w:p w14:paraId="3A32AC5E" w14:textId="77777777" w:rsidR="000229E5" w:rsidRPr="007B23FE" w:rsidRDefault="000229E5" w:rsidP="00357702">
            <w:pPr>
              <w:pStyle w:val="VCAAbody"/>
              <w:jc w:val="center"/>
            </w:pPr>
            <w:r>
              <w:t>Identity</w:t>
            </w:r>
          </w:p>
        </w:tc>
        <w:tc>
          <w:tcPr>
            <w:tcW w:w="2197" w:type="dxa"/>
            <w:vAlign w:val="center"/>
          </w:tcPr>
          <w:p w14:paraId="450B5F66" w14:textId="77777777" w:rsidR="000229E5" w:rsidRPr="007B23FE" w:rsidRDefault="000229E5" w:rsidP="00357702">
            <w:pPr>
              <w:pStyle w:val="VCAAbody"/>
              <w:jc w:val="center"/>
            </w:pPr>
            <w:r w:rsidRPr="00E4335C">
              <w:t>Personal</w:t>
            </w:r>
          </w:p>
        </w:tc>
        <w:tc>
          <w:tcPr>
            <w:tcW w:w="2197" w:type="dxa"/>
            <w:vAlign w:val="center"/>
          </w:tcPr>
          <w:p w14:paraId="6057B04F" w14:textId="77777777" w:rsidR="000229E5" w:rsidRPr="007B23FE" w:rsidRDefault="000229E5" w:rsidP="00357702">
            <w:pPr>
              <w:pStyle w:val="VCAAbody"/>
              <w:jc w:val="center"/>
            </w:pPr>
            <w:r w:rsidRPr="00D53EA2">
              <w:t>Relationships and human interactions</w:t>
            </w:r>
          </w:p>
        </w:tc>
        <w:tc>
          <w:tcPr>
            <w:tcW w:w="2198" w:type="dxa"/>
            <w:vAlign w:val="center"/>
          </w:tcPr>
          <w:p w14:paraId="1F13A1E4" w14:textId="77777777" w:rsidR="000229E5" w:rsidRPr="007B23FE" w:rsidRDefault="000229E5" w:rsidP="00357702">
            <w:pPr>
              <w:pStyle w:val="VCAAbody"/>
              <w:jc w:val="center"/>
            </w:pPr>
            <w:r w:rsidRPr="00D53EA2">
              <w:t xml:space="preserve">Friends, </w:t>
            </w:r>
            <w:proofErr w:type="gramStart"/>
            <w:r w:rsidRPr="00D53EA2">
              <w:t>family</w:t>
            </w:r>
            <w:proofErr w:type="gramEnd"/>
            <w:r w:rsidRPr="00D53EA2">
              <w:t xml:space="preserve"> and community</w:t>
            </w:r>
          </w:p>
        </w:tc>
      </w:tr>
    </w:tbl>
    <w:p w14:paraId="73ACED41" w14:textId="77777777" w:rsidR="000229E5" w:rsidRPr="00B13D9B" w:rsidRDefault="000229E5" w:rsidP="000229E5">
      <w:pPr>
        <w:pStyle w:val="Heading2"/>
        <w:rPr>
          <w:sz w:val="28"/>
        </w:rPr>
      </w:pPr>
      <w:bookmarkStart w:id="56" w:name="_Toc188440473"/>
      <w:bookmarkStart w:id="57" w:name="_Toc191908840"/>
      <w:r w:rsidRPr="1AB6DD3E">
        <w:rPr>
          <w:sz w:val="28"/>
        </w:rPr>
        <w:t>Outcome 2</w:t>
      </w:r>
      <w:bookmarkEnd w:id="56"/>
      <w:bookmarkEnd w:id="57"/>
    </w:p>
    <w:p w14:paraId="4C16D1F2" w14:textId="674548C3" w:rsidR="000229E5" w:rsidRDefault="000229E5" w:rsidP="000229E5">
      <w:pPr>
        <w:pStyle w:val="VCAAbody"/>
        <w:rPr>
          <w:shd w:val="clear" w:color="auto" w:fill="FFFFFF"/>
        </w:rPr>
      </w:pPr>
      <w:r w:rsidRPr="00D53EA2">
        <w:rPr>
          <w:shd w:val="clear" w:color="auto" w:fill="FFFFFF"/>
        </w:rPr>
        <w:lastRenderedPageBreak/>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A9B6F0363B8D4F7180F3A30E2D27A8A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2846B7C727E34D8881D534C31F0DA9F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0A7273">
        <w:rPr>
          <w:shd w:val="clear" w:color="auto" w:fill="FFFFFF"/>
        </w:rPr>
        <w:t>.</w:t>
      </w:r>
    </w:p>
    <w:p w14:paraId="22810A28" w14:textId="77777777" w:rsidR="000229E5" w:rsidRDefault="000229E5" w:rsidP="000229E5">
      <w:pPr>
        <w:pStyle w:val="Heading2"/>
        <w:rPr>
          <w:sz w:val="24"/>
          <w:szCs w:val="24"/>
        </w:rPr>
      </w:pPr>
      <w:bookmarkStart w:id="58" w:name="_Toc188440474"/>
      <w:bookmarkStart w:id="59" w:name="_Toc191908841"/>
      <w:r w:rsidRPr="00753F1C">
        <w:rPr>
          <w:sz w:val="24"/>
          <w:szCs w:val="24"/>
        </w:rPr>
        <w:t>Examples of learning activities</w:t>
      </w:r>
      <w:bookmarkEnd w:id="58"/>
      <w:bookmarkEnd w:id="59"/>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0229E5" w:rsidRPr="006476F9" w14:paraId="0AE22C4A" w14:textId="77777777" w:rsidTr="00357702">
        <w:trPr>
          <w:cantSplit/>
          <w:trHeight w:val="20"/>
        </w:trPr>
        <w:tc>
          <w:tcPr>
            <w:tcW w:w="8428" w:type="dxa"/>
          </w:tcPr>
          <w:p w14:paraId="4B6F60D2" w14:textId="77777777" w:rsidR="000229E5" w:rsidRPr="00D159A5" w:rsidRDefault="000229E5" w:rsidP="00357702">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0229E5" w:rsidRPr="006476F9" w14:paraId="529B0250" w14:textId="77777777" w:rsidTr="00357702">
        <w:trPr>
          <w:cantSplit/>
          <w:trHeight w:val="20"/>
        </w:trPr>
        <w:tc>
          <w:tcPr>
            <w:tcW w:w="8428" w:type="dxa"/>
          </w:tcPr>
          <w:p w14:paraId="21C9B7C0" w14:textId="77777777" w:rsidR="000229E5" w:rsidRPr="00D159A5" w:rsidRDefault="000229E5" w:rsidP="00357702">
            <w:pPr>
              <w:pStyle w:val="VCAAbulletlevel2"/>
            </w:pPr>
            <w:r w:rsidRPr="00D159A5">
              <w:t>Compare and contrast the definitions of relationships from different sources; identify key words and reflect on your understanding of what constitutes a positive relationship.</w:t>
            </w:r>
          </w:p>
        </w:tc>
      </w:tr>
      <w:tr w:rsidR="000229E5" w:rsidRPr="006476F9" w14:paraId="6CC8E3DB" w14:textId="77777777" w:rsidTr="00357702">
        <w:trPr>
          <w:cantSplit/>
          <w:trHeight w:val="20"/>
        </w:trPr>
        <w:tc>
          <w:tcPr>
            <w:tcW w:w="8428" w:type="dxa"/>
          </w:tcPr>
          <w:p w14:paraId="1FB48E6E" w14:textId="77777777" w:rsidR="000229E5" w:rsidRPr="00D159A5" w:rsidRDefault="000229E5" w:rsidP="00357702">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0229E5" w:rsidRPr="006476F9" w14:paraId="5B77316B" w14:textId="77777777" w:rsidTr="00357702">
        <w:trPr>
          <w:cantSplit/>
          <w:trHeight w:val="20"/>
        </w:trPr>
        <w:tc>
          <w:tcPr>
            <w:tcW w:w="8428" w:type="dxa"/>
          </w:tcPr>
          <w:p w14:paraId="71DA36DA" w14:textId="77777777" w:rsidR="000229E5" w:rsidRPr="00D159A5" w:rsidRDefault="000229E5" w:rsidP="00357702">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0229E5" w:rsidRPr="006476F9" w14:paraId="20C5FED2" w14:textId="77777777" w:rsidTr="00357702">
        <w:trPr>
          <w:cantSplit/>
          <w:trHeight w:val="20"/>
        </w:trPr>
        <w:tc>
          <w:tcPr>
            <w:tcW w:w="8428" w:type="dxa"/>
          </w:tcPr>
          <w:p w14:paraId="06AFC931" w14:textId="77777777" w:rsidR="000229E5" w:rsidRPr="00D159A5" w:rsidRDefault="000229E5" w:rsidP="00357702">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0229E5" w:rsidRPr="006476F9" w14:paraId="753E5F18" w14:textId="77777777" w:rsidTr="00357702">
        <w:trPr>
          <w:cantSplit/>
          <w:trHeight w:val="20"/>
        </w:trPr>
        <w:tc>
          <w:tcPr>
            <w:tcW w:w="8428" w:type="dxa"/>
          </w:tcPr>
          <w:p w14:paraId="66CD8398" w14:textId="77777777" w:rsidR="000229E5" w:rsidRPr="006476F9" w:rsidRDefault="000229E5" w:rsidP="00357702">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0229E5" w:rsidRPr="006476F9" w14:paraId="5E9024C3" w14:textId="77777777" w:rsidTr="00357702">
        <w:trPr>
          <w:cantSplit/>
          <w:trHeight w:val="20"/>
        </w:trPr>
        <w:tc>
          <w:tcPr>
            <w:tcW w:w="8428" w:type="dxa"/>
            <w:shd w:val="clear" w:color="auto" w:fill="D9D9D9" w:themeFill="background1" w:themeFillShade="D9"/>
          </w:tcPr>
          <w:p w14:paraId="74D305BD" w14:textId="77777777" w:rsidR="000229E5" w:rsidRPr="00875BC2" w:rsidRDefault="000229E5" w:rsidP="00357702">
            <w:pPr>
              <w:pStyle w:val="VCAAbulletlevel2"/>
              <w:rPr>
                <w:b/>
                <w:bCs/>
                <w:shd w:val="clear" w:color="auto" w:fill="FFFFFF"/>
              </w:rPr>
            </w:pPr>
            <w:r w:rsidRPr="00875BC2">
              <w:rPr>
                <w:b/>
                <w:bCs/>
                <w:noProof/>
              </w:rPr>
              <w:drawing>
                <wp:anchor distT="0" distB="0" distL="114300" distR="114300" simplePos="0" relativeHeight="251673600" behindDoc="0" locked="0" layoutInCell="1" allowOverlap="1" wp14:anchorId="29EB569B" wp14:editId="4466463C">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0229E5" w:rsidRPr="006476F9" w14:paraId="3DADB4F4" w14:textId="77777777" w:rsidTr="00357702">
        <w:trPr>
          <w:cantSplit/>
          <w:trHeight w:val="20"/>
        </w:trPr>
        <w:tc>
          <w:tcPr>
            <w:tcW w:w="8428" w:type="dxa"/>
          </w:tcPr>
          <w:p w14:paraId="5ADF257B" w14:textId="519DE2D1" w:rsidR="000229E5" w:rsidRPr="00D159A5" w:rsidRDefault="000229E5" w:rsidP="00357702">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A8BC37DD9E4A42CF9553825AADC3DF31"/>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D159A5">
              <w:t>, and compare your responses with a partner. Share responses with the class and identify strategies for responding effectively to</w:t>
            </w:r>
            <w:r>
              <w:t xml:space="preserve"> </w:t>
            </w:r>
            <w:r w:rsidR="00FE4545">
              <w:t xml:space="preserve">a </w:t>
            </w:r>
            <w:r w:rsidRPr="00D159A5">
              <w:t xml:space="preserve">short-answer question. As a class, brainstorm an ideal </w:t>
            </w:r>
            <w:r w:rsidRPr="00D159A5">
              <w:lastRenderedPageBreak/>
              <w:t>response. Compare this to your original response and make changes to improve your answer.</w:t>
            </w:r>
          </w:p>
        </w:tc>
      </w:tr>
      <w:tr w:rsidR="000229E5" w:rsidRPr="006476F9" w14:paraId="4765E9C1" w14:textId="77777777" w:rsidTr="00357702">
        <w:trPr>
          <w:cantSplit/>
          <w:trHeight w:val="20"/>
        </w:trPr>
        <w:tc>
          <w:tcPr>
            <w:tcW w:w="8428" w:type="dxa"/>
          </w:tcPr>
          <w:p w14:paraId="4C03C33D" w14:textId="77777777" w:rsidR="000229E5" w:rsidRPr="00D159A5" w:rsidRDefault="000229E5" w:rsidP="00357702">
            <w:pPr>
              <w:pStyle w:val="VCAAbulletlevel2"/>
            </w:pPr>
            <w:r w:rsidRPr="00D159A5">
              <w:lastRenderedPageBreak/>
              <w:t xml:space="preserve">Watch video clips of friends interacting. Observe and analyse non-verbal cues such as body language, facial expressions, and gestures that contribute to your understanding of the emotions and feelings being portrayed. Discuss your understanding with a partner, reflecting on contextual clues and cultural influences that may impact interpretation. </w:t>
            </w:r>
          </w:p>
        </w:tc>
      </w:tr>
      <w:tr w:rsidR="000229E5" w:rsidRPr="006476F9" w14:paraId="503A5D96" w14:textId="77777777" w:rsidTr="00357702">
        <w:trPr>
          <w:cantSplit/>
          <w:trHeight w:val="20"/>
        </w:trPr>
        <w:tc>
          <w:tcPr>
            <w:tcW w:w="8428" w:type="dxa"/>
          </w:tcPr>
          <w:p w14:paraId="2BC56EDA" w14:textId="3544AA4F" w:rsidR="000229E5" w:rsidRPr="00D159A5" w:rsidRDefault="000229E5" w:rsidP="00357702">
            <w:pPr>
              <w:pStyle w:val="VCAAbulletlevel2"/>
            </w:pPr>
            <w:r w:rsidRPr="00D159A5">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E4FCDCD800D14C9DA85495A287938B2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D159A5">
              <w:t>, and compare these with your own peer group. Then, write a blog post identifying the similarities and differences.</w:t>
            </w:r>
          </w:p>
        </w:tc>
      </w:tr>
      <w:tr w:rsidR="000229E5" w:rsidRPr="006476F9" w14:paraId="2F333CE9" w14:textId="77777777" w:rsidTr="00357702">
        <w:trPr>
          <w:cantSplit/>
          <w:trHeight w:val="20"/>
        </w:trPr>
        <w:tc>
          <w:tcPr>
            <w:tcW w:w="8428" w:type="dxa"/>
          </w:tcPr>
          <w:p w14:paraId="6A252CC4" w14:textId="77777777" w:rsidR="000229E5" w:rsidRPr="00D159A5" w:rsidRDefault="000229E5" w:rsidP="00357702">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0229E5" w:rsidRPr="006476F9" w14:paraId="3848C008" w14:textId="77777777" w:rsidTr="00357702">
        <w:trPr>
          <w:cantSplit/>
          <w:trHeight w:val="20"/>
        </w:trPr>
        <w:tc>
          <w:tcPr>
            <w:tcW w:w="8428" w:type="dxa"/>
          </w:tcPr>
          <w:p w14:paraId="5BB48B16" w14:textId="380B2F62" w:rsidR="000229E5" w:rsidRPr="00D159A5" w:rsidRDefault="000229E5" w:rsidP="00357702">
            <w:pPr>
              <w:pStyle w:val="VCAAbulletlevel2"/>
            </w:pPr>
            <w:r w:rsidRPr="00D159A5">
              <w:t xml:space="preserve">Research and explore the dynamic nature of language and/or language innovation in </w:t>
            </w:r>
            <w:sdt>
              <w:sdtPr>
                <w:alias w:val="Keywords"/>
                <w:tag w:val=""/>
                <w:id w:val="1702127127"/>
                <w:placeholder>
                  <w:docPart w:val="F620CDB1F0BB4F7CB40DA5AB85846F7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0229E5" w:rsidRPr="006476F9" w14:paraId="2A525F6D" w14:textId="77777777" w:rsidTr="00357702">
        <w:trPr>
          <w:cantSplit/>
          <w:trHeight w:val="20"/>
        </w:trPr>
        <w:tc>
          <w:tcPr>
            <w:tcW w:w="8428" w:type="dxa"/>
          </w:tcPr>
          <w:p w14:paraId="59FBC21B" w14:textId="64A5FB4D" w:rsidR="000229E5" w:rsidRPr="00D159A5" w:rsidRDefault="000229E5" w:rsidP="00357702">
            <w:pPr>
              <w:pStyle w:val="VCAAbulletlevel2"/>
            </w:pPr>
            <w:r w:rsidRPr="00D159A5">
              <w:t xml:space="preserve">Read a news article about a tradition or festival of a </w:t>
            </w:r>
            <w:sdt>
              <w:sdtPr>
                <w:alias w:val="Keywords"/>
                <w:tag w:val=""/>
                <w:id w:val="2058436836"/>
                <w:placeholder>
                  <w:docPart w:val="71684BDE0CAA402B98295C0804AF5942"/>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0229E5" w:rsidRPr="006476F9" w14:paraId="3125F68A" w14:textId="77777777" w:rsidTr="00357702">
        <w:trPr>
          <w:cantSplit/>
          <w:trHeight w:val="20"/>
        </w:trPr>
        <w:tc>
          <w:tcPr>
            <w:tcW w:w="8428" w:type="dxa"/>
          </w:tcPr>
          <w:p w14:paraId="3523955E" w14:textId="693F12D3" w:rsidR="000229E5" w:rsidRPr="00D159A5" w:rsidRDefault="000229E5" w:rsidP="00357702">
            <w:pPr>
              <w:pStyle w:val="VCAAbulletlevel2"/>
            </w:pPr>
            <w:r w:rsidRPr="00D159A5">
              <w:t>Participate in a ‘</w:t>
            </w:r>
            <w:hyperlink r:id="rId51"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CFB7DDA085E14CA7B7D212E5E061E160"/>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D159A5">
              <w:t xml:space="preserve"> from posters displayed in the classroom. Write notes about each persuasive device.</w:t>
            </w:r>
          </w:p>
        </w:tc>
      </w:tr>
      <w:tr w:rsidR="000229E5" w:rsidRPr="006476F9" w14:paraId="15EDA91E" w14:textId="77777777" w:rsidTr="00357702">
        <w:trPr>
          <w:cantSplit/>
          <w:trHeight w:val="20"/>
        </w:trPr>
        <w:tc>
          <w:tcPr>
            <w:tcW w:w="8428" w:type="dxa"/>
          </w:tcPr>
          <w:p w14:paraId="186FD93D" w14:textId="77777777" w:rsidR="000229E5" w:rsidRPr="00FD4DAA" w:rsidRDefault="000229E5" w:rsidP="00357702">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0229E5" w:rsidRPr="006476F9" w14:paraId="4394FEFE" w14:textId="77777777" w:rsidTr="00357702">
        <w:trPr>
          <w:cantSplit/>
          <w:trHeight w:val="20"/>
        </w:trPr>
        <w:tc>
          <w:tcPr>
            <w:tcW w:w="8428" w:type="dxa"/>
          </w:tcPr>
          <w:p w14:paraId="597DA0F7" w14:textId="77777777" w:rsidR="000229E5" w:rsidRPr="00FD4DAA" w:rsidRDefault="000229E5" w:rsidP="00357702">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0229E5" w:rsidRPr="006476F9" w14:paraId="2430334E" w14:textId="77777777" w:rsidTr="00357702">
        <w:trPr>
          <w:cantSplit/>
          <w:trHeight w:val="20"/>
        </w:trPr>
        <w:tc>
          <w:tcPr>
            <w:tcW w:w="8428" w:type="dxa"/>
          </w:tcPr>
          <w:p w14:paraId="46073941" w14:textId="77777777" w:rsidR="000229E5" w:rsidRDefault="000229E5" w:rsidP="00357702">
            <w:pPr>
              <w:pStyle w:val="VCAAbulletlevel2"/>
            </w:pPr>
            <w:r w:rsidRPr="00FD4DAA">
              <w:lastRenderedPageBreak/>
              <w:t>Write a reflective article or journal entry about the importance of relationships and the impact of technology on relationships.</w:t>
            </w:r>
          </w:p>
          <w:p w14:paraId="1E2C4A6E" w14:textId="77777777" w:rsidR="000229E5" w:rsidRPr="00FD4DAA" w:rsidRDefault="000229E5" w:rsidP="00357702">
            <w:pPr>
              <w:pStyle w:val="VCAAbulletlevel2"/>
              <w:numPr>
                <w:ilvl w:val="0"/>
                <w:numId w:val="0"/>
              </w:numPr>
              <w:ind w:left="360"/>
            </w:pPr>
          </w:p>
        </w:tc>
      </w:tr>
    </w:tbl>
    <w:p w14:paraId="682D0CE7" w14:textId="77777777" w:rsidR="000229E5" w:rsidRPr="005A0EDD" w:rsidRDefault="000229E5" w:rsidP="000229E5">
      <w:pPr>
        <w:rPr>
          <w:lang w:val="en-AU"/>
        </w:rPr>
      </w:pPr>
      <w:bookmarkStart w:id="60"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0229E5" w14:paraId="20BD0D6B"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354E465" w14:textId="77777777" w:rsidR="000229E5" w:rsidRPr="000A7273" w:rsidRDefault="000229E5" w:rsidP="00357702">
            <w:pPr>
              <w:pStyle w:val="Heading2"/>
              <w:rPr>
                <w:b/>
                <w:bCs/>
                <w:color w:val="004EA8"/>
              </w:rPr>
            </w:pPr>
            <w:bookmarkStart w:id="61" w:name="_Toc191908842"/>
            <w:r w:rsidRPr="00B13D9B">
              <w:rPr>
                <w:b/>
                <w:bCs/>
                <w:noProof/>
                <w:color w:val="004EA8"/>
              </w:rPr>
              <w:drawing>
                <wp:anchor distT="0" distB="0" distL="114300" distR="114300" simplePos="0" relativeHeight="251683840" behindDoc="0" locked="0" layoutInCell="1" allowOverlap="1" wp14:anchorId="22A1420B" wp14:editId="1F6F5619">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1"/>
            <w:r w:rsidRPr="00B13D9B">
              <w:rPr>
                <w:b/>
                <w:bCs/>
                <w:color w:val="004EA8"/>
              </w:rPr>
              <w:t xml:space="preserve"> </w:t>
            </w:r>
          </w:p>
          <w:p w14:paraId="0ACAAE71" w14:textId="77777777" w:rsidR="000229E5" w:rsidRDefault="000229E5" w:rsidP="00357702">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1C92DDED" w14:textId="77777777" w:rsidR="000229E5" w:rsidRDefault="000229E5" w:rsidP="00357702">
            <w:pPr>
              <w:pStyle w:val="VCAAbulletlevel2"/>
              <w:numPr>
                <w:ilvl w:val="0"/>
                <w:numId w:val="0"/>
              </w:numPr>
              <w:rPr>
                <w:b/>
                <w:bCs/>
                <w:color w:val="004EA8"/>
                <w:sz w:val="32"/>
                <w:szCs w:val="32"/>
              </w:rPr>
            </w:pPr>
          </w:p>
          <w:p w14:paraId="49587B67" w14:textId="77777777" w:rsidR="000229E5" w:rsidRDefault="000229E5" w:rsidP="00357702">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628301FF" w14:textId="77777777" w:rsidR="000229E5" w:rsidRDefault="000229E5" w:rsidP="00357702">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56F07CD6" w14:textId="77777777" w:rsidR="000229E5" w:rsidRDefault="000229E5" w:rsidP="00357702">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62F1F87B" w14:textId="77777777" w:rsidR="000229E5" w:rsidRDefault="000229E5" w:rsidP="00357702">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77D65F3F" w14:textId="77777777" w:rsidR="000229E5" w:rsidRDefault="000229E5" w:rsidP="00357702">
            <w:pPr>
              <w:pStyle w:val="VCAAbulletlevel2"/>
            </w:pPr>
            <w:r>
              <w:t>Read an article or blog post; then participate in a ‘Think, pair, share’ activity identifying the key information, audience, purpose, and the features and conventions of the text type. Annotate the text.</w:t>
            </w:r>
            <w:r>
              <w:br/>
            </w:r>
          </w:p>
          <w:p w14:paraId="7610E88C" w14:textId="77777777" w:rsidR="000229E5" w:rsidRDefault="000229E5" w:rsidP="00357702">
            <w:pPr>
              <w:pStyle w:val="VCAAbulletlevel2"/>
            </w:pPr>
            <w:r>
              <w:t>View a graph presenting statistics or an image incorporating technology and complete a ‘See, think, wonder’ or ‘Word, phrase, sentence’ activity.</w:t>
            </w:r>
            <w:r>
              <w:br/>
            </w:r>
          </w:p>
          <w:p w14:paraId="01B63C06" w14:textId="77777777" w:rsidR="000229E5" w:rsidRDefault="000229E5" w:rsidP="00357702">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47295AB7" w14:textId="77777777" w:rsidR="000229E5" w:rsidRDefault="000229E5" w:rsidP="00357702">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188A0297" w14:textId="77777777" w:rsidR="000229E5" w:rsidRDefault="000229E5" w:rsidP="00357702">
            <w:pPr>
              <w:pStyle w:val="VCAAbulletlevel2"/>
            </w:pPr>
            <w:r>
              <w:t>Engage in role-played conversations, adopting different language styles based on the relationship (e.g. formal versus informal).</w:t>
            </w:r>
            <w:r>
              <w:br/>
            </w:r>
          </w:p>
          <w:p w14:paraId="019218C0" w14:textId="77777777" w:rsidR="000229E5" w:rsidRDefault="000229E5" w:rsidP="00357702">
            <w:pPr>
              <w:pStyle w:val="VCAAbulletlevel2"/>
            </w:pPr>
            <w:r>
              <w:lastRenderedPageBreak/>
              <w:t>Summarise the key insights and importance of understanding language variation in communication.</w:t>
            </w:r>
            <w:r>
              <w:br/>
            </w:r>
          </w:p>
          <w:p w14:paraId="5CCC3293" w14:textId="2A7876C2" w:rsidR="000229E5" w:rsidRPr="0066155E" w:rsidRDefault="000229E5" w:rsidP="00357702">
            <w:pPr>
              <w:pStyle w:val="VCAAbulletlevel2"/>
            </w:pPr>
            <w:r w:rsidRPr="006476F9">
              <w:t xml:space="preserve">Film a conversation in </w:t>
            </w:r>
            <w:sdt>
              <w:sdtPr>
                <w:alias w:val="Keywords"/>
                <w:tag w:val=""/>
                <w:id w:val="1762413221"/>
                <w:placeholder>
                  <w:docPart w:val="EB5F6D4B862241DEB40D55E3F8EB1C6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0FB882EA" w14:textId="77777777" w:rsidR="000229E5" w:rsidRDefault="000229E5" w:rsidP="000229E5">
      <w:pPr>
        <w:rPr>
          <w:lang w:val="en-AU"/>
        </w:rPr>
      </w:pPr>
    </w:p>
    <w:bookmarkEnd w:id="60"/>
    <w:p w14:paraId="2DD88570" w14:textId="77777777" w:rsidR="000229E5" w:rsidRDefault="000229E5" w:rsidP="000229E5">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7B23FE" w14:paraId="477F34A5" w14:textId="77777777" w:rsidTr="009D6542">
        <w:trPr>
          <w:trHeight w:val="274"/>
        </w:trPr>
        <w:tc>
          <w:tcPr>
            <w:tcW w:w="2197" w:type="dxa"/>
            <w:shd w:val="clear" w:color="auto" w:fill="0F7EB4"/>
          </w:tcPr>
          <w:p w14:paraId="6683F21A"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EEBB62B"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3B890F2"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A9D8189"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229E5" w:rsidRPr="007B23FE" w14:paraId="0D0AB8E0" w14:textId="77777777" w:rsidTr="009D6542">
        <w:trPr>
          <w:trHeight w:val="1701"/>
        </w:trPr>
        <w:tc>
          <w:tcPr>
            <w:tcW w:w="2197" w:type="dxa"/>
            <w:vAlign w:val="center"/>
          </w:tcPr>
          <w:p w14:paraId="7613698B" w14:textId="77777777" w:rsidR="000229E5" w:rsidRPr="007B23FE" w:rsidRDefault="000229E5" w:rsidP="00357702">
            <w:pPr>
              <w:pStyle w:val="VCAAbody"/>
              <w:jc w:val="center"/>
            </w:pPr>
            <w:r>
              <w:t>Responsibility</w:t>
            </w:r>
          </w:p>
        </w:tc>
        <w:tc>
          <w:tcPr>
            <w:tcW w:w="2197" w:type="dxa"/>
            <w:vAlign w:val="center"/>
          </w:tcPr>
          <w:p w14:paraId="61C4DDE6" w14:textId="77777777" w:rsidR="000229E5" w:rsidRPr="007B23FE" w:rsidRDefault="000229E5" w:rsidP="00357702">
            <w:pPr>
              <w:pStyle w:val="VCAAbody"/>
              <w:jc w:val="center"/>
            </w:pPr>
            <w:r>
              <w:t>Healthy Lifestyles</w:t>
            </w:r>
          </w:p>
        </w:tc>
        <w:tc>
          <w:tcPr>
            <w:tcW w:w="2197" w:type="dxa"/>
            <w:vAlign w:val="center"/>
          </w:tcPr>
          <w:p w14:paraId="5881A9AE" w14:textId="77777777" w:rsidR="000229E5" w:rsidRPr="007B23FE" w:rsidRDefault="000229E5" w:rsidP="00357702">
            <w:pPr>
              <w:pStyle w:val="VCAAbody"/>
              <w:jc w:val="center"/>
            </w:pPr>
            <w:r>
              <w:t>Youth</w:t>
            </w:r>
          </w:p>
        </w:tc>
        <w:tc>
          <w:tcPr>
            <w:tcW w:w="2198" w:type="dxa"/>
            <w:vAlign w:val="center"/>
          </w:tcPr>
          <w:p w14:paraId="01574BFC" w14:textId="77777777" w:rsidR="000229E5" w:rsidRPr="007B23FE" w:rsidRDefault="000229E5" w:rsidP="00357702">
            <w:pPr>
              <w:pStyle w:val="VCAAbody"/>
              <w:jc w:val="center"/>
            </w:pPr>
            <w:r>
              <w:t>Personal</w:t>
            </w:r>
          </w:p>
        </w:tc>
      </w:tr>
    </w:tbl>
    <w:p w14:paraId="6F6310F0" w14:textId="77777777" w:rsidR="000229E5" w:rsidRPr="00B13D9B" w:rsidRDefault="000229E5" w:rsidP="000229E5">
      <w:pPr>
        <w:pStyle w:val="Heading2"/>
        <w:rPr>
          <w:sz w:val="28"/>
        </w:rPr>
      </w:pPr>
      <w:bookmarkStart w:id="62" w:name="_Toc191908843"/>
      <w:r w:rsidRPr="00B13D9B">
        <w:rPr>
          <w:sz w:val="28"/>
        </w:rPr>
        <w:t xml:space="preserve">Outcome </w:t>
      </w:r>
      <w:r>
        <w:rPr>
          <w:sz w:val="28"/>
        </w:rPr>
        <w:t>3</w:t>
      </w:r>
      <w:bookmarkEnd w:id="62"/>
    </w:p>
    <w:p w14:paraId="468DA8EE" w14:textId="7E7C3F39" w:rsidR="000229E5" w:rsidRPr="000A7273" w:rsidRDefault="000229E5" w:rsidP="000229E5">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D3CBCFE3682740B1866CB03123FC975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43969DAF" w14:textId="77777777" w:rsidR="000229E5" w:rsidRDefault="000229E5" w:rsidP="000229E5">
      <w:pPr>
        <w:pStyle w:val="Heading2"/>
        <w:rPr>
          <w:sz w:val="24"/>
          <w:szCs w:val="24"/>
        </w:rPr>
      </w:pPr>
      <w:bookmarkStart w:id="63" w:name="_Toc191908844"/>
      <w:r w:rsidRPr="00753F1C">
        <w:rPr>
          <w:sz w:val="24"/>
          <w:szCs w:val="24"/>
        </w:rPr>
        <w:t>Examples of learning activities</w:t>
      </w:r>
      <w:bookmarkEnd w:id="6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0229E5" w:rsidRPr="006D4EF4" w14:paraId="2AE084F7" w14:textId="77777777" w:rsidTr="00357702">
        <w:trPr>
          <w:cantSplit/>
        </w:trPr>
        <w:tc>
          <w:tcPr>
            <w:tcW w:w="8783" w:type="dxa"/>
          </w:tcPr>
          <w:p w14:paraId="042C19A5" w14:textId="77777777" w:rsidR="000229E5" w:rsidRPr="00FD4DAA" w:rsidRDefault="000229E5" w:rsidP="00357702">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0229E5" w:rsidRPr="006D4EF4" w14:paraId="4A93022B" w14:textId="77777777" w:rsidTr="00357702">
        <w:trPr>
          <w:cantSplit/>
        </w:trPr>
        <w:tc>
          <w:tcPr>
            <w:tcW w:w="8783" w:type="dxa"/>
          </w:tcPr>
          <w:p w14:paraId="0259D026" w14:textId="77777777" w:rsidR="000229E5" w:rsidRPr="00FD4DAA" w:rsidRDefault="000229E5" w:rsidP="00357702">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0229E5" w:rsidRPr="006D4EF4" w14:paraId="6254869A" w14:textId="77777777" w:rsidTr="00357702">
        <w:trPr>
          <w:cantSplit/>
        </w:trPr>
        <w:tc>
          <w:tcPr>
            <w:tcW w:w="8783" w:type="dxa"/>
          </w:tcPr>
          <w:p w14:paraId="04C70697" w14:textId="77777777" w:rsidR="000229E5" w:rsidRPr="00555A56" w:rsidRDefault="000229E5" w:rsidP="00357702">
            <w:pPr>
              <w:pStyle w:val="VCAAbulletlevel2"/>
            </w:pPr>
            <w:r w:rsidRPr="00FD4DAA">
              <w:t xml:space="preserve">Participate in the </w:t>
            </w:r>
            <w:hyperlink r:id="rId52"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0229E5" w:rsidRPr="006D4EF4" w14:paraId="62803661" w14:textId="77777777" w:rsidTr="00357702">
        <w:trPr>
          <w:cantSplit/>
        </w:trPr>
        <w:tc>
          <w:tcPr>
            <w:tcW w:w="8783" w:type="dxa"/>
          </w:tcPr>
          <w:p w14:paraId="5FBCA12D" w14:textId="77777777" w:rsidR="000229E5" w:rsidRPr="00FD4DAA" w:rsidRDefault="000229E5" w:rsidP="00357702">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0229E5" w:rsidRPr="006D4EF4" w14:paraId="4EB2DD20" w14:textId="77777777" w:rsidTr="00357702">
        <w:trPr>
          <w:cantSplit/>
        </w:trPr>
        <w:tc>
          <w:tcPr>
            <w:tcW w:w="8783" w:type="dxa"/>
          </w:tcPr>
          <w:p w14:paraId="6BB30AD1" w14:textId="43A5273F" w:rsidR="000229E5" w:rsidRPr="00FD4DAA" w:rsidRDefault="000229E5" w:rsidP="00357702">
            <w:pPr>
              <w:pStyle w:val="VCAAbulletlevel2"/>
            </w:pPr>
            <w:r w:rsidRPr="00FD4DAA">
              <w:lastRenderedPageBreak/>
              <w:t xml:space="preserve">Create a Healthy Lifestyle online space in </w:t>
            </w:r>
            <w:sdt>
              <w:sdtPr>
                <w:alias w:val="Keywords"/>
                <w:tag w:val=""/>
                <w:id w:val="253946069"/>
                <w:placeholder>
                  <w:docPart w:val="9FD69E993555486780CB37408F7BA88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0229E5" w:rsidRPr="006D4EF4" w14:paraId="49C09B5A" w14:textId="77777777" w:rsidTr="00357702">
        <w:trPr>
          <w:cantSplit/>
        </w:trPr>
        <w:tc>
          <w:tcPr>
            <w:tcW w:w="8783" w:type="dxa"/>
          </w:tcPr>
          <w:p w14:paraId="3ED9EF5D" w14:textId="43B7E760" w:rsidR="000229E5" w:rsidRPr="00FD4DAA" w:rsidRDefault="000229E5" w:rsidP="00357702">
            <w:pPr>
              <w:pStyle w:val="VCAAbulletlevel2"/>
            </w:pPr>
            <w:r w:rsidRPr="00FD4DAA">
              <w:t xml:space="preserve">Run a mini health fair exhibition in </w:t>
            </w:r>
            <w:sdt>
              <w:sdtPr>
                <w:alias w:val="Keywords"/>
                <w:tag w:val=""/>
                <w:id w:val="1886756325"/>
                <w:placeholder>
                  <w:docPart w:val="A5BB9F4EF12E4853A5E0C365097C7D6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753597F68A6B4B74A53BEEB5A17BCF3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 speaking visitors, explain key concepts and provide practical tips for incorporating healthy habits into daily life.</w:t>
            </w:r>
          </w:p>
        </w:tc>
      </w:tr>
      <w:tr w:rsidR="000229E5" w:rsidRPr="006D4EF4" w14:paraId="1A649E5C" w14:textId="77777777" w:rsidTr="00357702">
        <w:trPr>
          <w:cantSplit/>
        </w:trPr>
        <w:tc>
          <w:tcPr>
            <w:tcW w:w="8783" w:type="dxa"/>
          </w:tcPr>
          <w:p w14:paraId="7D1499FE" w14:textId="1B8F7FCC" w:rsidR="000229E5" w:rsidRPr="00FD4DAA" w:rsidRDefault="000229E5" w:rsidP="00357702">
            <w:pPr>
              <w:pStyle w:val="VCAAbulletlevel2"/>
            </w:pPr>
            <w:r w:rsidRPr="00FD4DAA">
              <w:t xml:space="preserve">Create a personal health plan in </w:t>
            </w:r>
            <w:sdt>
              <w:sdtPr>
                <w:alias w:val="Keywords"/>
                <w:tag w:val=""/>
                <w:id w:val="-635173282"/>
                <w:placeholder>
                  <w:docPart w:val="C1634312DCEA4677B2EDFB0D4F6B517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0229E5" w:rsidRPr="006D4EF4" w14:paraId="48EA400D" w14:textId="77777777" w:rsidTr="00357702">
        <w:trPr>
          <w:cantSplit/>
        </w:trPr>
        <w:tc>
          <w:tcPr>
            <w:tcW w:w="8783" w:type="dxa"/>
          </w:tcPr>
          <w:p w14:paraId="211BF748" w14:textId="50EC9B4C" w:rsidR="000229E5" w:rsidRPr="00FD4DAA" w:rsidRDefault="000229E5" w:rsidP="00357702">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A3BA47F2CA1F4C8EAB351F6D179009A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w:t>
            </w:r>
          </w:p>
        </w:tc>
      </w:tr>
      <w:tr w:rsidR="000229E5" w:rsidRPr="006D4EF4" w14:paraId="11A3913F" w14:textId="77777777" w:rsidTr="00357702">
        <w:trPr>
          <w:cantSplit/>
        </w:trPr>
        <w:tc>
          <w:tcPr>
            <w:tcW w:w="8783" w:type="dxa"/>
          </w:tcPr>
          <w:p w14:paraId="5DA803B8" w14:textId="6B674893" w:rsidR="000229E5" w:rsidRPr="00555A56" w:rsidRDefault="000229E5" w:rsidP="00357702">
            <w:pPr>
              <w:pStyle w:val="VCAAbulletlevel2"/>
            </w:pPr>
            <w:r w:rsidRPr="00FD4DAA">
              <w:t xml:space="preserve">Collaborate with a </w:t>
            </w:r>
            <w:sdt>
              <w:sdtPr>
                <w:alias w:val="Keywords"/>
                <w:tag w:val=""/>
                <w:id w:val="619572478"/>
                <w:placeholder>
                  <w:docPart w:val="F842C3DF0B534BB98C9404E2816775BE"/>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-speaking fitness instructor or wellness professional and participate in a hands-on workshop or demonstration in </w:t>
            </w:r>
            <w:sdt>
              <w:sdtPr>
                <w:alias w:val="Keywords"/>
                <w:tag w:val=""/>
                <w:id w:val="-1348246523"/>
                <w:placeholder>
                  <w:docPart w:val="29F1991DB1FA497D96EB4BCBF3FEE6C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Write an email to the person thanking them for the session and explaining the benefits for your health.</w:t>
            </w:r>
          </w:p>
        </w:tc>
      </w:tr>
      <w:tr w:rsidR="000229E5" w:rsidRPr="006D4EF4" w14:paraId="09C9027D" w14:textId="77777777" w:rsidTr="00357702">
        <w:trPr>
          <w:cantSplit/>
        </w:trPr>
        <w:tc>
          <w:tcPr>
            <w:tcW w:w="8783" w:type="dxa"/>
          </w:tcPr>
          <w:p w14:paraId="4B07EAD6" w14:textId="77777777" w:rsidR="000229E5" w:rsidRPr="00555A56" w:rsidRDefault="000229E5" w:rsidP="00357702">
            <w:pPr>
              <w:pStyle w:val="VCAAbulletlevel2"/>
            </w:pPr>
            <w:r w:rsidRPr="00FD4DAA">
              <w:t xml:space="preserve">Revise language and grammatical structures related to asking for and giving advice, and complete a </w:t>
            </w:r>
            <w:hyperlink r:id="rId53"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0229E5" w:rsidRPr="006D4EF4" w14:paraId="35E67F5C" w14:textId="77777777" w:rsidTr="00357702">
        <w:trPr>
          <w:cantSplit/>
        </w:trPr>
        <w:tc>
          <w:tcPr>
            <w:tcW w:w="8783" w:type="dxa"/>
          </w:tcPr>
          <w:p w14:paraId="7F713AB7" w14:textId="4EA6ADD3" w:rsidR="000229E5" w:rsidRPr="00FD4DAA" w:rsidRDefault="000229E5" w:rsidP="00357702">
            <w:pPr>
              <w:pStyle w:val="VCAAbulletlevel2"/>
            </w:pPr>
            <w:r w:rsidRPr="00FD4DAA">
              <w:t xml:space="preserve">Prepare a list of interview questions in advance and then conduct a live or virtual interview with a </w:t>
            </w:r>
            <w:sdt>
              <w:sdtPr>
                <w:alias w:val="Keywords"/>
                <w:tag w:val=""/>
                <w:id w:val="-1019311490"/>
                <w:placeholder>
                  <w:docPart w:val="2F080D08833446D8B8C0ED792F57D3FC"/>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-speaking health expert. Ask the expert about the importance of healthy living, effective strategies for maintaining a balanced lifestyle and the expert's personal insights and advice.</w:t>
            </w:r>
          </w:p>
        </w:tc>
      </w:tr>
      <w:tr w:rsidR="000229E5" w:rsidRPr="006D4EF4" w14:paraId="235FF04B" w14:textId="77777777" w:rsidTr="00357702">
        <w:trPr>
          <w:cantSplit/>
        </w:trPr>
        <w:tc>
          <w:tcPr>
            <w:tcW w:w="8783" w:type="dxa"/>
            <w:shd w:val="clear" w:color="auto" w:fill="D9D9D9" w:themeFill="background1" w:themeFillShade="D9"/>
          </w:tcPr>
          <w:p w14:paraId="66B0B015" w14:textId="37611FE3" w:rsidR="000229E5" w:rsidRPr="00FD4DAA" w:rsidRDefault="000229E5" w:rsidP="00357702">
            <w:pPr>
              <w:pStyle w:val="VCAAbulletlevel2"/>
              <w:rPr>
                <w:b/>
                <w:bCs/>
              </w:rPr>
            </w:pPr>
            <w:r w:rsidRPr="00FD4DAA">
              <w:rPr>
                <w:b/>
                <w:bCs/>
                <w:noProof/>
              </w:rPr>
              <w:drawing>
                <wp:anchor distT="0" distB="0" distL="114300" distR="114300" simplePos="0" relativeHeight="251681792" behindDoc="0" locked="0" layoutInCell="1" allowOverlap="1" wp14:anchorId="13F51DA0" wp14:editId="3D7E2E5C">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30564B5478CA443E84CC77197EA6F08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Serbian</w:t>
                </w:r>
              </w:sdtContent>
            </w:sdt>
            <w:r w:rsidRPr="00FD4DAA">
              <w:rPr>
                <w:b/>
                <w:bCs/>
              </w:rPr>
              <w:t xml:space="preserve"> documenting and sharing your vision of a perfect day, incorporating healthy lifestyle choices. </w:t>
            </w:r>
          </w:p>
        </w:tc>
      </w:tr>
    </w:tbl>
    <w:p w14:paraId="32923ED8" w14:textId="77777777" w:rsidR="000229E5" w:rsidRDefault="000229E5" w:rsidP="000229E5">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0229E5" w14:paraId="4DC177EC"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F81B6E4" w14:textId="77777777" w:rsidR="000229E5" w:rsidRPr="000A7273" w:rsidRDefault="000229E5" w:rsidP="00357702">
            <w:pPr>
              <w:pStyle w:val="Heading2"/>
              <w:rPr>
                <w:b/>
                <w:bCs/>
                <w:color w:val="004EA8"/>
              </w:rPr>
            </w:pPr>
            <w:bookmarkStart w:id="64" w:name="_Toc191908845"/>
            <w:r w:rsidRPr="00B13D9B">
              <w:rPr>
                <w:b/>
                <w:bCs/>
                <w:noProof/>
                <w:color w:val="004EA8"/>
              </w:rPr>
              <w:drawing>
                <wp:anchor distT="0" distB="0" distL="114300" distR="114300" simplePos="0" relativeHeight="251674624" behindDoc="0" locked="0" layoutInCell="1" allowOverlap="1" wp14:anchorId="2CC55D59" wp14:editId="2A9AD9ED">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4"/>
            <w:r w:rsidRPr="00B13D9B">
              <w:rPr>
                <w:b/>
                <w:bCs/>
                <w:color w:val="004EA8"/>
              </w:rPr>
              <w:t xml:space="preserve"> </w:t>
            </w:r>
          </w:p>
          <w:p w14:paraId="1E521B2D" w14:textId="5AAE474E" w:rsidR="000229E5" w:rsidRDefault="000229E5" w:rsidP="00357702">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3BEBB4E039FC4EED803F626263B57EF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Serbian</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4EE958BA" w14:textId="77777777" w:rsidR="000229E5" w:rsidRDefault="000229E5" w:rsidP="00357702">
            <w:pPr>
              <w:pStyle w:val="VCAAbulletlevel2"/>
              <w:numPr>
                <w:ilvl w:val="0"/>
                <w:numId w:val="0"/>
              </w:numPr>
              <w:rPr>
                <w:b/>
                <w:bCs/>
                <w:color w:val="004EA8"/>
                <w:sz w:val="32"/>
                <w:szCs w:val="32"/>
              </w:rPr>
            </w:pPr>
          </w:p>
          <w:p w14:paraId="68FDA711" w14:textId="77777777" w:rsidR="000229E5" w:rsidRDefault="000229E5" w:rsidP="00357702">
            <w:pPr>
              <w:pStyle w:val="VCAAbulletlevel2"/>
            </w:pPr>
            <w:r>
              <w:lastRenderedPageBreak/>
              <w:t>Watch examples of vlogs and analyse different approaches to storytelling. Discuss the elements that make these videos engaging and impactful.</w:t>
            </w:r>
            <w:r>
              <w:br/>
            </w:r>
          </w:p>
          <w:p w14:paraId="65FF2CA9" w14:textId="77777777" w:rsidR="000229E5" w:rsidRDefault="000229E5" w:rsidP="00357702">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09614868" w14:textId="77777777" w:rsidR="000229E5" w:rsidRDefault="000229E5" w:rsidP="00357702">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74237EAB" w14:textId="77777777" w:rsidR="000229E5" w:rsidRDefault="000229E5" w:rsidP="00357702">
            <w:pPr>
              <w:pStyle w:val="VCAAbulletlevel2"/>
            </w:pPr>
            <w:r>
              <w:t xml:space="preserve">Use a </w:t>
            </w:r>
            <w:hyperlink r:id="rId54"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10BF4B81" w14:textId="77777777" w:rsidR="000229E5" w:rsidRDefault="000229E5" w:rsidP="00357702">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15C03E33" w14:textId="77777777" w:rsidR="000229E5" w:rsidRDefault="000229E5" w:rsidP="00357702">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0B1EF60F" w14:textId="77777777" w:rsidR="000229E5" w:rsidRDefault="000229E5" w:rsidP="00357702">
            <w:pPr>
              <w:pStyle w:val="VCAAbulletlevel2"/>
            </w:pPr>
            <w:r>
              <w:t>Write the draft for your video-diary, incorporating the information from your mind-map, storyboard, vocabulary list and the grammatical structures.</w:t>
            </w:r>
            <w:r>
              <w:br/>
            </w:r>
          </w:p>
          <w:p w14:paraId="3DD25486" w14:textId="77777777" w:rsidR="000229E5" w:rsidRDefault="000229E5" w:rsidP="00357702">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49015F90" w14:textId="77777777" w:rsidR="000229E5" w:rsidRDefault="000229E5" w:rsidP="00357702">
            <w:pPr>
              <w:pStyle w:val="VCAAbulletlevel2"/>
            </w:pPr>
            <w:r>
              <w:t xml:space="preserve">Incorporate any edits, </w:t>
            </w:r>
            <w:proofErr w:type="gramStart"/>
            <w:r>
              <w:t>updates</w:t>
            </w:r>
            <w:proofErr w:type="gramEnd"/>
            <w:r>
              <w:t xml:space="preserve"> and suggestions from your collaborative groups.</w:t>
            </w:r>
            <w:r>
              <w:br/>
            </w:r>
          </w:p>
          <w:p w14:paraId="54BBEAB5" w14:textId="77777777" w:rsidR="000229E5" w:rsidRDefault="000229E5" w:rsidP="00357702">
            <w:pPr>
              <w:pStyle w:val="VCAAbulletlevel2"/>
            </w:pPr>
            <w:r>
              <w:t xml:space="preserve">Record your video diaries, focusing on pronunciation, intonation, </w:t>
            </w:r>
            <w:proofErr w:type="gramStart"/>
            <w:r>
              <w:t>tone</w:t>
            </w:r>
            <w:proofErr w:type="gramEnd"/>
            <w:r>
              <w:t xml:space="preserve"> and fluency.</w:t>
            </w:r>
            <w:r>
              <w:br/>
            </w:r>
          </w:p>
          <w:p w14:paraId="482801F6" w14:textId="77777777" w:rsidR="000229E5" w:rsidRDefault="000229E5" w:rsidP="00357702">
            <w:pPr>
              <w:pStyle w:val="VCAAbulletlevel2"/>
            </w:pPr>
            <w:r>
              <w:t>Share your video-diaries in a small group. Provide feedback and positive comments to your peers.</w:t>
            </w:r>
            <w:r>
              <w:br/>
            </w:r>
          </w:p>
          <w:p w14:paraId="41E01CE6" w14:textId="77777777" w:rsidR="000229E5" w:rsidRPr="0066155E" w:rsidRDefault="000229E5" w:rsidP="00357702">
            <w:pPr>
              <w:pStyle w:val="VCAAbulletlevel2"/>
            </w:pPr>
            <w:r>
              <w:t xml:space="preserve">Participate in a reflection session, where you share your experience, </w:t>
            </w:r>
            <w:proofErr w:type="gramStart"/>
            <w:r>
              <w:t>challenges</w:t>
            </w:r>
            <w:proofErr w:type="gramEnd"/>
            <w:r>
              <w:t xml:space="preserve"> and key takeaways from the project.</w:t>
            </w:r>
          </w:p>
        </w:tc>
      </w:tr>
    </w:tbl>
    <w:p w14:paraId="122286CF" w14:textId="77777777" w:rsidR="000229E5" w:rsidRDefault="000229E5" w:rsidP="000229E5">
      <w:pPr>
        <w:rPr>
          <w:lang w:val="en-AU"/>
        </w:rPr>
      </w:pPr>
    </w:p>
    <w:p w14:paraId="519A6028" w14:textId="77777777" w:rsidR="000229E5" w:rsidRDefault="000229E5" w:rsidP="000229E5">
      <w:pPr>
        <w:rPr>
          <w:lang w:val="en-AU"/>
        </w:rPr>
      </w:pPr>
    </w:p>
    <w:p w14:paraId="3C936D50" w14:textId="77777777" w:rsidR="000229E5" w:rsidRDefault="000229E5" w:rsidP="000229E5">
      <w:pPr>
        <w:rPr>
          <w:lang w:val="en-AU"/>
        </w:rPr>
      </w:pPr>
    </w:p>
    <w:p w14:paraId="7ED55E24" w14:textId="77777777" w:rsidR="000229E5" w:rsidRDefault="000229E5" w:rsidP="000229E5">
      <w:pPr>
        <w:rPr>
          <w:lang w:val="en-AU"/>
        </w:rPr>
      </w:pPr>
    </w:p>
    <w:p w14:paraId="5A89813D" w14:textId="77777777" w:rsidR="000229E5" w:rsidRDefault="000229E5" w:rsidP="000229E5">
      <w:pPr>
        <w:rPr>
          <w:lang w:val="en-AU"/>
        </w:rPr>
      </w:pPr>
    </w:p>
    <w:p w14:paraId="682FEC3B" w14:textId="77777777" w:rsidR="000229E5" w:rsidRDefault="000229E5" w:rsidP="000229E5">
      <w:pPr>
        <w:pStyle w:val="Heading3"/>
        <w:sectPr w:rsidR="000229E5" w:rsidSect="00FE4545">
          <w:pgSz w:w="11907" w:h="16840" w:code="9"/>
          <w:pgMar w:top="1430" w:right="1134" w:bottom="993" w:left="1985" w:header="392" w:footer="273" w:gutter="0"/>
          <w:cols w:space="708"/>
          <w:docGrid w:linePitch="360"/>
        </w:sectPr>
      </w:pPr>
    </w:p>
    <w:p w14:paraId="118682EE" w14:textId="77777777" w:rsidR="000229E5" w:rsidRDefault="000229E5" w:rsidP="000229E5">
      <w:pPr>
        <w:pStyle w:val="Heading3"/>
      </w:pPr>
      <w:bookmarkStart w:id="65" w:name="_Toc191908846"/>
      <w:r>
        <w:lastRenderedPageBreak/>
        <w:t>Unit 4</w:t>
      </w:r>
      <w:bookmarkEnd w:id="65"/>
    </w:p>
    <w:p w14:paraId="7059A2B9" w14:textId="77777777" w:rsidR="000229E5" w:rsidRDefault="000229E5" w:rsidP="000229E5">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7B23FE" w14:paraId="21202121" w14:textId="77777777" w:rsidTr="00357702">
        <w:trPr>
          <w:trHeight w:val="274"/>
        </w:trPr>
        <w:tc>
          <w:tcPr>
            <w:tcW w:w="2197" w:type="dxa"/>
            <w:shd w:val="clear" w:color="auto" w:fill="0F7EB4"/>
          </w:tcPr>
          <w:p w14:paraId="39C4913D"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50498B7"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C63903A"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2A0E28D"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229E5" w:rsidRPr="007B23FE" w14:paraId="00B748C2" w14:textId="77777777" w:rsidTr="009D6542">
        <w:trPr>
          <w:trHeight w:val="1701"/>
        </w:trPr>
        <w:tc>
          <w:tcPr>
            <w:tcW w:w="2197" w:type="dxa"/>
            <w:vAlign w:val="center"/>
          </w:tcPr>
          <w:p w14:paraId="68A3A3A9" w14:textId="77777777" w:rsidR="000229E5" w:rsidRPr="007B23FE" w:rsidRDefault="000229E5" w:rsidP="00357702">
            <w:pPr>
              <w:pStyle w:val="VCAAbody"/>
              <w:jc w:val="center"/>
            </w:pPr>
            <w:r w:rsidRPr="0009743F">
              <w:t>Responsibility</w:t>
            </w:r>
          </w:p>
        </w:tc>
        <w:tc>
          <w:tcPr>
            <w:tcW w:w="2197" w:type="dxa"/>
            <w:vAlign w:val="center"/>
          </w:tcPr>
          <w:p w14:paraId="68CA7ED5" w14:textId="77777777" w:rsidR="000229E5" w:rsidRPr="007B23FE" w:rsidRDefault="000229E5" w:rsidP="00357702">
            <w:pPr>
              <w:pStyle w:val="VCAAbody"/>
              <w:jc w:val="center"/>
            </w:pPr>
            <w:r w:rsidRPr="0009743F">
              <w:t>Global</w:t>
            </w:r>
          </w:p>
        </w:tc>
        <w:tc>
          <w:tcPr>
            <w:tcW w:w="2197" w:type="dxa"/>
            <w:vAlign w:val="center"/>
          </w:tcPr>
          <w:p w14:paraId="3B70958F" w14:textId="77777777" w:rsidR="000229E5" w:rsidRPr="007B23FE" w:rsidRDefault="000229E5" w:rsidP="00357702">
            <w:pPr>
              <w:pStyle w:val="VCAAbody"/>
              <w:jc w:val="center"/>
            </w:pPr>
            <w:r w:rsidRPr="0009743F">
              <w:t>Society</w:t>
            </w:r>
          </w:p>
        </w:tc>
        <w:tc>
          <w:tcPr>
            <w:tcW w:w="2198" w:type="dxa"/>
            <w:vAlign w:val="center"/>
          </w:tcPr>
          <w:p w14:paraId="6926632B" w14:textId="77777777" w:rsidR="000229E5" w:rsidRPr="007B23FE" w:rsidRDefault="000229E5" w:rsidP="00357702">
            <w:pPr>
              <w:pStyle w:val="VCAAbody"/>
              <w:jc w:val="center"/>
            </w:pPr>
            <w:r w:rsidRPr="0009743F">
              <w:t>Staying connected locally and globally</w:t>
            </w:r>
          </w:p>
        </w:tc>
      </w:tr>
    </w:tbl>
    <w:p w14:paraId="126EEFAE" w14:textId="77777777" w:rsidR="000229E5" w:rsidRPr="00B13D9B" w:rsidRDefault="000229E5" w:rsidP="000229E5">
      <w:pPr>
        <w:pStyle w:val="Heading2"/>
        <w:rPr>
          <w:sz w:val="28"/>
        </w:rPr>
      </w:pPr>
      <w:bookmarkStart w:id="66" w:name="_Toc191908847"/>
      <w:r w:rsidRPr="1AB6DD3E">
        <w:rPr>
          <w:sz w:val="28"/>
        </w:rPr>
        <w:t>Outcome 1</w:t>
      </w:r>
      <w:bookmarkEnd w:id="66"/>
    </w:p>
    <w:p w14:paraId="44ED9857" w14:textId="0F3F934E" w:rsidR="000229E5" w:rsidRDefault="000229E5" w:rsidP="000229E5">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059F2B5CBABD48B08AE393D38E80C88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0A7273">
        <w:rPr>
          <w:shd w:val="clear" w:color="auto" w:fill="FFFFFF"/>
        </w:rPr>
        <w:t>.</w:t>
      </w:r>
    </w:p>
    <w:p w14:paraId="69FA1470" w14:textId="77777777" w:rsidR="000229E5" w:rsidRDefault="000229E5" w:rsidP="000229E5">
      <w:pPr>
        <w:pStyle w:val="Heading2"/>
        <w:tabs>
          <w:tab w:val="left" w:pos="3632"/>
        </w:tabs>
        <w:rPr>
          <w:sz w:val="24"/>
          <w:szCs w:val="24"/>
        </w:rPr>
      </w:pPr>
      <w:bookmarkStart w:id="67" w:name="_Toc191908848"/>
      <w:r w:rsidRPr="00753F1C">
        <w:rPr>
          <w:sz w:val="24"/>
          <w:szCs w:val="24"/>
        </w:rPr>
        <w:t>Examples of learning activities</w:t>
      </w:r>
      <w:bookmarkEnd w:id="67"/>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0229E5" w:rsidRPr="0009743F" w14:paraId="1ECC26AC" w14:textId="77777777" w:rsidTr="00357702">
        <w:trPr>
          <w:cantSplit/>
        </w:trPr>
        <w:tc>
          <w:tcPr>
            <w:tcW w:w="8783" w:type="dxa"/>
          </w:tcPr>
          <w:p w14:paraId="39EEF224" w14:textId="79238D5C" w:rsidR="000229E5" w:rsidRPr="00FD4DAA" w:rsidRDefault="000229E5" w:rsidP="00357702">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CAF09A75B83D48EF8C26A6A156503D2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then, record and listen to yourself saying the words, reflecting on your own pronunciation and seeking feedback from your partner.</w:t>
            </w:r>
          </w:p>
        </w:tc>
      </w:tr>
      <w:tr w:rsidR="000229E5" w:rsidRPr="0009743F" w14:paraId="706AC3AA" w14:textId="77777777" w:rsidTr="00357702">
        <w:trPr>
          <w:cantSplit/>
        </w:trPr>
        <w:tc>
          <w:tcPr>
            <w:tcW w:w="8783" w:type="dxa"/>
          </w:tcPr>
          <w:p w14:paraId="18F454ED" w14:textId="77777777" w:rsidR="000229E5" w:rsidRPr="00FD4DAA" w:rsidRDefault="000229E5" w:rsidP="00357702">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0229E5" w:rsidRPr="0009743F" w14:paraId="3D7F06A2" w14:textId="77777777" w:rsidTr="00357702">
        <w:trPr>
          <w:cantSplit/>
        </w:trPr>
        <w:tc>
          <w:tcPr>
            <w:tcW w:w="8783" w:type="dxa"/>
          </w:tcPr>
          <w:p w14:paraId="4AE13A1B" w14:textId="77777777" w:rsidR="000229E5" w:rsidRPr="00FD4DAA" w:rsidRDefault="000229E5" w:rsidP="00357702">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0229E5" w:rsidRPr="0009743F" w14:paraId="05374659" w14:textId="77777777" w:rsidTr="00357702">
        <w:trPr>
          <w:cantSplit/>
        </w:trPr>
        <w:tc>
          <w:tcPr>
            <w:tcW w:w="8783" w:type="dxa"/>
          </w:tcPr>
          <w:p w14:paraId="4D2E531C" w14:textId="2A0A8E5C" w:rsidR="000229E5" w:rsidRPr="00FD4DAA" w:rsidRDefault="000229E5" w:rsidP="00357702">
            <w:pPr>
              <w:pStyle w:val="VCAAbulletlevel2"/>
            </w:pPr>
            <w:r w:rsidRPr="00FD4DAA">
              <w:t xml:space="preserve">Create a simulated profile in </w:t>
            </w:r>
            <w:sdt>
              <w:sdtPr>
                <w:alias w:val="Keywords"/>
                <w:tag w:val=""/>
                <w:id w:val="1278986307"/>
                <w:placeholder>
                  <w:docPart w:val="2090217DB0A24268B6A31C96BA8C04FF"/>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0229E5" w:rsidRPr="0009743F" w14:paraId="70088905" w14:textId="77777777" w:rsidTr="00357702">
        <w:trPr>
          <w:cantSplit/>
        </w:trPr>
        <w:tc>
          <w:tcPr>
            <w:tcW w:w="8783" w:type="dxa"/>
          </w:tcPr>
          <w:p w14:paraId="34926A66" w14:textId="77777777" w:rsidR="000229E5" w:rsidRPr="00FD4DAA" w:rsidRDefault="000229E5" w:rsidP="00357702">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5" w:history="1">
              <w:r w:rsidRPr="00FD4DAA">
                <w:t>Placemat</w:t>
              </w:r>
            </w:hyperlink>
            <w:r w:rsidRPr="00FD4DAA">
              <w:t xml:space="preserve"> graphic organiser to reflect on your observations.</w:t>
            </w:r>
          </w:p>
        </w:tc>
      </w:tr>
      <w:tr w:rsidR="000229E5" w:rsidRPr="0009743F" w14:paraId="6FE4367F" w14:textId="77777777" w:rsidTr="00357702">
        <w:trPr>
          <w:cantSplit/>
        </w:trPr>
        <w:tc>
          <w:tcPr>
            <w:tcW w:w="8783" w:type="dxa"/>
          </w:tcPr>
          <w:p w14:paraId="127D66FA" w14:textId="77777777" w:rsidR="000229E5" w:rsidRPr="00FD4DAA" w:rsidRDefault="000229E5" w:rsidP="00357702">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0229E5" w:rsidRPr="0009743F" w14:paraId="53AEEF52" w14:textId="77777777" w:rsidTr="00357702">
        <w:trPr>
          <w:cantSplit/>
        </w:trPr>
        <w:tc>
          <w:tcPr>
            <w:tcW w:w="8783" w:type="dxa"/>
          </w:tcPr>
          <w:p w14:paraId="210B9063" w14:textId="086F24B0" w:rsidR="000229E5" w:rsidRPr="00FD4DAA" w:rsidRDefault="000229E5" w:rsidP="00357702">
            <w:pPr>
              <w:pStyle w:val="VCAAbulletlevel2"/>
            </w:pPr>
            <w:r w:rsidRPr="00FD4DAA">
              <w:t xml:space="preserve">Research current words or phrases that are unique to the </w:t>
            </w:r>
            <w:sdt>
              <w:sdtPr>
                <w:alias w:val="Keywords"/>
                <w:tag w:val=""/>
                <w:id w:val="1476253084"/>
                <w:placeholder>
                  <w:docPart w:val="F11651B730CA4489817A82CA38307139"/>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-speaking community (e.g. slang, abbreviations, acronyms). Interview members of the </w:t>
            </w:r>
            <w:sdt>
              <w:sdtPr>
                <w:alias w:val="Keywords"/>
                <w:tag w:val=""/>
                <w:id w:val="1226185796"/>
                <w:placeholder>
                  <w:docPart w:val="0501A6E7FD35471AA1D2B874D05E601F"/>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0229E5" w:rsidRPr="0009743F" w14:paraId="59457BAB" w14:textId="77777777" w:rsidTr="00357702">
        <w:trPr>
          <w:cantSplit/>
        </w:trPr>
        <w:tc>
          <w:tcPr>
            <w:tcW w:w="8783" w:type="dxa"/>
          </w:tcPr>
          <w:p w14:paraId="791FEFF5" w14:textId="42893EAF" w:rsidR="000229E5" w:rsidRPr="00FD4DAA" w:rsidRDefault="000229E5" w:rsidP="00357702">
            <w:pPr>
              <w:pStyle w:val="VCAAbulletlevel2"/>
            </w:pPr>
            <w:r w:rsidRPr="00FD4DAA">
              <w:t xml:space="preserve">Research different ways you could meet members of the </w:t>
            </w:r>
            <w:sdt>
              <w:sdtPr>
                <w:alias w:val="Keywords"/>
                <w:tag w:val=""/>
                <w:id w:val="1890369977"/>
                <w:placeholder>
                  <w:docPart w:val="0D3CF95FAF7B4F378EA62E4EC8FA4F4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33CE9FA0BDBE4AB7B8D653271280CE1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-speaking community (e.g. upcoming community events, online forums, community centres).</w:t>
            </w:r>
          </w:p>
        </w:tc>
      </w:tr>
      <w:tr w:rsidR="000229E5" w:rsidRPr="0009743F" w14:paraId="59A8D291" w14:textId="77777777" w:rsidTr="00357702">
        <w:trPr>
          <w:cantSplit/>
        </w:trPr>
        <w:tc>
          <w:tcPr>
            <w:tcW w:w="8783" w:type="dxa"/>
          </w:tcPr>
          <w:p w14:paraId="59A63E17" w14:textId="77777777" w:rsidR="000229E5" w:rsidRPr="00FD4DAA" w:rsidRDefault="000229E5" w:rsidP="00357702">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0229E5" w:rsidRPr="0009743F" w14:paraId="533E9196" w14:textId="77777777" w:rsidTr="00357702">
        <w:trPr>
          <w:cantSplit/>
        </w:trPr>
        <w:tc>
          <w:tcPr>
            <w:tcW w:w="8783" w:type="dxa"/>
          </w:tcPr>
          <w:p w14:paraId="3CA2F931" w14:textId="11CEF0A4" w:rsidR="000229E5" w:rsidRPr="00FD4DAA" w:rsidRDefault="000229E5" w:rsidP="00357702">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613A071FCBB846A29B965477ABFC0058"/>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0229E5" w:rsidRPr="0009743F" w14:paraId="701E3C5C" w14:textId="77777777" w:rsidTr="00357702">
        <w:trPr>
          <w:cantSplit/>
        </w:trPr>
        <w:tc>
          <w:tcPr>
            <w:tcW w:w="8783" w:type="dxa"/>
          </w:tcPr>
          <w:p w14:paraId="2263F798" w14:textId="3971324E" w:rsidR="000229E5" w:rsidRPr="00FD4DAA" w:rsidRDefault="000229E5" w:rsidP="00357702">
            <w:pPr>
              <w:pStyle w:val="VCAAbulletlevel2"/>
            </w:pPr>
            <w:r w:rsidRPr="00FD4DAA">
              <w:t xml:space="preserve">Plan and record a series of short video clips that highlight the way </w:t>
            </w:r>
            <w:sdt>
              <w:sdtPr>
                <w:alias w:val="Keywords"/>
                <w:tag w:val=""/>
                <w:id w:val="-337854237"/>
                <w:placeholder>
                  <w:docPart w:val="23A96D0F031948DA91A7B918079F3D33"/>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0229E5" w:rsidRPr="0009743F" w14:paraId="0B79EFFB" w14:textId="77777777" w:rsidTr="00357702">
        <w:trPr>
          <w:cantSplit/>
        </w:trPr>
        <w:tc>
          <w:tcPr>
            <w:tcW w:w="8783" w:type="dxa"/>
          </w:tcPr>
          <w:p w14:paraId="52FE93D3" w14:textId="00AD9365" w:rsidR="000229E5" w:rsidRPr="00FD4DAA" w:rsidRDefault="000229E5" w:rsidP="00357702">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160CA525CE1D4CEA89F20ECF2B92BAF0"/>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-speaking country or community). Write notes about the hurdles individuals may encounter in a local and global context, and brainstorm possible solutions as a class. </w:t>
            </w:r>
          </w:p>
        </w:tc>
      </w:tr>
      <w:tr w:rsidR="000229E5" w:rsidRPr="0009743F" w14:paraId="4C0A0CC0" w14:textId="77777777" w:rsidTr="00357702">
        <w:trPr>
          <w:cantSplit/>
        </w:trPr>
        <w:tc>
          <w:tcPr>
            <w:tcW w:w="8783" w:type="dxa"/>
          </w:tcPr>
          <w:p w14:paraId="5FF819FE" w14:textId="74580FD5" w:rsidR="000229E5" w:rsidRPr="00FD4DAA" w:rsidRDefault="000229E5" w:rsidP="00357702">
            <w:pPr>
              <w:pStyle w:val="VCAAbulletlevel2"/>
            </w:pPr>
            <w:r w:rsidRPr="00FD4DAA">
              <w:lastRenderedPageBreak/>
              <w:t xml:space="preserve">Write an informative article for newly arrived </w:t>
            </w:r>
            <w:sdt>
              <w:sdtPr>
                <w:alias w:val="Keywords"/>
                <w:tag w:val=""/>
                <w:id w:val="267049237"/>
                <w:placeholder>
                  <w:docPart w:val="A908747CEB1B41F492667177277B0E3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-speaking individuals detailing effective ways to get in contact with other </w:t>
            </w:r>
            <w:sdt>
              <w:sdtPr>
                <w:alias w:val="Keywords"/>
                <w:tag w:val=""/>
                <w:id w:val="1087037972"/>
                <w:placeholder>
                  <w:docPart w:val="A08008F4C10B46C890249C6BCDBEC678"/>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 xml:space="preserve">-speaking individuals in Victoria or to maintain contact with friends and family in a </w:t>
            </w:r>
            <w:sdt>
              <w:sdtPr>
                <w:alias w:val="Keywords"/>
                <w:tag w:val=""/>
                <w:id w:val="-202019704"/>
                <w:placeholder>
                  <w:docPart w:val="45468BFA53504A64A520064BC7EF404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FD4DAA">
              <w:t>-speaking country or community.</w:t>
            </w:r>
          </w:p>
        </w:tc>
      </w:tr>
      <w:tr w:rsidR="000229E5" w:rsidRPr="0009743F" w14:paraId="38B88BBF" w14:textId="77777777" w:rsidTr="00357702">
        <w:trPr>
          <w:cantSplit/>
        </w:trPr>
        <w:tc>
          <w:tcPr>
            <w:tcW w:w="8783" w:type="dxa"/>
            <w:shd w:val="clear" w:color="auto" w:fill="D9D9D9" w:themeFill="background1" w:themeFillShade="D9"/>
          </w:tcPr>
          <w:p w14:paraId="3897F5AC" w14:textId="77777777" w:rsidR="000229E5" w:rsidRPr="005A0EDD" w:rsidRDefault="000229E5" w:rsidP="00357702">
            <w:pPr>
              <w:pStyle w:val="VCAAbulletlevel2"/>
              <w:rPr>
                <w:b/>
              </w:rPr>
            </w:pPr>
            <w:r w:rsidRPr="005A0EDD">
              <w:rPr>
                <w:b/>
                <w:noProof/>
              </w:rPr>
              <w:drawing>
                <wp:anchor distT="0" distB="0" distL="114300" distR="114300" simplePos="0" relativeHeight="251675648" behindDoc="0" locked="0" layoutInCell="1" allowOverlap="1" wp14:anchorId="3725F6C1" wp14:editId="46781D22">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1AD5E413" w14:textId="77777777" w:rsidR="000229E5" w:rsidRPr="0009743F" w:rsidRDefault="000229E5" w:rsidP="000229E5">
      <w:pPr>
        <w:rPr>
          <w:lang w:val="en-AU"/>
        </w:rPr>
      </w:pPr>
    </w:p>
    <w:tbl>
      <w:tblPr>
        <w:tblStyle w:val="TableGrid"/>
        <w:tblW w:w="0" w:type="auto"/>
        <w:tblInd w:w="-5" w:type="dxa"/>
        <w:tblLook w:val="04A0" w:firstRow="1" w:lastRow="0" w:firstColumn="1" w:lastColumn="0" w:noHBand="0" w:noVBand="1"/>
      </w:tblPr>
      <w:tblGrid>
        <w:gridCol w:w="8783"/>
      </w:tblGrid>
      <w:tr w:rsidR="000229E5" w14:paraId="658BF2A4"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A9B5D89" w14:textId="77777777" w:rsidR="000229E5" w:rsidRPr="009E1C82" w:rsidRDefault="000229E5" w:rsidP="00357702">
            <w:pPr>
              <w:pStyle w:val="Heading2"/>
              <w:rPr>
                <w:b/>
                <w:bCs/>
                <w:color w:val="004EA8"/>
              </w:rPr>
            </w:pPr>
            <w:bookmarkStart w:id="68" w:name="_Toc191908849"/>
            <w:r w:rsidRPr="00B13D9B">
              <w:rPr>
                <w:b/>
                <w:bCs/>
                <w:noProof/>
                <w:color w:val="004EA8"/>
              </w:rPr>
              <w:drawing>
                <wp:anchor distT="0" distB="0" distL="114300" distR="114300" simplePos="0" relativeHeight="251676672" behindDoc="0" locked="0" layoutInCell="1" allowOverlap="1" wp14:anchorId="09028516" wp14:editId="40B8476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8"/>
            <w:r w:rsidRPr="00B13D9B">
              <w:rPr>
                <w:b/>
                <w:bCs/>
                <w:color w:val="004EA8"/>
              </w:rPr>
              <w:t xml:space="preserve"> </w:t>
            </w:r>
          </w:p>
          <w:p w14:paraId="555FFFD3" w14:textId="77777777" w:rsidR="000229E5" w:rsidRDefault="000229E5" w:rsidP="00357702">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5EE61E30" w14:textId="77777777" w:rsidR="000229E5" w:rsidRDefault="000229E5" w:rsidP="00357702">
            <w:pPr>
              <w:pStyle w:val="VCAAbulletlevel2"/>
              <w:numPr>
                <w:ilvl w:val="0"/>
                <w:numId w:val="0"/>
              </w:numPr>
              <w:rPr>
                <w:b/>
                <w:bCs/>
                <w:color w:val="004EA8"/>
                <w:sz w:val="32"/>
                <w:szCs w:val="32"/>
              </w:rPr>
            </w:pPr>
          </w:p>
          <w:p w14:paraId="3D20FDCA" w14:textId="77777777" w:rsidR="000229E5" w:rsidRDefault="000229E5" w:rsidP="00357702">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35B50CDE" w14:textId="4144C4D6" w:rsidR="000229E5" w:rsidRDefault="000229E5" w:rsidP="00357702">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EDC616448EC5495389B185C526CC0136"/>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and take notes comparing the strengths and weaknesses of different methods of communication.</w:t>
            </w:r>
            <w:r>
              <w:br/>
            </w:r>
          </w:p>
          <w:p w14:paraId="7DBB7C5B" w14:textId="77777777" w:rsidR="000229E5" w:rsidRDefault="000229E5" w:rsidP="00357702">
            <w:pPr>
              <w:pStyle w:val="VCAAbulletlevel2"/>
            </w:pPr>
            <w:r>
              <w:t>Choose one medium of communication and brainstorm different ways in which it could be used to invite someone to an upcoming event in either a local or global context.</w:t>
            </w:r>
          </w:p>
          <w:p w14:paraId="1C9EBBDA" w14:textId="77777777" w:rsidR="000229E5" w:rsidRDefault="000229E5" w:rsidP="00357702">
            <w:pPr>
              <w:pStyle w:val="VCAAbulletlevel2"/>
              <w:numPr>
                <w:ilvl w:val="0"/>
                <w:numId w:val="0"/>
              </w:numPr>
              <w:ind w:left="360"/>
            </w:pPr>
          </w:p>
          <w:p w14:paraId="1099595D" w14:textId="15167F65" w:rsidR="000229E5" w:rsidRDefault="000229E5" w:rsidP="00357702">
            <w:pPr>
              <w:pStyle w:val="VCAAbulletlevel2"/>
            </w:pPr>
            <w:r>
              <w:t xml:space="preserve">Brainstorm different scenarios and target audiences for your role-play (e.g. inviting your </w:t>
            </w:r>
            <w:sdt>
              <w:sdtPr>
                <w:alias w:val="Keywords"/>
                <w:tag w:val=""/>
                <w:id w:val="1398006997"/>
                <w:placeholder>
                  <w:docPart w:val="D09CC9FB5EF341E994004B3156CE4A6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6605FCFB" w14:textId="77777777" w:rsidR="000229E5" w:rsidRDefault="000229E5" w:rsidP="00357702">
            <w:pPr>
              <w:pStyle w:val="VCAAbulletlevel2"/>
            </w:pPr>
            <w:r>
              <w:t>Draft your role-play using a flow chart annotating the characteristics and complexities of your chosen medium of communication in this context.</w:t>
            </w:r>
            <w:r>
              <w:br/>
              <w:t xml:space="preserve"> </w:t>
            </w:r>
          </w:p>
          <w:p w14:paraId="0EC70BDE" w14:textId="77777777" w:rsidR="000229E5" w:rsidRDefault="000229E5" w:rsidP="00357702">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051EFF98" w14:textId="6F8CBE93" w:rsidR="000229E5" w:rsidRDefault="000229E5" w:rsidP="00357702">
            <w:pPr>
              <w:pStyle w:val="VCAAbulletlevel2"/>
            </w:pPr>
            <w:r>
              <w:t xml:space="preserve">Record a practice role-play in </w:t>
            </w:r>
            <w:sdt>
              <w:sdtPr>
                <w:alias w:val="Keywords"/>
                <w:tag w:val=""/>
                <w:id w:val="-1080296189"/>
                <w:placeholder>
                  <w:docPart w:val="142599E8E2A64A22B72712553AE0311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114029B0" w14:textId="77777777" w:rsidR="000229E5" w:rsidRPr="0066155E" w:rsidRDefault="000229E5" w:rsidP="00357702">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400F95E1" w14:textId="77777777" w:rsidR="000229E5" w:rsidRDefault="000229E5" w:rsidP="000229E5">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7B23FE" w14:paraId="72A1800B" w14:textId="77777777" w:rsidTr="00357702">
        <w:trPr>
          <w:trHeight w:val="274"/>
        </w:trPr>
        <w:tc>
          <w:tcPr>
            <w:tcW w:w="2197" w:type="dxa"/>
            <w:shd w:val="clear" w:color="auto" w:fill="0F7EB4"/>
          </w:tcPr>
          <w:p w14:paraId="30F59E59"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9C88C5B"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DBD5898"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3FCC1BE"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229E5" w:rsidRPr="007B23FE" w14:paraId="4D0DE4CC" w14:textId="77777777" w:rsidTr="009D6542">
        <w:trPr>
          <w:trHeight w:val="1701"/>
        </w:trPr>
        <w:tc>
          <w:tcPr>
            <w:tcW w:w="2197" w:type="dxa"/>
            <w:vAlign w:val="center"/>
          </w:tcPr>
          <w:p w14:paraId="38BA2706" w14:textId="77777777" w:rsidR="000229E5" w:rsidRPr="007B23FE" w:rsidRDefault="000229E5" w:rsidP="00357702">
            <w:pPr>
              <w:pStyle w:val="VCAAbody"/>
              <w:jc w:val="center"/>
            </w:pPr>
            <w:r w:rsidRPr="00B000F7">
              <w:t>Legacy</w:t>
            </w:r>
          </w:p>
        </w:tc>
        <w:tc>
          <w:tcPr>
            <w:tcW w:w="2197" w:type="dxa"/>
            <w:vAlign w:val="center"/>
          </w:tcPr>
          <w:p w14:paraId="5877E2ED" w14:textId="77777777" w:rsidR="000229E5" w:rsidRPr="007B23FE" w:rsidRDefault="000229E5" w:rsidP="00357702">
            <w:pPr>
              <w:pStyle w:val="VCAAbody"/>
              <w:jc w:val="center"/>
            </w:pPr>
            <w:r w:rsidRPr="00B000F7">
              <w:t>Global</w:t>
            </w:r>
          </w:p>
        </w:tc>
        <w:tc>
          <w:tcPr>
            <w:tcW w:w="2197" w:type="dxa"/>
            <w:vAlign w:val="center"/>
          </w:tcPr>
          <w:p w14:paraId="0A497E76" w14:textId="77777777" w:rsidR="000229E5" w:rsidRPr="007B23FE" w:rsidRDefault="000229E5" w:rsidP="00357702">
            <w:pPr>
              <w:pStyle w:val="VCAAbody"/>
              <w:jc w:val="center"/>
            </w:pPr>
            <w:r>
              <w:t>History and Traditions</w:t>
            </w:r>
          </w:p>
        </w:tc>
        <w:tc>
          <w:tcPr>
            <w:tcW w:w="2198" w:type="dxa"/>
            <w:vAlign w:val="center"/>
          </w:tcPr>
          <w:p w14:paraId="4085189C" w14:textId="77777777" w:rsidR="000229E5" w:rsidRPr="007B23FE" w:rsidRDefault="000229E5" w:rsidP="00357702">
            <w:pPr>
              <w:pStyle w:val="VCAAbody"/>
              <w:jc w:val="center"/>
            </w:pPr>
            <w:r w:rsidRPr="00B000F7">
              <w:t>Traditions that have stood the test of time</w:t>
            </w:r>
          </w:p>
        </w:tc>
      </w:tr>
    </w:tbl>
    <w:p w14:paraId="290F54EE" w14:textId="77777777" w:rsidR="000229E5" w:rsidRPr="00B13D9B" w:rsidRDefault="000229E5" w:rsidP="000229E5">
      <w:pPr>
        <w:pStyle w:val="Heading2"/>
        <w:rPr>
          <w:sz w:val="28"/>
        </w:rPr>
      </w:pPr>
      <w:bookmarkStart w:id="69" w:name="_Toc189124143"/>
      <w:bookmarkStart w:id="70" w:name="_Toc191908850"/>
      <w:r w:rsidRPr="00B13D9B">
        <w:rPr>
          <w:sz w:val="28"/>
        </w:rPr>
        <w:t xml:space="preserve">Outcome </w:t>
      </w:r>
      <w:r>
        <w:rPr>
          <w:sz w:val="28"/>
        </w:rPr>
        <w:t>2</w:t>
      </w:r>
      <w:bookmarkEnd w:id="69"/>
      <w:bookmarkEnd w:id="70"/>
    </w:p>
    <w:p w14:paraId="4C39FABD" w14:textId="4753C414" w:rsidR="000229E5" w:rsidRDefault="000229E5" w:rsidP="000229E5">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AD1FC1FF099E4C12B0FC4CA8D732554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F6658BFF4FA64ADA9F601D03623E61C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6F2769">
        <w:rPr>
          <w:shd w:val="clear" w:color="auto" w:fill="FFFFFF"/>
        </w:rPr>
        <w:t>.</w:t>
      </w:r>
    </w:p>
    <w:p w14:paraId="6754FB0D" w14:textId="77777777" w:rsidR="000229E5" w:rsidRPr="00B000F7" w:rsidRDefault="000229E5" w:rsidP="000229E5">
      <w:pPr>
        <w:pStyle w:val="Heading2"/>
        <w:rPr>
          <w:sz w:val="24"/>
          <w:szCs w:val="24"/>
        </w:rPr>
      </w:pPr>
      <w:bookmarkStart w:id="71" w:name="_Toc189124144"/>
      <w:bookmarkStart w:id="72" w:name="_Toc191908851"/>
      <w:r w:rsidRPr="00753F1C">
        <w:rPr>
          <w:sz w:val="24"/>
          <w:szCs w:val="24"/>
        </w:rPr>
        <w:t>Examples of learning activities</w:t>
      </w:r>
      <w:bookmarkEnd w:id="71"/>
      <w:bookmarkEnd w:id="72"/>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0229E5" w:rsidRPr="00B000F7" w14:paraId="484DD867" w14:textId="77777777" w:rsidTr="00357702">
        <w:trPr>
          <w:cantSplit/>
        </w:trPr>
        <w:tc>
          <w:tcPr>
            <w:tcW w:w="8778" w:type="dxa"/>
          </w:tcPr>
          <w:p w14:paraId="42300C1F" w14:textId="7A1F52F9" w:rsidR="000229E5" w:rsidRPr="00B000F7" w:rsidRDefault="000229E5" w:rsidP="00357702">
            <w:pPr>
              <w:pStyle w:val="VCAAbulletlevel2"/>
            </w:pPr>
            <w:r w:rsidRPr="00B000F7">
              <w:t xml:space="preserve">Research information on different </w:t>
            </w:r>
            <w:sdt>
              <w:sdtPr>
                <w:alias w:val="Keywords"/>
                <w:tag w:val=""/>
                <w:id w:val="953686519"/>
                <w:placeholder>
                  <w:docPart w:val="33E63BDFA4264D1BB575998CC0130B93"/>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0229E5" w:rsidRPr="00B000F7" w14:paraId="0E36E23A" w14:textId="77777777" w:rsidTr="00357702">
        <w:trPr>
          <w:cantSplit/>
        </w:trPr>
        <w:tc>
          <w:tcPr>
            <w:tcW w:w="8778" w:type="dxa"/>
          </w:tcPr>
          <w:p w14:paraId="6D73CAC5" w14:textId="36E2E428" w:rsidR="000229E5" w:rsidRPr="00B000F7" w:rsidRDefault="000229E5" w:rsidP="00357702">
            <w:pPr>
              <w:pStyle w:val="VCAAbulletlevel2"/>
            </w:pPr>
            <w:r w:rsidRPr="00B000F7">
              <w:t xml:space="preserve">Research current celebrations in </w:t>
            </w:r>
            <w:sdt>
              <w:sdtPr>
                <w:alias w:val="Keywords"/>
                <w:tag w:val=""/>
                <w:id w:val="-1375918579"/>
                <w:placeholder>
                  <w:docPart w:val="18C4BFB45DBF4C048575C32835573E0A"/>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0229E5" w:rsidRPr="00B000F7" w14:paraId="6CB03B82" w14:textId="77777777" w:rsidTr="00357702">
        <w:trPr>
          <w:cantSplit/>
        </w:trPr>
        <w:tc>
          <w:tcPr>
            <w:tcW w:w="8778" w:type="dxa"/>
          </w:tcPr>
          <w:p w14:paraId="6A918BE2" w14:textId="77777777" w:rsidR="000229E5" w:rsidRPr="00B000F7" w:rsidRDefault="000229E5" w:rsidP="00357702">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0229E5" w:rsidRPr="00B000F7" w14:paraId="3E55D881" w14:textId="77777777" w:rsidTr="00357702">
        <w:trPr>
          <w:cantSplit/>
        </w:trPr>
        <w:tc>
          <w:tcPr>
            <w:tcW w:w="8778" w:type="dxa"/>
          </w:tcPr>
          <w:p w14:paraId="3FE7E556" w14:textId="45F7BDFF" w:rsidR="000229E5" w:rsidRPr="00B000F7" w:rsidRDefault="000229E5" w:rsidP="00357702">
            <w:pPr>
              <w:pStyle w:val="VCAAbulletlevel2"/>
            </w:pPr>
            <w:r w:rsidRPr="00B000F7">
              <w:t xml:space="preserve">Reflect on the importance and impact that a </w:t>
            </w:r>
            <w:sdt>
              <w:sdtPr>
                <w:alias w:val="Keywords"/>
                <w:tag w:val=""/>
                <w:id w:val="-1120137808"/>
                <w:placeholder>
                  <w:docPart w:val="B4D5ABB09E86447E824F7275F624275B"/>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0229E5" w:rsidRPr="00B000F7" w14:paraId="3385DBDA" w14:textId="77777777" w:rsidTr="00357702">
        <w:trPr>
          <w:cantSplit/>
        </w:trPr>
        <w:tc>
          <w:tcPr>
            <w:tcW w:w="8778" w:type="dxa"/>
          </w:tcPr>
          <w:p w14:paraId="7E5F928B" w14:textId="693617CD" w:rsidR="000229E5" w:rsidRPr="00B000F7" w:rsidRDefault="000229E5" w:rsidP="00357702">
            <w:pPr>
              <w:pStyle w:val="VCAAbulletlevel2"/>
            </w:pPr>
            <w:r w:rsidRPr="00B000F7">
              <w:t xml:space="preserve">Watch a documentary and read an article about a tradition or celebration from a </w:t>
            </w:r>
            <w:sdt>
              <w:sdtPr>
                <w:alias w:val="Keywords"/>
                <w:tag w:val=""/>
                <w:id w:val="1394317577"/>
                <w:placeholder>
                  <w:docPart w:val="B0279132A3CB4EB3AD63D26BEE34D49E"/>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E1EE215FE820456ABEE9544B42B034E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0229E5" w:rsidRPr="00B000F7" w14:paraId="6776B671" w14:textId="77777777" w:rsidTr="00357702">
        <w:trPr>
          <w:cantSplit/>
        </w:trPr>
        <w:tc>
          <w:tcPr>
            <w:tcW w:w="8778" w:type="dxa"/>
          </w:tcPr>
          <w:p w14:paraId="31500FB1" w14:textId="28B8F338" w:rsidR="000229E5" w:rsidRPr="00B000F7" w:rsidRDefault="000229E5" w:rsidP="00357702">
            <w:pPr>
              <w:pStyle w:val="VCAAbulletlevel2"/>
            </w:pPr>
            <w:r w:rsidRPr="00B000F7">
              <w:lastRenderedPageBreak/>
              <w:t xml:space="preserve">Research traditions or celebrations from </w:t>
            </w:r>
            <w:sdt>
              <w:sdtPr>
                <w:rPr>
                  <w:szCs w:val="22"/>
                </w:rPr>
                <w:alias w:val="Keywords"/>
                <w:tag w:val=""/>
                <w:id w:val="128451470"/>
                <w:placeholder>
                  <w:docPart w:val="37716A0E432E48C08C4E2715D269324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79C8FC4F8E5047D9AE68BB083E98F10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Complete a ‘Think, pair, share’ activity with your classmates, and reflect on why some traditions and celebrations are practised in Australia, and others are not.</w:t>
            </w:r>
          </w:p>
        </w:tc>
      </w:tr>
      <w:tr w:rsidR="000229E5" w:rsidRPr="00B000F7" w14:paraId="0C857C05" w14:textId="77777777" w:rsidTr="00357702">
        <w:trPr>
          <w:cantSplit/>
        </w:trPr>
        <w:tc>
          <w:tcPr>
            <w:tcW w:w="8778" w:type="dxa"/>
          </w:tcPr>
          <w:p w14:paraId="5041EF48" w14:textId="144B86A0" w:rsidR="000229E5" w:rsidRPr="00B000F7" w:rsidRDefault="000229E5" w:rsidP="00357702">
            <w:pPr>
              <w:pStyle w:val="VCAAbulletlevel2"/>
            </w:pPr>
            <w:r w:rsidRPr="00B000F7">
              <w:t xml:space="preserve">Read an article, blog post, review, or report about a tradition or celebration from a </w:t>
            </w:r>
            <w:sdt>
              <w:sdtPr>
                <w:rPr>
                  <w:szCs w:val="22"/>
                </w:rPr>
                <w:alias w:val="Keywords"/>
                <w:tag w:val=""/>
                <w:id w:val="-2102482131"/>
                <w:placeholder>
                  <w:docPart w:val="E17C7F2745EA48D4889F39818AED3EE6"/>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0229E5" w:rsidRPr="00B000F7" w14:paraId="5327F4C3" w14:textId="77777777" w:rsidTr="00357702">
        <w:trPr>
          <w:cantSplit/>
        </w:trPr>
        <w:tc>
          <w:tcPr>
            <w:tcW w:w="8778" w:type="dxa"/>
          </w:tcPr>
          <w:p w14:paraId="77F37DA4" w14:textId="77777777" w:rsidR="000229E5" w:rsidRPr="00B000F7" w:rsidRDefault="000229E5" w:rsidP="00357702">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0229E5" w:rsidRPr="00B000F7" w14:paraId="0FA36B9B" w14:textId="77777777" w:rsidTr="00357702">
        <w:trPr>
          <w:cantSplit/>
        </w:trPr>
        <w:tc>
          <w:tcPr>
            <w:tcW w:w="8778" w:type="dxa"/>
          </w:tcPr>
          <w:p w14:paraId="3EE5C42B" w14:textId="6C9B589C" w:rsidR="000229E5" w:rsidRPr="00B000F7" w:rsidRDefault="000229E5" w:rsidP="00357702">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618621505DB5471081E4E5C00925037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xml:space="preserve"> tradition or celebration that is celebrated in other countries around the world and tell a partner what you learnt.</w:t>
            </w:r>
          </w:p>
        </w:tc>
      </w:tr>
      <w:tr w:rsidR="000229E5" w:rsidRPr="00B000F7" w14:paraId="12742180" w14:textId="77777777" w:rsidTr="00357702">
        <w:trPr>
          <w:cantSplit/>
        </w:trPr>
        <w:tc>
          <w:tcPr>
            <w:tcW w:w="8778" w:type="dxa"/>
          </w:tcPr>
          <w:p w14:paraId="0B63E5D0" w14:textId="6B3E02E6" w:rsidR="000229E5" w:rsidRPr="00B000F7" w:rsidRDefault="000229E5" w:rsidP="00357702">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CB1968764E844B67A1D5F40783A024B0"/>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0229E5" w:rsidRPr="00B000F7" w14:paraId="0A58E741" w14:textId="77777777" w:rsidTr="00357702">
        <w:trPr>
          <w:cantSplit/>
        </w:trPr>
        <w:tc>
          <w:tcPr>
            <w:tcW w:w="8778" w:type="dxa"/>
          </w:tcPr>
          <w:p w14:paraId="0C35E32D" w14:textId="1C3C4081" w:rsidR="000229E5" w:rsidRPr="00B000F7" w:rsidRDefault="000229E5" w:rsidP="00357702">
            <w:pPr>
              <w:pStyle w:val="VCAAbulletlevel2"/>
            </w:pPr>
            <w:r w:rsidRPr="00B000F7">
              <w:t xml:space="preserve">View historical and modern images showing how </w:t>
            </w:r>
            <w:sdt>
              <w:sdtPr>
                <w:rPr>
                  <w:szCs w:val="22"/>
                </w:rPr>
                <w:alias w:val="Keywords"/>
                <w:tag w:val=""/>
                <w:id w:val="-1447918372"/>
                <w:placeholder>
                  <w:docPart w:val="84CDF01283E74890AEE282D15BBB8AC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0229E5" w:rsidRPr="00B000F7" w14:paraId="622D71D6" w14:textId="77777777" w:rsidTr="00357702">
        <w:trPr>
          <w:cantSplit/>
        </w:trPr>
        <w:tc>
          <w:tcPr>
            <w:tcW w:w="8778" w:type="dxa"/>
          </w:tcPr>
          <w:p w14:paraId="0FAC5B0B" w14:textId="77777777" w:rsidR="000229E5" w:rsidRPr="00B000F7" w:rsidRDefault="000229E5" w:rsidP="00357702">
            <w:pPr>
              <w:pStyle w:val="VCAAbulletlevel2"/>
            </w:pPr>
            <w:r w:rsidRPr="00B000F7">
              <w:t xml:space="preserve">Use the images and key statements of various traditions and celebrations to conduct a </w:t>
            </w:r>
            <w:hyperlink r:id="rId56"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0229E5" w:rsidRPr="00B000F7" w14:paraId="19459D37" w14:textId="77777777" w:rsidTr="00357702">
        <w:trPr>
          <w:cantSplit/>
        </w:trPr>
        <w:tc>
          <w:tcPr>
            <w:tcW w:w="8778" w:type="dxa"/>
          </w:tcPr>
          <w:p w14:paraId="04750B78" w14:textId="1A7D1A0A" w:rsidR="000229E5" w:rsidRPr="00B000F7" w:rsidRDefault="000229E5" w:rsidP="00357702">
            <w:pPr>
              <w:pStyle w:val="VCAAbulletlevel2"/>
            </w:pPr>
            <w:r w:rsidRPr="00B000F7">
              <w:lastRenderedPageBreak/>
              <w:t xml:space="preserve">Identify ways in which the </w:t>
            </w:r>
            <w:sdt>
              <w:sdtPr>
                <w:rPr>
                  <w:szCs w:val="22"/>
                </w:rPr>
                <w:alias w:val="Keywords"/>
                <w:tag w:val=""/>
                <w:id w:val="-1756279523"/>
                <w:placeholder>
                  <w:docPart w:val="2EA158ABECB64CEB987906C88DDBC31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57F7AF0E5B11495B94A720D7BC769A9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-speaking country or community and arrange them from most to least formal. Discuss how the structure and content of these texts is influenced by the situational and cultural contexts.</w:t>
            </w:r>
          </w:p>
        </w:tc>
      </w:tr>
      <w:tr w:rsidR="000229E5" w:rsidRPr="00B000F7" w14:paraId="6C98719B" w14:textId="77777777" w:rsidTr="00357702">
        <w:trPr>
          <w:cantSplit/>
        </w:trPr>
        <w:tc>
          <w:tcPr>
            <w:tcW w:w="8778" w:type="dxa"/>
          </w:tcPr>
          <w:p w14:paraId="1EACF750" w14:textId="568D470F" w:rsidR="000229E5" w:rsidRPr="00B000F7" w:rsidRDefault="000229E5" w:rsidP="00357702">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B990C8E05E8B48F580602E4DE579FD5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0229E5" w:rsidRPr="00B000F7" w14:paraId="73235F71" w14:textId="77777777" w:rsidTr="00357702">
        <w:trPr>
          <w:cantSplit/>
        </w:trPr>
        <w:tc>
          <w:tcPr>
            <w:tcW w:w="8778" w:type="dxa"/>
            <w:shd w:val="clear" w:color="auto" w:fill="D9D9D9" w:themeFill="background1" w:themeFillShade="D9"/>
          </w:tcPr>
          <w:p w14:paraId="2F4B3455" w14:textId="6D74658A" w:rsidR="000229E5" w:rsidRPr="003E507E" w:rsidRDefault="000229E5" w:rsidP="00357702">
            <w:pPr>
              <w:pStyle w:val="VCAAbulletlevel2"/>
              <w:rPr>
                <w:b/>
                <w:bCs/>
              </w:rPr>
            </w:pPr>
            <w:r w:rsidRPr="003E507E">
              <w:rPr>
                <w:b/>
                <w:bCs/>
                <w:noProof/>
              </w:rPr>
              <w:drawing>
                <wp:anchor distT="0" distB="0" distL="114300" distR="114300" simplePos="0" relativeHeight="251687936" behindDoc="0" locked="0" layoutInCell="1" allowOverlap="1" wp14:anchorId="1453D45E" wp14:editId="6F06DB09">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BB8BB2F8CF374585A150056215F762A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Serbian</w:t>
                </w:r>
              </w:sdtContent>
            </w:sdt>
            <w:r w:rsidRPr="003E507E">
              <w:rPr>
                <w:b/>
                <w:bCs/>
              </w:rPr>
              <w:t xml:space="preserve"> tradition or celebration for children of the </w:t>
            </w:r>
            <w:sdt>
              <w:sdtPr>
                <w:rPr>
                  <w:b/>
                  <w:bCs/>
                  <w:szCs w:val="22"/>
                </w:rPr>
                <w:alias w:val="Keywords"/>
                <w:tag w:val=""/>
                <w:id w:val="1189878319"/>
                <w:placeholder>
                  <w:docPart w:val="E1C94C4B514747A38AF9B748D98F9FF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Serbian</w:t>
                </w:r>
              </w:sdtContent>
            </w:sdt>
            <w:r w:rsidRPr="003E507E">
              <w:rPr>
                <w:b/>
                <w:bCs/>
              </w:rPr>
              <w:t>-speaking community in Australia to help promote the importance of maintaining the tradition or celebration.</w:t>
            </w:r>
            <w:r w:rsidRPr="003E507E">
              <w:rPr>
                <w:b/>
                <w:bCs/>
                <w:noProof/>
              </w:rPr>
              <w:t xml:space="preserve"> </w:t>
            </w:r>
          </w:p>
        </w:tc>
      </w:tr>
    </w:tbl>
    <w:p w14:paraId="2F116597" w14:textId="77777777" w:rsidR="000229E5" w:rsidRDefault="000229E5" w:rsidP="000229E5">
      <w:pPr>
        <w:rPr>
          <w:lang w:val="en-AU"/>
        </w:rPr>
      </w:pPr>
    </w:p>
    <w:tbl>
      <w:tblPr>
        <w:tblStyle w:val="TableGrid"/>
        <w:tblW w:w="0" w:type="auto"/>
        <w:tblInd w:w="-5" w:type="dxa"/>
        <w:tblLook w:val="04A0" w:firstRow="1" w:lastRow="0" w:firstColumn="1" w:lastColumn="0" w:noHBand="0" w:noVBand="1"/>
      </w:tblPr>
      <w:tblGrid>
        <w:gridCol w:w="8783"/>
      </w:tblGrid>
      <w:tr w:rsidR="000229E5" w14:paraId="31EFA9B7"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9732F4A" w14:textId="77777777" w:rsidR="000229E5" w:rsidRPr="001A0960" w:rsidRDefault="000229E5" w:rsidP="00357702">
            <w:pPr>
              <w:pStyle w:val="Heading2"/>
              <w:rPr>
                <w:b/>
                <w:bCs/>
                <w:color w:val="004EA8"/>
              </w:rPr>
            </w:pPr>
            <w:bookmarkStart w:id="73" w:name="_Toc189124145"/>
            <w:bookmarkStart w:id="74" w:name="_Toc191908852"/>
            <w:r w:rsidRPr="00B13D9B">
              <w:rPr>
                <w:b/>
                <w:bCs/>
                <w:noProof/>
                <w:color w:val="004EA8"/>
              </w:rPr>
              <w:drawing>
                <wp:anchor distT="0" distB="0" distL="114300" distR="114300" simplePos="0" relativeHeight="251686912" behindDoc="0" locked="0" layoutInCell="1" allowOverlap="1" wp14:anchorId="750DCDA5" wp14:editId="2D972A01">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3"/>
            <w:bookmarkEnd w:id="74"/>
            <w:r w:rsidRPr="00B13D9B">
              <w:rPr>
                <w:b/>
                <w:bCs/>
                <w:color w:val="004EA8"/>
              </w:rPr>
              <w:t xml:space="preserve"> </w:t>
            </w:r>
          </w:p>
          <w:p w14:paraId="62EA1720" w14:textId="7A635924" w:rsidR="000229E5" w:rsidRDefault="000229E5" w:rsidP="00357702">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475AB19A734D41448E55ACB0F78A9FA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Serbian</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33B1C9D947C54047AA1A5906A537A8D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Serbian</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49862062" w14:textId="77777777" w:rsidR="000229E5" w:rsidRDefault="000229E5" w:rsidP="00357702">
            <w:pPr>
              <w:pStyle w:val="VCAAbulletlevel2"/>
              <w:numPr>
                <w:ilvl w:val="0"/>
                <w:numId w:val="0"/>
              </w:numPr>
            </w:pPr>
          </w:p>
          <w:p w14:paraId="39952FCF" w14:textId="42CC5C26" w:rsidR="000229E5" w:rsidRDefault="000229E5" w:rsidP="00357702">
            <w:pPr>
              <w:pStyle w:val="VCAAbulletlevel2"/>
            </w:pPr>
            <w:r>
              <w:t xml:space="preserve">Read a selection of news articles about specific traditions or celebrations from </w:t>
            </w:r>
            <w:sdt>
              <w:sdtPr>
                <w:alias w:val="Keywords"/>
                <w:tag w:val=""/>
                <w:id w:val="1056744969"/>
                <w:placeholder>
                  <w:docPart w:val="8A1EE48F5F1F4BBA9B6B71651BB971C7"/>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2B57FABB" w14:textId="1F503DED" w:rsidR="000229E5" w:rsidRDefault="000229E5" w:rsidP="00357702">
            <w:pPr>
              <w:pStyle w:val="VCAAbulletlevel2"/>
            </w:pPr>
            <w:r>
              <w:t xml:space="preserve">Listen to short interviews with </w:t>
            </w:r>
            <w:sdt>
              <w:sdtPr>
                <w:alias w:val="Keywords"/>
                <w:tag w:val=""/>
                <w:id w:val="1192412317"/>
                <w:placeholder>
                  <w:docPart w:val="0FC2DEECC3374F3C83550CF35D4FBC22"/>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693AAC4D" w14:textId="313FDAE1" w:rsidR="000229E5" w:rsidRDefault="000229E5" w:rsidP="00357702">
            <w:pPr>
              <w:pStyle w:val="VCAAbulletlevel2"/>
            </w:pPr>
            <w:r>
              <w:t>Brainstorm relevant words and expressions required for an interview about someone’s experiences with cultural traditions and celebrations, including as many different question</w:t>
            </w:r>
            <w:r w:rsidR="00FE4545">
              <w:t>s,</w:t>
            </w:r>
            <w:r>
              <w:t xml:space="preserve"> </w:t>
            </w:r>
            <w:proofErr w:type="gramStart"/>
            <w:r>
              <w:t>words</w:t>
            </w:r>
            <w:proofErr w:type="gramEnd"/>
            <w:r>
              <w:t xml:space="preserve"> and questioning strategies as possible.</w:t>
            </w:r>
            <w:r>
              <w:br/>
            </w:r>
          </w:p>
          <w:p w14:paraId="0AF0F40C" w14:textId="77777777" w:rsidR="000229E5" w:rsidRDefault="000229E5" w:rsidP="00357702">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58CF1D51" w14:textId="406C6877" w:rsidR="000229E5" w:rsidRDefault="000229E5" w:rsidP="00357702">
            <w:pPr>
              <w:pStyle w:val="VCAAbulletlevel2"/>
            </w:pPr>
            <w:r>
              <w:t xml:space="preserve">Practise active listening in pairs by speaking in </w:t>
            </w:r>
            <w:sdt>
              <w:sdtPr>
                <w:alias w:val="Keywords"/>
                <w:tag w:val=""/>
                <w:id w:val="-670256705"/>
                <w:placeholder>
                  <w:docPart w:val="7A418843C9D549C3AB32F2DCD50CF8F1"/>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1CA485AB" w14:textId="6EA7A5F7" w:rsidR="000229E5" w:rsidRDefault="000229E5" w:rsidP="00357702">
            <w:pPr>
              <w:pStyle w:val="VCAAbulletlevel2"/>
            </w:pPr>
            <w:r>
              <w:t xml:space="preserve">In small groups, brainstorm questions for interviews with members of the </w:t>
            </w:r>
            <w:sdt>
              <w:sdtPr>
                <w:alias w:val="Keywords"/>
                <w:tag w:val=""/>
                <w:id w:val="-519005494"/>
                <w:placeholder>
                  <w:docPart w:val="C94190BEA15B47C89CA35989D3A1231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6EA8B168" w14:textId="5F114B97" w:rsidR="000229E5" w:rsidRDefault="000229E5" w:rsidP="00357702">
            <w:pPr>
              <w:pStyle w:val="VCAAbulletlevel2"/>
            </w:pPr>
            <w:r>
              <w:t xml:space="preserve">Interview different members of the </w:t>
            </w:r>
            <w:sdt>
              <w:sdtPr>
                <w:alias w:val="Keywords"/>
                <w:tag w:val=""/>
                <w:id w:val="4252041"/>
                <w:placeholder>
                  <w:docPart w:val="B48A23E47B904E37B4CD902C5BAC121F"/>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58AADD23" w14:textId="77777777" w:rsidR="000229E5" w:rsidRDefault="000229E5" w:rsidP="00357702">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2DF27962" w14:textId="4F2FA4EA" w:rsidR="000229E5" w:rsidRDefault="000229E5" w:rsidP="00357702">
            <w:pPr>
              <w:pStyle w:val="VCAAbulletlevel2"/>
            </w:pPr>
            <w:r>
              <w:t xml:space="preserve">Reflect on similarities and differences between how </w:t>
            </w:r>
            <w:sdt>
              <w:sdtPr>
                <w:alias w:val="Keywords"/>
                <w:tag w:val=""/>
                <w:id w:val="348221544"/>
                <w:placeholder>
                  <w:docPart w:val="773E6647BBB54ADEA805177B9A205E81"/>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4A276D22" w14:textId="2B00E16B" w:rsidR="000229E5" w:rsidRDefault="000229E5" w:rsidP="00357702">
            <w:pPr>
              <w:pStyle w:val="VCAAbulletlevel2"/>
            </w:pPr>
            <w:r>
              <w:t xml:space="preserve">Draft a short story or picture book on a specific </w:t>
            </w:r>
            <w:sdt>
              <w:sdtPr>
                <w:alias w:val="Keywords"/>
                <w:tag w:val=""/>
                <w:id w:val="-1858887562"/>
                <w:placeholder>
                  <w:docPart w:val="283C499E7C174169BED7C13FCCFF27DD"/>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tradition or celebration for children of </w:t>
            </w:r>
            <w:sdt>
              <w:sdtPr>
                <w:alias w:val="Keywords"/>
                <w:tag w:val=""/>
                <w:id w:val="-47222463"/>
                <w:placeholder>
                  <w:docPart w:val="82A8E24D82454A0AA6CF28A80280F97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03B6DF6670D44531A86EAC2336DC27C5"/>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-speaking community.</w:t>
            </w:r>
            <w:r>
              <w:br/>
            </w:r>
          </w:p>
          <w:p w14:paraId="65928498" w14:textId="77777777" w:rsidR="000229E5" w:rsidRDefault="000229E5" w:rsidP="00357702">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40F5B3DB" w14:textId="45E32E94" w:rsidR="000229E5" w:rsidRDefault="000229E5" w:rsidP="00357702">
            <w:pPr>
              <w:pStyle w:val="VCAAbulletlevel2"/>
            </w:pPr>
            <w:r>
              <w:t xml:space="preserve">Write a preface for your book, explaining why you wrote the book and why maintaining </w:t>
            </w:r>
            <w:sdt>
              <w:sdtPr>
                <w:alias w:val="Keywords"/>
                <w:tag w:val=""/>
                <w:id w:val="492069109"/>
                <w:placeholder>
                  <w:docPart w:val="F846C8A99075482884C0B407E4618B24"/>
                </w:placeholder>
                <w:dataBinding w:prefixMappings="xmlns:ns0='http://purl.org/dc/elements/1.1/' xmlns:ns1='http://schemas.openxmlformats.org/package/2006/metadata/core-properties' " w:xpath="/ns1:coreProperties[1]/ns1:keywords[1]" w:storeItemID="{6C3C8BC8-F283-45AE-878A-BAB7291924A1}"/>
                <w:text/>
              </w:sdtPr>
              <w:sdtEndPr/>
              <w:sdtContent>
                <w:r>
                  <w:t>Serbian</w:t>
                </w:r>
              </w:sdtContent>
            </w:sdt>
            <w:r>
              <w:t xml:space="preserve"> traditions or celebrations is important.</w:t>
            </w:r>
            <w:r>
              <w:br/>
            </w:r>
          </w:p>
          <w:p w14:paraId="2D019CF8" w14:textId="77777777" w:rsidR="000229E5" w:rsidRPr="0066155E" w:rsidRDefault="000229E5" w:rsidP="00357702">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524EA03B" w14:textId="77777777" w:rsidR="000229E5" w:rsidRDefault="000229E5" w:rsidP="000229E5">
      <w:pPr>
        <w:rPr>
          <w:lang w:val="en-AU"/>
        </w:rPr>
      </w:pPr>
    </w:p>
    <w:p w14:paraId="2D65CD9A" w14:textId="77777777" w:rsidR="000229E5" w:rsidRDefault="000229E5" w:rsidP="000229E5">
      <w:pPr>
        <w:rPr>
          <w:lang w:val="en-AU"/>
        </w:rPr>
      </w:pPr>
    </w:p>
    <w:p w14:paraId="3876A129" w14:textId="77777777" w:rsidR="00C26E2A" w:rsidRDefault="00C26E2A" w:rsidP="000229E5">
      <w:pPr>
        <w:rPr>
          <w:lang w:val="en-AU"/>
        </w:rPr>
      </w:pPr>
    </w:p>
    <w:p w14:paraId="482FB639" w14:textId="77777777" w:rsidR="00C26E2A" w:rsidRDefault="00C26E2A" w:rsidP="000229E5">
      <w:pPr>
        <w:rPr>
          <w:lang w:val="en-AU"/>
        </w:rPr>
      </w:pPr>
    </w:p>
    <w:p w14:paraId="358D6271" w14:textId="77777777" w:rsidR="000229E5" w:rsidRDefault="000229E5" w:rsidP="000229E5">
      <w:pPr>
        <w:pStyle w:val="Heading4"/>
      </w:pPr>
      <w:r w:rsidRPr="00B13D9B">
        <w:lastRenderedPageBreak/>
        <w:t xml:space="preserve">Unit </w:t>
      </w:r>
      <w:r>
        <w:t xml:space="preserve">4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0229E5" w:rsidRPr="007B23FE" w14:paraId="47329083" w14:textId="77777777" w:rsidTr="009D6542">
        <w:trPr>
          <w:trHeight w:val="274"/>
        </w:trPr>
        <w:tc>
          <w:tcPr>
            <w:tcW w:w="2197" w:type="dxa"/>
            <w:shd w:val="clear" w:color="auto" w:fill="0F7EB4"/>
          </w:tcPr>
          <w:p w14:paraId="0C064632"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7BFA808"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E9E19C4"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24F4C65" w14:textId="77777777" w:rsidR="000229E5" w:rsidRPr="007B23FE" w:rsidRDefault="000229E5"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229E5" w:rsidRPr="007B23FE" w14:paraId="3D78C7A6" w14:textId="77777777" w:rsidTr="009D6542">
        <w:trPr>
          <w:trHeight w:val="1701"/>
        </w:trPr>
        <w:tc>
          <w:tcPr>
            <w:tcW w:w="2197" w:type="dxa"/>
            <w:vAlign w:val="center"/>
          </w:tcPr>
          <w:p w14:paraId="79DED8EA" w14:textId="77777777" w:rsidR="000229E5" w:rsidRPr="005A0EDD" w:rsidRDefault="000229E5" w:rsidP="00357702">
            <w:pPr>
              <w:pStyle w:val="VCAAbody"/>
              <w:jc w:val="center"/>
            </w:pPr>
            <w:r w:rsidRPr="005A0EDD">
              <w:t>Sustainability</w:t>
            </w:r>
          </w:p>
        </w:tc>
        <w:tc>
          <w:tcPr>
            <w:tcW w:w="2197" w:type="dxa"/>
            <w:vAlign w:val="center"/>
          </w:tcPr>
          <w:p w14:paraId="7534755A" w14:textId="77777777" w:rsidR="000229E5" w:rsidRPr="005A0EDD" w:rsidRDefault="000229E5" w:rsidP="00357702">
            <w:pPr>
              <w:pStyle w:val="VCAAbody"/>
              <w:jc w:val="center"/>
            </w:pPr>
            <w:r w:rsidRPr="005A0EDD">
              <w:t>Global</w:t>
            </w:r>
          </w:p>
        </w:tc>
        <w:tc>
          <w:tcPr>
            <w:tcW w:w="2197" w:type="dxa"/>
            <w:vAlign w:val="center"/>
          </w:tcPr>
          <w:p w14:paraId="7886F0B5" w14:textId="77777777" w:rsidR="000229E5" w:rsidRPr="005A0EDD" w:rsidRDefault="000229E5" w:rsidP="00357702">
            <w:pPr>
              <w:pStyle w:val="VCAAbody"/>
              <w:jc w:val="center"/>
            </w:pPr>
            <w:r w:rsidRPr="005A0EDD">
              <w:t xml:space="preserve">Global trends </w:t>
            </w:r>
          </w:p>
        </w:tc>
        <w:tc>
          <w:tcPr>
            <w:tcW w:w="2198" w:type="dxa"/>
            <w:vAlign w:val="center"/>
          </w:tcPr>
          <w:p w14:paraId="6BCD490F" w14:textId="77777777" w:rsidR="000229E5" w:rsidRPr="005A0EDD" w:rsidRDefault="000229E5" w:rsidP="00357702">
            <w:pPr>
              <w:pStyle w:val="VCAAbody"/>
              <w:jc w:val="center"/>
            </w:pPr>
            <w:r w:rsidRPr="005A0EDD">
              <w:t>Global climate change</w:t>
            </w:r>
          </w:p>
        </w:tc>
      </w:tr>
    </w:tbl>
    <w:p w14:paraId="5D90073D" w14:textId="77777777" w:rsidR="000229E5" w:rsidRDefault="000229E5" w:rsidP="000229E5">
      <w:pPr>
        <w:pStyle w:val="Heading2"/>
        <w:rPr>
          <w:sz w:val="28"/>
        </w:rPr>
      </w:pPr>
      <w:bookmarkStart w:id="75" w:name="_Toc191908853"/>
      <w:r w:rsidRPr="00B13D9B">
        <w:rPr>
          <w:sz w:val="28"/>
        </w:rPr>
        <w:t xml:space="preserve">Outcome </w:t>
      </w:r>
      <w:r>
        <w:rPr>
          <w:sz w:val="28"/>
        </w:rPr>
        <w:t>3</w:t>
      </w:r>
      <w:bookmarkEnd w:id="75"/>
    </w:p>
    <w:p w14:paraId="7972AA7D" w14:textId="0A435DFF" w:rsidR="000229E5" w:rsidRPr="000A7273" w:rsidRDefault="000229E5" w:rsidP="000229E5">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2C071582947C4631809CD379058F063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Serbian</w:t>
          </w:r>
        </w:sdtContent>
      </w:sdt>
      <w:r w:rsidRPr="000A7273">
        <w:rPr>
          <w:shd w:val="clear" w:color="auto" w:fill="FFFFFF"/>
        </w:rPr>
        <w:t xml:space="preserve"> in response to a task.</w:t>
      </w:r>
    </w:p>
    <w:p w14:paraId="3F037CDD" w14:textId="77777777" w:rsidR="000229E5" w:rsidRDefault="000229E5" w:rsidP="000229E5">
      <w:pPr>
        <w:pStyle w:val="Heading2"/>
        <w:rPr>
          <w:sz w:val="24"/>
          <w:szCs w:val="24"/>
        </w:rPr>
      </w:pPr>
      <w:bookmarkStart w:id="76" w:name="_Toc191908854"/>
      <w:r w:rsidRPr="00753F1C">
        <w:rPr>
          <w:sz w:val="24"/>
          <w:szCs w:val="24"/>
        </w:rPr>
        <w:t>Examples of learning activities</w:t>
      </w:r>
      <w:bookmarkEnd w:id="76"/>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0229E5" w:rsidRPr="00F23158" w14:paraId="5DB4D31B" w14:textId="77777777" w:rsidTr="00357702">
        <w:trPr>
          <w:cantSplit/>
        </w:trPr>
        <w:tc>
          <w:tcPr>
            <w:tcW w:w="8783" w:type="dxa"/>
          </w:tcPr>
          <w:p w14:paraId="03DA0314" w14:textId="77777777" w:rsidR="000229E5" w:rsidRPr="00F23158" w:rsidRDefault="000229E5" w:rsidP="00357702">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0229E5" w:rsidRPr="00F23158" w14:paraId="74DBED62" w14:textId="77777777" w:rsidTr="00357702">
        <w:trPr>
          <w:cantSplit/>
        </w:trPr>
        <w:tc>
          <w:tcPr>
            <w:tcW w:w="8783" w:type="dxa"/>
          </w:tcPr>
          <w:p w14:paraId="7D139F87" w14:textId="77777777" w:rsidR="000229E5" w:rsidRPr="00F23158" w:rsidRDefault="000229E5" w:rsidP="00357702">
            <w:pPr>
              <w:pStyle w:val="VCAAbulletlevel2"/>
            </w:pPr>
            <w:r w:rsidRPr="00F23158">
              <w:t xml:space="preserve">Participate in </w:t>
            </w:r>
            <w:r w:rsidRPr="00FC30A3">
              <w:t xml:space="preserve">a </w:t>
            </w:r>
            <w:hyperlink r:id="rId57" w:history="1">
              <w:r w:rsidRPr="00FC30A3">
                <w:rPr>
                  <w:rStyle w:val="Hyperlink"/>
                </w:rPr>
                <w:t>'Yes, but…</w:t>
              </w:r>
            </w:hyperlink>
            <w:r w:rsidRPr="00FC30A3">
              <w:t>' or '</w:t>
            </w:r>
            <w:hyperlink r:id="rId58"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0229E5" w:rsidRPr="00F23158" w14:paraId="01675DC3" w14:textId="77777777" w:rsidTr="00357702">
        <w:trPr>
          <w:cantSplit/>
        </w:trPr>
        <w:tc>
          <w:tcPr>
            <w:tcW w:w="8783" w:type="dxa"/>
          </w:tcPr>
          <w:p w14:paraId="342EC5CF" w14:textId="77777777" w:rsidR="000229E5" w:rsidRPr="00F23158" w:rsidRDefault="000229E5" w:rsidP="00357702">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0229E5" w:rsidRPr="00F23158" w14:paraId="7C1BF967" w14:textId="77777777" w:rsidTr="00357702">
        <w:trPr>
          <w:cantSplit/>
        </w:trPr>
        <w:tc>
          <w:tcPr>
            <w:tcW w:w="8783" w:type="dxa"/>
          </w:tcPr>
          <w:p w14:paraId="7584A0DB" w14:textId="77777777" w:rsidR="000229E5" w:rsidRPr="00F23158" w:rsidRDefault="000229E5" w:rsidP="00357702">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0229E5" w:rsidRPr="00F23158" w14:paraId="0A8B12DC" w14:textId="77777777" w:rsidTr="00357702">
        <w:trPr>
          <w:cantSplit/>
        </w:trPr>
        <w:tc>
          <w:tcPr>
            <w:tcW w:w="8783" w:type="dxa"/>
          </w:tcPr>
          <w:p w14:paraId="583BD5EF" w14:textId="77777777" w:rsidR="000229E5" w:rsidRPr="00F23158" w:rsidRDefault="000229E5" w:rsidP="00357702">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0229E5" w:rsidRPr="00F23158" w14:paraId="24DAECDB" w14:textId="77777777" w:rsidTr="00357702">
        <w:trPr>
          <w:cantSplit/>
        </w:trPr>
        <w:tc>
          <w:tcPr>
            <w:tcW w:w="8783" w:type="dxa"/>
          </w:tcPr>
          <w:p w14:paraId="145F3E04" w14:textId="77777777" w:rsidR="000229E5" w:rsidRPr="00F23158" w:rsidRDefault="000229E5" w:rsidP="00357702">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0229E5" w:rsidRPr="00F23158" w14:paraId="641AFDE9" w14:textId="77777777" w:rsidTr="00357702">
        <w:trPr>
          <w:cantSplit/>
        </w:trPr>
        <w:tc>
          <w:tcPr>
            <w:tcW w:w="8783" w:type="dxa"/>
          </w:tcPr>
          <w:p w14:paraId="7DBD5962" w14:textId="77777777" w:rsidR="000229E5" w:rsidRPr="00F23158" w:rsidRDefault="000229E5" w:rsidP="00357702">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0229E5" w:rsidRPr="00F23158" w14:paraId="5BFE3A8B" w14:textId="77777777" w:rsidTr="00357702">
        <w:trPr>
          <w:cantSplit/>
        </w:trPr>
        <w:tc>
          <w:tcPr>
            <w:tcW w:w="8783" w:type="dxa"/>
          </w:tcPr>
          <w:p w14:paraId="7A8BB07A" w14:textId="77777777" w:rsidR="000229E5" w:rsidRPr="00F23158" w:rsidRDefault="000229E5" w:rsidP="00357702">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0229E5" w:rsidRPr="00F23158" w14:paraId="2B96C6E0" w14:textId="77777777" w:rsidTr="00357702">
        <w:trPr>
          <w:cantSplit/>
        </w:trPr>
        <w:tc>
          <w:tcPr>
            <w:tcW w:w="8783" w:type="dxa"/>
          </w:tcPr>
          <w:p w14:paraId="4318DB02" w14:textId="77777777" w:rsidR="000229E5" w:rsidRPr="00F23158" w:rsidRDefault="000229E5" w:rsidP="00357702">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0229E5" w:rsidRPr="00F23158" w14:paraId="20EDB578" w14:textId="77777777" w:rsidTr="00357702">
        <w:trPr>
          <w:cantSplit/>
        </w:trPr>
        <w:tc>
          <w:tcPr>
            <w:tcW w:w="8783" w:type="dxa"/>
          </w:tcPr>
          <w:p w14:paraId="52584F79" w14:textId="77777777" w:rsidR="000229E5" w:rsidRPr="00F23158" w:rsidRDefault="000229E5" w:rsidP="00357702">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0229E5" w:rsidRPr="00F23158" w14:paraId="672E3750" w14:textId="77777777" w:rsidTr="00357702">
        <w:trPr>
          <w:cantSplit/>
        </w:trPr>
        <w:tc>
          <w:tcPr>
            <w:tcW w:w="8783" w:type="dxa"/>
            <w:shd w:val="clear" w:color="auto" w:fill="D9D9D9" w:themeFill="background1" w:themeFillShade="D9"/>
          </w:tcPr>
          <w:p w14:paraId="5A576E45" w14:textId="77777777" w:rsidR="000229E5" w:rsidRPr="000A7273" w:rsidRDefault="000229E5" w:rsidP="00357702">
            <w:pPr>
              <w:pStyle w:val="VCAAbulletlevel2"/>
              <w:rPr>
                <w:b/>
                <w:bCs/>
              </w:rPr>
            </w:pPr>
            <w:r w:rsidRPr="000A7273">
              <w:rPr>
                <w:b/>
                <w:bCs/>
                <w:noProof/>
              </w:rPr>
              <w:drawing>
                <wp:anchor distT="0" distB="0" distL="114300" distR="114300" simplePos="0" relativeHeight="251680768" behindDoc="0" locked="0" layoutInCell="1" allowOverlap="1" wp14:anchorId="1B3333F8" wp14:editId="165D6F23">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0229E5" w:rsidRPr="00F23158" w14:paraId="511EF716" w14:textId="77777777" w:rsidTr="00357702">
        <w:trPr>
          <w:cantSplit/>
        </w:trPr>
        <w:tc>
          <w:tcPr>
            <w:tcW w:w="8783" w:type="dxa"/>
            <w:shd w:val="clear" w:color="auto" w:fill="FFFFFF" w:themeFill="background1"/>
          </w:tcPr>
          <w:p w14:paraId="730CE7A1" w14:textId="5BCBB4D3" w:rsidR="000229E5" w:rsidRPr="00BB1912" w:rsidRDefault="000229E5" w:rsidP="00357702">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E001C70029AB4A0D9B2F93B83B0A88A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Serbian</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0229E5" w:rsidRPr="00F23158" w14:paraId="2B41A7EA" w14:textId="77777777" w:rsidTr="00357702">
        <w:trPr>
          <w:cantSplit/>
        </w:trPr>
        <w:tc>
          <w:tcPr>
            <w:tcW w:w="8783" w:type="dxa"/>
            <w:shd w:val="clear" w:color="auto" w:fill="FFFFFF" w:themeFill="background1"/>
          </w:tcPr>
          <w:p w14:paraId="2BF9DA8A" w14:textId="77777777" w:rsidR="000229E5" w:rsidRDefault="000229E5" w:rsidP="00357702">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10D3964D" w14:textId="77777777" w:rsidR="000229E5" w:rsidRDefault="000229E5" w:rsidP="000229E5">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0229E5" w14:paraId="74CDF39B"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039B6BB" w14:textId="77777777" w:rsidR="000229E5" w:rsidRPr="006D5172" w:rsidRDefault="000229E5" w:rsidP="00357702">
            <w:pPr>
              <w:pStyle w:val="Heading2"/>
              <w:rPr>
                <w:b/>
                <w:bCs/>
                <w:color w:val="004EA8"/>
              </w:rPr>
            </w:pPr>
            <w:bookmarkStart w:id="77" w:name="_Toc191908855"/>
            <w:r w:rsidRPr="00B13D9B">
              <w:rPr>
                <w:b/>
                <w:bCs/>
                <w:noProof/>
                <w:color w:val="004EA8"/>
              </w:rPr>
              <w:drawing>
                <wp:anchor distT="0" distB="0" distL="114300" distR="114300" simplePos="0" relativeHeight="251679744" behindDoc="0" locked="0" layoutInCell="1" allowOverlap="1" wp14:anchorId="197D547B" wp14:editId="781EA016">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7"/>
            <w:r w:rsidRPr="00B13D9B">
              <w:rPr>
                <w:b/>
                <w:bCs/>
                <w:color w:val="004EA8"/>
              </w:rPr>
              <w:t xml:space="preserve"> </w:t>
            </w:r>
          </w:p>
          <w:p w14:paraId="6123E498" w14:textId="77777777" w:rsidR="000229E5" w:rsidRDefault="000229E5" w:rsidP="00357702">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3905920E" w14:textId="77777777" w:rsidR="000229E5" w:rsidRDefault="000229E5" w:rsidP="00357702">
            <w:pPr>
              <w:pStyle w:val="VCAAbulletlevel2"/>
              <w:numPr>
                <w:ilvl w:val="0"/>
                <w:numId w:val="0"/>
              </w:numPr>
              <w:rPr>
                <w:b/>
                <w:bCs/>
                <w:color w:val="004EA8"/>
                <w:sz w:val="32"/>
                <w:szCs w:val="32"/>
              </w:rPr>
            </w:pPr>
          </w:p>
          <w:p w14:paraId="25C10013" w14:textId="77777777" w:rsidR="000229E5" w:rsidRDefault="000229E5" w:rsidP="00357702">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782C9C56" w14:textId="77777777" w:rsidR="000229E5" w:rsidRDefault="000229E5" w:rsidP="00357702">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62767B5D" w14:textId="77777777" w:rsidR="000229E5" w:rsidRDefault="000229E5" w:rsidP="00357702">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76677CD1" w14:textId="77777777" w:rsidR="000229E5" w:rsidRDefault="000229E5" w:rsidP="00357702">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7B2C5C8D" w14:textId="77777777" w:rsidR="000229E5" w:rsidRDefault="000229E5" w:rsidP="00357702">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6FE78C86" w14:textId="77777777" w:rsidR="000229E5" w:rsidRDefault="000229E5" w:rsidP="00357702">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2106E1E6" w14:textId="77777777" w:rsidR="000229E5" w:rsidRDefault="000229E5" w:rsidP="00357702">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2014F9B7" w14:textId="77777777" w:rsidR="000229E5" w:rsidRDefault="000229E5" w:rsidP="00357702">
            <w:pPr>
              <w:pStyle w:val="VCAAbulletlevel2"/>
            </w:pPr>
            <w:r>
              <w:t>Review the final product as a group, making any necessary adjustments to maintain effective language style, and add your revised texts to the online space.</w:t>
            </w:r>
            <w:r>
              <w:br/>
              <w:t xml:space="preserve"> </w:t>
            </w:r>
          </w:p>
          <w:p w14:paraId="5FBCAE0E" w14:textId="77777777" w:rsidR="000229E5" w:rsidRDefault="000229E5" w:rsidP="00357702">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646E415A" w14:textId="77777777" w:rsidR="000229E5" w:rsidRPr="0066155E" w:rsidRDefault="000229E5" w:rsidP="00357702">
            <w:pPr>
              <w:pStyle w:val="VCAAbulletlevel2"/>
              <w:numPr>
                <w:ilvl w:val="0"/>
                <w:numId w:val="0"/>
              </w:numPr>
              <w:ind w:left="360"/>
            </w:pPr>
          </w:p>
        </w:tc>
      </w:tr>
      <w:bookmarkEnd w:id="3"/>
    </w:tbl>
    <w:p w14:paraId="0071FE4B" w14:textId="72B796CB" w:rsidR="000229E5" w:rsidRDefault="000229E5" w:rsidP="000229E5">
      <w:pPr>
        <w:rPr>
          <w:lang w:val="en-AU"/>
        </w:rPr>
      </w:pPr>
    </w:p>
    <w:p w14:paraId="5714E7B2" w14:textId="498A809A" w:rsidR="005F6348" w:rsidRPr="000229E5" w:rsidRDefault="005F6348" w:rsidP="000229E5"/>
    <w:sectPr w:rsidR="005F6348" w:rsidRPr="000229E5" w:rsidSect="00FE4545">
      <w:headerReference w:type="default" r:id="rId59"/>
      <w:footerReference w:type="default" r:id="rId60"/>
      <w:headerReference w:type="first" r:id="rId61"/>
      <w:footerReference w:type="first" r:id="rId62"/>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69A490" w14:textId="77777777" w:rsidR="000229E5" w:rsidRDefault="000229E5"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0229E5" w:rsidRPr="00D0381D" w14:paraId="502AF1C3" w14:textId="77777777" w:rsidTr="00D0381D">
      <w:tc>
        <w:tcPr>
          <w:tcW w:w="1665" w:type="pct"/>
          <w:tcMar>
            <w:left w:w="0" w:type="dxa"/>
            <w:right w:w="0" w:type="dxa"/>
          </w:tcMar>
        </w:tcPr>
        <w:p w14:paraId="0A6F433B" w14:textId="77777777" w:rsidR="000229E5" w:rsidRPr="00D0381D" w:rsidRDefault="000229E5"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6972F264" w14:textId="77777777" w:rsidR="000229E5" w:rsidRPr="00D0381D" w:rsidRDefault="000229E5" w:rsidP="00D0381D">
          <w:pPr>
            <w:tabs>
              <w:tab w:val="right" w:pos="9639"/>
            </w:tabs>
            <w:rPr>
              <w:color w:val="999999" w:themeColor="accent2"/>
              <w:sz w:val="18"/>
              <w:szCs w:val="18"/>
            </w:rPr>
          </w:pPr>
        </w:p>
      </w:tc>
      <w:tc>
        <w:tcPr>
          <w:tcW w:w="1665" w:type="pct"/>
          <w:tcMar>
            <w:left w:w="0" w:type="dxa"/>
            <w:right w:w="0" w:type="dxa"/>
          </w:tcMar>
        </w:tcPr>
        <w:p w14:paraId="79C9DCDD" w14:textId="77777777" w:rsidR="000229E5" w:rsidRPr="009B3B87" w:rsidRDefault="000229E5"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1A8999D6" w14:textId="77777777" w:rsidR="000229E5" w:rsidRPr="00534253" w:rsidRDefault="000229E5"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0229E5" w:rsidRPr="00D0381D" w14:paraId="55BA48AD" w14:textId="77777777" w:rsidTr="00D0381D">
      <w:tc>
        <w:tcPr>
          <w:tcW w:w="3285" w:type="dxa"/>
          <w:tcMar>
            <w:left w:w="0" w:type="dxa"/>
            <w:right w:w="0" w:type="dxa"/>
          </w:tcMar>
        </w:tcPr>
        <w:p w14:paraId="41AD0EF9" w14:textId="77777777" w:rsidR="000229E5" w:rsidRPr="00D0381D" w:rsidRDefault="000229E5"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27242E64" w14:textId="77777777" w:rsidR="000229E5" w:rsidRPr="00D0381D" w:rsidRDefault="000229E5" w:rsidP="00D0381D">
          <w:pPr>
            <w:tabs>
              <w:tab w:val="right" w:pos="9639"/>
            </w:tabs>
            <w:rPr>
              <w:color w:val="999999" w:themeColor="accent2"/>
              <w:sz w:val="18"/>
              <w:szCs w:val="18"/>
            </w:rPr>
          </w:pPr>
        </w:p>
      </w:tc>
      <w:tc>
        <w:tcPr>
          <w:tcW w:w="3285" w:type="dxa"/>
          <w:tcMar>
            <w:left w:w="0" w:type="dxa"/>
            <w:right w:w="0" w:type="dxa"/>
          </w:tcMar>
        </w:tcPr>
        <w:p w14:paraId="32147431" w14:textId="77777777" w:rsidR="000229E5" w:rsidRPr="009B3B87" w:rsidRDefault="000229E5"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6682FC9F" w14:textId="77777777" w:rsidR="000229E5" w:rsidRPr="00534253" w:rsidRDefault="000229E5"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0A384E5B" wp14:editId="2D22B90D">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0229E5" w14:paraId="0B309DB5" w14:textId="77777777" w:rsidTr="00707E68">
      <w:tc>
        <w:tcPr>
          <w:tcW w:w="3285" w:type="dxa"/>
          <w:vAlign w:val="center"/>
        </w:tcPr>
        <w:p w14:paraId="71C8CA8A" w14:textId="77777777" w:rsidR="000229E5" w:rsidRDefault="009D6542" w:rsidP="007619E0">
          <w:pPr>
            <w:pStyle w:val="Captionsandfootnotes"/>
            <w:tabs>
              <w:tab w:val="right" w:pos="9639"/>
            </w:tabs>
            <w:spacing w:line="240" w:lineRule="auto"/>
            <w:rPr>
              <w:color w:val="999999" w:themeColor="accent2"/>
            </w:rPr>
          </w:pPr>
          <w:hyperlink r:id="rId1" w:history="1">
            <w:r w:rsidR="000229E5">
              <w:rPr>
                <w:rStyle w:val="Hyperlink"/>
              </w:rPr>
              <w:t>VCAA</w:t>
            </w:r>
          </w:hyperlink>
        </w:p>
      </w:tc>
      <w:tc>
        <w:tcPr>
          <w:tcW w:w="3285" w:type="dxa"/>
          <w:vAlign w:val="center"/>
        </w:tcPr>
        <w:p w14:paraId="3F0F0B3E" w14:textId="77777777" w:rsidR="000229E5" w:rsidRDefault="000229E5" w:rsidP="00707E68">
          <w:pPr>
            <w:pStyle w:val="Captionsandfootnotes"/>
            <w:tabs>
              <w:tab w:val="right" w:pos="9639"/>
            </w:tabs>
            <w:spacing w:line="240" w:lineRule="auto"/>
            <w:jc w:val="center"/>
            <w:rPr>
              <w:color w:val="999999" w:themeColor="accent2"/>
            </w:rPr>
          </w:pPr>
        </w:p>
      </w:tc>
      <w:tc>
        <w:tcPr>
          <w:tcW w:w="3285" w:type="dxa"/>
          <w:vAlign w:val="center"/>
        </w:tcPr>
        <w:p w14:paraId="3F2F0DC9" w14:textId="77777777" w:rsidR="000229E5" w:rsidRDefault="000229E5"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631ED961" w14:textId="77777777" w:rsidR="000229E5" w:rsidRDefault="000229E5"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2FE9652B"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9D6542"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29CA5BDD" w14:textId="451CAF02" w:rsidR="000229E5" w:rsidRPr="00322123" w:rsidRDefault="000229E5" w:rsidP="00A11696">
        <w:r>
          <w:t>2025 VCE Serbian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3360BD" w14:textId="77777777" w:rsidR="000229E5" w:rsidRPr="00A77F1C" w:rsidRDefault="000229E5"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41F05" w14:textId="24F73435" w:rsidR="000229E5" w:rsidRPr="00322123" w:rsidRDefault="009D6542" w:rsidP="00D86551">
    <w:pPr>
      <w:pStyle w:val="Header"/>
    </w:pPr>
    <w:sdt>
      <w:sdtPr>
        <w:alias w:val="Title"/>
        <w:tag w:val=""/>
        <w:id w:val="-1000043550"/>
        <w:placeholder>
          <w:docPart w:val="85EE53F5EAED42B6A674AD2A305D44D1"/>
        </w:placeholder>
        <w:dataBinding w:prefixMappings="xmlns:ns0='http://purl.org/dc/elements/1.1/' xmlns:ns1='http://schemas.openxmlformats.org/package/2006/metadata/core-properties' " w:xpath="/ns1:coreProperties[1]/ns0:title[1]" w:storeItemID="{6C3C8BC8-F283-45AE-878A-BAB7291924A1}"/>
        <w:text/>
      </w:sdtPr>
      <w:sdtEndPr/>
      <w:sdtContent>
        <w:r w:rsidR="000229E5">
          <w:t>2025 VCE Serbian</w:t>
        </w:r>
      </w:sdtContent>
    </w:sdt>
    <w:r w:rsidR="000229E5" w:rsidRPr="00E44381">
      <w:t xml:space="preserve"> </w:t>
    </w:r>
    <w:r w:rsidR="000229E5">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52D4BA" w14:textId="560E68A7" w:rsidR="000229E5" w:rsidRPr="00210AB7" w:rsidRDefault="000229E5"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283340086"/>
        <w:placeholder>
          <w:docPart w:val="5BF5A69CE11B426EA6B771A72A74E898"/>
        </w:placeholder>
        <w:dataBinding w:prefixMappings="xmlns:ns0='http://purl.org/dc/elements/1.1/' xmlns:ns1='http://schemas.openxmlformats.org/package/2006/metadata/core-properties' " w:xpath="/ns1:coreProperties[1]/ns0:title[1]" w:storeItemID="{6C3C8BC8-F283-45AE-878A-BAB7291924A1}"/>
        <w:text/>
      </w:sdtPr>
      <w:sdtEndPr/>
      <w:sdtContent>
        <w:r>
          <w:t>2025 VCE Serbian</w:t>
        </w:r>
      </w:sdtContent>
    </w:sdt>
  </w:p>
  <w:p w14:paraId="01B7AAC2" w14:textId="77777777" w:rsidR="000229E5" w:rsidRPr="00C73F9D" w:rsidRDefault="000229E5"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3B1390E0" w:rsidR="00350E9A" w:rsidRPr="00322123" w:rsidRDefault="009D6542" w:rsidP="00D86551">
    <w:pPr>
      <w:pStyle w:val="Header"/>
    </w:pPr>
    <w:sdt>
      <w:sdtPr>
        <w:alias w:val="Title"/>
        <w:tag w:val=""/>
        <w:id w:val="1684396694"/>
        <w:placeholder>
          <w:docPart w:val="103966EEFD5042A184FA7E2884DC4AE1"/>
        </w:placeholder>
        <w:dataBinding w:prefixMappings="xmlns:ns0='http://purl.org/dc/elements/1.1/' xmlns:ns1='http://schemas.openxmlformats.org/package/2006/metadata/core-properties' " w:xpath="/ns1:coreProperties[1]/ns0:title[1]" w:storeItemID="{6C3C8BC8-F283-45AE-878A-BAB7291924A1}"/>
        <w:text/>
      </w:sdtPr>
      <w:sdtEndPr/>
      <w:sdtContent>
        <w:r w:rsidR="00F408DF">
          <w:t>2025 VCE Serbian</w:t>
        </w:r>
      </w:sdtContent>
    </w:sdt>
    <w:r w:rsidR="00E44381" w:rsidRPr="00E44381">
      <w:t xml:space="preserve"> </w:t>
    </w:r>
    <w:r w:rsidR="0071289F">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4CFC859F"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99E025EE44DF454EB8AC2D6A5411A377"/>
        </w:placeholder>
        <w:dataBinding w:prefixMappings="xmlns:ns0='http://purl.org/dc/elements/1.1/' xmlns:ns1='http://schemas.openxmlformats.org/package/2006/metadata/core-properties' " w:xpath="/ns1:coreProperties[1]/ns0:title[1]" w:storeItemID="{6C3C8BC8-F283-45AE-878A-BAB7291924A1}"/>
        <w:text/>
      </w:sdtPr>
      <w:sdtEndPr/>
      <w:sdtContent>
        <w:r w:rsidR="00F408DF">
          <w:t>2025 VCE Serbian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B66ED2"/>
    <w:multiLevelType w:val="multilevel"/>
    <w:tmpl w:val="90F690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2147067"/>
    <w:multiLevelType w:val="multilevel"/>
    <w:tmpl w:val="EC0040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3F626ED"/>
    <w:multiLevelType w:val="multilevel"/>
    <w:tmpl w:val="0EBA40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68A1AD5"/>
    <w:multiLevelType w:val="multilevel"/>
    <w:tmpl w:val="334E85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690000D"/>
    <w:multiLevelType w:val="multilevel"/>
    <w:tmpl w:val="263E94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8030E9E"/>
    <w:multiLevelType w:val="multilevel"/>
    <w:tmpl w:val="D9E6F5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8A55F3E"/>
    <w:multiLevelType w:val="multilevel"/>
    <w:tmpl w:val="23CEF0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8EB58F5"/>
    <w:multiLevelType w:val="multilevel"/>
    <w:tmpl w:val="F48C32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90F2C4B"/>
    <w:multiLevelType w:val="multilevel"/>
    <w:tmpl w:val="C9F8B0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9536456"/>
    <w:multiLevelType w:val="multilevel"/>
    <w:tmpl w:val="25E075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9787DA2"/>
    <w:multiLevelType w:val="multilevel"/>
    <w:tmpl w:val="1B3E6A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C391B53"/>
    <w:multiLevelType w:val="multilevel"/>
    <w:tmpl w:val="E9D41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D842D36"/>
    <w:multiLevelType w:val="multilevel"/>
    <w:tmpl w:val="5E9C09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DEF49A5"/>
    <w:multiLevelType w:val="multilevel"/>
    <w:tmpl w:val="FC2496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E214D48"/>
    <w:multiLevelType w:val="multilevel"/>
    <w:tmpl w:val="1E66A7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F310D54"/>
    <w:multiLevelType w:val="multilevel"/>
    <w:tmpl w:val="2710FF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F567900"/>
    <w:multiLevelType w:val="multilevel"/>
    <w:tmpl w:val="6D663D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0345FE6"/>
    <w:multiLevelType w:val="multilevel"/>
    <w:tmpl w:val="800E0B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03F7F7A"/>
    <w:multiLevelType w:val="multilevel"/>
    <w:tmpl w:val="94E23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04F6C01"/>
    <w:multiLevelType w:val="multilevel"/>
    <w:tmpl w:val="86CA6C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1C67EC9"/>
    <w:multiLevelType w:val="multilevel"/>
    <w:tmpl w:val="728849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2853224"/>
    <w:multiLevelType w:val="multilevel"/>
    <w:tmpl w:val="92FAF5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2AB6894"/>
    <w:multiLevelType w:val="multilevel"/>
    <w:tmpl w:val="70BEB8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13845D0D"/>
    <w:multiLevelType w:val="multilevel"/>
    <w:tmpl w:val="03229D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45360D8"/>
    <w:multiLevelType w:val="multilevel"/>
    <w:tmpl w:val="F0EE8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59943BD"/>
    <w:multiLevelType w:val="multilevel"/>
    <w:tmpl w:val="B70A68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7C768B3"/>
    <w:multiLevelType w:val="multilevel"/>
    <w:tmpl w:val="F5066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7E43FC9"/>
    <w:multiLevelType w:val="multilevel"/>
    <w:tmpl w:val="AA0866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19F04EFF"/>
    <w:multiLevelType w:val="multilevel"/>
    <w:tmpl w:val="920C7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ABB252E"/>
    <w:multiLevelType w:val="multilevel"/>
    <w:tmpl w:val="FA1E08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AF60C9C"/>
    <w:multiLevelType w:val="multilevel"/>
    <w:tmpl w:val="C3E48F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B4E3C1A"/>
    <w:multiLevelType w:val="multilevel"/>
    <w:tmpl w:val="DC2C39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D434298"/>
    <w:multiLevelType w:val="multilevel"/>
    <w:tmpl w:val="E1C60F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DAC0E5B"/>
    <w:multiLevelType w:val="multilevel"/>
    <w:tmpl w:val="BF1AEF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DD65159"/>
    <w:multiLevelType w:val="multilevel"/>
    <w:tmpl w:val="2B7806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F791656"/>
    <w:multiLevelType w:val="multilevel"/>
    <w:tmpl w:val="2E4C9B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F7C22D0"/>
    <w:multiLevelType w:val="multilevel"/>
    <w:tmpl w:val="61E865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02B41E7"/>
    <w:multiLevelType w:val="multilevel"/>
    <w:tmpl w:val="DC846F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0895586"/>
    <w:multiLevelType w:val="multilevel"/>
    <w:tmpl w:val="645C86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0CC67A0"/>
    <w:multiLevelType w:val="multilevel"/>
    <w:tmpl w:val="5A68AB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2821C47"/>
    <w:multiLevelType w:val="multilevel"/>
    <w:tmpl w:val="1AAEDD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4EE7B27"/>
    <w:multiLevelType w:val="multilevel"/>
    <w:tmpl w:val="B970A3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5A14189"/>
    <w:multiLevelType w:val="multilevel"/>
    <w:tmpl w:val="AF549E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693169F"/>
    <w:multiLevelType w:val="multilevel"/>
    <w:tmpl w:val="12280C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82C4AC3"/>
    <w:multiLevelType w:val="multilevel"/>
    <w:tmpl w:val="D00875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87D0A15"/>
    <w:multiLevelType w:val="multilevel"/>
    <w:tmpl w:val="0B74E1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8840AF8"/>
    <w:multiLevelType w:val="multilevel"/>
    <w:tmpl w:val="1054E4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8DD5DBD"/>
    <w:multiLevelType w:val="multilevel"/>
    <w:tmpl w:val="E42C30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A652006"/>
    <w:multiLevelType w:val="multilevel"/>
    <w:tmpl w:val="95821E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A732ECF"/>
    <w:multiLevelType w:val="multilevel"/>
    <w:tmpl w:val="0C8252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DB83799"/>
    <w:multiLevelType w:val="multilevel"/>
    <w:tmpl w:val="35100C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FA74A96"/>
    <w:multiLevelType w:val="multilevel"/>
    <w:tmpl w:val="3CC820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FA87B5A"/>
    <w:multiLevelType w:val="multilevel"/>
    <w:tmpl w:val="185847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0AA2516"/>
    <w:multiLevelType w:val="multilevel"/>
    <w:tmpl w:val="F87420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40F6D90"/>
    <w:multiLevelType w:val="multilevel"/>
    <w:tmpl w:val="E326C5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528747A"/>
    <w:multiLevelType w:val="multilevel"/>
    <w:tmpl w:val="798A23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5DC0374"/>
    <w:multiLevelType w:val="multilevel"/>
    <w:tmpl w:val="74DA4B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6201ACB"/>
    <w:multiLevelType w:val="multilevel"/>
    <w:tmpl w:val="439285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99B1D48"/>
    <w:multiLevelType w:val="multilevel"/>
    <w:tmpl w:val="F0C20C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A3E138B"/>
    <w:multiLevelType w:val="multilevel"/>
    <w:tmpl w:val="E5E298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B0D1842"/>
    <w:multiLevelType w:val="multilevel"/>
    <w:tmpl w:val="8B92D7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C8B61A2"/>
    <w:multiLevelType w:val="multilevel"/>
    <w:tmpl w:val="893679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75" w15:restartNumberingAfterBreak="0">
    <w:nsid w:val="3F266325"/>
    <w:multiLevelType w:val="multilevel"/>
    <w:tmpl w:val="A1FCF1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FF83E55"/>
    <w:multiLevelType w:val="multilevel"/>
    <w:tmpl w:val="0ABE5F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40856A58"/>
    <w:multiLevelType w:val="multilevel"/>
    <w:tmpl w:val="E11ED4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409D0790"/>
    <w:multiLevelType w:val="multilevel"/>
    <w:tmpl w:val="7CEA9E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410D4383"/>
    <w:multiLevelType w:val="multilevel"/>
    <w:tmpl w:val="87008C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41400108"/>
    <w:multiLevelType w:val="multilevel"/>
    <w:tmpl w:val="6BAE86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41A04876"/>
    <w:multiLevelType w:val="multilevel"/>
    <w:tmpl w:val="51EE8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43F96A5C"/>
    <w:multiLevelType w:val="multilevel"/>
    <w:tmpl w:val="27DED2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44820308"/>
    <w:multiLevelType w:val="multilevel"/>
    <w:tmpl w:val="DE74C7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62B175E"/>
    <w:multiLevelType w:val="multilevel"/>
    <w:tmpl w:val="39921E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67E0AC1"/>
    <w:multiLevelType w:val="multilevel"/>
    <w:tmpl w:val="6A1870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6C41A20"/>
    <w:multiLevelType w:val="multilevel"/>
    <w:tmpl w:val="01FEC1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73E61F2"/>
    <w:multiLevelType w:val="multilevel"/>
    <w:tmpl w:val="8FF4E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77A6146"/>
    <w:multiLevelType w:val="multilevel"/>
    <w:tmpl w:val="18F02D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8BF0D46"/>
    <w:multiLevelType w:val="multilevel"/>
    <w:tmpl w:val="E9562F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9410904"/>
    <w:multiLevelType w:val="multilevel"/>
    <w:tmpl w:val="385A2D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94B0D23"/>
    <w:multiLevelType w:val="multilevel"/>
    <w:tmpl w:val="6EBEC7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9587194"/>
    <w:multiLevelType w:val="multilevel"/>
    <w:tmpl w:val="FCEA63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9B578A2"/>
    <w:multiLevelType w:val="multilevel"/>
    <w:tmpl w:val="67B862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BD90624"/>
    <w:multiLevelType w:val="multilevel"/>
    <w:tmpl w:val="A44C70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CD132F4"/>
    <w:multiLevelType w:val="multilevel"/>
    <w:tmpl w:val="0C5A5C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D282E72"/>
    <w:multiLevelType w:val="multilevel"/>
    <w:tmpl w:val="1F3213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EE14ADD"/>
    <w:multiLevelType w:val="multilevel"/>
    <w:tmpl w:val="97286C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FA82FF5"/>
    <w:multiLevelType w:val="multilevel"/>
    <w:tmpl w:val="069252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FEA0CC9"/>
    <w:multiLevelType w:val="multilevel"/>
    <w:tmpl w:val="52FC05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0C43808"/>
    <w:multiLevelType w:val="multilevel"/>
    <w:tmpl w:val="AD54FA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0C5681B"/>
    <w:multiLevelType w:val="multilevel"/>
    <w:tmpl w:val="677A49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183613D"/>
    <w:multiLevelType w:val="multilevel"/>
    <w:tmpl w:val="6480EF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4126C23"/>
    <w:multiLevelType w:val="multilevel"/>
    <w:tmpl w:val="7FFA24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69F62A0"/>
    <w:multiLevelType w:val="multilevel"/>
    <w:tmpl w:val="CCAEC0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06" w15:restartNumberingAfterBreak="0">
    <w:nsid w:val="57603682"/>
    <w:multiLevelType w:val="multilevel"/>
    <w:tmpl w:val="CB6EC1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9320A72"/>
    <w:multiLevelType w:val="multilevel"/>
    <w:tmpl w:val="E490F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9851570"/>
    <w:multiLevelType w:val="multilevel"/>
    <w:tmpl w:val="2EAE47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A31492F"/>
    <w:multiLevelType w:val="multilevel"/>
    <w:tmpl w:val="C66258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A6171C3"/>
    <w:multiLevelType w:val="multilevel"/>
    <w:tmpl w:val="06C064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AD15F57"/>
    <w:multiLevelType w:val="multilevel"/>
    <w:tmpl w:val="AA4C92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B436A0D"/>
    <w:multiLevelType w:val="multilevel"/>
    <w:tmpl w:val="95E647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C0E4B9C"/>
    <w:multiLevelType w:val="multilevel"/>
    <w:tmpl w:val="B202AB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C1B3CF0"/>
    <w:multiLevelType w:val="multilevel"/>
    <w:tmpl w:val="1BCCB7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CBC7161"/>
    <w:multiLevelType w:val="multilevel"/>
    <w:tmpl w:val="D9CCF3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DB64F43"/>
    <w:multiLevelType w:val="multilevel"/>
    <w:tmpl w:val="0BA880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DBC3D6B"/>
    <w:multiLevelType w:val="multilevel"/>
    <w:tmpl w:val="F266E2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19" w15:restartNumberingAfterBreak="0">
    <w:nsid w:val="5DFF5072"/>
    <w:multiLevelType w:val="multilevel"/>
    <w:tmpl w:val="DD2462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E0C39CA"/>
    <w:multiLevelType w:val="multilevel"/>
    <w:tmpl w:val="799856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F2B2CE8"/>
    <w:multiLevelType w:val="multilevel"/>
    <w:tmpl w:val="11F09A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604329EF"/>
    <w:multiLevelType w:val="multilevel"/>
    <w:tmpl w:val="E30846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618921C8"/>
    <w:multiLevelType w:val="multilevel"/>
    <w:tmpl w:val="752CBE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5" w15:restartNumberingAfterBreak="0">
    <w:nsid w:val="628B339F"/>
    <w:multiLevelType w:val="multilevel"/>
    <w:tmpl w:val="44889B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2A067AD"/>
    <w:multiLevelType w:val="multilevel"/>
    <w:tmpl w:val="5DD406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35D411D"/>
    <w:multiLevelType w:val="multilevel"/>
    <w:tmpl w:val="4C302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41C4F0A"/>
    <w:multiLevelType w:val="multilevel"/>
    <w:tmpl w:val="DB68D5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4DD42DA"/>
    <w:multiLevelType w:val="multilevel"/>
    <w:tmpl w:val="B1A463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6397602"/>
    <w:multiLevelType w:val="multilevel"/>
    <w:tmpl w:val="DFFA1F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6B57DD5"/>
    <w:multiLevelType w:val="multilevel"/>
    <w:tmpl w:val="6E0ADC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6C016C6"/>
    <w:multiLevelType w:val="multilevel"/>
    <w:tmpl w:val="D75EC8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83F0049"/>
    <w:multiLevelType w:val="multilevel"/>
    <w:tmpl w:val="63540A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88620FE"/>
    <w:multiLevelType w:val="multilevel"/>
    <w:tmpl w:val="BB0669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8BF38BF"/>
    <w:multiLevelType w:val="multilevel"/>
    <w:tmpl w:val="64E03A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9006353"/>
    <w:multiLevelType w:val="multilevel"/>
    <w:tmpl w:val="4C3021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92A4CC7"/>
    <w:multiLevelType w:val="multilevel"/>
    <w:tmpl w:val="6B8A0A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95E1083"/>
    <w:multiLevelType w:val="multilevel"/>
    <w:tmpl w:val="50E0F0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9AD6FEE"/>
    <w:multiLevelType w:val="multilevel"/>
    <w:tmpl w:val="AC9C7C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9E67008"/>
    <w:multiLevelType w:val="multilevel"/>
    <w:tmpl w:val="41909A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9F230A2"/>
    <w:multiLevelType w:val="multilevel"/>
    <w:tmpl w:val="031479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AE0616D"/>
    <w:multiLevelType w:val="multilevel"/>
    <w:tmpl w:val="A4DE77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4" w15:restartNumberingAfterBreak="0">
    <w:nsid w:val="6C0F544B"/>
    <w:multiLevelType w:val="multilevel"/>
    <w:tmpl w:val="FBF235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C6827A0"/>
    <w:multiLevelType w:val="multilevel"/>
    <w:tmpl w:val="DFC2AC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6D9408F4"/>
    <w:multiLevelType w:val="multilevel"/>
    <w:tmpl w:val="75A249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E8A00B7"/>
    <w:multiLevelType w:val="multilevel"/>
    <w:tmpl w:val="39922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0D163EB"/>
    <w:multiLevelType w:val="multilevel"/>
    <w:tmpl w:val="FDBE20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0" w15:restartNumberingAfterBreak="0">
    <w:nsid w:val="73956E21"/>
    <w:multiLevelType w:val="multilevel"/>
    <w:tmpl w:val="587639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4DE3559"/>
    <w:multiLevelType w:val="multilevel"/>
    <w:tmpl w:val="8564EB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5AF0795"/>
    <w:multiLevelType w:val="multilevel"/>
    <w:tmpl w:val="089C94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6700AF4"/>
    <w:multiLevelType w:val="multilevel"/>
    <w:tmpl w:val="A492E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6A03A44"/>
    <w:multiLevelType w:val="multilevel"/>
    <w:tmpl w:val="244497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9672A43"/>
    <w:multiLevelType w:val="multilevel"/>
    <w:tmpl w:val="FE26B5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B0D6BAA"/>
    <w:multiLevelType w:val="multilevel"/>
    <w:tmpl w:val="644634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CAC23F3"/>
    <w:multiLevelType w:val="multilevel"/>
    <w:tmpl w:val="B5A897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CD0080E"/>
    <w:multiLevelType w:val="multilevel"/>
    <w:tmpl w:val="411AE4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CF2161A"/>
    <w:multiLevelType w:val="multilevel"/>
    <w:tmpl w:val="17824D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CFA4A10"/>
    <w:multiLevelType w:val="multilevel"/>
    <w:tmpl w:val="272E9B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D4D3711"/>
    <w:multiLevelType w:val="multilevel"/>
    <w:tmpl w:val="7A7419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E30491F"/>
    <w:multiLevelType w:val="multilevel"/>
    <w:tmpl w:val="F43C3E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F8A247D"/>
    <w:multiLevelType w:val="multilevel"/>
    <w:tmpl w:val="FD6248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4"/>
  </w:num>
  <w:num w:numId="2" w16cid:durableId="116458358">
    <w:abstractNumId w:val="105"/>
  </w:num>
  <w:num w:numId="3" w16cid:durableId="1925257724">
    <w:abstractNumId w:val="74"/>
  </w:num>
  <w:num w:numId="4" w16cid:durableId="214388723">
    <w:abstractNumId w:val="39"/>
  </w:num>
  <w:num w:numId="5" w16cid:durableId="711996426">
    <w:abstractNumId w:val="118"/>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9"/>
  </w:num>
  <w:num w:numId="17" w16cid:durableId="1411276013">
    <w:abstractNumId w:val="60"/>
  </w:num>
  <w:num w:numId="18" w16cid:durableId="600186927">
    <w:abstractNumId w:val="139"/>
  </w:num>
  <w:num w:numId="19" w16cid:durableId="227956057">
    <w:abstractNumId w:val="19"/>
  </w:num>
  <w:num w:numId="20" w16cid:durableId="69810569">
    <w:abstractNumId w:val="147"/>
  </w:num>
  <w:num w:numId="21" w16cid:durableId="535243127">
    <w:abstractNumId w:val="101"/>
  </w:num>
  <w:num w:numId="22" w16cid:durableId="2131433885">
    <w:abstractNumId w:val="41"/>
  </w:num>
  <w:num w:numId="23" w16cid:durableId="173037638">
    <w:abstractNumId w:val="134"/>
  </w:num>
  <w:num w:numId="24" w16cid:durableId="1053312259">
    <w:abstractNumId w:val="153"/>
  </w:num>
  <w:num w:numId="25" w16cid:durableId="1086614572">
    <w:abstractNumId w:val="72"/>
  </w:num>
  <w:num w:numId="26" w16cid:durableId="1560360043">
    <w:abstractNumId w:val="79"/>
  </w:num>
  <w:num w:numId="27" w16cid:durableId="747577611">
    <w:abstractNumId w:val="142"/>
  </w:num>
  <w:num w:numId="28" w16cid:durableId="243227006">
    <w:abstractNumId w:val="120"/>
  </w:num>
  <w:num w:numId="29" w16cid:durableId="1827814604">
    <w:abstractNumId w:val="116"/>
  </w:num>
  <w:num w:numId="30" w16cid:durableId="1242062428">
    <w:abstractNumId w:val="152"/>
  </w:num>
  <w:num w:numId="31" w16cid:durableId="923297190">
    <w:abstractNumId w:val="146"/>
  </w:num>
  <w:num w:numId="32" w16cid:durableId="1350790575">
    <w:abstractNumId w:val="151"/>
  </w:num>
  <w:num w:numId="33" w16cid:durableId="2032220194">
    <w:abstractNumId w:val="38"/>
  </w:num>
  <w:num w:numId="34" w16cid:durableId="31813556">
    <w:abstractNumId w:val="56"/>
  </w:num>
  <w:num w:numId="35" w16cid:durableId="1092823887">
    <w:abstractNumId w:val="70"/>
  </w:num>
  <w:num w:numId="36" w16cid:durableId="1328090127">
    <w:abstractNumId w:val="50"/>
  </w:num>
  <w:num w:numId="37" w16cid:durableId="641427899">
    <w:abstractNumId w:val="24"/>
  </w:num>
  <w:num w:numId="38" w16cid:durableId="1232279037">
    <w:abstractNumId w:val="125"/>
  </w:num>
  <w:num w:numId="39" w16cid:durableId="1892955703">
    <w:abstractNumId w:val="150"/>
  </w:num>
  <w:num w:numId="40" w16cid:durableId="965233395">
    <w:abstractNumId w:val="80"/>
  </w:num>
  <w:num w:numId="41" w16cid:durableId="1839687834">
    <w:abstractNumId w:val="73"/>
  </w:num>
  <w:num w:numId="42" w16cid:durableId="469515496">
    <w:abstractNumId w:val="156"/>
  </w:num>
  <w:num w:numId="43" w16cid:durableId="1878153461">
    <w:abstractNumId w:val="76"/>
  </w:num>
  <w:num w:numId="44" w16cid:durableId="690379026">
    <w:abstractNumId w:val="136"/>
  </w:num>
  <w:num w:numId="45" w16cid:durableId="1896159209">
    <w:abstractNumId w:val="62"/>
  </w:num>
  <w:num w:numId="46" w16cid:durableId="18624705">
    <w:abstractNumId w:val="160"/>
  </w:num>
  <w:num w:numId="47" w16cid:durableId="1638022428">
    <w:abstractNumId w:val="77"/>
  </w:num>
  <w:num w:numId="48" w16cid:durableId="485363248">
    <w:abstractNumId w:val="28"/>
  </w:num>
  <w:num w:numId="49" w16cid:durableId="2060594019">
    <w:abstractNumId w:val="126"/>
  </w:num>
  <w:num w:numId="50" w16cid:durableId="899294509">
    <w:abstractNumId w:val="110"/>
  </w:num>
  <w:num w:numId="51" w16cid:durableId="1431387520">
    <w:abstractNumId w:val="130"/>
  </w:num>
  <w:num w:numId="52" w16cid:durableId="1803186433">
    <w:abstractNumId w:val="112"/>
  </w:num>
  <w:num w:numId="53" w16cid:durableId="534389415">
    <w:abstractNumId w:val="91"/>
  </w:num>
  <w:num w:numId="54" w16cid:durableId="90900532">
    <w:abstractNumId w:val="107"/>
  </w:num>
  <w:num w:numId="55" w16cid:durableId="1988510778">
    <w:abstractNumId w:val="10"/>
  </w:num>
  <w:num w:numId="56" w16cid:durableId="87775379">
    <w:abstractNumId w:val="11"/>
  </w:num>
  <w:num w:numId="57" w16cid:durableId="132602990">
    <w:abstractNumId w:val="71"/>
  </w:num>
  <w:num w:numId="58" w16cid:durableId="779376128">
    <w:abstractNumId w:val="44"/>
  </w:num>
  <w:num w:numId="59" w16cid:durableId="1284844593">
    <w:abstractNumId w:val="43"/>
  </w:num>
  <w:num w:numId="60" w16cid:durableId="770126691">
    <w:abstractNumId w:val="128"/>
  </w:num>
  <w:num w:numId="61" w16cid:durableId="680394890">
    <w:abstractNumId w:val="131"/>
  </w:num>
  <w:num w:numId="62" w16cid:durableId="960183496">
    <w:abstractNumId w:val="21"/>
  </w:num>
  <w:num w:numId="63" w16cid:durableId="1419205679">
    <w:abstractNumId w:val="92"/>
  </w:num>
  <w:num w:numId="64" w16cid:durableId="898714081">
    <w:abstractNumId w:val="81"/>
  </w:num>
  <w:num w:numId="65" w16cid:durableId="1002856584">
    <w:abstractNumId w:val="55"/>
  </w:num>
  <w:num w:numId="66" w16cid:durableId="1517382164">
    <w:abstractNumId w:val="111"/>
  </w:num>
  <w:num w:numId="67" w16cid:durableId="2036422429">
    <w:abstractNumId w:val="159"/>
  </w:num>
  <w:num w:numId="68" w16cid:durableId="382876053">
    <w:abstractNumId w:val="26"/>
  </w:num>
  <w:num w:numId="69" w16cid:durableId="2143038925">
    <w:abstractNumId w:val="154"/>
  </w:num>
  <w:num w:numId="70" w16cid:durableId="224724328">
    <w:abstractNumId w:val="106"/>
  </w:num>
  <w:num w:numId="71" w16cid:durableId="1081832929">
    <w:abstractNumId w:val="163"/>
  </w:num>
  <w:num w:numId="72" w16cid:durableId="1164278028">
    <w:abstractNumId w:val="157"/>
  </w:num>
  <w:num w:numId="73" w16cid:durableId="1207377246">
    <w:abstractNumId w:val="96"/>
  </w:num>
  <w:num w:numId="74" w16cid:durableId="1204438396">
    <w:abstractNumId w:val="87"/>
  </w:num>
  <w:num w:numId="75" w16cid:durableId="1680619868">
    <w:abstractNumId w:val="25"/>
  </w:num>
  <w:num w:numId="76" w16cid:durableId="1100294164">
    <w:abstractNumId w:val="32"/>
  </w:num>
  <w:num w:numId="77" w16cid:durableId="115148257">
    <w:abstractNumId w:val="89"/>
  </w:num>
  <w:num w:numId="78" w16cid:durableId="317999377">
    <w:abstractNumId w:val="123"/>
  </w:num>
  <w:num w:numId="79" w16cid:durableId="2050378264">
    <w:abstractNumId w:val="109"/>
  </w:num>
  <w:num w:numId="80" w16cid:durableId="820656672">
    <w:abstractNumId w:val="35"/>
  </w:num>
  <w:num w:numId="81" w16cid:durableId="1446778099">
    <w:abstractNumId w:val="83"/>
  </w:num>
  <w:num w:numId="82" w16cid:durableId="1693220462">
    <w:abstractNumId w:val="94"/>
  </w:num>
  <w:num w:numId="83" w16cid:durableId="753862443">
    <w:abstractNumId w:val="115"/>
  </w:num>
  <w:num w:numId="84" w16cid:durableId="1556545624">
    <w:abstractNumId w:val="34"/>
  </w:num>
  <w:num w:numId="85" w16cid:durableId="322246103">
    <w:abstractNumId w:val="36"/>
  </w:num>
  <w:num w:numId="86" w16cid:durableId="63459053">
    <w:abstractNumId w:val="49"/>
  </w:num>
  <w:num w:numId="87" w16cid:durableId="805313087">
    <w:abstractNumId w:val="84"/>
  </w:num>
  <w:num w:numId="88" w16cid:durableId="450172485">
    <w:abstractNumId w:val="66"/>
  </w:num>
  <w:num w:numId="89" w16cid:durableId="1484469869">
    <w:abstractNumId w:val="13"/>
  </w:num>
  <w:num w:numId="90" w16cid:durableId="1623995201">
    <w:abstractNumId w:val="15"/>
  </w:num>
  <w:num w:numId="91" w16cid:durableId="535586018">
    <w:abstractNumId w:val="12"/>
  </w:num>
  <w:num w:numId="92" w16cid:durableId="2040929032">
    <w:abstractNumId w:val="47"/>
  </w:num>
  <w:num w:numId="93" w16cid:durableId="914972084">
    <w:abstractNumId w:val="52"/>
  </w:num>
  <w:num w:numId="94" w16cid:durableId="283853823">
    <w:abstractNumId w:val="145"/>
  </w:num>
  <w:num w:numId="95" w16cid:durableId="1800956106">
    <w:abstractNumId w:val="48"/>
  </w:num>
  <w:num w:numId="96" w16cid:durableId="114829889">
    <w:abstractNumId w:val="51"/>
  </w:num>
  <w:num w:numId="97" w16cid:durableId="775637520">
    <w:abstractNumId w:val="14"/>
  </w:num>
  <w:num w:numId="98" w16cid:durableId="162595541">
    <w:abstractNumId w:val="141"/>
  </w:num>
  <w:num w:numId="99" w16cid:durableId="495850951">
    <w:abstractNumId w:val="102"/>
  </w:num>
  <w:num w:numId="100" w16cid:durableId="1542938723">
    <w:abstractNumId w:val="140"/>
  </w:num>
  <w:num w:numId="101" w16cid:durableId="735129855">
    <w:abstractNumId w:val="161"/>
  </w:num>
  <w:num w:numId="102" w16cid:durableId="837842468">
    <w:abstractNumId w:val="104"/>
  </w:num>
  <w:num w:numId="103" w16cid:durableId="1022974977">
    <w:abstractNumId w:val="144"/>
  </w:num>
  <w:num w:numId="104" w16cid:durableId="597636395">
    <w:abstractNumId w:val="148"/>
  </w:num>
  <w:num w:numId="105" w16cid:durableId="924152015">
    <w:abstractNumId w:val="119"/>
  </w:num>
  <w:num w:numId="106" w16cid:durableId="186335196">
    <w:abstractNumId w:val="64"/>
  </w:num>
  <w:num w:numId="107" w16cid:durableId="167865182">
    <w:abstractNumId w:val="108"/>
  </w:num>
  <w:num w:numId="108" w16cid:durableId="2146848092">
    <w:abstractNumId w:val="98"/>
  </w:num>
  <w:num w:numId="109" w16cid:durableId="697514551">
    <w:abstractNumId w:val="114"/>
  </w:num>
  <w:num w:numId="110" w16cid:durableId="908808992">
    <w:abstractNumId w:val="86"/>
  </w:num>
  <w:num w:numId="111" w16cid:durableId="375592702">
    <w:abstractNumId w:val="31"/>
  </w:num>
  <w:num w:numId="112" w16cid:durableId="1856530769">
    <w:abstractNumId w:val="113"/>
  </w:num>
  <w:num w:numId="113" w16cid:durableId="1159617970">
    <w:abstractNumId w:val="88"/>
  </w:num>
  <w:num w:numId="114" w16cid:durableId="642082428">
    <w:abstractNumId w:val="46"/>
  </w:num>
  <w:num w:numId="115" w16cid:durableId="1345135358">
    <w:abstractNumId w:val="20"/>
  </w:num>
  <w:num w:numId="116" w16cid:durableId="1011638551">
    <w:abstractNumId w:val="16"/>
  </w:num>
  <w:num w:numId="117" w16cid:durableId="2012634551">
    <w:abstractNumId w:val="69"/>
  </w:num>
  <w:num w:numId="118" w16cid:durableId="1024750577">
    <w:abstractNumId w:val="121"/>
  </w:num>
  <w:num w:numId="119" w16cid:durableId="451368973">
    <w:abstractNumId w:val="23"/>
  </w:num>
  <w:num w:numId="120" w16cid:durableId="289477002">
    <w:abstractNumId w:val="65"/>
  </w:num>
  <w:num w:numId="121" w16cid:durableId="498614849">
    <w:abstractNumId w:val="90"/>
  </w:num>
  <w:num w:numId="122" w16cid:durableId="927999989">
    <w:abstractNumId w:val="82"/>
  </w:num>
  <w:num w:numId="123" w16cid:durableId="553614724">
    <w:abstractNumId w:val="93"/>
  </w:num>
  <w:num w:numId="124" w16cid:durableId="1401054754">
    <w:abstractNumId w:val="67"/>
  </w:num>
  <w:num w:numId="125" w16cid:durableId="1676297606">
    <w:abstractNumId w:val="137"/>
  </w:num>
  <w:num w:numId="126" w16cid:durableId="404961154">
    <w:abstractNumId w:val="57"/>
  </w:num>
  <w:num w:numId="127" w16cid:durableId="996809772">
    <w:abstractNumId w:val="99"/>
  </w:num>
  <w:num w:numId="128" w16cid:durableId="1086417889">
    <w:abstractNumId w:val="37"/>
  </w:num>
  <w:num w:numId="129" w16cid:durableId="1847674842">
    <w:abstractNumId w:val="54"/>
  </w:num>
  <w:num w:numId="130" w16cid:durableId="627972625">
    <w:abstractNumId w:val="162"/>
  </w:num>
  <w:num w:numId="131" w16cid:durableId="957103160">
    <w:abstractNumId w:val="59"/>
  </w:num>
  <w:num w:numId="132" w16cid:durableId="1713185416">
    <w:abstractNumId w:val="97"/>
  </w:num>
  <w:num w:numId="133" w16cid:durableId="1276446755">
    <w:abstractNumId w:val="61"/>
  </w:num>
  <w:num w:numId="134" w16cid:durableId="1966081670">
    <w:abstractNumId w:val="100"/>
  </w:num>
  <w:num w:numId="135" w16cid:durableId="1704594437">
    <w:abstractNumId w:val="129"/>
  </w:num>
  <w:num w:numId="136" w16cid:durableId="640116212">
    <w:abstractNumId w:val="155"/>
  </w:num>
  <w:num w:numId="137" w16cid:durableId="1466772655">
    <w:abstractNumId w:val="42"/>
  </w:num>
  <w:num w:numId="138" w16cid:durableId="661348589">
    <w:abstractNumId w:val="58"/>
  </w:num>
  <w:num w:numId="139" w16cid:durableId="1903442665">
    <w:abstractNumId w:val="132"/>
  </w:num>
  <w:num w:numId="140" w16cid:durableId="2141025744">
    <w:abstractNumId w:val="18"/>
  </w:num>
  <w:num w:numId="141" w16cid:durableId="1324700451">
    <w:abstractNumId w:val="85"/>
  </w:num>
  <w:num w:numId="142" w16cid:durableId="2085255154">
    <w:abstractNumId w:val="127"/>
  </w:num>
  <w:num w:numId="143" w16cid:durableId="978412598">
    <w:abstractNumId w:val="138"/>
  </w:num>
  <w:num w:numId="144" w16cid:durableId="801195494">
    <w:abstractNumId w:val="103"/>
  </w:num>
  <w:num w:numId="145" w16cid:durableId="1587836907">
    <w:abstractNumId w:val="22"/>
  </w:num>
  <w:num w:numId="146" w16cid:durableId="1844734119">
    <w:abstractNumId w:val="68"/>
  </w:num>
  <w:num w:numId="147" w16cid:durableId="1425417368">
    <w:abstractNumId w:val="75"/>
  </w:num>
  <w:num w:numId="148" w16cid:durableId="1333993707">
    <w:abstractNumId w:val="133"/>
  </w:num>
  <w:num w:numId="149" w16cid:durableId="972058019">
    <w:abstractNumId w:val="27"/>
  </w:num>
  <w:num w:numId="150" w16cid:durableId="293100305">
    <w:abstractNumId w:val="29"/>
  </w:num>
  <w:num w:numId="151" w16cid:durableId="853420391">
    <w:abstractNumId w:val="30"/>
  </w:num>
  <w:num w:numId="152" w16cid:durableId="857541243">
    <w:abstractNumId w:val="122"/>
  </w:num>
  <w:num w:numId="153" w16cid:durableId="2005014748">
    <w:abstractNumId w:val="40"/>
  </w:num>
  <w:num w:numId="154" w16cid:durableId="1366711426">
    <w:abstractNumId w:val="78"/>
  </w:num>
  <w:num w:numId="155" w16cid:durableId="1770616332">
    <w:abstractNumId w:val="135"/>
  </w:num>
  <w:num w:numId="156" w16cid:durableId="1263419303">
    <w:abstractNumId w:val="53"/>
  </w:num>
  <w:num w:numId="157" w16cid:durableId="2036074333">
    <w:abstractNumId w:val="63"/>
  </w:num>
  <w:num w:numId="158" w16cid:durableId="1803690310">
    <w:abstractNumId w:val="95"/>
  </w:num>
  <w:num w:numId="159" w16cid:durableId="482234906">
    <w:abstractNumId w:val="17"/>
  </w:num>
  <w:num w:numId="160" w16cid:durableId="852257709">
    <w:abstractNumId w:val="158"/>
  </w:num>
  <w:num w:numId="161" w16cid:durableId="929849142">
    <w:abstractNumId w:val="117"/>
  </w:num>
  <w:num w:numId="162" w16cid:durableId="694891246">
    <w:abstractNumId w:val="45"/>
  </w:num>
  <w:num w:numId="163" w16cid:durableId="1037047471">
    <w:abstractNumId w:val="143"/>
  </w:num>
  <w:num w:numId="164" w16cid:durableId="181284206">
    <w:abstractNumId w:val="33"/>
  </w:num>
  <w:numIdMacAtCleanup w:val="1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168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29E5"/>
    <w:rsid w:val="0002556D"/>
    <w:rsid w:val="0003065C"/>
    <w:rsid w:val="0003448F"/>
    <w:rsid w:val="0003575C"/>
    <w:rsid w:val="0005780E"/>
    <w:rsid w:val="000627E9"/>
    <w:rsid w:val="00065A75"/>
    <w:rsid w:val="00077DAB"/>
    <w:rsid w:val="000800BF"/>
    <w:rsid w:val="000862FB"/>
    <w:rsid w:val="000874DB"/>
    <w:rsid w:val="000A71F7"/>
    <w:rsid w:val="000F09E4"/>
    <w:rsid w:val="000F16FD"/>
    <w:rsid w:val="000F1D5C"/>
    <w:rsid w:val="000F3A47"/>
    <w:rsid w:val="000F5CEC"/>
    <w:rsid w:val="000F70C1"/>
    <w:rsid w:val="0012328B"/>
    <w:rsid w:val="0012390E"/>
    <w:rsid w:val="00124ADA"/>
    <w:rsid w:val="001363D1"/>
    <w:rsid w:val="00163EE0"/>
    <w:rsid w:val="00163FEA"/>
    <w:rsid w:val="00167DF0"/>
    <w:rsid w:val="001726B3"/>
    <w:rsid w:val="001807AA"/>
    <w:rsid w:val="00182B7F"/>
    <w:rsid w:val="001907BA"/>
    <w:rsid w:val="001A7167"/>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03D1"/>
    <w:rsid w:val="00263A66"/>
    <w:rsid w:val="002647BB"/>
    <w:rsid w:val="002754C1"/>
    <w:rsid w:val="00277F02"/>
    <w:rsid w:val="00283969"/>
    <w:rsid w:val="002841C8"/>
    <w:rsid w:val="0028516B"/>
    <w:rsid w:val="00291C6C"/>
    <w:rsid w:val="00292DCA"/>
    <w:rsid w:val="002B02DB"/>
    <w:rsid w:val="002B1E9E"/>
    <w:rsid w:val="002C2929"/>
    <w:rsid w:val="002C6F90"/>
    <w:rsid w:val="002E3552"/>
    <w:rsid w:val="002F27EC"/>
    <w:rsid w:val="00302FB8"/>
    <w:rsid w:val="00304EA1"/>
    <w:rsid w:val="00314D81"/>
    <w:rsid w:val="0031607E"/>
    <w:rsid w:val="003211D0"/>
    <w:rsid w:val="00322123"/>
    <w:rsid w:val="00322FC6"/>
    <w:rsid w:val="003446B4"/>
    <w:rsid w:val="00350E9A"/>
    <w:rsid w:val="00365D51"/>
    <w:rsid w:val="003701BC"/>
    <w:rsid w:val="00391986"/>
    <w:rsid w:val="003D421C"/>
    <w:rsid w:val="003D57A7"/>
    <w:rsid w:val="00403E4E"/>
    <w:rsid w:val="00412F60"/>
    <w:rsid w:val="00414011"/>
    <w:rsid w:val="00417AA3"/>
    <w:rsid w:val="00424DD2"/>
    <w:rsid w:val="00440B32"/>
    <w:rsid w:val="00444619"/>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42659"/>
    <w:rsid w:val="00555952"/>
    <w:rsid w:val="0055611A"/>
    <w:rsid w:val="00566029"/>
    <w:rsid w:val="00584AEE"/>
    <w:rsid w:val="00586B33"/>
    <w:rsid w:val="005923CB"/>
    <w:rsid w:val="005B391B"/>
    <w:rsid w:val="005C76D0"/>
    <w:rsid w:val="005D3D78"/>
    <w:rsid w:val="005D4C51"/>
    <w:rsid w:val="005E17AB"/>
    <w:rsid w:val="005E2EF0"/>
    <w:rsid w:val="005F504C"/>
    <w:rsid w:val="005F6348"/>
    <w:rsid w:val="00613DCB"/>
    <w:rsid w:val="00621305"/>
    <w:rsid w:val="0062553D"/>
    <w:rsid w:val="00630EC5"/>
    <w:rsid w:val="00632FF9"/>
    <w:rsid w:val="00634764"/>
    <w:rsid w:val="00637FBC"/>
    <w:rsid w:val="00650423"/>
    <w:rsid w:val="00654760"/>
    <w:rsid w:val="00665E92"/>
    <w:rsid w:val="0067283E"/>
    <w:rsid w:val="00672AFB"/>
    <w:rsid w:val="00693953"/>
    <w:rsid w:val="00693FFD"/>
    <w:rsid w:val="006A2E04"/>
    <w:rsid w:val="006A7D06"/>
    <w:rsid w:val="006C4D3D"/>
    <w:rsid w:val="006D2159"/>
    <w:rsid w:val="006D764C"/>
    <w:rsid w:val="006E62D5"/>
    <w:rsid w:val="006F5551"/>
    <w:rsid w:val="006F787C"/>
    <w:rsid w:val="00702636"/>
    <w:rsid w:val="00707E68"/>
    <w:rsid w:val="0071289F"/>
    <w:rsid w:val="00714643"/>
    <w:rsid w:val="0071657E"/>
    <w:rsid w:val="00724507"/>
    <w:rsid w:val="007270FB"/>
    <w:rsid w:val="00747608"/>
    <w:rsid w:val="007515F6"/>
    <w:rsid w:val="00753F1C"/>
    <w:rsid w:val="007619E0"/>
    <w:rsid w:val="00773E6C"/>
    <w:rsid w:val="007D4FB6"/>
    <w:rsid w:val="007E1ED2"/>
    <w:rsid w:val="007E5E88"/>
    <w:rsid w:val="008027E3"/>
    <w:rsid w:val="00813C37"/>
    <w:rsid w:val="008154B5"/>
    <w:rsid w:val="00823962"/>
    <w:rsid w:val="008375FE"/>
    <w:rsid w:val="00842620"/>
    <w:rsid w:val="00850219"/>
    <w:rsid w:val="00851757"/>
    <w:rsid w:val="00852719"/>
    <w:rsid w:val="00853A48"/>
    <w:rsid w:val="00860115"/>
    <w:rsid w:val="008715F5"/>
    <w:rsid w:val="008810CF"/>
    <w:rsid w:val="00881105"/>
    <w:rsid w:val="008841FF"/>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9D6542"/>
    <w:rsid w:val="009E0089"/>
    <w:rsid w:val="00A06B65"/>
    <w:rsid w:val="00A11696"/>
    <w:rsid w:val="00A17661"/>
    <w:rsid w:val="00A17CF6"/>
    <w:rsid w:val="00A2098A"/>
    <w:rsid w:val="00A24B2D"/>
    <w:rsid w:val="00A40966"/>
    <w:rsid w:val="00A45BDC"/>
    <w:rsid w:val="00A5644C"/>
    <w:rsid w:val="00A67188"/>
    <w:rsid w:val="00A77F1C"/>
    <w:rsid w:val="00A921E0"/>
    <w:rsid w:val="00AB2543"/>
    <w:rsid w:val="00AB4E23"/>
    <w:rsid w:val="00AD7830"/>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70DFF"/>
    <w:rsid w:val="00B81B70"/>
    <w:rsid w:val="00BB238F"/>
    <w:rsid w:val="00BD0724"/>
    <w:rsid w:val="00BD4472"/>
    <w:rsid w:val="00BE3DEE"/>
    <w:rsid w:val="00BE5521"/>
    <w:rsid w:val="00BF6F4C"/>
    <w:rsid w:val="00C000D6"/>
    <w:rsid w:val="00C01637"/>
    <w:rsid w:val="00C07962"/>
    <w:rsid w:val="00C07D60"/>
    <w:rsid w:val="00C26E2A"/>
    <w:rsid w:val="00C34684"/>
    <w:rsid w:val="00C44E5E"/>
    <w:rsid w:val="00C53263"/>
    <w:rsid w:val="00C559A6"/>
    <w:rsid w:val="00C65741"/>
    <w:rsid w:val="00C73F9D"/>
    <w:rsid w:val="00C75BC5"/>
    <w:rsid w:val="00C75F1D"/>
    <w:rsid w:val="00C805B2"/>
    <w:rsid w:val="00C86BB2"/>
    <w:rsid w:val="00CA02DD"/>
    <w:rsid w:val="00CB6848"/>
    <w:rsid w:val="00CC2384"/>
    <w:rsid w:val="00CC53F9"/>
    <w:rsid w:val="00CC7529"/>
    <w:rsid w:val="00CD454F"/>
    <w:rsid w:val="00CE4547"/>
    <w:rsid w:val="00D021BF"/>
    <w:rsid w:val="00D0381D"/>
    <w:rsid w:val="00D1511A"/>
    <w:rsid w:val="00D15AB3"/>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337AC"/>
    <w:rsid w:val="00F408DF"/>
    <w:rsid w:val="00F40D53"/>
    <w:rsid w:val="00F4525C"/>
    <w:rsid w:val="00F464D8"/>
    <w:rsid w:val="00F47B7F"/>
    <w:rsid w:val="00F61B8A"/>
    <w:rsid w:val="00F70E0B"/>
    <w:rsid w:val="00F81AA4"/>
    <w:rsid w:val="00F83DB5"/>
    <w:rsid w:val="00F93694"/>
    <w:rsid w:val="00F9544F"/>
    <w:rsid w:val="00F95799"/>
    <w:rsid w:val="00FA080C"/>
    <w:rsid w:val="00FB56CD"/>
    <w:rsid w:val="00FC2FF6"/>
    <w:rsid w:val="00FD1C20"/>
    <w:rsid w:val="00FD658C"/>
    <w:rsid w:val="00FE0AD0"/>
    <w:rsid w:val="00FE454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1681"/>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tabs>
        <w:tab w:val="clear" w:pos="643"/>
        <w:tab w:val="num" w:pos="926"/>
      </w:tabs>
      <w:ind w:left="926"/>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CB6848"/>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5F6348"/>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5F6348"/>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5F6348"/>
  </w:style>
  <w:style w:type="character" w:customStyle="1" w:styleId="normaltextrun">
    <w:name w:val="normaltextrun"/>
    <w:basedOn w:val="DefaultParagraphFont"/>
    <w:rsid w:val="005F6348"/>
  </w:style>
  <w:style w:type="character" w:customStyle="1" w:styleId="eop">
    <w:name w:val="eop"/>
    <w:basedOn w:val="DefaultParagraphFont"/>
    <w:rsid w:val="005F6348"/>
  </w:style>
  <w:style w:type="character" w:customStyle="1" w:styleId="contentcontrol">
    <w:name w:val="contentcontrol"/>
    <w:basedOn w:val="DefaultParagraphFont"/>
    <w:rsid w:val="005F6348"/>
  </w:style>
  <w:style w:type="character" w:customStyle="1" w:styleId="contentcontrolboundarysink">
    <w:name w:val="contentcontrolboundarysink"/>
    <w:basedOn w:val="DefaultParagraphFont"/>
    <w:rsid w:val="005F6348"/>
  </w:style>
  <w:style w:type="paragraph" w:customStyle="1" w:styleId="outlineelement">
    <w:name w:val="outlineelement"/>
    <w:basedOn w:val="Normal"/>
    <w:rsid w:val="005F6348"/>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5F6348"/>
    <w:rPr>
      <w:color w:val="800080"/>
      <w:u w:val="single"/>
    </w:rPr>
  </w:style>
  <w:style w:type="character" w:customStyle="1" w:styleId="wacimagegroupcontainer">
    <w:name w:val="wacimagegroupcontainer"/>
    <w:basedOn w:val="DefaultParagraphFont"/>
    <w:rsid w:val="005F6348"/>
  </w:style>
  <w:style w:type="character" w:customStyle="1" w:styleId="wacimagecontainer">
    <w:name w:val="wacimagecontainer"/>
    <w:basedOn w:val="DefaultParagraphFont"/>
    <w:rsid w:val="005F6348"/>
  </w:style>
  <w:style w:type="character" w:customStyle="1" w:styleId="wacimageborder">
    <w:name w:val="wacimageborder"/>
    <w:basedOn w:val="DefaultParagraphFont"/>
    <w:rsid w:val="005F6348"/>
  </w:style>
  <w:style w:type="character" w:customStyle="1" w:styleId="linebreakblob">
    <w:name w:val="linebreakblob"/>
    <w:basedOn w:val="DefaultParagraphFont"/>
    <w:rsid w:val="005F6348"/>
  </w:style>
  <w:style w:type="character" w:customStyle="1" w:styleId="scxw7781720">
    <w:name w:val="scxw7781720"/>
    <w:basedOn w:val="DefaultParagraphFont"/>
    <w:rsid w:val="005F6348"/>
  </w:style>
  <w:style w:type="character" w:customStyle="1" w:styleId="tabrun">
    <w:name w:val="tabrun"/>
    <w:basedOn w:val="DefaultParagraphFont"/>
    <w:rsid w:val="005F6348"/>
  </w:style>
  <w:style w:type="character" w:customStyle="1" w:styleId="tabchar">
    <w:name w:val="tabchar"/>
    <w:basedOn w:val="DefaultParagraphFont"/>
    <w:rsid w:val="005F6348"/>
  </w:style>
  <w:style w:type="character" w:customStyle="1" w:styleId="tableaderchars">
    <w:name w:val="tableaderchars"/>
    <w:basedOn w:val="DefaultParagraphFont"/>
    <w:rsid w:val="005F6348"/>
  </w:style>
  <w:style w:type="paragraph" w:customStyle="1" w:styleId="VCAAbullet">
    <w:name w:val="VCAA bullet"/>
    <w:basedOn w:val="VCAAbody"/>
    <w:autoRedefine/>
    <w:qFormat/>
    <w:rsid w:val="000229E5"/>
    <w:pPr>
      <w:numPr>
        <w:numId w:val="163"/>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0229E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702246904">
      <w:bodyDiv w:val="1"/>
      <w:marLeft w:val="0"/>
      <w:marRight w:val="0"/>
      <w:marTop w:val="0"/>
      <w:marBottom w:val="0"/>
      <w:divBdr>
        <w:top w:val="none" w:sz="0" w:space="0" w:color="auto"/>
        <w:left w:val="none" w:sz="0" w:space="0" w:color="auto"/>
        <w:bottom w:val="none" w:sz="0" w:space="0" w:color="auto"/>
        <w:right w:val="none" w:sz="0" w:space="0" w:color="auto"/>
      </w:divBdr>
      <w:divsChild>
        <w:div w:id="576941542">
          <w:marLeft w:val="0"/>
          <w:marRight w:val="0"/>
          <w:marTop w:val="0"/>
          <w:marBottom w:val="0"/>
          <w:divBdr>
            <w:top w:val="none" w:sz="0" w:space="0" w:color="auto"/>
            <w:left w:val="none" w:sz="0" w:space="0" w:color="auto"/>
            <w:bottom w:val="none" w:sz="0" w:space="0" w:color="auto"/>
            <w:right w:val="none" w:sz="0" w:space="0" w:color="auto"/>
          </w:divBdr>
        </w:div>
        <w:div w:id="1109272592">
          <w:marLeft w:val="0"/>
          <w:marRight w:val="0"/>
          <w:marTop w:val="0"/>
          <w:marBottom w:val="0"/>
          <w:divBdr>
            <w:top w:val="none" w:sz="0" w:space="0" w:color="auto"/>
            <w:left w:val="none" w:sz="0" w:space="0" w:color="auto"/>
            <w:bottom w:val="none" w:sz="0" w:space="0" w:color="auto"/>
            <w:right w:val="none" w:sz="0" w:space="0" w:color="auto"/>
          </w:divBdr>
        </w:div>
        <w:div w:id="299654905">
          <w:marLeft w:val="0"/>
          <w:marRight w:val="0"/>
          <w:marTop w:val="0"/>
          <w:marBottom w:val="0"/>
          <w:divBdr>
            <w:top w:val="none" w:sz="0" w:space="0" w:color="auto"/>
            <w:left w:val="none" w:sz="0" w:space="0" w:color="auto"/>
            <w:bottom w:val="none" w:sz="0" w:space="0" w:color="auto"/>
            <w:right w:val="none" w:sz="0" w:space="0" w:color="auto"/>
          </w:divBdr>
        </w:div>
        <w:div w:id="696540284">
          <w:marLeft w:val="0"/>
          <w:marRight w:val="0"/>
          <w:marTop w:val="0"/>
          <w:marBottom w:val="0"/>
          <w:divBdr>
            <w:top w:val="none" w:sz="0" w:space="0" w:color="auto"/>
            <w:left w:val="none" w:sz="0" w:space="0" w:color="auto"/>
            <w:bottom w:val="none" w:sz="0" w:space="0" w:color="auto"/>
            <w:right w:val="none" w:sz="0" w:space="0" w:color="auto"/>
          </w:divBdr>
        </w:div>
        <w:div w:id="1336880616">
          <w:marLeft w:val="0"/>
          <w:marRight w:val="0"/>
          <w:marTop w:val="0"/>
          <w:marBottom w:val="0"/>
          <w:divBdr>
            <w:top w:val="none" w:sz="0" w:space="0" w:color="auto"/>
            <w:left w:val="none" w:sz="0" w:space="0" w:color="auto"/>
            <w:bottom w:val="none" w:sz="0" w:space="0" w:color="auto"/>
            <w:right w:val="none" w:sz="0" w:space="0" w:color="auto"/>
          </w:divBdr>
          <w:divsChild>
            <w:div w:id="1579945697">
              <w:marLeft w:val="-75"/>
              <w:marRight w:val="0"/>
              <w:marTop w:val="30"/>
              <w:marBottom w:val="30"/>
              <w:divBdr>
                <w:top w:val="none" w:sz="0" w:space="0" w:color="auto"/>
                <w:left w:val="none" w:sz="0" w:space="0" w:color="auto"/>
                <w:bottom w:val="none" w:sz="0" w:space="0" w:color="auto"/>
                <w:right w:val="none" w:sz="0" w:space="0" w:color="auto"/>
              </w:divBdr>
              <w:divsChild>
                <w:div w:id="988172162">
                  <w:marLeft w:val="0"/>
                  <w:marRight w:val="0"/>
                  <w:marTop w:val="0"/>
                  <w:marBottom w:val="0"/>
                  <w:divBdr>
                    <w:top w:val="none" w:sz="0" w:space="0" w:color="auto"/>
                    <w:left w:val="none" w:sz="0" w:space="0" w:color="auto"/>
                    <w:bottom w:val="none" w:sz="0" w:space="0" w:color="auto"/>
                    <w:right w:val="none" w:sz="0" w:space="0" w:color="auto"/>
                  </w:divBdr>
                  <w:divsChild>
                    <w:div w:id="374354459">
                      <w:marLeft w:val="0"/>
                      <w:marRight w:val="0"/>
                      <w:marTop w:val="0"/>
                      <w:marBottom w:val="0"/>
                      <w:divBdr>
                        <w:top w:val="none" w:sz="0" w:space="0" w:color="auto"/>
                        <w:left w:val="none" w:sz="0" w:space="0" w:color="auto"/>
                        <w:bottom w:val="none" w:sz="0" w:space="0" w:color="auto"/>
                        <w:right w:val="none" w:sz="0" w:space="0" w:color="auto"/>
                      </w:divBdr>
                    </w:div>
                  </w:divsChild>
                </w:div>
                <w:div w:id="517545411">
                  <w:marLeft w:val="0"/>
                  <w:marRight w:val="0"/>
                  <w:marTop w:val="0"/>
                  <w:marBottom w:val="0"/>
                  <w:divBdr>
                    <w:top w:val="none" w:sz="0" w:space="0" w:color="auto"/>
                    <w:left w:val="none" w:sz="0" w:space="0" w:color="auto"/>
                    <w:bottom w:val="none" w:sz="0" w:space="0" w:color="auto"/>
                    <w:right w:val="none" w:sz="0" w:space="0" w:color="auto"/>
                  </w:divBdr>
                  <w:divsChild>
                    <w:div w:id="1134983444">
                      <w:marLeft w:val="0"/>
                      <w:marRight w:val="0"/>
                      <w:marTop w:val="0"/>
                      <w:marBottom w:val="0"/>
                      <w:divBdr>
                        <w:top w:val="none" w:sz="0" w:space="0" w:color="auto"/>
                        <w:left w:val="none" w:sz="0" w:space="0" w:color="auto"/>
                        <w:bottom w:val="none" w:sz="0" w:space="0" w:color="auto"/>
                        <w:right w:val="none" w:sz="0" w:space="0" w:color="auto"/>
                      </w:divBdr>
                    </w:div>
                  </w:divsChild>
                </w:div>
                <w:div w:id="503470230">
                  <w:marLeft w:val="0"/>
                  <w:marRight w:val="0"/>
                  <w:marTop w:val="0"/>
                  <w:marBottom w:val="0"/>
                  <w:divBdr>
                    <w:top w:val="none" w:sz="0" w:space="0" w:color="auto"/>
                    <w:left w:val="none" w:sz="0" w:space="0" w:color="auto"/>
                    <w:bottom w:val="none" w:sz="0" w:space="0" w:color="auto"/>
                    <w:right w:val="none" w:sz="0" w:space="0" w:color="auto"/>
                  </w:divBdr>
                  <w:divsChild>
                    <w:div w:id="1627082415">
                      <w:marLeft w:val="0"/>
                      <w:marRight w:val="0"/>
                      <w:marTop w:val="0"/>
                      <w:marBottom w:val="0"/>
                      <w:divBdr>
                        <w:top w:val="none" w:sz="0" w:space="0" w:color="auto"/>
                        <w:left w:val="none" w:sz="0" w:space="0" w:color="auto"/>
                        <w:bottom w:val="none" w:sz="0" w:space="0" w:color="auto"/>
                        <w:right w:val="none" w:sz="0" w:space="0" w:color="auto"/>
                      </w:divBdr>
                    </w:div>
                  </w:divsChild>
                </w:div>
                <w:div w:id="1053426592">
                  <w:marLeft w:val="0"/>
                  <w:marRight w:val="0"/>
                  <w:marTop w:val="0"/>
                  <w:marBottom w:val="0"/>
                  <w:divBdr>
                    <w:top w:val="none" w:sz="0" w:space="0" w:color="auto"/>
                    <w:left w:val="none" w:sz="0" w:space="0" w:color="auto"/>
                    <w:bottom w:val="none" w:sz="0" w:space="0" w:color="auto"/>
                    <w:right w:val="none" w:sz="0" w:space="0" w:color="auto"/>
                  </w:divBdr>
                  <w:divsChild>
                    <w:div w:id="527372991">
                      <w:marLeft w:val="0"/>
                      <w:marRight w:val="0"/>
                      <w:marTop w:val="0"/>
                      <w:marBottom w:val="0"/>
                      <w:divBdr>
                        <w:top w:val="none" w:sz="0" w:space="0" w:color="auto"/>
                        <w:left w:val="none" w:sz="0" w:space="0" w:color="auto"/>
                        <w:bottom w:val="none" w:sz="0" w:space="0" w:color="auto"/>
                        <w:right w:val="none" w:sz="0" w:space="0" w:color="auto"/>
                      </w:divBdr>
                    </w:div>
                  </w:divsChild>
                </w:div>
                <w:div w:id="570505216">
                  <w:marLeft w:val="0"/>
                  <w:marRight w:val="0"/>
                  <w:marTop w:val="0"/>
                  <w:marBottom w:val="0"/>
                  <w:divBdr>
                    <w:top w:val="none" w:sz="0" w:space="0" w:color="auto"/>
                    <w:left w:val="none" w:sz="0" w:space="0" w:color="auto"/>
                    <w:bottom w:val="none" w:sz="0" w:space="0" w:color="auto"/>
                    <w:right w:val="none" w:sz="0" w:space="0" w:color="auto"/>
                  </w:divBdr>
                  <w:divsChild>
                    <w:div w:id="717752335">
                      <w:marLeft w:val="0"/>
                      <w:marRight w:val="0"/>
                      <w:marTop w:val="0"/>
                      <w:marBottom w:val="0"/>
                      <w:divBdr>
                        <w:top w:val="none" w:sz="0" w:space="0" w:color="auto"/>
                        <w:left w:val="none" w:sz="0" w:space="0" w:color="auto"/>
                        <w:bottom w:val="none" w:sz="0" w:space="0" w:color="auto"/>
                        <w:right w:val="none" w:sz="0" w:space="0" w:color="auto"/>
                      </w:divBdr>
                    </w:div>
                  </w:divsChild>
                </w:div>
                <w:div w:id="272322406">
                  <w:marLeft w:val="0"/>
                  <w:marRight w:val="0"/>
                  <w:marTop w:val="0"/>
                  <w:marBottom w:val="0"/>
                  <w:divBdr>
                    <w:top w:val="none" w:sz="0" w:space="0" w:color="auto"/>
                    <w:left w:val="none" w:sz="0" w:space="0" w:color="auto"/>
                    <w:bottom w:val="none" w:sz="0" w:space="0" w:color="auto"/>
                    <w:right w:val="none" w:sz="0" w:space="0" w:color="auto"/>
                  </w:divBdr>
                  <w:divsChild>
                    <w:div w:id="2095398573">
                      <w:marLeft w:val="0"/>
                      <w:marRight w:val="0"/>
                      <w:marTop w:val="0"/>
                      <w:marBottom w:val="0"/>
                      <w:divBdr>
                        <w:top w:val="none" w:sz="0" w:space="0" w:color="auto"/>
                        <w:left w:val="none" w:sz="0" w:space="0" w:color="auto"/>
                        <w:bottom w:val="none" w:sz="0" w:space="0" w:color="auto"/>
                        <w:right w:val="none" w:sz="0" w:space="0" w:color="auto"/>
                      </w:divBdr>
                    </w:div>
                  </w:divsChild>
                </w:div>
                <w:div w:id="2003506328">
                  <w:marLeft w:val="0"/>
                  <w:marRight w:val="0"/>
                  <w:marTop w:val="0"/>
                  <w:marBottom w:val="0"/>
                  <w:divBdr>
                    <w:top w:val="none" w:sz="0" w:space="0" w:color="auto"/>
                    <w:left w:val="none" w:sz="0" w:space="0" w:color="auto"/>
                    <w:bottom w:val="none" w:sz="0" w:space="0" w:color="auto"/>
                    <w:right w:val="none" w:sz="0" w:space="0" w:color="auto"/>
                  </w:divBdr>
                  <w:divsChild>
                    <w:div w:id="620965377">
                      <w:marLeft w:val="0"/>
                      <w:marRight w:val="0"/>
                      <w:marTop w:val="0"/>
                      <w:marBottom w:val="0"/>
                      <w:divBdr>
                        <w:top w:val="none" w:sz="0" w:space="0" w:color="auto"/>
                        <w:left w:val="none" w:sz="0" w:space="0" w:color="auto"/>
                        <w:bottom w:val="none" w:sz="0" w:space="0" w:color="auto"/>
                        <w:right w:val="none" w:sz="0" w:space="0" w:color="auto"/>
                      </w:divBdr>
                    </w:div>
                    <w:div w:id="1656639661">
                      <w:marLeft w:val="0"/>
                      <w:marRight w:val="0"/>
                      <w:marTop w:val="0"/>
                      <w:marBottom w:val="0"/>
                      <w:divBdr>
                        <w:top w:val="none" w:sz="0" w:space="0" w:color="auto"/>
                        <w:left w:val="none" w:sz="0" w:space="0" w:color="auto"/>
                        <w:bottom w:val="none" w:sz="0" w:space="0" w:color="auto"/>
                        <w:right w:val="none" w:sz="0" w:space="0" w:color="auto"/>
                      </w:divBdr>
                    </w:div>
                    <w:div w:id="576793189">
                      <w:marLeft w:val="0"/>
                      <w:marRight w:val="0"/>
                      <w:marTop w:val="0"/>
                      <w:marBottom w:val="0"/>
                      <w:divBdr>
                        <w:top w:val="none" w:sz="0" w:space="0" w:color="auto"/>
                        <w:left w:val="none" w:sz="0" w:space="0" w:color="auto"/>
                        <w:bottom w:val="none" w:sz="0" w:space="0" w:color="auto"/>
                        <w:right w:val="none" w:sz="0" w:space="0" w:color="auto"/>
                      </w:divBdr>
                    </w:div>
                  </w:divsChild>
                </w:div>
                <w:div w:id="392312102">
                  <w:marLeft w:val="0"/>
                  <w:marRight w:val="0"/>
                  <w:marTop w:val="0"/>
                  <w:marBottom w:val="0"/>
                  <w:divBdr>
                    <w:top w:val="none" w:sz="0" w:space="0" w:color="auto"/>
                    <w:left w:val="none" w:sz="0" w:space="0" w:color="auto"/>
                    <w:bottom w:val="none" w:sz="0" w:space="0" w:color="auto"/>
                    <w:right w:val="none" w:sz="0" w:space="0" w:color="auto"/>
                  </w:divBdr>
                  <w:divsChild>
                    <w:div w:id="6704495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4780163">
          <w:marLeft w:val="0"/>
          <w:marRight w:val="0"/>
          <w:marTop w:val="0"/>
          <w:marBottom w:val="0"/>
          <w:divBdr>
            <w:top w:val="none" w:sz="0" w:space="0" w:color="auto"/>
            <w:left w:val="none" w:sz="0" w:space="0" w:color="auto"/>
            <w:bottom w:val="none" w:sz="0" w:space="0" w:color="auto"/>
            <w:right w:val="none" w:sz="0" w:space="0" w:color="auto"/>
          </w:divBdr>
        </w:div>
        <w:div w:id="234705123">
          <w:marLeft w:val="0"/>
          <w:marRight w:val="0"/>
          <w:marTop w:val="0"/>
          <w:marBottom w:val="0"/>
          <w:divBdr>
            <w:top w:val="none" w:sz="0" w:space="0" w:color="auto"/>
            <w:left w:val="none" w:sz="0" w:space="0" w:color="auto"/>
            <w:bottom w:val="none" w:sz="0" w:space="0" w:color="auto"/>
            <w:right w:val="none" w:sz="0" w:space="0" w:color="auto"/>
          </w:divBdr>
        </w:div>
        <w:div w:id="813910335">
          <w:marLeft w:val="0"/>
          <w:marRight w:val="0"/>
          <w:marTop w:val="0"/>
          <w:marBottom w:val="0"/>
          <w:divBdr>
            <w:top w:val="none" w:sz="0" w:space="0" w:color="auto"/>
            <w:left w:val="none" w:sz="0" w:space="0" w:color="auto"/>
            <w:bottom w:val="none" w:sz="0" w:space="0" w:color="auto"/>
            <w:right w:val="none" w:sz="0" w:space="0" w:color="auto"/>
          </w:divBdr>
        </w:div>
        <w:div w:id="250088690">
          <w:marLeft w:val="0"/>
          <w:marRight w:val="0"/>
          <w:marTop w:val="0"/>
          <w:marBottom w:val="0"/>
          <w:divBdr>
            <w:top w:val="none" w:sz="0" w:space="0" w:color="auto"/>
            <w:left w:val="none" w:sz="0" w:space="0" w:color="auto"/>
            <w:bottom w:val="none" w:sz="0" w:space="0" w:color="auto"/>
            <w:right w:val="none" w:sz="0" w:space="0" w:color="auto"/>
          </w:divBdr>
        </w:div>
        <w:div w:id="1250771366">
          <w:marLeft w:val="0"/>
          <w:marRight w:val="0"/>
          <w:marTop w:val="0"/>
          <w:marBottom w:val="0"/>
          <w:divBdr>
            <w:top w:val="none" w:sz="0" w:space="0" w:color="auto"/>
            <w:left w:val="none" w:sz="0" w:space="0" w:color="auto"/>
            <w:bottom w:val="none" w:sz="0" w:space="0" w:color="auto"/>
            <w:right w:val="none" w:sz="0" w:space="0" w:color="auto"/>
          </w:divBdr>
          <w:divsChild>
            <w:div w:id="1379813690">
              <w:marLeft w:val="-75"/>
              <w:marRight w:val="0"/>
              <w:marTop w:val="30"/>
              <w:marBottom w:val="30"/>
              <w:divBdr>
                <w:top w:val="none" w:sz="0" w:space="0" w:color="auto"/>
                <w:left w:val="none" w:sz="0" w:space="0" w:color="auto"/>
                <w:bottom w:val="none" w:sz="0" w:space="0" w:color="auto"/>
                <w:right w:val="none" w:sz="0" w:space="0" w:color="auto"/>
              </w:divBdr>
              <w:divsChild>
                <w:div w:id="873348950">
                  <w:marLeft w:val="0"/>
                  <w:marRight w:val="0"/>
                  <w:marTop w:val="0"/>
                  <w:marBottom w:val="0"/>
                  <w:divBdr>
                    <w:top w:val="none" w:sz="0" w:space="0" w:color="auto"/>
                    <w:left w:val="none" w:sz="0" w:space="0" w:color="auto"/>
                    <w:bottom w:val="none" w:sz="0" w:space="0" w:color="auto"/>
                    <w:right w:val="none" w:sz="0" w:space="0" w:color="auto"/>
                  </w:divBdr>
                  <w:divsChild>
                    <w:div w:id="713120605">
                      <w:marLeft w:val="0"/>
                      <w:marRight w:val="0"/>
                      <w:marTop w:val="0"/>
                      <w:marBottom w:val="0"/>
                      <w:divBdr>
                        <w:top w:val="none" w:sz="0" w:space="0" w:color="auto"/>
                        <w:left w:val="none" w:sz="0" w:space="0" w:color="auto"/>
                        <w:bottom w:val="none" w:sz="0" w:space="0" w:color="auto"/>
                        <w:right w:val="none" w:sz="0" w:space="0" w:color="auto"/>
                      </w:divBdr>
                    </w:div>
                  </w:divsChild>
                </w:div>
                <w:div w:id="1911498218">
                  <w:marLeft w:val="0"/>
                  <w:marRight w:val="0"/>
                  <w:marTop w:val="0"/>
                  <w:marBottom w:val="0"/>
                  <w:divBdr>
                    <w:top w:val="none" w:sz="0" w:space="0" w:color="auto"/>
                    <w:left w:val="none" w:sz="0" w:space="0" w:color="auto"/>
                    <w:bottom w:val="none" w:sz="0" w:space="0" w:color="auto"/>
                    <w:right w:val="none" w:sz="0" w:space="0" w:color="auto"/>
                  </w:divBdr>
                  <w:divsChild>
                    <w:div w:id="1855025473">
                      <w:marLeft w:val="0"/>
                      <w:marRight w:val="0"/>
                      <w:marTop w:val="0"/>
                      <w:marBottom w:val="0"/>
                      <w:divBdr>
                        <w:top w:val="none" w:sz="0" w:space="0" w:color="auto"/>
                        <w:left w:val="none" w:sz="0" w:space="0" w:color="auto"/>
                        <w:bottom w:val="none" w:sz="0" w:space="0" w:color="auto"/>
                        <w:right w:val="none" w:sz="0" w:space="0" w:color="auto"/>
                      </w:divBdr>
                    </w:div>
                  </w:divsChild>
                </w:div>
                <w:div w:id="862133536">
                  <w:marLeft w:val="0"/>
                  <w:marRight w:val="0"/>
                  <w:marTop w:val="0"/>
                  <w:marBottom w:val="0"/>
                  <w:divBdr>
                    <w:top w:val="none" w:sz="0" w:space="0" w:color="auto"/>
                    <w:left w:val="none" w:sz="0" w:space="0" w:color="auto"/>
                    <w:bottom w:val="none" w:sz="0" w:space="0" w:color="auto"/>
                    <w:right w:val="none" w:sz="0" w:space="0" w:color="auto"/>
                  </w:divBdr>
                  <w:divsChild>
                    <w:div w:id="1982229470">
                      <w:marLeft w:val="0"/>
                      <w:marRight w:val="0"/>
                      <w:marTop w:val="0"/>
                      <w:marBottom w:val="0"/>
                      <w:divBdr>
                        <w:top w:val="none" w:sz="0" w:space="0" w:color="auto"/>
                        <w:left w:val="none" w:sz="0" w:space="0" w:color="auto"/>
                        <w:bottom w:val="none" w:sz="0" w:space="0" w:color="auto"/>
                        <w:right w:val="none" w:sz="0" w:space="0" w:color="auto"/>
                      </w:divBdr>
                    </w:div>
                    <w:div w:id="1035694579">
                      <w:marLeft w:val="0"/>
                      <w:marRight w:val="0"/>
                      <w:marTop w:val="0"/>
                      <w:marBottom w:val="0"/>
                      <w:divBdr>
                        <w:top w:val="none" w:sz="0" w:space="0" w:color="auto"/>
                        <w:left w:val="none" w:sz="0" w:space="0" w:color="auto"/>
                        <w:bottom w:val="none" w:sz="0" w:space="0" w:color="auto"/>
                        <w:right w:val="none" w:sz="0" w:space="0" w:color="auto"/>
                      </w:divBdr>
                    </w:div>
                  </w:divsChild>
                </w:div>
                <w:div w:id="766655711">
                  <w:marLeft w:val="0"/>
                  <w:marRight w:val="0"/>
                  <w:marTop w:val="0"/>
                  <w:marBottom w:val="0"/>
                  <w:divBdr>
                    <w:top w:val="none" w:sz="0" w:space="0" w:color="auto"/>
                    <w:left w:val="none" w:sz="0" w:space="0" w:color="auto"/>
                    <w:bottom w:val="none" w:sz="0" w:space="0" w:color="auto"/>
                    <w:right w:val="none" w:sz="0" w:space="0" w:color="auto"/>
                  </w:divBdr>
                  <w:divsChild>
                    <w:div w:id="20282875">
                      <w:marLeft w:val="0"/>
                      <w:marRight w:val="0"/>
                      <w:marTop w:val="0"/>
                      <w:marBottom w:val="0"/>
                      <w:divBdr>
                        <w:top w:val="none" w:sz="0" w:space="0" w:color="auto"/>
                        <w:left w:val="none" w:sz="0" w:space="0" w:color="auto"/>
                        <w:bottom w:val="none" w:sz="0" w:space="0" w:color="auto"/>
                        <w:right w:val="none" w:sz="0" w:space="0" w:color="auto"/>
                      </w:divBdr>
                    </w:div>
                  </w:divsChild>
                </w:div>
                <w:div w:id="338626544">
                  <w:marLeft w:val="0"/>
                  <w:marRight w:val="0"/>
                  <w:marTop w:val="0"/>
                  <w:marBottom w:val="0"/>
                  <w:divBdr>
                    <w:top w:val="none" w:sz="0" w:space="0" w:color="auto"/>
                    <w:left w:val="none" w:sz="0" w:space="0" w:color="auto"/>
                    <w:bottom w:val="none" w:sz="0" w:space="0" w:color="auto"/>
                    <w:right w:val="none" w:sz="0" w:space="0" w:color="auto"/>
                  </w:divBdr>
                  <w:divsChild>
                    <w:div w:id="117113203">
                      <w:marLeft w:val="0"/>
                      <w:marRight w:val="0"/>
                      <w:marTop w:val="0"/>
                      <w:marBottom w:val="0"/>
                      <w:divBdr>
                        <w:top w:val="none" w:sz="0" w:space="0" w:color="auto"/>
                        <w:left w:val="none" w:sz="0" w:space="0" w:color="auto"/>
                        <w:bottom w:val="none" w:sz="0" w:space="0" w:color="auto"/>
                        <w:right w:val="none" w:sz="0" w:space="0" w:color="auto"/>
                      </w:divBdr>
                    </w:div>
                  </w:divsChild>
                </w:div>
                <w:div w:id="1270507396">
                  <w:marLeft w:val="0"/>
                  <w:marRight w:val="0"/>
                  <w:marTop w:val="0"/>
                  <w:marBottom w:val="0"/>
                  <w:divBdr>
                    <w:top w:val="none" w:sz="0" w:space="0" w:color="auto"/>
                    <w:left w:val="none" w:sz="0" w:space="0" w:color="auto"/>
                    <w:bottom w:val="none" w:sz="0" w:space="0" w:color="auto"/>
                    <w:right w:val="none" w:sz="0" w:space="0" w:color="auto"/>
                  </w:divBdr>
                  <w:divsChild>
                    <w:div w:id="1691830265">
                      <w:marLeft w:val="0"/>
                      <w:marRight w:val="0"/>
                      <w:marTop w:val="0"/>
                      <w:marBottom w:val="0"/>
                      <w:divBdr>
                        <w:top w:val="none" w:sz="0" w:space="0" w:color="auto"/>
                        <w:left w:val="none" w:sz="0" w:space="0" w:color="auto"/>
                        <w:bottom w:val="none" w:sz="0" w:space="0" w:color="auto"/>
                        <w:right w:val="none" w:sz="0" w:space="0" w:color="auto"/>
                      </w:divBdr>
                    </w:div>
                  </w:divsChild>
                </w:div>
                <w:div w:id="2134128493">
                  <w:marLeft w:val="0"/>
                  <w:marRight w:val="0"/>
                  <w:marTop w:val="0"/>
                  <w:marBottom w:val="0"/>
                  <w:divBdr>
                    <w:top w:val="none" w:sz="0" w:space="0" w:color="auto"/>
                    <w:left w:val="none" w:sz="0" w:space="0" w:color="auto"/>
                    <w:bottom w:val="none" w:sz="0" w:space="0" w:color="auto"/>
                    <w:right w:val="none" w:sz="0" w:space="0" w:color="auto"/>
                  </w:divBdr>
                  <w:divsChild>
                    <w:div w:id="825442455">
                      <w:marLeft w:val="0"/>
                      <w:marRight w:val="0"/>
                      <w:marTop w:val="0"/>
                      <w:marBottom w:val="0"/>
                      <w:divBdr>
                        <w:top w:val="none" w:sz="0" w:space="0" w:color="auto"/>
                        <w:left w:val="none" w:sz="0" w:space="0" w:color="auto"/>
                        <w:bottom w:val="none" w:sz="0" w:space="0" w:color="auto"/>
                        <w:right w:val="none" w:sz="0" w:space="0" w:color="auto"/>
                      </w:divBdr>
                    </w:div>
                  </w:divsChild>
                </w:div>
                <w:div w:id="1199857288">
                  <w:marLeft w:val="0"/>
                  <w:marRight w:val="0"/>
                  <w:marTop w:val="0"/>
                  <w:marBottom w:val="0"/>
                  <w:divBdr>
                    <w:top w:val="none" w:sz="0" w:space="0" w:color="auto"/>
                    <w:left w:val="none" w:sz="0" w:space="0" w:color="auto"/>
                    <w:bottom w:val="none" w:sz="0" w:space="0" w:color="auto"/>
                    <w:right w:val="none" w:sz="0" w:space="0" w:color="auto"/>
                  </w:divBdr>
                  <w:divsChild>
                    <w:div w:id="1120151817">
                      <w:marLeft w:val="0"/>
                      <w:marRight w:val="0"/>
                      <w:marTop w:val="0"/>
                      <w:marBottom w:val="0"/>
                      <w:divBdr>
                        <w:top w:val="none" w:sz="0" w:space="0" w:color="auto"/>
                        <w:left w:val="none" w:sz="0" w:space="0" w:color="auto"/>
                        <w:bottom w:val="none" w:sz="0" w:space="0" w:color="auto"/>
                        <w:right w:val="none" w:sz="0" w:space="0" w:color="auto"/>
                      </w:divBdr>
                    </w:div>
                  </w:divsChild>
                </w:div>
                <w:div w:id="389890278">
                  <w:marLeft w:val="0"/>
                  <w:marRight w:val="0"/>
                  <w:marTop w:val="0"/>
                  <w:marBottom w:val="0"/>
                  <w:divBdr>
                    <w:top w:val="none" w:sz="0" w:space="0" w:color="auto"/>
                    <w:left w:val="none" w:sz="0" w:space="0" w:color="auto"/>
                    <w:bottom w:val="none" w:sz="0" w:space="0" w:color="auto"/>
                    <w:right w:val="none" w:sz="0" w:space="0" w:color="auto"/>
                  </w:divBdr>
                  <w:divsChild>
                    <w:div w:id="283276080">
                      <w:marLeft w:val="0"/>
                      <w:marRight w:val="0"/>
                      <w:marTop w:val="0"/>
                      <w:marBottom w:val="0"/>
                      <w:divBdr>
                        <w:top w:val="none" w:sz="0" w:space="0" w:color="auto"/>
                        <w:left w:val="none" w:sz="0" w:space="0" w:color="auto"/>
                        <w:bottom w:val="none" w:sz="0" w:space="0" w:color="auto"/>
                        <w:right w:val="none" w:sz="0" w:space="0" w:color="auto"/>
                      </w:divBdr>
                    </w:div>
                  </w:divsChild>
                </w:div>
                <w:div w:id="1670866453">
                  <w:marLeft w:val="0"/>
                  <w:marRight w:val="0"/>
                  <w:marTop w:val="0"/>
                  <w:marBottom w:val="0"/>
                  <w:divBdr>
                    <w:top w:val="none" w:sz="0" w:space="0" w:color="auto"/>
                    <w:left w:val="none" w:sz="0" w:space="0" w:color="auto"/>
                    <w:bottom w:val="none" w:sz="0" w:space="0" w:color="auto"/>
                    <w:right w:val="none" w:sz="0" w:space="0" w:color="auto"/>
                  </w:divBdr>
                  <w:divsChild>
                    <w:div w:id="424694185">
                      <w:marLeft w:val="0"/>
                      <w:marRight w:val="0"/>
                      <w:marTop w:val="0"/>
                      <w:marBottom w:val="0"/>
                      <w:divBdr>
                        <w:top w:val="none" w:sz="0" w:space="0" w:color="auto"/>
                        <w:left w:val="none" w:sz="0" w:space="0" w:color="auto"/>
                        <w:bottom w:val="none" w:sz="0" w:space="0" w:color="auto"/>
                        <w:right w:val="none" w:sz="0" w:space="0" w:color="auto"/>
                      </w:divBdr>
                    </w:div>
                  </w:divsChild>
                </w:div>
                <w:div w:id="2097283801">
                  <w:marLeft w:val="0"/>
                  <w:marRight w:val="0"/>
                  <w:marTop w:val="0"/>
                  <w:marBottom w:val="0"/>
                  <w:divBdr>
                    <w:top w:val="none" w:sz="0" w:space="0" w:color="auto"/>
                    <w:left w:val="none" w:sz="0" w:space="0" w:color="auto"/>
                    <w:bottom w:val="none" w:sz="0" w:space="0" w:color="auto"/>
                    <w:right w:val="none" w:sz="0" w:space="0" w:color="auto"/>
                  </w:divBdr>
                  <w:divsChild>
                    <w:div w:id="1696072671">
                      <w:marLeft w:val="0"/>
                      <w:marRight w:val="0"/>
                      <w:marTop w:val="0"/>
                      <w:marBottom w:val="0"/>
                      <w:divBdr>
                        <w:top w:val="none" w:sz="0" w:space="0" w:color="auto"/>
                        <w:left w:val="none" w:sz="0" w:space="0" w:color="auto"/>
                        <w:bottom w:val="none" w:sz="0" w:space="0" w:color="auto"/>
                        <w:right w:val="none" w:sz="0" w:space="0" w:color="auto"/>
                      </w:divBdr>
                    </w:div>
                  </w:divsChild>
                </w:div>
                <w:div w:id="1031565698">
                  <w:marLeft w:val="0"/>
                  <w:marRight w:val="0"/>
                  <w:marTop w:val="0"/>
                  <w:marBottom w:val="0"/>
                  <w:divBdr>
                    <w:top w:val="none" w:sz="0" w:space="0" w:color="auto"/>
                    <w:left w:val="none" w:sz="0" w:space="0" w:color="auto"/>
                    <w:bottom w:val="none" w:sz="0" w:space="0" w:color="auto"/>
                    <w:right w:val="none" w:sz="0" w:space="0" w:color="auto"/>
                  </w:divBdr>
                  <w:divsChild>
                    <w:div w:id="1268387211">
                      <w:marLeft w:val="0"/>
                      <w:marRight w:val="0"/>
                      <w:marTop w:val="0"/>
                      <w:marBottom w:val="0"/>
                      <w:divBdr>
                        <w:top w:val="none" w:sz="0" w:space="0" w:color="auto"/>
                        <w:left w:val="none" w:sz="0" w:space="0" w:color="auto"/>
                        <w:bottom w:val="none" w:sz="0" w:space="0" w:color="auto"/>
                        <w:right w:val="none" w:sz="0" w:space="0" w:color="auto"/>
                      </w:divBdr>
                    </w:div>
                    <w:div w:id="636763038">
                      <w:marLeft w:val="0"/>
                      <w:marRight w:val="0"/>
                      <w:marTop w:val="0"/>
                      <w:marBottom w:val="0"/>
                      <w:divBdr>
                        <w:top w:val="none" w:sz="0" w:space="0" w:color="auto"/>
                        <w:left w:val="none" w:sz="0" w:space="0" w:color="auto"/>
                        <w:bottom w:val="none" w:sz="0" w:space="0" w:color="auto"/>
                        <w:right w:val="none" w:sz="0" w:space="0" w:color="auto"/>
                      </w:divBdr>
                    </w:div>
                  </w:divsChild>
                </w:div>
                <w:div w:id="1585803118">
                  <w:marLeft w:val="0"/>
                  <w:marRight w:val="0"/>
                  <w:marTop w:val="0"/>
                  <w:marBottom w:val="0"/>
                  <w:divBdr>
                    <w:top w:val="none" w:sz="0" w:space="0" w:color="auto"/>
                    <w:left w:val="none" w:sz="0" w:space="0" w:color="auto"/>
                    <w:bottom w:val="none" w:sz="0" w:space="0" w:color="auto"/>
                    <w:right w:val="none" w:sz="0" w:space="0" w:color="auto"/>
                  </w:divBdr>
                  <w:divsChild>
                    <w:div w:id="898708796">
                      <w:marLeft w:val="0"/>
                      <w:marRight w:val="0"/>
                      <w:marTop w:val="0"/>
                      <w:marBottom w:val="0"/>
                      <w:divBdr>
                        <w:top w:val="none" w:sz="0" w:space="0" w:color="auto"/>
                        <w:left w:val="none" w:sz="0" w:space="0" w:color="auto"/>
                        <w:bottom w:val="none" w:sz="0" w:space="0" w:color="auto"/>
                        <w:right w:val="none" w:sz="0" w:space="0" w:color="auto"/>
                      </w:divBdr>
                    </w:div>
                    <w:div w:id="1188983266">
                      <w:marLeft w:val="0"/>
                      <w:marRight w:val="0"/>
                      <w:marTop w:val="0"/>
                      <w:marBottom w:val="0"/>
                      <w:divBdr>
                        <w:top w:val="none" w:sz="0" w:space="0" w:color="auto"/>
                        <w:left w:val="none" w:sz="0" w:space="0" w:color="auto"/>
                        <w:bottom w:val="none" w:sz="0" w:space="0" w:color="auto"/>
                        <w:right w:val="none" w:sz="0" w:space="0" w:color="auto"/>
                      </w:divBdr>
                    </w:div>
                    <w:div w:id="567304032">
                      <w:marLeft w:val="0"/>
                      <w:marRight w:val="0"/>
                      <w:marTop w:val="0"/>
                      <w:marBottom w:val="0"/>
                      <w:divBdr>
                        <w:top w:val="none" w:sz="0" w:space="0" w:color="auto"/>
                        <w:left w:val="none" w:sz="0" w:space="0" w:color="auto"/>
                        <w:bottom w:val="none" w:sz="0" w:space="0" w:color="auto"/>
                        <w:right w:val="none" w:sz="0" w:space="0" w:color="auto"/>
                      </w:divBdr>
                    </w:div>
                    <w:div w:id="315450281">
                      <w:marLeft w:val="0"/>
                      <w:marRight w:val="0"/>
                      <w:marTop w:val="0"/>
                      <w:marBottom w:val="0"/>
                      <w:divBdr>
                        <w:top w:val="none" w:sz="0" w:space="0" w:color="auto"/>
                        <w:left w:val="none" w:sz="0" w:space="0" w:color="auto"/>
                        <w:bottom w:val="none" w:sz="0" w:space="0" w:color="auto"/>
                        <w:right w:val="none" w:sz="0" w:space="0" w:color="auto"/>
                      </w:divBdr>
                    </w:div>
                    <w:div w:id="1926913073">
                      <w:marLeft w:val="0"/>
                      <w:marRight w:val="0"/>
                      <w:marTop w:val="0"/>
                      <w:marBottom w:val="0"/>
                      <w:divBdr>
                        <w:top w:val="none" w:sz="0" w:space="0" w:color="auto"/>
                        <w:left w:val="none" w:sz="0" w:space="0" w:color="auto"/>
                        <w:bottom w:val="none" w:sz="0" w:space="0" w:color="auto"/>
                        <w:right w:val="none" w:sz="0" w:space="0" w:color="auto"/>
                      </w:divBdr>
                    </w:div>
                    <w:div w:id="361443775">
                      <w:marLeft w:val="0"/>
                      <w:marRight w:val="0"/>
                      <w:marTop w:val="0"/>
                      <w:marBottom w:val="0"/>
                      <w:divBdr>
                        <w:top w:val="none" w:sz="0" w:space="0" w:color="auto"/>
                        <w:left w:val="none" w:sz="0" w:space="0" w:color="auto"/>
                        <w:bottom w:val="none" w:sz="0" w:space="0" w:color="auto"/>
                        <w:right w:val="none" w:sz="0" w:space="0" w:color="auto"/>
                      </w:divBdr>
                    </w:div>
                    <w:div w:id="1094210332">
                      <w:marLeft w:val="0"/>
                      <w:marRight w:val="0"/>
                      <w:marTop w:val="0"/>
                      <w:marBottom w:val="0"/>
                      <w:divBdr>
                        <w:top w:val="none" w:sz="0" w:space="0" w:color="auto"/>
                        <w:left w:val="none" w:sz="0" w:space="0" w:color="auto"/>
                        <w:bottom w:val="none" w:sz="0" w:space="0" w:color="auto"/>
                        <w:right w:val="none" w:sz="0" w:space="0" w:color="auto"/>
                      </w:divBdr>
                    </w:div>
                    <w:div w:id="1522862791">
                      <w:marLeft w:val="0"/>
                      <w:marRight w:val="0"/>
                      <w:marTop w:val="0"/>
                      <w:marBottom w:val="0"/>
                      <w:divBdr>
                        <w:top w:val="none" w:sz="0" w:space="0" w:color="auto"/>
                        <w:left w:val="none" w:sz="0" w:space="0" w:color="auto"/>
                        <w:bottom w:val="none" w:sz="0" w:space="0" w:color="auto"/>
                        <w:right w:val="none" w:sz="0" w:space="0" w:color="auto"/>
                      </w:divBdr>
                    </w:div>
                    <w:div w:id="246765495">
                      <w:marLeft w:val="0"/>
                      <w:marRight w:val="0"/>
                      <w:marTop w:val="0"/>
                      <w:marBottom w:val="0"/>
                      <w:divBdr>
                        <w:top w:val="none" w:sz="0" w:space="0" w:color="auto"/>
                        <w:left w:val="none" w:sz="0" w:space="0" w:color="auto"/>
                        <w:bottom w:val="none" w:sz="0" w:space="0" w:color="auto"/>
                        <w:right w:val="none" w:sz="0" w:space="0" w:color="auto"/>
                      </w:divBdr>
                    </w:div>
                    <w:div w:id="1056124976">
                      <w:marLeft w:val="0"/>
                      <w:marRight w:val="0"/>
                      <w:marTop w:val="0"/>
                      <w:marBottom w:val="0"/>
                      <w:divBdr>
                        <w:top w:val="none" w:sz="0" w:space="0" w:color="auto"/>
                        <w:left w:val="none" w:sz="0" w:space="0" w:color="auto"/>
                        <w:bottom w:val="none" w:sz="0" w:space="0" w:color="auto"/>
                        <w:right w:val="none" w:sz="0" w:space="0" w:color="auto"/>
                      </w:divBdr>
                    </w:div>
                    <w:div w:id="437680151">
                      <w:marLeft w:val="0"/>
                      <w:marRight w:val="0"/>
                      <w:marTop w:val="0"/>
                      <w:marBottom w:val="0"/>
                      <w:divBdr>
                        <w:top w:val="none" w:sz="0" w:space="0" w:color="auto"/>
                        <w:left w:val="none" w:sz="0" w:space="0" w:color="auto"/>
                        <w:bottom w:val="none" w:sz="0" w:space="0" w:color="auto"/>
                        <w:right w:val="none" w:sz="0" w:space="0" w:color="auto"/>
                      </w:divBdr>
                    </w:div>
                    <w:div w:id="887646622">
                      <w:marLeft w:val="0"/>
                      <w:marRight w:val="0"/>
                      <w:marTop w:val="0"/>
                      <w:marBottom w:val="0"/>
                      <w:divBdr>
                        <w:top w:val="none" w:sz="0" w:space="0" w:color="auto"/>
                        <w:left w:val="none" w:sz="0" w:space="0" w:color="auto"/>
                        <w:bottom w:val="none" w:sz="0" w:space="0" w:color="auto"/>
                        <w:right w:val="none" w:sz="0" w:space="0" w:color="auto"/>
                      </w:divBdr>
                    </w:div>
                    <w:div w:id="60562618">
                      <w:marLeft w:val="0"/>
                      <w:marRight w:val="0"/>
                      <w:marTop w:val="0"/>
                      <w:marBottom w:val="0"/>
                      <w:divBdr>
                        <w:top w:val="none" w:sz="0" w:space="0" w:color="auto"/>
                        <w:left w:val="none" w:sz="0" w:space="0" w:color="auto"/>
                        <w:bottom w:val="none" w:sz="0" w:space="0" w:color="auto"/>
                        <w:right w:val="none" w:sz="0" w:space="0" w:color="auto"/>
                      </w:divBdr>
                    </w:div>
                    <w:div w:id="1536313915">
                      <w:marLeft w:val="0"/>
                      <w:marRight w:val="0"/>
                      <w:marTop w:val="0"/>
                      <w:marBottom w:val="0"/>
                      <w:divBdr>
                        <w:top w:val="none" w:sz="0" w:space="0" w:color="auto"/>
                        <w:left w:val="none" w:sz="0" w:space="0" w:color="auto"/>
                        <w:bottom w:val="none" w:sz="0" w:space="0" w:color="auto"/>
                        <w:right w:val="none" w:sz="0" w:space="0" w:color="auto"/>
                      </w:divBdr>
                    </w:div>
                    <w:div w:id="1627539631">
                      <w:marLeft w:val="0"/>
                      <w:marRight w:val="0"/>
                      <w:marTop w:val="0"/>
                      <w:marBottom w:val="0"/>
                      <w:divBdr>
                        <w:top w:val="none" w:sz="0" w:space="0" w:color="auto"/>
                        <w:left w:val="none" w:sz="0" w:space="0" w:color="auto"/>
                        <w:bottom w:val="none" w:sz="0" w:space="0" w:color="auto"/>
                        <w:right w:val="none" w:sz="0" w:space="0" w:color="auto"/>
                      </w:divBdr>
                    </w:div>
                    <w:div w:id="1734812542">
                      <w:marLeft w:val="0"/>
                      <w:marRight w:val="0"/>
                      <w:marTop w:val="0"/>
                      <w:marBottom w:val="0"/>
                      <w:divBdr>
                        <w:top w:val="none" w:sz="0" w:space="0" w:color="auto"/>
                        <w:left w:val="none" w:sz="0" w:space="0" w:color="auto"/>
                        <w:bottom w:val="none" w:sz="0" w:space="0" w:color="auto"/>
                        <w:right w:val="none" w:sz="0" w:space="0" w:color="auto"/>
                      </w:divBdr>
                    </w:div>
                    <w:div w:id="645671588">
                      <w:marLeft w:val="0"/>
                      <w:marRight w:val="0"/>
                      <w:marTop w:val="0"/>
                      <w:marBottom w:val="0"/>
                      <w:divBdr>
                        <w:top w:val="none" w:sz="0" w:space="0" w:color="auto"/>
                        <w:left w:val="none" w:sz="0" w:space="0" w:color="auto"/>
                        <w:bottom w:val="none" w:sz="0" w:space="0" w:color="auto"/>
                        <w:right w:val="none" w:sz="0" w:space="0" w:color="auto"/>
                      </w:divBdr>
                    </w:div>
                    <w:div w:id="9116997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1320781">
          <w:marLeft w:val="0"/>
          <w:marRight w:val="0"/>
          <w:marTop w:val="0"/>
          <w:marBottom w:val="0"/>
          <w:divBdr>
            <w:top w:val="none" w:sz="0" w:space="0" w:color="auto"/>
            <w:left w:val="none" w:sz="0" w:space="0" w:color="auto"/>
            <w:bottom w:val="none" w:sz="0" w:space="0" w:color="auto"/>
            <w:right w:val="none" w:sz="0" w:space="0" w:color="auto"/>
          </w:divBdr>
        </w:div>
        <w:div w:id="797455260">
          <w:marLeft w:val="0"/>
          <w:marRight w:val="0"/>
          <w:marTop w:val="0"/>
          <w:marBottom w:val="0"/>
          <w:divBdr>
            <w:top w:val="none" w:sz="0" w:space="0" w:color="auto"/>
            <w:left w:val="none" w:sz="0" w:space="0" w:color="auto"/>
            <w:bottom w:val="none" w:sz="0" w:space="0" w:color="auto"/>
            <w:right w:val="none" w:sz="0" w:space="0" w:color="auto"/>
          </w:divBdr>
        </w:div>
        <w:div w:id="1810170375">
          <w:marLeft w:val="0"/>
          <w:marRight w:val="0"/>
          <w:marTop w:val="0"/>
          <w:marBottom w:val="0"/>
          <w:divBdr>
            <w:top w:val="none" w:sz="0" w:space="0" w:color="auto"/>
            <w:left w:val="none" w:sz="0" w:space="0" w:color="auto"/>
            <w:bottom w:val="none" w:sz="0" w:space="0" w:color="auto"/>
            <w:right w:val="none" w:sz="0" w:space="0" w:color="auto"/>
          </w:divBdr>
        </w:div>
        <w:div w:id="1550189912">
          <w:marLeft w:val="0"/>
          <w:marRight w:val="0"/>
          <w:marTop w:val="0"/>
          <w:marBottom w:val="0"/>
          <w:divBdr>
            <w:top w:val="none" w:sz="0" w:space="0" w:color="auto"/>
            <w:left w:val="none" w:sz="0" w:space="0" w:color="auto"/>
            <w:bottom w:val="none" w:sz="0" w:space="0" w:color="auto"/>
            <w:right w:val="none" w:sz="0" w:space="0" w:color="auto"/>
          </w:divBdr>
        </w:div>
        <w:div w:id="14116049">
          <w:marLeft w:val="0"/>
          <w:marRight w:val="0"/>
          <w:marTop w:val="0"/>
          <w:marBottom w:val="0"/>
          <w:divBdr>
            <w:top w:val="none" w:sz="0" w:space="0" w:color="auto"/>
            <w:left w:val="none" w:sz="0" w:space="0" w:color="auto"/>
            <w:bottom w:val="none" w:sz="0" w:space="0" w:color="auto"/>
            <w:right w:val="none" w:sz="0" w:space="0" w:color="auto"/>
          </w:divBdr>
        </w:div>
        <w:div w:id="1198663051">
          <w:marLeft w:val="0"/>
          <w:marRight w:val="0"/>
          <w:marTop w:val="0"/>
          <w:marBottom w:val="0"/>
          <w:divBdr>
            <w:top w:val="none" w:sz="0" w:space="0" w:color="auto"/>
            <w:left w:val="none" w:sz="0" w:space="0" w:color="auto"/>
            <w:bottom w:val="none" w:sz="0" w:space="0" w:color="auto"/>
            <w:right w:val="none" w:sz="0" w:space="0" w:color="auto"/>
          </w:divBdr>
        </w:div>
        <w:div w:id="511990443">
          <w:marLeft w:val="0"/>
          <w:marRight w:val="0"/>
          <w:marTop w:val="0"/>
          <w:marBottom w:val="0"/>
          <w:divBdr>
            <w:top w:val="none" w:sz="0" w:space="0" w:color="auto"/>
            <w:left w:val="none" w:sz="0" w:space="0" w:color="auto"/>
            <w:bottom w:val="none" w:sz="0" w:space="0" w:color="auto"/>
            <w:right w:val="none" w:sz="0" w:space="0" w:color="auto"/>
          </w:divBdr>
          <w:divsChild>
            <w:div w:id="290288699">
              <w:marLeft w:val="-75"/>
              <w:marRight w:val="0"/>
              <w:marTop w:val="30"/>
              <w:marBottom w:val="30"/>
              <w:divBdr>
                <w:top w:val="none" w:sz="0" w:space="0" w:color="auto"/>
                <w:left w:val="none" w:sz="0" w:space="0" w:color="auto"/>
                <w:bottom w:val="none" w:sz="0" w:space="0" w:color="auto"/>
                <w:right w:val="none" w:sz="0" w:space="0" w:color="auto"/>
              </w:divBdr>
              <w:divsChild>
                <w:div w:id="1428690470">
                  <w:marLeft w:val="0"/>
                  <w:marRight w:val="0"/>
                  <w:marTop w:val="0"/>
                  <w:marBottom w:val="0"/>
                  <w:divBdr>
                    <w:top w:val="none" w:sz="0" w:space="0" w:color="auto"/>
                    <w:left w:val="none" w:sz="0" w:space="0" w:color="auto"/>
                    <w:bottom w:val="none" w:sz="0" w:space="0" w:color="auto"/>
                    <w:right w:val="none" w:sz="0" w:space="0" w:color="auto"/>
                  </w:divBdr>
                  <w:divsChild>
                    <w:div w:id="1710646718">
                      <w:marLeft w:val="0"/>
                      <w:marRight w:val="0"/>
                      <w:marTop w:val="0"/>
                      <w:marBottom w:val="0"/>
                      <w:divBdr>
                        <w:top w:val="none" w:sz="0" w:space="0" w:color="auto"/>
                        <w:left w:val="none" w:sz="0" w:space="0" w:color="auto"/>
                        <w:bottom w:val="none" w:sz="0" w:space="0" w:color="auto"/>
                        <w:right w:val="none" w:sz="0" w:space="0" w:color="auto"/>
                      </w:divBdr>
                    </w:div>
                  </w:divsChild>
                </w:div>
                <w:div w:id="606086771">
                  <w:marLeft w:val="0"/>
                  <w:marRight w:val="0"/>
                  <w:marTop w:val="0"/>
                  <w:marBottom w:val="0"/>
                  <w:divBdr>
                    <w:top w:val="none" w:sz="0" w:space="0" w:color="auto"/>
                    <w:left w:val="none" w:sz="0" w:space="0" w:color="auto"/>
                    <w:bottom w:val="none" w:sz="0" w:space="0" w:color="auto"/>
                    <w:right w:val="none" w:sz="0" w:space="0" w:color="auto"/>
                  </w:divBdr>
                  <w:divsChild>
                    <w:div w:id="1223566876">
                      <w:marLeft w:val="0"/>
                      <w:marRight w:val="0"/>
                      <w:marTop w:val="0"/>
                      <w:marBottom w:val="0"/>
                      <w:divBdr>
                        <w:top w:val="none" w:sz="0" w:space="0" w:color="auto"/>
                        <w:left w:val="none" w:sz="0" w:space="0" w:color="auto"/>
                        <w:bottom w:val="none" w:sz="0" w:space="0" w:color="auto"/>
                        <w:right w:val="none" w:sz="0" w:space="0" w:color="auto"/>
                      </w:divBdr>
                    </w:div>
                  </w:divsChild>
                </w:div>
                <w:div w:id="1972399275">
                  <w:marLeft w:val="0"/>
                  <w:marRight w:val="0"/>
                  <w:marTop w:val="0"/>
                  <w:marBottom w:val="0"/>
                  <w:divBdr>
                    <w:top w:val="none" w:sz="0" w:space="0" w:color="auto"/>
                    <w:left w:val="none" w:sz="0" w:space="0" w:color="auto"/>
                    <w:bottom w:val="none" w:sz="0" w:space="0" w:color="auto"/>
                    <w:right w:val="none" w:sz="0" w:space="0" w:color="auto"/>
                  </w:divBdr>
                  <w:divsChild>
                    <w:div w:id="682318007">
                      <w:marLeft w:val="0"/>
                      <w:marRight w:val="0"/>
                      <w:marTop w:val="0"/>
                      <w:marBottom w:val="0"/>
                      <w:divBdr>
                        <w:top w:val="none" w:sz="0" w:space="0" w:color="auto"/>
                        <w:left w:val="none" w:sz="0" w:space="0" w:color="auto"/>
                        <w:bottom w:val="none" w:sz="0" w:space="0" w:color="auto"/>
                        <w:right w:val="none" w:sz="0" w:space="0" w:color="auto"/>
                      </w:divBdr>
                    </w:div>
                  </w:divsChild>
                </w:div>
                <w:div w:id="1964841865">
                  <w:marLeft w:val="0"/>
                  <w:marRight w:val="0"/>
                  <w:marTop w:val="0"/>
                  <w:marBottom w:val="0"/>
                  <w:divBdr>
                    <w:top w:val="none" w:sz="0" w:space="0" w:color="auto"/>
                    <w:left w:val="none" w:sz="0" w:space="0" w:color="auto"/>
                    <w:bottom w:val="none" w:sz="0" w:space="0" w:color="auto"/>
                    <w:right w:val="none" w:sz="0" w:space="0" w:color="auto"/>
                  </w:divBdr>
                  <w:divsChild>
                    <w:div w:id="2089230021">
                      <w:marLeft w:val="0"/>
                      <w:marRight w:val="0"/>
                      <w:marTop w:val="0"/>
                      <w:marBottom w:val="0"/>
                      <w:divBdr>
                        <w:top w:val="none" w:sz="0" w:space="0" w:color="auto"/>
                        <w:left w:val="none" w:sz="0" w:space="0" w:color="auto"/>
                        <w:bottom w:val="none" w:sz="0" w:space="0" w:color="auto"/>
                        <w:right w:val="none" w:sz="0" w:space="0" w:color="auto"/>
                      </w:divBdr>
                    </w:div>
                  </w:divsChild>
                </w:div>
                <w:div w:id="666903930">
                  <w:marLeft w:val="0"/>
                  <w:marRight w:val="0"/>
                  <w:marTop w:val="0"/>
                  <w:marBottom w:val="0"/>
                  <w:divBdr>
                    <w:top w:val="none" w:sz="0" w:space="0" w:color="auto"/>
                    <w:left w:val="none" w:sz="0" w:space="0" w:color="auto"/>
                    <w:bottom w:val="none" w:sz="0" w:space="0" w:color="auto"/>
                    <w:right w:val="none" w:sz="0" w:space="0" w:color="auto"/>
                  </w:divBdr>
                  <w:divsChild>
                    <w:div w:id="1938826937">
                      <w:marLeft w:val="0"/>
                      <w:marRight w:val="0"/>
                      <w:marTop w:val="0"/>
                      <w:marBottom w:val="0"/>
                      <w:divBdr>
                        <w:top w:val="none" w:sz="0" w:space="0" w:color="auto"/>
                        <w:left w:val="none" w:sz="0" w:space="0" w:color="auto"/>
                        <w:bottom w:val="none" w:sz="0" w:space="0" w:color="auto"/>
                        <w:right w:val="none" w:sz="0" w:space="0" w:color="auto"/>
                      </w:divBdr>
                    </w:div>
                  </w:divsChild>
                </w:div>
                <w:div w:id="2108580522">
                  <w:marLeft w:val="0"/>
                  <w:marRight w:val="0"/>
                  <w:marTop w:val="0"/>
                  <w:marBottom w:val="0"/>
                  <w:divBdr>
                    <w:top w:val="none" w:sz="0" w:space="0" w:color="auto"/>
                    <w:left w:val="none" w:sz="0" w:space="0" w:color="auto"/>
                    <w:bottom w:val="none" w:sz="0" w:space="0" w:color="auto"/>
                    <w:right w:val="none" w:sz="0" w:space="0" w:color="auto"/>
                  </w:divBdr>
                  <w:divsChild>
                    <w:div w:id="1227760245">
                      <w:marLeft w:val="0"/>
                      <w:marRight w:val="0"/>
                      <w:marTop w:val="0"/>
                      <w:marBottom w:val="0"/>
                      <w:divBdr>
                        <w:top w:val="none" w:sz="0" w:space="0" w:color="auto"/>
                        <w:left w:val="none" w:sz="0" w:space="0" w:color="auto"/>
                        <w:bottom w:val="none" w:sz="0" w:space="0" w:color="auto"/>
                        <w:right w:val="none" w:sz="0" w:space="0" w:color="auto"/>
                      </w:divBdr>
                    </w:div>
                  </w:divsChild>
                </w:div>
                <w:div w:id="653800963">
                  <w:marLeft w:val="0"/>
                  <w:marRight w:val="0"/>
                  <w:marTop w:val="0"/>
                  <w:marBottom w:val="0"/>
                  <w:divBdr>
                    <w:top w:val="none" w:sz="0" w:space="0" w:color="auto"/>
                    <w:left w:val="none" w:sz="0" w:space="0" w:color="auto"/>
                    <w:bottom w:val="none" w:sz="0" w:space="0" w:color="auto"/>
                    <w:right w:val="none" w:sz="0" w:space="0" w:color="auto"/>
                  </w:divBdr>
                  <w:divsChild>
                    <w:div w:id="1099717009">
                      <w:marLeft w:val="0"/>
                      <w:marRight w:val="0"/>
                      <w:marTop w:val="0"/>
                      <w:marBottom w:val="0"/>
                      <w:divBdr>
                        <w:top w:val="none" w:sz="0" w:space="0" w:color="auto"/>
                        <w:left w:val="none" w:sz="0" w:space="0" w:color="auto"/>
                        <w:bottom w:val="none" w:sz="0" w:space="0" w:color="auto"/>
                        <w:right w:val="none" w:sz="0" w:space="0" w:color="auto"/>
                      </w:divBdr>
                    </w:div>
                    <w:div w:id="893203114">
                      <w:marLeft w:val="0"/>
                      <w:marRight w:val="0"/>
                      <w:marTop w:val="0"/>
                      <w:marBottom w:val="0"/>
                      <w:divBdr>
                        <w:top w:val="none" w:sz="0" w:space="0" w:color="auto"/>
                        <w:left w:val="none" w:sz="0" w:space="0" w:color="auto"/>
                        <w:bottom w:val="none" w:sz="0" w:space="0" w:color="auto"/>
                        <w:right w:val="none" w:sz="0" w:space="0" w:color="auto"/>
                      </w:divBdr>
                    </w:div>
                    <w:div w:id="693075224">
                      <w:marLeft w:val="0"/>
                      <w:marRight w:val="0"/>
                      <w:marTop w:val="0"/>
                      <w:marBottom w:val="0"/>
                      <w:divBdr>
                        <w:top w:val="none" w:sz="0" w:space="0" w:color="auto"/>
                        <w:left w:val="none" w:sz="0" w:space="0" w:color="auto"/>
                        <w:bottom w:val="none" w:sz="0" w:space="0" w:color="auto"/>
                        <w:right w:val="none" w:sz="0" w:space="0" w:color="auto"/>
                      </w:divBdr>
                    </w:div>
                  </w:divsChild>
                </w:div>
                <w:div w:id="1375034164">
                  <w:marLeft w:val="0"/>
                  <w:marRight w:val="0"/>
                  <w:marTop w:val="0"/>
                  <w:marBottom w:val="0"/>
                  <w:divBdr>
                    <w:top w:val="none" w:sz="0" w:space="0" w:color="auto"/>
                    <w:left w:val="none" w:sz="0" w:space="0" w:color="auto"/>
                    <w:bottom w:val="none" w:sz="0" w:space="0" w:color="auto"/>
                    <w:right w:val="none" w:sz="0" w:space="0" w:color="auto"/>
                  </w:divBdr>
                  <w:divsChild>
                    <w:div w:id="5607928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006111">
          <w:marLeft w:val="0"/>
          <w:marRight w:val="0"/>
          <w:marTop w:val="0"/>
          <w:marBottom w:val="0"/>
          <w:divBdr>
            <w:top w:val="none" w:sz="0" w:space="0" w:color="auto"/>
            <w:left w:val="none" w:sz="0" w:space="0" w:color="auto"/>
            <w:bottom w:val="none" w:sz="0" w:space="0" w:color="auto"/>
            <w:right w:val="none" w:sz="0" w:space="0" w:color="auto"/>
          </w:divBdr>
        </w:div>
        <w:div w:id="1626237131">
          <w:marLeft w:val="0"/>
          <w:marRight w:val="0"/>
          <w:marTop w:val="0"/>
          <w:marBottom w:val="0"/>
          <w:divBdr>
            <w:top w:val="none" w:sz="0" w:space="0" w:color="auto"/>
            <w:left w:val="none" w:sz="0" w:space="0" w:color="auto"/>
            <w:bottom w:val="none" w:sz="0" w:space="0" w:color="auto"/>
            <w:right w:val="none" w:sz="0" w:space="0" w:color="auto"/>
          </w:divBdr>
        </w:div>
        <w:div w:id="1317681733">
          <w:marLeft w:val="0"/>
          <w:marRight w:val="0"/>
          <w:marTop w:val="0"/>
          <w:marBottom w:val="0"/>
          <w:divBdr>
            <w:top w:val="none" w:sz="0" w:space="0" w:color="auto"/>
            <w:left w:val="none" w:sz="0" w:space="0" w:color="auto"/>
            <w:bottom w:val="none" w:sz="0" w:space="0" w:color="auto"/>
            <w:right w:val="none" w:sz="0" w:space="0" w:color="auto"/>
          </w:divBdr>
        </w:div>
        <w:div w:id="107629443">
          <w:marLeft w:val="0"/>
          <w:marRight w:val="0"/>
          <w:marTop w:val="0"/>
          <w:marBottom w:val="0"/>
          <w:divBdr>
            <w:top w:val="none" w:sz="0" w:space="0" w:color="auto"/>
            <w:left w:val="none" w:sz="0" w:space="0" w:color="auto"/>
            <w:bottom w:val="none" w:sz="0" w:space="0" w:color="auto"/>
            <w:right w:val="none" w:sz="0" w:space="0" w:color="auto"/>
          </w:divBdr>
        </w:div>
        <w:div w:id="193884942">
          <w:marLeft w:val="0"/>
          <w:marRight w:val="0"/>
          <w:marTop w:val="0"/>
          <w:marBottom w:val="0"/>
          <w:divBdr>
            <w:top w:val="none" w:sz="0" w:space="0" w:color="auto"/>
            <w:left w:val="none" w:sz="0" w:space="0" w:color="auto"/>
            <w:bottom w:val="none" w:sz="0" w:space="0" w:color="auto"/>
            <w:right w:val="none" w:sz="0" w:space="0" w:color="auto"/>
          </w:divBdr>
          <w:divsChild>
            <w:div w:id="481238085">
              <w:marLeft w:val="-75"/>
              <w:marRight w:val="0"/>
              <w:marTop w:val="30"/>
              <w:marBottom w:val="30"/>
              <w:divBdr>
                <w:top w:val="none" w:sz="0" w:space="0" w:color="auto"/>
                <w:left w:val="none" w:sz="0" w:space="0" w:color="auto"/>
                <w:bottom w:val="none" w:sz="0" w:space="0" w:color="auto"/>
                <w:right w:val="none" w:sz="0" w:space="0" w:color="auto"/>
              </w:divBdr>
              <w:divsChild>
                <w:div w:id="235633134">
                  <w:marLeft w:val="0"/>
                  <w:marRight w:val="0"/>
                  <w:marTop w:val="0"/>
                  <w:marBottom w:val="0"/>
                  <w:divBdr>
                    <w:top w:val="none" w:sz="0" w:space="0" w:color="auto"/>
                    <w:left w:val="none" w:sz="0" w:space="0" w:color="auto"/>
                    <w:bottom w:val="none" w:sz="0" w:space="0" w:color="auto"/>
                    <w:right w:val="none" w:sz="0" w:space="0" w:color="auto"/>
                  </w:divBdr>
                  <w:divsChild>
                    <w:div w:id="348678435">
                      <w:marLeft w:val="0"/>
                      <w:marRight w:val="0"/>
                      <w:marTop w:val="0"/>
                      <w:marBottom w:val="0"/>
                      <w:divBdr>
                        <w:top w:val="none" w:sz="0" w:space="0" w:color="auto"/>
                        <w:left w:val="none" w:sz="0" w:space="0" w:color="auto"/>
                        <w:bottom w:val="none" w:sz="0" w:space="0" w:color="auto"/>
                        <w:right w:val="none" w:sz="0" w:space="0" w:color="auto"/>
                      </w:divBdr>
                    </w:div>
                  </w:divsChild>
                </w:div>
                <w:div w:id="991106785">
                  <w:marLeft w:val="0"/>
                  <w:marRight w:val="0"/>
                  <w:marTop w:val="0"/>
                  <w:marBottom w:val="0"/>
                  <w:divBdr>
                    <w:top w:val="none" w:sz="0" w:space="0" w:color="auto"/>
                    <w:left w:val="none" w:sz="0" w:space="0" w:color="auto"/>
                    <w:bottom w:val="none" w:sz="0" w:space="0" w:color="auto"/>
                    <w:right w:val="none" w:sz="0" w:space="0" w:color="auto"/>
                  </w:divBdr>
                  <w:divsChild>
                    <w:div w:id="130027422">
                      <w:marLeft w:val="0"/>
                      <w:marRight w:val="0"/>
                      <w:marTop w:val="0"/>
                      <w:marBottom w:val="0"/>
                      <w:divBdr>
                        <w:top w:val="none" w:sz="0" w:space="0" w:color="auto"/>
                        <w:left w:val="none" w:sz="0" w:space="0" w:color="auto"/>
                        <w:bottom w:val="none" w:sz="0" w:space="0" w:color="auto"/>
                        <w:right w:val="none" w:sz="0" w:space="0" w:color="auto"/>
                      </w:divBdr>
                    </w:div>
                  </w:divsChild>
                </w:div>
                <w:div w:id="569194046">
                  <w:marLeft w:val="0"/>
                  <w:marRight w:val="0"/>
                  <w:marTop w:val="0"/>
                  <w:marBottom w:val="0"/>
                  <w:divBdr>
                    <w:top w:val="none" w:sz="0" w:space="0" w:color="auto"/>
                    <w:left w:val="none" w:sz="0" w:space="0" w:color="auto"/>
                    <w:bottom w:val="none" w:sz="0" w:space="0" w:color="auto"/>
                    <w:right w:val="none" w:sz="0" w:space="0" w:color="auto"/>
                  </w:divBdr>
                  <w:divsChild>
                    <w:div w:id="904604429">
                      <w:marLeft w:val="0"/>
                      <w:marRight w:val="0"/>
                      <w:marTop w:val="0"/>
                      <w:marBottom w:val="0"/>
                      <w:divBdr>
                        <w:top w:val="none" w:sz="0" w:space="0" w:color="auto"/>
                        <w:left w:val="none" w:sz="0" w:space="0" w:color="auto"/>
                        <w:bottom w:val="none" w:sz="0" w:space="0" w:color="auto"/>
                        <w:right w:val="none" w:sz="0" w:space="0" w:color="auto"/>
                      </w:divBdr>
                    </w:div>
                  </w:divsChild>
                </w:div>
                <w:div w:id="870335701">
                  <w:marLeft w:val="0"/>
                  <w:marRight w:val="0"/>
                  <w:marTop w:val="0"/>
                  <w:marBottom w:val="0"/>
                  <w:divBdr>
                    <w:top w:val="none" w:sz="0" w:space="0" w:color="auto"/>
                    <w:left w:val="none" w:sz="0" w:space="0" w:color="auto"/>
                    <w:bottom w:val="none" w:sz="0" w:space="0" w:color="auto"/>
                    <w:right w:val="none" w:sz="0" w:space="0" w:color="auto"/>
                  </w:divBdr>
                  <w:divsChild>
                    <w:div w:id="1228029587">
                      <w:marLeft w:val="0"/>
                      <w:marRight w:val="0"/>
                      <w:marTop w:val="0"/>
                      <w:marBottom w:val="0"/>
                      <w:divBdr>
                        <w:top w:val="none" w:sz="0" w:space="0" w:color="auto"/>
                        <w:left w:val="none" w:sz="0" w:space="0" w:color="auto"/>
                        <w:bottom w:val="none" w:sz="0" w:space="0" w:color="auto"/>
                        <w:right w:val="none" w:sz="0" w:space="0" w:color="auto"/>
                      </w:divBdr>
                    </w:div>
                  </w:divsChild>
                </w:div>
                <w:div w:id="1609238264">
                  <w:marLeft w:val="0"/>
                  <w:marRight w:val="0"/>
                  <w:marTop w:val="0"/>
                  <w:marBottom w:val="0"/>
                  <w:divBdr>
                    <w:top w:val="none" w:sz="0" w:space="0" w:color="auto"/>
                    <w:left w:val="none" w:sz="0" w:space="0" w:color="auto"/>
                    <w:bottom w:val="none" w:sz="0" w:space="0" w:color="auto"/>
                    <w:right w:val="none" w:sz="0" w:space="0" w:color="auto"/>
                  </w:divBdr>
                  <w:divsChild>
                    <w:div w:id="184172454">
                      <w:marLeft w:val="0"/>
                      <w:marRight w:val="0"/>
                      <w:marTop w:val="0"/>
                      <w:marBottom w:val="0"/>
                      <w:divBdr>
                        <w:top w:val="none" w:sz="0" w:space="0" w:color="auto"/>
                        <w:left w:val="none" w:sz="0" w:space="0" w:color="auto"/>
                        <w:bottom w:val="none" w:sz="0" w:space="0" w:color="auto"/>
                        <w:right w:val="none" w:sz="0" w:space="0" w:color="auto"/>
                      </w:divBdr>
                    </w:div>
                  </w:divsChild>
                </w:div>
                <w:div w:id="1525971370">
                  <w:marLeft w:val="0"/>
                  <w:marRight w:val="0"/>
                  <w:marTop w:val="0"/>
                  <w:marBottom w:val="0"/>
                  <w:divBdr>
                    <w:top w:val="none" w:sz="0" w:space="0" w:color="auto"/>
                    <w:left w:val="none" w:sz="0" w:space="0" w:color="auto"/>
                    <w:bottom w:val="none" w:sz="0" w:space="0" w:color="auto"/>
                    <w:right w:val="none" w:sz="0" w:space="0" w:color="auto"/>
                  </w:divBdr>
                  <w:divsChild>
                    <w:div w:id="1411191828">
                      <w:marLeft w:val="0"/>
                      <w:marRight w:val="0"/>
                      <w:marTop w:val="0"/>
                      <w:marBottom w:val="0"/>
                      <w:divBdr>
                        <w:top w:val="none" w:sz="0" w:space="0" w:color="auto"/>
                        <w:left w:val="none" w:sz="0" w:space="0" w:color="auto"/>
                        <w:bottom w:val="none" w:sz="0" w:space="0" w:color="auto"/>
                        <w:right w:val="none" w:sz="0" w:space="0" w:color="auto"/>
                      </w:divBdr>
                    </w:div>
                  </w:divsChild>
                </w:div>
                <w:div w:id="921179908">
                  <w:marLeft w:val="0"/>
                  <w:marRight w:val="0"/>
                  <w:marTop w:val="0"/>
                  <w:marBottom w:val="0"/>
                  <w:divBdr>
                    <w:top w:val="none" w:sz="0" w:space="0" w:color="auto"/>
                    <w:left w:val="none" w:sz="0" w:space="0" w:color="auto"/>
                    <w:bottom w:val="none" w:sz="0" w:space="0" w:color="auto"/>
                    <w:right w:val="none" w:sz="0" w:space="0" w:color="auto"/>
                  </w:divBdr>
                  <w:divsChild>
                    <w:div w:id="118493310">
                      <w:marLeft w:val="0"/>
                      <w:marRight w:val="0"/>
                      <w:marTop w:val="0"/>
                      <w:marBottom w:val="0"/>
                      <w:divBdr>
                        <w:top w:val="none" w:sz="0" w:space="0" w:color="auto"/>
                        <w:left w:val="none" w:sz="0" w:space="0" w:color="auto"/>
                        <w:bottom w:val="none" w:sz="0" w:space="0" w:color="auto"/>
                        <w:right w:val="none" w:sz="0" w:space="0" w:color="auto"/>
                      </w:divBdr>
                    </w:div>
                  </w:divsChild>
                </w:div>
                <w:div w:id="1933707229">
                  <w:marLeft w:val="0"/>
                  <w:marRight w:val="0"/>
                  <w:marTop w:val="0"/>
                  <w:marBottom w:val="0"/>
                  <w:divBdr>
                    <w:top w:val="none" w:sz="0" w:space="0" w:color="auto"/>
                    <w:left w:val="none" w:sz="0" w:space="0" w:color="auto"/>
                    <w:bottom w:val="none" w:sz="0" w:space="0" w:color="auto"/>
                    <w:right w:val="none" w:sz="0" w:space="0" w:color="auto"/>
                  </w:divBdr>
                  <w:divsChild>
                    <w:div w:id="658732340">
                      <w:marLeft w:val="0"/>
                      <w:marRight w:val="0"/>
                      <w:marTop w:val="0"/>
                      <w:marBottom w:val="0"/>
                      <w:divBdr>
                        <w:top w:val="none" w:sz="0" w:space="0" w:color="auto"/>
                        <w:left w:val="none" w:sz="0" w:space="0" w:color="auto"/>
                        <w:bottom w:val="none" w:sz="0" w:space="0" w:color="auto"/>
                        <w:right w:val="none" w:sz="0" w:space="0" w:color="auto"/>
                      </w:divBdr>
                    </w:div>
                  </w:divsChild>
                </w:div>
                <w:div w:id="911043508">
                  <w:marLeft w:val="0"/>
                  <w:marRight w:val="0"/>
                  <w:marTop w:val="0"/>
                  <w:marBottom w:val="0"/>
                  <w:divBdr>
                    <w:top w:val="none" w:sz="0" w:space="0" w:color="auto"/>
                    <w:left w:val="none" w:sz="0" w:space="0" w:color="auto"/>
                    <w:bottom w:val="none" w:sz="0" w:space="0" w:color="auto"/>
                    <w:right w:val="none" w:sz="0" w:space="0" w:color="auto"/>
                  </w:divBdr>
                  <w:divsChild>
                    <w:div w:id="593056265">
                      <w:marLeft w:val="0"/>
                      <w:marRight w:val="0"/>
                      <w:marTop w:val="0"/>
                      <w:marBottom w:val="0"/>
                      <w:divBdr>
                        <w:top w:val="none" w:sz="0" w:space="0" w:color="auto"/>
                        <w:left w:val="none" w:sz="0" w:space="0" w:color="auto"/>
                        <w:bottom w:val="none" w:sz="0" w:space="0" w:color="auto"/>
                        <w:right w:val="none" w:sz="0" w:space="0" w:color="auto"/>
                      </w:divBdr>
                    </w:div>
                  </w:divsChild>
                </w:div>
                <w:div w:id="1008564055">
                  <w:marLeft w:val="0"/>
                  <w:marRight w:val="0"/>
                  <w:marTop w:val="0"/>
                  <w:marBottom w:val="0"/>
                  <w:divBdr>
                    <w:top w:val="none" w:sz="0" w:space="0" w:color="auto"/>
                    <w:left w:val="none" w:sz="0" w:space="0" w:color="auto"/>
                    <w:bottom w:val="none" w:sz="0" w:space="0" w:color="auto"/>
                    <w:right w:val="none" w:sz="0" w:space="0" w:color="auto"/>
                  </w:divBdr>
                  <w:divsChild>
                    <w:div w:id="1877085813">
                      <w:marLeft w:val="0"/>
                      <w:marRight w:val="0"/>
                      <w:marTop w:val="0"/>
                      <w:marBottom w:val="0"/>
                      <w:divBdr>
                        <w:top w:val="none" w:sz="0" w:space="0" w:color="auto"/>
                        <w:left w:val="none" w:sz="0" w:space="0" w:color="auto"/>
                        <w:bottom w:val="none" w:sz="0" w:space="0" w:color="auto"/>
                        <w:right w:val="none" w:sz="0" w:space="0" w:color="auto"/>
                      </w:divBdr>
                    </w:div>
                  </w:divsChild>
                </w:div>
                <w:div w:id="1736198014">
                  <w:marLeft w:val="0"/>
                  <w:marRight w:val="0"/>
                  <w:marTop w:val="0"/>
                  <w:marBottom w:val="0"/>
                  <w:divBdr>
                    <w:top w:val="none" w:sz="0" w:space="0" w:color="auto"/>
                    <w:left w:val="none" w:sz="0" w:space="0" w:color="auto"/>
                    <w:bottom w:val="none" w:sz="0" w:space="0" w:color="auto"/>
                    <w:right w:val="none" w:sz="0" w:space="0" w:color="auto"/>
                  </w:divBdr>
                  <w:divsChild>
                    <w:div w:id="847985204">
                      <w:marLeft w:val="0"/>
                      <w:marRight w:val="0"/>
                      <w:marTop w:val="0"/>
                      <w:marBottom w:val="0"/>
                      <w:divBdr>
                        <w:top w:val="none" w:sz="0" w:space="0" w:color="auto"/>
                        <w:left w:val="none" w:sz="0" w:space="0" w:color="auto"/>
                        <w:bottom w:val="none" w:sz="0" w:space="0" w:color="auto"/>
                        <w:right w:val="none" w:sz="0" w:space="0" w:color="auto"/>
                      </w:divBdr>
                    </w:div>
                  </w:divsChild>
                </w:div>
                <w:div w:id="1013336449">
                  <w:marLeft w:val="0"/>
                  <w:marRight w:val="0"/>
                  <w:marTop w:val="0"/>
                  <w:marBottom w:val="0"/>
                  <w:divBdr>
                    <w:top w:val="none" w:sz="0" w:space="0" w:color="auto"/>
                    <w:left w:val="none" w:sz="0" w:space="0" w:color="auto"/>
                    <w:bottom w:val="none" w:sz="0" w:space="0" w:color="auto"/>
                    <w:right w:val="none" w:sz="0" w:space="0" w:color="auto"/>
                  </w:divBdr>
                  <w:divsChild>
                    <w:div w:id="2059937866">
                      <w:marLeft w:val="0"/>
                      <w:marRight w:val="0"/>
                      <w:marTop w:val="0"/>
                      <w:marBottom w:val="0"/>
                      <w:divBdr>
                        <w:top w:val="none" w:sz="0" w:space="0" w:color="auto"/>
                        <w:left w:val="none" w:sz="0" w:space="0" w:color="auto"/>
                        <w:bottom w:val="none" w:sz="0" w:space="0" w:color="auto"/>
                        <w:right w:val="none" w:sz="0" w:space="0" w:color="auto"/>
                      </w:divBdr>
                    </w:div>
                  </w:divsChild>
                </w:div>
                <w:div w:id="948439463">
                  <w:marLeft w:val="0"/>
                  <w:marRight w:val="0"/>
                  <w:marTop w:val="0"/>
                  <w:marBottom w:val="0"/>
                  <w:divBdr>
                    <w:top w:val="none" w:sz="0" w:space="0" w:color="auto"/>
                    <w:left w:val="none" w:sz="0" w:space="0" w:color="auto"/>
                    <w:bottom w:val="none" w:sz="0" w:space="0" w:color="auto"/>
                    <w:right w:val="none" w:sz="0" w:space="0" w:color="auto"/>
                  </w:divBdr>
                  <w:divsChild>
                    <w:div w:id="267394759">
                      <w:marLeft w:val="0"/>
                      <w:marRight w:val="0"/>
                      <w:marTop w:val="0"/>
                      <w:marBottom w:val="0"/>
                      <w:divBdr>
                        <w:top w:val="none" w:sz="0" w:space="0" w:color="auto"/>
                        <w:left w:val="none" w:sz="0" w:space="0" w:color="auto"/>
                        <w:bottom w:val="none" w:sz="0" w:space="0" w:color="auto"/>
                        <w:right w:val="none" w:sz="0" w:space="0" w:color="auto"/>
                      </w:divBdr>
                    </w:div>
                  </w:divsChild>
                </w:div>
                <w:div w:id="494227106">
                  <w:marLeft w:val="0"/>
                  <w:marRight w:val="0"/>
                  <w:marTop w:val="0"/>
                  <w:marBottom w:val="0"/>
                  <w:divBdr>
                    <w:top w:val="none" w:sz="0" w:space="0" w:color="auto"/>
                    <w:left w:val="none" w:sz="0" w:space="0" w:color="auto"/>
                    <w:bottom w:val="none" w:sz="0" w:space="0" w:color="auto"/>
                    <w:right w:val="none" w:sz="0" w:space="0" w:color="auto"/>
                  </w:divBdr>
                  <w:divsChild>
                    <w:div w:id="176844562">
                      <w:marLeft w:val="0"/>
                      <w:marRight w:val="0"/>
                      <w:marTop w:val="0"/>
                      <w:marBottom w:val="0"/>
                      <w:divBdr>
                        <w:top w:val="none" w:sz="0" w:space="0" w:color="auto"/>
                        <w:left w:val="none" w:sz="0" w:space="0" w:color="auto"/>
                        <w:bottom w:val="none" w:sz="0" w:space="0" w:color="auto"/>
                        <w:right w:val="none" w:sz="0" w:space="0" w:color="auto"/>
                      </w:divBdr>
                    </w:div>
                  </w:divsChild>
                </w:div>
                <w:div w:id="1882357004">
                  <w:marLeft w:val="0"/>
                  <w:marRight w:val="0"/>
                  <w:marTop w:val="0"/>
                  <w:marBottom w:val="0"/>
                  <w:divBdr>
                    <w:top w:val="none" w:sz="0" w:space="0" w:color="auto"/>
                    <w:left w:val="none" w:sz="0" w:space="0" w:color="auto"/>
                    <w:bottom w:val="none" w:sz="0" w:space="0" w:color="auto"/>
                    <w:right w:val="none" w:sz="0" w:space="0" w:color="auto"/>
                  </w:divBdr>
                  <w:divsChild>
                    <w:div w:id="494802905">
                      <w:marLeft w:val="0"/>
                      <w:marRight w:val="0"/>
                      <w:marTop w:val="0"/>
                      <w:marBottom w:val="0"/>
                      <w:divBdr>
                        <w:top w:val="none" w:sz="0" w:space="0" w:color="auto"/>
                        <w:left w:val="none" w:sz="0" w:space="0" w:color="auto"/>
                        <w:bottom w:val="none" w:sz="0" w:space="0" w:color="auto"/>
                        <w:right w:val="none" w:sz="0" w:space="0" w:color="auto"/>
                      </w:divBdr>
                    </w:div>
                  </w:divsChild>
                </w:div>
                <w:div w:id="803274899">
                  <w:marLeft w:val="0"/>
                  <w:marRight w:val="0"/>
                  <w:marTop w:val="0"/>
                  <w:marBottom w:val="0"/>
                  <w:divBdr>
                    <w:top w:val="none" w:sz="0" w:space="0" w:color="auto"/>
                    <w:left w:val="none" w:sz="0" w:space="0" w:color="auto"/>
                    <w:bottom w:val="none" w:sz="0" w:space="0" w:color="auto"/>
                    <w:right w:val="none" w:sz="0" w:space="0" w:color="auto"/>
                  </w:divBdr>
                  <w:divsChild>
                    <w:div w:id="1921593702">
                      <w:marLeft w:val="0"/>
                      <w:marRight w:val="0"/>
                      <w:marTop w:val="0"/>
                      <w:marBottom w:val="0"/>
                      <w:divBdr>
                        <w:top w:val="none" w:sz="0" w:space="0" w:color="auto"/>
                        <w:left w:val="none" w:sz="0" w:space="0" w:color="auto"/>
                        <w:bottom w:val="none" w:sz="0" w:space="0" w:color="auto"/>
                        <w:right w:val="none" w:sz="0" w:space="0" w:color="auto"/>
                      </w:divBdr>
                    </w:div>
                  </w:divsChild>
                </w:div>
                <w:div w:id="2014146230">
                  <w:marLeft w:val="0"/>
                  <w:marRight w:val="0"/>
                  <w:marTop w:val="0"/>
                  <w:marBottom w:val="0"/>
                  <w:divBdr>
                    <w:top w:val="none" w:sz="0" w:space="0" w:color="auto"/>
                    <w:left w:val="none" w:sz="0" w:space="0" w:color="auto"/>
                    <w:bottom w:val="none" w:sz="0" w:space="0" w:color="auto"/>
                    <w:right w:val="none" w:sz="0" w:space="0" w:color="auto"/>
                  </w:divBdr>
                  <w:divsChild>
                    <w:div w:id="3635594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06806366">
          <w:marLeft w:val="0"/>
          <w:marRight w:val="0"/>
          <w:marTop w:val="0"/>
          <w:marBottom w:val="0"/>
          <w:divBdr>
            <w:top w:val="none" w:sz="0" w:space="0" w:color="auto"/>
            <w:left w:val="none" w:sz="0" w:space="0" w:color="auto"/>
            <w:bottom w:val="none" w:sz="0" w:space="0" w:color="auto"/>
            <w:right w:val="none" w:sz="0" w:space="0" w:color="auto"/>
          </w:divBdr>
        </w:div>
        <w:div w:id="373431520">
          <w:marLeft w:val="0"/>
          <w:marRight w:val="0"/>
          <w:marTop w:val="0"/>
          <w:marBottom w:val="0"/>
          <w:divBdr>
            <w:top w:val="none" w:sz="0" w:space="0" w:color="auto"/>
            <w:left w:val="none" w:sz="0" w:space="0" w:color="auto"/>
            <w:bottom w:val="none" w:sz="0" w:space="0" w:color="auto"/>
            <w:right w:val="none" w:sz="0" w:space="0" w:color="auto"/>
          </w:divBdr>
          <w:divsChild>
            <w:div w:id="883445434">
              <w:marLeft w:val="0"/>
              <w:marRight w:val="0"/>
              <w:marTop w:val="0"/>
              <w:marBottom w:val="0"/>
              <w:divBdr>
                <w:top w:val="none" w:sz="0" w:space="0" w:color="auto"/>
                <w:left w:val="none" w:sz="0" w:space="0" w:color="auto"/>
                <w:bottom w:val="none" w:sz="0" w:space="0" w:color="auto"/>
                <w:right w:val="none" w:sz="0" w:space="0" w:color="auto"/>
              </w:divBdr>
            </w:div>
            <w:div w:id="1344699094">
              <w:marLeft w:val="0"/>
              <w:marRight w:val="0"/>
              <w:marTop w:val="0"/>
              <w:marBottom w:val="0"/>
              <w:divBdr>
                <w:top w:val="none" w:sz="0" w:space="0" w:color="auto"/>
                <w:left w:val="none" w:sz="0" w:space="0" w:color="auto"/>
                <w:bottom w:val="none" w:sz="0" w:space="0" w:color="auto"/>
                <w:right w:val="none" w:sz="0" w:space="0" w:color="auto"/>
              </w:divBdr>
            </w:div>
            <w:div w:id="452334567">
              <w:marLeft w:val="0"/>
              <w:marRight w:val="0"/>
              <w:marTop w:val="0"/>
              <w:marBottom w:val="0"/>
              <w:divBdr>
                <w:top w:val="none" w:sz="0" w:space="0" w:color="auto"/>
                <w:left w:val="none" w:sz="0" w:space="0" w:color="auto"/>
                <w:bottom w:val="none" w:sz="0" w:space="0" w:color="auto"/>
                <w:right w:val="none" w:sz="0" w:space="0" w:color="auto"/>
              </w:divBdr>
            </w:div>
            <w:div w:id="516508187">
              <w:marLeft w:val="0"/>
              <w:marRight w:val="0"/>
              <w:marTop w:val="0"/>
              <w:marBottom w:val="0"/>
              <w:divBdr>
                <w:top w:val="none" w:sz="0" w:space="0" w:color="auto"/>
                <w:left w:val="none" w:sz="0" w:space="0" w:color="auto"/>
                <w:bottom w:val="none" w:sz="0" w:space="0" w:color="auto"/>
                <w:right w:val="none" w:sz="0" w:space="0" w:color="auto"/>
              </w:divBdr>
            </w:div>
            <w:div w:id="1361275002">
              <w:marLeft w:val="0"/>
              <w:marRight w:val="0"/>
              <w:marTop w:val="0"/>
              <w:marBottom w:val="0"/>
              <w:divBdr>
                <w:top w:val="none" w:sz="0" w:space="0" w:color="auto"/>
                <w:left w:val="none" w:sz="0" w:space="0" w:color="auto"/>
                <w:bottom w:val="none" w:sz="0" w:space="0" w:color="auto"/>
                <w:right w:val="none" w:sz="0" w:space="0" w:color="auto"/>
              </w:divBdr>
            </w:div>
            <w:div w:id="676348353">
              <w:marLeft w:val="0"/>
              <w:marRight w:val="0"/>
              <w:marTop w:val="0"/>
              <w:marBottom w:val="0"/>
              <w:divBdr>
                <w:top w:val="none" w:sz="0" w:space="0" w:color="auto"/>
                <w:left w:val="none" w:sz="0" w:space="0" w:color="auto"/>
                <w:bottom w:val="none" w:sz="0" w:space="0" w:color="auto"/>
                <w:right w:val="none" w:sz="0" w:space="0" w:color="auto"/>
              </w:divBdr>
            </w:div>
            <w:div w:id="278611880">
              <w:marLeft w:val="0"/>
              <w:marRight w:val="0"/>
              <w:marTop w:val="0"/>
              <w:marBottom w:val="0"/>
              <w:divBdr>
                <w:top w:val="none" w:sz="0" w:space="0" w:color="auto"/>
                <w:left w:val="none" w:sz="0" w:space="0" w:color="auto"/>
                <w:bottom w:val="none" w:sz="0" w:space="0" w:color="auto"/>
                <w:right w:val="none" w:sz="0" w:space="0" w:color="auto"/>
              </w:divBdr>
            </w:div>
            <w:div w:id="83035913">
              <w:marLeft w:val="0"/>
              <w:marRight w:val="0"/>
              <w:marTop w:val="0"/>
              <w:marBottom w:val="0"/>
              <w:divBdr>
                <w:top w:val="none" w:sz="0" w:space="0" w:color="auto"/>
                <w:left w:val="none" w:sz="0" w:space="0" w:color="auto"/>
                <w:bottom w:val="none" w:sz="0" w:space="0" w:color="auto"/>
                <w:right w:val="none" w:sz="0" w:space="0" w:color="auto"/>
              </w:divBdr>
            </w:div>
            <w:div w:id="533931327">
              <w:marLeft w:val="0"/>
              <w:marRight w:val="0"/>
              <w:marTop w:val="0"/>
              <w:marBottom w:val="0"/>
              <w:divBdr>
                <w:top w:val="none" w:sz="0" w:space="0" w:color="auto"/>
                <w:left w:val="none" w:sz="0" w:space="0" w:color="auto"/>
                <w:bottom w:val="none" w:sz="0" w:space="0" w:color="auto"/>
                <w:right w:val="none" w:sz="0" w:space="0" w:color="auto"/>
              </w:divBdr>
            </w:div>
            <w:div w:id="1569221993">
              <w:marLeft w:val="0"/>
              <w:marRight w:val="0"/>
              <w:marTop w:val="0"/>
              <w:marBottom w:val="0"/>
              <w:divBdr>
                <w:top w:val="none" w:sz="0" w:space="0" w:color="auto"/>
                <w:left w:val="none" w:sz="0" w:space="0" w:color="auto"/>
                <w:bottom w:val="none" w:sz="0" w:space="0" w:color="auto"/>
                <w:right w:val="none" w:sz="0" w:space="0" w:color="auto"/>
              </w:divBdr>
            </w:div>
            <w:div w:id="101072408">
              <w:marLeft w:val="0"/>
              <w:marRight w:val="0"/>
              <w:marTop w:val="0"/>
              <w:marBottom w:val="0"/>
              <w:divBdr>
                <w:top w:val="none" w:sz="0" w:space="0" w:color="auto"/>
                <w:left w:val="none" w:sz="0" w:space="0" w:color="auto"/>
                <w:bottom w:val="none" w:sz="0" w:space="0" w:color="auto"/>
                <w:right w:val="none" w:sz="0" w:space="0" w:color="auto"/>
              </w:divBdr>
            </w:div>
            <w:div w:id="818302746">
              <w:marLeft w:val="0"/>
              <w:marRight w:val="0"/>
              <w:marTop w:val="0"/>
              <w:marBottom w:val="0"/>
              <w:divBdr>
                <w:top w:val="none" w:sz="0" w:space="0" w:color="auto"/>
                <w:left w:val="none" w:sz="0" w:space="0" w:color="auto"/>
                <w:bottom w:val="none" w:sz="0" w:space="0" w:color="auto"/>
                <w:right w:val="none" w:sz="0" w:space="0" w:color="auto"/>
              </w:divBdr>
            </w:div>
            <w:div w:id="257838483">
              <w:marLeft w:val="0"/>
              <w:marRight w:val="0"/>
              <w:marTop w:val="0"/>
              <w:marBottom w:val="0"/>
              <w:divBdr>
                <w:top w:val="none" w:sz="0" w:space="0" w:color="auto"/>
                <w:left w:val="none" w:sz="0" w:space="0" w:color="auto"/>
                <w:bottom w:val="none" w:sz="0" w:space="0" w:color="auto"/>
                <w:right w:val="none" w:sz="0" w:space="0" w:color="auto"/>
              </w:divBdr>
            </w:div>
            <w:div w:id="360668492">
              <w:marLeft w:val="0"/>
              <w:marRight w:val="0"/>
              <w:marTop w:val="0"/>
              <w:marBottom w:val="0"/>
              <w:divBdr>
                <w:top w:val="none" w:sz="0" w:space="0" w:color="auto"/>
                <w:left w:val="none" w:sz="0" w:space="0" w:color="auto"/>
                <w:bottom w:val="none" w:sz="0" w:space="0" w:color="auto"/>
                <w:right w:val="none" w:sz="0" w:space="0" w:color="auto"/>
              </w:divBdr>
            </w:div>
            <w:div w:id="1281573169">
              <w:marLeft w:val="0"/>
              <w:marRight w:val="0"/>
              <w:marTop w:val="0"/>
              <w:marBottom w:val="0"/>
              <w:divBdr>
                <w:top w:val="none" w:sz="0" w:space="0" w:color="auto"/>
                <w:left w:val="none" w:sz="0" w:space="0" w:color="auto"/>
                <w:bottom w:val="none" w:sz="0" w:space="0" w:color="auto"/>
                <w:right w:val="none" w:sz="0" w:space="0" w:color="auto"/>
              </w:divBdr>
            </w:div>
          </w:divsChild>
        </w:div>
        <w:div w:id="1031538074">
          <w:marLeft w:val="0"/>
          <w:marRight w:val="0"/>
          <w:marTop w:val="0"/>
          <w:marBottom w:val="0"/>
          <w:divBdr>
            <w:top w:val="none" w:sz="0" w:space="0" w:color="auto"/>
            <w:left w:val="none" w:sz="0" w:space="0" w:color="auto"/>
            <w:bottom w:val="none" w:sz="0" w:space="0" w:color="auto"/>
            <w:right w:val="none" w:sz="0" w:space="0" w:color="auto"/>
          </w:divBdr>
        </w:div>
        <w:div w:id="1697080498">
          <w:marLeft w:val="0"/>
          <w:marRight w:val="0"/>
          <w:marTop w:val="0"/>
          <w:marBottom w:val="0"/>
          <w:divBdr>
            <w:top w:val="none" w:sz="0" w:space="0" w:color="auto"/>
            <w:left w:val="none" w:sz="0" w:space="0" w:color="auto"/>
            <w:bottom w:val="none" w:sz="0" w:space="0" w:color="auto"/>
            <w:right w:val="none" w:sz="0" w:space="0" w:color="auto"/>
          </w:divBdr>
        </w:div>
        <w:div w:id="466096378">
          <w:marLeft w:val="0"/>
          <w:marRight w:val="0"/>
          <w:marTop w:val="0"/>
          <w:marBottom w:val="0"/>
          <w:divBdr>
            <w:top w:val="none" w:sz="0" w:space="0" w:color="auto"/>
            <w:left w:val="none" w:sz="0" w:space="0" w:color="auto"/>
            <w:bottom w:val="none" w:sz="0" w:space="0" w:color="auto"/>
            <w:right w:val="none" w:sz="0" w:space="0" w:color="auto"/>
          </w:divBdr>
        </w:div>
        <w:div w:id="1696616026">
          <w:marLeft w:val="0"/>
          <w:marRight w:val="0"/>
          <w:marTop w:val="0"/>
          <w:marBottom w:val="0"/>
          <w:divBdr>
            <w:top w:val="none" w:sz="0" w:space="0" w:color="auto"/>
            <w:left w:val="none" w:sz="0" w:space="0" w:color="auto"/>
            <w:bottom w:val="none" w:sz="0" w:space="0" w:color="auto"/>
            <w:right w:val="none" w:sz="0" w:space="0" w:color="auto"/>
          </w:divBdr>
          <w:divsChild>
            <w:div w:id="234322601">
              <w:marLeft w:val="-75"/>
              <w:marRight w:val="0"/>
              <w:marTop w:val="30"/>
              <w:marBottom w:val="30"/>
              <w:divBdr>
                <w:top w:val="none" w:sz="0" w:space="0" w:color="auto"/>
                <w:left w:val="none" w:sz="0" w:space="0" w:color="auto"/>
                <w:bottom w:val="none" w:sz="0" w:space="0" w:color="auto"/>
                <w:right w:val="none" w:sz="0" w:space="0" w:color="auto"/>
              </w:divBdr>
              <w:divsChild>
                <w:div w:id="1505169302">
                  <w:marLeft w:val="0"/>
                  <w:marRight w:val="0"/>
                  <w:marTop w:val="0"/>
                  <w:marBottom w:val="0"/>
                  <w:divBdr>
                    <w:top w:val="none" w:sz="0" w:space="0" w:color="auto"/>
                    <w:left w:val="none" w:sz="0" w:space="0" w:color="auto"/>
                    <w:bottom w:val="none" w:sz="0" w:space="0" w:color="auto"/>
                    <w:right w:val="none" w:sz="0" w:space="0" w:color="auto"/>
                  </w:divBdr>
                  <w:divsChild>
                    <w:div w:id="1120225668">
                      <w:marLeft w:val="0"/>
                      <w:marRight w:val="0"/>
                      <w:marTop w:val="0"/>
                      <w:marBottom w:val="0"/>
                      <w:divBdr>
                        <w:top w:val="none" w:sz="0" w:space="0" w:color="auto"/>
                        <w:left w:val="none" w:sz="0" w:space="0" w:color="auto"/>
                        <w:bottom w:val="none" w:sz="0" w:space="0" w:color="auto"/>
                        <w:right w:val="none" w:sz="0" w:space="0" w:color="auto"/>
                      </w:divBdr>
                    </w:div>
                  </w:divsChild>
                </w:div>
                <w:div w:id="228270094">
                  <w:marLeft w:val="0"/>
                  <w:marRight w:val="0"/>
                  <w:marTop w:val="0"/>
                  <w:marBottom w:val="0"/>
                  <w:divBdr>
                    <w:top w:val="none" w:sz="0" w:space="0" w:color="auto"/>
                    <w:left w:val="none" w:sz="0" w:space="0" w:color="auto"/>
                    <w:bottom w:val="none" w:sz="0" w:space="0" w:color="auto"/>
                    <w:right w:val="none" w:sz="0" w:space="0" w:color="auto"/>
                  </w:divBdr>
                  <w:divsChild>
                    <w:div w:id="1973292971">
                      <w:marLeft w:val="0"/>
                      <w:marRight w:val="0"/>
                      <w:marTop w:val="0"/>
                      <w:marBottom w:val="0"/>
                      <w:divBdr>
                        <w:top w:val="none" w:sz="0" w:space="0" w:color="auto"/>
                        <w:left w:val="none" w:sz="0" w:space="0" w:color="auto"/>
                        <w:bottom w:val="none" w:sz="0" w:space="0" w:color="auto"/>
                        <w:right w:val="none" w:sz="0" w:space="0" w:color="auto"/>
                      </w:divBdr>
                    </w:div>
                  </w:divsChild>
                </w:div>
                <w:div w:id="1027369947">
                  <w:marLeft w:val="0"/>
                  <w:marRight w:val="0"/>
                  <w:marTop w:val="0"/>
                  <w:marBottom w:val="0"/>
                  <w:divBdr>
                    <w:top w:val="none" w:sz="0" w:space="0" w:color="auto"/>
                    <w:left w:val="none" w:sz="0" w:space="0" w:color="auto"/>
                    <w:bottom w:val="none" w:sz="0" w:space="0" w:color="auto"/>
                    <w:right w:val="none" w:sz="0" w:space="0" w:color="auto"/>
                  </w:divBdr>
                  <w:divsChild>
                    <w:div w:id="1050962970">
                      <w:marLeft w:val="0"/>
                      <w:marRight w:val="0"/>
                      <w:marTop w:val="0"/>
                      <w:marBottom w:val="0"/>
                      <w:divBdr>
                        <w:top w:val="none" w:sz="0" w:space="0" w:color="auto"/>
                        <w:left w:val="none" w:sz="0" w:space="0" w:color="auto"/>
                        <w:bottom w:val="none" w:sz="0" w:space="0" w:color="auto"/>
                        <w:right w:val="none" w:sz="0" w:space="0" w:color="auto"/>
                      </w:divBdr>
                    </w:div>
                  </w:divsChild>
                </w:div>
                <w:div w:id="834956353">
                  <w:marLeft w:val="0"/>
                  <w:marRight w:val="0"/>
                  <w:marTop w:val="0"/>
                  <w:marBottom w:val="0"/>
                  <w:divBdr>
                    <w:top w:val="none" w:sz="0" w:space="0" w:color="auto"/>
                    <w:left w:val="none" w:sz="0" w:space="0" w:color="auto"/>
                    <w:bottom w:val="none" w:sz="0" w:space="0" w:color="auto"/>
                    <w:right w:val="none" w:sz="0" w:space="0" w:color="auto"/>
                  </w:divBdr>
                  <w:divsChild>
                    <w:div w:id="1274943991">
                      <w:marLeft w:val="0"/>
                      <w:marRight w:val="0"/>
                      <w:marTop w:val="0"/>
                      <w:marBottom w:val="0"/>
                      <w:divBdr>
                        <w:top w:val="none" w:sz="0" w:space="0" w:color="auto"/>
                        <w:left w:val="none" w:sz="0" w:space="0" w:color="auto"/>
                        <w:bottom w:val="none" w:sz="0" w:space="0" w:color="auto"/>
                        <w:right w:val="none" w:sz="0" w:space="0" w:color="auto"/>
                      </w:divBdr>
                    </w:div>
                  </w:divsChild>
                </w:div>
                <w:div w:id="1590507732">
                  <w:marLeft w:val="0"/>
                  <w:marRight w:val="0"/>
                  <w:marTop w:val="0"/>
                  <w:marBottom w:val="0"/>
                  <w:divBdr>
                    <w:top w:val="none" w:sz="0" w:space="0" w:color="auto"/>
                    <w:left w:val="none" w:sz="0" w:space="0" w:color="auto"/>
                    <w:bottom w:val="none" w:sz="0" w:space="0" w:color="auto"/>
                    <w:right w:val="none" w:sz="0" w:space="0" w:color="auto"/>
                  </w:divBdr>
                  <w:divsChild>
                    <w:div w:id="788626610">
                      <w:marLeft w:val="0"/>
                      <w:marRight w:val="0"/>
                      <w:marTop w:val="0"/>
                      <w:marBottom w:val="0"/>
                      <w:divBdr>
                        <w:top w:val="none" w:sz="0" w:space="0" w:color="auto"/>
                        <w:left w:val="none" w:sz="0" w:space="0" w:color="auto"/>
                        <w:bottom w:val="none" w:sz="0" w:space="0" w:color="auto"/>
                        <w:right w:val="none" w:sz="0" w:space="0" w:color="auto"/>
                      </w:divBdr>
                    </w:div>
                  </w:divsChild>
                </w:div>
                <w:div w:id="1929315037">
                  <w:marLeft w:val="0"/>
                  <w:marRight w:val="0"/>
                  <w:marTop w:val="0"/>
                  <w:marBottom w:val="0"/>
                  <w:divBdr>
                    <w:top w:val="none" w:sz="0" w:space="0" w:color="auto"/>
                    <w:left w:val="none" w:sz="0" w:space="0" w:color="auto"/>
                    <w:bottom w:val="none" w:sz="0" w:space="0" w:color="auto"/>
                    <w:right w:val="none" w:sz="0" w:space="0" w:color="auto"/>
                  </w:divBdr>
                  <w:divsChild>
                    <w:div w:id="950666253">
                      <w:marLeft w:val="0"/>
                      <w:marRight w:val="0"/>
                      <w:marTop w:val="0"/>
                      <w:marBottom w:val="0"/>
                      <w:divBdr>
                        <w:top w:val="none" w:sz="0" w:space="0" w:color="auto"/>
                        <w:left w:val="none" w:sz="0" w:space="0" w:color="auto"/>
                        <w:bottom w:val="none" w:sz="0" w:space="0" w:color="auto"/>
                        <w:right w:val="none" w:sz="0" w:space="0" w:color="auto"/>
                      </w:divBdr>
                    </w:div>
                  </w:divsChild>
                </w:div>
                <w:div w:id="1729108434">
                  <w:marLeft w:val="0"/>
                  <w:marRight w:val="0"/>
                  <w:marTop w:val="0"/>
                  <w:marBottom w:val="0"/>
                  <w:divBdr>
                    <w:top w:val="none" w:sz="0" w:space="0" w:color="auto"/>
                    <w:left w:val="none" w:sz="0" w:space="0" w:color="auto"/>
                    <w:bottom w:val="none" w:sz="0" w:space="0" w:color="auto"/>
                    <w:right w:val="none" w:sz="0" w:space="0" w:color="auto"/>
                  </w:divBdr>
                  <w:divsChild>
                    <w:div w:id="1758557996">
                      <w:marLeft w:val="0"/>
                      <w:marRight w:val="0"/>
                      <w:marTop w:val="0"/>
                      <w:marBottom w:val="0"/>
                      <w:divBdr>
                        <w:top w:val="none" w:sz="0" w:space="0" w:color="auto"/>
                        <w:left w:val="none" w:sz="0" w:space="0" w:color="auto"/>
                        <w:bottom w:val="none" w:sz="0" w:space="0" w:color="auto"/>
                        <w:right w:val="none" w:sz="0" w:space="0" w:color="auto"/>
                      </w:divBdr>
                    </w:div>
                    <w:div w:id="2000501582">
                      <w:marLeft w:val="0"/>
                      <w:marRight w:val="0"/>
                      <w:marTop w:val="0"/>
                      <w:marBottom w:val="0"/>
                      <w:divBdr>
                        <w:top w:val="none" w:sz="0" w:space="0" w:color="auto"/>
                        <w:left w:val="none" w:sz="0" w:space="0" w:color="auto"/>
                        <w:bottom w:val="none" w:sz="0" w:space="0" w:color="auto"/>
                        <w:right w:val="none" w:sz="0" w:space="0" w:color="auto"/>
                      </w:divBdr>
                    </w:div>
                    <w:div w:id="1053046557">
                      <w:marLeft w:val="0"/>
                      <w:marRight w:val="0"/>
                      <w:marTop w:val="0"/>
                      <w:marBottom w:val="0"/>
                      <w:divBdr>
                        <w:top w:val="none" w:sz="0" w:space="0" w:color="auto"/>
                        <w:left w:val="none" w:sz="0" w:space="0" w:color="auto"/>
                        <w:bottom w:val="none" w:sz="0" w:space="0" w:color="auto"/>
                        <w:right w:val="none" w:sz="0" w:space="0" w:color="auto"/>
                      </w:divBdr>
                    </w:div>
                  </w:divsChild>
                </w:div>
                <w:div w:id="1538156175">
                  <w:marLeft w:val="0"/>
                  <w:marRight w:val="0"/>
                  <w:marTop w:val="0"/>
                  <w:marBottom w:val="0"/>
                  <w:divBdr>
                    <w:top w:val="none" w:sz="0" w:space="0" w:color="auto"/>
                    <w:left w:val="none" w:sz="0" w:space="0" w:color="auto"/>
                    <w:bottom w:val="none" w:sz="0" w:space="0" w:color="auto"/>
                    <w:right w:val="none" w:sz="0" w:space="0" w:color="auto"/>
                  </w:divBdr>
                  <w:divsChild>
                    <w:div w:id="716783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8005117">
          <w:marLeft w:val="0"/>
          <w:marRight w:val="0"/>
          <w:marTop w:val="0"/>
          <w:marBottom w:val="0"/>
          <w:divBdr>
            <w:top w:val="none" w:sz="0" w:space="0" w:color="auto"/>
            <w:left w:val="none" w:sz="0" w:space="0" w:color="auto"/>
            <w:bottom w:val="none" w:sz="0" w:space="0" w:color="auto"/>
            <w:right w:val="none" w:sz="0" w:space="0" w:color="auto"/>
          </w:divBdr>
        </w:div>
        <w:div w:id="1543177424">
          <w:marLeft w:val="0"/>
          <w:marRight w:val="0"/>
          <w:marTop w:val="0"/>
          <w:marBottom w:val="0"/>
          <w:divBdr>
            <w:top w:val="none" w:sz="0" w:space="0" w:color="auto"/>
            <w:left w:val="none" w:sz="0" w:space="0" w:color="auto"/>
            <w:bottom w:val="none" w:sz="0" w:space="0" w:color="auto"/>
            <w:right w:val="none" w:sz="0" w:space="0" w:color="auto"/>
          </w:divBdr>
        </w:div>
        <w:div w:id="963727457">
          <w:marLeft w:val="0"/>
          <w:marRight w:val="0"/>
          <w:marTop w:val="0"/>
          <w:marBottom w:val="0"/>
          <w:divBdr>
            <w:top w:val="none" w:sz="0" w:space="0" w:color="auto"/>
            <w:left w:val="none" w:sz="0" w:space="0" w:color="auto"/>
            <w:bottom w:val="none" w:sz="0" w:space="0" w:color="auto"/>
            <w:right w:val="none" w:sz="0" w:space="0" w:color="auto"/>
          </w:divBdr>
        </w:div>
        <w:div w:id="963510998">
          <w:marLeft w:val="0"/>
          <w:marRight w:val="0"/>
          <w:marTop w:val="0"/>
          <w:marBottom w:val="0"/>
          <w:divBdr>
            <w:top w:val="none" w:sz="0" w:space="0" w:color="auto"/>
            <w:left w:val="none" w:sz="0" w:space="0" w:color="auto"/>
            <w:bottom w:val="none" w:sz="0" w:space="0" w:color="auto"/>
            <w:right w:val="none" w:sz="0" w:space="0" w:color="auto"/>
          </w:divBdr>
        </w:div>
        <w:div w:id="284701098">
          <w:marLeft w:val="0"/>
          <w:marRight w:val="0"/>
          <w:marTop w:val="0"/>
          <w:marBottom w:val="0"/>
          <w:divBdr>
            <w:top w:val="none" w:sz="0" w:space="0" w:color="auto"/>
            <w:left w:val="none" w:sz="0" w:space="0" w:color="auto"/>
            <w:bottom w:val="none" w:sz="0" w:space="0" w:color="auto"/>
            <w:right w:val="none" w:sz="0" w:space="0" w:color="auto"/>
          </w:divBdr>
          <w:divsChild>
            <w:div w:id="2021467459">
              <w:marLeft w:val="-75"/>
              <w:marRight w:val="0"/>
              <w:marTop w:val="30"/>
              <w:marBottom w:val="30"/>
              <w:divBdr>
                <w:top w:val="none" w:sz="0" w:space="0" w:color="auto"/>
                <w:left w:val="none" w:sz="0" w:space="0" w:color="auto"/>
                <w:bottom w:val="none" w:sz="0" w:space="0" w:color="auto"/>
                <w:right w:val="none" w:sz="0" w:space="0" w:color="auto"/>
              </w:divBdr>
              <w:divsChild>
                <w:div w:id="29039220">
                  <w:marLeft w:val="0"/>
                  <w:marRight w:val="0"/>
                  <w:marTop w:val="0"/>
                  <w:marBottom w:val="0"/>
                  <w:divBdr>
                    <w:top w:val="none" w:sz="0" w:space="0" w:color="auto"/>
                    <w:left w:val="none" w:sz="0" w:space="0" w:color="auto"/>
                    <w:bottom w:val="none" w:sz="0" w:space="0" w:color="auto"/>
                    <w:right w:val="none" w:sz="0" w:space="0" w:color="auto"/>
                  </w:divBdr>
                  <w:divsChild>
                    <w:div w:id="13119641">
                      <w:marLeft w:val="0"/>
                      <w:marRight w:val="0"/>
                      <w:marTop w:val="0"/>
                      <w:marBottom w:val="0"/>
                      <w:divBdr>
                        <w:top w:val="none" w:sz="0" w:space="0" w:color="auto"/>
                        <w:left w:val="none" w:sz="0" w:space="0" w:color="auto"/>
                        <w:bottom w:val="none" w:sz="0" w:space="0" w:color="auto"/>
                        <w:right w:val="none" w:sz="0" w:space="0" w:color="auto"/>
                      </w:divBdr>
                    </w:div>
                  </w:divsChild>
                </w:div>
                <w:div w:id="1848901877">
                  <w:marLeft w:val="0"/>
                  <w:marRight w:val="0"/>
                  <w:marTop w:val="0"/>
                  <w:marBottom w:val="0"/>
                  <w:divBdr>
                    <w:top w:val="none" w:sz="0" w:space="0" w:color="auto"/>
                    <w:left w:val="none" w:sz="0" w:space="0" w:color="auto"/>
                    <w:bottom w:val="none" w:sz="0" w:space="0" w:color="auto"/>
                    <w:right w:val="none" w:sz="0" w:space="0" w:color="auto"/>
                  </w:divBdr>
                  <w:divsChild>
                    <w:div w:id="1234504771">
                      <w:marLeft w:val="0"/>
                      <w:marRight w:val="0"/>
                      <w:marTop w:val="0"/>
                      <w:marBottom w:val="0"/>
                      <w:divBdr>
                        <w:top w:val="none" w:sz="0" w:space="0" w:color="auto"/>
                        <w:left w:val="none" w:sz="0" w:space="0" w:color="auto"/>
                        <w:bottom w:val="none" w:sz="0" w:space="0" w:color="auto"/>
                        <w:right w:val="none" w:sz="0" w:space="0" w:color="auto"/>
                      </w:divBdr>
                    </w:div>
                  </w:divsChild>
                </w:div>
                <w:div w:id="1806120290">
                  <w:marLeft w:val="0"/>
                  <w:marRight w:val="0"/>
                  <w:marTop w:val="0"/>
                  <w:marBottom w:val="0"/>
                  <w:divBdr>
                    <w:top w:val="none" w:sz="0" w:space="0" w:color="auto"/>
                    <w:left w:val="none" w:sz="0" w:space="0" w:color="auto"/>
                    <w:bottom w:val="none" w:sz="0" w:space="0" w:color="auto"/>
                    <w:right w:val="none" w:sz="0" w:space="0" w:color="auto"/>
                  </w:divBdr>
                  <w:divsChild>
                    <w:div w:id="1890916019">
                      <w:marLeft w:val="0"/>
                      <w:marRight w:val="0"/>
                      <w:marTop w:val="0"/>
                      <w:marBottom w:val="0"/>
                      <w:divBdr>
                        <w:top w:val="none" w:sz="0" w:space="0" w:color="auto"/>
                        <w:left w:val="none" w:sz="0" w:space="0" w:color="auto"/>
                        <w:bottom w:val="none" w:sz="0" w:space="0" w:color="auto"/>
                        <w:right w:val="none" w:sz="0" w:space="0" w:color="auto"/>
                      </w:divBdr>
                    </w:div>
                  </w:divsChild>
                </w:div>
                <w:div w:id="952831634">
                  <w:marLeft w:val="0"/>
                  <w:marRight w:val="0"/>
                  <w:marTop w:val="0"/>
                  <w:marBottom w:val="0"/>
                  <w:divBdr>
                    <w:top w:val="none" w:sz="0" w:space="0" w:color="auto"/>
                    <w:left w:val="none" w:sz="0" w:space="0" w:color="auto"/>
                    <w:bottom w:val="none" w:sz="0" w:space="0" w:color="auto"/>
                    <w:right w:val="none" w:sz="0" w:space="0" w:color="auto"/>
                  </w:divBdr>
                  <w:divsChild>
                    <w:div w:id="1596940453">
                      <w:marLeft w:val="0"/>
                      <w:marRight w:val="0"/>
                      <w:marTop w:val="0"/>
                      <w:marBottom w:val="0"/>
                      <w:divBdr>
                        <w:top w:val="none" w:sz="0" w:space="0" w:color="auto"/>
                        <w:left w:val="none" w:sz="0" w:space="0" w:color="auto"/>
                        <w:bottom w:val="none" w:sz="0" w:space="0" w:color="auto"/>
                        <w:right w:val="none" w:sz="0" w:space="0" w:color="auto"/>
                      </w:divBdr>
                    </w:div>
                  </w:divsChild>
                </w:div>
                <w:div w:id="1466655351">
                  <w:marLeft w:val="0"/>
                  <w:marRight w:val="0"/>
                  <w:marTop w:val="0"/>
                  <w:marBottom w:val="0"/>
                  <w:divBdr>
                    <w:top w:val="none" w:sz="0" w:space="0" w:color="auto"/>
                    <w:left w:val="none" w:sz="0" w:space="0" w:color="auto"/>
                    <w:bottom w:val="none" w:sz="0" w:space="0" w:color="auto"/>
                    <w:right w:val="none" w:sz="0" w:space="0" w:color="auto"/>
                  </w:divBdr>
                  <w:divsChild>
                    <w:div w:id="1310549065">
                      <w:marLeft w:val="0"/>
                      <w:marRight w:val="0"/>
                      <w:marTop w:val="0"/>
                      <w:marBottom w:val="0"/>
                      <w:divBdr>
                        <w:top w:val="none" w:sz="0" w:space="0" w:color="auto"/>
                        <w:left w:val="none" w:sz="0" w:space="0" w:color="auto"/>
                        <w:bottom w:val="none" w:sz="0" w:space="0" w:color="auto"/>
                        <w:right w:val="none" w:sz="0" w:space="0" w:color="auto"/>
                      </w:divBdr>
                    </w:div>
                  </w:divsChild>
                </w:div>
                <w:div w:id="1386291327">
                  <w:marLeft w:val="0"/>
                  <w:marRight w:val="0"/>
                  <w:marTop w:val="0"/>
                  <w:marBottom w:val="0"/>
                  <w:divBdr>
                    <w:top w:val="none" w:sz="0" w:space="0" w:color="auto"/>
                    <w:left w:val="none" w:sz="0" w:space="0" w:color="auto"/>
                    <w:bottom w:val="none" w:sz="0" w:space="0" w:color="auto"/>
                    <w:right w:val="none" w:sz="0" w:space="0" w:color="auto"/>
                  </w:divBdr>
                  <w:divsChild>
                    <w:div w:id="1892107081">
                      <w:marLeft w:val="0"/>
                      <w:marRight w:val="0"/>
                      <w:marTop w:val="0"/>
                      <w:marBottom w:val="0"/>
                      <w:divBdr>
                        <w:top w:val="none" w:sz="0" w:space="0" w:color="auto"/>
                        <w:left w:val="none" w:sz="0" w:space="0" w:color="auto"/>
                        <w:bottom w:val="none" w:sz="0" w:space="0" w:color="auto"/>
                        <w:right w:val="none" w:sz="0" w:space="0" w:color="auto"/>
                      </w:divBdr>
                    </w:div>
                  </w:divsChild>
                </w:div>
                <w:div w:id="718212565">
                  <w:marLeft w:val="0"/>
                  <w:marRight w:val="0"/>
                  <w:marTop w:val="0"/>
                  <w:marBottom w:val="0"/>
                  <w:divBdr>
                    <w:top w:val="none" w:sz="0" w:space="0" w:color="auto"/>
                    <w:left w:val="none" w:sz="0" w:space="0" w:color="auto"/>
                    <w:bottom w:val="none" w:sz="0" w:space="0" w:color="auto"/>
                    <w:right w:val="none" w:sz="0" w:space="0" w:color="auto"/>
                  </w:divBdr>
                  <w:divsChild>
                    <w:div w:id="31732537">
                      <w:marLeft w:val="0"/>
                      <w:marRight w:val="0"/>
                      <w:marTop w:val="0"/>
                      <w:marBottom w:val="0"/>
                      <w:divBdr>
                        <w:top w:val="none" w:sz="0" w:space="0" w:color="auto"/>
                        <w:left w:val="none" w:sz="0" w:space="0" w:color="auto"/>
                        <w:bottom w:val="none" w:sz="0" w:space="0" w:color="auto"/>
                        <w:right w:val="none" w:sz="0" w:space="0" w:color="auto"/>
                      </w:divBdr>
                    </w:div>
                  </w:divsChild>
                </w:div>
                <w:div w:id="1888949961">
                  <w:marLeft w:val="0"/>
                  <w:marRight w:val="0"/>
                  <w:marTop w:val="0"/>
                  <w:marBottom w:val="0"/>
                  <w:divBdr>
                    <w:top w:val="none" w:sz="0" w:space="0" w:color="auto"/>
                    <w:left w:val="none" w:sz="0" w:space="0" w:color="auto"/>
                    <w:bottom w:val="none" w:sz="0" w:space="0" w:color="auto"/>
                    <w:right w:val="none" w:sz="0" w:space="0" w:color="auto"/>
                  </w:divBdr>
                  <w:divsChild>
                    <w:div w:id="1056274116">
                      <w:marLeft w:val="0"/>
                      <w:marRight w:val="0"/>
                      <w:marTop w:val="0"/>
                      <w:marBottom w:val="0"/>
                      <w:divBdr>
                        <w:top w:val="none" w:sz="0" w:space="0" w:color="auto"/>
                        <w:left w:val="none" w:sz="0" w:space="0" w:color="auto"/>
                        <w:bottom w:val="none" w:sz="0" w:space="0" w:color="auto"/>
                        <w:right w:val="none" w:sz="0" w:space="0" w:color="auto"/>
                      </w:divBdr>
                    </w:div>
                  </w:divsChild>
                </w:div>
                <w:div w:id="101263201">
                  <w:marLeft w:val="0"/>
                  <w:marRight w:val="0"/>
                  <w:marTop w:val="0"/>
                  <w:marBottom w:val="0"/>
                  <w:divBdr>
                    <w:top w:val="none" w:sz="0" w:space="0" w:color="auto"/>
                    <w:left w:val="none" w:sz="0" w:space="0" w:color="auto"/>
                    <w:bottom w:val="none" w:sz="0" w:space="0" w:color="auto"/>
                    <w:right w:val="none" w:sz="0" w:space="0" w:color="auto"/>
                  </w:divBdr>
                  <w:divsChild>
                    <w:div w:id="1742366250">
                      <w:marLeft w:val="0"/>
                      <w:marRight w:val="0"/>
                      <w:marTop w:val="0"/>
                      <w:marBottom w:val="0"/>
                      <w:divBdr>
                        <w:top w:val="none" w:sz="0" w:space="0" w:color="auto"/>
                        <w:left w:val="none" w:sz="0" w:space="0" w:color="auto"/>
                        <w:bottom w:val="none" w:sz="0" w:space="0" w:color="auto"/>
                        <w:right w:val="none" w:sz="0" w:space="0" w:color="auto"/>
                      </w:divBdr>
                    </w:div>
                  </w:divsChild>
                </w:div>
                <w:div w:id="1502693646">
                  <w:marLeft w:val="0"/>
                  <w:marRight w:val="0"/>
                  <w:marTop w:val="0"/>
                  <w:marBottom w:val="0"/>
                  <w:divBdr>
                    <w:top w:val="none" w:sz="0" w:space="0" w:color="auto"/>
                    <w:left w:val="none" w:sz="0" w:space="0" w:color="auto"/>
                    <w:bottom w:val="none" w:sz="0" w:space="0" w:color="auto"/>
                    <w:right w:val="none" w:sz="0" w:space="0" w:color="auto"/>
                  </w:divBdr>
                  <w:divsChild>
                    <w:div w:id="1600334893">
                      <w:marLeft w:val="0"/>
                      <w:marRight w:val="0"/>
                      <w:marTop w:val="0"/>
                      <w:marBottom w:val="0"/>
                      <w:divBdr>
                        <w:top w:val="none" w:sz="0" w:space="0" w:color="auto"/>
                        <w:left w:val="none" w:sz="0" w:space="0" w:color="auto"/>
                        <w:bottom w:val="none" w:sz="0" w:space="0" w:color="auto"/>
                        <w:right w:val="none" w:sz="0" w:space="0" w:color="auto"/>
                      </w:divBdr>
                    </w:div>
                  </w:divsChild>
                </w:div>
                <w:div w:id="2085031964">
                  <w:marLeft w:val="0"/>
                  <w:marRight w:val="0"/>
                  <w:marTop w:val="0"/>
                  <w:marBottom w:val="0"/>
                  <w:divBdr>
                    <w:top w:val="none" w:sz="0" w:space="0" w:color="auto"/>
                    <w:left w:val="none" w:sz="0" w:space="0" w:color="auto"/>
                    <w:bottom w:val="none" w:sz="0" w:space="0" w:color="auto"/>
                    <w:right w:val="none" w:sz="0" w:space="0" w:color="auto"/>
                  </w:divBdr>
                  <w:divsChild>
                    <w:div w:id="710619379">
                      <w:marLeft w:val="0"/>
                      <w:marRight w:val="0"/>
                      <w:marTop w:val="0"/>
                      <w:marBottom w:val="0"/>
                      <w:divBdr>
                        <w:top w:val="none" w:sz="0" w:space="0" w:color="auto"/>
                        <w:left w:val="none" w:sz="0" w:space="0" w:color="auto"/>
                        <w:bottom w:val="none" w:sz="0" w:space="0" w:color="auto"/>
                        <w:right w:val="none" w:sz="0" w:space="0" w:color="auto"/>
                      </w:divBdr>
                    </w:div>
                  </w:divsChild>
                </w:div>
                <w:div w:id="925960933">
                  <w:marLeft w:val="0"/>
                  <w:marRight w:val="0"/>
                  <w:marTop w:val="0"/>
                  <w:marBottom w:val="0"/>
                  <w:divBdr>
                    <w:top w:val="none" w:sz="0" w:space="0" w:color="auto"/>
                    <w:left w:val="none" w:sz="0" w:space="0" w:color="auto"/>
                    <w:bottom w:val="none" w:sz="0" w:space="0" w:color="auto"/>
                    <w:right w:val="none" w:sz="0" w:space="0" w:color="auto"/>
                  </w:divBdr>
                  <w:divsChild>
                    <w:div w:id="1827281309">
                      <w:marLeft w:val="0"/>
                      <w:marRight w:val="0"/>
                      <w:marTop w:val="0"/>
                      <w:marBottom w:val="0"/>
                      <w:divBdr>
                        <w:top w:val="none" w:sz="0" w:space="0" w:color="auto"/>
                        <w:left w:val="none" w:sz="0" w:space="0" w:color="auto"/>
                        <w:bottom w:val="none" w:sz="0" w:space="0" w:color="auto"/>
                        <w:right w:val="none" w:sz="0" w:space="0" w:color="auto"/>
                      </w:divBdr>
                    </w:div>
                  </w:divsChild>
                </w:div>
                <w:div w:id="1366756011">
                  <w:marLeft w:val="0"/>
                  <w:marRight w:val="0"/>
                  <w:marTop w:val="0"/>
                  <w:marBottom w:val="0"/>
                  <w:divBdr>
                    <w:top w:val="none" w:sz="0" w:space="0" w:color="auto"/>
                    <w:left w:val="none" w:sz="0" w:space="0" w:color="auto"/>
                    <w:bottom w:val="none" w:sz="0" w:space="0" w:color="auto"/>
                    <w:right w:val="none" w:sz="0" w:space="0" w:color="auto"/>
                  </w:divBdr>
                  <w:divsChild>
                    <w:div w:id="1651061195">
                      <w:marLeft w:val="0"/>
                      <w:marRight w:val="0"/>
                      <w:marTop w:val="0"/>
                      <w:marBottom w:val="0"/>
                      <w:divBdr>
                        <w:top w:val="none" w:sz="0" w:space="0" w:color="auto"/>
                        <w:left w:val="none" w:sz="0" w:space="0" w:color="auto"/>
                        <w:bottom w:val="none" w:sz="0" w:space="0" w:color="auto"/>
                        <w:right w:val="none" w:sz="0" w:space="0" w:color="auto"/>
                      </w:divBdr>
                    </w:div>
                  </w:divsChild>
                </w:div>
                <w:div w:id="636226693">
                  <w:marLeft w:val="0"/>
                  <w:marRight w:val="0"/>
                  <w:marTop w:val="0"/>
                  <w:marBottom w:val="0"/>
                  <w:divBdr>
                    <w:top w:val="none" w:sz="0" w:space="0" w:color="auto"/>
                    <w:left w:val="none" w:sz="0" w:space="0" w:color="auto"/>
                    <w:bottom w:val="none" w:sz="0" w:space="0" w:color="auto"/>
                    <w:right w:val="none" w:sz="0" w:space="0" w:color="auto"/>
                  </w:divBdr>
                  <w:divsChild>
                    <w:div w:id="191261534">
                      <w:marLeft w:val="0"/>
                      <w:marRight w:val="0"/>
                      <w:marTop w:val="0"/>
                      <w:marBottom w:val="0"/>
                      <w:divBdr>
                        <w:top w:val="none" w:sz="0" w:space="0" w:color="auto"/>
                        <w:left w:val="none" w:sz="0" w:space="0" w:color="auto"/>
                        <w:bottom w:val="none" w:sz="0" w:space="0" w:color="auto"/>
                        <w:right w:val="none" w:sz="0" w:space="0" w:color="auto"/>
                      </w:divBdr>
                    </w:div>
                  </w:divsChild>
                </w:div>
                <w:div w:id="2126733328">
                  <w:marLeft w:val="0"/>
                  <w:marRight w:val="0"/>
                  <w:marTop w:val="0"/>
                  <w:marBottom w:val="0"/>
                  <w:divBdr>
                    <w:top w:val="none" w:sz="0" w:space="0" w:color="auto"/>
                    <w:left w:val="none" w:sz="0" w:space="0" w:color="auto"/>
                    <w:bottom w:val="none" w:sz="0" w:space="0" w:color="auto"/>
                    <w:right w:val="none" w:sz="0" w:space="0" w:color="auto"/>
                  </w:divBdr>
                  <w:divsChild>
                    <w:div w:id="1341856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8129302">
          <w:marLeft w:val="0"/>
          <w:marRight w:val="0"/>
          <w:marTop w:val="0"/>
          <w:marBottom w:val="0"/>
          <w:divBdr>
            <w:top w:val="none" w:sz="0" w:space="0" w:color="auto"/>
            <w:left w:val="none" w:sz="0" w:space="0" w:color="auto"/>
            <w:bottom w:val="none" w:sz="0" w:space="0" w:color="auto"/>
            <w:right w:val="none" w:sz="0" w:space="0" w:color="auto"/>
          </w:divBdr>
        </w:div>
        <w:div w:id="969896042">
          <w:marLeft w:val="0"/>
          <w:marRight w:val="0"/>
          <w:marTop w:val="0"/>
          <w:marBottom w:val="0"/>
          <w:divBdr>
            <w:top w:val="none" w:sz="0" w:space="0" w:color="auto"/>
            <w:left w:val="none" w:sz="0" w:space="0" w:color="auto"/>
            <w:bottom w:val="none" w:sz="0" w:space="0" w:color="auto"/>
            <w:right w:val="none" w:sz="0" w:space="0" w:color="auto"/>
          </w:divBdr>
          <w:divsChild>
            <w:div w:id="1905876173">
              <w:marLeft w:val="0"/>
              <w:marRight w:val="0"/>
              <w:marTop w:val="0"/>
              <w:marBottom w:val="0"/>
              <w:divBdr>
                <w:top w:val="none" w:sz="0" w:space="0" w:color="auto"/>
                <w:left w:val="none" w:sz="0" w:space="0" w:color="auto"/>
                <w:bottom w:val="none" w:sz="0" w:space="0" w:color="auto"/>
                <w:right w:val="none" w:sz="0" w:space="0" w:color="auto"/>
              </w:divBdr>
            </w:div>
            <w:div w:id="1147212107">
              <w:marLeft w:val="0"/>
              <w:marRight w:val="0"/>
              <w:marTop w:val="0"/>
              <w:marBottom w:val="0"/>
              <w:divBdr>
                <w:top w:val="none" w:sz="0" w:space="0" w:color="auto"/>
                <w:left w:val="none" w:sz="0" w:space="0" w:color="auto"/>
                <w:bottom w:val="none" w:sz="0" w:space="0" w:color="auto"/>
                <w:right w:val="none" w:sz="0" w:space="0" w:color="auto"/>
              </w:divBdr>
            </w:div>
            <w:div w:id="1680280441">
              <w:marLeft w:val="0"/>
              <w:marRight w:val="0"/>
              <w:marTop w:val="0"/>
              <w:marBottom w:val="0"/>
              <w:divBdr>
                <w:top w:val="none" w:sz="0" w:space="0" w:color="auto"/>
                <w:left w:val="none" w:sz="0" w:space="0" w:color="auto"/>
                <w:bottom w:val="none" w:sz="0" w:space="0" w:color="auto"/>
                <w:right w:val="none" w:sz="0" w:space="0" w:color="auto"/>
              </w:divBdr>
            </w:div>
            <w:div w:id="918104147">
              <w:marLeft w:val="0"/>
              <w:marRight w:val="0"/>
              <w:marTop w:val="0"/>
              <w:marBottom w:val="0"/>
              <w:divBdr>
                <w:top w:val="none" w:sz="0" w:space="0" w:color="auto"/>
                <w:left w:val="none" w:sz="0" w:space="0" w:color="auto"/>
                <w:bottom w:val="none" w:sz="0" w:space="0" w:color="auto"/>
                <w:right w:val="none" w:sz="0" w:space="0" w:color="auto"/>
              </w:divBdr>
            </w:div>
            <w:div w:id="641425380">
              <w:marLeft w:val="0"/>
              <w:marRight w:val="0"/>
              <w:marTop w:val="0"/>
              <w:marBottom w:val="0"/>
              <w:divBdr>
                <w:top w:val="none" w:sz="0" w:space="0" w:color="auto"/>
                <w:left w:val="none" w:sz="0" w:space="0" w:color="auto"/>
                <w:bottom w:val="none" w:sz="0" w:space="0" w:color="auto"/>
                <w:right w:val="none" w:sz="0" w:space="0" w:color="auto"/>
              </w:divBdr>
            </w:div>
            <w:div w:id="2073650387">
              <w:marLeft w:val="0"/>
              <w:marRight w:val="0"/>
              <w:marTop w:val="0"/>
              <w:marBottom w:val="0"/>
              <w:divBdr>
                <w:top w:val="none" w:sz="0" w:space="0" w:color="auto"/>
                <w:left w:val="none" w:sz="0" w:space="0" w:color="auto"/>
                <w:bottom w:val="none" w:sz="0" w:space="0" w:color="auto"/>
                <w:right w:val="none" w:sz="0" w:space="0" w:color="auto"/>
              </w:divBdr>
            </w:div>
            <w:div w:id="755710030">
              <w:marLeft w:val="0"/>
              <w:marRight w:val="0"/>
              <w:marTop w:val="0"/>
              <w:marBottom w:val="0"/>
              <w:divBdr>
                <w:top w:val="none" w:sz="0" w:space="0" w:color="auto"/>
                <w:left w:val="none" w:sz="0" w:space="0" w:color="auto"/>
                <w:bottom w:val="none" w:sz="0" w:space="0" w:color="auto"/>
                <w:right w:val="none" w:sz="0" w:space="0" w:color="auto"/>
              </w:divBdr>
            </w:div>
            <w:div w:id="1654987798">
              <w:marLeft w:val="0"/>
              <w:marRight w:val="0"/>
              <w:marTop w:val="0"/>
              <w:marBottom w:val="0"/>
              <w:divBdr>
                <w:top w:val="none" w:sz="0" w:space="0" w:color="auto"/>
                <w:left w:val="none" w:sz="0" w:space="0" w:color="auto"/>
                <w:bottom w:val="none" w:sz="0" w:space="0" w:color="auto"/>
                <w:right w:val="none" w:sz="0" w:space="0" w:color="auto"/>
              </w:divBdr>
            </w:div>
            <w:div w:id="2084446665">
              <w:marLeft w:val="0"/>
              <w:marRight w:val="0"/>
              <w:marTop w:val="0"/>
              <w:marBottom w:val="0"/>
              <w:divBdr>
                <w:top w:val="none" w:sz="0" w:space="0" w:color="auto"/>
                <w:left w:val="none" w:sz="0" w:space="0" w:color="auto"/>
                <w:bottom w:val="none" w:sz="0" w:space="0" w:color="auto"/>
                <w:right w:val="none" w:sz="0" w:space="0" w:color="auto"/>
              </w:divBdr>
            </w:div>
            <w:div w:id="822769955">
              <w:marLeft w:val="0"/>
              <w:marRight w:val="0"/>
              <w:marTop w:val="0"/>
              <w:marBottom w:val="0"/>
              <w:divBdr>
                <w:top w:val="none" w:sz="0" w:space="0" w:color="auto"/>
                <w:left w:val="none" w:sz="0" w:space="0" w:color="auto"/>
                <w:bottom w:val="none" w:sz="0" w:space="0" w:color="auto"/>
                <w:right w:val="none" w:sz="0" w:space="0" w:color="auto"/>
              </w:divBdr>
            </w:div>
            <w:div w:id="760637641">
              <w:marLeft w:val="0"/>
              <w:marRight w:val="0"/>
              <w:marTop w:val="0"/>
              <w:marBottom w:val="0"/>
              <w:divBdr>
                <w:top w:val="none" w:sz="0" w:space="0" w:color="auto"/>
                <w:left w:val="none" w:sz="0" w:space="0" w:color="auto"/>
                <w:bottom w:val="none" w:sz="0" w:space="0" w:color="auto"/>
                <w:right w:val="none" w:sz="0" w:space="0" w:color="auto"/>
              </w:divBdr>
            </w:div>
            <w:div w:id="523790918">
              <w:marLeft w:val="0"/>
              <w:marRight w:val="0"/>
              <w:marTop w:val="0"/>
              <w:marBottom w:val="0"/>
              <w:divBdr>
                <w:top w:val="none" w:sz="0" w:space="0" w:color="auto"/>
                <w:left w:val="none" w:sz="0" w:space="0" w:color="auto"/>
                <w:bottom w:val="none" w:sz="0" w:space="0" w:color="auto"/>
                <w:right w:val="none" w:sz="0" w:space="0" w:color="auto"/>
              </w:divBdr>
            </w:div>
            <w:div w:id="1783529291">
              <w:marLeft w:val="0"/>
              <w:marRight w:val="0"/>
              <w:marTop w:val="0"/>
              <w:marBottom w:val="0"/>
              <w:divBdr>
                <w:top w:val="none" w:sz="0" w:space="0" w:color="auto"/>
                <w:left w:val="none" w:sz="0" w:space="0" w:color="auto"/>
                <w:bottom w:val="none" w:sz="0" w:space="0" w:color="auto"/>
                <w:right w:val="none" w:sz="0" w:space="0" w:color="auto"/>
              </w:divBdr>
            </w:div>
            <w:div w:id="941451618">
              <w:marLeft w:val="0"/>
              <w:marRight w:val="0"/>
              <w:marTop w:val="0"/>
              <w:marBottom w:val="0"/>
              <w:divBdr>
                <w:top w:val="none" w:sz="0" w:space="0" w:color="auto"/>
                <w:left w:val="none" w:sz="0" w:space="0" w:color="auto"/>
                <w:bottom w:val="none" w:sz="0" w:space="0" w:color="auto"/>
                <w:right w:val="none" w:sz="0" w:space="0" w:color="auto"/>
              </w:divBdr>
            </w:div>
            <w:div w:id="1317958510">
              <w:marLeft w:val="0"/>
              <w:marRight w:val="0"/>
              <w:marTop w:val="0"/>
              <w:marBottom w:val="0"/>
              <w:divBdr>
                <w:top w:val="none" w:sz="0" w:space="0" w:color="auto"/>
                <w:left w:val="none" w:sz="0" w:space="0" w:color="auto"/>
                <w:bottom w:val="none" w:sz="0" w:space="0" w:color="auto"/>
                <w:right w:val="none" w:sz="0" w:space="0" w:color="auto"/>
              </w:divBdr>
            </w:div>
            <w:div w:id="1626693639">
              <w:marLeft w:val="0"/>
              <w:marRight w:val="0"/>
              <w:marTop w:val="0"/>
              <w:marBottom w:val="0"/>
              <w:divBdr>
                <w:top w:val="none" w:sz="0" w:space="0" w:color="auto"/>
                <w:left w:val="none" w:sz="0" w:space="0" w:color="auto"/>
                <w:bottom w:val="none" w:sz="0" w:space="0" w:color="auto"/>
                <w:right w:val="none" w:sz="0" w:space="0" w:color="auto"/>
              </w:divBdr>
            </w:div>
            <w:div w:id="854228100">
              <w:marLeft w:val="0"/>
              <w:marRight w:val="0"/>
              <w:marTop w:val="0"/>
              <w:marBottom w:val="0"/>
              <w:divBdr>
                <w:top w:val="none" w:sz="0" w:space="0" w:color="auto"/>
                <w:left w:val="none" w:sz="0" w:space="0" w:color="auto"/>
                <w:bottom w:val="none" w:sz="0" w:space="0" w:color="auto"/>
                <w:right w:val="none" w:sz="0" w:space="0" w:color="auto"/>
              </w:divBdr>
            </w:div>
            <w:div w:id="2032028842">
              <w:marLeft w:val="0"/>
              <w:marRight w:val="0"/>
              <w:marTop w:val="0"/>
              <w:marBottom w:val="0"/>
              <w:divBdr>
                <w:top w:val="none" w:sz="0" w:space="0" w:color="auto"/>
                <w:left w:val="none" w:sz="0" w:space="0" w:color="auto"/>
                <w:bottom w:val="none" w:sz="0" w:space="0" w:color="auto"/>
                <w:right w:val="none" w:sz="0" w:space="0" w:color="auto"/>
              </w:divBdr>
            </w:div>
          </w:divsChild>
        </w:div>
        <w:div w:id="1213157853">
          <w:marLeft w:val="0"/>
          <w:marRight w:val="0"/>
          <w:marTop w:val="0"/>
          <w:marBottom w:val="0"/>
          <w:divBdr>
            <w:top w:val="none" w:sz="0" w:space="0" w:color="auto"/>
            <w:left w:val="none" w:sz="0" w:space="0" w:color="auto"/>
            <w:bottom w:val="none" w:sz="0" w:space="0" w:color="auto"/>
            <w:right w:val="none" w:sz="0" w:space="0" w:color="auto"/>
          </w:divBdr>
        </w:div>
        <w:div w:id="786462656">
          <w:marLeft w:val="0"/>
          <w:marRight w:val="0"/>
          <w:marTop w:val="0"/>
          <w:marBottom w:val="0"/>
          <w:divBdr>
            <w:top w:val="none" w:sz="0" w:space="0" w:color="auto"/>
            <w:left w:val="none" w:sz="0" w:space="0" w:color="auto"/>
            <w:bottom w:val="none" w:sz="0" w:space="0" w:color="auto"/>
            <w:right w:val="none" w:sz="0" w:space="0" w:color="auto"/>
          </w:divBdr>
        </w:div>
        <w:div w:id="789932102">
          <w:marLeft w:val="0"/>
          <w:marRight w:val="0"/>
          <w:marTop w:val="0"/>
          <w:marBottom w:val="0"/>
          <w:divBdr>
            <w:top w:val="none" w:sz="0" w:space="0" w:color="auto"/>
            <w:left w:val="none" w:sz="0" w:space="0" w:color="auto"/>
            <w:bottom w:val="none" w:sz="0" w:space="0" w:color="auto"/>
            <w:right w:val="none" w:sz="0" w:space="0" w:color="auto"/>
          </w:divBdr>
        </w:div>
        <w:div w:id="2132818697">
          <w:marLeft w:val="0"/>
          <w:marRight w:val="0"/>
          <w:marTop w:val="0"/>
          <w:marBottom w:val="0"/>
          <w:divBdr>
            <w:top w:val="none" w:sz="0" w:space="0" w:color="auto"/>
            <w:left w:val="none" w:sz="0" w:space="0" w:color="auto"/>
            <w:bottom w:val="none" w:sz="0" w:space="0" w:color="auto"/>
            <w:right w:val="none" w:sz="0" w:space="0" w:color="auto"/>
          </w:divBdr>
        </w:div>
        <w:div w:id="1720277191">
          <w:marLeft w:val="0"/>
          <w:marRight w:val="0"/>
          <w:marTop w:val="0"/>
          <w:marBottom w:val="0"/>
          <w:divBdr>
            <w:top w:val="none" w:sz="0" w:space="0" w:color="auto"/>
            <w:left w:val="none" w:sz="0" w:space="0" w:color="auto"/>
            <w:bottom w:val="none" w:sz="0" w:space="0" w:color="auto"/>
            <w:right w:val="none" w:sz="0" w:space="0" w:color="auto"/>
          </w:divBdr>
        </w:div>
        <w:div w:id="93211949">
          <w:marLeft w:val="0"/>
          <w:marRight w:val="0"/>
          <w:marTop w:val="0"/>
          <w:marBottom w:val="0"/>
          <w:divBdr>
            <w:top w:val="none" w:sz="0" w:space="0" w:color="auto"/>
            <w:left w:val="none" w:sz="0" w:space="0" w:color="auto"/>
            <w:bottom w:val="none" w:sz="0" w:space="0" w:color="auto"/>
            <w:right w:val="none" w:sz="0" w:space="0" w:color="auto"/>
          </w:divBdr>
          <w:divsChild>
            <w:div w:id="1360009591">
              <w:marLeft w:val="-75"/>
              <w:marRight w:val="0"/>
              <w:marTop w:val="30"/>
              <w:marBottom w:val="30"/>
              <w:divBdr>
                <w:top w:val="none" w:sz="0" w:space="0" w:color="auto"/>
                <w:left w:val="none" w:sz="0" w:space="0" w:color="auto"/>
                <w:bottom w:val="none" w:sz="0" w:space="0" w:color="auto"/>
                <w:right w:val="none" w:sz="0" w:space="0" w:color="auto"/>
              </w:divBdr>
              <w:divsChild>
                <w:div w:id="1230262827">
                  <w:marLeft w:val="0"/>
                  <w:marRight w:val="0"/>
                  <w:marTop w:val="0"/>
                  <w:marBottom w:val="0"/>
                  <w:divBdr>
                    <w:top w:val="none" w:sz="0" w:space="0" w:color="auto"/>
                    <w:left w:val="none" w:sz="0" w:space="0" w:color="auto"/>
                    <w:bottom w:val="none" w:sz="0" w:space="0" w:color="auto"/>
                    <w:right w:val="none" w:sz="0" w:space="0" w:color="auto"/>
                  </w:divBdr>
                  <w:divsChild>
                    <w:div w:id="1745881220">
                      <w:marLeft w:val="0"/>
                      <w:marRight w:val="0"/>
                      <w:marTop w:val="0"/>
                      <w:marBottom w:val="0"/>
                      <w:divBdr>
                        <w:top w:val="none" w:sz="0" w:space="0" w:color="auto"/>
                        <w:left w:val="none" w:sz="0" w:space="0" w:color="auto"/>
                        <w:bottom w:val="none" w:sz="0" w:space="0" w:color="auto"/>
                        <w:right w:val="none" w:sz="0" w:space="0" w:color="auto"/>
                      </w:divBdr>
                    </w:div>
                  </w:divsChild>
                </w:div>
                <w:div w:id="1103695582">
                  <w:marLeft w:val="0"/>
                  <w:marRight w:val="0"/>
                  <w:marTop w:val="0"/>
                  <w:marBottom w:val="0"/>
                  <w:divBdr>
                    <w:top w:val="none" w:sz="0" w:space="0" w:color="auto"/>
                    <w:left w:val="none" w:sz="0" w:space="0" w:color="auto"/>
                    <w:bottom w:val="none" w:sz="0" w:space="0" w:color="auto"/>
                    <w:right w:val="none" w:sz="0" w:space="0" w:color="auto"/>
                  </w:divBdr>
                  <w:divsChild>
                    <w:div w:id="1501045857">
                      <w:marLeft w:val="0"/>
                      <w:marRight w:val="0"/>
                      <w:marTop w:val="0"/>
                      <w:marBottom w:val="0"/>
                      <w:divBdr>
                        <w:top w:val="none" w:sz="0" w:space="0" w:color="auto"/>
                        <w:left w:val="none" w:sz="0" w:space="0" w:color="auto"/>
                        <w:bottom w:val="none" w:sz="0" w:space="0" w:color="auto"/>
                        <w:right w:val="none" w:sz="0" w:space="0" w:color="auto"/>
                      </w:divBdr>
                    </w:div>
                  </w:divsChild>
                </w:div>
                <w:div w:id="1876501809">
                  <w:marLeft w:val="0"/>
                  <w:marRight w:val="0"/>
                  <w:marTop w:val="0"/>
                  <w:marBottom w:val="0"/>
                  <w:divBdr>
                    <w:top w:val="none" w:sz="0" w:space="0" w:color="auto"/>
                    <w:left w:val="none" w:sz="0" w:space="0" w:color="auto"/>
                    <w:bottom w:val="none" w:sz="0" w:space="0" w:color="auto"/>
                    <w:right w:val="none" w:sz="0" w:space="0" w:color="auto"/>
                  </w:divBdr>
                  <w:divsChild>
                    <w:div w:id="1947535583">
                      <w:marLeft w:val="0"/>
                      <w:marRight w:val="0"/>
                      <w:marTop w:val="0"/>
                      <w:marBottom w:val="0"/>
                      <w:divBdr>
                        <w:top w:val="none" w:sz="0" w:space="0" w:color="auto"/>
                        <w:left w:val="none" w:sz="0" w:space="0" w:color="auto"/>
                        <w:bottom w:val="none" w:sz="0" w:space="0" w:color="auto"/>
                        <w:right w:val="none" w:sz="0" w:space="0" w:color="auto"/>
                      </w:divBdr>
                    </w:div>
                  </w:divsChild>
                </w:div>
                <w:div w:id="996112846">
                  <w:marLeft w:val="0"/>
                  <w:marRight w:val="0"/>
                  <w:marTop w:val="0"/>
                  <w:marBottom w:val="0"/>
                  <w:divBdr>
                    <w:top w:val="none" w:sz="0" w:space="0" w:color="auto"/>
                    <w:left w:val="none" w:sz="0" w:space="0" w:color="auto"/>
                    <w:bottom w:val="none" w:sz="0" w:space="0" w:color="auto"/>
                    <w:right w:val="none" w:sz="0" w:space="0" w:color="auto"/>
                  </w:divBdr>
                  <w:divsChild>
                    <w:div w:id="1398238644">
                      <w:marLeft w:val="0"/>
                      <w:marRight w:val="0"/>
                      <w:marTop w:val="0"/>
                      <w:marBottom w:val="0"/>
                      <w:divBdr>
                        <w:top w:val="none" w:sz="0" w:space="0" w:color="auto"/>
                        <w:left w:val="none" w:sz="0" w:space="0" w:color="auto"/>
                        <w:bottom w:val="none" w:sz="0" w:space="0" w:color="auto"/>
                        <w:right w:val="none" w:sz="0" w:space="0" w:color="auto"/>
                      </w:divBdr>
                    </w:div>
                  </w:divsChild>
                </w:div>
                <w:div w:id="1556770643">
                  <w:marLeft w:val="0"/>
                  <w:marRight w:val="0"/>
                  <w:marTop w:val="0"/>
                  <w:marBottom w:val="0"/>
                  <w:divBdr>
                    <w:top w:val="none" w:sz="0" w:space="0" w:color="auto"/>
                    <w:left w:val="none" w:sz="0" w:space="0" w:color="auto"/>
                    <w:bottom w:val="none" w:sz="0" w:space="0" w:color="auto"/>
                    <w:right w:val="none" w:sz="0" w:space="0" w:color="auto"/>
                  </w:divBdr>
                  <w:divsChild>
                    <w:div w:id="136609770">
                      <w:marLeft w:val="0"/>
                      <w:marRight w:val="0"/>
                      <w:marTop w:val="0"/>
                      <w:marBottom w:val="0"/>
                      <w:divBdr>
                        <w:top w:val="none" w:sz="0" w:space="0" w:color="auto"/>
                        <w:left w:val="none" w:sz="0" w:space="0" w:color="auto"/>
                        <w:bottom w:val="none" w:sz="0" w:space="0" w:color="auto"/>
                        <w:right w:val="none" w:sz="0" w:space="0" w:color="auto"/>
                      </w:divBdr>
                    </w:div>
                  </w:divsChild>
                </w:div>
                <w:div w:id="575821756">
                  <w:marLeft w:val="0"/>
                  <w:marRight w:val="0"/>
                  <w:marTop w:val="0"/>
                  <w:marBottom w:val="0"/>
                  <w:divBdr>
                    <w:top w:val="none" w:sz="0" w:space="0" w:color="auto"/>
                    <w:left w:val="none" w:sz="0" w:space="0" w:color="auto"/>
                    <w:bottom w:val="none" w:sz="0" w:space="0" w:color="auto"/>
                    <w:right w:val="none" w:sz="0" w:space="0" w:color="auto"/>
                  </w:divBdr>
                  <w:divsChild>
                    <w:div w:id="1770350700">
                      <w:marLeft w:val="0"/>
                      <w:marRight w:val="0"/>
                      <w:marTop w:val="0"/>
                      <w:marBottom w:val="0"/>
                      <w:divBdr>
                        <w:top w:val="none" w:sz="0" w:space="0" w:color="auto"/>
                        <w:left w:val="none" w:sz="0" w:space="0" w:color="auto"/>
                        <w:bottom w:val="none" w:sz="0" w:space="0" w:color="auto"/>
                        <w:right w:val="none" w:sz="0" w:space="0" w:color="auto"/>
                      </w:divBdr>
                    </w:div>
                  </w:divsChild>
                </w:div>
                <w:div w:id="788745167">
                  <w:marLeft w:val="0"/>
                  <w:marRight w:val="0"/>
                  <w:marTop w:val="0"/>
                  <w:marBottom w:val="0"/>
                  <w:divBdr>
                    <w:top w:val="none" w:sz="0" w:space="0" w:color="auto"/>
                    <w:left w:val="none" w:sz="0" w:space="0" w:color="auto"/>
                    <w:bottom w:val="none" w:sz="0" w:space="0" w:color="auto"/>
                    <w:right w:val="none" w:sz="0" w:space="0" w:color="auto"/>
                  </w:divBdr>
                  <w:divsChild>
                    <w:div w:id="1911886967">
                      <w:marLeft w:val="0"/>
                      <w:marRight w:val="0"/>
                      <w:marTop w:val="0"/>
                      <w:marBottom w:val="0"/>
                      <w:divBdr>
                        <w:top w:val="none" w:sz="0" w:space="0" w:color="auto"/>
                        <w:left w:val="none" w:sz="0" w:space="0" w:color="auto"/>
                        <w:bottom w:val="none" w:sz="0" w:space="0" w:color="auto"/>
                        <w:right w:val="none" w:sz="0" w:space="0" w:color="auto"/>
                      </w:divBdr>
                    </w:div>
                    <w:div w:id="881985789">
                      <w:marLeft w:val="0"/>
                      <w:marRight w:val="0"/>
                      <w:marTop w:val="0"/>
                      <w:marBottom w:val="0"/>
                      <w:divBdr>
                        <w:top w:val="none" w:sz="0" w:space="0" w:color="auto"/>
                        <w:left w:val="none" w:sz="0" w:space="0" w:color="auto"/>
                        <w:bottom w:val="none" w:sz="0" w:space="0" w:color="auto"/>
                        <w:right w:val="none" w:sz="0" w:space="0" w:color="auto"/>
                      </w:divBdr>
                    </w:div>
                    <w:div w:id="1537890151">
                      <w:marLeft w:val="0"/>
                      <w:marRight w:val="0"/>
                      <w:marTop w:val="0"/>
                      <w:marBottom w:val="0"/>
                      <w:divBdr>
                        <w:top w:val="none" w:sz="0" w:space="0" w:color="auto"/>
                        <w:left w:val="none" w:sz="0" w:space="0" w:color="auto"/>
                        <w:bottom w:val="none" w:sz="0" w:space="0" w:color="auto"/>
                        <w:right w:val="none" w:sz="0" w:space="0" w:color="auto"/>
                      </w:divBdr>
                    </w:div>
                  </w:divsChild>
                </w:div>
                <w:div w:id="1493980974">
                  <w:marLeft w:val="0"/>
                  <w:marRight w:val="0"/>
                  <w:marTop w:val="0"/>
                  <w:marBottom w:val="0"/>
                  <w:divBdr>
                    <w:top w:val="none" w:sz="0" w:space="0" w:color="auto"/>
                    <w:left w:val="none" w:sz="0" w:space="0" w:color="auto"/>
                    <w:bottom w:val="none" w:sz="0" w:space="0" w:color="auto"/>
                    <w:right w:val="none" w:sz="0" w:space="0" w:color="auto"/>
                  </w:divBdr>
                  <w:divsChild>
                    <w:div w:id="16537513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5990729">
          <w:marLeft w:val="0"/>
          <w:marRight w:val="0"/>
          <w:marTop w:val="0"/>
          <w:marBottom w:val="0"/>
          <w:divBdr>
            <w:top w:val="none" w:sz="0" w:space="0" w:color="auto"/>
            <w:left w:val="none" w:sz="0" w:space="0" w:color="auto"/>
            <w:bottom w:val="none" w:sz="0" w:space="0" w:color="auto"/>
            <w:right w:val="none" w:sz="0" w:space="0" w:color="auto"/>
          </w:divBdr>
        </w:div>
        <w:div w:id="240911194">
          <w:marLeft w:val="0"/>
          <w:marRight w:val="0"/>
          <w:marTop w:val="0"/>
          <w:marBottom w:val="0"/>
          <w:divBdr>
            <w:top w:val="none" w:sz="0" w:space="0" w:color="auto"/>
            <w:left w:val="none" w:sz="0" w:space="0" w:color="auto"/>
            <w:bottom w:val="none" w:sz="0" w:space="0" w:color="auto"/>
            <w:right w:val="none" w:sz="0" w:space="0" w:color="auto"/>
          </w:divBdr>
        </w:div>
        <w:div w:id="720784506">
          <w:marLeft w:val="0"/>
          <w:marRight w:val="0"/>
          <w:marTop w:val="0"/>
          <w:marBottom w:val="0"/>
          <w:divBdr>
            <w:top w:val="none" w:sz="0" w:space="0" w:color="auto"/>
            <w:left w:val="none" w:sz="0" w:space="0" w:color="auto"/>
            <w:bottom w:val="none" w:sz="0" w:space="0" w:color="auto"/>
            <w:right w:val="none" w:sz="0" w:space="0" w:color="auto"/>
          </w:divBdr>
        </w:div>
        <w:div w:id="175966761">
          <w:marLeft w:val="0"/>
          <w:marRight w:val="0"/>
          <w:marTop w:val="0"/>
          <w:marBottom w:val="0"/>
          <w:divBdr>
            <w:top w:val="none" w:sz="0" w:space="0" w:color="auto"/>
            <w:left w:val="none" w:sz="0" w:space="0" w:color="auto"/>
            <w:bottom w:val="none" w:sz="0" w:space="0" w:color="auto"/>
            <w:right w:val="none" w:sz="0" w:space="0" w:color="auto"/>
          </w:divBdr>
        </w:div>
        <w:div w:id="1575360224">
          <w:marLeft w:val="0"/>
          <w:marRight w:val="0"/>
          <w:marTop w:val="0"/>
          <w:marBottom w:val="0"/>
          <w:divBdr>
            <w:top w:val="none" w:sz="0" w:space="0" w:color="auto"/>
            <w:left w:val="none" w:sz="0" w:space="0" w:color="auto"/>
            <w:bottom w:val="none" w:sz="0" w:space="0" w:color="auto"/>
            <w:right w:val="none" w:sz="0" w:space="0" w:color="auto"/>
          </w:divBdr>
          <w:divsChild>
            <w:div w:id="1825900407">
              <w:marLeft w:val="-75"/>
              <w:marRight w:val="0"/>
              <w:marTop w:val="30"/>
              <w:marBottom w:val="30"/>
              <w:divBdr>
                <w:top w:val="none" w:sz="0" w:space="0" w:color="auto"/>
                <w:left w:val="none" w:sz="0" w:space="0" w:color="auto"/>
                <w:bottom w:val="none" w:sz="0" w:space="0" w:color="auto"/>
                <w:right w:val="none" w:sz="0" w:space="0" w:color="auto"/>
              </w:divBdr>
              <w:divsChild>
                <w:div w:id="1527720622">
                  <w:marLeft w:val="0"/>
                  <w:marRight w:val="0"/>
                  <w:marTop w:val="0"/>
                  <w:marBottom w:val="0"/>
                  <w:divBdr>
                    <w:top w:val="none" w:sz="0" w:space="0" w:color="auto"/>
                    <w:left w:val="none" w:sz="0" w:space="0" w:color="auto"/>
                    <w:bottom w:val="none" w:sz="0" w:space="0" w:color="auto"/>
                    <w:right w:val="none" w:sz="0" w:space="0" w:color="auto"/>
                  </w:divBdr>
                  <w:divsChild>
                    <w:div w:id="1276982812">
                      <w:marLeft w:val="0"/>
                      <w:marRight w:val="0"/>
                      <w:marTop w:val="0"/>
                      <w:marBottom w:val="0"/>
                      <w:divBdr>
                        <w:top w:val="none" w:sz="0" w:space="0" w:color="auto"/>
                        <w:left w:val="none" w:sz="0" w:space="0" w:color="auto"/>
                        <w:bottom w:val="none" w:sz="0" w:space="0" w:color="auto"/>
                        <w:right w:val="none" w:sz="0" w:space="0" w:color="auto"/>
                      </w:divBdr>
                    </w:div>
                  </w:divsChild>
                </w:div>
                <w:div w:id="315112363">
                  <w:marLeft w:val="0"/>
                  <w:marRight w:val="0"/>
                  <w:marTop w:val="0"/>
                  <w:marBottom w:val="0"/>
                  <w:divBdr>
                    <w:top w:val="none" w:sz="0" w:space="0" w:color="auto"/>
                    <w:left w:val="none" w:sz="0" w:space="0" w:color="auto"/>
                    <w:bottom w:val="none" w:sz="0" w:space="0" w:color="auto"/>
                    <w:right w:val="none" w:sz="0" w:space="0" w:color="auto"/>
                  </w:divBdr>
                  <w:divsChild>
                    <w:div w:id="524708595">
                      <w:marLeft w:val="0"/>
                      <w:marRight w:val="0"/>
                      <w:marTop w:val="0"/>
                      <w:marBottom w:val="0"/>
                      <w:divBdr>
                        <w:top w:val="none" w:sz="0" w:space="0" w:color="auto"/>
                        <w:left w:val="none" w:sz="0" w:space="0" w:color="auto"/>
                        <w:bottom w:val="none" w:sz="0" w:space="0" w:color="auto"/>
                        <w:right w:val="none" w:sz="0" w:space="0" w:color="auto"/>
                      </w:divBdr>
                    </w:div>
                  </w:divsChild>
                </w:div>
                <w:div w:id="1056851340">
                  <w:marLeft w:val="0"/>
                  <w:marRight w:val="0"/>
                  <w:marTop w:val="0"/>
                  <w:marBottom w:val="0"/>
                  <w:divBdr>
                    <w:top w:val="none" w:sz="0" w:space="0" w:color="auto"/>
                    <w:left w:val="none" w:sz="0" w:space="0" w:color="auto"/>
                    <w:bottom w:val="none" w:sz="0" w:space="0" w:color="auto"/>
                    <w:right w:val="none" w:sz="0" w:space="0" w:color="auto"/>
                  </w:divBdr>
                  <w:divsChild>
                    <w:div w:id="490758166">
                      <w:marLeft w:val="0"/>
                      <w:marRight w:val="0"/>
                      <w:marTop w:val="0"/>
                      <w:marBottom w:val="0"/>
                      <w:divBdr>
                        <w:top w:val="none" w:sz="0" w:space="0" w:color="auto"/>
                        <w:left w:val="none" w:sz="0" w:space="0" w:color="auto"/>
                        <w:bottom w:val="none" w:sz="0" w:space="0" w:color="auto"/>
                        <w:right w:val="none" w:sz="0" w:space="0" w:color="auto"/>
                      </w:divBdr>
                    </w:div>
                  </w:divsChild>
                </w:div>
                <w:div w:id="374044182">
                  <w:marLeft w:val="0"/>
                  <w:marRight w:val="0"/>
                  <w:marTop w:val="0"/>
                  <w:marBottom w:val="0"/>
                  <w:divBdr>
                    <w:top w:val="none" w:sz="0" w:space="0" w:color="auto"/>
                    <w:left w:val="none" w:sz="0" w:space="0" w:color="auto"/>
                    <w:bottom w:val="none" w:sz="0" w:space="0" w:color="auto"/>
                    <w:right w:val="none" w:sz="0" w:space="0" w:color="auto"/>
                  </w:divBdr>
                  <w:divsChild>
                    <w:div w:id="239951839">
                      <w:marLeft w:val="0"/>
                      <w:marRight w:val="0"/>
                      <w:marTop w:val="0"/>
                      <w:marBottom w:val="0"/>
                      <w:divBdr>
                        <w:top w:val="none" w:sz="0" w:space="0" w:color="auto"/>
                        <w:left w:val="none" w:sz="0" w:space="0" w:color="auto"/>
                        <w:bottom w:val="none" w:sz="0" w:space="0" w:color="auto"/>
                        <w:right w:val="none" w:sz="0" w:space="0" w:color="auto"/>
                      </w:divBdr>
                    </w:div>
                  </w:divsChild>
                </w:div>
                <w:div w:id="1952546669">
                  <w:marLeft w:val="0"/>
                  <w:marRight w:val="0"/>
                  <w:marTop w:val="0"/>
                  <w:marBottom w:val="0"/>
                  <w:divBdr>
                    <w:top w:val="none" w:sz="0" w:space="0" w:color="auto"/>
                    <w:left w:val="none" w:sz="0" w:space="0" w:color="auto"/>
                    <w:bottom w:val="none" w:sz="0" w:space="0" w:color="auto"/>
                    <w:right w:val="none" w:sz="0" w:space="0" w:color="auto"/>
                  </w:divBdr>
                  <w:divsChild>
                    <w:div w:id="1130782039">
                      <w:marLeft w:val="0"/>
                      <w:marRight w:val="0"/>
                      <w:marTop w:val="0"/>
                      <w:marBottom w:val="0"/>
                      <w:divBdr>
                        <w:top w:val="none" w:sz="0" w:space="0" w:color="auto"/>
                        <w:left w:val="none" w:sz="0" w:space="0" w:color="auto"/>
                        <w:bottom w:val="none" w:sz="0" w:space="0" w:color="auto"/>
                        <w:right w:val="none" w:sz="0" w:space="0" w:color="auto"/>
                      </w:divBdr>
                    </w:div>
                  </w:divsChild>
                </w:div>
                <w:div w:id="172457481">
                  <w:marLeft w:val="0"/>
                  <w:marRight w:val="0"/>
                  <w:marTop w:val="0"/>
                  <w:marBottom w:val="0"/>
                  <w:divBdr>
                    <w:top w:val="none" w:sz="0" w:space="0" w:color="auto"/>
                    <w:left w:val="none" w:sz="0" w:space="0" w:color="auto"/>
                    <w:bottom w:val="none" w:sz="0" w:space="0" w:color="auto"/>
                    <w:right w:val="none" w:sz="0" w:space="0" w:color="auto"/>
                  </w:divBdr>
                  <w:divsChild>
                    <w:div w:id="1460344093">
                      <w:marLeft w:val="0"/>
                      <w:marRight w:val="0"/>
                      <w:marTop w:val="0"/>
                      <w:marBottom w:val="0"/>
                      <w:divBdr>
                        <w:top w:val="none" w:sz="0" w:space="0" w:color="auto"/>
                        <w:left w:val="none" w:sz="0" w:space="0" w:color="auto"/>
                        <w:bottom w:val="none" w:sz="0" w:space="0" w:color="auto"/>
                        <w:right w:val="none" w:sz="0" w:space="0" w:color="auto"/>
                      </w:divBdr>
                    </w:div>
                  </w:divsChild>
                </w:div>
                <w:div w:id="1780223137">
                  <w:marLeft w:val="0"/>
                  <w:marRight w:val="0"/>
                  <w:marTop w:val="0"/>
                  <w:marBottom w:val="0"/>
                  <w:divBdr>
                    <w:top w:val="none" w:sz="0" w:space="0" w:color="auto"/>
                    <w:left w:val="none" w:sz="0" w:space="0" w:color="auto"/>
                    <w:bottom w:val="none" w:sz="0" w:space="0" w:color="auto"/>
                    <w:right w:val="none" w:sz="0" w:space="0" w:color="auto"/>
                  </w:divBdr>
                  <w:divsChild>
                    <w:div w:id="2050104692">
                      <w:marLeft w:val="0"/>
                      <w:marRight w:val="0"/>
                      <w:marTop w:val="0"/>
                      <w:marBottom w:val="0"/>
                      <w:divBdr>
                        <w:top w:val="none" w:sz="0" w:space="0" w:color="auto"/>
                        <w:left w:val="none" w:sz="0" w:space="0" w:color="auto"/>
                        <w:bottom w:val="none" w:sz="0" w:space="0" w:color="auto"/>
                        <w:right w:val="none" w:sz="0" w:space="0" w:color="auto"/>
                      </w:divBdr>
                    </w:div>
                  </w:divsChild>
                </w:div>
                <w:div w:id="254245650">
                  <w:marLeft w:val="0"/>
                  <w:marRight w:val="0"/>
                  <w:marTop w:val="0"/>
                  <w:marBottom w:val="0"/>
                  <w:divBdr>
                    <w:top w:val="none" w:sz="0" w:space="0" w:color="auto"/>
                    <w:left w:val="none" w:sz="0" w:space="0" w:color="auto"/>
                    <w:bottom w:val="none" w:sz="0" w:space="0" w:color="auto"/>
                    <w:right w:val="none" w:sz="0" w:space="0" w:color="auto"/>
                  </w:divBdr>
                  <w:divsChild>
                    <w:div w:id="660548775">
                      <w:marLeft w:val="0"/>
                      <w:marRight w:val="0"/>
                      <w:marTop w:val="0"/>
                      <w:marBottom w:val="0"/>
                      <w:divBdr>
                        <w:top w:val="none" w:sz="0" w:space="0" w:color="auto"/>
                        <w:left w:val="none" w:sz="0" w:space="0" w:color="auto"/>
                        <w:bottom w:val="none" w:sz="0" w:space="0" w:color="auto"/>
                        <w:right w:val="none" w:sz="0" w:space="0" w:color="auto"/>
                      </w:divBdr>
                    </w:div>
                  </w:divsChild>
                </w:div>
                <w:div w:id="189417647">
                  <w:marLeft w:val="0"/>
                  <w:marRight w:val="0"/>
                  <w:marTop w:val="0"/>
                  <w:marBottom w:val="0"/>
                  <w:divBdr>
                    <w:top w:val="none" w:sz="0" w:space="0" w:color="auto"/>
                    <w:left w:val="none" w:sz="0" w:space="0" w:color="auto"/>
                    <w:bottom w:val="none" w:sz="0" w:space="0" w:color="auto"/>
                    <w:right w:val="none" w:sz="0" w:space="0" w:color="auto"/>
                  </w:divBdr>
                  <w:divsChild>
                    <w:div w:id="713389298">
                      <w:marLeft w:val="0"/>
                      <w:marRight w:val="0"/>
                      <w:marTop w:val="0"/>
                      <w:marBottom w:val="0"/>
                      <w:divBdr>
                        <w:top w:val="none" w:sz="0" w:space="0" w:color="auto"/>
                        <w:left w:val="none" w:sz="0" w:space="0" w:color="auto"/>
                        <w:bottom w:val="none" w:sz="0" w:space="0" w:color="auto"/>
                        <w:right w:val="none" w:sz="0" w:space="0" w:color="auto"/>
                      </w:divBdr>
                    </w:div>
                  </w:divsChild>
                </w:div>
                <w:div w:id="449517317">
                  <w:marLeft w:val="0"/>
                  <w:marRight w:val="0"/>
                  <w:marTop w:val="0"/>
                  <w:marBottom w:val="0"/>
                  <w:divBdr>
                    <w:top w:val="none" w:sz="0" w:space="0" w:color="auto"/>
                    <w:left w:val="none" w:sz="0" w:space="0" w:color="auto"/>
                    <w:bottom w:val="none" w:sz="0" w:space="0" w:color="auto"/>
                    <w:right w:val="none" w:sz="0" w:space="0" w:color="auto"/>
                  </w:divBdr>
                  <w:divsChild>
                    <w:div w:id="630015101">
                      <w:marLeft w:val="0"/>
                      <w:marRight w:val="0"/>
                      <w:marTop w:val="0"/>
                      <w:marBottom w:val="0"/>
                      <w:divBdr>
                        <w:top w:val="none" w:sz="0" w:space="0" w:color="auto"/>
                        <w:left w:val="none" w:sz="0" w:space="0" w:color="auto"/>
                        <w:bottom w:val="none" w:sz="0" w:space="0" w:color="auto"/>
                        <w:right w:val="none" w:sz="0" w:space="0" w:color="auto"/>
                      </w:divBdr>
                    </w:div>
                  </w:divsChild>
                </w:div>
                <w:div w:id="399713084">
                  <w:marLeft w:val="0"/>
                  <w:marRight w:val="0"/>
                  <w:marTop w:val="0"/>
                  <w:marBottom w:val="0"/>
                  <w:divBdr>
                    <w:top w:val="none" w:sz="0" w:space="0" w:color="auto"/>
                    <w:left w:val="none" w:sz="0" w:space="0" w:color="auto"/>
                    <w:bottom w:val="none" w:sz="0" w:space="0" w:color="auto"/>
                    <w:right w:val="none" w:sz="0" w:space="0" w:color="auto"/>
                  </w:divBdr>
                  <w:divsChild>
                    <w:div w:id="969893542">
                      <w:marLeft w:val="0"/>
                      <w:marRight w:val="0"/>
                      <w:marTop w:val="0"/>
                      <w:marBottom w:val="0"/>
                      <w:divBdr>
                        <w:top w:val="none" w:sz="0" w:space="0" w:color="auto"/>
                        <w:left w:val="none" w:sz="0" w:space="0" w:color="auto"/>
                        <w:bottom w:val="none" w:sz="0" w:space="0" w:color="auto"/>
                        <w:right w:val="none" w:sz="0" w:space="0" w:color="auto"/>
                      </w:divBdr>
                    </w:div>
                  </w:divsChild>
                </w:div>
                <w:div w:id="1828861403">
                  <w:marLeft w:val="0"/>
                  <w:marRight w:val="0"/>
                  <w:marTop w:val="0"/>
                  <w:marBottom w:val="0"/>
                  <w:divBdr>
                    <w:top w:val="none" w:sz="0" w:space="0" w:color="auto"/>
                    <w:left w:val="none" w:sz="0" w:space="0" w:color="auto"/>
                    <w:bottom w:val="none" w:sz="0" w:space="0" w:color="auto"/>
                    <w:right w:val="none" w:sz="0" w:space="0" w:color="auto"/>
                  </w:divBdr>
                  <w:divsChild>
                    <w:div w:id="2072188705">
                      <w:marLeft w:val="0"/>
                      <w:marRight w:val="0"/>
                      <w:marTop w:val="0"/>
                      <w:marBottom w:val="0"/>
                      <w:divBdr>
                        <w:top w:val="none" w:sz="0" w:space="0" w:color="auto"/>
                        <w:left w:val="none" w:sz="0" w:space="0" w:color="auto"/>
                        <w:bottom w:val="none" w:sz="0" w:space="0" w:color="auto"/>
                        <w:right w:val="none" w:sz="0" w:space="0" w:color="auto"/>
                      </w:divBdr>
                    </w:div>
                  </w:divsChild>
                </w:div>
                <w:div w:id="1488283335">
                  <w:marLeft w:val="0"/>
                  <w:marRight w:val="0"/>
                  <w:marTop w:val="0"/>
                  <w:marBottom w:val="0"/>
                  <w:divBdr>
                    <w:top w:val="none" w:sz="0" w:space="0" w:color="auto"/>
                    <w:left w:val="none" w:sz="0" w:space="0" w:color="auto"/>
                    <w:bottom w:val="none" w:sz="0" w:space="0" w:color="auto"/>
                    <w:right w:val="none" w:sz="0" w:space="0" w:color="auto"/>
                  </w:divBdr>
                  <w:divsChild>
                    <w:div w:id="847792095">
                      <w:marLeft w:val="0"/>
                      <w:marRight w:val="0"/>
                      <w:marTop w:val="0"/>
                      <w:marBottom w:val="0"/>
                      <w:divBdr>
                        <w:top w:val="none" w:sz="0" w:space="0" w:color="auto"/>
                        <w:left w:val="none" w:sz="0" w:space="0" w:color="auto"/>
                        <w:bottom w:val="none" w:sz="0" w:space="0" w:color="auto"/>
                        <w:right w:val="none" w:sz="0" w:space="0" w:color="auto"/>
                      </w:divBdr>
                    </w:div>
                  </w:divsChild>
                </w:div>
                <w:div w:id="951131876">
                  <w:marLeft w:val="0"/>
                  <w:marRight w:val="0"/>
                  <w:marTop w:val="0"/>
                  <w:marBottom w:val="0"/>
                  <w:divBdr>
                    <w:top w:val="none" w:sz="0" w:space="0" w:color="auto"/>
                    <w:left w:val="none" w:sz="0" w:space="0" w:color="auto"/>
                    <w:bottom w:val="none" w:sz="0" w:space="0" w:color="auto"/>
                    <w:right w:val="none" w:sz="0" w:space="0" w:color="auto"/>
                  </w:divBdr>
                  <w:divsChild>
                    <w:div w:id="1199123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6495425">
          <w:marLeft w:val="0"/>
          <w:marRight w:val="0"/>
          <w:marTop w:val="0"/>
          <w:marBottom w:val="0"/>
          <w:divBdr>
            <w:top w:val="none" w:sz="0" w:space="0" w:color="auto"/>
            <w:left w:val="none" w:sz="0" w:space="0" w:color="auto"/>
            <w:bottom w:val="none" w:sz="0" w:space="0" w:color="auto"/>
            <w:right w:val="none" w:sz="0" w:space="0" w:color="auto"/>
          </w:divBdr>
        </w:div>
        <w:div w:id="620385664">
          <w:marLeft w:val="0"/>
          <w:marRight w:val="0"/>
          <w:marTop w:val="0"/>
          <w:marBottom w:val="0"/>
          <w:divBdr>
            <w:top w:val="none" w:sz="0" w:space="0" w:color="auto"/>
            <w:left w:val="none" w:sz="0" w:space="0" w:color="auto"/>
            <w:bottom w:val="none" w:sz="0" w:space="0" w:color="auto"/>
            <w:right w:val="none" w:sz="0" w:space="0" w:color="auto"/>
          </w:divBdr>
        </w:div>
        <w:div w:id="912660568">
          <w:marLeft w:val="0"/>
          <w:marRight w:val="0"/>
          <w:marTop w:val="0"/>
          <w:marBottom w:val="0"/>
          <w:divBdr>
            <w:top w:val="none" w:sz="0" w:space="0" w:color="auto"/>
            <w:left w:val="none" w:sz="0" w:space="0" w:color="auto"/>
            <w:bottom w:val="none" w:sz="0" w:space="0" w:color="auto"/>
            <w:right w:val="none" w:sz="0" w:space="0" w:color="auto"/>
          </w:divBdr>
          <w:divsChild>
            <w:div w:id="1099982074">
              <w:marLeft w:val="0"/>
              <w:marRight w:val="0"/>
              <w:marTop w:val="0"/>
              <w:marBottom w:val="0"/>
              <w:divBdr>
                <w:top w:val="none" w:sz="0" w:space="0" w:color="auto"/>
                <w:left w:val="none" w:sz="0" w:space="0" w:color="auto"/>
                <w:bottom w:val="none" w:sz="0" w:space="0" w:color="auto"/>
                <w:right w:val="none" w:sz="0" w:space="0" w:color="auto"/>
              </w:divBdr>
            </w:div>
            <w:div w:id="1655718018">
              <w:marLeft w:val="0"/>
              <w:marRight w:val="0"/>
              <w:marTop w:val="0"/>
              <w:marBottom w:val="0"/>
              <w:divBdr>
                <w:top w:val="none" w:sz="0" w:space="0" w:color="auto"/>
                <w:left w:val="none" w:sz="0" w:space="0" w:color="auto"/>
                <w:bottom w:val="none" w:sz="0" w:space="0" w:color="auto"/>
                <w:right w:val="none" w:sz="0" w:space="0" w:color="auto"/>
              </w:divBdr>
            </w:div>
            <w:div w:id="1666934871">
              <w:marLeft w:val="0"/>
              <w:marRight w:val="0"/>
              <w:marTop w:val="0"/>
              <w:marBottom w:val="0"/>
              <w:divBdr>
                <w:top w:val="none" w:sz="0" w:space="0" w:color="auto"/>
                <w:left w:val="none" w:sz="0" w:space="0" w:color="auto"/>
                <w:bottom w:val="none" w:sz="0" w:space="0" w:color="auto"/>
                <w:right w:val="none" w:sz="0" w:space="0" w:color="auto"/>
              </w:divBdr>
            </w:div>
            <w:div w:id="2096784351">
              <w:marLeft w:val="0"/>
              <w:marRight w:val="0"/>
              <w:marTop w:val="0"/>
              <w:marBottom w:val="0"/>
              <w:divBdr>
                <w:top w:val="none" w:sz="0" w:space="0" w:color="auto"/>
                <w:left w:val="none" w:sz="0" w:space="0" w:color="auto"/>
                <w:bottom w:val="none" w:sz="0" w:space="0" w:color="auto"/>
                <w:right w:val="none" w:sz="0" w:space="0" w:color="auto"/>
              </w:divBdr>
            </w:div>
            <w:div w:id="1358501950">
              <w:marLeft w:val="0"/>
              <w:marRight w:val="0"/>
              <w:marTop w:val="0"/>
              <w:marBottom w:val="0"/>
              <w:divBdr>
                <w:top w:val="none" w:sz="0" w:space="0" w:color="auto"/>
                <w:left w:val="none" w:sz="0" w:space="0" w:color="auto"/>
                <w:bottom w:val="none" w:sz="0" w:space="0" w:color="auto"/>
                <w:right w:val="none" w:sz="0" w:space="0" w:color="auto"/>
              </w:divBdr>
            </w:div>
            <w:div w:id="141585594">
              <w:marLeft w:val="0"/>
              <w:marRight w:val="0"/>
              <w:marTop w:val="0"/>
              <w:marBottom w:val="0"/>
              <w:divBdr>
                <w:top w:val="none" w:sz="0" w:space="0" w:color="auto"/>
                <w:left w:val="none" w:sz="0" w:space="0" w:color="auto"/>
                <w:bottom w:val="none" w:sz="0" w:space="0" w:color="auto"/>
                <w:right w:val="none" w:sz="0" w:space="0" w:color="auto"/>
              </w:divBdr>
            </w:div>
            <w:div w:id="472872950">
              <w:marLeft w:val="0"/>
              <w:marRight w:val="0"/>
              <w:marTop w:val="0"/>
              <w:marBottom w:val="0"/>
              <w:divBdr>
                <w:top w:val="none" w:sz="0" w:space="0" w:color="auto"/>
                <w:left w:val="none" w:sz="0" w:space="0" w:color="auto"/>
                <w:bottom w:val="none" w:sz="0" w:space="0" w:color="auto"/>
                <w:right w:val="none" w:sz="0" w:space="0" w:color="auto"/>
              </w:divBdr>
            </w:div>
            <w:div w:id="1482770446">
              <w:marLeft w:val="0"/>
              <w:marRight w:val="0"/>
              <w:marTop w:val="0"/>
              <w:marBottom w:val="0"/>
              <w:divBdr>
                <w:top w:val="none" w:sz="0" w:space="0" w:color="auto"/>
                <w:left w:val="none" w:sz="0" w:space="0" w:color="auto"/>
                <w:bottom w:val="none" w:sz="0" w:space="0" w:color="auto"/>
                <w:right w:val="none" w:sz="0" w:space="0" w:color="auto"/>
              </w:divBdr>
            </w:div>
            <w:div w:id="631862088">
              <w:marLeft w:val="0"/>
              <w:marRight w:val="0"/>
              <w:marTop w:val="0"/>
              <w:marBottom w:val="0"/>
              <w:divBdr>
                <w:top w:val="none" w:sz="0" w:space="0" w:color="auto"/>
                <w:left w:val="none" w:sz="0" w:space="0" w:color="auto"/>
                <w:bottom w:val="none" w:sz="0" w:space="0" w:color="auto"/>
                <w:right w:val="none" w:sz="0" w:space="0" w:color="auto"/>
              </w:divBdr>
            </w:div>
            <w:div w:id="346755702">
              <w:marLeft w:val="0"/>
              <w:marRight w:val="0"/>
              <w:marTop w:val="0"/>
              <w:marBottom w:val="0"/>
              <w:divBdr>
                <w:top w:val="none" w:sz="0" w:space="0" w:color="auto"/>
                <w:left w:val="none" w:sz="0" w:space="0" w:color="auto"/>
                <w:bottom w:val="none" w:sz="0" w:space="0" w:color="auto"/>
                <w:right w:val="none" w:sz="0" w:space="0" w:color="auto"/>
              </w:divBdr>
            </w:div>
            <w:div w:id="1490362159">
              <w:marLeft w:val="0"/>
              <w:marRight w:val="0"/>
              <w:marTop w:val="0"/>
              <w:marBottom w:val="0"/>
              <w:divBdr>
                <w:top w:val="none" w:sz="0" w:space="0" w:color="auto"/>
                <w:left w:val="none" w:sz="0" w:space="0" w:color="auto"/>
                <w:bottom w:val="none" w:sz="0" w:space="0" w:color="auto"/>
                <w:right w:val="none" w:sz="0" w:space="0" w:color="auto"/>
              </w:divBdr>
            </w:div>
            <w:div w:id="581068012">
              <w:marLeft w:val="0"/>
              <w:marRight w:val="0"/>
              <w:marTop w:val="0"/>
              <w:marBottom w:val="0"/>
              <w:divBdr>
                <w:top w:val="none" w:sz="0" w:space="0" w:color="auto"/>
                <w:left w:val="none" w:sz="0" w:space="0" w:color="auto"/>
                <w:bottom w:val="none" w:sz="0" w:space="0" w:color="auto"/>
                <w:right w:val="none" w:sz="0" w:space="0" w:color="auto"/>
              </w:divBdr>
            </w:div>
            <w:div w:id="1261521198">
              <w:marLeft w:val="0"/>
              <w:marRight w:val="0"/>
              <w:marTop w:val="0"/>
              <w:marBottom w:val="0"/>
              <w:divBdr>
                <w:top w:val="none" w:sz="0" w:space="0" w:color="auto"/>
                <w:left w:val="none" w:sz="0" w:space="0" w:color="auto"/>
                <w:bottom w:val="none" w:sz="0" w:space="0" w:color="auto"/>
                <w:right w:val="none" w:sz="0" w:space="0" w:color="auto"/>
              </w:divBdr>
            </w:div>
            <w:div w:id="1690646703">
              <w:marLeft w:val="0"/>
              <w:marRight w:val="0"/>
              <w:marTop w:val="0"/>
              <w:marBottom w:val="0"/>
              <w:divBdr>
                <w:top w:val="none" w:sz="0" w:space="0" w:color="auto"/>
                <w:left w:val="none" w:sz="0" w:space="0" w:color="auto"/>
                <w:bottom w:val="none" w:sz="0" w:space="0" w:color="auto"/>
                <w:right w:val="none" w:sz="0" w:space="0" w:color="auto"/>
              </w:divBdr>
            </w:div>
          </w:divsChild>
        </w:div>
        <w:div w:id="161361419">
          <w:marLeft w:val="0"/>
          <w:marRight w:val="0"/>
          <w:marTop w:val="0"/>
          <w:marBottom w:val="0"/>
          <w:divBdr>
            <w:top w:val="none" w:sz="0" w:space="0" w:color="auto"/>
            <w:left w:val="none" w:sz="0" w:space="0" w:color="auto"/>
            <w:bottom w:val="none" w:sz="0" w:space="0" w:color="auto"/>
            <w:right w:val="none" w:sz="0" w:space="0" w:color="auto"/>
          </w:divBdr>
        </w:div>
        <w:div w:id="1797917447">
          <w:marLeft w:val="0"/>
          <w:marRight w:val="0"/>
          <w:marTop w:val="0"/>
          <w:marBottom w:val="0"/>
          <w:divBdr>
            <w:top w:val="none" w:sz="0" w:space="0" w:color="auto"/>
            <w:left w:val="none" w:sz="0" w:space="0" w:color="auto"/>
            <w:bottom w:val="none" w:sz="0" w:space="0" w:color="auto"/>
            <w:right w:val="none" w:sz="0" w:space="0" w:color="auto"/>
          </w:divBdr>
        </w:div>
        <w:div w:id="296037586">
          <w:marLeft w:val="0"/>
          <w:marRight w:val="0"/>
          <w:marTop w:val="0"/>
          <w:marBottom w:val="0"/>
          <w:divBdr>
            <w:top w:val="none" w:sz="0" w:space="0" w:color="auto"/>
            <w:left w:val="none" w:sz="0" w:space="0" w:color="auto"/>
            <w:bottom w:val="none" w:sz="0" w:space="0" w:color="auto"/>
            <w:right w:val="none" w:sz="0" w:space="0" w:color="auto"/>
          </w:divBdr>
        </w:div>
        <w:div w:id="385304138">
          <w:marLeft w:val="0"/>
          <w:marRight w:val="0"/>
          <w:marTop w:val="0"/>
          <w:marBottom w:val="0"/>
          <w:divBdr>
            <w:top w:val="none" w:sz="0" w:space="0" w:color="auto"/>
            <w:left w:val="none" w:sz="0" w:space="0" w:color="auto"/>
            <w:bottom w:val="none" w:sz="0" w:space="0" w:color="auto"/>
            <w:right w:val="none" w:sz="0" w:space="0" w:color="auto"/>
          </w:divBdr>
        </w:div>
        <w:div w:id="762608322">
          <w:marLeft w:val="0"/>
          <w:marRight w:val="0"/>
          <w:marTop w:val="0"/>
          <w:marBottom w:val="0"/>
          <w:divBdr>
            <w:top w:val="none" w:sz="0" w:space="0" w:color="auto"/>
            <w:left w:val="none" w:sz="0" w:space="0" w:color="auto"/>
            <w:bottom w:val="none" w:sz="0" w:space="0" w:color="auto"/>
            <w:right w:val="none" w:sz="0" w:space="0" w:color="auto"/>
          </w:divBdr>
        </w:div>
        <w:div w:id="505554337">
          <w:marLeft w:val="0"/>
          <w:marRight w:val="0"/>
          <w:marTop w:val="0"/>
          <w:marBottom w:val="0"/>
          <w:divBdr>
            <w:top w:val="none" w:sz="0" w:space="0" w:color="auto"/>
            <w:left w:val="none" w:sz="0" w:space="0" w:color="auto"/>
            <w:bottom w:val="none" w:sz="0" w:space="0" w:color="auto"/>
            <w:right w:val="none" w:sz="0" w:space="0" w:color="auto"/>
          </w:divBdr>
        </w:div>
        <w:div w:id="354815306">
          <w:marLeft w:val="0"/>
          <w:marRight w:val="0"/>
          <w:marTop w:val="0"/>
          <w:marBottom w:val="0"/>
          <w:divBdr>
            <w:top w:val="none" w:sz="0" w:space="0" w:color="auto"/>
            <w:left w:val="none" w:sz="0" w:space="0" w:color="auto"/>
            <w:bottom w:val="none" w:sz="0" w:space="0" w:color="auto"/>
            <w:right w:val="none" w:sz="0" w:space="0" w:color="auto"/>
          </w:divBdr>
          <w:divsChild>
            <w:div w:id="2135443315">
              <w:marLeft w:val="-75"/>
              <w:marRight w:val="0"/>
              <w:marTop w:val="30"/>
              <w:marBottom w:val="30"/>
              <w:divBdr>
                <w:top w:val="none" w:sz="0" w:space="0" w:color="auto"/>
                <w:left w:val="none" w:sz="0" w:space="0" w:color="auto"/>
                <w:bottom w:val="none" w:sz="0" w:space="0" w:color="auto"/>
                <w:right w:val="none" w:sz="0" w:space="0" w:color="auto"/>
              </w:divBdr>
              <w:divsChild>
                <w:div w:id="1813862669">
                  <w:marLeft w:val="0"/>
                  <w:marRight w:val="0"/>
                  <w:marTop w:val="0"/>
                  <w:marBottom w:val="0"/>
                  <w:divBdr>
                    <w:top w:val="none" w:sz="0" w:space="0" w:color="auto"/>
                    <w:left w:val="none" w:sz="0" w:space="0" w:color="auto"/>
                    <w:bottom w:val="none" w:sz="0" w:space="0" w:color="auto"/>
                    <w:right w:val="none" w:sz="0" w:space="0" w:color="auto"/>
                  </w:divBdr>
                  <w:divsChild>
                    <w:div w:id="837188766">
                      <w:marLeft w:val="0"/>
                      <w:marRight w:val="0"/>
                      <w:marTop w:val="0"/>
                      <w:marBottom w:val="0"/>
                      <w:divBdr>
                        <w:top w:val="none" w:sz="0" w:space="0" w:color="auto"/>
                        <w:left w:val="none" w:sz="0" w:space="0" w:color="auto"/>
                        <w:bottom w:val="none" w:sz="0" w:space="0" w:color="auto"/>
                        <w:right w:val="none" w:sz="0" w:space="0" w:color="auto"/>
                      </w:divBdr>
                    </w:div>
                  </w:divsChild>
                </w:div>
                <w:div w:id="245193266">
                  <w:marLeft w:val="0"/>
                  <w:marRight w:val="0"/>
                  <w:marTop w:val="0"/>
                  <w:marBottom w:val="0"/>
                  <w:divBdr>
                    <w:top w:val="none" w:sz="0" w:space="0" w:color="auto"/>
                    <w:left w:val="none" w:sz="0" w:space="0" w:color="auto"/>
                    <w:bottom w:val="none" w:sz="0" w:space="0" w:color="auto"/>
                    <w:right w:val="none" w:sz="0" w:space="0" w:color="auto"/>
                  </w:divBdr>
                  <w:divsChild>
                    <w:div w:id="1524056022">
                      <w:marLeft w:val="0"/>
                      <w:marRight w:val="0"/>
                      <w:marTop w:val="0"/>
                      <w:marBottom w:val="0"/>
                      <w:divBdr>
                        <w:top w:val="none" w:sz="0" w:space="0" w:color="auto"/>
                        <w:left w:val="none" w:sz="0" w:space="0" w:color="auto"/>
                        <w:bottom w:val="none" w:sz="0" w:space="0" w:color="auto"/>
                        <w:right w:val="none" w:sz="0" w:space="0" w:color="auto"/>
                      </w:divBdr>
                    </w:div>
                  </w:divsChild>
                </w:div>
                <w:div w:id="1468812739">
                  <w:marLeft w:val="0"/>
                  <w:marRight w:val="0"/>
                  <w:marTop w:val="0"/>
                  <w:marBottom w:val="0"/>
                  <w:divBdr>
                    <w:top w:val="none" w:sz="0" w:space="0" w:color="auto"/>
                    <w:left w:val="none" w:sz="0" w:space="0" w:color="auto"/>
                    <w:bottom w:val="none" w:sz="0" w:space="0" w:color="auto"/>
                    <w:right w:val="none" w:sz="0" w:space="0" w:color="auto"/>
                  </w:divBdr>
                  <w:divsChild>
                    <w:div w:id="1634362541">
                      <w:marLeft w:val="0"/>
                      <w:marRight w:val="0"/>
                      <w:marTop w:val="0"/>
                      <w:marBottom w:val="0"/>
                      <w:divBdr>
                        <w:top w:val="none" w:sz="0" w:space="0" w:color="auto"/>
                        <w:left w:val="none" w:sz="0" w:space="0" w:color="auto"/>
                        <w:bottom w:val="none" w:sz="0" w:space="0" w:color="auto"/>
                        <w:right w:val="none" w:sz="0" w:space="0" w:color="auto"/>
                      </w:divBdr>
                    </w:div>
                  </w:divsChild>
                </w:div>
                <w:div w:id="1183058517">
                  <w:marLeft w:val="0"/>
                  <w:marRight w:val="0"/>
                  <w:marTop w:val="0"/>
                  <w:marBottom w:val="0"/>
                  <w:divBdr>
                    <w:top w:val="none" w:sz="0" w:space="0" w:color="auto"/>
                    <w:left w:val="none" w:sz="0" w:space="0" w:color="auto"/>
                    <w:bottom w:val="none" w:sz="0" w:space="0" w:color="auto"/>
                    <w:right w:val="none" w:sz="0" w:space="0" w:color="auto"/>
                  </w:divBdr>
                  <w:divsChild>
                    <w:div w:id="1176459305">
                      <w:marLeft w:val="0"/>
                      <w:marRight w:val="0"/>
                      <w:marTop w:val="0"/>
                      <w:marBottom w:val="0"/>
                      <w:divBdr>
                        <w:top w:val="none" w:sz="0" w:space="0" w:color="auto"/>
                        <w:left w:val="none" w:sz="0" w:space="0" w:color="auto"/>
                        <w:bottom w:val="none" w:sz="0" w:space="0" w:color="auto"/>
                        <w:right w:val="none" w:sz="0" w:space="0" w:color="auto"/>
                      </w:divBdr>
                    </w:div>
                  </w:divsChild>
                </w:div>
                <w:div w:id="318048248">
                  <w:marLeft w:val="0"/>
                  <w:marRight w:val="0"/>
                  <w:marTop w:val="0"/>
                  <w:marBottom w:val="0"/>
                  <w:divBdr>
                    <w:top w:val="none" w:sz="0" w:space="0" w:color="auto"/>
                    <w:left w:val="none" w:sz="0" w:space="0" w:color="auto"/>
                    <w:bottom w:val="none" w:sz="0" w:space="0" w:color="auto"/>
                    <w:right w:val="none" w:sz="0" w:space="0" w:color="auto"/>
                  </w:divBdr>
                  <w:divsChild>
                    <w:div w:id="1608730379">
                      <w:marLeft w:val="0"/>
                      <w:marRight w:val="0"/>
                      <w:marTop w:val="0"/>
                      <w:marBottom w:val="0"/>
                      <w:divBdr>
                        <w:top w:val="none" w:sz="0" w:space="0" w:color="auto"/>
                        <w:left w:val="none" w:sz="0" w:space="0" w:color="auto"/>
                        <w:bottom w:val="none" w:sz="0" w:space="0" w:color="auto"/>
                        <w:right w:val="none" w:sz="0" w:space="0" w:color="auto"/>
                      </w:divBdr>
                    </w:div>
                  </w:divsChild>
                </w:div>
                <w:div w:id="1256668698">
                  <w:marLeft w:val="0"/>
                  <w:marRight w:val="0"/>
                  <w:marTop w:val="0"/>
                  <w:marBottom w:val="0"/>
                  <w:divBdr>
                    <w:top w:val="none" w:sz="0" w:space="0" w:color="auto"/>
                    <w:left w:val="none" w:sz="0" w:space="0" w:color="auto"/>
                    <w:bottom w:val="none" w:sz="0" w:space="0" w:color="auto"/>
                    <w:right w:val="none" w:sz="0" w:space="0" w:color="auto"/>
                  </w:divBdr>
                  <w:divsChild>
                    <w:div w:id="766313317">
                      <w:marLeft w:val="0"/>
                      <w:marRight w:val="0"/>
                      <w:marTop w:val="0"/>
                      <w:marBottom w:val="0"/>
                      <w:divBdr>
                        <w:top w:val="none" w:sz="0" w:space="0" w:color="auto"/>
                        <w:left w:val="none" w:sz="0" w:space="0" w:color="auto"/>
                        <w:bottom w:val="none" w:sz="0" w:space="0" w:color="auto"/>
                        <w:right w:val="none" w:sz="0" w:space="0" w:color="auto"/>
                      </w:divBdr>
                    </w:div>
                  </w:divsChild>
                </w:div>
                <w:div w:id="1099906076">
                  <w:marLeft w:val="0"/>
                  <w:marRight w:val="0"/>
                  <w:marTop w:val="0"/>
                  <w:marBottom w:val="0"/>
                  <w:divBdr>
                    <w:top w:val="none" w:sz="0" w:space="0" w:color="auto"/>
                    <w:left w:val="none" w:sz="0" w:space="0" w:color="auto"/>
                    <w:bottom w:val="none" w:sz="0" w:space="0" w:color="auto"/>
                    <w:right w:val="none" w:sz="0" w:space="0" w:color="auto"/>
                  </w:divBdr>
                  <w:divsChild>
                    <w:div w:id="150414466">
                      <w:marLeft w:val="0"/>
                      <w:marRight w:val="0"/>
                      <w:marTop w:val="0"/>
                      <w:marBottom w:val="0"/>
                      <w:divBdr>
                        <w:top w:val="none" w:sz="0" w:space="0" w:color="auto"/>
                        <w:left w:val="none" w:sz="0" w:space="0" w:color="auto"/>
                        <w:bottom w:val="none" w:sz="0" w:space="0" w:color="auto"/>
                        <w:right w:val="none" w:sz="0" w:space="0" w:color="auto"/>
                      </w:divBdr>
                    </w:div>
                    <w:div w:id="353071154">
                      <w:marLeft w:val="0"/>
                      <w:marRight w:val="0"/>
                      <w:marTop w:val="0"/>
                      <w:marBottom w:val="0"/>
                      <w:divBdr>
                        <w:top w:val="none" w:sz="0" w:space="0" w:color="auto"/>
                        <w:left w:val="none" w:sz="0" w:space="0" w:color="auto"/>
                        <w:bottom w:val="none" w:sz="0" w:space="0" w:color="auto"/>
                        <w:right w:val="none" w:sz="0" w:space="0" w:color="auto"/>
                      </w:divBdr>
                    </w:div>
                    <w:div w:id="1380741106">
                      <w:marLeft w:val="0"/>
                      <w:marRight w:val="0"/>
                      <w:marTop w:val="0"/>
                      <w:marBottom w:val="0"/>
                      <w:divBdr>
                        <w:top w:val="none" w:sz="0" w:space="0" w:color="auto"/>
                        <w:left w:val="none" w:sz="0" w:space="0" w:color="auto"/>
                        <w:bottom w:val="none" w:sz="0" w:space="0" w:color="auto"/>
                        <w:right w:val="none" w:sz="0" w:space="0" w:color="auto"/>
                      </w:divBdr>
                    </w:div>
                  </w:divsChild>
                </w:div>
                <w:div w:id="2703858">
                  <w:marLeft w:val="0"/>
                  <w:marRight w:val="0"/>
                  <w:marTop w:val="0"/>
                  <w:marBottom w:val="0"/>
                  <w:divBdr>
                    <w:top w:val="none" w:sz="0" w:space="0" w:color="auto"/>
                    <w:left w:val="none" w:sz="0" w:space="0" w:color="auto"/>
                    <w:bottom w:val="none" w:sz="0" w:space="0" w:color="auto"/>
                    <w:right w:val="none" w:sz="0" w:space="0" w:color="auto"/>
                  </w:divBdr>
                  <w:divsChild>
                    <w:div w:id="4684781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2059008">
          <w:marLeft w:val="0"/>
          <w:marRight w:val="0"/>
          <w:marTop w:val="0"/>
          <w:marBottom w:val="0"/>
          <w:divBdr>
            <w:top w:val="none" w:sz="0" w:space="0" w:color="auto"/>
            <w:left w:val="none" w:sz="0" w:space="0" w:color="auto"/>
            <w:bottom w:val="none" w:sz="0" w:space="0" w:color="auto"/>
            <w:right w:val="none" w:sz="0" w:space="0" w:color="auto"/>
          </w:divBdr>
        </w:div>
        <w:div w:id="646084550">
          <w:marLeft w:val="0"/>
          <w:marRight w:val="0"/>
          <w:marTop w:val="0"/>
          <w:marBottom w:val="0"/>
          <w:divBdr>
            <w:top w:val="none" w:sz="0" w:space="0" w:color="auto"/>
            <w:left w:val="none" w:sz="0" w:space="0" w:color="auto"/>
            <w:bottom w:val="none" w:sz="0" w:space="0" w:color="auto"/>
            <w:right w:val="none" w:sz="0" w:space="0" w:color="auto"/>
          </w:divBdr>
        </w:div>
        <w:div w:id="632711104">
          <w:marLeft w:val="0"/>
          <w:marRight w:val="0"/>
          <w:marTop w:val="0"/>
          <w:marBottom w:val="0"/>
          <w:divBdr>
            <w:top w:val="none" w:sz="0" w:space="0" w:color="auto"/>
            <w:left w:val="none" w:sz="0" w:space="0" w:color="auto"/>
            <w:bottom w:val="none" w:sz="0" w:space="0" w:color="auto"/>
            <w:right w:val="none" w:sz="0" w:space="0" w:color="auto"/>
          </w:divBdr>
        </w:div>
        <w:div w:id="1650281007">
          <w:marLeft w:val="0"/>
          <w:marRight w:val="0"/>
          <w:marTop w:val="0"/>
          <w:marBottom w:val="0"/>
          <w:divBdr>
            <w:top w:val="none" w:sz="0" w:space="0" w:color="auto"/>
            <w:left w:val="none" w:sz="0" w:space="0" w:color="auto"/>
            <w:bottom w:val="none" w:sz="0" w:space="0" w:color="auto"/>
            <w:right w:val="none" w:sz="0" w:space="0" w:color="auto"/>
          </w:divBdr>
        </w:div>
        <w:div w:id="939407830">
          <w:marLeft w:val="0"/>
          <w:marRight w:val="0"/>
          <w:marTop w:val="0"/>
          <w:marBottom w:val="0"/>
          <w:divBdr>
            <w:top w:val="none" w:sz="0" w:space="0" w:color="auto"/>
            <w:left w:val="none" w:sz="0" w:space="0" w:color="auto"/>
            <w:bottom w:val="none" w:sz="0" w:space="0" w:color="auto"/>
            <w:right w:val="none" w:sz="0" w:space="0" w:color="auto"/>
          </w:divBdr>
          <w:divsChild>
            <w:div w:id="1521118604">
              <w:marLeft w:val="-75"/>
              <w:marRight w:val="0"/>
              <w:marTop w:val="30"/>
              <w:marBottom w:val="30"/>
              <w:divBdr>
                <w:top w:val="none" w:sz="0" w:space="0" w:color="auto"/>
                <w:left w:val="none" w:sz="0" w:space="0" w:color="auto"/>
                <w:bottom w:val="none" w:sz="0" w:space="0" w:color="auto"/>
                <w:right w:val="none" w:sz="0" w:space="0" w:color="auto"/>
              </w:divBdr>
              <w:divsChild>
                <w:div w:id="1567260124">
                  <w:marLeft w:val="0"/>
                  <w:marRight w:val="0"/>
                  <w:marTop w:val="0"/>
                  <w:marBottom w:val="0"/>
                  <w:divBdr>
                    <w:top w:val="none" w:sz="0" w:space="0" w:color="auto"/>
                    <w:left w:val="none" w:sz="0" w:space="0" w:color="auto"/>
                    <w:bottom w:val="none" w:sz="0" w:space="0" w:color="auto"/>
                    <w:right w:val="none" w:sz="0" w:space="0" w:color="auto"/>
                  </w:divBdr>
                  <w:divsChild>
                    <w:div w:id="1241914426">
                      <w:marLeft w:val="0"/>
                      <w:marRight w:val="0"/>
                      <w:marTop w:val="0"/>
                      <w:marBottom w:val="0"/>
                      <w:divBdr>
                        <w:top w:val="none" w:sz="0" w:space="0" w:color="auto"/>
                        <w:left w:val="none" w:sz="0" w:space="0" w:color="auto"/>
                        <w:bottom w:val="none" w:sz="0" w:space="0" w:color="auto"/>
                        <w:right w:val="none" w:sz="0" w:space="0" w:color="auto"/>
                      </w:divBdr>
                    </w:div>
                  </w:divsChild>
                </w:div>
                <w:div w:id="266813768">
                  <w:marLeft w:val="0"/>
                  <w:marRight w:val="0"/>
                  <w:marTop w:val="0"/>
                  <w:marBottom w:val="0"/>
                  <w:divBdr>
                    <w:top w:val="none" w:sz="0" w:space="0" w:color="auto"/>
                    <w:left w:val="none" w:sz="0" w:space="0" w:color="auto"/>
                    <w:bottom w:val="none" w:sz="0" w:space="0" w:color="auto"/>
                    <w:right w:val="none" w:sz="0" w:space="0" w:color="auto"/>
                  </w:divBdr>
                  <w:divsChild>
                    <w:div w:id="1241404689">
                      <w:marLeft w:val="0"/>
                      <w:marRight w:val="0"/>
                      <w:marTop w:val="0"/>
                      <w:marBottom w:val="0"/>
                      <w:divBdr>
                        <w:top w:val="none" w:sz="0" w:space="0" w:color="auto"/>
                        <w:left w:val="none" w:sz="0" w:space="0" w:color="auto"/>
                        <w:bottom w:val="none" w:sz="0" w:space="0" w:color="auto"/>
                        <w:right w:val="none" w:sz="0" w:space="0" w:color="auto"/>
                      </w:divBdr>
                    </w:div>
                  </w:divsChild>
                </w:div>
                <w:div w:id="1855415812">
                  <w:marLeft w:val="0"/>
                  <w:marRight w:val="0"/>
                  <w:marTop w:val="0"/>
                  <w:marBottom w:val="0"/>
                  <w:divBdr>
                    <w:top w:val="none" w:sz="0" w:space="0" w:color="auto"/>
                    <w:left w:val="none" w:sz="0" w:space="0" w:color="auto"/>
                    <w:bottom w:val="none" w:sz="0" w:space="0" w:color="auto"/>
                    <w:right w:val="none" w:sz="0" w:space="0" w:color="auto"/>
                  </w:divBdr>
                  <w:divsChild>
                    <w:div w:id="1059087140">
                      <w:marLeft w:val="0"/>
                      <w:marRight w:val="0"/>
                      <w:marTop w:val="0"/>
                      <w:marBottom w:val="0"/>
                      <w:divBdr>
                        <w:top w:val="none" w:sz="0" w:space="0" w:color="auto"/>
                        <w:left w:val="none" w:sz="0" w:space="0" w:color="auto"/>
                        <w:bottom w:val="none" w:sz="0" w:space="0" w:color="auto"/>
                        <w:right w:val="none" w:sz="0" w:space="0" w:color="auto"/>
                      </w:divBdr>
                    </w:div>
                  </w:divsChild>
                </w:div>
                <w:div w:id="1567105400">
                  <w:marLeft w:val="0"/>
                  <w:marRight w:val="0"/>
                  <w:marTop w:val="0"/>
                  <w:marBottom w:val="0"/>
                  <w:divBdr>
                    <w:top w:val="none" w:sz="0" w:space="0" w:color="auto"/>
                    <w:left w:val="none" w:sz="0" w:space="0" w:color="auto"/>
                    <w:bottom w:val="none" w:sz="0" w:space="0" w:color="auto"/>
                    <w:right w:val="none" w:sz="0" w:space="0" w:color="auto"/>
                  </w:divBdr>
                  <w:divsChild>
                    <w:div w:id="182137568">
                      <w:marLeft w:val="0"/>
                      <w:marRight w:val="0"/>
                      <w:marTop w:val="0"/>
                      <w:marBottom w:val="0"/>
                      <w:divBdr>
                        <w:top w:val="none" w:sz="0" w:space="0" w:color="auto"/>
                        <w:left w:val="none" w:sz="0" w:space="0" w:color="auto"/>
                        <w:bottom w:val="none" w:sz="0" w:space="0" w:color="auto"/>
                        <w:right w:val="none" w:sz="0" w:space="0" w:color="auto"/>
                      </w:divBdr>
                    </w:div>
                  </w:divsChild>
                </w:div>
                <w:div w:id="1228225430">
                  <w:marLeft w:val="0"/>
                  <w:marRight w:val="0"/>
                  <w:marTop w:val="0"/>
                  <w:marBottom w:val="0"/>
                  <w:divBdr>
                    <w:top w:val="none" w:sz="0" w:space="0" w:color="auto"/>
                    <w:left w:val="none" w:sz="0" w:space="0" w:color="auto"/>
                    <w:bottom w:val="none" w:sz="0" w:space="0" w:color="auto"/>
                    <w:right w:val="none" w:sz="0" w:space="0" w:color="auto"/>
                  </w:divBdr>
                  <w:divsChild>
                    <w:div w:id="53433699">
                      <w:marLeft w:val="0"/>
                      <w:marRight w:val="0"/>
                      <w:marTop w:val="0"/>
                      <w:marBottom w:val="0"/>
                      <w:divBdr>
                        <w:top w:val="none" w:sz="0" w:space="0" w:color="auto"/>
                        <w:left w:val="none" w:sz="0" w:space="0" w:color="auto"/>
                        <w:bottom w:val="none" w:sz="0" w:space="0" w:color="auto"/>
                        <w:right w:val="none" w:sz="0" w:space="0" w:color="auto"/>
                      </w:divBdr>
                    </w:div>
                  </w:divsChild>
                </w:div>
                <w:div w:id="2120759035">
                  <w:marLeft w:val="0"/>
                  <w:marRight w:val="0"/>
                  <w:marTop w:val="0"/>
                  <w:marBottom w:val="0"/>
                  <w:divBdr>
                    <w:top w:val="none" w:sz="0" w:space="0" w:color="auto"/>
                    <w:left w:val="none" w:sz="0" w:space="0" w:color="auto"/>
                    <w:bottom w:val="none" w:sz="0" w:space="0" w:color="auto"/>
                    <w:right w:val="none" w:sz="0" w:space="0" w:color="auto"/>
                  </w:divBdr>
                  <w:divsChild>
                    <w:div w:id="504132603">
                      <w:marLeft w:val="0"/>
                      <w:marRight w:val="0"/>
                      <w:marTop w:val="0"/>
                      <w:marBottom w:val="0"/>
                      <w:divBdr>
                        <w:top w:val="none" w:sz="0" w:space="0" w:color="auto"/>
                        <w:left w:val="none" w:sz="0" w:space="0" w:color="auto"/>
                        <w:bottom w:val="none" w:sz="0" w:space="0" w:color="auto"/>
                        <w:right w:val="none" w:sz="0" w:space="0" w:color="auto"/>
                      </w:divBdr>
                    </w:div>
                  </w:divsChild>
                </w:div>
                <w:div w:id="202065530">
                  <w:marLeft w:val="0"/>
                  <w:marRight w:val="0"/>
                  <w:marTop w:val="0"/>
                  <w:marBottom w:val="0"/>
                  <w:divBdr>
                    <w:top w:val="none" w:sz="0" w:space="0" w:color="auto"/>
                    <w:left w:val="none" w:sz="0" w:space="0" w:color="auto"/>
                    <w:bottom w:val="none" w:sz="0" w:space="0" w:color="auto"/>
                    <w:right w:val="none" w:sz="0" w:space="0" w:color="auto"/>
                  </w:divBdr>
                  <w:divsChild>
                    <w:div w:id="1214002924">
                      <w:marLeft w:val="0"/>
                      <w:marRight w:val="0"/>
                      <w:marTop w:val="0"/>
                      <w:marBottom w:val="0"/>
                      <w:divBdr>
                        <w:top w:val="none" w:sz="0" w:space="0" w:color="auto"/>
                        <w:left w:val="none" w:sz="0" w:space="0" w:color="auto"/>
                        <w:bottom w:val="none" w:sz="0" w:space="0" w:color="auto"/>
                        <w:right w:val="none" w:sz="0" w:space="0" w:color="auto"/>
                      </w:divBdr>
                    </w:div>
                  </w:divsChild>
                </w:div>
                <w:div w:id="665132158">
                  <w:marLeft w:val="0"/>
                  <w:marRight w:val="0"/>
                  <w:marTop w:val="0"/>
                  <w:marBottom w:val="0"/>
                  <w:divBdr>
                    <w:top w:val="none" w:sz="0" w:space="0" w:color="auto"/>
                    <w:left w:val="none" w:sz="0" w:space="0" w:color="auto"/>
                    <w:bottom w:val="none" w:sz="0" w:space="0" w:color="auto"/>
                    <w:right w:val="none" w:sz="0" w:space="0" w:color="auto"/>
                  </w:divBdr>
                  <w:divsChild>
                    <w:div w:id="1867670226">
                      <w:marLeft w:val="0"/>
                      <w:marRight w:val="0"/>
                      <w:marTop w:val="0"/>
                      <w:marBottom w:val="0"/>
                      <w:divBdr>
                        <w:top w:val="none" w:sz="0" w:space="0" w:color="auto"/>
                        <w:left w:val="none" w:sz="0" w:space="0" w:color="auto"/>
                        <w:bottom w:val="none" w:sz="0" w:space="0" w:color="auto"/>
                        <w:right w:val="none" w:sz="0" w:space="0" w:color="auto"/>
                      </w:divBdr>
                    </w:div>
                  </w:divsChild>
                </w:div>
                <w:div w:id="1994748283">
                  <w:marLeft w:val="0"/>
                  <w:marRight w:val="0"/>
                  <w:marTop w:val="0"/>
                  <w:marBottom w:val="0"/>
                  <w:divBdr>
                    <w:top w:val="none" w:sz="0" w:space="0" w:color="auto"/>
                    <w:left w:val="none" w:sz="0" w:space="0" w:color="auto"/>
                    <w:bottom w:val="none" w:sz="0" w:space="0" w:color="auto"/>
                    <w:right w:val="none" w:sz="0" w:space="0" w:color="auto"/>
                  </w:divBdr>
                  <w:divsChild>
                    <w:div w:id="1161697521">
                      <w:marLeft w:val="0"/>
                      <w:marRight w:val="0"/>
                      <w:marTop w:val="0"/>
                      <w:marBottom w:val="0"/>
                      <w:divBdr>
                        <w:top w:val="none" w:sz="0" w:space="0" w:color="auto"/>
                        <w:left w:val="none" w:sz="0" w:space="0" w:color="auto"/>
                        <w:bottom w:val="none" w:sz="0" w:space="0" w:color="auto"/>
                        <w:right w:val="none" w:sz="0" w:space="0" w:color="auto"/>
                      </w:divBdr>
                    </w:div>
                  </w:divsChild>
                </w:div>
                <w:div w:id="1837302422">
                  <w:marLeft w:val="0"/>
                  <w:marRight w:val="0"/>
                  <w:marTop w:val="0"/>
                  <w:marBottom w:val="0"/>
                  <w:divBdr>
                    <w:top w:val="none" w:sz="0" w:space="0" w:color="auto"/>
                    <w:left w:val="none" w:sz="0" w:space="0" w:color="auto"/>
                    <w:bottom w:val="none" w:sz="0" w:space="0" w:color="auto"/>
                    <w:right w:val="none" w:sz="0" w:space="0" w:color="auto"/>
                  </w:divBdr>
                  <w:divsChild>
                    <w:div w:id="857698181">
                      <w:marLeft w:val="0"/>
                      <w:marRight w:val="0"/>
                      <w:marTop w:val="0"/>
                      <w:marBottom w:val="0"/>
                      <w:divBdr>
                        <w:top w:val="none" w:sz="0" w:space="0" w:color="auto"/>
                        <w:left w:val="none" w:sz="0" w:space="0" w:color="auto"/>
                        <w:bottom w:val="none" w:sz="0" w:space="0" w:color="auto"/>
                        <w:right w:val="none" w:sz="0" w:space="0" w:color="auto"/>
                      </w:divBdr>
                    </w:div>
                  </w:divsChild>
                </w:div>
                <w:div w:id="981081262">
                  <w:marLeft w:val="0"/>
                  <w:marRight w:val="0"/>
                  <w:marTop w:val="0"/>
                  <w:marBottom w:val="0"/>
                  <w:divBdr>
                    <w:top w:val="none" w:sz="0" w:space="0" w:color="auto"/>
                    <w:left w:val="none" w:sz="0" w:space="0" w:color="auto"/>
                    <w:bottom w:val="none" w:sz="0" w:space="0" w:color="auto"/>
                    <w:right w:val="none" w:sz="0" w:space="0" w:color="auto"/>
                  </w:divBdr>
                  <w:divsChild>
                    <w:div w:id="1056903054">
                      <w:marLeft w:val="0"/>
                      <w:marRight w:val="0"/>
                      <w:marTop w:val="0"/>
                      <w:marBottom w:val="0"/>
                      <w:divBdr>
                        <w:top w:val="none" w:sz="0" w:space="0" w:color="auto"/>
                        <w:left w:val="none" w:sz="0" w:space="0" w:color="auto"/>
                        <w:bottom w:val="none" w:sz="0" w:space="0" w:color="auto"/>
                        <w:right w:val="none" w:sz="0" w:space="0" w:color="auto"/>
                      </w:divBdr>
                    </w:div>
                  </w:divsChild>
                </w:div>
                <w:div w:id="2109349571">
                  <w:marLeft w:val="0"/>
                  <w:marRight w:val="0"/>
                  <w:marTop w:val="0"/>
                  <w:marBottom w:val="0"/>
                  <w:divBdr>
                    <w:top w:val="none" w:sz="0" w:space="0" w:color="auto"/>
                    <w:left w:val="none" w:sz="0" w:space="0" w:color="auto"/>
                    <w:bottom w:val="none" w:sz="0" w:space="0" w:color="auto"/>
                    <w:right w:val="none" w:sz="0" w:space="0" w:color="auto"/>
                  </w:divBdr>
                  <w:divsChild>
                    <w:div w:id="12570103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1883497">
          <w:marLeft w:val="0"/>
          <w:marRight w:val="0"/>
          <w:marTop w:val="0"/>
          <w:marBottom w:val="0"/>
          <w:divBdr>
            <w:top w:val="none" w:sz="0" w:space="0" w:color="auto"/>
            <w:left w:val="none" w:sz="0" w:space="0" w:color="auto"/>
            <w:bottom w:val="none" w:sz="0" w:space="0" w:color="auto"/>
            <w:right w:val="none" w:sz="0" w:space="0" w:color="auto"/>
          </w:divBdr>
        </w:div>
        <w:div w:id="723216672">
          <w:marLeft w:val="0"/>
          <w:marRight w:val="0"/>
          <w:marTop w:val="0"/>
          <w:marBottom w:val="0"/>
          <w:divBdr>
            <w:top w:val="none" w:sz="0" w:space="0" w:color="auto"/>
            <w:left w:val="none" w:sz="0" w:space="0" w:color="auto"/>
            <w:bottom w:val="none" w:sz="0" w:space="0" w:color="auto"/>
            <w:right w:val="none" w:sz="0" w:space="0" w:color="auto"/>
          </w:divBdr>
        </w:div>
        <w:div w:id="668756174">
          <w:marLeft w:val="0"/>
          <w:marRight w:val="0"/>
          <w:marTop w:val="0"/>
          <w:marBottom w:val="0"/>
          <w:divBdr>
            <w:top w:val="none" w:sz="0" w:space="0" w:color="auto"/>
            <w:left w:val="none" w:sz="0" w:space="0" w:color="auto"/>
            <w:bottom w:val="none" w:sz="0" w:space="0" w:color="auto"/>
            <w:right w:val="none" w:sz="0" w:space="0" w:color="auto"/>
          </w:divBdr>
          <w:divsChild>
            <w:div w:id="350298583">
              <w:marLeft w:val="0"/>
              <w:marRight w:val="0"/>
              <w:marTop w:val="0"/>
              <w:marBottom w:val="0"/>
              <w:divBdr>
                <w:top w:val="none" w:sz="0" w:space="0" w:color="auto"/>
                <w:left w:val="none" w:sz="0" w:space="0" w:color="auto"/>
                <w:bottom w:val="none" w:sz="0" w:space="0" w:color="auto"/>
                <w:right w:val="none" w:sz="0" w:space="0" w:color="auto"/>
              </w:divBdr>
            </w:div>
            <w:div w:id="1454598542">
              <w:marLeft w:val="0"/>
              <w:marRight w:val="0"/>
              <w:marTop w:val="0"/>
              <w:marBottom w:val="0"/>
              <w:divBdr>
                <w:top w:val="none" w:sz="0" w:space="0" w:color="auto"/>
                <w:left w:val="none" w:sz="0" w:space="0" w:color="auto"/>
                <w:bottom w:val="none" w:sz="0" w:space="0" w:color="auto"/>
                <w:right w:val="none" w:sz="0" w:space="0" w:color="auto"/>
              </w:divBdr>
            </w:div>
            <w:div w:id="163400898">
              <w:marLeft w:val="0"/>
              <w:marRight w:val="0"/>
              <w:marTop w:val="0"/>
              <w:marBottom w:val="0"/>
              <w:divBdr>
                <w:top w:val="none" w:sz="0" w:space="0" w:color="auto"/>
                <w:left w:val="none" w:sz="0" w:space="0" w:color="auto"/>
                <w:bottom w:val="none" w:sz="0" w:space="0" w:color="auto"/>
                <w:right w:val="none" w:sz="0" w:space="0" w:color="auto"/>
              </w:divBdr>
            </w:div>
            <w:div w:id="1140607671">
              <w:marLeft w:val="0"/>
              <w:marRight w:val="0"/>
              <w:marTop w:val="0"/>
              <w:marBottom w:val="0"/>
              <w:divBdr>
                <w:top w:val="none" w:sz="0" w:space="0" w:color="auto"/>
                <w:left w:val="none" w:sz="0" w:space="0" w:color="auto"/>
                <w:bottom w:val="none" w:sz="0" w:space="0" w:color="auto"/>
                <w:right w:val="none" w:sz="0" w:space="0" w:color="auto"/>
              </w:divBdr>
            </w:div>
            <w:div w:id="1105078379">
              <w:marLeft w:val="0"/>
              <w:marRight w:val="0"/>
              <w:marTop w:val="0"/>
              <w:marBottom w:val="0"/>
              <w:divBdr>
                <w:top w:val="none" w:sz="0" w:space="0" w:color="auto"/>
                <w:left w:val="none" w:sz="0" w:space="0" w:color="auto"/>
                <w:bottom w:val="none" w:sz="0" w:space="0" w:color="auto"/>
                <w:right w:val="none" w:sz="0" w:space="0" w:color="auto"/>
              </w:divBdr>
            </w:div>
            <w:div w:id="655646411">
              <w:marLeft w:val="0"/>
              <w:marRight w:val="0"/>
              <w:marTop w:val="0"/>
              <w:marBottom w:val="0"/>
              <w:divBdr>
                <w:top w:val="none" w:sz="0" w:space="0" w:color="auto"/>
                <w:left w:val="none" w:sz="0" w:space="0" w:color="auto"/>
                <w:bottom w:val="none" w:sz="0" w:space="0" w:color="auto"/>
                <w:right w:val="none" w:sz="0" w:space="0" w:color="auto"/>
              </w:divBdr>
            </w:div>
            <w:div w:id="1947035927">
              <w:marLeft w:val="0"/>
              <w:marRight w:val="0"/>
              <w:marTop w:val="0"/>
              <w:marBottom w:val="0"/>
              <w:divBdr>
                <w:top w:val="none" w:sz="0" w:space="0" w:color="auto"/>
                <w:left w:val="none" w:sz="0" w:space="0" w:color="auto"/>
                <w:bottom w:val="none" w:sz="0" w:space="0" w:color="auto"/>
                <w:right w:val="none" w:sz="0" w:space="0" w:color="auto"/>
              </w:divBdr>
            </w:div>
            <w:div w:id="629163555">
              <w:marLeft w:val="0"/>
              <w:marRight w:val="0"/>
              <w:marTop w:val="0"/>
              <w:marBottom w:val="0"/>
              <w:divBdr>
                <w:top w:val="none" w:sz="0" w:space="0" w:color="auto"/>
                <w:left w:val="none" w:sz="0" w:space="0" w:color="auto"/>
                <w:bottom w:val="none" w:sz="0" w:space="0" w:color="auto"/>
                <w:right w:val="none" w:sz="0" w:space="0" w:color="auto"/>
              </w:divBdr>
            </w:div>
            <w:div w:id="872810323">
              <w:marLeft w:val="0"/>
              <w:marRight w:val="0"/>
              <w:marTop w:val="0"/>
              <w:marBottom w:val="0"/>
              <w:divBdr>
                <w:top w:val="none" w:sz="0" w:space="0" w:color="auto"/>
                <w:left w:val="none" w:sz="0" w:space="0" w:color="auto"/>
                <w:bottom w:val="none" w:sz="0" w:space="0" w:color="auto"/>
                <w:right w:val="none" w:sz="0" w:space="0" w:color="auto"/>
              </w:divBdr>
            </w:div>
            <w:div w:id="1639383818">
              <w:marLeft w:val="0"/>
              <w:marRight w:val="0"/>
              <w:marTop w:val="0"/>
              <w:marBottom w:val="0"/>
              <w:divBdr>
                <w:top w:val="none" w:sz="0" w:space="0" w:color="auto"/>
                <w:left w:val="none" w:sz="0" w:space="0" w:color="auto"/>
                <w:bottom w:val="none" w:sz="0" w:space="0" w:color="auto"/>
                <w:right w:val="none" w:sz="0" w:space="0" w:color="auto"/>
              </w:divBdr>
            </w:div>
            <w:div w:id="386538692">
              <w:marLeft w:val="0"/>
              <w:marRight w:val="0"/>
              <w:marTop w:val="0"/>
              <w:marBottom w:val="0"/>
              <w:divBdr>
                <w:top w:val="none" w:sz="0" w:space="0" w:color="auto"/>
                <w:left w:val="none" w:sz="0" w:space="0" w:color="auto"/>
                <w:bottom w:val="none" w:sz="0" w:space="0" w:color="auto"/>
                <w:right w:val="none" w:sz="0" w:space="0" w:color="auto"/>
              </w:divBdr>
            </w:div>
            <w:div w:id="233323673">
              <w:marLeft w:val="0"/>
              <w:marRight w:val="0"/>
              <w:marTop w:val="0"/>
              <w:marBottom w:val="0"/>
              <w:divBdr>
                <w:top w:val="none" w:sz="0" w:space="0" w:color="auto"/>
                <w:left w:val="none" w:sz="0" w:space="0" w:color="auto"/>
                <w:bottom w:val="none" w:sz="0" w:space="0" w:color="auto"/>
                <w:right w:val="none" w:sz="0" w:space="0" w:color="auto"/>
              </w:divBdr>
            </w:div>
            <w:div w:id="481584667">
              <w:marLeft w:val="0"/>
              <w:marRight w:val="0"/>
              <w:marTop w:val="0"/>
              <w:marBottom w:val="0"/>
              <w:divBdr>
                <w:top w:val="none" w:sz="0" w:space="0" w:color="auto"/>
                <w:left w:val="none" w:sz="0" w:space="0" w:color="auto"/>
                <w:bottom w:val="none" w:sz="0" w:space="0" w:color="auto"/>
                <w:right w:val="none" w:sz="0" w:space="0" w:color="auto"/>
              </w:divBdr>
            </w:div>
            <w:div w:id="251859753">
              <w:marLeft w:val="0"/>
              <w:marRight w:val="0"/>
              <w:marTop w:val="0"/>
              <w:marBottom w:val="0"/>
              <w:divBdr>
                <w:top w:val="none" w:sz="0" w:space="0" w:color="auto"/>
                <w:left w:val="none" w:sz="0" w:space="0" w:color="auto"/>
                <w:bottom w:val="none" w:sz="0" w:space="0" w:color="auto"/>
                <w:right w:val="none" w:sz="0" w:space="0" w:color="auto"/>
              </w:divBdr>
            </w:div>
            <w:div w:id="595288404">
              <w:marLeft w:val="0"/>
              <w:marRight w:val="0"/>
              <w:marTop w:val="0"/>
              <w:marBottom w:val="0"/>
              <w:divBdr>
                <w:top w:val="none" w:sz="0" w:space="0" w:color="auto"/>
                <w:left w:val="none" w:sz="0" w:space="0" w:color="auto"/>
                <w:bottom w:val="none" w:sz="0" w:space="0" w:color="auto"/>
                <w:right w:val="none" w:sz="0" w:space="0" w:color="auto"/>
              </w:divBdr>
            </w:div>
            <w:div w:id="2075854686">
              <w:marLeft w:val="0"/>
              <w:marRight w:val="0"/>
              <w:marTop w:val="0"/>
              <w:marBottom w:val="0"/>
              <w:divBdr>
                <w:top w:val="none" w:sz="0" w:space="0" w:color="auto"/>
                <w:left w:val="none" w:sz="0" w:space="0" w:color="auto"/>
                <w:bottom w:val="none" w:sz="0" w:space="0" w:color="auto"/>
                <w:right w:val="none" w:sz="0" w:space="0" w:color="auto"/>
              </w:divBdr>
            </w:div>
          </w:divsChild>
        </w:div>
        <w:div w:id="1229875199">
          <w:marLeft w:val="0"/>
          <w:marRight w:val="0"/>
          <w:marTop w:val="0"/>
          <w:marBottom w:val="0"/>
          <w:divBdr>
            <w:top w:val="none" w:sz="0" w:space="0" w:color="auto"/>
            <w:left w:val="none" w:sz="0" w:space="0" w:color="auto"/>
            <w:bottom w:val="none" w:sz="0" w:space="0" w:color="auto"/>
            <w:right w:val="none" w:sz="0" w:space="0" w:color="auto"/>
          </w:divBdr>
        </w:div>
        <w:div w:id="944532120">
          <w:marLeft w:val="0"/>
          <w:marRight w:val="0"/>
          <w:marTop w:val="0"/>
          <w:marBottom w:val="0"/>
          <w:divBdr>
            <w:top w:val="none" w:sz="0" w:space="0" w:color="auto"/>
            <w:left w:val="none" w:sz="0" w:space="0" w:color="auto"/>
            <w:bottom w:val="none" w:sz="0" w:space="0" w:color="auto"/>
            <w:right w:val="none" w:sz="0" w:space="0" w:color="auto"/>
          </w:divBdr>
        </w:div>
        <w:div w:id="1994139283">
          <w:marLeft w:val="0"/>
          <w:marRight w:val="0"/>
          <w:marTop w:val="0"/>
          <w:marBottom w:val="0"/>
          <w:divBdr>
            <w:top w:val="none" w:sz="0" w:space="0" w:color="auto"/>
            <w:left w:val="none" w:sz="0" w:space="0" w:color="auto"/>
            <w:bottom w:val="none" w:sz="0" w:space="0" w:color="auto"/>
            <w:right w:val="none" w:sz="0" w:space="0" w:color="auto"/>
          </w:divBdr>
        </w:div>
        <w:div w:id="1686859851">
          <w:marLeft w:val="0"/>
          <w:marRight w:val="0"/>
          <w:marTop w:val="0"/>
          <w:marBottom w:val="0"/>
          <w:divBdr>
            <w:top w:val="none" w:sz="0" w:space="0" w:color="auto"/>
            <w:left w:val="none" w:sz="0" w:space="0" w:color="auto"/>
            <w:bottom w:val="none" w:sz="0" w:space="0" w:color="auto"/>
            <w:right w:val="none" w:sz="0" w:space="0" w:color="auto"/>
          </w:divBdr>
        </w:div>
        <w:div w:id="241764231">
          <w:marLeft w:val="0"/>
          <w:marRight w:val="0"/>
          <w:marTop w:val="0"/>
          <w:marBottom w:val="0"/>
          <w:divBdr>
            <w:top w:val="none" w:sz="0" w:space="0" w:color="auto"/>
            <w:left w:val="none" w:sz="0" w:space="0" w:color="auto"/>
            <w:bottom w:val="none" w:sz="0" w:space="0" w:color="auto"/>
            <w:right w:val="none" w:sz="0" w:space="0" w:color="auto"/>
          </w:divBdr>
        </w:div>
        <w:div w:id="1329286483">
          <w:marLeft w:val="0"/>
          <w:marRight w:val="0"/>
          <w:marTop w:val="0"/>
          <w:marBottom w:val="0"/>
          <w:divBdr>
            <w:top w:val="none" w:sz="0" w:space="0" w:color="auto"/>
            <w:left w:val="none" w:sz="0" w:space="0" w:color="auto"/>
            <w:bottom w:val="none" w:sz="0" w:space="0" w:color="auto"/>
            <w:right w:val="none" w:sz="0" w:space="0" w:color="auto"/>
          </w:divBdr>
          <w:divsChild>
            <w:div w:id="1899631846">
              <w:marLeft w:val="-75"/>
              <w:marRight w:val="0"/>
              <w:marTop w:val="30"/>
              <w:marBottom w:val="30"/>
              <w:divBdr>
                <w:top w:val="none" w:sz="0" w:space="0" w:color="auto"/>
                <w:left w:val="none" w:sz="0" w:space="0" w:color="auto"/>
                <w:bottom w:val="none" w:sz="0" w:space="0" w:color="auto"/>
                <w:right w:val="none" w:sz="0" w:space="0" w:color="auto"/>
              </w:divBdr>
              <w:divsChild>
                <w:div w:id="1137838466">
                  <w:marLeft w:val="0"/>
                  <w:marRight w:val="0"/>
                  <w:marTop w:val="0"/>
                  <w:marBottom w:val="0"/>
                  <w:divBdr>
                    <w:top w:val="none" w:sz="0" w:space="0" w:color="auto"/>
                    <w:left w:val="none" w:sz="0" w:space="0" w:color="auto"/>
                    <w:bottom w:val="none" w:sz="0" w:space="0" w:color="auto"/>
                    <w:right w:val="none" w:sz="0" w:space="0" w:color="auto"/>
                  </w:divBdr>
                  <w:divsChild>
                    <w:div w:id="1626229096">
                      <w:marLeft w:val="0"/>
                      <w:marRight w:val="0"/>
                      <w:marTop w:val="0"/>
                      <w:marBottom w:val="0"/>
                      <w:divBdr>
                        <w:top w:val="none" w:sz="0" w:space="0" w:color="auto"/>
                        <w:left w:val="none" w:sz="0" w:space="0" w:color="auto"/>
                        <w:bottom w:val="none" w:sz="0" w:space="0" w:color="auto"/>
                        <w:right w:val="none" w:sz="0" w:space="0" w:color="auto"/>
                      </w:divBdr>
                    </w:div>
                  </w:divsChild>
                </w:div>
                <w:div w:id="281883363">
                  <w:marLeft w:val="0"/>
                  <w:marRight w:val="0"/>
                  <w:marTop w:val="0"/>
                  <w:marBottom w:val="0"/>
                  <w:divBdr>
                    <w:top w:val="none" w:sz="0" w:space="0" w:color="auto"/>
                    <w:left w:val="none" w:sz="0" w:space="0" w:color="auto"/>
                    <w:bottom w:val="none" w:sz="0" w:space="0" w:color="auto"/>
                    <w:right w:val="none" w:sz="0" w:space="0" w:color="auto"/>
                  </w:divBdr>
                  <w:divsChild>
                    <w:div w:id="1561137884">
                      <w:marLeft w:val="0"/>
                      <w:marRight w:val="0"/>
                      <w:marTop w:val="0"/>
                      <w:marBottom w:val="0"/>
                      <w:divBdr>
                        <w:top w:val="none" w:sz="0" w:space="0" w:color="auto"/>
                        <w:left w:val="none" w:sz="0" w:space="0" w:color="auto"/>
                        <w:bottom w:val="none" w:sz="0" w:space="0" w:color="auto"/>
                        <w:right w:val="none" w:sz="0" w:space="0" w:color="auto"/>
                      </w:divBdr>
                    </w:div>
                  </w:divsChild>
                </w:div>
                <w:div w:id="201551886">
                  <w:marLeft w:val="0"/>
                  <w:marRight w:val="0"/>
                  <w:marTop w:val="0"/>
                  <w:marBottom w:val="0"/>
                  <w:divBdr>
                    <w:top w:val="none" w:sz="0" w:space="0" w:color="auto"/>
                    <w:left w:val="none" w:sz="0" w:space="0" w:color="auto"/>
                    <w:bottom w:val="none" w:sz="0" w:space="0" w:color="auto"/>
                    <w:right w:val="none" w:sz="0" w:space="0" w:color="auto"/>
                  </w:divBdr>
                  <w:divsChild>
                    <w:div w:id="1392998555">
                      <w:marLeft w:val="0"/>
                      <w:marRight w:val="0"/>
                      <w:marTop w:val="0"/>
                      <w:marBottom w:val="0"/>
                      <w:divBdr>
                        <w:top w:val="none" w:sz="0" w:space="0" w:color="auto"/>
                        <w:left w:val="none" w:sz="0" w:space="0" w:color="auto"/>
                        <w:bottom w:val="none" w:sz="0" w:space="0" w:color="auto"/>
                        <w:right w:val="none" w:sz="0" w:space="0" w:color="auto"/>
                      </w:divBdr>
                    </w:div>
                  </w:divsChild>
                </w:div>
                <w:div w:id="1230460754">
                  <w:marLeft w:val="0"/>
                  <w:marRight w:val="0"/>
                  <w:marTop w:val="0"/>
                  <w:marBottom w:val="0"/>
                  <w:divBdr>
                    <w:top w:val="none" w:sz="0" w:space="0" w:color="auto"/>
                    <w:left w:val="none" w:sz="0" w:space="0" w:color="auto"/>
                    <w:bottom w:val="none" w:sz="0" w:space="0" w:color="auto"/>
                    <w:right w:val="none" w:sz="0" w:space="0" w:color="auto"/>
                  </w:divBdr>
                  <w:divsChild>
                    <w:div w:id="1736011078">
                      <w:marLeft w:val="0"/>
                      <w:marRight w:val="0"/>
                      <w:marTop w:val="0"/>
                      <w:marBottom w:val="0"/>
                      <w:divBdr>
                        <w:top w:val="none" w:sz="0" w:space="0" w:color="auto"/>
                        <w:left w:val="none" w:sz="0" w:space="0" w:color="auto"/>
                        <w:bottom w:val="none" w:sz="0" w:space="0" w:color="auto"/>
                        <w:right w:val="none" w:sz="0" w:space="0" w:color="auto"/>
                      </w:divBdr>
                    </w:div>
                  </w:divsChild>
                </w:div>
                <w:div w:id="285088818">
                  <w:marLeft w:val="0"/>
                  <w:marRight w:val="0"/>
                  <w:marTop w:val="0"/>
                  <w:marBottom w:val="0"/>
                  <w:divBdr>
                    <w:top w:val="none" w:sz="0" w:space="0" w:color="auto"/>
                    <w:left w:val="none" w:sz="0" w:space="0" w:color="auto"/>
                    <w:bottom w:val="none" w:sz="0" w:space="0" w:color="auto"/>
                    <w:right w:val="none" w:sz="0" w:space="0" w:color="auto"/>
                  </w:divBdr>
                  <w:divsChild>
                    <w:div w:id="2018998448">
                      <w:marLeft w:val="0"/>
                      <w:marRight w:val="0"/>
                      <w:marTop w:val="0"/>
                      <w:marBottom w:val="0"/>
                      <w:divBdr>
                        <w:top w:val="none" w:sz="0" w:space="0" w:color="auto"/>
                        <w:left w:val="none" w:sz="0" w:space="0" w:color="auto"/>
                        <w:bottom w:val="none" w:sz="0" w:space="0" w:color="auto"/>
                        <w:right w:val="none" w:sz="0" w:space="0" w:color="auto"/>
                      </w:divBdr>
                    </w:div>
                  </w:divsChild>
                </w:div>
                <w:div w:id="925727864">
                  <w:marLeft w:val="0"/>
                  <w:marRight w:val="0"/>
                  <w:marTop w:val="0"/>
                  <w:marBottom w:val="0"/>
                  <w:divBdr>
                    <w:top w:val="none" w:sz="0" w:space="0" w:color="auto"/>
                    <w:left w:val="none" w:sz="0" w:space="0" w:color="auto"/>
                    <w:bottom w:val="none" w:sz="0" w:space="0" w:color="auto"/>
                    <w:right w:val="none" w:sz="0" w:space="0" w:color="auto"/>
                  </w:divBdr>
                  <w:divsChild>
                    <w:div w:id="1076168379">
                      <w:marLeft w:val="0"/>
                      <w:marRight w:val="0"/>
                      <w:marTop w:val="0"/>
                      <w:marBottom w:val="0"/>
                      <w:divBdr>
                        <w:top w:val="none" w:sz="0" w:space="0" w:color="auto"/>
                        <w:left w:val="none" w:sz="0" w:space="0" w:color="auto"/>
                        <w:bottom w:val="none" w:sz="0" w:space="0" w:color="auto"/>
                        <w:right w:val="none" w:sz="0" w:space="0" w:color="auto"/>
                      </w:divBdr>
                    </w:div>
                  </w:divsChild>
                </w:div>
                <w:div w:id="1255240819">
                  <w:marLeft w:val="0"/>
                  <w:marRight w:val="0"/>
                  <w:marTop w:val="0"/>
                  <w:marBottom w:val="0"/>
                  <w:divBdr>
                    <w:top w:val="none" w:sz="0" w:space="0" w:color="auto"/>
                    <w:left w:val="none" w:sz="0" w:space="0" w:color="auto"/>
                    <w:bottom w:val="none" w:sz="0" w:space="0" w:color="auto"/>
                    <w:right w:val="none" w:sz="0" w:space="0" w:color="auto"/>
                  </w:divBdr>
                  <w:divsChild>
                    <w:div w:id="823543149">
                      <w:marLeft w:val="0"/>
                      <w:marRight w:val="0"/>
                      <w:marTop w:val="0"/>
                      <w:marBottom w:val="0"/>
                      <w:divBdr>
                        <w:top w:val="none" w:sz="0" w:space="0" w:color="auto"/>
                        <w:left w:val="none" w:sz="0" w:space="0" w:color="auto"/>
                        <w:bottom w:val="none" w:sz="0" w:space="0" w:color="auto"/>
                        <w:right w:val="none" w:sz="0" w:space="0" w:color="auto"/>
                      </w:divBdr>
                    </w:div>
                    <w:div w:id="157111081">
                      <w:marLeft w:val="0"/>
                      <w:marRight w:val="0"/>
                      <w:marTop w:val="0"/>
                      <w:marBottom w:val="0"/>
                      <w:divBdr>
                        <w:top w:val="none" w:sz="0" w:space="0" w:color="auto"/>
                        <w:left w:val="none" w:sz="0" w:space="0" w:color="auto"/>
                        <w:bottom w:val="none" w:sz="0" w:space="0" w:color="auto"/>
                        <w:right w:val="none" w:sz="0" w:space="0" w:color="auto"/>
                      </w:divBdr>
                    </w:div>
                    <w:div w:id="1564606636">
                      <w:marLeft w:val="0"/>
                      <w:marRight w:val="0"/>
                      <w:marTop w:val="0"/>
                      <w:marBottom w:val="0"/>
                      <w:divBdr>
                        <w:top w:val="none" w:sz="0" w:space="0" w:color="auto"/>
                        <w:left w:val="none" w:sz="0" w:space="0" w:color="auto"/>
                        <w:bottom w:val="none" w:sz="0" w:space="0" w:color="auto"/>
                        <w:right w:val="none" w:sz="0" w:space="0" w:color="auto"/>
                      </w:divBdr>
                    </w:div>
                  </w:divsChild>
                </w:div>
                <w:div w:id="643972725">
                  <w:marLeft w:val="0"/>
                  <w:marRight w:val="0"/>
                  <w:marTop w:val="0"/>
                  <w:marBottom w:val="0"/>
                  <w:divBdr>
                    <w:top w:val="none" w:sz="0" w:space="0" w:color="auto"/>
                    <w:left w:val="none" w:sz="0" w:space="0" w:color="auto"/>
                    <w:bottom w:val="none" w:sz="0" w:space="0" w:color="auto"/>
                    <w:right w:val="none" w:sz="0" w:space="0" w:color="auto"/>
                  </w:divBdr>
                  <w:divsChild>
                    <w:div w:id="20225382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0274168">
          <w:marLeft w:val="0"/>
          <w:marRight w:val="0"/>
          <w:marTop w:val="0"/>
          <w:marBottom w:val="0"/>
          <w:divBdr>
            <w:top w:val="none" w:sz="0" w:space="0" w:color="auto"/>
            <w:left w:val="none" w:sz="0" w:space="0" w:color="auto"/>
            <w:bottom w:val="none" w:sz="0" w:space="0" w:color="auto"/>
            <w:right w:val="none" w:sz="0" w:space="0" w:color="auto"/>
          </w:divBdr>
        </w:div>
        <w:div w:id="996297618">
          <w:marLeft w:val="0"/>
          <w:marRight w:val="0"/>
          <w:marTop w:val="0"/>
          <w:marBottom w:val="0"/>
          <w:divBdr>
            <w:top w:val="none" w:sz="0" w:space="0" w:color="auto"/>
            <w:left w:val="none" w:sz="0" w:space="0" w:color="auto"/>
            <w:bottom w:val="none" w:sz="0" w:space="0" w:color="auto"/>
            <w:right w:val="none" w:sz="0" w:space="0" w:color="auto"/>
          </w:divBdr>
        </w:div>
        <w:div w:id="833834757">
          <w:marLeft w:val="0"/>
          <w:marRight w:val="0"/>
          <w:marTop w:val="0"/>
          <w:marBottom w:val="0"/>
          <w:divBdr>
            <w:top w:val="none" w:sz="0" w:space="0" w:color="auto"/>
            <w:left w:val="none" w:sz="0" w:space="0" w:color="auto"/>
            <w:bottom w:val="none" w:sz="0" w:space="0" w:color="auto"/>
            <w:right w:val="none" w:sz="0" w:space="0" w:color="auto"/>
          </w:divBdr>
        </w:div>
        <w:div w:id="77212318">
          <w:marLeft w:val="0"/>
          <w:marRight w:val="0"/>
          <w:marTop w:val="0"/>
          <w:marBottom w:val="0"/>
          <w:divBdr>
            <w:top w:val="none" w:sz="0" w:space="0" w:color="auto"/>
            <w:left w:val="none" w:sz="0" w:space="0" w:color="auto"/>
            <w:bottom w:val="none" w:sz="0" w:space="0" w:color="auto"/>
            <w:right w:val="none" w:sz="0" w:space="0" w:color="auto"/>
          </w:divBdr>
        </w:div>
        <w:div w:id="1492211360">
          <w:marLeft w:val="0"/>
          <w:marRight w:val="0"/>
          <w:marTop w:val="0"/>
          <w:marBottom w:val="0"/>
          <w:divBdr>
            <w:top w:val="none" w:sz="0" w:space="0" w:color="auto"/>
            <w:left w:val="none" w:sz="0" w:space="0" w:color="auto"/>
            <w:bottom w:val="none" w:sz="0" w:space="0" w:color="auto"/>
            <w:right w:val="none" w:sz="0" w:space="0" w:color="auto"/>
          </w:divBdr>
          <w:divsChild>
            <w:div w:id="699091659">
              <w:marLeft w:val="-75"/>
              <w:marRight w:val="0"/>
              <w:marTop w:val="30"/>
              <w:marBottom w:val="30"/>
              <w:divBdr>
                <w:top w:val="none" w:sz="0" w:space="0" w:color="auto"/>
                <w:left w:val="none" w:sz="0" w:space="0" w:color="auto"/>
                <w:bottom w:val="none" w:sz="0" w:space="0" w:color="auto"/>
                <w:right w:val="none" w:sz="0" w:space="0" w:color="auto"/>
              </w:divBdr>
              <w:divsChild>
                <w:div w:id="1594582711">
                  <w:marLeft w:val="0"/>
                  <w:marRight w:val="0"/>
                  <w:marTop w:val="0"/>
                  <w:marBottom w:val="0"/>
                  <w:divBdr>
                    <w:top w:val="none" w:sz="0" w:space="0" w:color="auto"/>
                    <w:left w:val="none" w:sz="0" w:space="0" w:color="auto"/>
                    <w:bottom w:val="none" w:sz="0" w:space="0" w:color="auto"/>
                    <w:right w:val="none" w:sz="0" w:space="0" w:color="auto"/>
                  </w:divBdr>
                  <w:divsChild>
                    <w:div w:id="1932465806">
                      <w:marLeft w:val="0"/>
                      <w:marRight w:val="0"/>
                      <w:marTop w:val="0"/>
                      <w:marBottom w:val="0"/>
                      <w:divBdr>
                        <w:top w:val="none" w:sz="0" w:space="0" w:color="auto"/>
                        <w:left w:val="none" w:sz="0" w:space="0" w:color="auto"/>
                        <w:bottom w:val="none" w:sz="0" w:space="0" w:color="auto"/>
                        <w:right w:val="none" w:sz="0" w:space="0" w:color="auto"/>
                      </w:divBdr>
                    </w:div>
                  </w:divsChild>
                </w:div>
                <w:div w:id="664238223">
                  <w:marLeft w:val="0"/>
                  <w:marRight w:val="0"/>
                  <w:marTop w:val="0"/>
                  <w:marBottom w:val="0"/>
                  <w:divBdr>
                    <w:top w:val="none" w:sz="0" w:space="0" w:color="auto"/>
                    <w:left w:val="none" w:sz="0" w:space="0" w:color="auto"/>
                    <w:bottom w:val="none" w:sz="0" w:space="0" w:color="auto"/>
                    <w:right w:val="none" w:sz="0" w:space="0" w:color="auto"/>
                  </w:divBdr>
                  <w:divsChild>
                    <w:div w:id="1130172982">
                      <w:marLeft w:val="0"/>
                      <w:marRight w:val="0"/>
                      <w:marTop w:val="0"/>
                      <w:marBottom w:val="0"/>
                      <w:divBdr>
                        <w:top w:val="none" w:sz="0" w:space="0" w:color="auto"/>
                        <w:left w:val="none" w:sz="0" w:space="0" w:color="auto"/>
                        <w:bottom w:val="none" w:sz="0" w:space="0" w:color="auto"/>
                        <w:right w:val="none" w:sz="0" w:space="0" w:color="auto"/>
                      </w:divBdr>
                    </w:div>
                  </w:divsChild>
                </w:div>
                <w:div w:id="810944729">
                  <w:marLeft w:val="0"/>
                  <w:marRight w:val="0"/>
                  <w:marTop w:val="0"/>
                  <w:marBottom w:val="0"/>
                  <w:divBdr>
                    <w:top w:val="none" w:sz="0" w:space="0" w:color="auto"/>
                    <w:left w:val="none" w:sz="0" w:space="0" w:color="auto"/>
                    <w:bottom w:val="none" w:sz="0" w:space="0" w:color="auto"/>
                    <w:right w:val="none" w:sz="0" w:space="0" w:color="auto"/>
                  </w:divBdr>
                  <w:divsChild>
                    <w:div w:id="343942548">
                      <w:marLeft w:val="0"/>
                      <w:marRight w:val="0"/>
                      <w:marTop w:val="0"/>
                      <w:marBottom w:val="0"/>
                      <w:divBdr>
                        <w:top w:val="none" w:sz="0" w:space="0" w:color="auto"/>
                        <w:left w:val="none" w:sz="0" w:space="0" w:color="auto"/>
                        <w:bottom w:val="none" w:sz="0" w:space="0" w:color="auto"/>
                        <w:right w:val="none" w:sz="0" w:space="0" w:color="auto"/>
                      </w:divBdr>
                    </w:div>
                  </w:divsChild>
                </w:div>
                <w:div w:id="469136810">
                  <w:marLeft w:val="0"/>
                  <w:marRight w:val="0"/>
                  <w:marTop w:val="0"/>
                  <w:marBottom w:val="0"/>
                  <w:divBdr>
                    <w:top w:val="none" w:sz="0" w:space="0" w:color="auto"/>
                    <w:left w:val="none" w:sz="0" w:space="0" w:color="auto"/>
                    <w:bottom w:val="none" w:sz="0" w:space="0" w:color="auto"/>
                    <w:right w:val="none" w:sz="0" w:space="0" w:color="auto"/>
                  </w:divBdr>
                  <w:divsChild>
                    <w:div w:id="1666207537">
                      <w:marLeft w:val="0"/>
                      <w:marRight w:val="0"/>
                      <w:marTop w:val="0"/>
                      <w:marBottom w:val="0"/>
                      <w:divBdr>
                        <w:top w:val="none" w:sz="0" w:space="0" w:color="auto"/>
                        <w:left w:val="none" w:sz="0" w:space="0" w:color="auto"/>
                        <w:bottom w:val="none" w:sz="0" w:space="0" w:color="auto"/>
                        <w:right w:val="none" w:sz="0" w:space="0" w:color="auto"/>
                      </w:divBdr>
                    </w:div>
                  </w:divsChild>
                </w:div>
                <w:div w:id="1982539029">
                  <w:marLeft w:val="0"/>
                  <w:marRight w:val="0"/>
                  <w:marTop w:val="0"/>
                  <w:marBottom w:val="0"/>
                  <w:divBdr>
                    <w:top w:val="none" w:sz="0" w:space="0" w:color="auto"/>
                    <w:left w:val="none" w:sz="0" w:space="0" w:color="auto"/>
                    <w:bottom w:val="none" w:sz="0" w:space="0" w:color="auto"/>
                    <w:right w:val="none" w:sz="0" w:space="0" w:color="auto"/>
                  </w:divBdr>
                  <w:divsChild>
                    <w:div w:id="1846556806">
                      <w:marLeft w:val="0"/>
                      <w:marRight w:val="0"/>
                      <w:marTop w:val="0"/>
                      <w:marBottom w:val="0"/>
                      <w:divBdr>
                        <w:top w:val="none" w:sz="0" w:space="0" w:color="auto"/>
                        <w:left w:val="none" w:sz="0" w:space="0" w:color="auto"/>
                        <w:bottom w:val="none" w:sz="0" w:space="0" w:color="auto"/>
                        <w:right w:val="none" w:sz="0" w:space="0" w:color="auto"/>
                      </w:divBdr>
                    </w:div>
                  </w:divsChild>
                </w:div>
                <w:div w:id="126094230">
                  <w:marLeft w:val="0"/>
                  <w:marRight w:val="0"/>
                  <w:marTop w:val="0"/>
                  <w:marBottom w:val="0"/>
                  <w:divBdr>
                    <w:top w:val="none" w:sz="0" w:space="0" w:color="auto"/>
                    <w:left w:val="none" w:sz="0" w:space="0" w:color="auto"/>
                    <w:bottom w:val="none" w:sz="0" w:space="0" w:color="auto"/>
                    <w:right w:val="none" w:sz="0" w:space="0" w:color="auto"/>
                  </w:divBdr>
                  <w:divsChild>
                    <w:div w:id="1262108453">
                      <w:marLeft w:val="0"/>
                      <w:marRight w:val="0"/>
                      <w:marTop w:val="0"/>
                      <w:marBottom w:val="0"/>
                      <w:divBdr>
                        <w:top w:val="none" w:sz="0" w:space="0" w:color="auto"/>
                        <w:left w:val="none" w:sz="0" w:space="0" w:color="auto"/>
                        <w:bottom w:val="none" w:sz="0" w:space="0" w:color="auto"/>
                        <w:right w:val="none" w:sz="0" w:space="0" w:color="auto"/>
                      </w:divBdr>
                    </w:div>
                  </w:divsChild>
                </w:div>
                <w:div w:id="539898366">
                  <w:marLeft w:val="0"/>
                  <w:marRight w:val="0"/>
                  <w:marTop w:val="0"/>
                  <w:marBottom w:val="0"/>
                  <w:divBdr>
                    <w:top w:val="none" w:sz="0" w:space="0" w:color="auto"/>
                    <w:left w:val="none" w:sz="0" w:space="0" w:color="auto"/>
                    <w:bottom w:val="none" w:sz="0" w:space="0" w:color="auto"/>
                    <w:right w:val="none" w:sz="0" w:space="0" w:color="auto"/>
                  </w:divBdr>
                  <w:divsChild>
                    <w:div w:id="2077581056">
                      <w:marLeft w:val="0"/>
                      <w:marRight w:val="0"/>
                      <w:marTop w:val="0"/>
                      <w:marBottom w:val="0"/>
                      <w:divBdr>
                        <w:top w:val="none" w:sz="0" w:space="0" w:color="auto"/>
                        <w:left w:val="none" w:sz="0" w:space="0" w:color="auto"/>
                        <w:bottom w:val="none" w:sz="0" w:space="0" w:color="auto"/>
                        <w:right w:val="none" w:sz="0" w:space="0" w:color="auto"/>
                      </w:divBdr>
                    </w:div>
                  </w:divsChild>
                </w:div>
                <w:div w:id="660164138">
                  <w:marLeft w:val="0"/>
                  <w:marRight w:val="0"/>
                  <w:marTop w:val="0"/>
                  <w:marBottom w:val="0"/>
                  <w:divBdr>
                    <w:top w:val="none" w:sz="0" w:space="0" w:color="auto"/>
                    <w:left w:val="none" w:sz="0" w:space="0" w:color="auto"/>
                    <w:bottom w:val="none" w:sz="0" w:space="0" w:color="auto"/>
                    <w:right w:val="none" w:sz="0" w:space="0" w:color="auto"/>
                  </w:divBdr>
                  <w:divsChild>
                    <w:div w:id="1320423519">
                      <w:marLeft w:val="0"/>
                      <w:marRight w:val="0"/>
                      <w:marTop w:val="0"/>
                      <w:marBottom w:val="0"/>
                      <w:divBdr>
                        <w:top w:val="none" w:sz="0" w:space="0" w:color="auto"/>
                        <w:left w:val="none" w:sz="0" w:space="0" w:color="auto"/>
                        <w:bottom w:val="none" w:sz="0" w:space="0" w:color="auto"/>
                        <w:right w:val="none" w:sz="0" w:space="0" w:color="auto"/>
                      </w:divBdr>
                    </w:div>
                  </w:divsChild>
                </w:div>
                <w:div w:id="2094079658">
                  <w:marLeft w:val="0"/>
                  <w:marRight w:val="0"/>
                  <w:marTop w:val="0"/>
                  <w:marBottom w:val="0"/>
                  <w:divBdr>
                    <w:top w:val="none" w:sz="0" w:space="0" w:color="auto"/>
                    <w:left w:val="none" w:sz="0" w:space="0" w:color="auto"/>
                    <w:bottom w:val="none" w:sz="0" w:space="0" w:color="auto"/>
                    <w:right w:val="none" w:sz="0" w:space="0" w:color="auto"/>
                  </w:divBdr>
                  <w:divsChild>
                    <w:div w:id="665279865">
                      <w:marLeft w:val="0"/>
                      <w:marRight w:val="0"/>
                      <w:marTop w:val="0"/>
                      <w:marBottom w:val="0"/>
                      <w:divBdr>
                        <w:top w:val="none" w:sz="0" w:space="0" w:color="auto"/>
                        <w:left w:val="none" w:sz="0" w:space="0" w:color="auto"/>
                        <w:bottom w:val="none" w:sz="0" w:space="0" w:color="auto"/>
                        <w:right w:val="none" w:sz="0" w:space="0" w:color="auto"/>
                      </w:divBdr>
                    </w:div>
                  </w:divsChild>
                </w:div>
                <w:div w:id="120197244">
                  <w:marLeft w:val="0"/>
                  <w:marRight w:val="0"/>
                  <w:marTop w:val="0"/>
                  <w:marBottom w:val="0"/>
                  <w:divBdr>
                    <w:top w:val="none" w:sz="0" w:space="0" w:color="auto"/>
                    <w:left w:val="none" w:sz="0" w:space="0" w:color="auto"/>
                    <w:bottom w:val="none" w:sz="0" w:space="0" w:color="auto"/>
                    <w:right w:val="none" w:sz="0" w:space="0" w:color="auto"/>
                  </w:divBdr>
                  <w:divsChild>
                    <w:div w:id="141778794">
                      <w:marLeft w:val="0"/>
                      <w:marRight w:val="0"/>
                      <w:marTop w:val="0"/>
                      <w:marBottom w:val="0"/>
                      <w:divBdr>
                        <w:top w:val="none" w:sz="0" w:space="0" w:color="auto"/>
                        <w:left w:val="none" w:sz="0" w:space="0" w:color="auto"/>
                        <w:bottom w:val="none" w:sz="0" w:space="0" w:color="auto"/>
                        <w:right w:val="none" w:sz="0" w:space="0" w:color="auto"/>
                      </w:divBdr>
                    </w:div>
                  </w:divsChild>
                </w:div>
                <w:div w:id="619454058">
                  <w:marLeft w:val="0"/>
                  <w:marRight w:val="0"/>
                  <w:marTop w:val="0"/>
                  <w:marBottom w:val="0"/>
                  <w:divBdr>
                    <w:top w:val="none" w:sz="0" w:space="0" w:color="auto"/>
                    <w:left w:val="none" w:sz="0" w:space="0" w:color="auto"/>
                    <w:bottom w:val="none" w:sz="0" w:space="0" w:color="auto"/>
                    <w:right w:val="none" w:sz="0" w:space="0" w:color="auto"/>
                  </w:divBdr>
                  <w:divsChild>
                    <w:div w:id="1416980044">
                      <w:marLeft w:val="0"/>
                      <w:marRight w:val="0"/>
                      <w:marTop w:val="0"/>
                      <w:marBottom w:val="0"/>
                      <w:divBdr>
                        <w:top w:val="none" w:sz="0" w:space="0" w:color="auto"/>
                        <w:left w:val="none" w:sz="0" w:space="0" w:color="auto"/>
                        <w:bottom w:val="none" w:sz="0" w:space="0" w:color="auto"/>
                        <w:right w:val="none" w:sz="0" w:space="0" w:color="auto"/>
                      </w:divBdr>
                    </w:div>
                  </w:divsChild>
                </w:div>
                <w:div w:id="1559130950">
                  <w:marLeft w:val="0"/>
                  <w:marRight w:val="0"/>
                  <w:marTop w:val="0"/>
                  <w:marBottom w:val="0"/>
                  <w:divBdr>
                    <w:top w:val="none" w:sz="0" w:space="0" w:color="auto"/>
                    <w:left w:val="none" w:sz="0" w:space="0" w:color="auto"/>
                    <w:bottom w:val="none" w:sz="0" w:space="0" w:color="auto"/>
                    <w:right w:val="none" w:sz="0" w:space="0" w:color="auto"/>
                  </w:divBdr>
                  <w:divsChild>
                    <w:div w:id="42795844">
                      <w:marLeft w:val="0"/>
                      <w:marRight w:val="0"/>
                      <w:marTop w:val="0"/>
                      <w:marBottom w:val="0"/>
                      <w:divBdr>
                        <w:top w:val="none" w:sz="0" w:space="0" w:color="auto"/>
                        <w:left w:val="none" w:sz="0" w:space="0" w:color="auto"/>
                        <w:bottom w:val="none" w:sz="0" w:space="0" w:color="auto"/>
                        <w:right w:val="none" w:sz="0" w:space="0" w:color="auto"/>
                      </w:divBdr>
                    </w:div>
                  </w:divsChild>
                </w:div>
                <w:div w:id="1108427610">
                  <w:marLeft w:val="0"/>
                  <w:marRight w:val="0"/>
                  <w:marTop w:val="0"/>
                  <w:marBottom w:val="0"/>
                  <w:divBdr>
                    <w:top w:val="none" w:sz="0" w:space="0" w:color="auto"/>
                    <w:left w:val="none" w:sz="0" w:space="0" w:color="auto"/>
                    <w:bottom w:val="none" w:sz="0" w:space="0" w:color="auto"/>
                    <w:right w:val="none" w:sz="0" w:space="0" w:color="auto"/>
                  </w:divBdr>
                  <w:divsChild>
                    <w:div w:id="1446191411">
                      <w:marLeft w:val="0"/>
                      <w:marRight w:val="0"/>
                      <w:marTop w:val="0"/>
                      <w:marBottom w:val="0"/>
                      <w:divBdr>
                        <w:top w:val="none" w:sz="0" w:space="0" w:color="auto"/>
                        <w:left w:val="none" w:sz="0" w:space="0" w:color="auto"/>
                        <w:bottom w:val="none" w:sz="0" w:space="0" w:color="auto"/>
                        <w:right w:val="none" w:sz="0" w:space="0" w:color="auto"/>
                      </w:divBdr>
                    </w:div>
                  </w:divsChild>
                </w:div>
                <w:div w:id="1553686338">
                  <w:marLeft w:val="0"/>
                  <w:marRight w:val="0"/>
                  <w:marTop w:val="0"/>
                  <w:marBottom w:val="0"/>
                  <w:divBdr>
                    <w:top w:val="none" w:sz="0" w:space="0" w:color="auto"/>
                    <w:left w:val="none" w:sz="0" w:space="0" w:color="auto"/>
                    <w:bottom w:val="none" w:sz="0" w:space="0" w:color="auto"/>
                    <w:right w:val="none" w:sz="0" w:space="0" w:color="auto"/>
                  </w:divBdr>
                  <w:divsChild>
                    <w:div w:id="18135176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5594110">
          <w:marLeft w:val="0"/>
          <w:marRight w:val="0"/>
          <w:marTop w:val="0"/>
          <w:marBottom w:val="0"/>
          <w:divBdr>
            <w:top w:val="none" w:sz="0" w:space="0" w:color="auto"/>
            <w:left w:val="none" w:sz="0" w:space="0" w:color="auto"/>
            <w:bottom w:val="none" w:sz="0" w:space="0" w:color="auto"/>
            <w:right w:val="none" w:sz="0" w:space="0" w:color="auto"/>
          </w:divBdr>
        </w:div>
        <w:div w:id="763693011">
          <w:marLeft w:val="0"/>
          <w:marRight w:val="0"/>
          <w:marTop w:val="0"/>
          <w:marBottom w:val="0"/>
          <w:divBdr>
            <w:top w:val="none" w:sz="0" w:space="0" w:color="auto"/>
            <w:left w:val="none" w:sz="0" w:space="0" w:color="auto"/>
            <w:bottom w:val="none" w:sz="0" w:space="0" w:color="auto"/>
            <w:right w:val="none" w:sz="0" w:space="0" w:color="auto"/>
          </w:divBdr>
        </w:div>
        <w:div w:id="1976790432">
          <w:marLeft w:val="0"/>
          <w:marRight w:val="0"/>
          <w:marTop w:val="0"/>
          <w:marBottom w:val="0"/>
          <w:divBdr>
            <w:top w:val="none" w:sz="0" w:space="0" w:color="auto"/>
            <w:left w:val="none" w:sz="0" w:space="0" w:color="auto"/>
            <w:bottom w:val="none" w:sz="0" w:space="0" w:color="auto"/>
            <w:right w:val="none" w:sz="0" w:space="0" w:color="auto"/>
          </w:divBdr>
          <w:divsChild>
            <w:div w:id="749498205">
              <w:marLeft w:val="0"/>
              <w:marRight w:val="0"/>
              <w:marTop w:val="0"/>
              <w:marBottom w:val="0"/>
              <w:divBdr>
                <w:top w:val="none" w:sz="0" w:space="0" w:color="auto"/>
                <w:left w:val="none" w:sz="0" w:space="0" w:color="auto"/>
                <w:bottom w:val="none" w:sz="0" w:space="0" w:color="auto"/>
                <w:right w:val="none" w:sz="0" w:space="0" w:color="auto"/>
              </w:divBdr>
            </w:div>
            <w:div w:id="1982224624">
              <w:marLeft w:val="0"/>
              <w:marRight w:val="0"/>
              <w:marTop w:val="0"/>
              <w:marBottom w:val="0"/>
              <w:divBdr>
                <w:top w:val="none" w:sz="0" w:space="0" w:color="auto"/>
                <w:left w:val="none" w:sz="0" w:space="0" w:color="auto"/>
                <w:bottom w:val="none" w:sz="0" w:space="0" w:color="auto"/>
                <w:right w:val="none" w:sz="0" w:space="0" w:color="auto"/>
              </w:divBdr>
            </w:div>
            <w:div w:id="297299080">
              <w:marLeft w:val="0"/>
              <w:marRight w:val="0"/>
              <w:marTop w:val="0"/>
              <w:marBottom w:val="0"/>
              <w:divBdr>
                <w:top w:val="none" w:sz="0" w:space="0" w:color="auto"/>
                <w:left w:val="none" w:sz="0" w:space="0" w:color="auto"/>
                <w:bottom w:val="none" w:sz="0" w:space="0" w:color="auto"/>
                <w:right w:val="none" w:sz="0" w:space="0" w:color="auto"/>
              </w:divBdr>
            </w:div>
            <w:div w:id="1454444451">
              <w:marLeft w:val="0"/>
              <w:marRight w:val="0"/>
              <w:marTop w:val="0"/>
              <w:marBottom w:val="0"/>
              <w:divBdr>
                <w:top w:val="none" w:sz="0" w:space="0" w:color="auto"/>
                <w:left w:val="none" w:sz="0" w:space="0" w:color="auto"/>
                <w:bottom w:val="none" w:sz="0" w:space="0" w:color="auto"/>
                <w:right w:val="none" w:sz="0" w:space="0" w:color="auto"/>
              </w:divBdr>
            </w:div>
            <w:div w:id="200365543">
              <w:marLeft w:val="0"/>
              <w:marRight w:val="0"/>
              <w:marTop w:val="0"/>
              <w:marBottom w:val="0"/>
              <w:divBdr>
                <w:top w:val="none" w:sz="0" w:space="0" w:color="auto"/>
                <w:left w:val="none" w:sz="0" w:space="0" w:color="auto"/>
                <w:bottom w:val="none" w:sz="0" w:space="0" w:color="auto"/>
                <w:right w:val="none" w:sz="0" w:space="0" w:color="auto"/>
              </w:divBdr>
            </w:div>
            <w:div w:id="517617590">
              <w:marLeft w:val="0"/>
              <w:marRight w:val="0"/>
              <w:marTop w:val="0"/>
              <w:marBottom w:val="0"/>
              <w:divBdr>
                <w:top w:val="none" w:sz="0" w:space="0" w:color="auto"/>
                <w:left w:val="none" w:sz="0" w:space="0" w:color="auto"/>
                <w:bottom w:val="none" w:sz="0" w:space="0" w:color="auto"/>
                <w:right w:val="none" w:sz="0" w:space="0" w:color="auto"/>
              </w:divBdr>
            </w:div>
            <w:div w:id="1150053302">
              <w:marLeft w:val="0"/>
              <w:marRight w:val="0"/>
              <w:marTop w:val="0"/>
              <w:marBottom w:val="0"/>
              <w:divBdr>
                <w:top w:val="none" w:sz="0" w:space="0" w:color="auto"/>
                <w:left w:val="none" w:sz="0" w:space="0" w:color="auto"/>
                <w:bottom w:val="none" w:sz="0" w:space="0" w:color="auto"/>
                <w:right w:val="none" w:sz="0" w:space="0" w:color="auto"/>
              </w:divBdr>
            </w:div>
            <w:div w:id="187453942">
              <w:marLeft w:val="0"/>
              <w:marRight w:val="0"/>
              <w:marTop w:val="0"/>
              <w:marBottom w:val="0"/>
              <w:divBdr>
                <w:top w:val="none" w:sz="0" w:space="0" w:color="auto"/>
                <w:left w:val="none" w:sz="0" w:space="0" w:color="auto"/>
                <w:bottom w:val="none" w:sz="0" w:space="0" w:color="auto"/>
                <w:right w:val="none" w:sz="0" w:space="0" w:color="auto"/>
              </w:divBdr>
            </w:div>
            <w:div w:id="204682729">
              <w:marLeft w:val="0"/>
              <w:marRight w:val="0"/>
              <w:marTop w:val="0"/>
              <w:marBottom w:val="0"/>
              <w:divBdr>
                <w:top w:val="none" w:sz="0" w:space="0" w:color="auto"/>
                <w:left w:val="none" w:sz="0" w:space="0" w:color="auto"/>
                <w:bottom w:val="none" w:sz="0" w:space="0" w:color="auto"/>
                <w:right w:val="none" w:sz="0" w:space="0" w:color="auto"/>
              </w:divBdr>
            </w:div>
            <w:div w:id="1188525625">
              <w:marLeft w:val="0"/>
              <w:marRight w:val="0"/>
              <w:marTop w:val="0"/>
              <w:marBottom w:val="0"/>
              <w:divBdr>
                <w:top w:val="none" w:sz="0" w:space="0" w:color="auto"/>
                <w:left w:val="none" w:sz="0" w:space="0" w:color="auto"/>
                <w:bottom w:val="none" w:sz="0" w:space="0" w:color="auto"/>
                <w:right w:val="none" w:sz="0" w:space="0" w:color="auto"/>
              </w:divBdr>
            </w:div>
            <w:div w:id="1261178613">
              <w:marLeft w:val="0"/>
              <w:marRight w:val="0"/>
              <w:marTop w:val="0"/>
              <w:marBottom w:val="0"/>
              <w:divBdr>
                <w:top w:val="none" w:sz="0" w:space="0" w:color="auto"/>
                <w:left w:val="none" w:sz="0" w:space="0" w:color="auto"/>
                <w:bottom w:val="none" w:sz="0" w:space="0" w:color="auto"/>
                <w:right w:val="none" w:sz="0" w:space="0" w:color="auto"/>
              </w:divBdr>
            </w:div>
            <w:div w:id="650598616">
              <w:marLeft w:val="0"/>
              <w:marRight w:val="0"/>
              <w:marTop w:val="0"/>
              <w:marBottom w:val="0"/>
              <w:divBdr>
                <w:top w:val="none" w:sz="0" w:space="0" w:color="auto"/>
                <w:left w:val="none" w:sz="0" w:space="0" w:color="auto"/>
                <w:bottom w:val="none" w:sz="0" w:space="0" w:color="auto"/>
                <w:right w:val="none" w:sz="0" w:space="0" w:color="auto"/>
              </w:divBdr>
            </w:div>
          </w:divsChild>
        </w:div>
        <w:div w:id="790783940">
          <w:marLeft w:val="0"/>
          <w:marRight w:val="0"/>
          <w:marTop w:val="0"/>
          <w:marBottom w:val="0"/>
          <w:divBdr>
            <w:top w:val="none" w:sz="0" w:space="0" w:color="auto"/>
            <w:left w:val="none" w:sz="0" w:space="0" w:color="auto"/>
            <w:bottom w:val="none" w:sz="0" w:space="0" w:color="auto"/>
            <w:right w:val="none" w:sz="0" w:space="0" w:color="auto"/>
          </w:divBdr>
        </w:div>
        <w:div w:id="29575186">
          <w:marLeft w:val="0"/>
          <w:marRight w:val="0"/>
          <w:marTop w:val="0"/>
          <w:marBottom w:val="0"/>
          <w:divBdr>
            <w:top w:val="none" w:sz="0" w:space="0" w:color="auto"/>
            <w:left w:val="none" w:sz="0" w:space="0" w:color="auto"/>
            <w:bottom w:val="none" w:sz="0" w:space="0" w:color="auto"/>
            <w:right w:val="none" w:sz="0" w:space="0" w:color="auto"/>
          </w:divBdr>
        </w:div>
        <w:div w:id="1896312470">
          <w:marLeft w:val="0"/>
          <w:marRight w:val="0"/>
          <w:marTop w:val="0"/>
          <w:marBottom w:val="0"/>
          <w:divBdr>
            <w:top w:val="none" w:sz="0" w:space="0" w:color="auto"/>
            <w:left w:val="none" w:sz="0" w:space="0" w:color="auto"/>
            <w:bottom w:val="none" w:sz="0" w:space="0" w:color="auto"/>
            <w:right w:val="none" w:sz="0" w:space="0" w:color="auto"/>
          </w:divBdr>
        </w:div>
        <w:div w:id="471099293">
          <w:marLeft w:val="0"/>
          <w:marRight w:val="0"/>
          <w:marTop w:val="0"/>
          <w:marBottom w:val="0"/>
          <w:divBdr>
            <w:top w:val="none" w:sz="0" w:space="0" w:color="auto"/>
            <w:left w:val="none" w:sz="0" w:space="0" w:color="auto"/>
            <w:bottom w:val="none" w:sz="0" w:space="0" w:color="auto"/>
            <w:right w:val="none" w:sz="0" w:space="0" w:color="auto"/>
          </w:divBdr>
        </w:div>
        <w:div w:id="505248069">
          <w:marLeft w:val="0"/>
          <w:marRight w:val="0"/>
          <w:marTop w:val="0"/>
          <w:marBottom w:val="0"/>
          <w:divBdr>
            <w:top w:val="none" w:sz="0" w:space="0" w:color="auto"/>
            <w:left w:val="none" w:sz="0" w:space="0" w:color="auto"/>
            <w:bottom w:val="none" w:sz="0" w:space="0" w:color="auto"/>
            <w:right w:val="none" w:sz="0" w:space="0" w:color="auto"/>
          </w:divBdr>
          <w:divsChild>
            <w:div w:id="1106774518">
              <w:marLeft w:val="-75"/>
              <w:marRight w:val="0"/>
              <w:marTop w:val="30"/>
              <w:marBottom w:val="30"/>
              <w:divBdr>
                <w:top w:val="none" w:sz="0" w:space="0" w:color="auto"/>
                <w:left w:val="none" w:sz="0" w:space="0" w:color="auto"/>
                <w:bottom w:val="none" w:sz="0" w:space="0" w:color="auto"/>
                <w:right w:val="none" w:sz="0" w:space="0" w:color="auto"/>
              </w:divBdr>
              <w:divsChild>
                <w:div w:id="1040277926">
                  <w:marLeft w:val="0"/>
                  <w:marRight w:val="0"/>
                  <w:marTop w:val="0"/>
                  <w:marBottom w:val="0"/>
                  <w:divBdr>
                    <w:top w:val="none" w:sz="0" w:space="0" w:color="auto"/>
                    <w:left w:val="none" w:sz="0" w:space="0" w:color="auto"/>
                    <w:bottom w:val="none" w:sz="0" w:space="0" w:color="auto"/>
                    <w:right w:val="none" w:sz="0" w:space="0" w:color="auto"/>
                  </w:divBdr>
                  <w:divsChild>
                    <w:div w:id="204683536">
                      <w:marLeft w:val="0"/>
                      <w:marRight w:val="0"/>
                      <w:marTop w:val="0"/>
                      <w:marBottom w:val="0"/>
                      <w:divBdr>
                        <w:top w:val="none" w:sz="0" w:space="0" w:color="auto"/>
                        <w:left w:val="none" w:sz="0" w:space="0" w:color="auto"/>
                        <w:bottom w:val="none" w:sz="0" w:space="0" w:color="auto"/>
                        <w:right w:val="none" w:sz="0" w:space="0" w:color="auto"/>
                      </w:divBdr>
                    </w:div>
                  </w:divsChild>
                </w:div>
                <w:div w:id="914557074">
                  <w:marLeft w:val="0"/>
                  <w:marRight w:val="0"/>
                  <w:marTop w:val="0"/>
                  <w:marBottom w:val="0"/>
                  <w:divBdr>
                    <w:top w:val="none" w:sz="0" w:space="0" w:color="auto"/>
                    <w:left w:val="none" w:sz="0" w:space="0" w:color="auto"/>
                    <w:bottom w:val="none" w:sz="0" w:space="0" w:color="auto"/>
                    <w:right w:val="none" w:sz="0" w:space="0" w:color="auto"/>
                  </w:divBdr>
                  <w:divsChild>
                    <w:div w:id="1159928535">
                      <w:marLeft w:val="0"/>
                      <w:marRight w:val="0"/>
                      <w:marTop w:val="0"/>
                      <w:marBottom w:val="0"/>
                      <w:divBdr>
                        <w:top w:val="none" w:sz="0" w:space="0" w:color="auto"/>
                        <w:left w:val="none" w:sz="0" w:space="0" w:color="auto"/>
                        <w:bottom w:val="none" w:sz="0" w:space="0" w:color="auto"/>
                        <w:right w:val="none" w:sz="0" w:space="0" w:color="auto"/>
                      </w:divBdr>
                    </w:div>
                  </w:divsChild>
                </w:div>
                <w:div w:id="1976905470">
                  <w:marLeft w:val="0"/>
                  <w:marRight w:val="0"/>
                  <w:marTop w:val="0"/>
                  <w:marBottom w:val="0"/>
                  <w:divBdr>
                    <w:top w:val="none" w:sz="0" w:space="0" w:color="auto"/>
                    <w:left w:val="none" w:sz="0" w:space="0" w:color="auto"/>
                    <w:bottom w:val="none" w:sz="0" w:space="0" w:color="auto"/>
                    <w:right w:val="none" w:sz="0" w:space="0" w:color="auto"/>
                  </w:divBdr>
                  <w:divsChild>
                    <w:div w:id="1471902284">
                      <w:marLeft w:val="0"/>
                      <w:marRight w:val="0"/>
                      <w:marTop w:val="0"/>
                      <w:marBottom w:val="0"/>
                      <w:divBdr>
                        <w:top w:val="none" w:sz="0" w:space="0" w:color="auto"/>
                        <w:left w:val="none" w:sz="0" w:space="0" w:color="auto"/>
                        <w:bottom w:val="none" w:sz="0" w:space="0" w:color="auto"/>
                        <w:right w:val="none" w:sz="0" w:space="0" w:color="auto"/>
                      </w:divBdr>
                    </w:div>
                  </w:divsChild>
                </w:div>
                <w:div w:id="599528955">
                  <w:marLeft w:val="0"/>
                  <w:marRight w:val="0"/>
                  <w:marTop w:val="0"/>
                  <w:marBottom w:val="0"/>
                  <w:divBdr>
                    <w:top w:val="none" w:sz="0" w:space="0" w:color="auto"/>
                    <w:left w:val="none" w:sz="0" w:space="0" w:color="auto"/>
                    <w:bottom w:val="none" w:sz="0" w:space="0" w:color="auto"/>
                    <w:right w:val="none" w:sz="0" w:space="0" w:color="auto"/>
                  </w:divBdr>
                  <w:divsChild>
                    <w:div w:id="1408651924">
                      <w:marLeft w:val="0"/>
                      <w:marRight w:val="0"/>
                      <w:marTop w:val="0"/>
                      <w:marBottom w:val="0"/>
                      <w:divBdr>
                        <w:top w:val="none" w:sz="0" w:space="0" w:color="auto"/>
                        <w:left w:val="none" w:sz="0" w:space="0" w:color="auto"/>
                        <w:bottom w:val="none" w:sz="0" w:space="0" w:color="auto"/>
                        <w:right w:val="none" w:sz="0" w:space="0" w:color="auto"/>
                      </w:divBdr>
                    </w:div>
                  </w:divsChild>
                </w:div>
                <w:div w:id="1260063835">
                  <w:marLeft w:val="0"/>
                  <w:marRight w:val="0"/>
                  <w:marTop w:val="0"/>
                  <w:marBottom w:val="0"/>
                  <w:divBdr>
                    <w:top w:val="none" w:sz="0" w:space="0" w:color="auto"/>
                    <w:left w:val="none" w:sz="0" w:space="0" w:color="auto"/>
                    <w:bottom w:val="none" w:sz="0" w:space="0" w:color="auto"/>
                    <w:right w:val="none" w:sz="0" w:space="0" w:color="auto"/>
                  </w:divBdr>
                  <w:divsChild>
                    <w:div w:id="1184246789">
                      <w:marLeft w:val="0"/>
                      <w:marRight w:val="0"/>
                      <w:marTop w:val="0"/>
                      <w:marBottom w:val="0"/>
                      <w:divBdr>
                        <w:top w:val="none" w:sz="0" w:space="0" w:color="auto"/>
                        <w:left w:val="none" w:sz="0" w:space="0" w:color="auto"/>
                        <w:bottom w:val="none" w:sz="0" w:space="0" w:color="auto"/>
                        <w:right w:val="none" w:sz="0" w:space="0" w:color="auto"/>
                      </w:divBdr>
                    </w:div>
                  </w:divsChild>
                </w:div>
                <w:div w:id="1149831899">
                  <w:marLeft w:val="0"/>
                  <w:marRight w:val="0"/>
                  <w:marTop w:val="0"/>
                  <w:marBottom w:val="0"/>
                  <w:divBdr>
                    <w:top w:val="none" w:sz="0" w:space="0" w:color="auto"/>
                    <w:left w:val="none" w:sz="0" w:space="0" w:color="auto"/>
                    <w:bottom w:val="none" w:sz="0" w:space="0" w:color="auto"/>
                    <w:right w:val="none" w:sz="0" w:space="0" w:color="auto"/>
                  </w:divBdr>
                  <w:divsChild>
                    <w:div w:id="182406661">
                      <w:marLeft w:val="0"/>
                      <w:marRight w:val="0"/>
                      <w:marTop w:val="0"/>
                      <w:marBottom w:val="0"/>
                      <w:divBdr>
                        <w:top w:val="none" w:sz="0" w:space="0" w:color="auto"/>
                        <w:left w:val="none" w:sz="0" w:space="0" w:color="auto"/>
                        <w:bottom w:val="none" w:sz="0" w:space="0" w:color="auto"/>
                        <w:right w:val="none" w:sz="0" w:space="0" w:color="auto"/>
                      </w:divBdr>
                    </w:div>
                  </w:divsChild>
                </w:div>
                <w:div w:id="129176536">
                  <w:marLeft w:val="0"/>
                  <w:marRight w:val="0"/>
                  <w:marTop w:val="0"/>
                  <w:marBottom w:val="0"/>
                  <w:divBdr>
                    <w:top w:val="none" w:sz="0" w:space="0" w:color="auto"/>
                    <w:left w:val="none" w:sz="0" w:space="0" w:color="auto"/>
                    <w:bottom w:val="none" w:sz="0" w:space="0" w:color="auto"/>
                    <w:right w:val="none" w:sz="0" w:space="0" w:color="auto"/>
                  </w:divBdr>
                  <w:divsChild>
                    <w:div w:id="1836140883">
                      <w:marLeft w:val="0"/>
                      <w:marRight w:val="0"/>
                      <w:marTop w:val="0"/>
                      <w:marBottom w:val="0"/>
                      <w:divBdr>
                        <w:top w:val="none" w:sz="0" w:space="0" w:color="auto"/>
                        <w:left w:val="none" w:sz="0" w:space="0" w:color="auto"/>
                        <w:bottom w:val="none" w:sz="0" w:space="0" w:color="auto"/>
                        <w:right w:val="none" w:sz="0" w:space="0" w:color="auto"/>
                      </w:divBdr>
                    </w:div>
                    <w:div w:id="477382852">
                      <w:marLeft w:val="0"/>
                      <w:marRight w:val="0"/>
                      <w:marTop w:val="0"/>
                      <w:marBottom w:val="0"/>
                      <w:divBdr>
                        <w:top w:val="none" w:sz="0" w:space="0" w:color="auto"/>
                        <w:left w:val="none" w:sz="0" w:space="0" w:color="auto"/>
                        <w:bottom w:val="none" w:sz="0" w:space="0" w:color="auto"/>
                        <w:right w:val="none" w:sz="0" w:space="0" w:color="auto"/>
                      </w:divBdr>
                    </w:div>
                    <w:div w:id="556012265">
                      <w:marLeft w:val="0"/>
                      <w:marRight w:val="0"/>
                      <w:marTop w:val="0"/>
                      <w:marBottom w:val="0"/>
                      <w:divBdr>
                        <w:top w:val="none" w:sz="0" w:space="0" w:color="auto"/>
                        <w:left w:val="none" w:sz="0" w:space="0" w:color="auto"/>
                        <w:bottom w:val="none" w:sz="0" w:space="0" w:color="auto"/>
                        <w:right w:val="none" w:sz="0" w:space="0" w:color="auto"/>
                      </w:divBdr>
                    </w:div>
                  </w:divsChild>
                </w:div>
                <w:div w:id="110784283">
                  <w:marLeft w:val="0"/>
                  <w:marRight w:val="0"/>
                  <w:marTop w:val="0"/>
                  <w:marBottom w:val="0"/>
                  <w:divBdr>
                    <w:top w:val="none" w:sz="0" w:space="0" w:color="auto"/>
                    <w:left w:val="none" w:sz="0" w:space="0" w:color="auto"/>
                    <w:bottom w:val="none" w:sz="0" w:space="0" w:color="auto"/>
                    <w:right w:val="none" w:sz="0" w:space="0" w:color="auto"/>
                  </w:divBdr>
                  <w:divsChild>
                    <w:div w:id="13110619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1961924">
          <w:marLeft w:val="0"/>
          <w:marRight w:val="0"/>
          <w:marTop w:val="0"/>
          <w:marBottom w:val="0"/>
          <w:divBdr>
            <w:top w:val="none" w:sz="0" w:space="0" w:color="auto"/>
            <w:left w:val="none" w:sz="0" w:space="0" w:color="auto"/>
            <w:bottom w:val="none" w:sz="0" w:space="0" w:color="auto"/>
            <w:right w:val="none" w:sz="0" w:space="0" w:color="auto"/>
          </w:divBdr>
        </w:div>
        <w:div w:id="1885366352">
          <w:marLeft w:val="0"/>
          <w:marRight w:val="0"/>
          <w:marTop w:val="0"/>
          <w:marBottom w:val="0"/>
          <w:divBdr>
            <w:top w:val="none" w:sz="0" w:space="0" w:color="auto"/>
            <w:left w:val="none" w:sz="0" w:space="0" w:color="auto"/>
            <w:bottom w:val="none" w:sz="0" w:space="0" w:color="auto"/>
            <w:right w:val="none" w:sz="0" w:space="0" w:color="auto"/>
          </w:divBdr>
        </w:div>
        <w:div w:id="1932353733">
          <w:marLeft w:val="0"/>
          <w:marRight w:val="0"/>
          <w:marTop w:val="0"/>
          <w:marBottom w:val="0"/>
          <w:divBdr>
            <w:top w:val="none" w:sz="0" w:space="0" w:color="auto"/>
            <w:left w:val="none" w:sz="0" w:space="0" w:color="auto"/>
            <w:bottom w:val="none" w:sz="0" w:space="0" w:color="auto"/>
            <w:right w:val="none" w:sz="0" w:space="0" w:color="auto"/>
          </w:divBdr>
        </w:div>
        <w:div w:id="241794589">
          <w:marLeft w:val="0"/>
          <w:marRight w:val="0"/>
          <w:marTop w:val="0"/>
          <w:marBottom w:val="0"/>
          <w:divBdr>
            <w:top w:val="none" w:sz="0" w:space="0" w:color="auto"/>
            <w:left w:val="none" w:sz="0" w:space="0" w:color="auto"/>
            <w:bottom w:val="none" w:sz="0" w:space="0" w:color="auto"/>
            <w:right w:val="none" w:sz="0" w:space="0" w:color="auto"/>
          </w:divBdr>
        </w:div>
        <w:div w:id="1634946086">
          <w:marLeft w:val="0"/>
          <w:marRight w:val="0"/>
          <w:marTop w:val="0"/>
          <w:marBottom w:val="0"/>
          <w:divBdr>
            <w:top w:val="none" w:sz="0" w:space="0" w:color="auto"/>
            <w:left w:val="none" w:sz="0" w:space="0" w:color="auto"/>
            <w:bottom w:val="none" w:sz="0" w:space="0" w:color="auto"/>
            <w:right w:val="none" w:sz="0" w:space="0" w:color="auto"/>
          </w:divBdr>
          <w:divsChild>
            <w:div w:id="1277911766">
              <w:marLeft w:val="-75"/>
              <w:marRight w:val="0"/>
              <w:marTop w:val="30"/>
              <w:marBottom w:val="30"/>
              <w:divBdr>
                <w:top w:val="none" w:sz="0" w:space="0" w:color="auto"/>
                <w:left w:val="none" w:sz="0" w:space="0" w:color="auto"/>
                <w:bottom w:val="none" w:sz="0" w:space="0" w:color="auto"/>
                <w:right w:val="none" w:sz="0" w:space="0" w:color="auto"/>
              </w:divBdr>
              <w:divsChild>
                <w:div w:id="501311409">
                  <w:marLeft w:val="0"/>
                  <w:marRight w:val="0"/>
                  <w:marTop w:val="0"/>
                  <w:marBottom w:val="0"/>
                  <w:divBdr>
                    <w:top w:val="none" w:sz="0" w:space="0" w:color="auto"/>
                    <w:left w:val="none" w:sz="0" w:space="0" w:color="auto"/>
                    <w:bottom w:val="none" w:sz="0" w:space="0" w:color="auto"/>
                    <w:right w:val="none" w:sz="0" w:space="0" w:color="auto"/>
                  </w:divBdr>
                  <w:divsChild>
                    <w:div w:id="961113090">
                      <w:marLeft w:val="0"/>
                      <w:marRight w:val="0"/>
                      <w:marTop w:val="0"/>
                      <w:marBottom w:val="0"/>
                      <w:divBdr>
                        <w:top w:val="none" w:sz="0" w:space="0" w:color="auto"/>
                        <w:left w:val="none" w:sz="0" w:space="0" w:color="auto"/>
                        <w:bottom w:val="none" w:sz="0" w:space="0" w:color="auto"/>
                        <w:right w:val="none" w:sz="0" w:space="0" w:color="auto"/>
                      </w:divBdr>
                    </w:div>
                  </w:divsChild>
                </w:div>
                <w:div w:id="2133207473">
                  <w:marLeft w:val="0"/>
                  <w:marRight w:val="0"/>
                  <w:marTop w:val="0"/>
                  <w:marBottom w:val="0"/>
                  <w:divBdr>
                    <w:top w:val="none" w:sz="0" w:space="0" w:color="auto"/>
                    <w:left w:val="none" w:sz="0" w:space="0" w:color="auto"/>
                    <w:bottom w:val="none" w:sz="0" w:space="0" w:color="auto"/>
                    <w:right w:val="none" w:sz="0" w:space="0" w:color="auto"/>
                  </w:divBdr>
                  <w:divsChild>
                    <w:div w:id="1893299218">
                      <w:marLeft w:val="0"/>
                      <w:marRight w:val="0"/>
                      <w:marTop w:val="0"/>
                      <w:marBottom w:val="0"/>
                      <w:divBdr>
                        <w:top w:val="none" w:sz="0" w:space="0" w:color="auto"/>
                        <w:left w:val="none" w:sz="0" w:space="0" w:color="auto"/>
                        <w:bottom w:val="none" w:sz="0" w:space="0" w:color="auto"/>
                        <w:right w:val="none" w:sz="0" w:space="0" w:color="auto"/>
                      </w:divBdr>
                    </w:div>
                  </w:divsChild>
                </w:div>
                <w:div w:id="235091605">
                  <w:marLeft w:val="0"/>
                  <w:marRight w:val="0"/>
                  <w:marTop w:val="0"/>
                  <w:marBottom w:val="0"/>
                  <w:divBdr>
                    <w:top w:val="none" w:sz="0" w:space="0" w:color="auto"/>
                    <w:left w:val="none" w:sz="0" w:space="0" w:color="auto"/>
                    <w:bottom w:val="none" w:sz="0" w:space="0" w:color="auto"/>
                    <w:right w:val="none" w:sz="0" w:space="0" w:color="auto"/>
                  </w:divBdr>
                  <w:divsChild>
                    <w:div w:id="872838653">
                      <w:marLeft w:val="0"/>
                      <w:marRight w:val="0"/>
                      <w:marTop w:val="0"/>
                      <w:marBottom w:val="0"/>
                      <w:divBdr>
                        <w:top w:val="none" w:sz="0" w:space="0" w:color="auto"/>
                        <w:left w:val="none" w:sz="0" w:space="0" w:color="auto"/>
                        <w:bottom w:val="none" w:sz="0" w:space="0" w:color="auto"/>
                        <w:right w:val="none" w:sz="0" w:space="0" w:color="auto"/>
                      </w:divBdr>
                    </w:div>
                  </w:divsChild>
                </w:div>
                <w:div w:id="518154542">
                  <w:marLeft w:val="0"/>
                  <w:marRight w:val="0"/>
                  <w:marTop w:val="0"/>
                  <w:marBottom w:val="0"/>
                  <w:divBdr>
                    <w:top w:val="none" w:sz="0" w:space="0" w:color="auto"/>
                    <w:left w:val="none" w:sz="0" w:space="0" w:color="auto"/>
                    <w:bottom w:val="none" w:sz="0" w:space="0" w:color="auto"/>
                    <w:right w:val="none" w:sz="0" w:space="0" w:color="auto"/>
                  </w:divBdr>
                  <w:divsChild>
                    <w:div w:id="1841896003">
                      <w:marLeft w:val="0"/>
                      <w:marRight w:val="0"/>
                      <w:marTop w:val="0"/>
                      <w:marBottom w:val="0"/>
                      <w:divBdr>
                        <w:top w:val="none" w:sz="0" w:space="0" w:color="auto"/>
                        <w:left w:val="none" w:sz="0" w:space="0" w:color="auto"/>
                        <w:bottom w:val="none" w:sz="0" w:space="0" w:color="auto"/>
                        <w:right w:val="none" w:sz="0" w:space="0" w:color="auto"/>
                      </w:divBdr>
                    </w:div>
                  </w:divsChild>
                </w:div>
                <w:div w:id="1427269895">
                  <w:marLeft w:val="0"/>
                  <w:marRight w:val="0"/>
                  <w:marTop w:val="0"/>
                  <w:marBottom w:val="0"/>
                  <w:divBdr>
                    <w:top w:val="none" w:sz="0" w:space="0" w:color="auto"/>
                    <w:left w:val="none" w:sz="0" w:space="0" w:color="auto"/>
                    <w:bottom w:val="none" w:sz="0" w:space="0" w:color="auto"/>
                    <w:right w:val="none" w:sz="0" w:space="0" w:color="auto"/>
                  </w:divBdr>
                  <w:divsChild>
                    <w:div w:id="230117427">
                      <w:marLeft w:val="0"/>
                      <w:marRight w:val="0"/>
                      <w:marTop w:val="0"/>
                      <w:marBottom w:val="0"/>
                      <w:divBdr>
                        <w:top w:val="none" w:sz="0" w:space="0" w:color="auto"/>
                        <w:left w:val="none" w:sz="0" w:space="0" w:color="auto"/>
                        <w:bottom w:val="none" w:sz="0" w:space="0" w:color="auto"/>
                        <w:right w:val="none" w:sz="0" w:space="0" w:color="auto"/>
                      </w:divBdr>
                    </w:div>
                  </w:divsChild>
                </w:div>
                <w:div w:id="1543201522">
                  <w:marLeft w:val="0"/>
                  <w:marRight w:val="0"/>
                  <w:marTop w:val="0"/>
                  <w:marBottom w:val="0"/>
                  <w:divBdr>
                    <w:top w:val="none" w:sz="0" w:space="0" w:color="auto"/>
                    <w:left w:val="none" w:sz="0" w:space="0" w:color="auto"/>
                    <w:bottom w:val="none" w:sz="0" w:space="0" w:color="auto"/>
                    <w:right w:val="none" w:sz="0" w:space="0" w:color="auto"/>
                  </w:divBdr>
                  <w:divsChild>
                    <w:div w:id="1009137784">
                      <w:marLeft w:val="0"/>
                      <w:marRight w:val="0"/>
                      <w:marTop w:val="0"/>
                      <w:marBottom w:val="0"/>
                      <w:divBdr>
                        <w:top w:val="none" w:sz="0" w:space="0" w:color="auto"/>
                        <w:left w:val="none" w:sz="0" w:space="0" w:color="auto"/>
                        <w:bottom w:val="none" w:sz="0" w:space="0" w:color="auto"/>
                        <w:right w:val="none" w:sz="0" w:space="0" w:color="auto"/>
                      </w:divBdr>
                    </w:div>
                  </w:divsChild>
                </w:div>
                <w:div w:id="1476527192">
                  <w:marLeft w:val="0"/>
                  <w:marRight w:val="0"/>
                  <w:marTop w:val="0"/>
                  <w:marBottom w:val="0"/>
                  <w:divBdr>
                    <w:top w:val="none" w:sz="0" w:space="0" w:color="auto"/>
                    <w:left w:val="none" w:sz="0" w:space="0" w:color="auto"/>
                    <w:bottom w:val="none" w:sz="0" w:space="0" w:color="auto"/>
                    <w:right w:val="none" w:sz="0" w:space="0" w:color="auto"/>
                  </w:divBdr>
                  <w:divsChild>
                    <w:div w:id="654645812">
                      <w:marLeft w:val="0"/>
                      <w:marRight w:val="0"/>
                      <w:marTop w:val="0"/>
                      <w:marBottom w:val="0"/>
                      <w:divBdr>
                        <w:top w:val="none" w:sz="0" w:space="0" w:color="auto"/>
                        <w:left w:val="none" w:sz="0" w:space="0" w:color="auto"/>
                        <w:bottom w:val="none" w:sz="0" w:space="0" w:color="auto"/>
                        <w:right w:val="none" w:sz="0" w:space="0" w:color="auto"/>
                      </w:divBdr>
                    </w:div>
                  </w:divsChild>
                </w:div>
                <w:div w:id="1080324990">
                  <w:marLeft w:val="0"/>
                  <w:marRight w:val="0"/>
                  <w:marTop w:val="0"/>
                  <w:marBottom w:val="0"/>
                  <w:divBdr>
                    <w:top w:val="none" w:sz="0" w:space="0" w:color="auto"/>
                    <w:left w:val="none" w:sz="0" w:space="0" w:color="auto"/>
                    <w:bottom w:val="none" w:sz="0" w:space="0" w:color="auto"/>
                    <w:right w:val="none" w:sz="0" w:space="0" w:color="auto"/>
                  </w:divBdr>
                  <w:divsChild>
                    <w:div w:id="18512166">
                      <w:marLeft w:val="0"/>
                      <w:marRight w:val="0"/>
                      <w:marTop w:val="0"/>
                      <w:marBottom w:val="0"/>
                      <w:divBdr>
                        <w:top w:val="none" w:sz="0" w:space="0" w:color="auto"/>
                        <w:left w:val="none" w:sz="0" w:space="0" w:color="auto"/>
                        <w:bottom w:val="none" w:sz="0" w:space="0" w:color="auto"/>
                        <w:right w:val="none" w:sz="0" w:space="0" w:color="auto"/>
                      </w:divBdr>
                    </w:div>
                  </w:divsChild>
                </w:div>
                <w:div w:id="1126436747">
                  <w:marLeft w:val="0"/>
                  <w:marRight w:val="0"/>
                  <w:marTop w:val="0"/>
                  <w:marBottom w:val="0"/>
                  <w:divBdr>
                    <w:top w:val="none" w:sz="0" w:space="0" w:color="auto"/>
                    <w:left w:val="none" w:sz="0" w:space="0" w:color="auto"/>
                    <w:bottom w:val="none" w:sz="0" w:space="0" w:color="auto"/>
                    <w:right w:val="none" w:sz="0" w:space="0" w:color="auto"/>
                  </w:divBdr>
                  <w:divsChild>
                    <w:div w:id="2018387342">
                      <w:marLeft w:val="0"/>
                      <w:marRight w:val="0"/>
                      <w:marTop w:val="0"/>
                      <w:marBottom w:val="0"/>
                      <w:divBdr>
                        <w:top w:val="none" w:sz="0" w:space="0" w:color="auto"/>
                        <w:left w:val="none" w:sz="0" w:space="0" w:color="auto"/>
                        <w:bottom w:val="none" w:sz="0" w:space="0" w:color="auto"/>
                        <w:right w:val="none" w:sz="0" w:space="0" w:color="auto"/>
                      </w:divBdr>
                    </w:div>
                  </w:divsChild>
                </w:div>
                <w:div w:id="532111512">
                  <w:marLeft w:val="0"/>
                  <w:marRight w:val="0"/>
                  <w:marTop w:val="0"/>
                  <w:marBottom w:val="0"/>
                  <w:divBdr>
                    <w:top w:val="none" w:sz="0" w:space="0" w:color="auto"/>
                    <w:left w:val="none" w:sz="0" w:space="0" w:color="auto"/>
                    <w:bottom w:val="none" w:sz="0" w:space="0" w:color="auto"/>
                    <w:right w:val="none" w:sz="0" w:space="0" w:color="auto"/>
                  </w:divBdr>
                  <w:divsChild>
                    <w:div w:id="679624632">
                      <w:marLeft w:val="0"/>
                      <w:marRight w:val="0"/>
                      <w:marTop w:val="0"/>
                      <w:marBottom w:val="0"/>
                      <w:divBdr>
                        <w:top w:val="none" w:sz="0" w:space="0" w:color="auto"/>
                        <w:left w:val="none" w:sz="0" w:space="0" w:color="auto"/>
                        <w:bottom w:val="none" w:sz="0" w:space="0" w:color="auto"/>
                        <w:right w:val="none" w:sz="0" w:space="0" w:color="auto"/>
                      </w:divBdr>
                    </w:div>
                  </w:divsChild>
                </w:div>
                <w:div w:id="1086534070">
                  <w:marLeft w:val="0"/>
                  <w:marRight w:val="0"/>
                  <w:marTop w:val="0"/>
                  <w:marBottom w:val="0"/>
                  <w:divBdr>
                    <w:top w:val="none" w:sz="0" w:space="0" w:color="auto"/>
                    <w:left w:val="none" w:sz="0" w:space="0" w:color="auto"/>
                    <w:bottom w:val="none" w:sz="0" w:space="0" w:color="auto"/>
                    <w:right w:val="none" w:sz="0" w:space="0" w:color="auto"/>
                  </w:divBdr>
                  <w:divsChild>
                    <w:div w:id="2012558888">
                      <w:marLeft w:val="0"/>
                      <w:marRight w:val="0"/>
                      <w:marTop w:val="0"/>
                      <w:marBottom w:val="0"/>
                      <w:divBdr>
                        <w:top w:val="none" w:sz="0" w:space="0" w:color="auto"/>
                        <w:left w:val="none" w:sz="0" w:space="0" w:color="auto"/>
                        <w:bottom w:val="none" w:sz="0" w:space="0" w:color="auto"/>
                        <w:right w:val="none" w:sz="0" w:space="0" w:color="auto"/>
                      </w:divBdr>
                    </w:div>
                  </w:divsChild>
                </w:div>
                <w:div w:id="1363820628">
                  <w:marLeft w:val="0"/>
                  <w:marRight w:val="0"/>
                  <w:marTop w:val="0"/>
                  <w:marBottom w:val="0"/>
                  <w:divBdr>
                    <w:top w:val="none" w:sz="0" w:space="0" w:color="auto"/>
                    <w:left w:val="none" w:sz="0" w:space="0" w:color="auto"/>
                    <w:bottom w:val="none" w:sz="0" w:space="0" w:color="auto"/>
                    <w:right w:val="none" w:sz="0" w:space="0" w:color="auto"/>
                  </w:divBdr>
                  <w:divsChild>
                    <w:div w:id="1779447447">
                      <w:marLeft w:val="0"/>
                      <w:marRight w:val="0"/>
                      <w:marTop w:val="0"/>
                      <w:marBottom w:val="0"/>
                      <w:divBdr>
                        <w:top w:val="none" w:sz="0" w:space="0" w:color="auto"/>
                        <w:left w:val="none" w:sz="0" w:space="0" w:color="auto"/>
                        <w:bottom w:val="none" w:sz="0" w:space="0" w:color="auto"/>
                        <w:right w:val="none" w:sz="0" w:space="0" w:color="auto"/>
                      </w:divBdr>
                    </w:div>
                  </w:divsChild>
                </w:div>
                <w:div w:id="81342772">
                  <w:marLeft w:val="0"/>
                  <w:marRight w:val="0"/>
                  <w:marTop w:val="0"/>
                  <w:marBottom w:val="0"/>
                  <w:divBdr>
                    <w:top w:val="none" w:sz="0" w:space="0" w:color="auto"/>
                    <w:left w:val="none" w:sz="0" w:space="0" w:color="auto"/>
                    <w:bottom w:val="none" w:sz="0" w:space="0" w:color="auto"/>
                    <w:right w:val="none" w:sz="0" w:space="0" w:color="auto"/>
                  </w:divBdr>
                  <w:divsChild>
                    <w:div w:id="1890264240">
                      <w:marLeft w:val="0"/>
                      <w:marRight w:val="0"/>
                      <w:marTop w:val="0"/>
                      <w:marBottom w:val="0"/>
                      <w:divBdr>
                        <w:top w:val="none" w:sz="0" w:space="0" w:color="auto"/>
                        <w:left w:val="none" w:sz="0" w:space="0" w:color="auto"/>
                        <w:bottom w:val="none" w:sz="0" w:space="0" w:color="auto"/>
                        <w:right w:val="none" w:sz="0" w:space="0" w:color="auto"/>
                      </w:divBdr>
                    </w:div>
                  </w:divsChild>
                </w:div>
                <w:div w:id="293221959">
                  <w:marLeft w:val="0"/>
                  <w:marRight w:val="0"/>
                  <w:marTop w:val="0"/>
                  <w:marBottom w:val="0"/>
                  <w:divBdr>
                    <w:top w:val="none" w:sz="0" w:space="0" w:color="auto"/>
                    <w:left w:val="none" w:sz="0" w:space="0" w:color="auto"/>
                    <w:bottom w:val="none" w:sz="0" w:space="0" w:color="auto"/>
                    <w:right w:val="none" w:sz="0" w:space="0" w:color="auto"/>
                  </w:divBdr>
                  <w:divsChild>
                    <w:div w:id="1159004237">
                      <w:marLeft w:val="0"/>
                      <w:marRight w:val="0"/>
                      <w:marTop w:val="0"/>
                      <w:marBottom w:val="0"/>
                      <w:divBdr>
                        <w:top w:val="none" w:sz="0" w:space="0" w:color="auto"/>
                        <w:left w:val="none" w:sz="0" w:space="0" w:color="auto"/>
                        <w:bottom w:val="none" w:sz="0" w:space="0" w:color="auto"/>
                        <w:right w:val="none" w:sz="0" w:space="0" w:color="auto"/>
                      </w:divBdr>
                    </w:div>
                  </w:divsChild>
                </w:div>
                <w:div w:id="1765681879">
                  <w:marLeft w:val="0"/>
                  <w:marRight w:val="0"/>
                  <w:marTop w:val="0"/>
                  <w:marBottom w:val="0"/>
                  <w:divBdr>
                    <w:top w:val="none" w:sz="0" w:space="0" w:color="auto"/>
                    <w:left w:val="none" w:sz="0" w:space="0" w:color="auto"/>
                    <w:bottom w:val="none" w:sz="0" w:space="0" w:color="auto"/>
                    <w:right w:val="none" w:sz="0" w:space="0" w:color="auto"/>
                  </w:divBdr>
                  <w:divsChild>
                    <w:div w:id="17533537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7213442">
          <w:marLeft w:val="0"/>
          <w:marRight w:val="0"/>
          <w:marTop w:val="0"/>
          <w:marBottom w:val="0"/>
          <w:divBdr>
            <w:top w:val="none" w:sz="0" w:space="0" w:color="auto"/>
            <w:left w:val="none" w:sz="0" w:space="0" w:color="auto"/>
            <w:bottom w:val="none" w:sz="0" w:space="0" w:color="auto"/>
            <w:right w:val="none" w:sz="0" w:space="0" w:color="auto"/>
          </w:divBdr>
        </w:div>
        <w:div w:id="1323041438">
          <w:marLeft w:val="0"/>
          <w:marRight w:val="0"/>
          <w:marTop w:val="0"/>
          <w:marBottom w:val="0"/>
          <w:divBdr>
            <w:top w:val="none" w:sz="0" w:space="0" w:color="auto"/>
            <w:left w:val="none" w:sz="0" w:space="0" w:color="auto"/>
            <w:bottom w:val="none" w:sz="0" w:space="0" w:color="auto"/>
            <w:right w:val="none" w:sz="0" w:space="0" w:color="auto"/>
          </w:divBdr>
        </w:div>
        <w:div w:id="1540052250">
          <w:marLeft w:val="0"/>
          <w:marRight w:val="0"/>
          <w:marTop w:val="0"/>
          <w:marBottom w:val="0"/>
          <w:divBdr>
            <w:top w:val="none" w:sz="0" w:space="0" w:color="auto"/>
            <w:left w:val="none" w:sz="0" w:space="0" w:color="auto"/>
            <w:bottom w:val="none" w:sz="0" w:space="0" w:color="auto"/>
            <w:right w:val="none" w:sz="0" w:space="0" w:color="auto"/>
          </w:divBdr>
          <w:divsChild>
            <w:div w:id="17780760">
              <w:marLeft w:val="0"/>
              <w:marRight w:val="0"/>
              <w:marTop w:val="0"/>
              <w:marBottom w:val="0"/>
              <w:divBdr>
                <w:top w:val="none" w:sz="0" w:space="0" w:color="auto"/>
                <w:left w:val="none" w:sz="0" w:space="0" w:color="auto"/>
                <w:bottom w:val="none" w:sz="0" w:space="0" w:color="auto"/>
                <w:right w:val="none" w:sz="0" w:space="0" w:color="auto"/>
              </w:divBdr>
            </w:div>
            <w:div w:id="1272517269">
              <w:marLeft w:val="0"/>
              <w:marRight w:val="0"/>
              <w:marTop w:val="0"/>
              <w:marBottom w:val="0"/>
              <w:divBdr>
                <w:top w:val="none" w:sz="0" w:space="0" w:color="auto"/>
                <w:left w:val="none" w:sz="0" w:space="0" w:color="auto"/>
                <w:bottom w:val="none" w:sz="0" w:space="0" w:color="auto"/>
                <w:right w:val="none" w:sz="0" w:space="0" w:color="auto"/>
              </w:divBdr>
            </w:div>
            <w:div w:id="1601252768">
              <w:marLeft w:val="0"/>
              <w:marRight w:val="0"/>
              <w:marTop w:val="0"/>
              <w:marBottom w:val="0"/>
              <w:divBdr>
                <w:top w:val="none" w:sz="0" w:space="0" w:color="auto"/>
                <w:left w:val="none" w:sz="0" w:space="0" w:color="auto"/>
                <w:bottom w:val="none" w:sz="0" w:space="0" w:color="auto"/>
                <w:right w:val="none" w:sz="0" w:space="0" w:color="auto"/>
              </w:divBdr>
            </w:div>
            <w:div w:id="1515534754">
              <w:marLeft w:val="0"/>
              <w:marRight w:val="0"/>
              <w:marTop w:val="0"/>
              <w:marBottom w:val="0"/>
              <w:divBdr>
                <w:top w:val="none" w:sz="0" w:space="0" w:color="auto"/>
                <w:left w:val="none" w:sz="0" w:space="0" w:color="auto"/>
                <w:bottom w:val="none" w:sz="0" w:space="0" w:color="auto"/>
                <w:right w:val="none" w:sz="0" w:space="0" w:color="auto"/>
              </w:divBdr>
            </w:div>
            <w:div w:id="1576548637">
              <w:marLeft w:val="0"/>
              <w:marRight w:val="0"/>
              <w:marTop w:val="0"/>
              <w:marBottom w:val="0"/>
              <w:divBdr>
                <w:top w:val="none" w:sz="0" w:space="0" w:color="auto"/>
                <w:left w:val="none" w:sz="0" w:space="0" w:color="auto"/>
                <w:bottom w:val="none" w:sz="0" w:space="0" w:color="auto"/>
                <w:right w:val="none" w:sz="0" w:space="0" w:color="auto"/>
              </w:divBdr>
            </w:div>
            <w:div w:id="952976992">
              <w:marLeft w:val="0"/>
              <w:marRight w:val="0"/>
              <w:marTop w:val="0"/>
              <w:marBottom w:val="0"/>
              <w:divBdr>
                <w:top w:val="none" w:sz="0" w:space="0" w:color="auto"/>
                <w:left w:val="none" w:sz="0" w:space="0" w:color="auto"/>
                <w:bottom w:val="none" w:sz="0" w:space="0" w:color="auto"/>
                <w:right w:val="none" w:sz="0" w:space="0" w:color="auto"/>
              </w:divBdr>
            </w:div>
            <w:div w:id="640768007">
              <w:marLeft w:val="0"/>
              <w:marRight w:val="0"/>
              <w:marTop w:val="0"/>
              <w:marBottom w:val="0"/>
              <w:divBdr>
                <w:top w:val="none" w:sz="0" w:space="0" w:color="auto"/>
                <w:left w:val="none" w:sz="0" w:space="0" w:color="auto"/>
                <w:bottom w:val="none" w:sz="0" w:space="0" w:color="auto"/>
                <w:right w:val="none" w:sz="0" w:space="0" w:color="auto"/>
              </w:divBdr>
            </w:div>
            <w:div w:id="1798527271">
              <w:marLeft w:val="0"/>
              <w:marRight w:val="0"/>
              <w:marTop w:val="0"/>
              <w:marBottom w:val="0"/>
              <w:divBdr>
                <w:top w:val="none" w:sz="0" w:space="0" w:color="auto"/>
                <w:left w:val="none" w:sz="0" w:space="0" w:color="auto"/>
                <w:bottom w:val="none" w:sz="0" w:space="0" w:color="auto"/>
                <w:right w:val="none" w:sz="0" w:space="0" w:color="auto"/>
              </w:divBdr>
            </w:div>
            <w:div w:id="2711369">
              <w:marLeft w:val="0"/>
              <w:marRight w:val="0"/>
              <w:marTop w:val="0"/>
              <w:marBottom w:val="0"/>
              <w:divBdr>
                <w:top w:val="none" w:sz="0" w:space="0" w:color="auto"/>
                <w:left w:val="none" w:sz="0" w:space="0" w:color="auto"/>
                <w:bottom w:val="none" w:sz="0" w:space="0" w:color="auto"/>
                <w:right w:val="none" w:sz="0" w:space="0" w:color="auto"/>
              </w:divBdr>
            </w:div>
            <w:div w:id="1540893124">
              <w:marLeft w:val="0"/>
              <w:marRight w:val="0"/>
              <w:marTop w:val="0"/>
              <w:marBottom w:val="0"/>
              <w:divBdr>
                <w:top w:val="none" w:sz="0" w:space="0" w:color="auto"/>
                <w:left w:val="none" w:sz="0" w:space="0" w:color="auto"/>
                <w:bottom w:val="none" w:sz="0" w:space="0" w:color="auto"/>
                <w:right w:val="none" w:sz="0" w:space="0" w:color="auto"/>
              </w:divBdr>
            </w:div>
            <w:div w:id="2112898142">
              <w:marLeft w:val="0"/>
              <w:marRight w:val="0"/>
              <w:marTop w:val="0"/>
              <w:marBottom w:val="0"/>
              <w:divBdr>
                <w:top w:val="none" w:sz="0" w:space="0" w:color="auto"/>
                <w:left w:val="none" w:sz="0" w:space="0" w:color="auto"/>
                <w:bottom w:val="none" w:sz="0" w:space="0" w:color="auto"/>
                <w:right w:val="none" w:sz="0" w:space="0" w:color="auto"/>
              </w:divBdr>
            </w:div>
            <w:div w:id="1246721566">
              <w:marLeft w:val="0"/>
              <w:marRight w:val="0"/>
              <w:marTop w:val="0"/>
              <w:marBottom w:val="0"/>
              <w:divBdr>
                <w:top w:val="none" w:sz="0" w:space="0" w:color="auto"/>
                <w:left w:val="none" w:sz="0" w:space="0" w:color="auto"/>
                <w:bottom w:val="none" w:sz="0" w:space="0" w:color="auto"/>
                <w:right w:val="none" w:sz="0" w:space="0" w:color="auto"/>
              </w:divBdr>
            </w:div>
            <w:div w:id="193540103">
              <w:marLeft w:val="0"/>
              <w:marRight w:val="0"/>
              <w:marTop w:val="0"/>
              <w:marBottom w:val="0"/>
              <w:divBdr>
                <w:top w:val="none" w:sz="0" w:space="0" w:color="auto"/>
                <w:left w:val="none" w:sz="0" w:space="0" w:color="auto"/>
                <w:bottom w:val="none" w:sz="0" w:space="0" w:color="auto"/>
                <w:right w:val="none" w:sz="0" w:space="0" w:color="auto"/>
              </w:divBdr>
            </w:div>
            <w:div w:id="1700082109">
              <w:marLeft w:val="0"/>
              <w:marRight w:val="0"/>
              <w:marTop w:val="0"/>
              <w:marBottom w:val="0"/>
              <w:divBdr>
                <w:top w:val="none" w:sz="0" w:space="0" w:color="auto"/>
                <w:left w:val="none" w:sz="0" w:space="0" w:color="auto"/>
                <w:bottom w:val="none" w:sz="0" w:space="0" w:color="auto"/>
                <w:right w:val="none" w:sz="0" w:space="0" w:color="auto"/>
              </w:divBdr>
            </w:div>
            <w:div w:id="956910513">
              <w:marLeft w:val="0"/>
              <w:marRight w:val="0"/>
              <w:marTop w:val="0"/>
              <w:marBottom w:val="0"/>
              <w:divBdr>
                <w:top w:val="none" w:sz="0" w:space="0" w:color="auto"/>
                <w:left w:val="none" w:sz="0" w:space="0" w:color="auto"/>
                <w:bottom w:val="none" w:sz="0" w:space="0" w:color="auto"/>
                <w:right w:val="none" w:sz="0" w:space="0" w:color="auto"/>
              </w:divBdr>
            </w:div>
            <w:div w:id="1214347700">
              <w:marLeft w:val="0"/>
              <w:marRight w:val="0"/>
              <w:marTop w:val="0"/>
              <w:marBottom w:val="0"/>
              <w:divBdr>
                <w:top w:val="none" w:sz="0" w:space="0" w:color="auto"/>
                <w:left w:val="none" w:sz="0" w:space="0" w:color="auto"/>
                <w:bottom w:val="none" w:sz="0" w:space="0" w:color="auto"/>
                <w:right w:val="none" w:sz="0" w:space="0" w:color="auto"/>
              </w:divBdr>
            </w:div>
            <w:div w:id="1971476925">
              <w:marLeft w:val="0"/>
              <w:marRight w:val="0"/>
              <w:marTop w:val="0"/>
              <w:marBottom w:val="0"/>
              <w:divBdr>
                <w:top w:val="none" w:sz="0" w:space="0" w:color="auto"/>
                <w:left w:val="none" w:sz="0" w:space="0" w:color="auto"/>
                <w:bottom w:val="none" w:sz="0" w:space="0" w:color="auto"/>
                <w:right w:val="none" w:sz="0" w:space="0" w:color="auto"/>
              </w:divBdr>
            </w:div>
          </w:divsChild>
        </w:div>
        <w:div w:id="1570506052">
          <w:marLeft w:val="0"/>
          <w:marRight w:val="0"/>
          <w:marTop w:val="0"/>
          <w:marBottom w:val="0"/>
          <w:divBdr>
            <w:top w:val="none" w:sz="0" w:space="0" w:color="auto"/>
            <w:left w:val="none" w:sz="0" w:space="0" w:color="auto"/>
            <w:bottom w:val="none" w:sz="0" w:space="0" w:color="auto"/>
            <w:right w:val="none" w:sz="0" w:space="0" w:color="auto"/>
          </w:divBdr>
        </w:div>
        <w:div w:id="208498003">
          <w:marLeft w:val="0"/>
          <w:marRight w:val="0"/>
          <w:marTop w:val="0"/>
          <w:marBottom w:val="0"/>
          <w:divBdr>
            <w:top w:val="none" w:sz="0" w:space="0" w:color="auto"/>
            <w:left w:val="none" w:sz="0" w:space="0" w:color="auto"/>
            <w:bottom w:val="none" w:sz="0" w:space="0" w:color="auto"/>
            <w:right w:val="none" w:sz="0" w:space="0" w:color="auto"/>
          </w:divBdr>
        </w:div>
        <w:div w:id="641615016">
          <w:marLeft w:val="0"/>
          <w:marRight w:val="0"/>
          <w:marTop w:val="0"/>
          <w:marBottom w:val="0"/>
          <w:divBdr>
            <w:top w:val="none" w:sz="0" w:space="0" w:color="auto"/>
            <w:left w:val="none" w:sz="0" w:space="0" w:color="auto"/>
            <w:bottom w:val="none" w:sz="0" w:space="0" w:color="auto"/>
            <w:right w:val="none" w:sz="0" w:space="0" w:color="auto"/>
          </w:divBdr>
        </w:div>
        <w:div w:id="2001273362">
          <w:marLeft w:val="0"/>
          <w:marRight w:val="0"/>
          <w:marTop w:val="0"/>
          <w:marBottom w:val="0"/>
          <w:divBdr>
            <w:top w:val="none" w:sz="0" w:space="0" w:color="auto"/>
            <w:left w:val="none" w:sz="0" w:space="0" w:color="auto"/>
            <w:bottom w:val="none" w:sz="0" w:space="0" w:color="auto"/>
            <w:right w:val="none" w:sz="0" w:space="0" w:color="auto"/>
          </w:divBdr>
        </w:div>
        <w:div w:id="879590752">
          <w:marLeft w:val="0"/>
          <w:marRight w:val="0"/>
          <w:marTop w:val="0"/>
          <w:marBottom w:val="0"/>
          <w:divBdr>
            <w:top w:val="none" w:sz="0" w:space="0" w:color="auto"/>
            <w:left w:val="none" w:sz="0" w:space="0" w:color="auto"/>
            <w:bottom w:val="none" w:sz="0" w:space="0" w:color="auto"/>
            <w:right w:val="none" w:sz="0" w:space="0" w:color="auto"/>
          </w:divBdr>
          <w:divsChild>
            <w:div w:id="1720519235">
              <w:marLeft w:val="-75"/>
              <w:marRight w:val="0"/>
              <w:marTop w:val="30"/>
              <w:marBottom w:val="30"/>
              <w:divBdr>
                <w:top w:val="none" w:sz="0" w:space="0" w:color="auto"/>
                <w:left w:val="none" w:sz="0" w:space="0" w:color="auto"/>
                <w:bottom w:val="none" w:sz="0" w:space="0" w:color="auto"/>
                <w:right w:val="none" w:sz="0" w:space="0" w:color="auto"/>
              </w:divBdr>
              <w:divsChild>
                <w:div w:id="1816676573">
                  <w:marLeft w:val="0"/>
                  <w:marRight w:val="0"/>
                  <w:marTop w:val="0"/>
                  <w:marBottom w:val="0"/>
                  <w:divBdr>
                    <w:top w:val="none" w:sz="0" w:space="0" w:color="auto"/>
                    <w:left w:val="none" w:sz="0" w:space="0" w:color="auto"/>
                    <w:bottom w:val="none" w:sz="0" w:space="0" w:color="auto"/>
                    <w:right w:val="none" w:sz="0" w:space="0" w:color="auto"/>
                  </w:divBdr>
                  <w:divsChild>
                    <w:div w:id="2006545025">
                      <w:marLeft w:val="0"/>
                      <w:marRight w:val="0"/>
                      <w:marTop w:val="0"/>
                      <w:marBottom w:val="0"/>
                      <w:divBdr>
                        <w:top w:val="none" w:sz="0" w:space="0" w:color="auto"/>
                        <w:left w:val="none" w:sz="0" w:space="0" w:color="auto"/>
                        <w:bottom w:val="none" w:sz="0" w:space="0" w:color="auto"/>
                        <w:right w:val="none" w:sz="0" w:space="0" w:color="auto"/>
                      </w:divBdr>
                    </w:div>
                  </w:divsChild>
                </w:div>
                <w:div w:id="429010831">
                  <w:marLeft w:val="0"/>
                  <w:marRight w:val="0"/>
                  <w:marTop w:val="0"/>
                  <w:marBottom w:val="0"/>
                  <w:divBdr>
                    <w:top w:val="none" w:sz="0" w:space="0" w:color="auto"/>
                    <w:left w:val="none" w:sz="0" w:space="0" w:color="auto"/>
                    <w:bottom w:val="none" w:sz="0" w:space="0" w:color="auto"/>
                    <w:right w:val="none" w:sz="0" w:space="0" w:color="auto"/>
                  </w:divBdr>
                  <w:divsChild>
                    <w:div w:id="1761025790">
                      <w:marLeft w:val="0"/>
                      <w:marRight w:val="0"/>
                      <w:marTop w:val="0"/>
                      <w:marBottom w:val="0"/>
                      <w:divBdr>
                        <w:top w:val="none" w:sz="0" w:space="0" w:color="auto"/>
                        <w:left w:val="none" w:sz="0" w:space="0" w:color="auto"/>
                        <w:bottom w:val="none" w:sz="0" w:space="0" w:color="auto"/>
                        <w:right w:val="none" w:sz="0" w:space="0" w:color="auto"/>
                      </w:divBdr>
                    </w:div>
                  </w:divsChild>
                </w:div>
                <w:div w:id="350104742">
                  <w:marLeft w:val="0"/>
                  <w:marRight w:val="0"/>
                  <w:marTop w:val="0"/>
                  <w:marBottom w:val="0"/>
                  <w:divBdr>
                    <w:top w:val="none" w:sz="0" w:space="0" w:color="auto"/>
                    <w:left w:val="none" w:sz="0" w:space="0" w:color="auto"/>
                    <w:bottom w:val="none" w:sz="0" w:space="0" w:color="auto"/>
                    <w:right w:val="none" w:sz="0" w:space="0" w:color="auto"/>
                  </w:divBdr>
                  <w:divsChild>
                    <w:div w:id="93938315">
                      <w:marLeft w:val="0"/>
                      <w:marRight w:val="0"/>
                      <w:marTop w:val="0"/>
                      <w:marBottom w:val="0"/>
                      <w:divBdr>
                        <w:top w:val="none" w:sz="0" w:space="0" w:color="auto"/>
                        <w:left w:val="none" w:sz="0" w:space="0" w:color="auto"/>
                        <w:bottom w:val="none" w:sz="0" w:space="0" w:color="auto"/>
                        <w:right w:val="none" w:sz="0" w:space="0" w:color="auto"/>
                      </w:divBdr>
                    </w:div>
                  </w:divsChild>
                </w:div>
                <w:div w:id="1861165413">
                  <w:marLeft w:val="0"/>
                  <w:marRight w:val="0"/>
                  <w:marTop w:val="0"/>
                  <w:marBottom w:val="0"/>
                  <w:divBdr>
                    <w:top w:val="none" w:sz="0" w:space="0" w:color="auto"/>
                    <w:left w:val="none" w:sz="0" w:space="0" w:color="auto"/>
                    <w:bottom w:val="none" w:sz="0" w:space="0" w:color="auto"/>
                    <w:right w:val="none" w:sz="0" w:space="0" w:color="auto"/>
                  </w:divBdr>
                  <w:divsChild>
                    <w:div w:id="1697267616">
                      <w:marLeft w:val="0"/>
                      <w:marRight w:val="0"/>
                      <w:marTop w:val="0"/>
                      <w:marBottom w:val="0"/>
                      <w:divBdr>
                        <w:top w:val="none" w:sz="0" w:space="0" w:color="auto"/>
                        <w:left w:val="none" w:sz="0" w:space="0" w:color="auto"/>
                        <w:bottom w:val="none" w:sz="0" w:space="0" w:color="auto"/>
                        <w:right w:val="none" w:sz="0" w:space="0" w:color="auto"/>
                      </w:divBdr>
                    </w:div>
                  </w:divsChild>
                </w:div>
                <w:div w:id="1179975854">
                  <w:marLeft w:val="0"/>
                  <w:marRight w:val="0"/>
                  <w:marTop w:val="0"/>
                  <w:marBottom w:val="0"/>
                  <w:divBdr>
                    <w:top w:val="none" w:sz="0" w:space="0" w:color="auto"/>
                    <w:left w:val="none" w:sz="0" w:space="0" w:color="auto"/>
                    <w:bottom w:val="none" w:sz="0" w:space="0" w:color="auto"/>
                    <w:right w:val="none" w:sz="0" w:space="0" w:color="auto"/>
                  </w:divBdr>
                  <w:divsChild>
                    <w:div w:id="1120612207">
                      <w:marLeft w:val="0"/>
                      <w:marRight w:val="0"/>
                      <w:marTop w:val="0"/>
                      <w:marBottom w:val="0"/>
                      <w:divBdr>
                        <w:top w:val="none" w:sz="0" w:space="0" w:color="auto"/>
                        <w:left w:val="none" w:sz="0" w:space="0" w:color="auto"/>
                        <w:bottom w:val="none" w:sz="0" w:space="0" w:color="auto"/>
                        <w:right w:val="none" w:sz="0" w:space="0" w:color="auto"/>
                      </w:divBdr>
                    </w:div>
                  </w:divsChild>
                </w:div>
                <w:div w:id="610086394">
                  <w:marLeft w:val="0"/>
                  <w:marRight w:val="0"/>
                  <w:marTop w:val="0"/>
                  <w:marBottom w:val="0"/>
                  <w:divBdr>
                    <w:top w:val="none" w:sz="0" w:space="0" w:color="auto"/>
                    <w:left w:val="none" w:sz="0" w:space="0" w:color="auto"/>
                    <w:bottom w:val="none" w:sz="0" w:space="0" w:color="auto"/>
                    <w:right w:val="none" w:sz="0" w:space="0" w:color="auto"/>
                  </w:divBdr>
                  <w:divsChild>
                    <w:div w:id="617568370">
                      <w:marLeft w:val="0"/>
                      <w:marRight w:val="0"/>
                      <w:marTop w:val="0"/>
                      <w:marBottom w:val="0"/>
                      <w:divBdr>
                        <w:top w:val="none" w:sz="0" w:space="0" w:color="auto"/>
                        <w:left w:val="none" w:sz="0" w:space="0" w:color="auto"/>
                        <w:bottom w:val="none" w:sz="0" w:space="0" w:color="auto"/>
                        <w:right w:val="none" w:sz="0" w:space="0" w:color="auto"/>
                      </w:divBdr>
                    </w:div>
                  </w:divsChild>
                </w:div>
                <w:div w:id="1706590133">
                  <w:marLeft w:val="0"/>
                  <w:marRight w:val="0"/>
                  <w:marTop w:val="0"/>
                  <w:marBottom w:val="0"/>
                  <w:divBdr>
                    <w:top w:val="none" w:sz="0" w:space="0" w:color="auto"/>
                    <w:left w:val="none" w:sz="0" w:space="0" w:color="auto"/>
                    <w:bottom w:val="none" w:sz="0" w:space="0" w:color="auto"/>
                    <w:right w:val="none" w:sz="0" w:space="0" w:color="auto"/>
                  </w:divBdr>
                  <w:divsChild>
                    <w:div w:id="1979215278">
                      <w:marLeft w:val="0"/>
                      <w:marRight w:val="0"/>
                      <w:marTop w:val="0"/>
                      <w:marBottom w:val="0"/>
                      <w:divBdr>
                        <w:top w:val="none" w:sz="0" w:space="0" w:color="auto"/>
                        <w:left w:val="none" w:sz="0" w:space="0" w:color="auto"/>
                        <w:bottom w:val="none" w:sz="0" w:space="0" w:color="auto"/>
                        <w:right w:val="none" w:sz="0" w:space="0" w:color="auto"/>
                      </w:divBdr>
                    </w:div>
                    <w:div w:id="1376658110">
                      <w:marLeft w:val="0"/>
                      <w:marRight w:val="0"/>
                      <w:marTop w:val="0"/>
                      <w:marBottom w:val="0"/>
                      <w:divBdr>
                        <w:top w:val="none" w:sz="0" w:space="0" w:color="auto"/>
                        <w:left w:val="none" w:sz="0" w:space="0" w:color="auto"/>
                        <w:bottom w:val="none" w:sz="0" w:space="0" w:color="auto"/>
                        <w:right w:val="none" w:sz="0" w:space="0" w:color="auto"/>
                      </w:divBdr>
                    </w:div>
                    <w:div w:id="1551455054">
                      <w:marLeft w:val="0"/>
                      <w:marRight w:val="0"/>
                      <w:marTop w:val="0"/>
                      <w:marBottom w:val="0"/>
                      <w:divBdr>
                        <w:top w:val="none" w:sz="0" w:space="0" w:color="auto"/>
                        <w:left w:val="none" w:sz="0" w:space="0" w:color="auto"/>
                        <w:bottom w:val="none" w:sz="0" w:space="0" w:color="auto"/>
                        <w:right w:val="none" w:sz="0" w:space="0" w:color="auto"/>
                      </w:divBdr>
                    </w:div>
                  </w:divsChild>
                </w:div>
                <w:div w:id="125633612">
                  <w:marLeft w:val="0"/>
                  <w:marRight w:val="0"/>
                  <w:marTop w:val="0"/>
                  <w:marBottom w:val="0"/>
                  <w:divBdr>
                    <w:top w:val="none" w:sz="0" w:space="0" w:color="auto"/>
                    <w:left w:val="none" w:sz="0" w:space="0" w:color="auto"/>
                    <w:bottom w:val="none" w:sz="0" w:space="0" w:color="auto"/>
                    <w:right w:val="none" w:sz="0" w:space="0" w:color="auto"/>
                  </w:divBdr>
                  <w:divsChild>
                    <w:div w:id="147685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092452">
          <w:marLeft w:val="0"/>
          <w:marRight w:val="0"/>
          <w:marTop w:val="0"/>
          <w:marBottom w:val="0"/>
          <w:divBdr>
            <w:top w:val="none" w:sz="0" w:space="0" w:color="auto"/>
            <w:left w:val="none" w:sz="0" w:space="0" w:color="auto"/>
            <w:bottom w:val="none" w:sz="0" w:space="0" w:color="auto"/>
            <w:right w:val="none" w:sz="0" w:space="0" w:color="auto"/>
          </w:divBdr>
        </w:div>
        <w:div w:id="1088961638">
          <w:marLeft w:val="0"/>
          <w:marRight w:val="0"/>
          <w:marTop w:val="0"/>
          <w:marBottom w:val="0"/>
          <w:divBdr>
            <w:top w:val="none" w:sz="0" w:space="0" w:color="auto"/>
            <w:left w:val="none" w:sz="0" w:space="0" w:color="auto"/>
            <w:bottom w:val="none" w:sz="0" w:space="0" w:color="auto"/>
            <w:right w:val="none" w:sz="0" w:space="0" w:color="auto"/>
          </w:divBdr>
        </w:div>
        <w:div w:id="686562014">
          <w:marLeft w:val="0"/>
          <w:marRight w:val="0"/>
          <w:marTop w:val="0"/>
          <w:marBottom w:val="0"/>
          <w:divBdr>
            <w:top w:val="none" w:sz="0" w:space="0" w:color="auto"/>
            <w:left w:val="none" w:sz="0" w:space="0" w:color="auto"/>
            <w:bottom w:val="none" w:sz="0" w:space="0" w:color="auto"/>
            <w:right w:val="none" w:sz="0" w:space="0" w:color="auto"/>
          </w:divBdr>
        </w:div>
        <w:div w:id="1077744746">
          <w:marLeft w:val="0"/>
          <w:marRight w:val="0"/>
          <w:marTop w:val="0"/>
          <w:marBottom w:val="0"/>
          <w:divBdr>
            <w:top w:val="none" w:sz="0" w:space="0" w:color="auto"/>
            <w:left w:val="none" w:sz="0" w:space="0" w:color="auto"/>
            <w:bottom w:val="none" w:sz="0" w:space="0" w:color="auto"/>
            <w:right w:val="none" w:sz="0" w:space="0" w:color="auto"/>
          </w:divBdr>
        </w:div>
        <w:div w:id="847599683">
          <w:marLeft w:val="0"/>
          <w:marRight w:val="0"/>
          <w:marTop w:val="0"/>
          <w:marBottom w:val="0"/>
          <w:divBdr>
            <w:top w:val="none" w:sz="0" w:space="0" w:color="auto"/>
            <w:left w:val="none" w:sz="0" w:space="0" w:color="auto"/>
            <w:bottom w:val="none" w:sz="0" w:space="0" w:color="auto"/>
            <w:right w:val="none" w:sz="0" w:space="0" w:color="auto"/>
          </w:divBdr>
        </w:div>
        <w:div w:id="1614819261">
          <w:marLeft w:val="0"/>
          <w:marRight w:val="0"/>
          <w:marTop w:val="0"/>
          <w:marBottom w:val="0"/>
          <w:divBdr>
            <w:top w:val="none" w:sz="0" w:space="0" w:color="auto"/>
            <w:left w:val="none" w:sz="0" w:space="0" w:color="auto"/>
            <w:bottom w:val="none" w:sz="0" w:space="0" w:color="auto"/>
            <w:right w:val="none" w:sz="0" w:space="0" w:color="auto"/>
          </w:divBdr>
          <w:divsChild>
            <w:div w:id="38869974">
              <w:marLeft w:val="-75"/>
              <w:marRight w:val="0"/>
              <w:marTop w:val="30"/>
              <w:marBottom w:val="30"/>
              <w:divBdr>
                <w:top w:val="none" w:sz="0" w:space="0" w:color="auto"/>
                <w:left w:val="none" w:sz="0" w:space="0" w:color="auto"/>
                <w:bottom w:val="none" w:sz="0" w:space="0" w:color="auto"/>
                <w:right w:val="none" w:sz="0" w:space="0" w:color="auto"/>
              </w:divBdr>
              <w:divsChild>
                <w:div w:id="890580507">
                  <w:marLeft w:val="0"/>
                  <w:marRight w:val="0"/>
                  <w:marTop w:val="0"/>
                  <w:marBottom w:val="0"/>
                  <w:divBdr>
                    <w:top w:val="none" w:sz="0" w:space="0" w:color="auto"/>
                    <w:left w:val="none" w:sz="0" w:space="0" w:color="auto"/>
                    <w:bottom w:val="none" w:sz="0" w:space="0" w:color="auto"/>
                    <w:right w:val="none" w:sz="0" w:space="0" w:color="auto"/>
                  </w:divBdr>
                  <w:divsChild>
                    <w:div w:id="975793281">
                      <w:marLeft w:val="0"/>
                      <w:marRight w:val="0"/>
                      <w:marTop w:val="0"/>
                      <w:marBottom w:val="0"/>
                      <w:divBdr>
                        <w:top w:val="none" w:sz="0" w:space="0" w:color="auto"/>
                        <w:left w:val="none" w:sz="0" w:space="0" w:color="auto"/>
                        <w:bottom w:val="none" w:sz="0" w:space="0" w:color="auto"/>
                        <w:right w:val="none" w:sz="0" w:space="0" w:color="auto"/>
                      </w:divBdr>
                    </w:div>
                  </w:divsChild>
                </w:div>
                <w:div w:id="1619137942">
                  <w:marLeft w:val="0"/>
                  <w:marRight w:val="0"/>
                  <w:marTop w:val="0"/>
                  <w:marBottom w:val="0"/>
                  <w:divBdr>
                    <w:top w:val="none" w:sz="0" w:space="0" w:color="auto"/>
                    <w:left w:val="none" w:sz="0" w:space="0" w:color="auto"/>
                    <w:bottom w:val="none" w:sz="0" w:space="0" w:color="auto"/>
                    <w:right w:val="none" w:sz="0" w:space="0" w:color="auto"/>
                  </w:divBdr>
                  <w:divsChild>
                    <w:div w:id="921379758">
                      <w:marLeft w:val="0"/>
                      <w:marRight w:val="0"/>
                      <w:marTop w:val="0"/>
                      <w:marBottom w:val="0"/>
                      <w:divBdr>
                        <w:top w:val="none" w:sz="0" w:space="0" w:color="auto"/>
                        <w:left w:val="none" w:sz="0" w:space="0" w:color="auto"/>
                        <w:bottom w:val="none" w:sz="0" w:space="0" w:color="auto"/>
                        <w:right w:val="none" w:sz="0" w:space="0" w:color="auto"/>
                      </w:divBdr>
                    </w:div>
                  </w:divsChild>
                </w:div>
                <w:div w:id="1482573097">
                  <w:marLeft w:val="0"/>
                  <w:marRight w:val="0"/>
                  <w:marTop w:val="0"/>
                  <w:marBottom w:val="0"/>
                  <w:divBdr>
                    <w:top w:val="none" w:sz="0" w:space="0" w:color="auto"/>
                    <w:left w:val="none" w:sz="0" w:space="0" w:color="auto"/>
                    <w:bottom w:val="none" w:sz="0" w:space="0" w:color="auto"/>
                    <w:right w:val="none" w:sz="0" w:space="0" w:color="auto"/>
                  </w:divBdr>
                  <w:divsChild>
                    <w:div w:id="1318457017">
                      <w:marLeft w:val="0"/>
                      <w:marRight w:val="0"/>
                      <w:marTop w:val="0"/>
                      <w:marBottom w:val="0"/>
                      <w:divBdr>
                        <w:top w:val="none" w:sz="0" w:space="0" w:color="auto"/>
                        <w:left w:val="none" w:sz="0" w:space="0" w:color="auto"/>
                        <w:bottom w:val="none" w:sz="0" w:space="0" w:color="auto"/>
                        <w:right w:val="none" w:sz="0" w:space="0" w:color="auto"/>
                      </w:divBdr>
                    </w:div>
                  </w:divsChild>
                </w:div>
                <w:div w:id="1262224722">
                  <w:marLeft w:val="0"/>
                  <w:marRight w:val="0"/>
                  <w:marTop w:val="0"/>
                  <w:marBottom w:val="0"/>
                  <w:divBdr>
                    <w:top w:val="none" w:sz="0" w:space="0" w:color="auto"/>
                    <w:left w:val="none" w:sz="0" w:space="0" w:color="auto"/>
                    <w:bottom w:val="none" w:sz="0" w:space="0" w:color="auto"/>
                    <w:right w:val="none" w:sz="0" w:space="0" w:color="auto"/>
                  </w:divBdr>
                  <w:divsChild>
                    <w:div w:id="508957502">
                      <w:marLeft w:val="0"/>
                      <w:marRight w:val="0"/>
                      <w:marTop w:val="0"/>
                      <w:marBottom w:val="0"/>
                      <w:divBdr>
                        <w:top w:val="none" w:sz="0" w:space="0" w:color="auto"/>
                        <w:left w:val="none" w:sz="0" w:space="0" w:color="auto"/>
                        <w:bottom w:val="none" w:sz="0" w:space="0" w:color="auto"/>
                        <w:right w:val="none" w:sz="0" w:space="0" w:color="auto"/>
                      </w:divBdr>
                    </w:div>
                  </w:divsChild>
                </w:div>
                <w:div w:id="1692684268">
                  <w:marLeft w:val="0"/>
                  <w:marRight w:val="0"/>
                  <w:marTop w:val="0"/>
                  <w:marBottom w:val="0"/>
                  <w:divBdr>
                    <w:top w:val="none" w:sz="0" w:space="0" w:color="auto"/>
                    <w:left w:val="none" w:sz="0" w:space="0" w:color="auto"/>
                    <w:bottom w:val="none" w:sz="0" w:space="0" w:color="auto"/>
                    <w:right w:val="none" w:sz="0" w:space="0" w:color="auto"/>
                  </w:divBdr>
                  <w:divsChild>
                    <w:div w:id="1723676135">
                      <w:marLeft w:val="0"/>
                      <w:marRight w:val="0"/>
                      <w:marTop w:val="0"/>
                      <w:marBottom w:val="0"/>
                      <w:divBdr>
                        <w:top w:val="none" w:sz="0" w:space="0" w:color="auto"/>
                        <w:left w:val="none" w:sz="0" w:space="0" w:color="auto"/>
                        <w:bottom w:val="none" w:sz="0" w:space="0" w:color="auto"/>
                        <w:right w:val="none" w:sz="0" w:space="0" w:color="auto"/>
                      </w:divBdr>
                    </w:div>
                  </w:divsChild>
                </w:div>
                <w:div w:id="1888492382">
                  <w:marLeft w:val="0"/>
                  <w:marRight w:val="0"/>
                  <w:marTop w:val="0"/>
                  <w:marBottom w:val="0"/>
                  <w:divBdr>
                    <w:top w:val="none" w:sz="0" w:space="0" w:color="auto"/>
                    <w:left w:val="none" w:sz="0" w:space="0" w:color="auto"/>
                    <w:bottom w:val="none" w:sz="0" w:space="0" w:color="auto"/>
                    <w:right w:val="none" w:sz="0" w:space="0" w:color="auto"/>
                  </w:divBdr>
                  <w:divsChild>
                    <w:div w:id="803622420">
                      <w:marLeft w:val="0"/>
                      <w:marRight w:val="0"/>
                      <w:marTop w:val="0"/>
                      <w:marBottom w:val="0"/>
                      <w:divBdr>
                        <w:top w:val="none" w:sz="0" w:space="0" w:color="auto"/>
                        <w:left w:val="none" w:sz="0" w:space="0" w:color="auto"/>
                        <w:bottom w:val="none" w:sz="0" w:space="0" w:color="auto"/>
                        <w:right w:val="none" w:sz="0" w:space="0" w:color="auto"/>
                      </w:divBdr>
                    </w:div>
                  </w:divsChild>
                </w:div>
                <w:div w:id="423456406">
                  <w:marLeft w:val="0"/>
                  <w:marRight w:val="0"/>
                  <w:marTop w:val="0"/>
                  <w:marBottom w:val="0"/>
                  <w:divBdr>
                    <w:top w:val="none" w:sz="0" w:space="0" w:color="auto"/>
                    <w:left w:val="none" w:sz="0" w:space="0" w:color="auto"/>
                    <w:bottom w:val="none" w:sz="0" w:space="0" w:color="auto"/>
                    <w:right w:val="none" w:sz="0" w:space="0" w:color="auto"/>
                  </w:divBdr>
                  <w:divsChild>
                    <w:div w:id="2034190051">
                      <w:marLeft w:val="0"/>
                      <w:marRight w:val="0"/>
                      <w:marTop w:val="0"/>
                      <w:marBottom w:val="0"/>
                      <w:divBdr>
                        <w:top w:val="none" w:sz="0" w:space="0" w:color="auto"/>
                        <w:left w:val="none" w:sz="0" w:space="0" w:color="auto"/>
                        <w:bottom w:val="none" w:sz="0" w:space="0" w:color="auto"/>
                        <w:right w:val="none" w:sz="0" w:space="0" w:color="auto"/>
                      </w:divBdr>
                    </w:div>
                  </w:divsChild>
                </w:div>
                <w:div w:id="585454726">
                  <w:marLeft w:val="0"/>
                  <w:marRight w:val="0"/>
                  <w:marTop w:val="0"/>
                  <w:marBottom w:val="0"/>
                  <w:divBdr>
                    <w:top w:val="none" w:sz="0" w:space="0" w:color="auto"/>
                    <w:left w:val="none" w:sz="0" w:space="0" w:color="auto"/>
                    <w:bottom w:val="none" w:sz="0" w:space="0" w:color="auto"/>
                    <w:right w:val="none" w:sz="0" w:space="0" w:color="auto"/>
                  </w:divBdr>
                  <w:divsChild>
                    <w:div w:id="1719665758">
                      <w:marLeft w:val="0"/>
                      <w:marRight w:val="0"/>
                      <w:marTop w:val="0"/>
                      <w:marBottom w:val="0"/>
                      <w:divBdr>
                        <w:top w:val="none" w:sz="0" w:space="0" w:color="auto"/>
                        <w:left w:val="none" w:sz="0" w:space="0" w:color="auto"/>
                        <w:bottom w:val="none" w:sz="0" w:space="0" w:color="auto"/>
                        <w:right w:val="none" w:sz="0" w:space="0" w:color="auto"/>
                      </w:divBdr>
                    </w:div>
                  </w:divsChild>
                </w:div>
                <w:div w:id="2052803453">
                  <w:marLeft w:val="0"/>
                  <w:marRight w:val="0"/>
                  <w:marTop w:val="0"/>
                  <w:marBottom w:val="0"/>
                  <w:divBdr>
                    <w:top w:val="none" w:sz="0" w:space="0" w:color="auto"/>
                    <w:left w:val="none" w:sz="0" w:space="0" w:color="auto"/>
                    <w:bottom w:val="none" w:sz="0" w:space="0" w:color="auto"/>
                    <w:right w:val="none" w:sz="0" w:space="0" w:color="auto"/>
                  </w:divBdr>
                  <w:divsChild>
                    <w:div w:id="1552034248">
                      <w:marLeft w:val="0"/>
                      <w:marRight w:val="0"/>
                      <w:marTop w:val="0"/>
                      <w:marBottom w:val="0"/>
                      <w:divBdr>
                        <w:top w:val="none" w:sz="0" w:space="0" w:color="auto"/>
                        <w:left w:val="none" w:sz="0" w:space="0" w:color="auto"/>
                        <w:bottom w:val="none" w:sz="0" w:space="0" w:color="auto"/>
                        <w:right w:val="none" w:sz="0" w:space="0" w:color="auto"/>
                      </w:divBdr>
                    </w:div>
                  </w:divsChild>
                </w:div>
                <w:div w:id="592202736">
                  <w:marLeft w:val="0"/>
                  <w:marRight w:val="0"/>
                  <w:marTop w:val="0"/>
                  <w:marBottom w:val="0"/>
                  <w:divBdr>
                    <w:top w:val="none" w:sz="0" w:space="0" w:color="auto"/>
                    <w:left w:val="none" w:sz="0" w:space="0" w:color="auto"/>
                    <w:bottom w:val="none" w:sz="0" w:space="0" w:color="auto"/>
                    <w:right w:val="none" w:sz="0" w:space="0" w:color="auto"/>
                  </w:divBdr>
                  <w:divsChild>
                    <w:div w:id="1940484105">
                      <w:marLeft w:val="0"/>
                      <w:marRight w:val="0"/>
                      <w:marTop w:val="0"/>
                      <w:marBottom w:val="0"/>
                      <w:divBdr>
                        <w:top w:val="none" w:sz="0" w:space="0" w:color="auto"/>
                        <w:left w:val="none" w:sz="0" w:space="0" w:color="auto"/>
                        <w:bottom w:val="none" w:sz="0" w:space="0" w:color="auto"/>
                        <w:right w:val="none" w:sz="0" w:space="0" w:color="auto"/>
                      </w:divBdr>
                    </w:div>
                  </w:divsChild>
                </w:div>
                <w:div w:id="710495494">
                  <w:marLeft w:val="0"/>
                  <w:marRight w:val="0"/>
                  <w:marTop w:val="0"/>
                  <w:marBottom w:val="0"/>
                  <w:divBdr>
                    <w:top w:val="none" w:sz="0" w:space="0" w:color="auto"/>
                    <w:left w:val="none" w:sz="0" w:space="0" w:color="auto"/>
                    <w:bottom w:val="none" w:sz="0" w:space="0" w:color="auto"/>
                    <w:right w:val="none" w:sz="0" w:space="0" w:color="auto"/>
                  </w:divBdr>
                  <w:divsChild>
                    <w:div w:id="215355351">
                      <w:marLeft w:val="0"/>
                      <w:marRight w:val="0"/>
                      <w:marTop w:val="0"/>
                      <w:marBottom w:val="0"/>
                      <w:divBdr>
                        <w:top w:val="none" w:sz="0" w:space="0" w:color="auto"/>
                        <w:left w:val="none" w:sz="0" w:space="0" w:color="auto"/>
                        <w:bottom w:val="none" w:sz="0" w:space="0" w:color="auto"/>
                        <w:right w:val="none" w:sz="0" w:space="0" w:color="auto"/>
                      </w:divBdr>
                    </w:div>
                  </w:divsChild>
                </w:div>
                <w:div w:id="158347629">
                  <w:marLeft w:val="0"/>
                  <w:marRight w:val="0"/>
                  <w:marTop w:val="0"/>
                  <w:marBottom w:val="0"/>
                  <w:divBdr>
                    <w:top w:val="none" w:sz="0" w:space="0" w:color="auto"/>
                    <w:left w:val="none" w:sz="0" w:space="0" w:color="auto"/>
                    <w:bottom w:val="none" w:sz="0" w:space="0" w:color="auto"/>
                    <w:right w:val="none" w:sz="0" w:space="0" w:color="auto"/>
                  </w:divBdr>
                  <w:divsChild>
                    <w:div w:id="96410883">
                      <w:marLeft w:val="0"/>
                      <w:marRight w:val="0"/>
                      <w:marTop w:val="0"/>
                      <w:marBottom w:val="0"/>
                      <w:divBdr>
                        <w:top w:val="none" w:sz="0" w:space="0" w:color="auto"/>
                        <w:left w:val="none" w:sz="0" w:space="0" w:color="auto"/>
                        <w:bottom w:val="none" w:sz="0" w:space="0" w:color="auto"/>
                        <w:right w:val="none" w:sz="0" w:space="0" w:color="auto"/>
                      </w:divBdr>
                    </w:div>
                  </w:divsChild>
                </w:div>
                <w:div w:id="947808302">
                  <w:marLeft w:val="0"/>
                  <w:marRight w:val="0"/>
                  <w:marTop w:val="0"/>
                  <w:marBottom w:val="0"/>
                  <w:divBdr>
                    <w:top w:val="none" w:sz="0" w:space="0" w:color="auto"/>
                    <w:left w:val="none" w:sz="0" w:space="0" w:color="auto"/>
                    <w:bottom w:val="none" w:sz="0" w:space="0" w:color="auto"/>
                    <w:right w:val="none" w:sz="0" w:space="0" w:color="auto"/>
                  </w:divBdr>
                  <w:divsChild>
                    <w:div w:id="10435977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007412">
          <w:marLeft w:val="0"/>
          <w:marRight w:val="0"/>
          <w:marTop w:val="0"/>
          <w:marBottom w:val="0"/>
          <w:divBdr>
            <w:top w:val="none" w:sz="0" w:space="0" w:color="auto"/>
            <w:left w:val="none" w:sz="0" w:space="0" w:color="auto"/>
            <w:bottom w:val="none" w:sz="0" w:space="0" w:color="auto"/>
            <w:right w:val="none" w:sz="0" w:space="0" w:color="auto"/>
          </w:divBdr>
        </w:div>
        <w:div w:id="1783259230">
          <w:marLeft w:val="0"/>
          <w:marRight w:val="0"/>
          <w:marTop w:val="0"/>
          <w:marBottom w:val="0"/>
          <w:divBdr>
            <w:top w:val="none" w:sz="0" w:space="0" w:color="auto"/>
            <w:left w:val="none" w:sz="0" w:space="0" w:color="auto"/>
            <w:bottom w:val="none" w:sz="0" w:space="0" w:color="auto"/>
            <w:right w:val="none" w:sz="0" w:space="0" w:color="auto"/>
          </w:divBdr>
        </w:div>
        <w:div w:id="1170099766">
          <w:marLeft w:val="0"/>
          <w:marRight w:val="0"/>
          <w:marTop w:val="0"/>
          <w:marBottom w:val="0"/>
          <w:divBdr>
            <w:top w:val="none" w:sz="0" w:space="0" w:color="auto"/>
            <w:left w:val="none" w:sz="0" w:space="0" w:color="auto"/>
            <w:bottom w:val="none" w:sz="0" w:space="0" w:color="auto"/>
            <w:right w:val="none" w:sz="0" w:space="0" w:color="auto"/>
          </w:divBdr>
          <w:divsChild>
            <w:div w:id="371733035">
              <w:marLeft w:val="0"/>
              <w:marRight w:val="0"/>
              <w:marTop w:val="0"/>
              <w:marBottom w:val="0"/>
              <w:divBdr>
                <w:top w:val="none" w:sz="0" w:space="0" w:color="auto"/>
                <w:left w:val="none" w:sz="0" w:space="0" w:color="auto"/>
                <w:bottom w:val="none" w:sz="0" w:space="0" w:color="auto"/>
                <w:right w:val="none" w:sz="0" w:space="0" w:color="auto"/>
              </w:divBdr>
            </w:div>
            <w:div w:id="1080448515">
              <w:marLeft w:val="0"/>
              <w:marRight w:val="0"/>
              <w:marTop w:val="0"/>
              <w:marBottom w:val="0"/>
              <w:divBdr>
                <w:top w:val="none" w:sz="0" w:space="0" w:color="auto"/>
                <w:left w:val="none" w:sz="0" w:space="0" w:color="auto"/>
                <w:bottom w:val="none" w:sz="0" w:space="0" w:color="auto"/>
                <w:right w:val="none" w:sz="0" w:space="0" w:color="auto"/>
              </w:divBdr>
            </w:div>
            <w:div w:id="1608272906">
              <w:marLeft w:val="0"/>
              <w:marRight w:val="0"/>
              <w:marTop w:val="0"/>
              <w:marBottom w:val="0"/>
              <w:divBdr>
                <w:top w:val="none" w:sz="0" w:space="0" w:color="auto"/>
                <w:left w:val="none" w:sz="0" w:space="0" w:color="auto"/>
                <w:bottom w:val="none" w:sz="0" w:space="0" w:color="auto"/>
                <w:right w:val="none" w:sz="0" w:space="0" w:color="auto"/>
              </w:divBdr>
            </w:div>
            <w:div w:id="905187074">
              <w:marLeft w:val="0"/>
              <w:marRight w:val="0"/>
              <w:marTop w:val="0"/>
              <w:marBottom w:val="0"/>
              <w:divBdr>
                <w:top w:val="none" w:sz="0" w:space="0" w:color="auto"/>
                <w:left w:val="none" w:sz="0" w:space="0" w:color="auto"/>
                <w:bottom w:val="none" w:sz="0" w:space="0" w:color="auto"/>
                <w:right w:val="none" w:sz="0" w:space="0" w:color="auto"/>
              </w:divBdr>
            </w:div>
            <w:div w:id="2110928737">
              <w:marLeft w:val="0"/>
              <w:marRight w:val="0"/>
              <w:marTop w:val="0"/>
              <w:marBottom w:val="0"/>
              <w:divBdr>
                <w:top w:val="none" w:sz="0" w:space="0" w:color="auto"/>
                <w:left w:val="none" w:sz="0" w:space="0" w:color="auto"/>
                <w:bottom w:val="none" w:sz="0" w:space="0" w:color="auto"/>
                <w:right w:val="none" w:sz="0" w:space="0" w:color="auto"/>
              </w:divBdr>
            </w:div>
            <w:div w:id="578834397">
              <w:marLeft w:val="0"/>
              <w:marRight w:val="0"/>
              <w:marTop w:val="0"/>
              <w:marBottom w:val="0"/>
              <w:divBdr>
                <w:top w:val="none" w:sz="0" w:space="0" w:color="auto"/>
                <w:left w:val="none" w:sz="0" w:space="0" w:color="auto"/>
                <w:bottom w:val="none" w:sz="0" w:space="0" w:color="auto"/>
                <w:right w:val="none" w:sz="0" w:space="0" w:color="auto"/>
              </w:divBdr>
            </w:div>
            <w:div w:id="1736003062">
              <w:marLeft w:val="0"/>
              <w:marRight w:val="0"/>
              <w:marTop w:val="0"/>
              <w:marBottom w:val="0"/>
              <w:divBdr>
                <w:top w:val="none" w:sz="0" w:space="0" w:color="auto"/>
                <w:left w:val="none" w:sz="0" w:space="0" w:color="auto"/>
                <w:bottom w:val="none" w:sz="0" w:space="0" w:color="auto"/>
                <w:right w:val="none" w:sz="0" w:space="0" w:color="auto"/>
              </w:divBdr>
            </w:div>
            <w:div w:id="499005485">
              <w:marLeft w:val="0"/>
              <w:marRight w:val="0"/>
              <w:marTop w:val="0"/>
              <w:marBottom w:val="0"/>
              <w:divBdr>
                <w:top w:val="none" w:sz="0" w:space="0" w:color="auto"/>
                <w:left w:val="none" w:sz="0" w:space="0" w:color="auto"/>
                <w:bottom w:val="none" w:sz="0" w:space="0" w:color="auto"/>
                <w:right w:val="none" w:sz="0" w:space="0" w:color="auto"/>
              </w:divBdr>
            </w:div>
            <w:div w:id="106581440">
              <w:marLeft w:val="0"/>
              <w:marRight w:val="0"/>
              <w:marTop w:val="0"/>
              <w:marBottom w:val="0"/>
              <w:divBdr>
                <w:top w:val="none" w:sz="0" w:space="0" w:color="auto"/>
                <w:left w:val="none" w:sz="0" w:space="0" w:color="auto"/>
                <w:bottom w:val="none" w:sz="0" w:space="0" w:color="auto"/>
                <w:right w:val="none" w:sz="0" w:space="0" w:color="auto"/>
              </w:divBdr>
            </w:div>
            <w:div w:id="1556358490">
              <w:marLeft w:val="0"/>
              <w:marRight w:val="0"/>
              <w:marTop w:val="0"/>
              <w:marBottom w:val="0"/>
              <w:divBdr>
                <w:top w:val="none" w:sz="0" w:space="0" w:color="auto"/>
                <w:left w:val="none" w:sz="0" w:space="0" w:color="auto"/>
                <w:bottom w:val="none" w:sz="0" w:space="0" w:color="auto"/>
                <w:right w:val="none" w:sz="0" w:space="0" w:color="auto"/>
              </w:divBdr>
            </w:div>
            <w:div w:id="1111631520">
              <w:marLeft w:val="0"/>
              <w:marRight w:val="0"/>
              <w:marTop w:val="0"/>
              <w:marBottom w:val="0"/>
              <w:divBdr>
                <w:top w:val="none" w:sz="0" w:space="0" w:color="auto"/>
                <w:left w:val="none" w:sz="0" w:space="0" w:color="auto"/>
                <w:bottom w:val="none" w:sz="0" w:space="0" w:color="auto"/>
                <w:right w:val="none" w:sz="0" w:space="0" w:color="auto"/>
              </w:divBdr>
            </w:div>
            <w:div w:id="21395346">
              <w:marLeft w:val="0"/>
              <w:marRight w:val="0"/>
              <w:marTop w:val="0"/>
              <w:marBottom w:val="0"/>
              <w:divBdr>
                <w:top w:val="none" w:sz="0" w:space="0" w:color="auto"/>
                <w:left w:val="none" w:sz="0" w:space="0" w:color="auto"/>
                <w:bottom w:val="none" w:sz="0" w:space="0" w:color="auto"/>
                <w:right w:val="none" w:sz="0" w:space="0" w:color="auto"/>
              </w:divBdr>
            </w:div>
            <w:div w:id="652027516">
              <w:marLeft w:val="0"/>
              <w:marRight w:val="0"/>
              <w:marTop w:val="0"/>
              <w:marBottom w:val="0"/>
              <w:divBdr>
                <w:top w:val="none" w:sz="0" w:space="0" w:color="auto"/>
                <w:left w:val="none" w:sz="0" w:space="0" w:color="auto"/>
                <w:bottom w:val="none" w:sz="0" w:space="0" w:color="auto"/>
                <w:right w:val="none" w:sz="0" w:space="0" w:color="auto"/>
              </w:divBdr>
            </w:div>
            <w:div w:id="816410316">
              <w:marLeft w:val="0"/>
              <w:marRight w:val="0"/>
              <w:marTop w:val="0"/>
              <w:marBottom w:val="0"/>
              <w:divBdr>
                <w:top w:val="none" w:sz="0" w:space="0" w:color="auto"/>
                <w:left w:val="none" w:sz="0" w:space="0" w:color="auto"/>
                <w:bottom w:val="none" w:sz="0" w:space="0" w:color="auto"/>
                <w:right w:val="none" w:sz="0" w:space="0" w:color="auto"/>
              </w:divBdr>
            </w:div>
            <w:div w:id="946354529">
              <w:marLeft w:val="0"/>
              <w:marRight w:val="0"/>
              <w:marTop w:val="0"/>
              <w:marBottom w:val="0"/>
              <w:divBdr>
                <w:top w:val="none" w:sz="0" w:space="0" w:color="auto"/>
                <w:left w:val="none" w:sz="0" w:space="0" w:color="auto"/>
                <w:bottom w:val="none" w:sz="0" w:space="0" w:color="auto"/>
                <w:right w:val="none" w:sz="0" w:space="0" w:color="auto"/>
              </w:divBdr>
            </w:div>
          </w:divsChild>
        </w:div>
        <w:div w:id="478569936">
          <w:marLeft w:val="0"/>
          <w:marRight w:val="0"/>
          <w:marTop w:val="0"/>
          <w:marBottom w:val="0"/>
          <w:divBdr>
            <w:top w:val="none" w:sz="0" w:space="0" w:color="auto"/>
            <w:left w:val="none" w:sz="0" w:space="0" w:color="auto"/>
            <w:bottom w:val="none" w:sz="0" w:space="0" w:color="auto"/>
            <w:right w:val="none" w:sz="0" w:space="0" w:color="auto"/>
          </w:divBdr>
        </w:div>
        <w:div w:id="213275889">
          <w:marLeft w:val="0"/>
          <w:marRight w:val="0"/>
          <w:marTop w:val="0"/>
          <w:marBottom w:val="0"/>
          <w:divBdr>
            <w:top w:val="none" w:sz="0" w:space="0" w:color="auto"/>
            <w:left w:val="none" w:sz="0" w:space="0" w:color="auto"/>
            <w:bottom w:val="none" w:sz="0" w:space="0" w:color="auto"/>
            <w:right w:val="none" w:sz="0" w:space="0" w:color="auto"/>
          </w:divBdr>
        </w:div>
        <w:div w:id="899290914">
          <w:marLeft w:val="0"/>
          <w:marRight w:val="0"/>
          <w:marTop w:val="0"/>
          <w:marBottom w:val="0"/>
          <w:divBdr>
            <w:top w:val="none" w:sz="0" w:space="0" w:color="auto"/>
            <w:left w:val="none" w:sz="0" w:space="0" w:color="auto"/>
            <w:bottom w:val="none" w:sz="0" w:space="0" w:color="auto"/>
            <w:right w:val="none" w:sz="0" w:space="0" w:color="auto"/>
          </w:divBdr>
        </w:div>
        <w:div w:id="216354633">
          <w:marLeft w:val="0"/>
          <w:marRight w:val="0"/>
          <w:marTop w:val="0"/>
          <w:marBottom w:val="0"/>
          <w:divBdr>
            <w:top w:val="none" w:sz="0" w:space="0" w:color="auto"/>
            <w:left w:val="none" w:sz="0" w:space="0" w:color="auto"/>
            <w:bottom w:val="none" w:sz="0" w:space="0" w:color="auto"/>
            <w:right w:val="none" w:sz="0" w:space="0" w:color="auto"/>
          </w:divBdr>
        </w:div>
        <w:div w:id="1368602589">
          <w:marLeft w:val="0"/>
          <w:marRight w:val="0"/>
          <w:marTop w:val="0"/>
          <w:marBottom w:val="0"/>
          <w:divBdr>
            <w:top w:val="none" w:sz="0" w:space="0" w:color="auto"/>
            <w:left w:val="none" w:sz="0" w:space="0" w:color="auto"/>
            <w:bottom w:val="none" w:sz="0" w:space="0" w:color="auto"/>
            <w:right w:val="none" w:sz="0" w:space="0" w:color="auto"/>
          </w:divBdr>
          <w:divsChild>
            <w:div w:id="284972981">
              <w:marLeft w:val="-75"/>
              <w:marRight w:val="0"/>
              <w:marTop w:val="30"/>
              <w:marBottom w:val="30"/>
              <w:divBdr>
                <w:top w:val="none" w:sz="0" w:space="0" w:color="auto"/>
                <w:left w:val="none" w:sz="0" w:space="0" w:color="auto"/>
                <w:bottom w:val="none" w:sz="0" w:space="0" w:color="auto"/>
                <w:right w:val="none" w:sz="0" w:space="0" w:color="auto"/>
              </w:divBdr>
              <w:divsChild>
                <w:div w:id="1169708780">
                  <w:marLeft w:val="0"/>
                  <w:marRight w:val="0"/>
                  <w:marTop w:val="0"/>
                  <w:marBottom w:val="0"/>
                  <w:divBdr>
                    <w:top w:val="none" w:sz="0" w:space="0" w:color="auto"/>
                    <w:left w:val="none" w:sz="0" w:space="0" w:color="auto"/>
                    <w:bottom w:val="none" w:sz="0" w:space="0" w:color="auto"/>
                    <w:right w:val="none" w:sz="0" w:space="0" w:color="auto"/>
                  </w:divBdr>
                  <w:divsChild>
                    <w:div w:id="1310476145">
                      <w:marLeft w:val="0"/>
                      <w:marRight w:val="0"/>
                      <w:marTop w:val="0"/>
                      <w:marBottom w:val="0"/>
                      <w:divBdr>
                        <w:top w:val="none" w:sz="0" w:space="0" w:color="auto"/>
                        <w:left w:val="none" w:sz="0" w:space="0" w:color="auto"/>
                        <w:bottom w:val="none" w:sz="0" w:space="0" w:color="auto"/>
                        <w:right w:val="none" w:sz="0" w:space="0" w:color="auto"/>
                      </w:divBdr>
                    </w:div>
                  </w:divsChild>
                </w:div>
                <w:div w:id="317539740">
                  <w:marLeft w:val="0"/>
                  <w:marRight w:val="0"/>
                  <w:marTop w:val="0"/>
                  <w:marBottom w:val="0"/>
                  <w:divBdr>
                    <w:top w:val="none" w:sz="0" w:space="0" w:color="auto"/>
                    <w:left w:val="none" w:sz="0" w:space="0" w:color="auto"/>
                    <w:bottom w:val="none" w:sz="0" w:space="0" w:color="auto"/>
                    <w:right w:val="none" w:sz="0" w:space="0" w:color="auto"/>
                  </w:divBdr>
                  <w:divsChild>
                    <w:div w:id="839583491">
                      <w:marLeft w:val="0"/>
                      <w:marRight w:val="0"/>
                      <w:marTop w:val="0"/>
                      <w:marBottom w:val="0"/>
                      <w:divBdr>
                        <w:top w:val="none" w:sz="0" w:space="0" w:color="auto"/>
                        <w:left w:val="none" w:sz="0" w:space="0" w:color="auto"/>
                        <w:bottom w:val="none" w:sz="0" w:space="0" w:color="auto"/>
                        <w:right w:val="none" w:sz="0" w:space="0" w:color="auto"/>
                      </w:divBdr>
                    </w:div>
                  </w:divsChild>
                </w:div>
                <w:div w:id="313799215">
                  <w:marLeft w:val="0"/>
                  <w:marRight w:val="0"/>
                  <w:marTop w:val="0"/>
                  <w:marBottom w:val="0"/>
                  <w:divBdr>
                    <w:top w:val="none" w:sz="0" w:space="0" w:color="auto"/>
                    <w:left w:val="none" w:sz="0" w:space="0" w:color="auto"/>
                    <w:bottom w:val="none" w:sz="0" w:space="0" w:color="auto"/>
                    <w:right w:val="none" w:sz="0" w:space="0" w:color="auto"/>
                  </w:divBdr>
                  <w:divsChild>
                    <w:div w:id="384568311">
                      <w:marLeft w:val="0"/>
                      <w:marRight w:val="0"/>
                      <w:marTop w:val="0"/>
                      <w:marBottom w:val="0"/>
                      <w:divBdr>
                        <w:top w:val="none" w:sz="0" w:space="0" w:color="auto"/>
                        <w:left w:val="none" w:sz="0" w:space="0" w:color="auto"/>
                        <w:bottom w:val="none" w:sz="0" w:space="0" w:color="auto"/>
                        <w:right w:val="none" w:sz="0" w:space="0" w:color="auto"/>
                      </w:divBdr>
                    </w:div>
                  </w:divsChild>
                </w:div>
                <w:div w:id="1607957650">
                  <w:marLeft w:val="0"/>
                  <w:marRight w:val="0"/>
                  <w:marTop w:val="0"/>
                  <w:marBottom w:val="0"/>
                  <w:divBdr>
                    <w:top w:val="none" w:sz="0" w:space="0" w:color="auto"/>
                    <w:left w:val="none" w:sz="0" w:space="0" w:color="auto"/>
                    <w:bottom w:val="none" w:sz="0" w:space="0" w:color="auto"/>
                    <w:right w:val="none" w:sz="0" w:space="0" w:color="auto"/>
                  </w:divBdr>
                  <w:divsChild>
                    <w:div w:id="1358654087">
                      <w:marLeft w:val="0"/>
                      <w:marRight w:val="0"/>
                      <w:marTop w:val="0"/>
                      <w:marBottom w:val="0"/>
                      <w:divBdr>
                        <w:top w:val="none" w:sz="0" w:space="0" w:color="auto"/>
                        <w:left w:val="none" w:sz="0" w:space="0" w:color="auto"/>
                        <w:bottom w:val="none" w:sz="0" w:space="0" w:color="auto"/>
                        <w:right w:val="none" w:sz="0" w:space="0" w:color="auto"/>
                      </w:divBdr>
                    </w:div>
                  </w:divsChild>
                </w:div>
                <w:div w:id="1480615742">
                  <w:marLeft w:val="0"/>
                  <w:marRight w:val="0"/>
                  <w:marTop w:val="0"/>
                  <w:marBottom w:val="0"/>
                  <w:divBdr>
                    <w:top w:val="none" w:sz="0" w:space="0" w:color="auto"/>
                    <w:left w:val="none" w:sz="0" w:space="0" w:color="auto"/>
                    <w:bottom w:val="none" w:sz="0" w:space="0" w:color="auto"/>
                    <w:right w:val="none" w:sz="0" w:space="0" w:color="auto"/>
                  </w:divBdr>
                  <w:divsChild>
                    <w:div w:id="207038052">
                      <w:marLeft w:val="0"/>
                      <w:marRight w:val="0"/>
                      <w:marTop w:val="0"/>
                      <w:marBottom w:val="0"/>
                      <w:divBdr>
                        <w:top w:val="none" w:sz="0" w:space="0" w:color="auto"/>
                        <w:left w:val="none" w:sz="0" w:space="0" w:color="auto"/>
                        <w:bottom w:val="none" w:sz="0" w:space="0" w:color="auto"/>
                        <w:right w:val="none" w:sz="0" w:space="0" w:color="auto"/>
                      </w:divBdr>
                    </w:div>
                  </w:divsChild>
                </w:div>
                <w:div w:id="2037123145">
                  <w:marLeft w:val="0"/>
                  <w:marRight w:val="0"/>
                  <w:marTop w:val="0"/>
                  <w:marBottom w:val="0"/>
                  <w:divBdr>
                    <w:top w:val="none" w:sz="0" w:space="0" w:color="auto"/>
                    <w:left w:val="none" w:sz="0" w:space="0" w:color="auto"/>
                    <w:bottom w:val="none" w:sz="0" w:space="0" w:color="auto"/>
                    <w:right w:val="none" w:sz="0" w:space="0" w:color="auto"/>
                  </w:divBdr>
                  <w:divsChild>
                    <w:div w:id="1394430965">
                      <w:marLeft w:val="0"/>
                      <w:marRight w:val="0"/>
                      <w:marTop w:val="0"/>
                      <w:marBottom w:val="0"/>
                      <w:divBdr>
                        <w:top w:val="none" w:sz="0" w:space="0" w:color="auto"/>
                        <w:left w:val="none" w:sz="0" w:space="0" w:color="auto"/>
                        <w:bottom w:val="none" w:sz="0" w:space="0" w:color="auto"/>
                        <w:right w:val="none" w:sz="0" w:space="0" w:color="auto"/>
                      </w:divBdr>
                    </w:div>
                  </w:divsChild>
                </w:div>
                <w:div w:id="403769569">
                  <w:marLeft w:val="0"/>
                  <w:marRight w:val="0"/>
                  <w:marTop w:val="0"/>
                  <w:marBottom w:val="0"/>
                  <w:divBdr>
                    <w:top w:val="none" w:sz="0" w:space="0" w:color="auto"/>
                    <w:left w:val="none" w:sz="0" w:space="0" w:color="auto"/>
                    <w:bottom w:val="none" w:sz="0" w:space="0" w:color="auto"/>
                    <w:right w:val="none" w:sz="0" w:space="0" w:color="auto"/>
                  </w:divBdr>
                  <w:divsChild>
                    <w:div w:id="1752238652">
                      <w:marLeft w:val="0"/>
                      <w:marRight w:val="0"/>
                      <w:marTop w:val="0"/>
                      <w:marBottom w:val="0"/>
                      <w:divBdr>
                        <w:top w:val="none" w:sz="0" w:space="0" w:color="auto"/>
                        <w:left w:val="none" w:sz="0" w:space="0" w:color="auto"/>
                        <w:bottom w:val="none" w:sz="0" w:space="0" w:color="auto"/>
                        <w:right w:val="none" w:sz="0" w:space="0" w:color="auto"/>
                      </w:divBdr>
                    </w:div>
                    <w:div w:id="793014337">
                      <w:marLeft w:val="0"/>
                      <w:marRight w:val="0"/>
                      <w:marTop w:val="0"/>
                      <w:marBottom w:val="0"/>
                      <w:divBdr>
                        <w:top w:val="none" w:sz="0" w:space="0" w:color="auto"/>
                        <w:left w:val="none" w:sz="0" w:space="0" w:color="auto"/>
                        <w:bottom w:val="none" w:sz="0" w:space="0" w:color="auto"/>
                        <w:right w:val="none" w:sz="0" w:space="0" w:color="auto"/>
                      </w:divBdr>
                    </w:div>
                  </w:divsChild>
                </w:div>
                <w:div w:id="971859855">
                  <w:marLeft w:val="0"/>
                  <w:marRight w:val="0"/>
                  <w:marTop w:val="0"/>
                  <w:marBottom w:val="0"/>
                  <w:divBdr>
                    <w:top w:val="none" w:sz="0" w:space="0" w:color="auto"/>
                    <w:left w:val="none" w:sz="0" w:space="0" w:color="auto"/>
                    <w:bottom w:val="none" w:sz="0" w:space="0" w:color="auto"/>
                    <w:right w:val="none" w:sz="0" w:space="0" w:color="auto"/>
                  </w:divBdr>
                  <w:divsChild>
                    <w:div w:id="915283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7848082">
          <w:marLeft w:val="0"/>
          <w:marRight w:val="0"/>
          <w:marTop w:val="0"/>
          <w:marBottom w:val="0"/>
          <w:divBdr>
            <w:top w:val="none" w:sz="0" w:space="0" w:color="auto"/>
            <w:left w:val="none" w:sz="0" w:space="0" w:color="auto"/>
            <w:bottom w:val="none" w:sz="0" w:space="0" w:color="auto"/>
            <w:right w:val="none" w:sz="0" w:space="0" w:color="auto"/>
          </w:divBdr>
        </w:div>
        <w:div w:id="475997643">
          <w:marLeft w:val="0"/>
          <w:marRight w:val="0"/>
          <w:marTop w:val="0"/>
          <w:marBottom w:val="0"/>
          <w:divBdr>
            <w:top w:val="none" w:sz="0" w:space="0" w:color="auto"/>
            <w:left w:val="none" w:sz="0" w:space="0" w:color="auto"/>
            <w:bottom w:val="none" w:sz="0" w:space="0" w:color="auto"/>
            <w:right w:val="none" w:sz="0" w:space="0" w:color="auto"/>
          </w:divBdr>
        </w:div>
        <w:div w:id="1679504258">
          <w:marLeft w:val="0"/>
          <w:marRight w:val="0"/>
          <w:marTop w:val="0"/>
          <w:marBottom w:val="0"/>
          <w:divBdr>
            <w:top w:val="none" w:sz="0" w:space="0" w:color="auto"/>
            <w:left w:val="none" w:sz="0" w:space="0" w:color="auto"/>
            <w:bottom w:val="none" w:sz="0" w:space="0" w:color="auto"/>
            <w:right w:val="none" w:sz="0" w:space="0" w:color="auto"/>
          </w:divBdr>
        </w:div>
        <w:div w:id="366754603">
          <w:marLeft w:val="0"/>
          <w:marRight w:val="0"/>
          <w:marTop w:val="0"/>
          <w:marBottom w:val="0"/>
          <w:divBdr>
            <w:top w:val="none" w:sz="0" w:space="0" w:color="auto"/>
            <w:left w:val="none" w:sz="0" w:space="0" w:color="auto"/>
            <w:bottom w:val="none" w:sz="0" w:space="0" w:color="auto"/>
            <w:right w:val="none" w:sz="0" w:space="0" w:color="auto"/>
          </w:divBdr>
        </w:div>
        <w:div w:id="1884514767">
          <w:marLeft w:val="0"/>
          <w:marRight w:val="0"/>
          <w:marTop w:val="0"/>
          <w:marBottom w:val="0"/>
          <w:divBdr>
            <w:top w:val="none" w:sz="0" w:space="0" w:color="auto"/>
            <w:left w:val="none" w:sz="0" w:space="0" w:color="auto"/>
            <w:bottom w:val="none" w:sz="0" w:space="0" w:color="auto"/>
            <w:right w:val="none" w:sz="0" w:space="0" w:color="auto"/>
          </w:divBdr>
        </w:div>
        <w:div w:id="54622710">
          <w:marLeft w:val="0"/>
          <w:marRight w:val="0"/>
          <w:marTop w:val="0"/>
          <w:marBottom w:val="0"/>
          <w:divBdr>
            <w:top w:val="none" w:sz="0" w:space="0" w:color="auto"/>
            <w:left w:val="none" w:sz="0" w:space="0" w:color="auto"/>
            <w:bottom w:val="none" w:sz="0" w:space="0" w:color="auto"/>
            <w:right w:val="none" w:sz="0" w:space="0" w:color="auto"/>
          </w:divBdr>
          <w:divsChild>
            <w:div w:id="1377046132">
              <w:marLeft w:val="-75"/>
              <w:marRight w:val="0"/>
              <w:marTop w:val="30"/>
              <w:marBottom w:val="30"/>
              <w:divBdr>
                <w:top w:val="none" w:sz="0" w:space="0" w:color="auto"/>
                <w:left w:val="none" w:sz="0" w:space="0" w:color="auto"/>
                <w:bottom w:val="none" w:sz="0" w:space="0" w:color="auto"/>
                <w:right w:val="none" w:sz="0" w:space="0" w:color="auto"/>
              </w:divBdr>
              <w:divsChild>
                <w:div w:id="931930540">
                  <w:marLeft w:val="0"/>
                  <w:marRight w:val="0"/>
                  <w:marTop w:val="0"/>
                  <w:marBottom w:val="0"/>
                  <w:divBdr>
                    <w:top w:val="none" w:sz="0" w:space="0" w:color="auto"/>
                    <w:left w:val="none" w:sz="0" w:space="0" w:color="auto"/>
                    <w:bottom w:val="none" w:sz="0" w:space="0" w:color="auto"/>
                    <w:right w:val="none" w:sz="0" w:space="0" w:color="auto"/>
                  </w:divBdr>
                  <w:divsChild>
                    <w:div w:id="458259423">
                      <w:marLeft w:val="0"/>
                      <w:marRight w:val="0"/>
                      <w:marTop w:val="0"/>
                      <w:marBottom w:val="0"/>
                      <w:divBdr>
                        <w:top w:val="none" w:sz="0" w:space="0" w:color="auto"/>
                        <w:left w:val="none" w:sz="0" w:space="0" w:color="auto"/>
                        <w:bottom w:val="none" w:sz="0" w:space="0" w:color="auto"/>
                        <w:right w:val="none" w:sz="0" w:space="0" w:color="auto"/>
                      </w:divBdr>
                    </w:div>
                  </w:divsChild>
                </w:div>
                <w:div w:id="1835339126">
                  <w:marLeft w:val="0"/>
                  <w:marRight w:val="0"/>
                  <w:marTop w:val="0"/>
                  <w:marBottom w:val="0"/>
                  <w:divBdr>
                    <w:top w:val="none" w:sz="0" w:space="0" w:color="auto"/>
                    <w:left w:val="none" w:sz="0" w:space="0" w:color="auto"/>
                    <w:bottom w:val="none" w:sz="0" w:space="0" w:color="auto"/>
                    <w:right w:val="none" w:sz="0" w:space="0" w:color="auto"/>
                  </w:divBdr>
                  <w:divsChild>
                    <w:div w:id="1094322523">
                      <w:marLeft w:val="0"/>
                      <w:marRight w:val="0"/>
                      <w:marTop w:val="0"/>
                      <w:marBottom w:val="0"/>
                      <w:divBdr>
                        <w:top w:val="none" w:sz="0" w:space="0" w:color="auto"/>
                        <w:left w:val="none" w:sz="0" w:space="0" w:color="auto"/>
                        <w:bottom w:val="none" w:sz="0" w:space="0" w:color="auto"/>
                        <w:right w:val="none" w:sz="0" w:space="0" w:color="auto"/>
                      </w:divBdr>
                    </w:div>
                  </w:divsChild>
                </w:div>
                <w:div w:id="619456497">
                  <w:marLeft w:val="0"/>
                  <w:marRight w:val="0"/>
                  <w:marTop w:val="0"/>
                  <w:marBottom w:val="0"/>
                  <w:divBdr>
                    <w:top w:val="none" w:sz="0" w:space="0" w:color="auto"/>
                    <w:left w:val="none" w:sz="0" w:space="0" w:color="auto"/>
                    <w:bottom w:val="none" w:sz="0" w:space="0" w:color="auto"/>
                    <w:right w:val="none" w:sz="0" w:space="0" w:color="auto"/>
                  </w:divBdr>
                  <w:divsChild>
                    <w:div w:id="927496949">
                      <w:marLeft w:val="0"/>
                      <w:marRight w:val="0"/>
                      <w:marTop w:val="0"/>
                      <w:marBottom w:val="0"/>
                      <w:divBdr>
                        <w:top w:val="none" w:sz="0" w:space="0" w:color="auto"/>
                        <w:left w:val="none" w:sz="0" w:space="0" w:color="auto"/>
                        <w:bottom w:val="none" w:sz="0" w:space="0" w:color="auto"/>
                        <w:right w:val="none" w:sz="0" w:space="0" w:color="auto"/>
                      </w:divBdr>
                    </w:div>
                  </w:divsChild>
                </w:div>
                <w:div w:id="1771505261">
                  <w:marLeft w:val="0"/>
                  <w:marRight w:val="0"/>
                  <w:marTop w:val="0"/>
                  <w:marBottom w:val="0"/>
                  <w:divBdr>
                    <w:top w:val="none" w:sz="0" w:space="0" w:color="auto"/>
                    <w:left w:val="none" w:sz="0" w:space="0" w:color="auto"/>
                    <w:bottom w:val="none" w:sz="0" w:space="0" w:color="auto"/>
                    <w:right w:val="none" w:sz="0" w:space="0" w:color="auto"/>
                  </w:divBdr>
                  <w:divsChild>
                    <w:div w:id="1441872482">
                      <w:marLeft w:val="0"/>
                      <w:marRight w:val="0"/>
                      <w:marTop w:val="0"/>
                      <w:marBottom w:val="0"/>
                      <w:divBdr>
                        <w:top w:val="none" w:sz="0" w:space="0" w:color="auto"/>
                        <w:left w:val="none" w:sz="0" w:space="0" w:color="auto"/>
                        <w:bottom w:val="none" w:sz="0" w:space="0" w:color="auto"/>
                        <w:right w:val="none" w:sz="0" w:space="0" w:color="auto"/>
                      </w:divBdr>
                    </w:div>
                  </w:divsChild>
                </w:div>
                <w:div w:id="1203715878">
                  <w:marLeft w:val="0"/>
                  <w:marRight w:val="0"/>
                  <w:marTop w:val="0"/>
                  <w:marBottom w:val="0"/>
                  <w:divBdr>
                    <w:top w:val="none" w:sz="0" w:space="0" w:color="auto"/>
                    <w:left w:val="none" w:sz="0" w:space="0" w:color="auto"/>
                    <w:bottom w:val="none" w:sz="0" w:space="0" w:color="auto"/>
                    <w:right w:val="none" w:sz="0" w:space="0" w:color="auto"/>
                  </w:divBdr>
                  <w:divsChild>
                    <w:div w:id="1266377416">
                      <w:marLeft w:val="0"/>
                      <w:marRight w:val="0"/>
                      <w:marTop w:val="0"/>
                      <w:marBottom w:val="0"/>
                      <w:divBdr>
                        <w:top w:val="none" w:sz="0" w:space="0" w:color="auto"/>
                        <w:left w:val="none" w:sz="0" w:space="0" w:color="auto"/>
                        <w:bottom w:val="none" w:sz="0" w:space="0" w:color="auto"/>
                        <w:right w:val="none" w:sz="0" w:space="0" w:color="auto"/>
                      </w:divBdr>
                    </w:div>
                  </w:divsChild>
                </w:div>
                <w:div w:id="1435512917">
                  <w:marLeft w:val="0"/>
                  <w:marRight w:val="0"/>
                  <w:marTop w:val="0"/>
                  <w:marBottom w:val="0"/>
                  <w:divBdr>
                    <w:top w:val="none" w:sz="0" w:space="0" w:color="auto"/>
                    <w:left w:val="none" w:sz="0" w:space="0" w:color="auto"/>
                    <w:bottom w:val="none" w:sz="0" w:space="0" w:color="auto"/>
                    <w:right w:val="none" w:sz="0" w:space="0" w:color="auto"/>
                  </w:divBdr>
                  <w:divsChild>
                    <w:div w:id="419570199">
                      <w:marLeft w:val="0"/>
                      <w:marRight w:val="0"/>
                      <w:marTop w:val="0"/>
                      <w:marBottom w:val="0"/>
                      <w:divBdr>
                        <w:top w:val="none" w:sz="0" w:space="0" w:color="auto"/>
                        <w:left w:val="none" w:sz="0" w:space="0" w:color="auto"/>
                        <w:bottom w:val="none" w:sz="0" w:space="0" w:color="auto"/>
                        <w:right w:val="none" w:sz="0" w:space="0" w:color="auto"/>
                      </w:divBdr>
                    </w:div>
                  </w:divsChild>
                </w:div>
                <w:div w:id="667368171">
                  <w:marLeft w:val="0"/>
                  <w:marRight w:val="0"/>
                  <w:marTop w:val="0"/>
                  <w:marBottom w:val="0"/>
                  <w:divBdr>
                    <w:top w:val="none" w:sz="0" w:space="0" w:color="auto"/>
                    <w:left w:val="none" w:sz="0" w:space="0" w:color="auto"/>
                    <w:bottom w:val="none" w:sz="0" w:space="0" w:color="auto"/>
                    <w:right w:val="none" w:sz="0" w:space="0" w:color="auto"/>
                  </w:divBdr>
                  <w:divsChild>
                    <w:div w:id="524713533">
                      <w:marLeft w:val="0"/>
                      <w:marRight w:val="0"/>
                      <w:marTop w:val="0"/>
                      <w:marBottom w:val="0"/>
                      <w:divBdr>
                        <w:top w:val="none" w:sz="0" w:space="0" w:color="auto"/>
                        <w:left w:val="none" w:sz="0" w:space="0" w:color="auto"/>
                        <w:bottom w:val="none" w:sz="0" w:space="0" w:color="auto"/>
                        <w:right w:val="none" w:sz="0" w:space="0" w:color="auto"/>
                      </w:divBdr>
                    </w:div>
                  </w:divsChild>
                </w:div>
                <w:div w:id="1708484405">
                  <w:marLeft w:val="0"/>
                  <w:marRight w:val="0"/>
                  <w:marTop w:val="0"/>
                  <w:marBottom w:val="0"/>
                  <w:divBdr>
                    <w:top w:val="none" w:sz="0" w:space="0" w:color="auto"/>
                    <w:left w:val="none" w:sz="0" w:space="0" w:color="auto"/>
                    <w:bottom w:val="none" w:sz="0" w:space="0" w:color="auto"/>
                    <w:right w:val="none" w:sz="0" w:space="0" w:color="auto"/>
                  </w:divBdr>
                  <w:divsChild>
                    <w:div w:id="320620011">
                      <w:marLeft w:val="0"/>
                      <w:marRight w:val="0"/>
                      <w:marTop w:val="0"/>
                      <w:marBottom w:val="0"/>
                      <w:divBdr>
                        <w:top w:val="none" w:sz="0" w:space="0" w:color="auto"/>
                        <w:left w:val="none" w:sz="0" w:space="0" w:color="auto"/>
                        <w:bottom w:val="none" w:sz="0" w:space="0" w:color="auto"/>
                        <w:right w:val="none" w:sz="0" w:space="0" w:color="auto"/>
                      </w:divBdr>
                    </w:div>
                  </w:divsChild>
                </w:div>
                <w:div w:id="1636645682">
                  <w:marLeft w:val="0"/>
                  <w:marRight w:val="0"/>
                  <w:marTop w:val="0"/>
                  <w:marBottom w:val="0"/>
                  <w:divBdr>
                    <w:top w:val="none" w:sz="0" w:space="0" w:color="auto"/>
                    <w:left w:val="none" w:sz="0" w:space="0" w:color="auto"/>
                    <w:bottom w:val="none" w:sz="0" w:space="0" w:color="auto"/>
                    <w:right w:val="none" w:sz="0" w:space="0" w:color="auto"/>
                  </w:divBdr>
                  <w:divsChild>
                    <w:div w:id="1272661256">
                      <w:marLeft w:val="0"/>
                      <w:marRight w:val="0"/>
                      <w:marTop w:val="0"/>
                      <w:marBottom w:val="0"/>
                      <w:divBdr>
                        <w:top w:val="none" w:sz="0" w:space="0" w:color="auto"/>
                        <w:left w:val="none" w:sz="0" w:space="0" w:color="auto"/>
                        <w:bottom w:val="none" w:sz="0" w:space="0" w:color="auto"/>
                        <w:right w:val="none" w:sz="0" w:space="0" w:color="auto"/>
                      </w:divBdr>
                    </w:div>
                  </w:divsChild>
                </w:div>
                <w:div w:id="1229608710">
                  <w:marLeft w:val="0"/>
                  <w:marRight w:val="0"/>
                  <w:marTop w:val="0"/>
                  <w:marBottom w:val="0"/>
                  <w:divBdr>
                    <w:top w:val="none" w:sz="0" w:space="0" w:color="auto"/>
                    <w:left w:val="none" w:sz="0" w:space="0" w:color="auto"/>
                    <w:bottom w:val="none" w:sz="0" w:space="0" w:color="auto"/>
                    <w:right w:val="none" w:sz="0" w:space="0" w:color="auto"/>
                  </w:divBdr>
                  <w:divsChild>
                    <w:div w:id="1703359450">
                      <w:marLeft w:val="0"/>
                      <w:marRight w:val="0"/>
                      <w:marTop w:val="0"/>
                      <w:marBottom w:val="0"/>
                      <w:divBdr>
                        <w:top w:val="none" w:sz="0" w:space="0" w:color="auto"/>
                        <w:left w:val="none" w:sz="0" w:space="0" w:color="auto"/>
                        <w:bottom w:val="none" w:sz="0" w:space="0" w:color="auto"/>
                        <w:right w:val="none" w:sz="0" w:space="0" w:color="auto"/>
                      </w:divBdr>
                    </w:div>
                  </w:divsChild>
                </w:div>
                <w:div w:id="37098330">
                  <w:marLeft w:val="0"/>
                  <w:marRight w:val="0"/>
                  <w:marTop w:val="0"/>
                  <w:marBottom w:val="0"/>
                  <w:divBdr>
                    <w:top w:val="none" w:sz="0" w:space="0" w:color="auto"/>
                    <w:left w:val="none" w:sz="0" w:space="0" w:color="auto"/>
                    <w:bottom w:val="none" w:sz="0" w:space="0" w:color="auto"/>
                    <w:right w:val="none" w:sz="0" w:space="0" w:color="auto"/>
                  </w:divBdr>
                  <w:divsChild>
                    <w:div w:id="18051890">
                      <w:marLeft w:val="0"/>
                      <w:marRight w:val="0"/>
                      <w:marTop w:val="0"/>
                      <w:marBottom w:val="0"/>
                      <w:divBdr>
                        <w:top w:val="none" w:sz="0" w:space="0" w:color="auto"/>
                        <w:left w:val="none" w:sz="0" w:space="0" w:color="auto"/>
                        <w:bottom w:val="none" w:sz="0" w:space="0" w:color="auto"/>
                        <w:right w:val="none" w:sz="0" w:space="0" w:color="auto"/>
                      </w:divBdr>
                    </w:div>
                  </w:divsChild>
                </w:div>
                <w:div w:id="1438520075">
                  <w:marLeft w:val="0"/>
                  <w:marRight w:val="0"/>
                  <w:marTop w:val="0"/>
                  <w:marBottom w:val="0"/>
                  <w:divBdr>
                    <w:top w:val="none" w:sz="0" w:space="0" w:color="auto"/>
                    <w:left w:val="none" w:sz="0" w:space="0" w:color="auto"/>
                    <w:bottom w:val="none" w:sz="0" w:space="0" w:color="auto"/>
                    <w:right w:val="none" w:sz="0" w:space="0" w:color="auto"/>
                  </w:divBdr>
                  <w:divsChild>
                    <w:div w:id="1197624341">
                      <w:marLeft w:val="0"/>
                      <w:marRight w:val="0"/>
                      <w:marTop w:val="0"/>
                      <w:marBottom w:val="0"/>
                      <w:divBdr>
                        <w:top w:val="none" w:sz="0" w:space="0" w:color="auto"/>
                        <w:left w:val="none" w:sz="0" w:space="0" w:color="auto"/>
                        <w:bottom w:val="none" w:sz="0" w:space="0" w:color="auto"/>
                        <w:right w:val="none" w:sz="0" w:space="0" w:color="auto"/>
                      </w:divBdr>
                    </w:div>
                  </w:divsChild>
                </w:div>
                <w:div w:id="1996369602">
                  <w:marLeft w:val="0"/>
                  <w:marRight w:val="0"/>
                  <w:marTop w:val="0"/>
                  <w:marBottom w:val="0"/>
                  <w:divBdr>
                    <w:top w:val="none" w:sz="0" w:space="0" w:color="auto"/>
                    <w:left w:val="none" w:sz="0" w:space="0" w:color="auto"/>
                    <w:bottom w:val="none" w:sz="0" w:space="0" w:color="auto"/>
                    <w:right w:val="none" w:sz="0" w:space="0" w:color="auto"/>
                  </w:divBdr>
                  <w:divsChild>
                    <w:div w:id="18022619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653227">
          <w:marLeft w:val="0"/>
          <w:marRight w:val="0"/>
          <w:marTop w:val="0"/>
          <w:marBottom w:val="0"/>
          <w:divBdr>
            <w:top w:val="none" w:sz="0" w:space="0" w:color="auto"/>
            <w:left w:val="none" w:sz="0" w:space="0" w:color="auto"/>
            <w:bottom w:val="none" w:sz="0" w:space="0" w:color="auto"/>
            <w:right w:val="none" w:sz="0" w:space="0" w:color="auto"/>
          </w:divBdr>
        </w:div>
        <w:div w:id="1313407245">
          <w:marLeft w:val="0"/>
          <w:marRight w:val="0"/>
          <w:marTop w:val="0"/>
          <w:marBottom w:val="0"/>
          <w:divBdr>
            <w:top w:val="none" w:sz="0" w:space="0" w:color="auto"/>
            <w:left w:val="none" w:sz="0" w:space="0" w:color="auto"/>
            <w:bottom w:val="none" w:sz="0" w:space="0" w:color="auto"/>
            <w:right w:val="none" w:sz="0" w:space="0" w:color="auto"/>
          </w:divBdr>
        </w:div>
        <w:div w:id="1150051251">
          <w:marLeft w:val="0"/>
          <w:marRight w:val="0"/>
          <w:marTop w:val="0"/>
          <w:marBottom w:val="0"/>
          <w:divBdr>
            <w:top w:val="none" w:sz="0" w:space="0" w:color="auto"/>
            <w:left w:val="none" w:sz="0" w:space="0" w:color="auto"/>
            <w:bottom w:val="none" w:sz="0" w:space="0" w:color="auto"/>
            <w:right w:val="none" w:sz="0" w:space="0" w:color="auto"/>
          </w:divBdr>
          <w:divsChild>
            <w:div w:id="1488666489">
              <w:marLeft w:val="0"/>
              <w:marRight w:val="0"/>
              <w:marTop w:val="0"/>
              <w:marBottom w:val="0"/>
              <w:divBdr>
                <w:top w:val="none" w:sz="0" w:space="0" w:color="auto"/>
                <w:left w:val="none" w:sz="0" w:space="0" w:color="auto"/>
                <w:bottom w:val="none" w:sz="0" w:space="0" w:color="auto"/>
                <w:right w:val="none" w:sz="0" w:space="0" w:color="auto"/>
              </w:divBdr>
            </w:div>
            <w:div w:id="378406420">
              <w:marLeft w:val="0"/>
              <w:marRight w:val="0"/>
              <w:marTop w:val="0"/>
              <w:marBottom w:val="0"/>
              <w:divBdr>
                <w:top w:val="none" w:sz="0" w:space="0" w:color="auto"/>
                <w:left w:val="none" w:sz="0" w:space="0" w:color="auto"/>
                <w:bottom w:val="none" w:sz="0" w:space="0" w:color="auto"/>
                <w:right w:val="none" w:sz="0" w:space="0" w:color="auto"/>
              </w:divBdr>
            </w:div>
            <w:div w:id="1188760339">
              <w:marLeft w:val="0"/>
              <w:marRight w:val="0"/>
              <w:marTop w:val="0"/>
              <w:marBottom w:val="0"/>
              <w:divBdr>
                <w:top w:val="none" w:sz="0" w:space="0" w:color="auto"/>
                <w:left w:val="none" w:sz="0" w:space="0" w:color="auto"/>
                <w:bottom w:val="none" w:sz="0" w:space="0" w:color="auto"/>
                <w:right w:val="none" w:sz="0" w:space="0" w:color="auto"/>
              </w:divBdr>
            </w:div>
            <w:div w:id="1818915443">
              <w:marLeft w:val="0"/>
              <w:marRight w:val="0"/>
              <w:marTop w:val="0"/>
              <w:marBottom w:val="0"/>
              <w:divBdr>
                <w:top w:val="none" w:sz="0" w:space="0" w:color="auto"/>
                <w:left w:val="none" w:sz="0" w:space="0" w:color="auto"/>
                <w:bottom w:val="none" w:sz="0" w:space="0" w:color="auto"/>
                <w:right w:val="none" w:sz="0" w:space="0" w:color="auto"/>
              </w:divBdr>
            </w:div>
            <w:div w:id="750928980">
              <w:marLeft w:val="0"/>
              <w:marRight w:val="0"/>
              <w:marTop w:val="0"/>
              <w:marBottom w:val="0"/>
              <w:divBdr>
                <w:top w:val="none" w:sz="0" w:space="0" w:color="auto"/>
                <w:left w:val="none" w:sz="0" w:space="0" w:color="auto"/>
                <w:bottom w:val="none" w:sz="0" w:space="0" w:color="auto"/>
                <w:right w:val="none" w:sz="0" w:space="0" w:color="auto"/>
              </w:divBdr>
            </w:div>
            <w:div w:id="130753272">
              <w:marLeft w:val="0"/>
              <w:marRight w:val="0"/>
              <w:marTop w:val="0"/>
              <w:marBottom w:val="0"/>
              <w:divBdr>
                <w:top w:val="none" w:sz="0" w:space="0" w:color="auto"/>
                <w:left w:val="none" w:sz="0" w:space="0" w:color="auto"/>
                <w:bottom w:val="none" w:sz="0" w:space="0" w:color="auto"/>
                <w:right w:val="none" w:sz="0" w:space="0" w:color="auto"/>
              </w:divBdr>
            </w:div>
            <w:div w:id="414934047">
              <w:marLeft w:val="0"/>
              <w:marRight w:val="0"/>
              <w:marTop w:val="0"/>
              <w:marBottom w:val="0"/>
              <w:divBdr>
                <w:top w:val="none" w:sz="0" w:space="0" w:color="auto"/>
                <w:left w:val="none" w:sz="0" w:space="0" w:color="auto"/>
                <w:bottom w:val="none" w:sz="0" w:space="0" w:color="auto"/>
                <w:right w:val="none" w:sz="0" w:space="0" w:color="auto"/>
              </w:divBdr>
            </w:div>
            <w:div w:id="893001392">
              <w:marLeft w:val="0"/>
              <w:marRight w:val="0"/>
              <w:marTop w:val="0"/>
              <w:marBottom w:val="0"/>
              <w:divBdr>
                <w:top w:val="none" w:sz="0" w:space="0" w:color="auto"/>
                <w:left w:val="none" w:sz="0" w:space="0" w:color="auto"/>
                <w:bottom w:val="none" w:sz="0" w:space="0" w:color="auto"/>
                <w:right w:val="none" w:sz="0" w:space="0" w:color="auto"/>
              </w:divBdr>
            </w:div>
            <w:div w:id="1054347879">
              <w:marLeft w:val="0"/>
              <w:marRight w:val="0"/>
              <w:marTop w:val="0"/>
              <w:marBottom w:val="0"/>
              <w:divBdr>
                <w:top w:val="none" w:sz="0" w:space="0" w:color="auto"/>
                <w:left w:val="none" w:sz="0" w:space="0" w:color="auto"/>
                <w:bottom w:val="none" w:sz="0" w:space="0" w:color="auto"/>
                <w:right w:val="none" w:sz="0" w:space="0" w:color="auto"/>
              </w:divBdr>
            </w:div>
            <w:div w:id="56130899">
              <w:marLeft w:val="0"/>
              <w:marRight w:val="0"/>
              <w:marTop w:val="0"/>
              <w:marBottom w:val="0"/>
              <w:divBdr>
                <w:top w:val="none" w:sz="0" w:space="0" w:color="auto"/>
                <w:left w:val="none" w:sz="0" w:space="0" w:color="auto"/>
                <w:bottom w:val="none" w:sz="0" w:space="0" w:color="auto"/>
                <w:right w:val="none" w:sz="0" w:space="0" w:color="auto"/>
              </w:divBdr>
            </w:div>
            <w:div w:id="124351572">
              <w:marLeft w:val="0"/>
              <w:marRight w:val="0"/>
              <w:marTop w:val="0"/>
              <w:marBottom w:val="0"/>
              <w:divBdr>
                <w:top w:val="none" w:sz="0" w:space="0" w:color="auto"/>
                <w:left w:val="none" w:sz="0" w:space="0" w:color="auto"/>
                <w:bottom w:val="none" w:sz="0" w:space="0" w:color="auto"/>
                <w:right w:val="none" w:sz="0" w:space="0" w:color="auto"/>
              </w:divBdr>
            </w:div>
            <w:div w:id="1744329979">
              <w:marLeft w:val="0"/>
              <w:marRight w:val="0"/>
              <w:marTop w:val="0"/>
              <w:marBottom w:val="0"/>
              <w:divBdr>
                <w:top w:val="none" w:sz="0" w:space="0" w:color="auto"/>
                <w:left w:val="none" w:sz="0" w:space="0" w:color="auto"/>
                <w:bottom w:val="none" w:sz="0" w:space="0" w:color="auto"/>
                <w:right w:val="none" w:sz="0" w:space="0" w:color="auto"/>
              </w:divBdr>
            </w:div>
            <w:div w:id="165370574">
              <w:marLeft w:val="0"/>
              <w:marRight w:val="0"/>
              <w:marTop w:val="0"/>
              <w:marBottom w:val="0"/>
              <w:divBdr>
                <w:top w:val="none" w:sz="0" w:space="0" w:color="auto"/>
                <w:left w:val="none" w:sz="0" w:space="0" w:color="auto"/>
                <w:bottom w:val="none" w:sz="0" w:space="0" w:color="auto"/>
                <w:right w:val="none" w:sz="0" w:space="0" w:color="auto"/>
              </w:divBdr>
            </w:div>
            <w:div w:id="911349713">
              <w:marLeft w:val="0"/>
              <w:marRight w:val="0"/>
              <w:marTop w:val="0"/>
              <w:marBottom w:val="0"/>
              <w:divBdr>
                <w:top w:val="none" w:sz="0" w:space="0" w:color="auto"/>
                <w:left w:val="none" w:sz="0" w:space="0" w:color="auto"/>
                <w:bottom w:val="none" w:sz="0" w:space="0" w:color="auto"/>
                <w:right w:val="none" w:sz="0" w:space="0" w:color="auto"/>
              </w:divBdr>
            </w:div>
          </w:divsChild>
        </w:div>
        <w:div w:id="1696728217">
          <w:marLeft w:val="0"/>
          <w:marRight w:val="0"/>
          <w:marTop w:val="0"/>
          <w:marBottom w:val="0"/>
          <w:divBdr>
            <w:top w:val="none" w:sz="0" w:space="0" w:color="auto"/>
            <w:left w:val="none" w:sz="0" w:space="0" w:color="auto"/>
            <w:bottom w:val="none" w:sz="0" w:space="0" w:color="auto"/>
            <w:right w:val="none" w:sz="0" w:space="0" w:color="auto"/>
          </w:divBdr>
        </w:div>
        <w:div w:id="2010787405">
          <w:marLeft w:val="0"/>
          <w:marRight w:val="0"/>
          <w:marTop w:val="0"/>
          <w:marBottom w:val="0"/>
          <w:divBdr>
            <w:top w:val="none" w:sz="0" w:space="0" w:color="auto"/>
            <w:left w:val="none" w:sz="0" w:space="0" w:color="auto"/>
            <w:bottom w:val="none" w:sz="0" w:space="0" w:color="auto"/>
            <w:right w:val="none" w:sz="0" w:space="0" w:color="auto"/>
          </w:divBdr>
        </w:div>
        <w:div w:id="1417092025">
          <w:marLeft w:val="0"/>
          <w:marRight w:val="0"/>
          <w:marTop w:val="0"/>
          <w:marBottom w:val="0"/>
          <w:divBdr>
            <w:top w:val="none" w:sz="0" w:space="0" w:color="auto"/>
            <w:left w:val="none" w:sz="0" w:space="0" w:color="auto"/>
            <w:bottom w:val="none" w:sz="0" w:space="0" w:color="auto"/>
            <w:right w:val="none" w:sz="0" w:space="0" w:color="auto"/>
          </w:divBdr>
        </w:div>
        <w:div w:id="1687633130">
          <w:marLeft w:val="0"/>
          <w:marRight w:val="0"/>
          <w:marTop w:val="0"/>
          <w:marBottom w:val="0"/>
          <w:divBdr>
            <w:top w:val="none" w:sz="0" w:space="0" w:color="auto"/>
            <w:left w:val="none" w:sz="0" w:space="0" w:color="auto"/>
            <w:bottom w:val="none" w:sz="0" w:space="0" w:color="auto"/>
            <w:right w:val="none" w:sz="0" w:space="0" w:color="auto"/>
          </w:divBdr>
          <w:divsChild>
            <w:div w:id="840587560">
              <w:marLeft w:val="-75"/>
              <w:marRight w:val="0"/>
              <w:marTop w:val="30"/>
              <w:marBottom w:val="30"/>
              <w:divBdr>
                <w:top w:val="none" w:sz="0" w:space="0" w:color="auto"/>
                <w:left w:val="none" w:sz="0" w:space="0" w:color="auto"/>
                <w:bottom w:val="none" w:sz="0" w:space="0" w:color="auto"/>
                <w:right w:val="none" w:sz="0" w:space="0" w:color="auto"/>
              </w:divBdr>
              <w:divsChild>
                <w:div w:id="2038313348">
                  <w:marLeft w:val="0"/>
                  <w:marRight w:val="0"/>
                  <w:marTop w:val="0"/>
                  <w:marBottom w:val="0"/>
                  <w:divBdr>
                    <w:top w:val="none" w:sz="0" w:space="0" w:color="auto"/>
                    <w:left w:val="none" w:sz="0" w:space="0" w:color="auto"/>
                    <w:bottom w:val="none" w:sz="0" w:space="0" w:color="auto"/>
                    <w:right w:val="none" w:sz="0" w:space="0" w:color="auto"/>
                  </w:divBdr>
                  <w:divsChild>
                    <w:div w:id="613680445">
                      <w:marLeft w:val="0"/>
                      <w:marRight w:val="0"/>
                      <w:marTop w:val="0"/>
                      <w:marBottom w:val="0"/>
                      <w:divBdr>
                        <w:top w:val="none" w:sz="0" w:space="0" w:color="auto"/>
                        <w:left w:val="none" w:sz="0" w:space="0" w:color="auto"/>
                        <w:bottom w:val="none" w:sz="0" w:space="0" w:color="auto"/>
                        <w:right w:val="none" w:sz="0" w:space="0" w:color="auto"/>
                      </w:divBdr>
                    </w:div>
                  </w:divsChild>
                </w:div>
                <w:div w:id="1771271796">
                  <w:marLeft w:val="0"/>
                  <w:marRight w:val="0"/>
                  <w:marTop w:val="0"/>
                  <w:marBottom w:val="0"/>
                  <w:divBdr>
                    <w:top w:val="none" w:sz="0" w:space="0" w:color="auto"/>
                    <w:left w:val="none" w:sz="0" w:space="0" w:color="auto"/>
                    <w:bottom w:val="none" w:sz="0" w:space="0" w:color="auto"/>
                    <w:right w:val="none" w:sz="0" w:space="0" w:color="auto"/>
                  </w:divBdr>
                  <w:divsChild>
                    <w:div w:id="732045510">
                      <w:marLeft w:val="0"/>
                      <w:marRight w:val="0"/>
                      <w:marTop w:val="0"/>
                      <w:marBottom w:val="0"/>
                      <w:divBdr>
                        <w:top w:val="none" w:sz="0" w:space="0" w:color="auto"/>
                        <w:left w:val="none" w:sz="0" w:space="0" w:color="auto"/>
                        <w:bottom w:val="none" w:sz="0" w:space="0" w:color="auto"/>
                        <w:right w:val="none" w:sz="0" w:space="0" w:color="auto"/>
                      </w:divBdr>
                    </w:div>
                  </w:divsChild>
                </w:div>
                <w:div w:id="430207228">
                  <w:marLeft w:val="0"/>
                  <w:marRight w:val="0"/>
                  <w:marTop w:val="0"/>
                  <w:marBottom w:val="0"/>
                  <w:divBdr>
                    <w:top w:val="none" w:sz="0" w:space="0" w:color="auto"/>
                    <w:left w:val="none" w:sz="0" w:space="0" w:color="auto"/>
                    <w:bottom w:val="none" w:sz="0" w:space="0" w:color="auto"/>
                    <w:right w:val="none" w:sz="0" w:space="0" w:color="auto"/>
                  </w:divBdr>
                  <w:divsChild>
                    <w:div w:id="1972244181">
                      <w:marLeft w:val="0"/>
                      <w:marRight w:val="0"/>
                      <w:marTop w:val="0"/>
                      <w:marBottom w:val="0"/>
                      <w:divBdr>
                        <w:top w:val="none" w:sz="0" w:space="0" w:color="auto"/>
                        <w:left w:val="none" w:sz="0" w:space="0" w:color="auto"/>
                        <w:bottom w:val="none" w:sz="0" w:space="0" w:color="auto"/>
                        <w:right w:val="none" w:sz="0" w:space="0" w:color="auto"/>
                      </w:divBdr>
                    </w:div>
                  </w:divsChild>
                </w:div>
                <w:div w:id="1850363279">
                  <w:marLeft w:val="0"/>
                  <w:marRight w:val="0"/>
                  <w:marTop w:val="0"/>
                  <w:marBottom w:val="0"/>
                  <w:divBdr>
                    <w:top w:val="none" w:sz="0" w:space="0" w:color="auto"/>
                    <w:left w:val="none" w:sz="0" w:space="0" w:color="auto"/>
                    <w:bottom w:val="none" w:sz="0" w:space="0" w:color="auto"/>
                    <w:right w:val="none" w:sz="0" w:space="0" w:color="auto"/>
                  </w:divBdr>
                  <w:divsChild>
                    <w:div w:id="201751747">
                      <w:marLeft w:val="0"/>
                      <w:marRight w:val="0"/>
                      <w:marTop w:val="0"/>
                      <w:marBottom w:val="0"/>
                      <w:divBdr>
                        <w:top w:val="none" w:sz="0" w:space="0" w:color="auto"/>
                        <w:left w:val="none" w:sz="0" w:space="0" w:color="auto"/>
                        <w:bottom w:val="none" w:sz="0" w:space="0" w:color="auto"/>
                        <w:right w:val="none" w:sz="0" w:space="0" w:color="auto"/>
                      </w:divBdr>
                    </w:div>
                  </w:divsChild>
                </w:div>
                <w:div w:id="1021511346">
                  <w:marLeft w:val="0"/>
                  <w:marRight w:val="0"/>
                  <w:marTop w:val="0"/>
                  <w:marBottom w:val="0"/>
                  <w:divBdr>
                    <w:top w:val="none" w:sz="0" w:space="0" w:color="auto"/>
                    <w:left w:val="none" w:sz="0" w:space="0" w:color="auto"/>
                    <w:bottom w:val="none" w:sz="0" w:space="0" w:color="auto"/>
                    <w:right w:val="none" w:sz="0" w:space="0" w:color="auto"/>
                  </w:divBdr>
                  <w:divsChild>
                    <w:div w:id="2037073773">
                      <w:marLeft w:val="0"/>
                      <w:marRight w:val="0"/>
                      <w:marTop w:val="0"/>
                      <w:marBottom w:val="0"/>
                      <w:divBdr>
                        <w:top w:val="none" w:sz="0" w:space="0" w:color="auto"/>
                        <w:left w:val="none" w:sz="0" w:space="0" w:color="auto"/>
                        <w:bottom w:val="none" w:sz="0" w:space="0" w:color="auto"/>
                        <w:right w:val="none" w:sz="0" w:space="0" w:color="auto"/>
                      </w:divBdr>
                    </w:div>
                  </w:divsChild>
                </w:div>
                <w:div w:id="362633638">
                  <w:marLeft w:val="0"/>
                  <w:marRight w:val="0"/>
                  <w:marTop w:val="0"/>
                  <w:marBottom w:val="0"/>
                  <w:divBdr>
                    <w:top w:val="none" w:sz="0" w:space="0" w:color="auto"/>
                    <w:left w:val="none" w:sz="0" w:space="0" w:color="auto"/>
                    <w:bottom w:val="none" w:sz="0" w:space="0" w:color="auto"/>
                    <w:right w:val="none" w:sz="0" w:space="0" w:color="auto"/>
                  </w:divBdr>
                  <w:divsChild>
                    <w:div w:id="1491943352">
                      <w:marLeft w:val="0"/>
                      <w:marRight w:val="0"/>
                      <w:marTop w:val="0"/>
                      <w:marBottom w:val="0"/>
                      <w:divBdr>
                        <w:top w:val="none" w:sz="0" w:space="0" w:color="auto"/>
                        <w:left w:val="none" w:sz="0" w:space="0" w:color="auto"/>
                        <w:bottom w:val="none" w:sz="0" w:space="0" w:color="auto"/>
                        <w:right w:val="none" w:sz="0" w:space="0" w:color="auto"/>
                      </w:divBdr>
                    </w:div>
                  </w:divsChild>
                </w:div>
                <w:div w:id="1278877823">
                  <w:marLeft w:val="0"/>
                  <w:marRight w:val="0"/>
                  <w:marTop w:val="0"/>
                  <w:marBottom w:val="0"/>
                  <w:divBdr>
                    <w:top w:val="none" w:sz="0" w:space="0" w:color="auto"/>
                    <w:left w:val="none" w:sz="0" w:space="0" w:color="auto"/>
                    <w:bottom w:val="none" w:sz="0" w:space="0" w:color="auto"/>
                    <w:right w:val="none" w:sz="0" w:space="0" w:color="auto"/>
                  </w:divBdr>
                  <w:divsChild>
                    <w:div w:id="1409499419">
                      <w:marLeft w:val="0"/>
                      <w:marRight w:val="0"/>
                      <w:marTop w:val="0"/>
                      <w:marBottom w:val="0"/>
                      <w:divBdr>
                        <w:top w:val="none" w:sz="0" w:space="0" w:color="auto"/>
                        <w:left w:val="none" w:sz="0" w:space="0" w:color="auto"/>
                        <w:bottom w:val="none" w:sz="0" w:space="0" w:color="auto"/>
                        <w:right w:val="none" w:sz="0" w:space="0" w:color="auto"/>
                      </w:divBdr>
                    </w:div>
                  </w:divsChild>
                </w:div>
                <w:div w:id="114955901">
                  <w:marLeft w:val="0"/>
                  <w:marRight w:val="0"/>
                  <w:marTop w:val="0"/>
                  <w:marBottom w:val="0"/>
                  <w:divBdr>
                    <w:top w:val="none" w:sz="0" w:space="0" w:color="auto"/>
                    <w:left w:val="none" w:sz="0" w:space="0" w:color="auto"/>
                    <w:bottom w:val="none" w:sz="0" w:space="0" w:color="auto"/>
                    <w:right w:val="none" w:sz="0" w:space="0" w:color="auto"/>
                  </w:divBdr>
                  <w:divsChild>
                    <w:div w:id="1123690002">
                      <w:marLeft w:val="0"/>
                      <w:marRight w:val="0"/>
                      <w:marTop w:val="0"/>
                      <w:marBottom w:val="0"/>
                      <w:divBdr>
                        <w:top w:val="none" w:sz="0" w:space="0" w:color="auto"/>
                        <w:left w:val="none" w:sz="0" w:space="0" w:color="auto"/>
                        <w:bottom w:val="none" w:sz="0" w:space="0" w:color="auto"/>
                        <w:right w:val="none" w:sz="0" w:space="0" w:color="auto"/>
                      </w:divBdr>
                    </w:div>
                    <w:div w:id="68968362">
                      <w:marLeft w:val="0"/>
                      <w:marRight w:val="0"/>
                      <w:marTop w:val="0"/>
                      <w:marBottom w:val="0"/>
                      <w:divBdr>
                        <w:top w:val="none" w:sz="0" w:space="0" w:color="auto"/>
                        <w:left w:val="none" w:sz="0" w:space="0" w:color="auto"/>
                        <w:bottom w:val="none" w:sz="0" w:space="0" w:color="auto"/>
                        <w:right w:val="none" w:sz="0" w:space="0" w:color="auto"/>
                      </w:divBdr>
                    </w:div>
                    <w:div w:id="8506062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1669751">
          <w:marLeft w:val="0"/>
          <w:marRight w:val="0"/>
          <w:marTop w:val="0"/>
          <w:marBottom w:val="0"/>
          <w:divBdr>
            <w:top w:val="none" w:sz="0" w:space="0" w:color="auto"/>
            <w:left w:val="none" w:sz="0" w:space="0" w:color="auto"/>
            <w:bottom w:val="none" w:sz="0" w:space="0" w:color="auto"/>
            <w:right w:val="none" w:sz="0" w:space="0" w:color="auto"/>
          </w:divBdr>
        </w:div>
        <w:div w:id="1905407168">
          <w:marLeft w:val="0"/>
          <w:marRight w:val="0"/>
          <w:marTop w:val="0"/>
          <w:marBottom w:val="0"/>
          <w:divBdr>
            <w:top w:val="none" w:sz="0" w:space="0" w:color="auto"/>
            <w:left w:val="none" w:sz="0" w:space="0" w:color="auto"/>
            <w:bottom w:val="none" w:sz="0" w:space="0" w:color="auto"/>
            <w:right w:val="none" w:sz="0" w:space="0" w:color="auto"/>
          </w:divBdr>
        </w:div>
        <w:div w:id="1266423040">
          <w:marLeft w:val="0"/>
          <w:marRight w:val="0"/>
          <w:marTop w:val="0"/>
          <w:marBottom w:val="0"/>
          <w:divBdr>
            <w:top w:val="none" w:sz="0" w:space="0" w:color="auto"/>
            <w:left w:val="none" w:sz="0" w:space="0" w:color="auto"/>
            <w:bottom w:val="none" w:sz="0" w:space="0" w:color="auto"/>
            <w:right w:val="none" w:sz="0" w:space="0" w:color="auto"/>
          </w:divBdr>
        </w:div>
        <w:div w:id="833423752">
          <w:marLeft w:val="0"/>
          <w:marRight w:val="0"/>
          <w:marTop w:val="0"/>
          <w:marBottom w:val="0"/>
          <w:divBdr>
            <w:top w:val="none" w:sz="0" w:space="0" w:color="auto"/>
            <w:left w:val="none" w:sz="0" w:space="0" w:color="auto"/>
            <w:bottom w:val="none" w:sz="0" w:space="0" w:color="auto"/>
            <w:right w:val="none" w:sz="0" w:space="0" w:color="auto"/>
          </w:divBdr>
        </w:div>
        <w:div w:id="2017876976">
          <w:marLeft w:val="0"/>
          <w:marRight w:val="0"/>
          <w:marTop w:val="0"/>
          <w:marBottom w:val="0"/>
          <w:divBdr>
            <w:top w:val="none" w:sz="0" w:space="0" w:color="auto"/>
            <w:left w:val="none" w:sz="0" w:space="0" w:color="auto"/>
            <w:bottom w:val="none" w:sz="0" w:space="0" w:color="auto"/>
            <w:right w:val="none" w:sz="0" w:space="0" w:color="auto"/>
          </w:divBdr>
          <w:divsChild>
            <w:div w:id="778373764">
              <w:marLeft w:val="-75"/>
              <w:marRight w:val="0"/>
              <w:marTop w:val="30"/>
              <w:marBottom w:val="30"/>
              <w:divBdr>
                <w:top w:val="none" w:sz="0" w:space="0" w:color="auto"/>
                <w:left w:val="none" w:sz="0" w:space="0" w:color="auto"/>
                <w:bottom w:val="none" w:sz="0" w:space="0" w:color="auto"/>
                <w:right w:val="none" w:sz="0" w:space="0" w:color="auto"/>
              </w:divBdr>
              <w:divsChild>
                <w:div w:id="615479291">
                  <w:marLeft w:val="0"/>
                  <w:marRight w:val="0"/>
                  <w:marTop w:val="0"/>
                  <w:marBottom w:val="0"/>
                  <w:divBdr>
                    <w:top w:val="none" w:sz="0" w:space="0" w:color="auto"/>
                    <w:left w:val="none" w:sz="0" w:space="0" w:color="auto"/>
                    <w:bottom w:val="none" w:sz="0" w:space="0" w:color="auto"/>
                    <w:right w:val="none" w:sz="0" w:space="0" w:color="auto"/>
                  </w:divBdr>
                  <w:divsChild>
                    <w:div w:id="943458816">
                      <w:marLeft w:val="0"/>
                      <w:marRight w:val="0"/>
                      <w:marTop w:val="0"/>
                      <w:marBottom w:val="0"/>
                      <w:divBdr>
                        <w:top w:val="none" w:sz="0" w:space="0" w:color="auto"/>
                        <w:left w:val="none" w:sz="0" w:space="0" w:color="auto"/>
                        <w:bottom w:val="none" w:sz="0" w:space="0" w:color="auto"/>
                        <w:right w:val="none" w:sz="0" w:space="0" w:color="auto"/>
                      </w:divBdr>
                    </w:div>
                  </w:divsChild>
                </w:div>
                <w:div w:id="909735554">
                  <w:marLeft w:val="0"/>
                  <w:marRight w:val="0"/>
                  <w:marTop w:val="0"/>
                  <w:marBottom w:val="0"/>
                  <w:divBdr>
                    <w:top w:val="none" w:sz="0" w:space="0" w:color="auto"/>
                    <w:left w:val="none" w:sz="0" w:space="0" w:color="auto"/>
                    <w:bottom w:val="none" w:sz="0" w:space="0" w:color="auto"/>
                    <w:right w:val="none" w:sz="0" w:space="0" w:color="auto"/>
                  </w:divBdr>
                  <w:divsChild>
                    <w:div w:id="1488089588">
                      <w:marLeft w:val="0"/>
                      <w:marRight w:val="0"/>
                      <w:marTop w:val="0"/>
                      <w:marBottom w:val="0"/>
                      <w:divBdr>
                        <w:top w:val="none" w:sz="0" w:space="0" w:color="auto"/>
                        <w:left w:val="none" w:sz="0" w:space="0" w:color="auto"/>
                        <w:bottom w:val="none" w:sz="0" w:space="0" w:color="auto"/>
                        <w:right w:val="none" w:sz="0" w:space="0" w:color="auto"/>
                      </w:divBdr>
                    </w:div>
                  </w:divsChild>
                </w:div>
                <w:div w:id="1925456883">
                  <w:marLeft w:val="0"/>
                  <w:marRight w:val="0"/>
                  <w:marTop w:val="0"/>
                  <w:marBottom w:val="0"/>
                  <w:divBdr>
                    <w:top w:val="none" w:sz="0" w:space="0" w:color="auto"/>
                    <w:left w:val="none" w:sz="0" w:space="0" w:color="auto"/>
                    <w:bottom w:val="none" w:sz="0" w:space="0" w:color="auto"/>
                    <w:right w:val="none" w:sz="0" w:space="0" w:color="auto"/>
                  </w:divBdr>
                  <w:divsChild>
                    <w:div w:id="523204466">
                      <w:marLeft w:val="0"/>
                      <w:marRight w:val="0"/>
                      <w:marTop w:val="0"/>
                      <w:marBottom w:val="0"/>
                      <w:divBdr>
                        <w:top w:val="none" w:sz="0" w:space="0" w:color="auto"/>
                        <w:left w:val="none" w:sz="0" w:space="0" w:color="auto"/>
                        <w:bottom w:val="none" w:sz="0" w:space="0" w:color="auto"/>
                        <w:right w:val="none" w:sz="0" w:space="0" w:color="auto"/>
                      </w:divBdr>
                    </w:div>
                  </w:divsChild>
                </w:div>
                <w:div w:id="1862276697">
                  <w:marLeft w:val="0"/>
                  <w:marRight w:val="0"/>
                  <w:marTop w:val="0"/>
                  <w:marBottom w:val="0"/>
                  <w:divBdr>
                    <w:top w:val="none" w:sz="0" w:space="0" w:color="auto"/>
                    <w:left w:val="none" w:sz="0" w:space="0" w:color="auto"/>
                    <w:bottom w:val="none" w:sz="0" w:space="0" w:color="auto"/>
                    <w:right w:val="none" w:sz="0" w:space="0" w:color="auto"/>
                  </w:divBdr>
                  <w:divsChild>
                    <w:div w:id="1123186909">
                      <w:marLeft w:val="0"/>
                      <w:marRight w:val="0"/>
                      <w:marTop w:val="0"/>
                      <w:marBottom w:val="0"/>
                      <w:divBdr>
                        <w:top w:val="none" w:sz="0" w:space="0" w:color="auto"/>
                        <w:left w:val="none" w:sz="0" w:space="0" w:color="auto"/>
                        <w:bottom w:val="none" w:sz="0" w:space="0" w:color="auto"/>
                        <w:right w:val="none" w:sz="0" w:space="0" w:color="auto"/>
                      </w:divBdr>
                    </w:div>
                  </w:divsChild>
                </w:div>
                <w:div w:id="2023898627">
                  <w:marLeft w:val="0"/>
                  <w:marRight w:val="0"/>
                  <w:marTop w:val="0"/>
                  <w:marBottom w:val="0"/>
                  <w:divBdr>
                    <w:top w:val="none" w:sz="0" w:space="0" w:color="auto"/>
                    <w:left w:val="none" w:sz="0" w:space="0" w:color="auto"/>
                    <w:bottom w:val="none" w:sz="0" w:space="0" w:color="auto"/>
                    <w:right w:val="none" w:sz="0" w:space="0" w:color="auto"/>
                  </w:divBdr>
                  <w:divsChild>
                    <w:div w:id="1261836036">
                      <w:marLeft w:val="0"/>
                      <w:marRight w:val="0"/>
                      <w:marTop w:val="0"/>
                      <w:marBottom w:val="0"/>
                      <w:divBdr>
                        <w:top w:val="none" w:sz="0" w:space="0" w:color="auto"/>
                        <w:left w:val="none" w:sz="0" w:space="0" w:color="auto"/>
                        <w:bottom w:val="none" w:sz="0" w:space="0" w:color="auto"/>
                        <w:right w:val="none" w:sz="0" w:space="0" w:color="auto"/>
                      </w:divBdr>
                    </w:div>
                  </w:divsChild>
                </w:div>
                <w:div w:id="600602385">
                  <w:marLeft w:val="0"/>
                  <w:marRight w:val="0"/>
                  <w:marTop w:val="0"/>
                  <w:marBottom w:val="0"/>
                  <w:divBdr>
                    <w:top w:val="none" w:sz="0" w:space="0" w:color="auto"/>
                    <w:left w:val="none" w:sz="0" w:space="0" w:color="auto"/>
                    <w:bottom w:val="none" w:sz="0" w:space="0" w:color="auto"/>
                    <w:right w:val="none" w:sz="0" w:space="0" w:color="auto"/>
                  </w:divBdr>
                  <w:divsChild>
                    <w:div w:id="62456259">
                      <w:marLeft w:val="0"/>
                      <w:marRight w:val="0"/>
                      <w:marTop w:val="0"/>
                      <w:marBottom w:val="0"/>
                      <w:divBdr>
                        <w:top w:val="none" w:sz="0" w:space="0" w:color="auto"/>
                        <w:left w:val="none" w:sz="0" w:space="0" w:color="auto"/>
                        <w:bottom w:val="none" w:sz="0" w:space="0" w:color="auto"/>
                        <w:right w:val="none" w:sz="0" w:space="0" w:color="auto"/>
                      </w:divBdr>
                    </w:div>
                  </w:divsChild>
                </w:div>
                <w:div w:id="998190356">
                  <w:marLeft w:val="0"/>
                  <w:marRight w:val="0"/>
                  <w:marTop w:val="0"/>
                  <w:marBottom w:val="0"/>
                  <w:divBdr>
                    <w:top w:val="none" w:sz="0" w:space="0" w:color="auto"/>
                    <w:left w:val="none" w:sz="0" w:space="0" w:color="auto"/>
                    <w:bottom w:val="none" w:sz="0" w:space="0" w:color="auto"/>
                    <w:right w:val="none" w:sz="0" w:space="0" w:color="auto"/>
                  </w:divBdr>
                  <w:divsChild>
                    <w:div w:id="1195583552">
                      <w:marLeft w:val="0"/>
                      <w:marRight w:val="0"/>
                      <w:marTop w:val="0"/>
                      <w:marBottom w:val="0"/>
                      <w:divBdr>
                        <w:top w:val="none" w:sz="0" w:space="0" w:color="auto"/>
                        <w:left w:val="none" w:sz="0" w:space="0" w:color="auto"/>
                        <w:bottom w:val="none" w:sz="0" w:space="0" w:color="auto"/>
                        <w:right w:val="none" w:sz="0" w:space="0" w:color="auto"/>
                      </w:divBdr>
                    </w:div>
                  </w:divsChild>
                </w:div>
                <w:div w:id="2078356166">
                  <w:marLeft w:val="0"/>
                  <w:marRight w:val="0"/>
                  <w:marTop w:val="0"/>
                  <w:marBottom w:val="0"/>
                  <w:divBdr>
                    <w:top w:val="none" w:sz="0" w:space="0" w:color="auto"/>
                    <w:left w:val="none" w:sz="0" w:space="0" w:color="auto"/>
                    <w:bottom w:val="none" w:sz="0" w:space="0" w:color="auto"/>
                    <w:right w:val="none" w:sz="0" w:space="0" w:color="auto"/>
                  </w:divBdr>
                  <w:divsChild>
                    <w:div w:id="680545492">
                      <w:marLeft w:val="0"/>
                      <w:marRight w:val="0"/>
                      <w:marTop w:val="0"/>
                      <w:marBottom w:val="0"/>
                      <w:divBdr>
                        <w:top w:val="none" w:sz="0" w:space="0" w:color="auto"/>
                        <w:left w:val="none" w:sz="0" w:space="0" w:color="auto"/>
                        <w:bottom w:val="none" w:sz="0" w:space="0" w:color="auto"/>
                        <w:right w:val="none" w:sz="0" w:space="0" w:color="auto"/>
                      </w:divBdr>
                    </w:div>
                  </w:divsChild>
                </w:div>
                <w:div w:id="1919824380">
                  <w:marLeft w:val="0"/>
                  <w:marRight w:val="0"/>
                  <w:marTop w:val="0"/>
                  <w:marBottom w:val="0"/>
                  <w:divBdr>
                    <w:top w:val="none" w:sz="0" w:space="0" w:color="auto"/>
                    <w:left w:val="none" w:sz="0" w:space="0" w:color="auto"/>
                    <w:bottom w:val="none" w:sz="0" w:space="0" w:color="auto"/>
                    <w:right w:val="none" w:sz="0" w:space="0" w:color="auto"/>
                  </w:divBdr>
                  <w:divsChild>
                    <w:div w:id="590549456">
                      <w:marLeft w:val="0"/>
                      <w:marRight w:val="0"/>
                      <w:marTop w:val="0"/>
                      <w:marBottom w:val="0"/>
                      <w:divBdr>
                        <w:top w:val="none" w:sz="0" w:space="0" w:color="auto"/>
                        <w:left w:val="none" w:sz="0" w:space="0" w:color="auto"/>
                        <w:bottom w:val="none" w:sz="0" w:space="0" w:color="auto"/>
                        <w:right w:val="none" w:sz="0" w:space="0" w:color="auto"/>
                      </w:divBdr>
                    </w:div>
                  </w:divsChild>
                </w:div>
                <w:div w:id="150604249">
                  <w:marLeft w:val="0"/>
                  <w:marRight w:val="0"/>
                  <w:marTop w:val="0"/>
                  <w:marBottom w:val="0"/>
                  <w:divBdr>
                    <w:top w:val="none" w:sz="0" w:space="0" w:color="auto"/>
                    <w:left w:val="none" w:sz="0" w:space="0" w:color="auto"/>
                    <w:bottom w:val="none" w:sz="0" w:space="0" w:color="auto"/>
                    <w:right w:val="none" w:sz="0" w:space="0" w:color="auto"/>
                  </w:divBdr>
                  <w:divsChild>
                    <w:div w:id="209001864">
                      <w:marLeft w:val="0"/>
                      <w:marRight w:val="0"/>
                      <w:marTop w:val="0"/>
                      <w:marBottom w:val="0"/>
                      <w:divBdr>
                        <w:top w:val="none" w:sz="0" w:space="0" w:color="auto"/>
                        <w:left w:val="none" w:sz="0" w:space="0" w:color="auto"/>
                        <w:bottom w:val="none" w:sz="0" w:space="0" w:color="auto"/>
                        <w:right w:val="none" w:sz="0" w:space="0" w:color="auto"/>
                      </w:divBdr>
                    </w:div>
                  </w:divsChild>
                </w:div>
                <w:div w:id="1163816877">
                  <w:marLeft w:val="0"/>
                  <w:marRight w:val="0"/>
                  <w:marTop w:val="0"/>
                  <w:marBottom w:val="0"/>
                  <w:divBdr>
                    <w:top w:val="none" w:sz="0" w:space="0" w:color="auto"/>
                    <w:left w:val="none" w:sz="0" w:space="0" w:color="auto"/>
                    <w:bottom w:val="none" w:sz="0" w:space="0" w:color="auto"/>
                    <w:right w:val="none" w:sz="0" w:space="0" w:color="auto"/>
                  </w:divBdr>
                  <w:divsChild>
                    <w:div w:id="319584750">
                      <w:marLeft w:val="0"/>
                      <w:marRight w:val="0"/>
                      <w:marTop w:val="0"/>
                      <w:marBottom w:val="0"/>
                      <w:divBdr>
                        <w:top w:val="none" w:sz="0" w:space="0" w:color="auto"/>
                        <w:left w:val="none" w:sz="0" w:space="0" w:color="auto"/>
                        <w:bottom w:val="none" w:sz="0" w:space="0" w:color="auto"/>
                        <w:right w:val="none" w:sz="0" w:space="0" w:color="auto"/>
                      </w:divBdr>
                    </w:div>
                  </w:divsChild>
                </w:div>
                <w:div w:id="1293748608">
                  <w:marLeft w:val="0"/>
                  <w:marRight w:val="0"/>
                  <w:marTop w:val="0"/>
                  <w:marBottom w:val="0"/>
                  <w:divBdr>
                    <w:top w:val="none" w:sz="0" w:space="0" w:color="auto"/>
                    <w:left w:val="none" w:sz="0" w:space="0" w:color="auto"/>
                    <w:bottom w:val="none" w:sz="0" w:space="0" w:color="auto"/>
                    <w:right w:val="none" w:sz="0" w:space="0" w:color="auto"/>
                  </w:divBdr>
                  <w:divsChild>
                    <w:div w:id="907610742">
                      <w:marLeft w:val="0"/>
                      <w:marRight w:val="0"/>
                      <w:marTop w:val="0"/>
                      <w:marBottom w:val="0"/>
                      <w:divBdr>
                        <w:top w:val="none" w:sz="0" w:space="0" w:color="auto"/>
                        <w:left w:val="none" w:sz="0" w:space="0" w:color="auto"/>
                        <w:bottom w:val="none" w:sz="0" w:space="0" w:color="auto"/>
                        <w:right w:val="none" w:sz="0" w:space="0" w:color="auto"/>
                      </w:divBdr>
                    </w:div>
                  </w:divsChild>
                </w:div>
                <w:div w:id="1158040106">
                  <w:marLeft w:val="0"/>
                  <w:marRight w:val="0"/>
                  <w:marTop w:val="0"/>
                  <w:marBottom w:val="0"/>
                  <w:divBdr>
                    <w:top w:val="none" w:sz="0" w:space="0" w:color="auto"/>
                    <w:left w:val="none" w:sz="0" w:space="0" w:color="auto"/>
                    <w:bottom w:val="none" w:sz="0" w:space="0" w:color="auto"/>
                    <w:right w:val="none" w:sz="0" w:space="0" w:color="auto"/>
                  </w:divBdr>
                  <w:divsChild>
                    <w:div w:id="492836707">
                      <w:marLeft w:val="0"/>
                      <w:marRight w:val="0"/>
                      <w:marTop w:val="0"/>
                      <w:marBottom w:val="0"/>
                      <w:divBdr>
                        <w:top w:val="none" w:sz="0" w:space="0" w:color="auto"/>
                        <w:left w:val="none" w:sz="0" w:space="0" w:color="auto"/>
                        <w:bottom w:val="none" w:sz="0" w:space="0" w:color="auto"/>
                        <w:right w:val="none" w:sz="0" w:space="0" w:color="auto"/>
                      </w:divBdr>
                    </w:div>
                  </w:divsChild>
                </w:div>
                <w:div w:id="1817061711">
                  <w:marLeft w:val="0"/>
                  <w:marRight w:val="0"/>
                  <w:marTop w:val="0"/>
                  <w:marBottom w:val="0"/>
                  <w:divBdr>
                    <w:top w:val="none" w:sz="0" w:space="0" w:color="auto"/>
                    <w:left w:val="none" w:sz="0" w:space="0" w:color="auto"/>
                    <w:bottom w:val="none" w:sz="0" w:space="0" w:color="auto"/>
                    <w:right w:val="none" w:sz="0" w:space="0" w:color="auto"/>
                  </w:divBdr>
                  <w:divsChild>
                    <w:div w:id="2049447483">
                      <w:marLeft w:val="0"/>
                      <w:marRight w:val="0"/>
                      <w:marTop w:val="0"/>
                      <w:marBottom w:val="0"/>
                      <w:divBdr>
                        <w:top w:val="none" w:sz="0" w:space="0" w:color="auto"/>
                        <w:left w:val="none" w:sz="0" w:space="0" w:color="auto"/>
                        <w:bottom w:val="none" w:sz="0" w:space="0" w:color="auto"/>
                        <w:right w:val="none" w:sz="0" w:space="0" w:color="auto"/>
                      </w:divBdr>
                    </w:div>
                  </w:divsChild>
                </w:div>
                <w:div w:id="1337266044">
                  <w:marLeft w:val="0"/>
                  <w:marRight w:val="0"/>
                  <w:marTop w:val="0"/>
                  <w:marBottom w:val="0"/>
                  <w:divBdr>
                    <w:top w:val="none" w:sz="0" w:space="0" w:color="auto"/>
                    <w:left w:val="none" w:sz="0" w:space="0" w:color="auto"/>
                    <w:bottom w:val="none" w:sz="0" w:space="0" w:color="auto"/>
                    <w:right w:val="none" w:sz="0" w:space="0" w:color="auto"/>
                  </w:divBdr>
                  <w:divsChild>
                    <w:div w:id="448671666">
                      <w:marLeft w:val="0"/>
                      <w:marRight w:val="0"/>
                      <w:marTop w:val="0"/>
                      <w:marBottom w:val="0"/>
                      <w:divBdr>
                        <w:top w:val="none" w:sz="0" w:space="0" w:color="auto"/>
                        <w:left w:val="none" w:sz="0" w:space="0" w:color="auto"/>
                        <w:bottom w:val="none" w:sz="0" w:space="0" w:color="auto"/>
                        <w:right w:val="none" w:sz="0" w:space="0" w:color="auto"/>
                      </w:divBdr>
                    </w:div>
                  </w:divsChild>
                </w:div>
                <w:div w:id="1649818850">
                  <w:marLeft w:val="0"/>
                  <w:marRight w:val="0"/>
                  <w:marTop w:val="0"/>
                  <w:marBottom w:val="0"/>
                  <w:divBdr>
                    <w:top w:val="none" w:sz="0" w:space="0" w:color="auto"/>
                    <w:left w:val="none" w:sz="0" w:space="0" w:color="auto"/>
                    <w:bottom w:val="none" w:sz="0" w:space="0" w:color="auto"/>
                    <w:right w:val="none" w:sz="0" w:space="0" w:color="auto"/>
                  </w:divBdr>
                  <w:divsChild>
                    <w:div w:id="566114254">
                      <w:marLeft w:val="0"/>
                      <w:marRight w:val="0"/>
                      <w:marTop w:val="0"/>
                      <w:marBottom w:val="0"/>
                      <w:divBdr>
                        <w:top w:val="none" w:sz="0" w:space="0" w:color="auto"/>
                        <w:left w:val="none" w:sz="0" w:space="0" w:color="auto"/>
                        <w:bottom w:val="none" w:sz="0" w:space="0" w:color="auto"/>
                        <w:right w:val="none" w:sz="0" w:space="0" w:color="auto"/>
                      </w:divBdr>
                    </w:div>
                  </w:divsChild>
                </w:div>
                <w:div w:id="1634406717">
                  <w:marLeft w:val="0"/>
                  <w:marRight w:val="0"/>
                  <w:marTop w:val="0"/>
                  <w:marBottom w:val="0"/>
                  <w:divBdr>
                    <w:top w:val="none" w:sz="0" w:space="0" w:color="auto"/>
                    <w:left w:val="none" w:sz="0" w:space="0" w:color="auto"/>
                    <w:bottom w:val="none" w:sz="0" w:space="0" w:color="auto"/>
                    <w:right w:val="none" w:sz="0" w:space="0" w:color="auto"/>
                  </w:divBdr>
                  <w:divsChild>
                    <w:div w:id="125052086">
                      <w:marLeft w:val="0"/>
                      <w:marRight w:val="0"/>
                      <w:marTop w:val="0"/>
                      <w:marBottom w:val="0"/>
                      <w:divBdr>
                        <w:top w:val="none" w:sz="0" w:space="0" w:color="auto"/>
                        <w:left w:val="none" w:sz="0" w:space="0" w:color="auto"/>
                        <w:bottom w:val="none" w:sz="0" w:space="0" w:color="auto"/>
                        <w:right w:val="none" w:sz="0" w:space="0" w:color="auto"/>
                      </w:divBdr>
                    </w:div>
                  </w:divsChild>
                </w:div>
                <w:div w:id="494498801">
                  <w:marLeft w:val="0"/>
                  <w:marRight w:val="0"/>
                  <w:marTop w:val="0"/>
                  <w:marBottom w:val="0"/>
                  <w:divBdr>
                    <w:top w:val="none" w:sz="0" w:space="0" w:color="auto"/>
                    <w:left w:val="none" w:sz="0" w:space="0" w:color="auto"/>
                    <w:bottom w:val="none" w:sz="0" w:space="0" w:color="auto"/>
                    <w:right w:val="none" w:sz="0" w:space="0" w:color="auto"/>
                  </w:divBdr>
                  <w:divsChild>
                    <w:div w:id="21251556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9856588">
          <w:marLeft w:val="0"/>
          <w:marRight w:val="0"/>
          <w:marTop w:val="0"/>
          <w:marBottom w:val="0"/>
          <w:divBdr>
            <w:top w:val="none" w:sz="0" w:space="0" w:color="auto"/>
            <w:left w:val="none" w:sz="0" w:space="0" w:color="auto"/>
            <w:bottom w:val="none" w:sz="0" w:space="0" w:color="auto"/>
            <w:right w:val="none" w:sz="0" w:space="0" w:color="auto"/>
          </w:divBdr>
        </w:div>
        <w:div w:id="1618177334">
          <w:marLeft w:val="0"/>
          <w:marRight w:val="0"/>
          <w:marTop w:val="0"/>
          <w:marBottom w:val="0"/>
          <w:divBdr>
            <w:top w:val="none" w:sz="0" w:space="0" w:color="auto"/>
            <w:left w:val="none" w:sz="0" w:space="0" w:color="auto"/>
            <w:bottom w:val="none" w:sz="0" w:space="0" w:color="auto"/>
            <w:right w:val="none" w:sz="0" w:space="0" w:color="auto"/>
          </w:divBdr>
        </w:div>
        <w:div w:id="1742021643">
          <w:marLeft w:val="0"/>
          <w:marRight w:val="0"/>
          <w:marTop w:val="0"/>
          <w:marBottom w:val="0"/>
          <w:divBdr>
            <w:top w:val="none" w:sz="0" w:space="0" w:color="auto"/>
            <w:left w:val="none" w:sz="0" w:space="0" w:color="auto"/>
            <w:bottom w:val="none" w:sz="0" w:space="0" w:color="auto"/>
            <w:right w:val="none" w:sz="0" w:space="0" w:color="auto"/>
          </w:divBdr>
          <w:divsChild>
            <w:div w:id="1196306036">
              <w:marLeft w:val="0"/>
              <w:marRight w:val="0"/>
              <w:marTop w:val="0"/>
              <w:marBottom w:val="0"/>
              <w:divBdr>
                <w:top w:val="none" w:sz="0" w:space="0" w:color="auto"/>
                <w:left w:val="none" w:sz="0" w:space="0" w:color="auto"/>
                <w:bottom w:val="none" w:sz="0" w:space="0" w:color="auto"/>
                <w:right w:val="none" w:sz="0" w:space="0" w:color="auto"/>
              </w:divBdr>
            </w:div>
            <w:div w:id="676811464">
              <w:marLeft w:val="0"/>
              <w:marRight w:val="0"/>
              <w:marTop w:val="0"/>
              <w:marBottom w:val="0"/>
              <w:divBdr>
                <w:top w:val="none" w:sz="0" w:space="0" w:color="auto"/>
                <w:left w:val="none" w:sz="0" w:space="0" w:color="auto"/>
                <w:bottom w:val="none" w:sz="0" w:space="0" w:color="auto"/>
                <w:right w:val="none" w:sz="0" w:space="0" w:color="auto"/>
              </w:divBdr>
            </w:div>
            <w:div w:id="1628466616">
              <w:marLeft w:val="0"/>
              <w:marRight w:val="0"/>
              <w:marTop w:val="0"/>
              <w:marBottom w:val="0"/>
              <w:divBdr>
                <w:top w:val="none" w:sz="0" w:space="0" w:color="auto"/>
                <w:left w:val="none" w:sz="0" w:space="0" w:color="auto"/>
                <w:bottom w:val="none" w:sz="0" w:space="0" w:color="auto"/>
                <w:right w:val="none" w:sz="0" w:space="0" w:color="auto"/>
              </w:divBdr>
            </w:div>
            <w:div w:id="1160343185">
              <w:marLeft w:val="0"/>
              <w:marRight w:val="0"/>
              <w:marTop w:val="0"/>
              <w:marBottom w:val="0"/>
              <w:divBdr>
                <w:top w:val="none" w:sz="0" w:space="0" w:color="auto"/>
                <w:left w:val="none" w:sz="0" w:space="0" w:color="auto"/>
                <w:bottom w:val="none" w:sz="0" w:space="0" w:color="auto"/>
                <w:right w:val="none" w:sz="0" w:space="0" w:color="auto"/>
              </w:divBdr>
            </w:div>
            <w:div w:id="1590313274">
              <w:marLeft w:val="0"/>
              <w:marRight w:val="0"/>
              <w:marTop w:val="0"/>
              <w:marBottom w:val="0"/>
              <w:divBdr>
                <w:top w:val="none" w:sz="0" w:space="0" w:color="auto"/>
                <w:left w:val="none" w:sz="0" w:space="0" w:color="auto"/>
                <w:bottom w:val="none" w:sz="0" w:space="0" w:color="auto"/>
                <w:right w:val="none" w:sz="0" w:space="0" w:color="auto"/>
              </w:divBdr>
            </w:div>
            <w:div w:id="992679838">
              <w:marLeft w:val="0"/>
              <w:marRight w:val="0"/>
              <w:marTop w:val="0"/>
              <w:marBottom w:val="0"/>
              <w:divBdr>
                <w:top w:val="none" w:sz="0" w:space="0" w:color="auto"/>
                <w:left w:val="none" w:sz="0" w:space="0" w:color="auto"/>
                <w:bottom w:val="none" w:sz="0" w:space="0" w:color="auto"/>
                <w:right w:val="none" w:sz="0" w:space="0" w:color="auto"/>
              </w:divBdr>
            </w:div>
            <w:div w:id="860242312">
              <w:marLeft w:val="0"/>
              <w:marRight w:val="0"/>
              <w:marTop w:val="0"/>
              <w:marBottom w:val="0"/>
              <w:divBdr>
                <w:top w:val="none" w:sz="0" w:space="0" w:color="auto"/>
                <w:left w:val="none" w:sz="0" w:space="0" w:color="auto"/>
                <w:bottom w:val="none" w:sz="0" w:space="0" w:color="auto"/>
                <w:right w:val="none" w:sz="0" w:space="0" w:color="auto"/>
              </w:divBdr>
            </w:div>
            <w:div w:id="1922517786">
              <w:marLeft w:val="0"/>
              <w:marRight w:val="0"/>
              <w:marTop w:val="0"/>
              <w:marBottom w:val="0"/>
              <w:divBdr>
                <w:top w:val="none" w:sz="0" w:space="0" w:color="auto"/>
                <w:left w:val="none" w:sz="0" w:space="0" w:color="auto"/>
                <w:bottom w:val="none" w:sz="0" w:space="0" w:color="auto"/>
                <w:right w:val="none" w:sz="0" w:space="0" w:color="auto"/>
              </w:divBdr>
            </w:div>
            <w:div w:id="200367262">
              <w:marLeft w:val="0"/>
              <w:marRight w:val="0"/>
              <w:marTop w:val="0"/>
              <w:marBottom w:val="0"/>
              <w:divBdr>
                <w:top w:val="none" w:sz="0" w:space="0" w:color="auto"/>
                <w:left w:val="none" w:sz="0" w:space="0" w:color="auto"/>
                <w:bottom w:val="none" w:sz="0" w:space="0" w:color="auto"/>
                <w:right w:val="none" w:sz="0" w:space="0" w:color="auto"/>
              </w:divBdr>
            </w:div>
            <w:div w:id="1395278891">
              <w:marLeft w:val="0"/>
              <w:marRight w:val="0"/>
              <w:marTop w:val="0"/>
              <w:marBottom w:val="0"/>
              <w:divBdr>
                <w:top w:val="none" w:sz="0" w:space="0" w:color="auto"/>
                <w:left w:val="none" w:sz="0" w:space="0" w:color="auto"/>
                <w:bottom w:val="none" w:sz="0" w:space="0" w:color="auto"/>
                <w:right w:val="none" w:sz="0" w:space="0" w:color="auto"/>
              </w:divBdr>
            </w:div>
            <w:div w:id="1691371291">
              <w:marLeft w:val="0"/>
              <w:marRight w:val="0"/>
              <w:marTop w:val="0"/>
              <w:marBottom w:val="0"/>
              <w:divBdr>
                <w:top w:val="none" w:sz="0" w:space="0" w:color="auto"/>
                <w:left w:val="none" w:sz="0" w:space="0" w:color="auto"/>
                <w:bottom w:val="none" w:sz="0" w:space="0" w:color="auto"/>
                <w:right w:val="none" w:sz="0" w:space="0" w:color="auto"/>
              </w:divBdr>
            </w:div>
            <w:div w:id="944187936">
              <w:marLeft w:val="0"/>
              <w:marRight w:val="0"/>
              <w:marTop w:val="0"/>
              <w:marBottom w:val="0"/>
              <w:divBdr>
                <w:top w:val="none" w:sz="0" w:space="0" w:color="auto"/>
                <w:left w:val="none" w:sz="0" w:space="0" w:color="auto"/>
                <w:bottom w:val="none" w:sz="0" w:space="0" w:color="auto"/>
                <w:right w:val="none" w:sz="0" w:space="0" w:color="auto"/>
              </w:divBdr>
            </w:div>
            <w:div w:id="1332176019">
              <w:marLeft w:val="0"/>
              <w:marRight w:val="0"/>
              <w:marTop w:val="0"/>
              <w:marBottom w:val="0"/>
              <w:divBdr>
                <w:top w:val="none" w:sz="0" w:space="0" w:color="auto"/>
                <w:left w:val="none" w:sz="0" w:space="0" w:color="auto"/>
                <w:bottom w:val="none" w:sz="0" w:space="0" w:color="auto"/>
                <w:right w:val="none" w:sz="0" w:space="0" w:color="auto"/>
              </w:divBdr>
            </w:div>
            <w:div w:id="842091656">
              <w:marLeft w:val="0"/>
              <w:marRight w:val="0"/>
              <w:marTop w:val="0"/>
              <w:marBottom w:val="0"/>
              <w:divBdr>
                <w:top w:val="none" w:sz="0" w:space="0" w:color="auto"/>
                <w:left w:val="none" w:sz="0" w:space="0" w:color="auto"/>
                <w:bottom w:val="none" w:sz="0" w:space="0" w:color="auto"/>
                <w:right w:val="none" w:sz="0" w:space="0" w:color="auto"/>
              </w:divBdr>
            </w:div>
            <w:div w:id="1211111444">
              <w:marLeft w:val="0"/>
              <w:marRight w:val="0"/>
              <w:marTop w:val="0"/>
              <w:marBottom w:val="0"/>
              <w:divBdr>
                <w:top w:val="none" w:sz="0" w:space="0" w:color="auto"/>
                <w:left w:val="none" w:sz="0" w:space="0" w:color="auto"/>
                <w:bottom w:val="none" w:sz="0" w:space="0" w:color="auto"/>
                <w:right w:val="none" w:sz="0" w:space="0" w:color="auto"/>
              </w:divBdr>
            </w:div>
            <w:div w:id="1716082000">
              <w:marLeft w:val="0"/>
              <w:marRight w:val="0"/>
              <w:marTop w:val="0"/>
              <w:marBottom w:val="0"/>
              <w:divBdr>
                <w:top w:val="none" w:sz="0" w:space="0" w:color="auto"/>
                <w:left w:val="none" w:sz="0" w:space="0" w:color="auto"/>
                <w:bottom w:val="none" w:sz="0" w:space="0" w:color="auto"/>
                <w:right w:val="none" w:sz="0" w:space="0" w:color="auto"/>
              </w:divBdr>
            </w:div>
            <w:div w:id="1565601304">
              <w:marLeft w:val="0"/>
              <w:marRight w:val="0"/>
              <w:marTop w:val="0"/>
              <w:marBottom w:val="0"/>
              <w:divBdr>
                <w:top w:val="none" w:sz="0" w:space="0" w:color="auto"/>
                <w:left w:val="none" w:sz="0" w:space="0" w:color="auto"/>
                <w:bottom w:val="none" w:sz="0" w:space="0" w:color="auto"/>
                <w:right w:val="none" w:sz="0" w:space="0" w:color="auto"/>
              </w:divBdr>
            </w:div>
            <w:div w:id="1848211490">
              <w:marLeft w:val="0"/>
              <w:marRight w:val="0"/>
              <w:marTop w:val="0"/>
              <w:marBottom w:val="0"/>
              <w:divBdr>
                <w:top w:val="none" w:sz="0" w:space="0" w:color="auto"/>
                <w:left w:val="none" w:sz="0" w:space="0" w:color="auto"/>
                <w:bottom w:val="none" w:sz="0" w:space="0" w:color="auto"/>
                <w:right w:val="none" w:sz="0" w:space="0" w:color="auto"/>
              </w:divBdr>
            </w:div>
          </w:divsChild>
        </w:div>
        <w:div w:id="971255596">
          <w:marLeft w:val="0"/>
          <w:marRight w:val="0"/>
          <w:marTop w:val="0"/>
          <w:marBottom w:val="0"/>
          <w:divBdr>
            <w:top w:val="none" w:sz="0" w:space="0" w:color="auto"/>
            <w:left w:val="none" w:sz="0" w:space="0" w:color="auto"/>
            <w:bottom w:val="none" w:sz="0" w:space="0" w:color="auto"/>
            <w:right w:val="none" w:sz="0" w:space="0" w:color="auto"/>
          </w:divBdr>
        </w:div>
        <w:div w:id="1338773771">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hyperlink" Target="https://getting-it-together.moadoph.gov.au/teacher-guide/graphic-organisers.html" TargetMode="External"/><Relationship Id="rId42" Type="http://schemas.openxmlformats.org/officeDocument/2006/relationships/hyperlink" Target="https://comprehensibleclassroom.com/2013/10/07/gallery-walk-language-classes/" TargetMode="External"/><Relationship Id="rId47" Type="http://schemas.openxmlformats.org/officeDocument/2006/relationships/hyperlink" Target="https://www.education.vic.gov.au/school/teachers/teachingresources/discipline/english/literacy/speakinglistening/Pages/exampleroleplay.aspx" TargetMode="External"/><Relationship Id="rId50" Type="http://schemas.openxmlformats.org/officeDocument/2006/relationships/hyperlink" Target="https://www.usingenglish.com/teachers/articles/21-negotiating-in-english-games.html" TargetMode="External"/><Relationship Id="rId55" Type="http://schemas.openxmlformats.org/officeDocument/2006/relationships/hyperlink" Target="https://getting-it-together.moadoph.gov.au/teacher-guide/graphic-organisers.html" TargetMode="External"/><Relationship Id="rId63"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support/diversity/eal/Pages/Understanding-students-language-practices.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getting-it-together.moadoph.gov.au/teacher-guide/graphic-organisers.html" TargetMode="External"/><Relationship Id="rId37"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0" Type="http://schemas.openxmlformats.org/officeDocument/2006/relationships/header" Target="header4.xml"/><Relationship Id="rId45" Type="http://schemas.openxmlformats.org/officeDocument/2006/relationships/hyperlink" Target="https://resolve.edu.au/pedagogical-tools/learning-community-tools/learning-each-other" TargetMode="External"/><Relationship Id="rId53" Type="http://schemas.openxmlformats.org/officeDocument/2006/relationships/hyperlink" Target="https://www.teachingenglish.org.uk/teaching-resources/teaching-secondary/activities/pre-intermediate-a2/running-dictation" TargetMode="External"/><Relationship Id="rId58" Type="http://schemas.openxmlformats.org/officeDocument/2006/relationships/hyperlink" Target="https://www.dramanotebook.com/drama-games/yes-and/" TargetMode="External"/><Relationship Id="rId5" Type="http://schemas.openxmlformats.org/officeDocument/2006/relationships/numbering" Target="numbering.xml"/><Relationship Id="rId61" Type="http://schemas.openxmlformats.org/officeDocument/2006/relationships/header" Target="header6.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resolve.edu.au/pedagogical-tools/learning-community-tools/learning-each-other" TargetMode="External"/><Relationship Id="rId35"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3" Type="http://schemas.openxmlformats.org/officeDocument/2006/relationships/hyperlink" Target="https://cetl.uconn.edu/resources/teaching-your-course/leading-effective-discussions/socratic-questions/" TargetMode="External"/><Relationship Id="rId48" Type="http://schemas.openxmlformats.org/officeDocument/2006/relationships/hyperlink" Target="https://resolve.edu.au/pedagogical-tools/learning-community-tools/learning-each-other" TargetMode="External"/><Relationship Id="rId56" Type="http://schemas.openxmlformats.org/officeDocument/2006/relationships/hyperlink" Target="https://education.nsw.gov.au/teaching-and-learning/learning-remotely/teaching-at-home/expectations/contemporary-learning-and-teaching-from-home/learning-from-home--teaching-strategies" TargetMode="External"/><Relationship Id="rId64" Type="http://schemas.openxmlformats.org/officeDocument/2006/relationships/glossaryDocument" Target="glossary/document.xml"/><Relationship Id="rId8" Type="http://schemas.openxmlformats.org/officeDocument/2006/relationships/webSettings" Target="webSettings.xml"/><Relationship Id="rId51" Type="http://schemas.openxmlformats.org/officeDocument/2006/relationships/hyperlink" Target="https://resolve.edu.au/pedagogical-tools/learning-community-tools/learning-each-other"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yperlink" Target="https://lf.westernsydney.edu.au/engage/strategy/fish-bowl/" TargetMode="External"/><Relationship Id="rId38" Type="http://schemas.openxmlformats.org/officeDocument/2006/relationships/header" Target="header3.xml"/><Relationship Id="rId46" Type="http://schemas.openxmlformats.org/officeDocument/2006/relationships/hyperlink" Target="https://getting-it-together.moadoph.gov.au/images/graphic-organisers/pdf/KWHL-chart.pdf" TargetMode="External"/><Relationship Id="rId59" Type="http://schemas.openxmlformats.org/officeDocument/2006/relationships/header" Target="header5.xml"/><Relationship Id="rId20" Type="http://schemas.openxmlformats.org/officeDocument/2006/relationships/image" Target="media/image2.png"/><Relationship Id="rId41" Type="http://schemas.openxmlformats.org/officeDocument/2006/relationships/footer" Target="footer4.xml"/><Relationship Id="rId54" Type="http://schemas.openxmlformats.org/officeDocument/2006/relationships/hyperlink" Target="https://www.nfi.edu/storyboard/" TargetMode="External"/><Relationship Id="rId62"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hyperlink" Target="https://getting-it-together.moadoph.gov.au/teacher-guide/graphic-organisers.html" TargetMode="External"/><Relationship Id="rId49" Type="http://schemas.openxmlformats.org/officeDocument/2006/relationships/hyperlink" Target="https://peo.gov.au/teach-our-parliament/classroom-activities/democratic-ideas/learn-to-negotiate/" TargetMode="External"/><Relationship Id="rId57" Type="http://schemas.openxmlformats.org/officeDocument/2006/relationships/hyperlink" Target="https://tesolatrennertnyc.wordpress.com/2013/09/25/quick-activity-idea-yes-but-dialogue-game/" TargetMode="External"/><Relationship Id="rId10" Type="http://schemas.openxmlformats.org/officeDocument/2006/relationships/endnotes" Target="endnotes.xml"/><Relationship Id="rId31" Type="http://schemas.openxmlformats.org/officeDocument/2006/relationships/hyperlink" Target="https://www.anu.edu.au/students/academic-skills/study-skills/note-taking/note-taking-template" TargetMode="External"/><Relationship Id="rId44" Type="http://schemas.openxmlformats.org/officeDocument/2006/relationships/hyperlink" Target="https://www.sadlier.com/school/ela-blog/how-to-use-the-circle-of-viewpoints-routine-with-students" TargetMode="External"/><Relationship Id="rId52" Type="http://schemas.openxmlformats.org/officeDocument/2006/relationships/hyperlink" Target="https://easyeslgames.com/snowball/" TargetMode="External"/><Relationship Id="rId60" Type="http://schemas.openxmlformats.org/officeDocument/2006/relationships/footer" Target="footer5.xm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81090470C794448CB8EE0F20D0327294"/>
        <w:category>
          <w:name w:val="General"/>
          <w:gallery w:val="placeholder"/>
        </w:category>
        <w:types>
          <w:type w:val="bbPlcHdr"/>
        </w:types>
        <w:behaviors>
          <w:behavior w:val="content"/>
        </w:behaviors>
        <w:guid w:val="{C9CAD790-EFF6-4D7F-8E81-A079CDC46340}"/>
      </w:docPartPr>
      <w:docPartBody>
        <w:p w:rsidR="001A6DC2" w:rsidRDefault="001A6DC2" w:rsidP="001A6DC2">
          <w:pPr>
            <w:pStyle w:val="81090470C794448CB8EE0F20D0327294"/>
          </w:pPr>
          <w:r w:rsidRPr="007A01CF">
            <w:rPr>
              <w:rStyle w:val="PlaceholderText"/>
            </w:rPr>
            <w:t>Click or tap here to enter text.</w:t>
          </w:r>
        </w:p>
      </w:docPartBody>
    </w:docPart>
    <w:docPart>
      <w:docPartPr>
        <w:name w:val="99E025EE44DF454EB8AC2D6A5411A377"/>
        <w:category>
          <w:name w:val="General"/>
          <w:gallery w:val="placeholder"/>
        </w:category>
        <w:types>
          <w:type w:val="bbPlcHdr"/>
        </w:types>
        <w:behaviors>
          <w:behavior w:val="content"/>
        </w:behaviors>
        <w:guid w:val="{00DBB9D5-883F-4383-8828-D2399183469D}"/>
      </w:docPartPr>
      <w:docPartBody>
        <w:p w:rsidR="001A6DC2" w:rsidRDefault="001A6DC2" w:rsidP="001A6DC2">
          <w:pPr>
            <w:pStyle w:val="99E025EE44DF454EB8AC2D6A5411A377"/>
          </w:pPr>
          <w:r w:rsidRPr="007A01CF">
            <w:rPr>
              <w:rStyle w:val="PlaceholderText"/>
            </w:rPr>
            <w:t>[Title]</w:t>
          </w:r>
        </w:p>
      </w:docPartBody>
    </w:docPart>
    <w:docPart>
      <w:docPartPr>
        <w:name w:val="C6C515C628A64D5FBFB789D1D62D2B79"/>
        <w:category>
          <w:name w:val="General"/>
          <w:gallery w:val="placeholder"/>
        </w:category>
        <w:types>
          <w:type w:val="bbPlcHdr"/>
        </w:types>
        <w:behaviors>
          <w:behavior w:val="content"/>
        </w:behaviors>
        <w:guid w:val="{E488191C-1352-4D1F-BBA4-60B2A39CF506}"/>
      </w:docPartPr>
      <w:docPartBody>
        <w:p w:rsidR="001A6DC2" w:rsidRDefault="001A6DC2" w:rsidP="001A6DC2">
          <w:pPr>
            <w:pStyle w:val="C6C515C628A64D5FBFB789D1D62D2B79"/>
          </w:pPr>
          <w:r w:rsidRPr="003D58FC">
            <w:rPr>
              <w:rStyle w:val="PlaceholderText"/>
            </w:rPr>
            <w:t>[Keywords]</w:t>
          </w:r>
        </w:p>
      </w:docPartBody>
    </w:docPart>
    <w:docPart>
      <w:docPartPr>
        <w:name w:val="103966EEFD5042A184FA7E2884DC4AE1"/>
        <w:category>
          <w:name w:val="General"/>
          <w:gallery w:val="placeholder"/>
        </w:category>
        <w:types>
          <w:type w:val="bbPlcHdr"/>
        </w:types>
        <w:behaviors>
          <w:behavior w:val="content"/>
        </w:behaviors>
        <w:guid w:val="{F14E6DB7-C5E2-4B0D-BE2A-C20D20E9BA92}"/>
      </w:docPartPr>
      <w:docPartBody>
        <w:p w:rsidR="001A6DC2" w:rsidRDefault="001A6DC2" w:rsidP="001A6DC2">
          <w:pPr>
            <w:pStyle w:val="103966EEFD5042A184FA7E2884DC4AE1"/>
          </w:pPr>
          <w:r w:rsidRPr="003D58FC">
            <w:rPr>
              <w:rStyle w:val="PlaceholderText"/>
            </w:rPr>
            <w:t>[Keywords]</w:t>
          </w:r>
        </w:p>
      </w:docPartBody>
    </w:docPart>
    <w:docPart>
      <w:docPartPr>
        <w:name w:val="CF1CFBE881DB487FB3AFC53A7D9C3B18"/>
        <w:category>
          <w:name w:val="General"/>
          <w:gallery w:val="placeholder"/>
        </w:category>
        <w:types>
          <w:type w:val="bbPlcHdr"/>
        </w:types>
        <w:behaviors>
          <w:behavior w:val="content"/>
        </w:behaviors>
        <w:guid w:val="{EB565DA5-2715-4B20-B3B0-13509B2DD36A}"/>
      </w:docPartPr>
      <w:docPartBody>
        <w:p w:rsidR="001A6DC2" w:rsidRDefault="001A6DC2" w:rsidP="001A6DC2">
          <w:pPr>
            <w:pStyle w:val="CF1CFBE881DB487FB3AFC53A7D9C3B18"/>
          </w:pPr>
          <w:r w:rsidRPr="003D58FC">
            <w:rPr>
              <w:rStyle w:val="PlaceholderText"/>
            </w:rPr>
            <w:t>[Keywords]</w:t>
          </w:r>
        </w:p>
      </w:docPartBody>
    </w:docPart>
    <w:docPart>
      <w:docPartPr>
        <w:name w:val="D697D8123FCE4727B64184AAC42CE401"/>
        <w:category>
          <w:name w:val="General"/>
          <w:gallery w:val="placeholder"/>
        </w:category>
        <w:types>
          <w:type w:val="bbPlcHdr"/>
        </w:types>
        <w:behaviors>
          <w:behavior w:val="content"/>
        </w:behaviors>
        <w:guid w:val="{C82E705C-48E6-4370-A4D4-DCD182B32CAF}"/>
      </w:docPartPr>
      <w:docPartBody>
        <w:p w:rsidR="001A6DC2" w:rsidRDefault="001A6DC2" w:rsidP="001A6DC2">
          <w:pPr>
            <w:pStyle w:val="D697D8123FCE4727B64184AAC42CE401"/>
          </w:pPr>
          <w:r w:rsidRPr="003D58FC">
            <w:rPr>
              <w:rStyle w:val="PlaceholderText"/>
            </w:rPr>
            <w:t>[Keywords]</w:t>
          </w:r>
        </w:p>
      </w:docPartBody>
    </w:docPart>
    <w:docPart>
      <w:docPartPr>
        <w:name w:val="00AE4AF7C9044C59A7A03B60C00EB922"/>
        <w:category>
          <w:name w:val="General"/>
          <w:gallery w:val="placeholder"/>
        </w:category>
        <w:types>
          <w:type w:val="bbPlcHdr"/>
        </w:types>
        <w:behaviors>
          <w:behavior w:val="content"/>
        </w:behaviors>
        <w:guid w:val="{3216586B-EAD0-4744-9F1E-6E0005B7F255}"/>
      </w:docPartPr>
      <w:docPartBody>
        <w:p w:rsidR="001A6DC2" w:rsidRDefault="001A6DC2" w:rsidP="001A6DC2">
          <w:pPr>
            <w:pStyle w:val="00AE4AF7C9044C59A7A03B60C00EB922"/>
          </w:pPr>
          <w:r w:rsidRPr="003D58FC">
            <w:rPr>
              <w:rStyle w:val="PlaceholderText"/>
            </w:rPr>
            <w:t>[Keywords]</w:t>
          </w:r>
        </w:p>
      </w:docPartBody>
    </w:docPart>
    <w:docPart>
      <w:docPartPr>
        <w:name w:val="2089AA05E6704C6CB2D62787B95BC7E8"/>
        <w:category>
          <w:name w:val="General"/>
          <w:gallery w:val="placeholder"/>
        </w:category>
        <w:types>
          <w:type w:val="bbPlcHdr"/>
        </w:types>
        <w:behaviors>
          <w:behavior w:val="content"/>
        </w:behaviors>
        <w:guid w:val="{A6269D82-7FC9-4C94-A596-C995C2F0821D}"/>
      </w:docPartPr>
      <w:docPartBody>
        <w:p w:rsidR="001A6DC2" w:rsidRDefault="001A6DC2" w:rsidP="001A6DC2">
          <w:pPr>
            <w:pStyle w:val="2089AA05E6704C6CB2D62787B95BC7E8"/>
          </w:pPr>
          <w:r w:rsidRPr="003D58FC">
            <w:rPr>
              <w:rStyle w:val="PlaceholderText"/>
            </w:rPr>
            <w:t>[Keywords]</w:t>
          </w:r>
        </w:p>
      </w:docPartBody>
    </w:docPart>
    <w:docPart>
      <w:docPartPr>
        <w:name w:val="C6D17561FC7D40A58C0B95EE13EF7C2C"/>
        <w:category>
          <w:name w:val="General"/>
          <w:gallery w:val="placeholder"/>
        </w:category>
        <w:types>
          <w:type w:val="bbPlcHdr"/>
        </w:types>
        <w:behaviors>
          <w:behavior w:val="content"/>
        </w:behaviors>
        <w:guid w:val="{1651CBBC-E1BF-4BBC-98BE-5BCFD7EA45DA}"/>
      </w:docPartPr>
      <w:docPartBody>
        <w:p w:rsidR="001A6DC2" w:rsidRDefault="001A6DC2" w:rsidP="001A6DC2">
          <w:pPr>
            <w:pStyle w:val="C6D17561FC7D40A58C0B95EE13EF7C2C"/>
          </w:pPr>
          <w:r w:rsidRPr="003D58FC">
            <w:rPr>
              <w:rStyle w:val="PlaceholderText"/>
            </w:rPr>
            <w:t>[Keywords]</w:t>
          </w:r>
        </w:p>
      </w:docPartBody>
    </w:docPart>
    <w:docPart>
      <w:docPartPr>
        <w:name w:val="E69680B198F04FBCB915574BDF4F7763"/>
        <w:category>
          <w:name w:val="General"/>
          <w:gallery w:val="placeholder"/>
        </w:category>
        <w:types>
          <w:type w:val="bbPlcHdr"/>
        </w:types>
        <w:behaviors>
          <w:behavior w:val="content"/>
        </w:behaviors>
        <w:guid w:val="{6102A490-E035-4650-8E65-BDFF835F0EE9}"/>
      </w:docPartPr>
      <w:docPartBody>
        <w:p w:rsidR="001A6DC2" w:rsidRDefault="001A6DC2" w:rsidP="001A6DC2">
          <w:pPr>
            <w:pStyle w:val="E69680B198F04FBCB915574BDF4F7763"/>
          </w:pPr>
          <w:r w:rsidRPr="003D58FC">
            <w:rPr>
              <w:rStyle w:val="PlaceholderText"/>
            </w:rPr>
            <w:t>[Keywords]</w:t>
          </w:r>
        </w:p>
      </w:docPartBody>
    </w:docPart>
    <w:docPart>
      <w:docPartPr>
        <w:name w:val="DF827EAA99F8464FBC7E715F35FF13AE"/>
        <w:category>
          <w:name w:val="General"/>
          <w:gallery w:val="placeholder"/>
        </w:category>
        <w:types>
          <w:type w:val="bbPlcHdr"/>
        </w:types>
        <w:behaviors>
          <w:behavior w:val="content"/>
        </w:behaviors>
        <w:guid w:val="{5DDBB69E-352E-4D04-A5E8-217EF23CD22C}"/>
      </w:docPartPr>
      <w:docPartBody>
        <w:p w:rsidR="001A6DC2" w:rsidRDefault="001A6DC2" w:rsidP="001A6DC2">
          <w:pPr>
            <w:pStyle w:val="DF827EAA99F8464FBC7E715F35FF13AE"/>
          </w:pPr>
          <w:r w:rsidRPr="003D58FC">
            <w:rPr>
              <w:rStyle w:val="PlaceholderText"/>
            </w:rPr>
            <w:t>[Keywords]</w:t>
          </w:r>
        </w:p>
      </w:docPartBody>
    </w:docPart>
    <w:docPart>
      <w:docPartPr>
        <w:name w:val="C78292EBE6854409B3497ABBF66ECCBE"/>
        <w:category>
          <w:name w:val="General"/>
          <w:gallery w:val="placeholder"/>
        </w:category>
        <w:types>
          <w:type w:val="bbPlcHdr"/>
        </w:types>
        <w:behaviors>
          <w:behavior w:val="content"/>
        </w:behaviors>
        <w:guid w:val="{9E7B38DD-CC80-451F-801A-8DEF57C2814F}"/>
      </w:docPartPr>
      <w:docPartBody>
        <w:p w:rsidR="001A6DC2" w:rsidRDefault="001A6DC2" w:rsidP="001A6DC2">
          <w:pPr>
            <w:pStyle w:val="C78292EBE6854409B3497ABBF66ECCBE"/>
          </w:pPr>
          <w:r w:rsidRPr="003D58FC">
            <w:rPr>
              <w:rStyle w:val="PlaceholderText"/>
            </w:rPr>
            <w:t>[Keywords]</w:t>
          </w:r>
        </w:p>
      </w:docPartBody>
    </w:docPart>
    <w:docPart>
      <w:docPartPr>
        <w:name w:val="F5AA1BFDDEE54E3B9766774AACDD7897"/>
        <w:category>
          <w:name w:val="General"/>
          <w:gallery w:val="placeholder"/>
        </w:category>
        <w:types>
          <w:type w:val="bbPlcHdr"/>
        </w:types>
        <w:behaviors>
          <w:behavior w:val="content"/>
        </w:behaviors>
        <w:guid w:val="{4699A824-EF27-4900-AE3B-2E76889EA122}"/>
      </w:docPartPr>
      <w:docPartBody>
        <w:p w:rsidR="001A6DC2" w:rsidRDefault="001A6DC2" w:rsidP="001A6DC2">
          <w:pPr>
            <w:pStyle w:val="F5AA1BFDDEE54E3B9766774AACDD7897"/>
          </w:pPr>
          <w:r w:rsidRPr="003D58FC">
            <w:rPr>
              <w:rStyle w:val="PlaceholderText"/>
            </w:rPr>
            <w:t>[Keywords]</w:t>
          </w:r>
        </w:p>
      </w:docPartBody>
    </w:docPart>
    <w:docPart>
      <w:docPartPr>
        <w:name w:val="F2D7C6C03C2F41379DD71F015910CC72"/>
        <w:category>
          <w:name w:val="General"/>
          <w:gallery w:val="placeholder"/>
        </w:category>
        <w:types>
          <w:type w:val="bbPlcHdr"/>
        </w:types>
        <w:behaviors>
          <w:behavior w:val="content"/>
        </w:behaviors>
        <w:guid w:val="{96AD4623-A53D-471B-866E-F8F553B61956}"/>
      </w:docPartPr>
      <w:docPartBody>
        <w:p w:rsidR="001A6DC2" w:rsidRDefault="001A6DC2" w:rsidP="001A6DC2">
          <w:pPr>
            <w:pStyle w:val="F2D7C6C03C2F41379DD71F015910CC72"/>
          </w:pPr>
          <w:r w:rsidRPr="003D58FC">
            <w:rPr>
              <w:rStyle w:val="PlaceholderText"/>
            </w:rPr>
            <w:t>[Keywords]</w:t>
          </w:r>
        </w:p>
      </w:docPartBody>
    </w:docPart>
    <w:docPart>
      <w:docPartPr>
        <w:name w:val="47F3E5D030A9443EA132C536FC559B68"/>
        <w:category>
          <w:name w:val="General"/>
          <w:gallery w:val="placeholder"/>
        </w:category>
        <w:types>
          <w:type w:val="bbPlcHdr"/>
        </w:types>
        <w:behaviors>
          <w:behavior w:val="content"/>
        </w:behaviors>
        <w:guid w:val="{9391D7EF-E0D5-4024-BE65-7226D14DB064}"/>
      </w:docPartPr>
      <w:docPartBody>
        <w:p w:rsidR="001A6DC2" w:rsidRDefault="001A6DC2" w:rsidP="001A6DC2">
          <w:pPr>
            <w:pStyle w:val="47F3E5D030A9443EA132C536FC559B68"/>
          </w:pPr>
          <w:r w:rsidRPr="003D58FC">
            <w:rPr>
              <w:rStyle w:val="PlaceholderText"/>
            </w:rPr>
            <w:t>[Keywords]</w:t>
          </w:r>
        </w:p>
      </w:docPartBody>
    </w:docPart>
    <w:docPart>
      <w:docPartPr>
        <w:name w:val="7D9D984671F94B3882E772872D51638C"/>
        <w:category>
          <w:name w:val="General"/>
          <w:gallery w:val="placeholder"/>
        </w:category>
        <w:types>
          <w:type w:val="bbPlcHdr"/>
        </w:types>
        <w:behaviors>
          <w:behavior w:val="content"/>
        </w:behaviors>
        <w:guid w:val="{15B00442-DF61-408F-AB37-AAC669FC5829}"/>
      </w:docPartPr>
      <w:docPartBody>
        <w:p w:rsidR="001A6DC2" w:rsidRDefault="001A6DC2" w:rsidP="001A6DC2">
          <w:pPr>
            <w:pStyle w:val="7D9D984671F94B3882E772872D51638C"/>
          </w:pPr>
          <w:r w:rsidRPr="003D58FC">
            <w:rPr>
              <w:rStyle w:val="PlaceholderText"/>
            </w:rPr>
            <w:t>[Keywords]</w:t>
          </w:r>
        </w:p>
      </w:docPartBody>
    </w:docPart>
    <w:docPart>
      <w:docPartPr>
        <w:name w:val="8B5CABAACFC14D66ADEF2EFA7B4915D7"/>
        <w:category>
          <w:name w:val="General"/>
          <w:gallery w:val="placeholder"/>
        </w:category>
        <w:types>
          <w:type w:val="bbPlcHdr"/>
        </w:types>
        <w:behaviors>
          <w:behavior w:val="content"/>
        </w:behaviors>
        <w:guid w:val="{133B8A44-B688-4F0F-B708-7E34749BE709}"/>
      </w:docPartPr>
      <w:docPartBody>
        <w:p w:rsidR="001A6DC2" w:rsidRDefault="001A6DC2" w:rsidP="001A6DC2">
          <w:pPr>
            <w:pStyle w:val="8B5CABAACFC14D66ADEF2EFA7B4915D7"/>
          </w:pPr>
          <w:r w:rsidRPr="003D58FC">
            <w:rPr>
              <w:rStyle w:val="PlaceholderText"/>
            </w:rPr>
            <w:t>[Keywords]</w:t>
          </w:r>
        </w:p>
      </w:docPartBody>
    </w:docPart>
    <w:docPart>
      <w:docPartPr>
        <w:name w:val="5307298367114DDAAECBCD121610E5CF"/>
        <w:category>
          <w:name w:val="General"/>
          <w:gallery w:val="placeholder"/>
        </w:category>
        <w:types>
          <w:type w:val="bbPlcHdr"/>
        </w:types>
        <w:behaviors>
          <w:behavior w:val="content"/>
        </w:behaviors>
        <w:guid w:val="{6F7BF248-A3F0-4360-A06D-56B4A62A620E}"/>
      </w:docPartPr>
      <w:docPartBody>
        <w:p w:rsidR="001A6DC2" w:rsidRDefault="001A6DC2" w:rsidP="001A6DC2">
          <w:pPr>
            <w:pStyle w:val="5307298367114DDAAECBCD121610E5CF"/>
          </w:pPr>
          <w:r w:rsidRPr="003D58FC">
            <w:rPr>
              <w:rStyle w:val="PlaceholderText"/>
            </w:rPr>
            <w:t>[Keywords]</w:t>
          </w:r>
        </w:p>
      </w:docPartBody>
    </w:docPart>
    <w:docPart>
      <w:docPartPr>
        <w:name w:val="140DE586E8324F359C5B06412D135965"/>
        <w:category>
          <w:name w:val="General"/>
          <w:gallery w:val="placeholder"/>
        </w:category>
        <w:types>
          <w:type w:val="bbPlcHdr"/>
        </w:types>
        <w:behaviors>
          <w:behavior w:val="content"/>
        </w:behaviors>
        <w:guid w:val="{8663B453-3564-4D24-957C-DFE384EC13D9}"/>
      </w:docPartPr>
      <w:docPartBody>
        <w:p w:rsidR="001A6DC2" w:rsidRDefault="001A6DC2" w:rsidP="001A6DC2">
          <w:pPr>
            <w:pStyle w:val="140DE586E8324F359C5B06412D135965"/>
          </w:pPr>
          <w:r w:rsidRPr="003D58FC">
            <w:rPr>
              <w:rStyle w:val="PlaceholderText"/>
            </w:rPr>
            <w:t>[Keywords]</w:t>
          </w:r>
        </w:p>
      </w:docPartBody>
    </w:docPart>
    <w:docPart>
      <w:docPartPr>
        <w:name w:val="54910E35528C4190BE30E39B0A848FC1"/>
        <w:category>
          <w:name w:val="General"/>
          <w:gallery w:val="placeholder"/>
        </w:category>
        <w:types>
          <w:type w:val="bbPlcHdr"/>
        </w:types>
        <w:behaviors>
          <w:behavior w:val="content"/>
        </w:behaviors>
        <w:guid w:val="{820FCA2B-62B0-4DAA-977E-1785E4346F3C}"/>
      </w:docPartPr>
      <w:docPartBody>
        <w:p w:rsidR="001A6DC2" w:rsidRDefault="001A6DC2" w:rsidP="001A6DC2">
          <w:pPr>
            <w:pStyle w:val="54910E35528C4190BE30E39B0A848FC1"/>
          </w:pPr>
          <w:r w:rsidRPr="003D58FC">
            <w:rPr>
              <w:rStyle w:val="PlaceholderText"/>
            </w:rPr>
            <w:t>[Keywords]</w:t>
          </w:r>
        </w:p>
      </w:docPartBody>
    </w:docPart>
    <w:docPart>
      <w:docPartPr>
        <w:name w:val="B54E2DEEB10F4C11A42BFF4658B463AE"/>
        <w:category>
          <w:name w:val="General"/>
          <w:gallery w:val="placeholder"/>
        </w:category>
        <w:types>
          <w:type w:val="bbPlcHdr"/>
        </w:types>
        <w:behaviors>
          <w:behavior w:val="content"/>
        </w:behaviors>
        <w:guid w:val="{C24CDF22-8167-47E0-AD31-A05C5EC4FF98}"/>
      </w:docPartPr>
      <w:docPartBody>
        <w:p w:rsidR="001A6DC2" w:rsidRDefault="001A6DC2" w:rsidP="001A6DC2">
          <w:pPr>
            <w:pStyle w:val="B54E2DEEB10F4C11A42BFF4658B463AE"/>
          </w:pPr>
          <w:r w:rsidRPr="003D58FC">
            <w:rPr>
              <w:rStyle w:val="PlaceholderText"/>
            </w:rPr>
            <w:t>[Keywords]</w:t>
          </w:r>
        </w:p>
      </w:docPartBody>
    </w:docPart>
    <w:docPart>
      <w:docPartPr>
        <w:name w:val="C0E37AFACB9548F1ACB581D855214135"/>
        <w:category>
          <w:name w:val="General"/>
          <w:gallery w:val="placeholder"/>
        </w:category>
        <w:types>
          <w:type w:val="bbPlcHdr"/>
        </w:types>
        <w:behaviors>
          <w:behavior w:val="content"/>
        </w:behaviors>
        <w:guid w:val="{CBA1FE49-B0A9-4C45-A2EC-F7573D4C7D21}"/>
      </w:docPartPr>
      <w:docPartBody>
        <w:p w:rsidR="001A6DC2" w:rsidRDefault="001A6DC2" w:rsidP="001A6DC2">
          <w:pPr>
            <w:pStyle w:val="C0E37AFACB9548F1ACB581D855214135"/>
          </w:pPr>
          <w:r w:rsidRPr="003D58FC">
            <w:rPr>
              <w:rStyle w:val="PlaceholderText"/>
            </w:rPr>
            <w:t>[Keywords]</w:t>
          </w:r>
        </w:p>
      </w:docPartBody>
    </w:docPart>
    <w:docPart>
      <w:docPartPr>
        <w:name w:val="11F973491DF646FDAE6E6E275CA3F7C1"/>
        <w:category>
          <w:name w:val="General"/>
          <w:gallery w:val="placeholder"/>
        </w:category>
        <w:types>
          <w:type w:val="bbPlcHdr"/>
        </w:types>
        <w:behaviors>
          <w:behavior w:val="content"/>
        </w:behaviors>
        <w:guid w:val="{E30AB4AB-DCB1-4E00-B75E-3B27A53C33B4}"/>
      </w:docPartPr>
      <w:docPartBody>
        <w:p w:rsidR="001A6DC2" w:rsidRDefault="001A6DC2" w:rsidP="001A6DC2">
          <w:pPr>
            <w:pStyle w:val="11F973491DF646FDAE6E6E275CA3F7C1"/>
          </w:pPr>
          <w:r w:rsidRPr="003D58FC">
            <w:rPr>
              <w:rStyle w:val="PlaceholderText"/>
            </w:rPr>
            <w:t>[Keywords]</w:t>
          </w:r>
        </w:p>
      </w:docPartBody>
    </w:docPart>
    <w:docPart>
      <w:docPartPr>
        <w:name w:val="4764AD4E7393434F9D43DDA99EFA4249"/>
        <w:category>
          <w:name w:val="General"/>
          <w:gallery w:val="placeholder"/>
        </w:category>
        <w:types>
          <w:type w:val="bbPlcHdr"/>
        </w:types>
        <w:behaviors>
          <w:behavior w:val="content"/>
        </w:behaviors>
        <w:guid w:val="{CFF9B615-7D07-4EA5-A8A8-96D07B4E015A}"/>
      </w:docPartPr>
      <w:docPartBody>
        <w:p w:rsidR="001A6DC2" w:rsidRDefault="001A6DC2" w:rsidP="001A6DC2">
          <w:pPr>
            <w:pStyle w:val="4764AD4E7393434F9D43DDA99EFA4249"/>
          </w:pPr>
          <w:r w:rsidRPr="003D58FC">
            <w:rPr>
              <w:rStyle w:val="PlaceholderText"/>
            </w:rPr>
            <w:t>[Keywords]</w:t>
          </w:r>
        </w:p>
      </w:docPartBody>
    </w:docPart>
    <w:docPart>
      <w:docPartPr>
        <w:name w:val="B65EB53016E8463185126359B0FDADA8"/>
        <w:category>
          <w:name w:val="General"/>
          <w:gallery w:val="placeholder"/>
        </w:category>
        <w:types>
          <w:type w:val="bbPlcHdr"/>
        </w:types>
        <w:behaviors>
          <w:behavior w:val="content"/>
        </w:behaviors>
        <w:guid w:val="{4F69904D-B680-4CDC-997D-D92E74C4D7F2}"/>
      </w:docPartPr>
      <w:docPartBody>
        <w:p w:rsidR="001A6DC2" w:rsidRDefault="001A6DC2" w:rsidP="001A6DC2">
          <w:pPr>
            <w:pStyle w:val="B65EB53016E8463185126359B0FDADA8"/>
          </w:pPr>
          <w:r w:rsidRPr="003D58FC">
            <w:rPr>
              <w:rStyle w:val="PlaceholderText"/>
            </w:rPr>
            <w:t>[Keywords]</w:t>
          </w:r>
        </w:p>
      </w:docPartBody>
    </w:docPart>
    <w:docPart>
      <w:docPartPr>
        <w:name w:val="49C041A52B3448F4857DAFC63489D629"/>
        <w:category>
          <w:name w:val="General"/>
          <w:gallery w:val="placeholder"/>
        </w:category>
        <w:types>
          <w:type w:val="bbPlcHdr"/>
        </w:types>
        <w:behaviors>
          <w:behavior w:val="content"/>
        </w:behaviors>
        <w:guid w:val="{E88337A4-42BC-4EBB-80A2-76D216964D8A}"/>
      </w:docPartPr>
      <w:docPartBody>
        <w:p w:rsidR="001A6DC2" w:rsidRDefault="001A6DC2" w:rsidP="001A6DC2">
          <w:pPr>
            <w:pStyle w:val="49C041A52B3448F4857DAFC63489D629"/>
          </w:pPr>
          <w:r w:rsidRPr="003D58FC">
            <w:rPr>
              <w:rStyle w:val="PlaceholderText"/>
            </w:rPr>
            <w:t>[Keywords]</w:t>
          </w:r>
        </w:p>
      </w:docPartBody>
    </w:docPart>
    <w:docPart>
      <w:docPartPr>
        <w:name w:val="851F82923B554512AFFA4DA64CE0D3B3"/>
        <w:category>
          <w:name w:val="General"/>
          <w:gallery w:val="placeholder"/>
        </w:category>
        <w:types>
          <w:type w:val="bbPlcHdr"/>
        </w:types>
        <w:behaviors>
          <w:behavior w:val="content"/>
        </w:behaviors>
        <w:guid w:val="{EFDCE870-9447-484F-BBF4-D217D03F3E65}"/>
      </w:docPartPr>
      <w:docPartBody>
        <w:p w:rsidR="001A6DC2" w:rsidRDefault="001A6DC2" w:rsidP="001A6DC2">
          <w:pPr>
            <w:pStyle w:val="851F82923B554512AFFA4DA64CE0D3B3"/>
          </w:pPr>
          <w:r w:rsidRPr="003D58FC">
            <w:rPr>
              <w:rStyle w:val="PlaceholderText"/>
            </w:rPr>
            <w:t>[Keywords]</w:t>
          </w:r>
        </w:p>
      </w:docPartBody>
    </w:docPart>
    <w:docPart>
      <w:docPartPr>
        <w:name w:val="959869461B5448DAB5E9FB2A4E2AFF79"/>
        <w:category>
          <w:name w:val="General"/>
          <w:gallery w:val="placeholder"/>
        </w:category>
        <w:types>
          <w:type w:val="bbPlcHdr"/>
        </w:types>
        <w:behaviors>
          <w:behavior w:val="content"/>
        </w:behaviors>
        <w:guid w:val="{2CE699BD-A3B4-41DC-8758-858639B520F4}"/>
      </w:docPartPr>
      <w:docPartBody>
        <w:p w:rsidR="001A6DC2" w:rsidRDefault="001A6DC2" w:rsidP="001A6DC2">
          <w:pPr>
            <w:pStyle w:val="959869461B5448DAB5E9FB2A4E2AFF79"/>
          </w:pPr>
          <w:r w:rsidRPr="003D58FC">
            <w:rPr>
              <w:rStyle w:val="PlaceholderText"/>
            </w:rPr>
            <w:t>[Keywords]</w:t>
          </w:r>
        </w:p>
      </w:docPartBody>
    </w:docPart>
    <w:docPart>
      <w:docPartPr>
        <w:name w:val="6452FF4E06294E4B816DE24CB2984900"/>
        <w:category>
          <w:name w:val="General"/>
          <w:gallery w:val="placeholder"/>
        </w:category>
        <w:types>
          <w:type w:val="bbPlcHdr"/>
        </w:types>
        <w:behaviors>
          <w:behavior w:val="content"/>
        </w:behaviors>
        <w:guid w:val="{359F48F5-35B4-4F4C-A1A3-CC81F5479C10}"/>
      </w:docPartPr>
      <w:docPartBody>
        <w:p w:rsidR="001A6DC2" w:rsidRDefault="001A6DC2" w:rsidP="001A6DC2">
          <w:pPr>
            <w:pStyle w:val="6452FF4E06294E4B816DE24CB2984900"/>
          </w:pPr>
          <w:r w:rsidRPr="003D58FC">
            <w:rPr>
              <w:rStyle w:val="PlaceholderText"/>
            </w:rPr>
            <w:t>[Keywords]</w:t>
          </w:r>
        </w:p>
      </w:docPartBody>
    </w:docPart>
    <w:docPart>
      <w:docPartPr>
        <w:name w:val="D21902EFFDA344BB89A5A4BF89157567"/>
        <w:category>
          <w:name w:val="General"/>
          <w:gallery w:val="placeholder"/>
        </w:category>
        <w:types>
          <w:type w:val="bbPlcHdr"/>
        </w:types>
        <w:behaviors>
          <w:behavior w:val="content"/>
        </w:behaviors>
        <w:guid w:val="{FB7AD527-E995-47BF-8409-28C42664C322}"/>
      </w:docPartPr>
      <w:docPartBody>
        <w:p w:rsidR="001A6DC2" w:rsidRDefault="001A6DC2" w:rsidP="001A6DC2">
          <w:pPr>
            <w:pStyle w:val="D21902EFFDA344BB89A5A4BF89157567"/>
          </w:pPr>
          <w:r w:rsidRPr="003D58FC">
            <w:rPr>
              <w:rStyle w:val="PlaceholderText"/>
            </w:rPr>
            <w:t>[Keywords]</w:t>
          </w:r>
        </w:p>
      </w:docPartBody>
    </w:docPart>
    <w:docPart>
      <w:docPartPr>
        <w:name w:val="1C8B83C10EA2487B8C6C9C4764D8036B"/>
        <w:category>
          <w:name w:val="General"/>
          <w:gallery w:val="placeholder"/>
        </w:category>
        <w:types>
          <w:type w:val="bbPlcHdr"/>
        </w:types>
        <w:behaviors>
          <w:behavior w:val="content"/>
        </w:behaviors>
        <w:guid w:val="{A1CD7817-9FC1-4930-B272-395887725E87}"/>
      </w:docPartPr>
      <w:docPartBody>
        <w:p w:rsidR="001A6DC2" w:rsidRDefault="001A6DC2" w:rsidP="001A6DC2">
          <w:pPr>
            <w:pStyle w:val="1C8B83C10EA2487B8C6C9C4764D8036B"/>
          </w:pPr>
          <w:r w:rsidRPr="003D58FC">
            <w:rPr>
              <w:rStyle w:val="PlaceholderText"/>
            </w:rPr>
            <w:t>[Keywords]</w:t>
          </w:r>
        </w:p>
      </w:docPartBody>
    </w:docPart>
    <w:docPart>
      <w:docPartPr>
        <w:name w:val="B94F720666604D449861EC127A2D03B5"/>
        <w:category>
          <w:name w:val="General"/>
          <w:gallery w:val="placeholder"/>
        </w:category>
        <w:types>
          <w:type w:val="bbPlcHdr"/>
        </w:types>
        <w:behaviors>
          <w:behavior w:val="content"/>
        </w:behaviors>
        <w:guid w:val="{4987934E-FB8B-4A75-9A43-56E415D03B59}"/>
      </w:docPartPr>
      <w:docPartBody>
        <w:p w:rsidR="001A6DC2" w:rsidRDefault="001A6DC2" w:rsidP="001A6DC2">
          <w:pPr>
            <w:pStyle w:val="B94F720666604D449861EC127A2D03B5"/>
          </w:pPr>
          <w:r w:rsidRPr="003D58FC">
            <w:rPr>
              <w:rStyle w:val="PlaceholderText"/>
            </w:rPr>
            <w:t>[Keywords]</w:t>
          </w:r>
        </w:p>
      </w:docPartBody>
    </w:docPart>
    <w:docPart>
      <w:docPartPr>
        <w:name w:val="D613814378304B0F97529C7E99D8B0B7"/>
        <w:category>
          <w:name w:val="General"/>
          <w:gallery w:val="placeholder"/>
        </w:category>
        <w:types>
          <w:type w:val="bbPlcHdr"/>
        </w:types>
        <w:behaviors>
          <w:behavior w:val="content"/>
        </w:behaviors>
        <w:guid w:val="{86F30E14-A18F-41AF-A1F4-68555D3A7B2C}"/>
      </w:docPartPr>
      <w:docPartBody>
        <w:p w:rsidR="001A6DC2" w:rsidRDefault="001A6DC2" w:rsidP="001A6DC2">
          <w:pPr>
            <w:pStyle w:val="D613814378304B0F97529C7E99D8B0B7"/>
          </w:pPr>
          <w:r w:rsidRPr="003D58FC">
            <w:rPr>
              <w:rStyle w:val="PlaceholderText"/>
            </w:rPr>
            <w:t>[Keywords]</w:t>
          </w:r>
        </w:p>
      </w:docPartBody>
    </w:docPart>
    <w:docPart>
      <w:docPartPr>
        <w:name w:val="AC4905037B2446389979DFDF41BD22D4"/>
        <w:category>
          <w:name w:val="General"/>
          <w:gallery w:val="placeholder"/>
        </w:category>
        <w:types>
          <w:type w:val="bbPlcHdr"/>
        </w:types>
        <w:behaviors>
          <w:behavior w:val="content"/>
        </w:behaviors>
        <w:guid w:val="{67103B22-B3AB-421E-86E1-2213C4493157}"/>
      </w:docPartPr>
      <w:docPartBody>
        <w:p w:rsidR="001A6DC2" w:rsidRDefault="001A6DC2" w:rsidP="001A6DC2">
          <w:pPr>
            <w:pStyle w:val="AC4905037B2446389979DFDF41BD22D4"/>
          </w:pPr>
          <w:r w:rsidRPr="003D58FC">
            <w:rPr>
              <w:rStyle w:val="PlaceholderText"/>
            </w:rPr>
            <w:t>[Keywords]</w:t>
          </w:r>
        </w:p>
      </w:docPartBody>
    </w:docPart>
    <w:docPart>
      <w:docPartPr>
        <w:name w:val="F8863932CCA344AE8EACAEF79BAD78DD"/>
        <w:category>
          <w:name w:val="General"/>
          <w:gallery w:val="placeholder"/>
        </w:category>
        <w:types>
          <w:type w:val="bbPlcHdr"/>
        </w:types>
        <w:behaviors>
          <w:behavior w:val="content"/>
        </w:behaviors>
        <w:guid w:val="{84337043-A327-4E9D-9C66-BE6375F95FF7}"/>
      </w:docPartPr>
      <w:docPartBody>
        <w:p w:rsidR="001A6DC2" w:rsidRDefault="001A6DC2" w:rsidP="001A6DC2">
          <w:pPr>
            <w:pStyle w:val="F8863932CCA344AE8EACAEF79BAD78DD"/>
          </w:pPr>
          <w:r w:rsidRPr="003D58FC">
            <w:rPr>
              <w:rStyle w:val="PlaceholderText"/>
            </w:rPr>
            <w:t>[Keywords]</w:t>
          </w:r>
        </w:p>
      </w:docPartBody>
    </w:docPart>
    <w:docPart>
      <w:docPartPr>
        <w:name w:val="93D05BDA229141488837A6AFED91AD22"/>
        <w:category>
          <w:name w:val="General"/>
          <w:gallery w:val="placeholder"/>
        </w:category>
        <w:types>
          <w:type w:val="bbPlcHdr"/>
        </w:types>
        <w:behaviors>
          <w:behavior w:val="content"/>
        </w:behaviors>
        <w:guid w:val="{F93FE2E6-DCF7-4708-A580-5BF6A6ABA858}"/>
      </w:docPartPr>
      <w:docPartBody>
        <w:p w:rsidR="001A6DC2" w:rsidRDefault="001A6DC2" w:rsidP="001A6DC2">
          <w:pPr>
            <w:pStyle w:val="93D05BDA229141488837A6AFED91AD22"/>
          </w:pPr>
          <w:r w:rsidRPr="003D58FC">
            <w:rPr>
              <w:rStyle w:val="PlaceholderText"/>
            </w:rPr>
            <w:t>[Keywords]</w:t>
          </w:r>
        </w:p>
      </w:docPartBody>
    </w:docPart>
    <w:docPart>
      <w:docPartPr>
        <w:name w:val="1987FB60A6A0481B850FE2FFB4BCAB82"/>
        <w:category>
          <w:name w:val="General"/>
          <w:gallery w:val="placeholder"/>
        </w:category>
        <w:types>
          <w:type w:val="bbPlcHdr"/>
        </w:types>
        <w:behaviors>
          <w:behavior w:val="content"/>
        </w:behaviors>
        <w:guid w:val="{B6967FFF-E541-4BCD-8B52-884027B4FA45}"/>
      </w:docPartPr>
      <w:docPartBody>
        <w:p w:rsidR="001A6DC2" w:rsidRDefault="001A6DC2" w:rsidP="001A6DC2">
          <w:pPr>
            <w:pStyle w:val="1987FB60A6A0481B850FE2FFB4BCAB82"/>
          </w:pPr>
          <w:r w:rsidRPr="003D58FC">
            <w:rPr>
              <w:rStyle w:val="PlaceholderText"/>
            </w:rPr>
            <w:t>[Keywords]</w:t>
          </w:r>
        </w:p>
      </w:docPartBody>
    </w:docPart>
    <w:docPart>
      <w:docPartPr>
        <w:name w:val="3958C24B414C4EBD92555E1A2F354BB9"/>
        <w:category>
          <w:name w:val="General"/>
          <w:gallery w:val="placeholder"/>
        </w:category>
        <w:types>
          <w:type w:val="bbPlcHdr"/>
        </w:types>
        <w:behaviors>
          <w:behavior w:val="content"/>
        </w:behaviors>
        <w:guid w:val="{BBC74F2C-0369-453C-83AA-1F66EF43BF0F}"/>
      </w:docPartPr>
      <w:docPartBody>
        <w:p w:rsidR="001A6DC2" w:rsidRDefault="001A6DC2" w:rsidP="001A6DC2">
          <w:pPr>
            <w:pStyle w:val="3958C24B414C4EBD92555E1A2F354BB9"/>
          </w:pPr>
          <w:r w:rsidRPr="003D58FC">
            <w:rPr>
              <w:rStyle w:val="PlaceholderText"/>
            </w:rPr>
            <w:t>[Keywords]</w:t>
          </w:r>
        </w:p>
      </w:docPartBody>
    </w:docPart>
    <w:docPart>
      <w:docPartPr>
        <w:name w:val="DC1726DBA95F451C9C9013C698F92FBD"/>
        <w:category>
          <w:name w:val="General"/>
          <w:gallery w:val="placeholder"/>
        </w:category>
        <w:types>
          <w:type w:val="bbPlcHdr"/>
        </w:types>
        <w:behaviors>
          <w:behavior w:val="content"/>
        </w:behaviors>
        <w:guid w:val="{4EC0049E-CF08-45AC-8BCD-42297143F989}"/>
      </w:docPartPr>
      <w:docPartBody>
        <w:p w:rsidR="001A6DC2" w:rsidRDefault="001A6DC2" w:rsidP="001A6DC2">
          <w:pPr>
            <w:pStyle w:val="DC1726DBA95F451C9C9013C698F92FBD"/>
          </w:pPr>
          <w:r w:rsidRPr="003D58FC">
            <w:rPr>
              <w:rStyle w:val="PlaceholderText"/>
            </w:rPr>
            <w:t>[Keywords]</w:t>
          </w:r>
        </w:p>
      </w:docPartBody>
    </w:docPart>
    <w:docPart>
      <w:docPartPr>
        <w:name w:val="4E59CC5F8CED44DE86234AAD864AD667"/>
        <w:category>
          <w:name w:val="General"/>
          <w:gallery w:val="placeholder"/>
        </w:category>
        <w:types>
          <w:type w:val="bbPlcHdr"/>
        </w:types>
        <w:behaviors>
          <w:behavior w:val="content"/>
        </w:behaviors>
        <w:guid w:val="{BF404ACF-A4E2-4462-993F-31081110E0BF}"/>
      </w:docPartPr>
      <w:docPartBody>
        <w:p w:rsidR="001A6DC2" w:rsidRDefault="001A6DC2" w:rsidP="001A6DC2">
          <w:pPr>
            <w:pStyle w:val="4E59CC5F8CED44DE86234AAD864AD667"/>
          </w:pPr>
          <w:r w:rsidRPr="003D58FC">
            <w:rPr>
              <w:rStyle w:val="PlaceholderText"/>
            </w:rPr>
            <w:t>[Keywords]</w:t>
          </w:r>
        </w:p>
      </w:docPartBody>
    </w:docPart>
    <w:docPart>
      <w:docPartPr>
        <w:name w:val="E97D1BD499AF4913A0323ADCD2F538CB"/>
        <w:category>
          <w:name w:val="General"/>
          <w:gallery w:val="placeholder"/>
        </w:category>
        <w:types>
          <w:type w:val="bbPlcHdr"/>
        </w:types>
        <w:behaviors>
          <w:behavior w:val="content"/>
        </w:behaviors>
        <w:guid w:val="{164F351F-F03D-4475-82B3-E85E550080E4}"/>
      </w:docPartPr>
      <w:docPartBody>
        <w:p w:rsidR="001A6DC2" w:rsidRDefault="001A6DC2" w:rsidP="001A6DC2">
          <w:pPr>
            <w:pStyle w:val="E97D1BD499AF4913A0323ADCD2F538CB"/>
          </w:pPr>
          <w:r w:rsidRPr="003D58FC">
            <w:rPr>
              <w:rStyle w:val="PlaceholderText"/>
            </w:rPr>
            <w:t>[Keywords]</w:t>
          </w:r>
        </w:p>
      </w:docPartBody>
    </w:docPart>
    <w:docPart>
      <w:docPartPr>
        <w:name w:val="2A94F3BE740844819DFF11B9B2B5B7D1"/>
        <w:category>
          <w:name w:val="General"/>
          <w:gallery w:val="placeholder"/>
        </w:category>
        <w:types>
          <w:type w:val="bbPlcHdr"/>
        </w:types>
        <w:behaviors>
          <w:behavior w:val="content"/>
        </w:behaviors>
        <w:guid w:val="{5C62382C-AB0C-4342-BC41-11F34F927CF3}"/>
      </w:docPartPr>
      <w:docPartBody>
        <w:p w:rsidR="001A6DC2" w:rsidRDefault="001A6DC2" w:rsidP="001A6DC2">
          <w:pPr>
            <w:pStyle w:val="2A94F3BE740844819DFF11B9B2B5B7D1"/>
          </w:pPr>
          <w:r w:rsidRPr="003D58FC">
            <w:rPr>
              <w:rStyle w:val="PlaceholderText"/>
            </w:rPr>
            <w:t>[Keywords]</w:t>
          </w:r>
        </w:p>
      </w:docPartBody>
    </w:docPart>
    <w:docPart>
      <w:docPartPr>
        <w:name w:val="182196A3B1C54E9F8EAE36C57F2D206E"/>
        <w:category>
          <w:name w:val="General"/>
          <w:gallery w:val="placeholder"/>
        </w:category>
        <w:types>
          <w:type w:val="bbPlcHdr"/>
        </w:types>
        <w:behaviors>
          <w:behavior w:val="content"/>
        </w:behaviors>
        <w:guid w:val="{BFB50D40-E795-47BC-AFB1-68290DDF9CF6}"/>
      </w:docPartPr>
      <w:docPartBody>
        <w:p w:rsidR="001A6DC2" w:rsidRDefault="001A6DC2" w:rsidP="001A6DC2">
          <w:pPr>
            <w:pStyle w:val="182196A3B1C54E9F8EAE36C57F2D206E"/>
          </w:pPr>
          <w:r w:rsidRPr="003D58FC">
            <w:rPr>
              <w:rStyle w:val="PlaceholderText"/>
            </w:rPr>
            <w:t>[Keywords]</w:t>
          </w:r>
        </w:p>
      </w:docPartBody>
    </w:docPart>
    <w:docPart>
      <w:docPartPr>
        <w:name w:val="10133C515B74419AB42135E55055E869"/>
        <w:category>
          <w:name w:val="General"/>
          <w:gallery w:val="placeholder"/>
        </w:category>
        <w:types>
          <w:type w:val="bbPlcHdr"/>
        </w:types>
        <w:behaviors>
          <w:behavior w:val="content"/>
        </w:behaviors>
        <w:guid w:val="{0893626E-C340-4C13-ADFD-7EFADA858EF4}"/>
      </w:docPartPr>
      <w:docPartBody>
        <w:p w:rsidR="001A6DC2" w:rsidRDefault="001A6DC2" w:rsidP="001A6DC2">
          <w:pPr>
            <w:pStyle w:val="10133C515B74419AB42135E55055E869"/>
          </w:pPr>
          <w:r w:rsidRPr="003D58FC">
            <w:rPr>
              <w:rStyle w:val="PlaceholderText"/>
            </w:rPr>
            <w:t>[Keywords]</w:t>
          </w:r>
        </w:p>
      </w:docPartBody>
    </w:docPart>
    <w:docPart>
      <w:docPartPr>
        <w:name w:val="CFDA138244A34232801B2390C07E5262"/>
        <w:category>
          <w:name w:val="General"/>
          <w:gallery w:val="placeholder"/>
        </w:category>
        <w:types>
          <w:type w:val="bbPlcHdr"/>
        </w:types>
        <w:behaviors>
          <w:behavior w:val="content"/>
        </w:behaviors>
        <w:guid w:val="{CEBBFBB4-2C27-402A-807F-764A19ADCD4A}"/>
      </w:docPartPr>
      <w:docPartBody>
        <w:p w:rsidR="001A6DC2" w:rsidRDefault="001A6DC2" w:rsidP="001A6DC2">
          <w:pPr>
            <w:pStyle w:val="CFDA138244A34232801B2390C07E5262"/>
          </w:pPr>
          <w:r w:rsidRPr="003D58FC">
            <w:rPr>
              <w:rStyle w:val="PlaceholderText"/>
            </w:rPr>
            <w:t>[Keywords]</w:t>
          </w:r>
        </w:p>
      </w:docPartBody>
    </w:docPart>
    <w:docPart>
      <w:docPartPr>
        <w:name w:val="6D4446AF68EE49BF86D1D71BA95AA752"/>
        <w:category>
          <w:name w:val="General"/>
          <w:gallery w:val="placeholder"/>
        </w:category>
        <w:types>
          <w:type w:val="bbPlcHdr"/>
        </w:types>
        <w:behaviors>
          <w:behavior w:val="content"/>
        </w:behaviors>
        <w:guid w:val="{C6AADC77-ED65-468D-902D-C2464DC25001}"/>
      </w:docPartPr>
      <w:docPartBody>
        <w:p w:rsidR="001A6DC2" w:rsidRDefault="001A6DC2" w:rsidP="001A6DC2">
          <w:pPr>
            <w:pStyle w:val="6D4446AF68EE49BF86D1D71BA95AA752"/>
          </w:pPr>
          <w:r w:rsidRPr="003D58FC">
            <w:rPr>
              <w:rStyle w:val="PlaceholderText"/>
            </w:rPr>
            <w:t>[Keywords]</w:t>
          </w:r>
        </w:p>
      </w:docPartBody>
    </w:docPart>
    <w:docPart>
      <w:docPartPr>
        <w:name w:val="276594953FEC4A018AFB834C9404C114"/>
        <w:category>
          <w:name w:val="General"/>
          <w:gallery w:val="placeholder"/>
        </w:category>
        <w:types>
          <w:type w:val="bbPlcHdr"/>
        </w:types>
        <w:behaviors>
          <w:behavior w:val="content"/>
        </w:behaviors>
        <w:guid w:val="{9647D1F1-7EF4-46F4-A2BC-BDFF2EB91320}"/>
      </w:docPartPr>
      <w:docPartBody>
        <w:p w:rsidR="001A6DC2" w:rsidRDefault="001A6DC2" w:rsidP="001A6DC2">
          <w:pPr>
            <w:pStyle w:val="276594953FEC4A018AFB834C9404C114"/>
          </w:pPr>
          <w:r w:rsidRPr="003D58FC">
            <w:rPr>
              <w:rStyle w:val="PlaceholderText"/>
            </w:rPr>
            <w:t>[Keywords]</w:t>
          </w:r>
        </w:p>
      </w:docPartBody>
    </w:docPart>
    <w:docPart>
      <w:docPartPr>
        <w:name w:val="B97B4581D9D54F4AB8E89D32ECF6C894"/>
        <w:category>
          <w:name w:val="General"/>
          <w:gallery w:val="placeholder"/>
        </w:category>
        <w:types>
          <w:type w:val="bbPlcHdr"/>
        </w:types>
        <w:behaviors>
          <w:behavior w:val="content"/>
        </w:behaviors>
        <w:guid w:val="{FE703BD0-671E-4F85-A955-1EF7CE58F32F}"/>
      </w:docPartPr>
      <w:docPartBody>
        <w:p w:rsidR="001A6DC2" w:rsidRDefault="001A6DC2" w:rsidP="001A6DC2">
          <w:pPr>
            <w:pStyle w:val="B97B4581D9D54F4AB8E89D32ECF6C894"/>
          </w:pPr>
          <w:r w:rsidRPr="003D58FC">
            <w:rPr>
              <w:rStyle w:val="PlaceholderText"/>
            </w:rPr>
            <w:t>[Keywords]</w:t>
          </w:r>
        </w:p>
      </w:docPartBody>
    </w:docPart>
    <w:docPart>
      <w:docPartPr>
        <w:name w:val="70C2D453566D446586E67B4A7E828663"/>
        <w:category>
          <w:name w:val="General"/>
          <w:gallery w:val="placeholder"/>
        </w:category>
        <w:types>
          <w:type w:val="bbPlcHdr"/>
        </w:types>
        <w:behaviors>
          <w:behavior w:val="content"/>
        </w:behaviors>
        <w:guid w:val="{AEC237D4-DC15-4937-80D1-933C4E7F8E64}"/>
      </w:docPartPr>
      <w:docPartBody>
        <w:p w:rsidR="001A6DC2" w:rsidRDefault="001A6DC2" w:rsidP="001A6DC2">
          <w:pPr>
            <w:pStyle w:val="70C2D453566D446586E67B4A7E828663"/>
          </w:pPr>
          <w:r w:rsidRPr="003D58FC">
            <w:rPr>
              <w:rStyle w:val="PlaceholderText"/>
            </w:rPr>
            <w:t>[Keywords]</w:t>
          </w:r>
        </w:p>
      </w:docPartBody>
    </w:docPart>
    <w:docPart>
      <w:docPartPr>
        <w:name w:val="29822A1BB09F4F92A5C30D513D7F5EF9"/>
        <w:category>
          <w:name w:val="General"/>
          <w:gallery w:val="placeholder"/>
        </w:category>
        <w:types>
          <w:type w:val="bbPlcHdr"/>
        </w:types>
        <w:behaviors>
          <w:behavior w:val="content"/>
        </w:behaviors>
        <w:guid w:val="{E06865BD-9BDA-41D6-A048-5F1615F857A3}"/>
      </w:docPartPr>
      <w:docPartBody>
        <w:p w:rsidR="001A6DC2" w:rsidRDefault="001A6DC2" w:rsidP="001A6DC2">
          <w:pPr>
            <w:pStyle w:val="29822A1BB09F4F92A5C30D513D7F5EF9"/>
          </w:pPr>
          <w:r w:rsidRPr="003D58FC">
            <w:rPr>
              <w:rStyle w:val="PlaceholderText"/>
            </w:rPr>
            <w:t>[Keywords]</w:t>
          </w:r>
        </w:p>
      </w:docPartBody>
    </w:docPart>
    <w:docPart>
      <w:docPartPr>
        <w:name w:val="ED6DA41110134725B97FC9B716A8B6CC"/>
        <w:category>
          <w:name w:val="General"/>
          <w:gallery w:val="placeholder"/>
        </w:category>
        <w:types>
          <w:type w:val="bbPlcHdr"/>
        </w:types>
        <w:behaviors>
          <w:behavior w:val="content"/>
        </w:behaviors>
        <w:guid w:val="{2325B647-FE84-4751-945B-46D27E648061}"/>
      </w:docPartPr>
      <w:docPartBody>
        <w:p w:rsidR="001A6DC2" w:rsidRDefault="001A6DC2" w:rsidP="001A6DC2">
          <w:pPr>
            <w:pStyle w:val="ED6DA41110134725B97FC9B716A8B6CC"/>
          </w:pPr>
          <w:r w:rsidRPr="003D58FC">
            <w:rPr>
              <w:rStyle w:val="PlaceholderText"/>
            </w:rPr>
            <w:t>[Keywords]</w:t>
          </w:r>
        </w:p>
      </w:docPartBody>
    </w:docPart>
    <w:docPart>
      <w:docPartPr>
        <w:name w:val="269A27EFDE0D4D5BBA60BACB5C138E45"/>
        <w:category>
          <w:name w:val="General"/>
          <w:gallery w:val="placeholder"/>
        </w:category>
        <w:types>
          <w:type w:val="bbPlcHdr"/>
        </w:types>
        <w:behaviors>
          <w:behavior w:val="content"/>
        </w:behaviors>
        <w:guid w:val="{99CE3A70-E966-451C-A035-9AB3B56EB01A}"/>
      </w:docPartPr>
      <w:docPartBody>
        <w:p w:rsidR="001A6DC2" w:rsidRDefault="001A6DC2" w:rsidP="001A6DC2">
          <w:pPr>
            <w:pStyle w:val="269A27EFDE0D4D5BBA60BACB5C138E45"/>
          </w:pPr>
          <w:r w:rsidRPr="003D58FC">
            <w:rPr>
              <w:rStyle w:val="PlaceholderText"/>
            </w:rPr>
            <w:t>[Keywords]</w:t>
          </w:r>
        </w:p>
      </w:docPartBody>
    </w:docPart>
    <w:docPart>
      <w:docPartPr>
        <w:name w:val="FA6CE3DBF1B047BC8E9641B41F1A27F6"/>
        <w:category>
          <w:name w:val="General"/>
          <w:gallery w:val="placeholder"/>
        </w:category>
        <w:types>
          <w:type w:val="bbPlcHdr"/>
        </w:types>
        <w:behaviors>
          <w:behavior w:val="content"/>
        </w:behaviors>
        <w:guid w:val="{CE27B5E0-72D3-4C32-A4D0-BEA9507220FC}"/>
      </w:docPartPr>
      <w:docPartBody>
        <w:p w:rsidR="001A6DC2" w:rsidRDefault="001A6DC2" w:rsidP="001A6DC2">
          <w:pPr>
            <w:pStyle w:val="FA6CE3DBF1B047BC8E9641B41F1A27F6"/>
          </w:pPr>
          <w:r w:rsidRPr="003D58FC">
            <w:rPr>
              <w:rStyle w:val="PlaceholderText"/>
            </w:rPr>
            <w:t>[Keywords]</w:t>
          </w:r>
        </w:p>
      </w:docPartBody>
    </w:docPart>
    <w:docPart>
      <w:docPartPr>
        <w:name w:val="EF4CB7426AC64DBAA910D3BB96BAEC83"/>
        <w:category>
          <w:name w:val="General"/>
          <w:gallery w:val="placeholder"/>
        </w:category>
        <w:types>
          <w:type w:val="bbPlcHdr"/>
        </w:types>
        <w:behaviors>
          <w:behavior w:val="content"/>
        </w:behaviors>
        <w:guid w:val="{215A6B81-395C-4D4D-ADA1-136CDF6010A9}"/>
      </w:docPartPr>
      <w:docPartBody>
        <w:p w:rsidR="001A6DC2" w:rsidRDefault="001A6DC2" w:rsidP="001A6DC2">
          <w:pPr>
            <w:pStyle w:val="EF4CB7426AC64DBAA910D3BB96BAEC83"/>
          </w:pPr>
          <w:r w:rsidRPr="003D58FC">
            <w:rPr>
              <w:rStyle w:val="PlaceholderText"/>
            </w:rPr>
            <w:t>[Keywords]</w:t>
          </w:r>
        </w:p>
      </w:docPartBody>
    </w:docPart>
    <w:docPart>
      <w:docPartPr>
        <w:name w:val="55DFB3C7E3FB457DBE5047467D0929E7"/>
        <w:category>
          <w:name w:val="General"/>
          <w:gallery w:val="placeholder"/>
        </w:category>
        <w:types>
          <w:type w:val="bbPlcHdr"/>
        </w:types>
        <w:behaviors>
          <w:behavior w:val="content"/>
        </w:behaviors>
        <w:guid w:val="{75EC12BB-CEF4-4A7D-A0C8-5B71455CFD95}"/>
      </w:docPartPr>
      <w:docPartBody>
        <w:p w:rsidR="001A6DC2" w:rsidRDefault="001A6DC2" w:rsidP="001A6DC2">
          <w:pPr>
            <w:pStyle w:val="55DFB3C7E3FB457DBE5047467D0929E7"/>
          </w:pPr>
          <w:r w:rsidRPr="003D58FC">
            <w:rPr>
              <w:rStyle w:val="PlaceholderText"/>
            </w:rPr>
            <w:t>[Keywords]</w:t>
          </w:r>
        </w:p>
      </w:docPartBody>
    </w:docPart>
    <w:docPart>
      <w:docPartPr>
        <w:name w:val="021CA84663A647D3BC18BAD97CF5C9C7"/>
        <w:category>
          <w:name w:val="General"/>
          <w:gallery w:val="placeholder"/>
        </w:category>
        <w:types>
          <w:type w:val="bbPlcHdr"/>
        </w:types>
        <w:behaviors>
          <w:behavior w:val="content"/>
        </w:behaviors>
        <w:guid w:val="{08CBAA54-39A1-4EC2-B795-19BAC4FB3C12}"/>
      </w:docPartPr>
      <w:docPartBody>
        <w:p w:rsidR="001A6DC2" w:rsidRDefault="001A6DC2" w:rsidP="001A6DC2">
          <w:pPr>
            <w:pStyle w:val="021CA84663A647D3BC18BAD97CF5C9C7"/>
          </w:pPr>
          <w:r w:rsidRPr="003D58FC">
            <w:rPr>
              <w:rStyle w:val="PlaceholderText"/>
            </w:rPr>
            <w:t>[Keywords]</w:t>
          </w:r>
        </w:p>
      </w:docPartBody>
    </w:docPart>
    <w:docPart>
      <w:docPartPr>
        <w:name w:val="0C53C8A952E6402EB1DD674252FF5080"/>
        <w:category>
          <w:name w:val="General"/>
          <w:gallery w:val="placeholder"/>
        </w:category>
        <w:types>
          <w:type w:val="bbPlcHdr"/>
        </w:types>
        <w:behaviors>
          <w:behavior w:val="content"/>
        </w:behaviors>
        <w:guid w:val="{3B05DFFB-59AD-4184-B068-C5C086D263A0}"/>
      </w:docPartPr>
      <w:docPartBody>
        <w:p w:rsidR="001A6DC2" w:rsidRDefault="001A6DC2" w:rsidP="001A6DC2">
          <w:pPr>
            <w:pStyle w:val="0C53C8A952E6402EB1DD674252FF5080"/>
          </w:pPr>
          <w:r w:rsidRPr="003D58FC">
            <w:rPr>
              <w:rStyle w:val="PlaceholderText"/>
            </w:rPr>
            <w:t>[Keywords]</w:t>
          </w:r>
        </w:p>
      </w:docPartBody>
    </w:docPart>
    <w:docPart>
      <w:docPartPr>
        <w:name w:val="DAB2DBA6BF7C49148A0E6253D49EABBB"/>
        <w:category>
          <w:name w:val="General"/>
          <w:gallery w:val="placeholder"/>
        </w:category>
        <w:types>
          <w:type w:val="bbPlcHdr"/>
        </w:types>
        <w:behaviors>
          <w:behavior w:val="content"/>
        </w:behaviors>
        <w:guid w:val="{891C0815-4A33-49B3-9218-C04B944645A9}"/>
      </w:docPartPr>
      <w:docPartBody>
        <w:p w:rsidR="001A6DC2" w:rsidRDefault="001A6DC2" w:rsidP="001A6DC2">
          <w:pPr>
            <w:pStyle w:val="DAB2DBA6BF7C49148A0E6253D49EABBB"/>
          </w:pPr>
          <w:r w:rsidRPr="003D58FC">
            <w:rPr>
              <w:rStyle w:val="PlaceholderText"/>
            </w:rPr>
            <w:t>[Keywords]</w:t>
          </w:r>
        </w:p>
      </w:docPartBody>
    </w:docPart>
    <w:docPart>
      <w:docPartPr>
        <w:name w:val="9E84379141A94CE0AA7434134B6E8AC7"/>
        <w:category>
          <w:name w:val="General"/>
          <w:gallery w:val="placeholder"/>
        </w:category>
        <w:types>
          <w:type w:val="bbPlcHdr"/>
        </w:types>
        <w:behaviors>
          <w:behavior w:val="content"/>
        </w:behaviors>
        <w:guid w:val="{7CF452BF-4081-451B-B300-760DCD2241B0}"/>
      </w:docPartPr>
      <w:docPartBody>
        <w:p w:rsidR="001A6DC2" w:rsidRDefault="001A6DC2" w:rsidP="001A6DC2">
          <w:pPr>
            <w:pStyle w:val="9E84379141A94CE0AA7434134B6E8AC7"/>
          </w:pPr>
          <w:r w:rsidRPr="003D58FC">
            <w:rPr>
              <w:rStyle w:val="PlaceholderText"/>
            </w:rPr>
            <w:t>[Keywords]</w:t>
          </w:r>
        </w:p>
      </w:docPartBody>
    </w:docPart>
    <w:docPart>
      <w:docPartPr>
        <w:name w:val="DC05A0B808AD4A798D056E7C1F640AD5"/>
        <w:category>
          <w:name w:val="General"/>
          <w:gallery w:val="placeholder"/>
        </w:category>
        <w:types>
          <w:type w:val="bbPlcHdr"/>
        </w:types>
        <w:behaviors>
          <w:behavior w:val="content"/>
        </w:behaviors>
        <w:guid w:val="{DBA03745-DDDF-4691-A1EE-BED6E3F57D99}"/>
      </w:docPartPr>
      <w:docPartBody>
        <w:p w:rsidR="001A6DC2" w:rsidRDefault="001A6DC2" w:rsidP="001A6DC2">
          <w:pPr>
            <w:pStyle w:val="DC05A0B808AD4A798D056E7C1F640AD5"/>
          </w:pPr>
          <w:r w:rsidRPr="003D58FC">
            <w:rPr>
              <w:rStyle w:val="PlaceholderText"/>
            </w:rPr>
            <w:t>[Keywords]</w:t>
          </w:r>
        </w:p>
      </w:docPartBody>
    </w:docPart>
    <w:docPart>
      <w:docPartPr>
        <w:name w:val="04929E525C5146E48FBA90216FD9C77A"/>
        <w:category>
          <w:name w:val="General"/>
          <w:gallery w:val="placeholder"/>
        </w:category>
        <w:types>
          <w:type w:val="bbPlcHdr"/>
        </w:types>
        <w:behaviors>
          <w:behavior w:val="content"/>
        </w:behaviors>
        <w:guid w:val="{4EC0C9D3-1E98-49BC-8C7F-B0EBB9872B5A}"/>
      </w:docPartPr>
      <w:docPartBody>
        <w:p w:rsidR="001A6DC2" w:rsidRDefault="001A6DC2" w:rsidP="001A6DC2">
          <w:pPr>
            <w:pStyle w:val="04929E525C5146E48FBA90216FD9C77A"/>
          </w:pPr>
          <w:r w:rsidRPr="003D58FC">
            <w:rPr>
              <w:rStyle w:val="PlaceholderText"/>
            </w:rPr>
            <w:t>[Keywords]</w:t>
          </w:r>
        </w:p>
      </w:docPartBody>
    </w:docPart>
    <w:docPart>
      <w:docPartPr>
        <w:name w:val="6D59299FDEC3407B8A7A983ECA9187D2"/>
        <w:category>
          <w:name w:val="General"/>
          <w:gallery w:val="placeholder"/>
        </w:category>
        <w:types>
          <w:type w:val="bbPlcHdr"/>
        </w:types>
        <w:behaviors>
          <w:behavior w:val="content"/>
        </w:behaviors>
        <w:guid w:val="{9159E97D-D200-4E69-871E-019071A06F32}"/>
      </w:docPartPr>
      <w:docPartBody>
        <w:p w:rsidR="001A6DC2" w:rsidRDefault="001A6DC2" w:rsidP="001A6DC2">
          <w:pPr>
            <w:pStyle w:val="6D59299FDEC3407B8A7A983ECA9187D2"/>
          </w:pPr>
          <w:r w:rsidRPr="003D58FC">
            <w:rPr>
              <w:rStyle w:val="PlaceholderText"/>
            </w:rPr>
            <w:t>[Keywords]</w:t>
          </w:r>
        </w:p>
      </w:docPartBody>
    </w:docPart>
    <w:docPart>
      <w:docPartPr>
        <w:name w:val="47C79442F5AA4ABF928681D8EA6ED52B"/>
        <w:category>
          <w:name w:val="General"/>
          <w:gallery w:val="placeholder"/>
        </w:category>
        <w:types>
          <w:type w:val="bbPlcHdr"/>
        </w:types>
        <w:behaviors>
          <w:behavior w:val="content"/>
        </w:behaviors>
        <w:guid w:val="{067BCF52-D023-42FF-833C-151304C00540}"/>
      </w:docPartPr>
      <w:docPartBody>
        <w:p w:rsidR="001A6DC2" w:rsidRDefault="001A6DC2" w:rsidP="001A6DC2">
          <w:pPr>
            <w:pStyle w:val="47C79442F5AA4ABF928681D8EA6ED52B"/>
          </w:pPr>
          <w:r w:rsidRPr="003D58FC">
            <w:rPr>
              <w:rStyle w:val="PlaceholderText"/>
            </w:rPr>
            <w:t>[Keywords]</w:t>
          </w:r>
        </w:p>
      </w:docPartBody>
    </w:docPart>
    <w:docPart>
      <w:docPartPr>
        <w:name w:val="506D7D850AEB48B8AFA1130A162BFC14"/>
        <w:category>
          <w:name w:val="General"/>
          <w:gallery w:val="placeholder"/>
        </w:category>
        <w:types>
          <w:type w:val="bbPlcHdr"/>
        </w:types>
        <w:behaviors>
          <w:behavior w:val="content"/>
        </w:behaviors>
        <w:guid w:val="{D36C27E7-D9C5-434A-8B38-1CB33F8EFA0D}"/>
      </w:docPartPr>
      <w:docPartBody>
        <w:p w:rsidR="001A6DC2" w:rsidRDefault="001A6DC2" w:rsidP="001A6DC2">
          <w:pPr>
            <w:pStyle w:val="506D7D850AEB48B8AFA1130A162BFC14"/>
          </w:pPr>
          <w:r w:rsidRPr="003D58FC">
            <w:rPr>
              <w:rStyle w:val="PlaceholderText"/>
            </w:rPr>
            <w:t>[Keywords]</w:t>
          </w:r>
        </w:p>
      </w:docPartBody>
    </w:docPart>
    <w:docPart>
      <w:docPartPr>
        <w:name w:val="D9B2825689F94EBD84403B46C74294A5"/>
        <w:category>
          <w:name w:val="General"/>
          <w:gallery w:val="placeholder"/>
        </w:category>
        <w:types>
          <w:type w:val="bbPlcHdr"/>
        </w:types>
        <w:behaviors>
          <w:behavior w:val="content"/>
        </w:behaviors>
        <w:guid w:val="{9250927E-B0C2-4A1C-B4C2-C88381F217D2}"/>
      </w:docPartPr>
      <w:docPartBody>
        <w:p w:rsidR="001A6DC2" w:rsidRDefault="001A6DC2" w:rsidP="001A6DC2">
          <w:pPr>
            <w:pStyle w:val="D9B2825689F94EBD84403B46C74294A5"/>
          </w:pPr>
          <w:r w:rsidRPr="003D58FC">
            <w:rPr>
              <w:rStyle w:val="PlaceholderText"/>
            </w:rPr>
            <w:t>[Keywords]</w:t>
          </w:r>
        </w:p>
      </w:docPartBody>
    </w:docPart>
    <w:docPart>
      <w:docPartPr>
        <w:name w:val="F2A5F32C958D4F87B3ED797FD2015840"/>
        <w:category>
          <w:name w:val="General"/>
          <w:gallery w:val="placeholder"/>
        </w:category>
        <w:types>
          <w:type w:val="bbPlcHdr"/>
        </w:types>
        <w:behaviors>
          <w:behavior w:val="content"/>
        </w:behaviors>
        <w:guid w:val="{6D12169D-3EFC-43A4-A3C0-D4472A603F6E}"/>
      </w:docPartPr>
      <w:docPartBody>
        <w:p w:rsidR="001A6DC2" w:rsidRDefault="001A6DC2" w:rsidP="001A6DC2">
          <w:pPr>
            <w:pStyle w:val="F2A5F32C958D4F87B3ED797FD2015840"/>
          </w:pPr>
          <w:r w:rsidRPr="003D58FC">
            <w:rPr>
              <w:rStyle w:val="PlaceholderText"/>
            </w:rPr>
            <w:t>[Keywords]</w:t>
          </w:r>
        </w:p>
      </w:docPartBody>
    </w:docPart>
    <w:docPart>
      <w:docPartPr>
        <w:name w:val="78200D0A3201423FB8EAC15C6C913C7B"/>
        <w:category>
          <w:name w:val="General"/>
          <w:gallery w:val="placeholder"/>
        </w:category>
        <w:types>
          <w:type w:val="bbPlcHdr"/>
        </w:types>
        <w:behaviors>
          <w:behavior w:val="content"/>
        </w:behaviors>
        <w:guid w:val="{8161E562-C9B0-415F-93BD-031DBFFEA116}"/>
      </w:docPartPr>
      <w:docPartBody>
        <w:p w:rsidR="001A6DC2" w:rsidRDefault="001A6DC2" w:rsidP="001A6DC2">
          <w:pPr>
            <w:pStyle w:val="78200D0A3201423FB8EAC15C6C913C7B"/>
          </w:pPr>
          <w:r w:rsidRPr="003D58FC">
            <w:rPr>
              <w:rStyle w:val="PlaceholderText"/>
            </w:rPr>
            <w:t>[Keywords]</w:t>
          </w:r>
        </w:p>
      </w:docPartBody>
    </w:docPart>
    <w:docPart>
      <w:docPartPr>
        <w:name w:val="1BA31D1726684BE49A478BEE8B56FC06"/>
        <w:category>
          <w:name w:val="General"/>
          <w:gallery w:val="placeholder"/>
        </w:category>
        <w:types>
          <w:type w:val="bbPlcHdr"/>
        </w:types>
        <w:behaviors>
          <w:behavior w:val="content"/>
        </w:behaviors>
        <w:guid w:val="{F90433FC-C74A-4AA6-AA40-8374028443D8}"/>
      </w:docPartPr>
      <w:docPartBody>
        <w:p w:rsidR="001A6DC2" w:rsidRDefault="001A6DC2" w:rsidP="001A6DC2">
          <w:pPr>
            <w:pStyle w:val="1BA31D1726684BE49A478BEE8B56FC06"/>
          </w:pPr>
          <w:r w:rsidRPr="003D58FC">
            <w:rPr>
              <w:rStyle w:val="PlaceholderText"/>
            </w:rPr>
            <w:t>[Keywords]</w:t>
          </w:r>
        </w:p>
      </w:docPartBody>
    </w:docPart>
    <w:docPart>
      <w:docPartPr>
        <w:name w:val="88F73C238E954A229533631D9DB5B96F"/>
        <w:category>
          <w:name w:val="General"/>
          <w:gallery w:val="placeholder"/>
        </w:category>
        <w:types>
          <w:type w:val="bbPlcHdr"/>
        </w:types>
        <w:behaviors>
          <w:behavior w:val="content"/>
        </w:behaviors>
        <w:guid w:val="{4EFED9C1-84D4-4E82-ACB1-22DE8605205A}"/>
      </w:docPartPr>
      <w:docPartBody>
        <w:p w:rsidR="001A6DC2" w:rsidRDefault="001A6DC2" w:rsidP="001A6DC2">
          <w:pPr>
            <w:pStyle w:val="88F73C238E954A229533631D9DB5B96F"/>
          </w:pPr>
          <w:r w:rsidRPr="003D58FC">
            <w:rPr>
              <w:rStyle w:val="PlaceholderText"/>
            </w:rPr>
            <w:t>[Keywords]</w:t>
          </w:r>
        </w:p>
      </w:docPartBody>
    </w:docPart>
    <w:docPart>
      <w:docPartPr>
        <w:name w:val="B22B9E5BF8314A089804D53BEB9E7482"/>
        <w:category>
          <w:name w:val="General"/>
          <w:gallery w:val="placeholder"/>
        </w:category>
        <w:types>
          <w:type w:val="bbPlcHdr"/>
        </w:types>
        <w:behaviors>
          <w:behavior w:val="content"/>
        </w:behaviors>
        <w:guid w:val="{44BB89A5-77D2-412C-804B-03C6E12C61AC}"/>
      </w:docPartPr>
      <w:docPartBody>
        <w:p w:rsidR="001A6DC2" w:rsidRDefault="001A6DC2" w:rsidP="001A6DC2">
          <w:pPr>
            <w:pStyle w:val="B22B9E5BF8314A089804D53BEB9E7482"/>
          </w:pPr>
          <w:r w:rsidRPr="003D58FC">
            <w:rPr>
              <w:rStyle w:val="PlaceholderText"/>
            </w:rPr>
            <w:t>[Keywords]</w:t>
          </w:r>
        </w:p>
      </w:docPartBody>
    </w:docPart>
    <w:docPart>
      <w:docPartPr>
        <w:name w:val="FA01C2A4B2C44807A466F2B950A01B7D"/>
        <w:category>
          <w:name w:val="General"/>
          <w:gallery w:val="placeholder"/>
        </w:category>
        <w:types>
          <w:type w:val="bbPlcHdr"/>
        </w:types>
        <w:behaviors>
          <w:behavior w:val="content"/>
        </w:behaviors>
        <w:guid w:val="{1571F725-9BAE-41FA-B5F6-A3B21140FF4C}"/>
      </w:docPartPr>
      <w:docPartBody>
        <w:p w:rsidR="001A6DC2" w:rsidRDefault="001A6DC2" w:rsidP="001A6DC2">
          <w:pPr>
            <w:pStyle w:val="FA01C2A4B2C44807A466F2B950A01B7D"/>
          </w:pPr>
          <w:r w:rsidRPr="003D58FC">
            <w:rPr>
              <w:rStyle w:val="PlaceholderText"/>
            </w:rPr>
            <w:t>[Keywords]</w:t>
          </w:r>
        </w:p>
      </w:docPartBody>
    </w:docPart>
    <w:docPart>
      <w:docPartPr>
        <w:name w:val="B9AE1F0DB6E6479095ECF6C8C1C8D3FA"/>
        <w:category>
          <w:name w:val="General"/>
          <w:gallery w:val="placeholder"/>
        </w:category>
        <w:types>
          <w:type w:val="bbPlcHdr"/>
        </w:types>
        <w:behaviors>
          <w:behavior w:val="content"/>
        </w:behaviors>
        <w:guid w:val="{809288A4-54F4-4E33-B978-D47C2D3240F1}"/>
      </w:docPartPr>
      <w:docPartBody>
        <w:p w:rsidR="001A6DC2" w:rsidRDefault="001A6DC2" w:rsidP="001A6DC2">
          <w:pPr>
            <w:pStyle w:val="B9AE1F0DB6E6479095ECF6C8C1C8D3FA"/>
          </w:pPr>
          <w:r w:rsidRPr="003D58FC">
            <w:rPr>
              <w:rStyle w:val="PlaceholderText"/>
            </w:rPr>
            <w:t>[Keywords]</w:t>
          </w:r>
        </w:p>
      </w:docPartBody>
    </w:docPart>
    <w:docPart>
      <w:docPartPr>
        <w:name w:val="D396FF43357242BF8290D6274C03D730"/>
        <w:category>
          <w:name w:val="General"/>
          <w:gallery w:val="placeholder"/>
        </w:category>
        <w:types>
          <w:type w:val="bbPlcHdr"/>
        </w:types>
        <w:behaviors>
          <w:behavior w:val="content"/>
        </w:behaviors>
        <w:guid w:val="{D208D883-6B0D-49F3-B463-DFE278A3F76F}"/>
      </w:docPartPr>
      <w:docPartBody>
        <w:p w:rsidR="001A6DC2" w:rsidRDefault="001A6DC2" w:rsidP="001A6DC2">
          <w:pPr>
            <w:pStyle w:val="D396FF43357242BF8290D6274C03D730"/>
          </w:pPr>
          <w:r w:rsidRPr="003D58FC">
            <w:rPr>
              <w:rStyle w:val="PlaceholderText"/>
            </w:rPr>
            <w:t>[Keywords]</w:t>
          </w:r>
        </w:p>
      </w:docPartBody>
    </w:docPart>
    <w:docPart>
      <w:docPartPr>
        <w:name w:val="C14AF6DF6B684E9E8924F44A7D3F45DC"/>
        <w:category>
          <w:name w:val="General"/>
          <w:gallery w:val="placeholder"/>
        </w:category>
        <w:types>
          <w:type w:val="bbPlcHdr"/>
        </w:types>
        <w:behaviors>
          <w:behavior w:val="content"/>
        </w:behaviors>
        <w:guid w:val="{D2F863B0-27B9-4577-B2A9-BEB182A5C09A}"/>
      </w:docPartPr>
      <w:docPartBody>
        <w:p w:rsidR="001A6DC2" w:rsidRDefault="001A6DC2" w:rsidP="001A6DC2">
          <w:pPr>
            <w:pStyle w:val="C14AF6DF6B684E9E8924F44A7D3F45DC"/>
          </w:pPr>
          <w:r w:rsidRPr="003D58FC">
            <w:rPr>
              <w:rStyle w:val="PlaceholderText"/>
            </w:rPr>
            <w:t>[Keywords]</w:t>
          </w:r>
        </w:p>
      </w:docPartBody>
    </w:docPart>
    <w:docPart>
      <w:docPartPr>
        <w:name w:val="F9E99524FBD843839CFC68FF7BD89529"/>
        <w:category>
          <w:name w:val="General"/>
          <w:gallery w:val="placeholder"/>
        </w:category>
        <w:types>
          <w:type w:val="bbPlcHdr"/>
        </w:types>
        <w:behaviors>
          <w:behavior w:val="content"/>
        </w:behaviors>
        <w:guid w:val="{206522C4-AAA7-4386-B22A-C93B7D263A17}"/>
      </w:docPartPr>
      <w:docPartBody>
        <w:p w:rsidR="001A6DC2" w:rsidRDefault="001A6DC2" w:rsidP="001A6DC2">
          <w:pPr>
            <w:pStyle w:val="F9E99524FBD843839CFC68FF7BD89529"/>
          </w:pPr>
          <w:r w:rsidRPr="003D58FC">
            <w:rPr>
              <w:rStyle w:val="PlaceholderText"/>
            </w:rPr>
            <w:t>[Keywords]</w:t>
          </w:r>
        </w:p>
      </w:docPartBody>
    </w:docPart>
    <w:docPart>
      <w:docPartPr>
        <w:name w:val="12409FE842114B1A895E16896263F1D3"/>
        <w:category>
          <w:name w:val="General"/>
          <w:gallery w:val="placeholder"/>
        </w:category>
        <w:types>
          <w:type w:val="bbPlcHdr"/>
        </w:types>
        <w:behaviors>
          <w:behavior w:val="content"/>
        </w:behaviors>
        <w:guid w:val="{7D43B582-FF42-4B8E-B302-628E750089E9}"/>
      </w:docPartPr>
      <w:docPartBody>
        <w:p w:rsidR="001A6DC2" w:rsidRDefault="001A6DC2" w:rsidP="001A6DC2">
          <w:pPr>
            <w:pStyle w:val="12409FE842114B1A895E16896263F1D3"/>
          </w:pPr>
          <w:r w:rsidRPr="003D58FC">
            <w:rPr>
              <w:rStyle w:val="PlaceholderText"/>
            </w:rPr>
            <w:t>[Keywords]</w:t>
          </w:r>
        </w:p>
      </w:docPartBody>
    </w:docPart>
    <w:docPart>
      <w:docPartPr>
        <w:name w:val="5E045B9F128749858D015F07F0602636"/>
        <w:category>
          <w:name w:val="General"/>
          <w:gallery w:val="placeholder"/>
        </w:category>
        <w:types>
          <w:type w:val="bbPlcHdr"/>
        </w:types>
        <w:behaviors>
          <w:behavior w:val="content"/>
        </w:behaviors>
        <w:guid w:val="{4F8167D2-F363-4CDB-974E-7F47C4539050}"/>
      </w:docPartPr>
      <w:docPartBody>
        <w:p w:rsidR="001A6DC2" w:rsidRDefault="001A6DC2" w:rsidP="001A6DC2">
          <w:pPr>
            <w:pStyle w:val="5E045B9F128749858D015F07F0602636"/>
          </w:pPr>
          <w:r w:rsidRPr="003D58FC">
            <w:rPr>
              <w:rStyle w:val="PlaceholderText"/>
            </w:rPr>
            <w:t>[Keywords]</w:t>
          </w:r>
        </w:p>
      </w:docPartBody>
    </w:docPart>
    <w:docPart>
      <w:docPartPr>
        <w:name w:val="9EC7A7297FE74ADCACBB5EE6129D9F9A"/>
        <w:category>
          <w:name w:val="General"/>
          <w:gallery w:val="placeholder"/>
        </w:category>
        <w:types>
          <w:type w:val="bbPlcHdr"/>
        </w:types>
        <w:behaviors>
          <w:behavior w:val="content"/>
        </w:behaviors>
        <w:guid w:val="{0106B13D-78E9-42FE-94EC-E68C7C3B618A}"/>
      </w:docPartPr>
      <w:docPartBody>
        <w:p w:rsidR="001A6DC2" w:rsidRDefault="001A6DC2" w:rsidP="001A6DC2">
          <w:pPr>
            <w:pStyle w:val="9EC7A7297FE74ADCACBB5EE6129D9F9A"/>
          </w:pPr>
          <w:r w:rsidRPr="003D58FC">
            <w:rPr>
              <w:rStyle w:val="PlaceholderText"/>
            </w:rPr>
            <w:t>[Keywords]</w:t>
          </w:r>
        </w:p>
      </w:docPartBody>
    </w:docPart>
    <w:docPart>
      <w:docPartPr>
        <w:name w:val="7C06BB615DF64602AB58484E532C495E"/>
        <w:category>
          <w:name w:val="General"/>
          <w:gallery w:val="placeholder"/>
        </w:category>
        <w:types>
          <w:type w:val="bbPlcHdr"/>
        </w:types>
        <w:behaviors>
          <w:behavior w:val="content"/>
        </w:behaviors>
        <w:guid w:val="{4F2B1276-4928-4A43-9DA8-F3EF0E3F5FBF}"/>
      </w:docPartPr>
      <w:docPartBody>
        <w:p w:rsidR="001A6DC2" w:rsidRDefault="001A6DC2" w:rsidP="001A6DC2">
          <w:pPr>
            <w:pStyle w:val="7C06BB615DF64602AB58484E532C495E"/>
          </w:pPr>
          <w:r w:rsidRPr="003D58FC">
            <w:rPr>
              <w:rStyle w:val="PlaceholderText"/>
            </w:rPr>
            <w:t>[Keywords]</w:t>
          </w:r>
        </w:p>
      </w:docPartBody>
    </w:docPart>
    <w:docPart>
      <w:docPartPr>
        <w:name w:val="A1417DBBD0474A67A85F6045DCE56E1E"/>
        <w:category>
          <w:name w:val="General"/>
          <w:gallery w:val="placeholder"/>
        </w:category>
        <w:types>
          <w:type w:val="bbPlcHdr"/>
        </w:types>
        <w:behaviors>
          <w:behavior w:val="content"/>
        </w:behaviors>
        <w:guid w:val="{2C8BCDD8-F6E3-4A1B-A42E-4E5597719D5E}"/>
      </w:docPartPr>
      <w:docPartBody>
        <w:p w:rsidR="001A6DC2" w:rsidRDefault="001A6DC2" w:rsidP="001A6DC2">
          <w:pPr>
            <w:pStyle w:val="A1417DBBD0474A67A85F6045DCE56E1E"/>
          </w:pPr>
          <w:r w:rsidRPr="003D58FC">
            <w:rPr>
              <w:rStyle w:val="PlaceholderText"/>
            </w:rPr>
            <w:t>[Keywords]</w:t>
          </w:r>
        </w:p>
      </w:docPartBody>
    </w:docPart>
    <w:docPart>
      <w:docPartPr>
        <w:name w:val="9F630716A9444874A3417C50CF3B198F"/>
        <w:category>
          <w:name w:val="General"/>
          <w:gallery w:val="placeholder"/>
        </w:category>
        <w:types>
          <w:type w:val="bbPlcHdr"/>
        </w:types>
        <w:behaviors>
          <w:behavior w:val="content"/>
        </w:behaviors>
        <w:guid w:val="{FED21049-87CE-4889-A059-4C4DA55A4B8D}"/>
      </w:docPartPr>
      <w:docPartBody>
        <w:p w:rsidR="001A6DC2" w:rsidRDefault="001A6DC2" w:rsidP="001A6DC2">
          <w:pPr>
            <w:pStyle w:val="9F630716A9444874A3417C50CF3B198F"/>
          </w:pPr>
          <w:r w:rsidRPr="003D58FC">
            <w:rPr>
              <w:rStyle w:val="PlaceholderText"/>
            </w:rPr>
            <w:t>[Keywords]</w:t>
          </w:r>
        </w:p>
      </w:docPartBody>
    </w:docPart>
    <w:docPart>
      <w:docPartPr>
        <w:name w:val="34FFDFAE4C594BB19D70124846F08D39"/>
        <w:category>
          <w:name w:val="General"/>
          <w:gallery w:val="placeholder"/>
        </w:category>
        <w:types>
          <w:type w:val="bbPlcHdr"/>
        </w:types>
        <w:behaviors>
          <w:behavior w:val="content"/>
        </w:behaviors>
        <w:guid w:val="{DC02F279-36AA-4CA0-A78F-1E2E6B713247}"/>
      </w:docPartPr>
      <w:docPartBody>
        <w:p w:rsidR="001A6DC2" w:rsidRDefault="001A6DC2" w:rsidP="001A6DC2">
          <w:pPr>
            <w:pStyle w:val="34FFDFAE4C594BB19D70124846F08D39"/>
          </w:pPr>
          <w:r w:rsidRPr="003D58FC">
            <w:rPr>
              <w:rStyle w:val="PlaceholderText"/>
            </w:rPr>
            <w:t>[Keywords]</w:t>
          </w:r>
        </w:p>
      </w:docPartBody>
    </w:docPart>
    <w:docPart>
      <w:docPartPr>
        <w:name w:val="F80273D04EA24AC1A4339D2C3F319C5F"/>
        <w:category>
          <w:name w:val="General"/>
          <w:gallery w:val="placeholder"/>
        </w:category>
        <w:types>
          <w:type w:val="bbPlcHdr"/>
        </w:types>
        <w:behaviors>
          <w:behavior w:val="content"/>
        </w:behaviors>
        <w:guid w:val="{41FAB369-4BD1-4FBA-8395-FB76D443E041}"/>
      </w:docPartPr>
      <w:docPartBody>
        <w:p w:rsidR="001A6DC2" w:rsidRDefault="001A6DC2" w:rsidP="001A6DC2">
          <w:pPr>
            <w:pStyle w:val="F80273D04EA24AC1A4339D2C3F319C5F"/>
          </w:pPr>
          <w:r w:rsidRPr="003D58FC">
            <w:rPr>
              <w:rStyle w:val="PlaceholderText"/>
            </w:rPr>
            <w:t>[Keywords]</w:t>
          </w:r>
        </w:p>
      </w:docPartBody>
    </w:docPart>
    <w:docPart>
      <w:docPartPr>
        <w:name w:val="BA41B331000247E5B4D037E4A78F821D"/>
        <w:category>
          <w:name w:val="General"/>
          <w:gallery w:val="placeholder"/>
        </w:category>
        <w:types>
          <w:type w:val="bbPlcHdr"/>
        </w:types>
        <w:behaviors>
          <w:behavior w:val="content"/>
        </w:behaviors>
        <w:guid w:val="{007DDD2F-AFE9-4954-8AC2-8961EDFC885B}"/>
      </w:docPartPr>
      <w:docPartBody>
        <w:p w:rsidR="001A6DC2" w:rsidRDefault="001A6DC2" w:rsidP="001A6DC2">
          <w:pPr>
            <w:pStyle w:val="BA41B331000247E5B4D037E4A78F821D"/>
          </w:pPr>
          <w:r w:rsidRPr="003D58FC">
            <w:rPr>
              <w:rStyle w:val="PlaceholderText"/>
            </w:rPr>
            <w:t>[Keywords]</w:t>
          </w:r>
        </w:p>
      </w:docPartBody>
    </w:docPart>
    <w:docPart>
      <w:docPartPr>
        <w:name w:val="A8C08EC65D2F45DD8FDAAE7DED7CD986"/>
        <w:category>
          <w:name w:val="General"/>
          <w:gallery w:val="placeholder"/>
        </w:category>
        <w:types>
          <w:type w:val="bbPlcHdr"/>
        </w:types>
        <w:behaviors>
          <w:behavior w:val="content"/>
        </w:behaviors>
        <w:guid w:val="{D396395D-83F5-40AB-92E1-9D6EFECA9AAD}"/>
      </w:docPartPr>
      <w:docPartBody>
        <w:p w:rsidR="001A6DC2" w:rsidRDefault="001A6DC2" w:rsidP="001A6DC2">
          <w:pPr>
            <w:pStyle w:val="A8C08EC65D2F45DD8FDAAE7DED7CD986"/>
          </w:pPr>
          <w:r w:rsidRPr="003D58FC">
            <w:rPr>
              <w:rStyle w:val="PlaceholderText"/>
            </w:rPr>
            <w:t>[Keywords]</w:t>
          </w:r>
        </w:p>
      </w:docPartBody>
    </w:docPart>
    <w:docPart>
      <w:docPartPr>
        <w:name w:val="F84E79FABA7641AD90B5E9C62D7E8D6D"/>
        <w:category>
          <w:name w:val="General"/>
          <w:gallery w:val="placeholder"/>
        </w:category>
        <w:types>
          <w:type w:val="bbPlcHdr"/>
        </w:types>
        <w:behaviors>
          <w:behavior w:val="content"/>
        </w:behaviors>
        <w:guid w:val="{9F10AFEF-8D37-4724-9399-2FAB0C519593}"/>
      </w:docPartPr>
      <w:docPartBody>
        <w:p w:rsidR="001A6DC2" w:rsidRDefault="001A6DC2" w:rsidP="001A6DC2">
          <w:pPr>
            <w:pStyle w:val="F84E79FABA7641AD90B5E9C62D7E8D6D"/>
          </w:pPr>
          <w:r w:rsidRPr="003D58FC">
            <w:rPr>
              <w:rStyle w:val="PlaceholderText"/>
            </w:rPr>
            <w:t>[Keywords]</w:t>
          </w:r>
        </w:p>
      </w:docPartBody>
    </w:docPart>
    <w:docPart>
      <w:docPartPr>
        <w:name w:val="CC3E3ABE1AAF426699A679922524732E"/>
        <w:category>
          <w:name w:val="General"/>
          <w:gallery w:val="placeholder"/>
        </w:category>
        <w:types>
          <w:type w:val="bbPlcHdr"/>
        </w:types>
        <w:behaviors>
          <w:behavior w:val="content"/>
        </w:behaviors>
        <w:guid w:val="{95EDF25E-9342-4684-8BBE-0587F2D2CFD0}"/>
      </w:docPartPr>
      <w:docPartBody>
        <w:p w:rsidR="001A6DC2" w:rsidRDefault="001A6DC2" w:rsidP="001A6DC2">
          <w:pPr>
            <w:pStyle w:val="CC3E3ABE1AAF426699A679922524732E"/>
          </w:pPr>
          <w:r w:rsidRPr="003D58FC">
            <w:rPr>
              <w:rStyle w:val="PlaceholderText"/>
            </w:rPr>
            <w:t>[Keywords]</w:t>
          </w:r>
        </w:p>
      </w:docPartBody>
    </w:docPart>
    <w:docPart>
      <w:docPartPr>
        <w:name w:val="1E5334D68152407AA567E5FE23F23A4F"/>
        <w:category>
          <w:name w:val="General"/>
          <w:gallery w:val="placeholder"/>
        </w:category>
        <w:types>
          <w:type w:val="bbPlcHdr"/>
        </w:types>
        <w:behaviors>
          <w:behavior w:val="content"/>
        </w:behaviors>
        <w:guid w:val="{D1CFF1D6-FC56-4A34-B529-B9568A97B3CF}"/>
      </w:docPartPr>
      <w:docPartBody>
        <w:p w:rsidR="001A6DC2" w:rsidRDefault="001A6DC2" w:rsidP="001A6DC2">
          <w:pPr>
            <w:pStyle w:val="1E5334D68152407AA567E5FE23F23A4F"/>
          </w:pPr>
          <w:r w:rsidRPr="003D58FC">
            <w:rPr>
              <w:rStyle w:val="PlaceholderText"/>
            </w:rPr>
            <w:t>[Keywords]</w:t>
          </w:r>
        </w:p>
      </w:docPartBody>
    </w:docPart>
    <w:docPart>
      <w:docPartPr>
        <w:name w:val="AE0C4BFAF4FB4958BEE7D36AD2BA1532"/>
        <w:category>
          <w:name w:val="General"/>
          <w:gallery w:val="placeholder"/>
        </w:category>
        <w:types>
          <w:type w:val="bbPlcHdr"/>
        </w:types>
        <w:behaviors>
          <w:behavior w:val="content"/>
        </w:behaviors>
        <w:guid w:val="{DDE44A29-23BA-4DB2-9DA9-32F6165BDD4D}"/>
      </w:docPartPr>
      <w:docPartBody>
        <w:p w:rsidR="001A6DC2" w:rsidRDefault="001A6DC2" w:rsidP="001A6DC2">
          <w:pPr>
            <w:pStyle w:val="AE0C4BFAF4FB4958BEE7D36AD2BA1532"/>
          </w:pPr>
          <w:r w:rsidRPr="003D58FC">
            <w:rPr>
              <w:rStyle w:val="PlaceholderText"/>
            </w:rPr>
            <w:t>[Keywords]</w:t>
          </w:r>
        </w:p>
      </w:docPartBody>
    </w:docPart>
    <w:docPart>
      <w:docPartPr>
        <w:name w:val="8EC27DBF9B1F4E579FA45893F66AD48C"/>
        <w:category>
          <w:name w:val="General"/>
          <w:gallery w:val="placeholder"/>
        </w:category>
        <w:types>
          <w:type w:val="bbPlcHdr"/>
        </w:types>
        <w:behaviors>
          <w:behavior w:val="content"/>
        </w:behaviors>
        <w:guid w:val="{6E7E2FFC-FD13-4027-B251-B84DEAE727F6}"/>
      </w:docPartPr>
      <w:docPartBody>
        <w:p w:rsidR="001A6DC2" w:rsidRDefault="001A6DC2" w:rsidP="001A6DC2">
          <w:pPr>
            <w:pStyle w:val="8EC27DBF9B1F4E579FA45893F66AD48C"/>
          </w:pPr>
          <w:r w:rsidRPr="003D58FC">
            <w:rPr>
              <w:rStyle w:val="PlaceholderText"/>
            </w:rPr>
            <w:t>[Keywords]</w:t>
          </w:r>
        </w:p>
      </w:docPartBody>
    </w:docPart>
    <w:docPart>
      <w:docPartPr>
        <w:name w:val="A284339BF7BC47798720694FE4688E08"/>
        <w:category>
          <w:name w:val="General"/>
          <w:gallery w:val="placeholder"/>
        </w:category>
        <w:types>
          <w:type w:val="bbPlcHdr"/>
        </w:types>
        <w:behaviors>
          <w:behavior w:val="content"/>
        </w:behaviors>
        <w:guid w:val="{0B5A7AB7-8755-4634-94AB-6599CAE48765}"/>
      </w:docPartPr>
      <w:docPartBody>
        <w:p w:rsidR="001A6DC2" w:rsidRDefault="001A6DC2" w:rsidP="001A6DC2">
          <w:pPr>
            <w:pStyle w:val="A284339BF7BC47798720694FE4688E08"/>
          </w:pPr>
          <w:r w:rsidRPr="003D58FC">
            <w:rPr>
              <w:rStyle w:val="PlaceholderText"/>
            </w:rPr>
            <w:t>[Keywords]</w:t>
          </w:r>
        </w:p>
      </w:docPartBody>
    </w:docPart>
    <w:docPart>
      <w:docPartPr>
        <w:name w:val="FA6BF45C584743389F72EADDD58EE596"/>
        <w:category>
          <w:name w:val="General"/>
          <w:gallery w:val="placeholder"/>
        </w:category>
        <w:types>
          <w:type w:val="bbPlcHdr"/>
        </w:types>
        <w:behaviors>
          <w:behavior w:val="content"/>
        </w:behaviors>
        <w:guid w:val="{5B6F076E-87CD-4B90-A1D0-531F2B14B826}"/>
      </w:docPartPr>
      <w:docPartBody>
        <w:p w:rsidR="001A6DC2" w:rsidRDefault="001A6DC2" w:rsidP="001A6DC2">
          <w:pPr>
            <w:pStyle w:val="FA6BF45C584743389F72EADDD58EE596"/>
          </w:pPr>
          <w:r w:rsidRPr="003D58FC">
            <w:rPr>
              <w:rStyle w:val="PlaceholderText"/>
            </w:rPr>
            <w:t>[Keywords]</w:t>
          </w:r>
        </w:p>
      </w:docPartBody>
    </w:docPart>
    <w:docPart>
      <w:docPartPr>
        <w:name w:val="2ED1C26572D646B999CD52951E7E456D"/>
        <w:category>
          <w:name w:val="General"/>
          <w:gallery w:val="placeholder"/>
        </w:category>
        <w:types>
          <w:type w:val="bbPlcHdr"/>
        </w:types>
        <w:behaviors>
          <w:behavior w:val="content"/>
        </w:behaviors>
        <w:guid w:val="{B74D86AF-8706-46AD-BEBE-6D517FA43243}"/>
      </w:docPartPr>
      <w:docPartBody>
        <w:p w:rsidR="001A6DC2" w:rsidRDefault="001A6DC2" w:rsidP="001A6DC2">
          <w:pPr>
            <w:pStyle w:val="2ED1C26572D646B999CD52951E7E456D"/>
          </w:pPr>
          <w:r w:rsidRPr="003D58FC">
            <w:rPr>
              <w:rStyle w:val="PlaceholderText"/>
            </w:rPr>
            <w:t>[Keywords]</w:t>
          </w:r>
        </w:p>
      </w:docPartBody>
    </w:docPart>
    <w:docPart>
      <w:docPartPr>
        <w:name w:val="A9B6F0363B8D4F7180F3A30E2D27A8A9"/>
        <w:category>
          <w:name w:val="General"/>
          <w:gallery w:val="placeholder"/>
        </w:category>
        <w:types>
          <w:type w:val="bbPlcHdr"/>
        </w:types>
        <w:behaviors>
          <w:behavior w:val="content"/>
        </w:behaviors>
        <w:guid w:val="{B59D0D8B-79CB-4CCD-9607-700D1286B87A}"/>
      </w:docPartPr>
      <w:docPartBody>
        <w:p w:rsidR="001A6DC2" w:rsidRDefault="001A6DC2" w:rsidP="001A6DC2">
          <w:pPr>
            <w:pStyle w:val="A9B6F0363B8D4F7180F3A30E2D27A8A9"/>
          </w:pPr>
          <w:r w:rsidRPr="003D58FC">
            <w:rPr>
              <w:rStyle w:val="PlaceholderText"/>
            </w:rPr>
            <w:t>[Keywords]</w:t>
          </w:r>
        </w:p>
      </w:docPartBody>
    </w:docPart>
    <w:docPart>
      <w:docPartPr>
        <w:name w:val="2846B7C727E34D8881D534C31F0DA9FD"/>
        <w:category>
          <w:name w:val="General"/>
          <w:gallery w:val="placeholder"/>
        </w:category>
        <w:types>
          <w:type w:val="bbPlcHdr"/>
        </w:types>
        <w:behaviors>
          <w:behavior w:val="content"/>
        </w:behaviors>
        <w:guid w:val="{063E0B18-0A09-41AB-8B64-9E51F88BE0DD}"/>
      </w:docPartPr>
      <w:docPartBody>
        <w:p w:rsidR="001A6DC2" w:rsidRDefault="001A6DC2" w:rsidP="001A6DC2">
          <w:pPr>
            <w:pStyle w:val="2846B7C727E34D8881D534C31F0DA9FD"/>
          </w:pPr>
          <w:r w:rsidRPr="003D58FC">
            <w:rPr>
              <w:rStyle w:val="PlaceholderText"/>
            </w:rPr>
            <w:t>[Keywords]</w:t>
          </w:r>
        </w:p>
      </w:docPartBody>
    </w:docPart>
    <w:docPart>
      <w:docPartPr>
        <w:name w:val="A8BC37DD9E4A42CF9553825AADC3DF31"/>
        <w:category>
          <w:name w:val="General"/>
          <w:gallery w:val="placeholder"/>
        </w:category>
        <w:types>
          <w:type w:val="bbPlcHdr"/>
        </w:types>
        <w:behaviors>
          <w:behavior w:val="content"/>
        </w:behaviors>
        <w:guid w:val="{57B4FEFC-B1A3-4635-AF28-CA9A7D4013E6}"/>
      </w:docPartPr>
      <w:docPartBody>
        <w:p w:rsidR="001A6DC2" w:rsidRDefault="001A6DC2" w:rsidP="001A6DC2">
          <w:pPr>
            <w:pStyle w:val="A8BC37DD9E4A42CF9553825AADC3DF31"/>
          </w:pPr>
          <w:r w:rsidRPr="003D58FC">
            <w:rPr>
              <w:rStyle w:val="PlaceholderText"/>
            </w:rPr>
            <w:t>[Keywords]</w:t>
          </w:r>
        </w:p>
      </w:docPartBody>
    </w:docPart>
    <w:docPart>
      <w:docPartPr>
        <w:name w:val="E4FCDCD800D14C9DA85495A287938B24"/>
        <w:category>
          <w:name w:val="General"/>
          <w:gallery w:val="placeholder"/>
        </w:category>
        <w:types>
          <w:type w:val="bbPlcHdr"/>
        </w:types>
        <w:behaviors>
          <w:behavior w:val="content"/>
        </w:behaviors>
        <w:guid w:val="{FF4701F3-1993-4E31-8057-EA8CF4342150}"/>
      </w:docPartPr>
      <w:docPartBody>
        <w:p w:rsidR="001A6DC2" w:rsidRDefault="001A6DC2" w:rsidP="001A6DC2">
          <w:pPr>
            <w:pStyle w:val="E4FCDCD800D14C9DA85495A287938B24"/>
          </w:pPr>
          <w:r w:rsidRPr="003D58FC">
            <w:rPr>
              <w:rStyle w:val="PlaceholderText"/>
            </w:rPr>
            <w:t>[Keywords]</w:t>
          </w:r>
        </w:p>
      </w:docPartBody>
    </w:docPart>
    <w:docPart>
      <w:docPartPr>
        <w:name w:val="F620CDB1F0BB4F7CB40DA5AB85846F7B"/>
        <w:category>
          <w:name w:val="General"/>
          <w:gallery w:val="placeholder"/>
        </w:category>
        <w:types>
          <w:type w:val="bbPlcHdr"/>
        </w:types>
        <w:behaviors>
          <w:behavior w:val="content"/>
        </w:behaviors>
        <w:guid w:val="{B703BECA-EA1F-4517-AB45-776E19C8ED4F}"/>
      </w:docPartPr>
      <w:docPartBody>
        <w:p w:rsidR="001A6DC2" w:rsidRDefault="001A6DC2" w:rsidP="001A6DC2">
          <w:pPr>
            <w:pStyle w:val="F620CDB1F0BB4F7CB40DA5AB85846F7B"/>
          </w:pPr>
          <w:r w:rsidRPr="003D58FC">
            <w:rPr>
              <w:rStyle w:val="PlaceholderText"/>
            </w:rPr>
            <w:t>[Keywords]</w:t>
          </w:r>
        </w:p>
      </w:docPartBody>
    </w:docPart>
    <w:docPart>
      <w:docPartPr>
        <w:name w:val="71684BDE0CAA402B98295C0804AF5942"/>
        <w:category>
          <w:name w:val="General"/>
          <w:gallery w:val="placeholder"/>
        </w:category>
        <w:types>
          <w:type w:val="bbPlcHdr"/>
        </w:types>
        <w:behaviors>
          <w:behavior w:val="content"/>
        </w:behaviors>
        <w:guid w:val="{8C204699-CE9F-4C29-8317-401FCADE7E66}"/>
      </w:docPartPr>
      <w:docPartBody>
        <w:p w:rsidR="001A6DC2" w:rsidRDefault="001A6DC2" w:rsidP="001A6DC2">
          <w:pPr>
            <w:pStyle w:val="71684BDE0CAA402B98295C0804AF5942"/>
          </w:pPr>
          <w:r w:rsidRPr="003D58FC">
            <w:rPr>
              <w:rStyle w:val="PlaceholderText"/>
            </w:rPr>
            <w:t>[Keywords]</w:t>
          </w:r>
        </w:p>
      </w:docPartBody>
    </w:docPart>
    <w:docPart>
      <w:docPartPr>
        <w:name w:val="CFB7DDA085E14CA7B7D212E5E061E160"/>
        <w:category>
          <w:name w:val="General"/>
          <w:gallery w:val="placeholder"/>
        </w:category>
        <w:types>
          <w:type w:val="bbPlcHdr"/>
        </w:types>
        <w:behaviors>
          <w:behavior w:val="content"/>
        </w:behaviors>
        <w:guid w:val="{861A3E6D-446A-4513-9006-5453DB4B47EB}"/>
      </w:docPartPr>
      <w:docPartBody>
        <w:p w:rsidR="001A6DC2" w:rsidRDefault="001A6DC2" w:rsidP="001A6DC2">
          <w:pPr>
            <w:pStyle w:val="CFB7DDA085E14CA7B7D212E5E061E160"/>
          </w:pPr>
          <w:r w:rsidRPr="003D58FC">
            <w:rPr>
              <w:rStyle w:val="PlaceholderText"/>
            </w:rPr>
            <w:t>[Keywords]</w:t>
          </w:r>
        </w:p>
      </w:docPartBody>
    </w:docPart>
    <w:docPart>
      <w:docPartPr>
        <w:name w:val="EB5F6D4B862241DEB40D55E3F8EB1C6A"/>
        <w:category>
          <w:name w:val="General"/>
          <w:gallery w:val="placeholder"/>
        </w:category>
        <w:types>
          <w:type w:val="bbPlcHdr"/>
        </w:types>
        <w:behaviors>
          <w:behavior w:val="content"/>
        </w:behaviors>
        <w:guid w:val="{1EA46ED0-CC2C-48AA-A7C1-8582EA7A3D09}"/>
      </w:docPartPr>
      <w:docPartBody>
        <w:p w:rsidR="001A6DC2" w:rsidRDefault="001A6DC2" w:rsidP="001A6DC2">
          <w:pPr>
            <w:pStyle w:val="EB5F6D4B862241DEB40D55E3F8EB1C6A"/>
          </w:pPr>
          <w:r w:rsidRPr="003D58FC">
            <w:rPr>
              <w:rStyle w:val="PlaceholderText"/>
            </w:rPr>
            <w:t>[Keywords]</w:t>
          </w:r>
        </w:p>
      </w:docPartBody>
    </w:docPart>
    <w:docPart>
      <w:docPartPr>
        <w:name w:val="D3CBCFE3682740B1866CB03123FC975C"/>
        <w:category>
          <w:name w:val="General"/>
          <w:gallery w:val="placeholder"/>
        </w:category>
        <w:types>
          <w:type w:val="bbPlcHdr"/>
        </w:types>
        <w:behaviors>
          <w:behavior w:val="content"/>
        </w:behaviors>
        <w:guid w:val="{449B5746-D7F8-4DF6-AC9C-7B2D66087105}"/>
      </w:docPartPr>
      <w:docPartBody>
        <w:p w:rsidR="001A6DC2" w:rsidRDefault="001A6DC2" w:rsidP="001A6DC2">
          <w:pPr>
            <w:pStyle w:val="D3CBCFE3682740B1866CB03123FC975C"/>
          </w:pPr>
          <w:r w:rsidRPr="003D58FC">
            <w:rPr>
              <w:rStyle w:val="PlaceholderText"/>
            </w:rPr>
            <w:t>[Keywords]</w:t>
          </w:r>
        </w:p>
      </w:docPartBody>
    </w:docPart>
    <w:docPart>
      <w:docPartPr>
        <w:name w:val="9FD69E993555486780CB37408F7BA88A"/>
        <w:category>
          <w:name w:val="General"/>
          <w:gallery w:val="placeholder"/>
        </w:category>
        <w:types>
          <w:type w:val="bbPlcHdr"/>
        </w:types>
        <w:behaviors>
          <w:behavior w:val="content"/>
        </w:behaviors>
        <w:guid w:val="{6AD83DBD-A514-4FC7-836B-BFFC79F4F1B9}"/>
      </w:docPartPr>
      <w:docPartBody>
        <w:p w:rsidR="001A6DC2" w:rsidRDefault="001A6DC2" w:rsidP="001A6DC2">
          <w:pPr>
            <w:pStyle w:val="9FD69E993555486780CB37408F7BA88A"/>
          </w:pPr>
          <w:r w:rsidRPr="003D58FC">
            <w:rPr>
              <w:rStyle w:val="PlaceholderText"/>
            </w:rPr>
            <w:t>[Keywords]</w:t>
          </w:r>
        </w:p>
      </w:docPartBody>
    </w:docPart>
    <w:docPart>
      <w:docPartPr>
        <w:name w:val="A5BB9F4EF12E4853A5E0C365097C7D6B"/>
        <w:category>
          <w:name w:val="General"/>
          <w:gallery w:val="placeholder"/>
        </w:category>
        <w:types>
          <w:type w:val="bbPlcHdr"/>
        </w:types>
        <w:behaviors>
          <w:behavior w:val="content"/>
        </w:behaviors>
        <w:guid w:val="{A0411D22-B972-42FE-BEE6-1E8BCD9A02D2}"/>
      </w:docPartPr>
      <w:docPartBody>
        <w:p w:rsidR="001A6DC2" w:rsidRDefault="001A6DC2" w:rsidP="001A6DC2">
          <w:pPr>
            <w:pStyle w:val="A5BB9F4EF12E4853A5E0C365097C7D6B"/>
          </w:pPr>
          <w:r w:rsidRPr="003D58FC">
            <w:rPr>
              <w:rStyle w:val="PlaceholderText"/>
            </w:rPr>
            <w:t>[Keywords]</w:t>
          </w:r>
        </w:p>
      </w:docPartBody>
    </w:docPart>
    <w:docPart>
      <w:docPartPr>
        <w:name w:val="753597F68A6B4B74A53BEEB5A17BCF3A"/>
        <w:category>
          <w:name w:val="General"/>
          <w:gallery w:val="placeholder"/>
        </w:category>
        <w:types>
          <w:type w:val="bbPlcHdr"/>
        </w:types>
        <w:behaviors>
          <w:behavior w:val="content"/>
        </w:behaviors>
        <w:guid w:val="{E56F0406-F7AC-4CD5-971C-AB1692EEA2D1}"/>
      </w:docPartPr>
      <w:docPartBody>
        <w:p w:rsidR="001A6DC2" w:rsidRDefault="001A6DC2" w:rsidP="001A6DC2">
          <w:pPr>
            <w:pStyle w:val="753597F68A6B4B74A53BEEB5A17BCF3A"/>
          </w:pPr>
          <w:r w:rsidRPr="003D58FC">
            <w:rPr>
              <w:rStyle w:val="PlaceholderText"/>
            </w:rPr>
            <w:t>[Keywords]</w:t>
          </w:r>
        </w:p>
      </w:docPartBody>
    </w:docPart>
    <w:docPart>
      <w:docPartPr>
        <w:name w:val="C1634312DCEA4677B2EDFB0D4F6B5175"/>
        <w:category>
          <w:name w:val="General"/>
          <w:gallery w:val="placeholder"/>
        </w:category>
        <w:types>
          <w:type w:val="bbPlcHdr"/>
        </w:types>
        <w:behaviors>
          <w:behavior w:val="content"/>
        </w:behaviors>
        <w:guid w:val="{D9BEB6D7-4DEC-49B1-8B1C-26B380C46C75}"/>
      </w:docPartPr>
      <w:docPartBody>
        <w:p w:rsidR="001A6DC2" w:rsidRDefault="001A6DC2" w:rsidP="001A6DC2">
          <w:pPr>
            <w:pStyle w:val="C1634312DCEA4677B2EDFB0D4F6B5175"/>
          </w:pPr>
          <w:r w:rsidRPr="003D58FC">
            <w:rPr>
              <w:rStyle w:val="PlaceholderText"/>
            </w:rPr>
            <w:t>[Keywords]</w:t>
          </w:r>
        </w:p>
      </w:docPartBody>
    </w:docPart>
    <w:docPart>
      <w:docPartPr>
        <w:name w:val="A3BA47F2CA1F4C8EAB351F6D179009AB"/>
        <w:category>
          <w:name w:val="General"/>
          <w:gallery w:val="placeholder"/>
        </w:category>
        <w:types>
          <w:type w:val="bbPlcHdr"/>
        </w:types>
        <w:behaviors>
          <w:behavior w:val="content"/>
        </w:behaviors>
        <w:guid w:val="{4E7D468A-170E-4AC3-ACBA-68F7082F4E6B}"/>
      </w:docPartPr>
      <w:docPartBody>
        <w:p w:rsidR="001A6DC2" w:rsidRDefault="001A6DC2" w:rsidP="001A6DC2">
          <w:pPr>
            <w:pStyle w:val="A3BA47F2CA1F4C8EAB351F6D179009AB"/>
          </w:pPr>
          <w:r w:rsidRPr="003D58FC">
            <w:rPr>
              <w:rStyle w:val="PlaceholderText"/>
            </w:rPr>
            <w:t>[Keywords]</w:t>
          </w:r>
        </w:p>
      </w:docPartBody>
    </w:docPart>
    <w:docPart>
      <w:docPartPr>
        <w:name w:val="F842C3DF0B534BB98C9404E2816775BE"/>
        <w:category>
          <w:name w:val="General"/>
          <w:gallery w:val="placeholder"/>
        </w:category>
        <w:types>
          <w:type w:val="bbPlcHdr"/>
        </w:types>
        <w:behaviors>
          <w:behavior w:val="content"/>
        </w:behaviors>
        <w:guid w:val="{92786FAB-CEF6-47BA-8D10-EEEE6D2E1750}"/>
      </w:docPartPr>
      <w:docPartBody>
        <w:p w:rsidR="001A6DC2" w:rsidRDefault="001A6DC2" w:rsidP="001A6DC2">
          <w:pPr>
            <w:pStyle w:val="F842C3DF0B534BB98C9404E2816775BE"/>
          </w:pPr>
          <w:r w:rsidRPr="003D58FC">
            <w:rPr>
              <w:rStyle w:val="PlaceholderText"/>
            </w:rPr>
            <w:t>[Keywords]</w:t>
          </w:r>
        </w:p>
      </w:docPartBody>
    </w:docPart>
    <w:docPart>
      <w:docPartPr>
        <w:name w:val="29F1991DB1FA497D96EB4BCBF3FEE6CA"/>
        <w:category>
          <w:name w:val="General"/>
          <w:gallery w:val="placeholder"/>
        </w:category>
        <w:types>
          <w:type w:val="bbPlcHdr"/>
        </w:types>
        <w:behaviors>
          <w:behavior w:val="content"/>
        </w:behaviors>
        <w:guid w:val="{F84753F7-03E1-44DB-836D-6B4B90B16CE4}"/>
      </w:docPartPr>
      <w:docPartBody>
        <w:p w:rsidR="001A6DC2" w:rsidRDefault="001A6DC2" w:rsidP="001A6DC2">
          <w:pPr>
            <w:pStyle w:val="29F1991DB1FA497D96EB4BCBF3FEE6CA"/>
          </w:pPr>
          <w:r w:rsidRPr="003D58FC">
            <w:rPr>
              <w:rStyle w:val="PlaceholderText"/>
            </w:rPr>
            <w:t>[Keywords]</w:t>
          </w:r>
        </w:p>
      </w:docPartBody>
    </w:docPart>
    <w:docPart>
      <w:docPartPr>
        <w:name w:val="2F080D08833446D8B8C0ED792F57D3FC"/>
        <w:category>
          <w:name w:val="General"/>
          <w:gallery w:val="placeholder"/>
        </w:category>
        <w:types>
          <w:type w:val="bbPlcHdr"/>
        </w:types>
        <w:behaviors>
          <w:behavior w:val="content"/>
        </w:behaviors>
        <w:guid w:val="{34E793BF-7028-4E1A-81C3-DBCC99FF1CA4}"/>
      </w:docPartPr>
      <w:docPartBody>
        <w:p w:rsidR="001A6DC2" w:rsidRDefault="001A6DC2" w:rsidP="001A6DC2">
          <w:pPr>
            <w:pStyle w:val="2F080D08833446D8B8C0ED792F57D3FC"/>
          </w:pPr>
          <w:r w:rsidRPr="003D58FC">
            <w:rPr>
              <w:rStyle w:val="PlaceholderText"/>
            </w:rPr>
            <w:t>[Keywords]</w:t>
          </w:r>
        </w:p>
      </w:docPartBody>
    </w:docPart>
    <w:docPart>
      <w:docPartPr>
        <w:name w:val="30564B5478CA443E84CC77197EA6F089"/>
        <w:category>
          <w:name w:val="General"/>
          <w:gallery w:val="placeholder"/>
        </w:category>
        <w:types>
          <w:type w:val="bbPlcHdr"/>
        </w:types>
        <w:behaviors>
          <w:behavior w:val="content"/>
        </w:behaviors>
        <w:guid w:val="{5B9C7354-BD66-423C-8E98-68352EB34C4B}"/>
      </w:docPartPr>
      <w:docPartBody>
        <w:p w:rsidR="001A6DC2" w:rsidRDefault="001A6DC2" w:rsidP="001A6DC2">
          <w:pPr>
            <w:pStyle w:val="30564B5478CA443E84CC77197EA6F089"/>
          </w:pPr>
          <w:r w:rsidRPr="003D58FC">
            <w:rPr>
              <w:rStyle w:val="PlaceholderText"/>
            </w:rPr>
            <w:t>[Keywords]</w:t>
          </w:r>
        </w:p>
      </w:docPartBody>
    </w:docPart>
    <w:docPart>
      <w:docPartPr>
        <w:name w:val="3BEBB4E039FC4EED803F626263B57EF2"/>
        <w:category>
          <w:name w:val="General"/>
          <w:gallery w:val="placeholder"/>
        </w:category>
        <w:types>
          <w:type w:val="bbPlcHdr"/>
        </w:types>
        <w:behaviors>
          <w:behavior w:val="content"/>
        </w:behaviors>
        <w:guid w:val="{88EB85D0-3E0F-4974-91AC-034F0EF1110B}"/>
      </w:docPartPr>
      <w:docPartBody>
        <w:p w:rsidR="001A6DC2" w:rsidRDefault="001A6DC2" w:rsidP="001A6DC2">
          <w:pPr>
            <w:pStyle w:val="3BEBB4E039FC4EED803F626263B57EF2"/>
          </w:pPr>
          <w:r w:rsidRPr="003D58FC">
            <w:rPr>
              <w:rStyle w:val="PlaceholderText"/>
            </w:rPr>
            <w:t>[Keywords]</w:t>
          </w:r>
        </w:p>
      </w:docPartBody>
    </w:docPart>
    <w:docPart>
      <w:docPartPr>
        <w:name w:val="059F2B5CBABD48B08AE393D38E80C881"/>
        <w:category>
          <w:name w:val="General"/>
          <w:gallery w:val="placeholder"/>
        </w:category>
        <w:types>
          <w:type w:val="bbPlcHdr"/>
        </w:types>
        <w:behaviors>
          <w:behavior w:val="content"/>
        </w:behaviors>
        <w:guid w:val="{F98E4D7A-C598-4C60-B176-A3B2D75BD373}"/>
      </w:docPartPr>
      <w:docPartBody>
        <w:p w:rsidR="001A6DC2" w:rsidRDefault="001A6DC2" w:rsidP="001A6DC2">
          <w:pPr>
            <w:pStyle w:val="059F2B5CBABD48B08AE393D38E80C881"/>
          </w:pPr>
          <w:r w:rsidRPr="003D58FC">
            <w:rPr>
              <w:rStyle w:val="PlaceholderText"/>
            </w:rPr>
            <w:t>[Keywords]</w:t>
          </w:r>
        </w:p>
      </w:docPartBody>
    </w:docPart>
    <w:docPart>
      <w:docPartPr>
        <w:name w:val="CAF09A75B83D48EF8C26A6A156503D2B"/>
        <w:category>
          <w:name w:val="General"/>
          <w:gallery w:val="placeholder"/>
        </w:category>
        <w:types>
          <w:type w:val="bbPlcHdr"/>
        </w:types>
        <w:behaviors>
          <w:behavior w:val="content"/>
        </w:behaviors>
        <w:guid w:val="{ED4B143A-1436-4C56-B8EC-A5DD9F1BBDFC}"/>
      </w:docPartPr>
      <w:docPartBody>
        <w:p w:rsidR="001A6DC2" w:rsidRDefault="001A6DC2" w:rsidP="001A6DC2">
          <w:pPr>
            <w:pStyle w:val="CAF09A75B83D48EF8C26A6A156503D2B"/>
          </w:pPr>
          <w:r w:rsidRPr="003D58FC">
            <w:rPr>
              <w:rStyle w:val="PlaceholderText"/>
            </w:rPr>
            <w:t>[Keywords]</w:t>
          </w:r>
        </w:p>
      </w:docPartBody>
    </w:docPart>
    <w:docPart>
      <w:docPartPr>
        <w:name w:val="2090217DB0A24268B6A31C96BA8C04FF"/>
        <w:category>
          <w:name w:val="General"/>
          <w:gallery w:val="placeholder"/>
        </w:category>
        <w:types>
          <w:type w:val="bbPlcHdr"/>
        </w:types>
        <w:behaviors>
          <w:behavior w:val="content"/>
        </w:behaviors>
        <w:guid w:val="{2EDA7D18-D1C2-4FE4-A7CA-C6A92BADE362}"/>
      </w:docPartPr>
      <w:docPartBody>
        <w:p w:rsidR="001A6DC2" w:rsidRDefault="001A6DC2" w:rsidP="001A6DC2">
          <w:pPr>
            <w:pStyle w:val="2090217DB0A24268B6A31C96BA8C04FF"/>
          </w:pPr>
          <w:r w:rsidRPr="003D58FC">
            <w:rPr>
              <w:rStyle w:val="PlaceholderText"/>
            </w:rPr>
            <w:t>[Keywords]</w:t>
          </w:r>
        </w:p>
      </w:docPartBody>
    </w:docPart>
    <w:docPart>
      <w:docPartPr>
        <w:name w:val="F11651B730CA4489817A82CA38307139"/>
        <w:category>
          <w:name w:val="General"/>
          <w:gallery w:val="placeholder"/>
        </w:category>
        <w:types>
          <w:type w:val="bbPlcHdr"/>
        </w:types>
        <w:behaviors>
          <w:behavior w:val="content"/>
        </w:behaviors>
        <w:guid w:val="{63937A64-BF13-4E16-843F-CF8F9D879BC5}"/>
      </w:docPartPr>
      <w:docPartBody>
        <w:p w:rsidR="001A6DC2" w:rsidRDefault="001A6DC2" w:rsidP="001A6DC2">
          <w:pPr>
            <w:pStyle w:val="F11651B730CA4489817A82CA38307139"/>
          </w:pPr>
          <w:r w:rsidRPr="003D58FC">
            <w:rPr>
              <w:rStyle w:val="PlaceholderText"/>
            </w:rPr>
            <w:t>[Keywords]</w:t>
          </w:r>
        </w:p>
      </w:docPartBody>
    </w:docPart>
    <w:docPart>
      <w:docPartPr>
        <w:name w:val="0501A6E7FD35471AA1D2B874D05E601F"/>
        <w:category>
          <w:name w:val="General"/>
          <w:gallery w:val="placeholder"/>
        </w:category>
        <w:types>
          <w:type w:val="bbPlcHdr"/>
        </w:types>
        <w:behaviors>
          <w:behavior w:val="content"/>
        </w:behaviors>
        <w:guid w:val="{CE844FB5-145C-4358-9440-C8EE8B2AB53D}"/>
      </w:docPartPr>
      <w:docPartBody>
        <w:p w:rsidR="001A6DC2" w:rsidRDefault="001A6DC2" w:rsidP="001A6DC2">
          <w:pPr>
            <w:pStyle w:val="0501A6E7FD35471AA1D2B874D05E601F"/>
          </w:pPr>
          <w:r w:rsidRPr="003D58FC">
            <w:rPr>
              <w:rStyle w:val="PlaceholderText"/>
            </w:rPr>
            <w:t>[Keywords]</w:t>
          </w:r>
        </w:p>
      </w:docPartBody>
    </w:docPart>
    <w:docPart>
      <w:docPartPr>
        <w:name w:val="0D3CF95FAF7B4F378EA62E4EC8FA4F45"/>
        <w:category>
          <w:name w:val="General"/>
          <w:gallery w:val="placeholder"/>
        </w:category>
        <w:types>
          <w:type w:val="bbPlcHdr"/>
        </w:types>
        <w:behaviors>
          <w:behavior w:val="content"/>
        </w:behaviors>
        <w:guid w:val="{262C511D-F6F3-49D8-829D-7D0AB293FE75}"/>
      </w:docPartPr>
      <w:docPartBody>
        <w:p w:rsidR="001A6DC2" w:rsidRDefault="001A6DC2" w:rsidP="001A6DC2">
          <w:pPr>
            <w:pStyle w:val="0D3CF95FAF7B4F378EA62E4EC8FA4F45"/>
          </w:pPr>
          <w:r w:rsidRPr="003D58FC">
            <w:rPr>
              <w:rStyle w:val="PlaceholderText"/>
            </w:rPr>
            <w:t>[Keywords]</w:t>
          </w:r>
        </w:p>
      </w:docPartBody>
    </w:docPart>
    <w:docPart>
      <w:docPartPr>
        <w:name w:val="33CE9FA0BDBE4AB7B8D653271280CE15"/>
        <w:category>
          <w:name w:val="General"/>
          <w:gallery w:val="placeholder"/>
        </w:category>
        <w:types>
          <w:type w:val="bbPlcHdr"/>
        </w:types>
        <w:behaviors>
          <w:behavior w:val="content"/>
        </w:behaviors>
        <w:guid w:val="{CDDDB57B-4A61-4E78-9800-0F071B516CF1}"/>
      </w:docPartPr>
      <w:docPartBody>
        <w:p w:rsidR="001A6DC2" w:rsidRDefault="001A6DC2" w:rsidP="001A6DC2">
          <w:pPr>
            <w:pStyle w:val="33CE9FA0BDBE4AB7B8D653271280CE15"/>
          </w:pPr>
          <w:r w:rsidRPr="003D58FC">
            <w:rPr>
              <w:rStyle w:val="PlaceholderText"/>
            </w:rPr>
            <w:t>[Keywords]</w:t>
          </w:r>
        </w:p>
      </w:docPartBody>
    </w:docPart>
    <w:docPart>
      <w:docPartPr>
        <w:name w:val="613A071FCBB846A29B965477ABFC0058"/>
        <w:category>
          <w:name w:val="General"/>
          <w:gallery w:val="placeholder"/>
        </w:category>
        <w:types>
          <w:type w:val="bbPlcHdr"/>
        </w:types>
        <w:behaviors>
          <w:behavior w:val="content"/>
        </w:behaviors>
        <w:guid w:val="{449CED94-1EB1-406E-BEE4-88C0A58D5155}"/>
      </w:docPartPr>
      <w:docPartBody>
        <w:p w:rsidR="001A6DC2" w:rsidRDefault="001A6DC2" w:rsidP="001A6DC2">
          <w:pPr>
            <w:pStyle w:val="613A071FCBB846A29B965477ABFC0058"/>
          </w:pPr>
          <w:r w:rsidRPr="003D58FC">
            <w:rPr>
              <w:rStyle w:val="PlaceholderText"/>
            </w:rPr>
            <w:t>[Keywords]</w:t>
          </w:r>
        </w:p>
      </w:docPartBody>
    </w:docPart>
    <w:docPart>
      <w:docPartPr>
        <w:name w:val="23A96D0F031948DA91A7B918079F3D33"/>
        <w:category>
          <w:name w:val="General"/>
          <w:gallery w:val="placeholder"/>
        </w:category>
        <w:types>
          <w:type w:val="bbPlcHdr"/>
        </w:types>
        <w:behaviors>
          <w:behavior w:val="content"/>
        </w:behaviors>
        <w:guid w:val="{54D7852B-E391-4C8C-9650-BDC70D4D1FA8}"/>
      </w:docPartPr>
      <w:docPartBody>
        <w:p w:rsidR="001A6DC2" w:rsidRDefault="001A6DC2" w:rsidP="001A6DC2">
          <w:pPr>
            <w:pStyle w:val="23A96D0F031948DA91A7B918079F3D33"/>
          </w:pPr>
          <w:r w:rsidRPr="003D58FC">
            <w:rPr>
              <w:rStyle w:val="PlaceholderText"/>
            </w:rPr>
            <w:t>[Keywords]</w:t>
          </w:r>
        </w:p>
      </w:docPartBody>
    </w:docPart>
    <w:docPart>
      <w:docPartPr>
        <w:name w:val="160CA525CE1D4CEA89F20ECF2B92BAF0"/>
        <w:category>
          <w:name w:val="General"/>
          <w:gallery w:val="placeholder"/>
        </w:category>
        <w:types>
          <w:type w:val="bbPlcHdr"/>
        </w:types>
        <w:behaviors>
          <w:behavior w:val="content"/>
        </w:behaviors>
        <w:guid w:val="{56BEE350-8F80-40BE-A0A4-DFB0081EB1A0}"/>
      </w:docPartPr>
      <w:docPartBody>
        <w:p w:rsidR="001A6DC2" w:rsidRDefault="001A6DC2" w:rsidP="001A6DC2">
          <w:pPr>
            <w:pStyle w:val="160CA525CE1D4CEA89F20ECF2B92BAF0"/>
          </w:pPr>
          <w:r w:rsidRPr="003D58FC">
            <w:rPr>
              <w:rStyle w:val="PlaceholderText"/>
            </w:rPr>
            <w:t>[Keywords]</w:t>
          </w:r>
        </w:p>
      </w:docPartBody>
    </w:docPart>
    <w:docPart>
      <w:docPartPr>
        <w:name w:val="A908747CEB1B41F492667177277B0E37"/>
        <w:category>
          <w:name w:val="General"/>
          <w:gallery w:val="placeholder"/>
        </w:category>
        <w:types>
          <w:type w:val="bbPlcHdr"/>
        </w:types>
        <w:behaviors>
          <w:behavior w:val="content"/>
        </w:behaviors>
        <w:guid w:val="{A9B48EB5-668E-40C9-9FDD-08EF309444FF}"/>
      </w:docPartPr>
      <w:docPartBody>
        <w:p w:rsidR="001A6DC2" w:rsidRDefault="001A6DC2" w:rsidP="001A6DC2">
          <w:pPr>
            <w:pStyle w:val="A908747CEB1B41F492667177277B0E37"/>
          </w:pPr>
          <w:r w:rsidRPr="003D58FC">
            <w:rPr>
              <w:rStyle w:val="PlaceholderText"/>
            </w:rPr>
            <w:t>[Keywords]</w:t>
          </w:r>
        </w:p>
      </w:docPartBody>
    </w:docPart>
    <w:docPart>
      <w:docPartPr>
        <w:name w:val="A08008F4C10B46C890249C6BCDBEC678"/>
        <w:category>
          <w:name w:val="General"/>
          <w:gallery w:val="placeholder"/>
        </w:category>
        <w:types>
          <w:type w:val="bbPlcHdr"/>
        </w:types>
        <w:behaviors>
          <w:behavior w:val="content"/>
        </w:behaviors>
        <w:guid w:val="{843AEC89-851B-4497-B2BE-91FC4F0C37B2}"/>
      </w:docPartPr>
      <w:docPartBody>
        <w:p w:rsidR="001A6DC2" w:rsidRDefault="001A6DC2" w:rsidP="001A6DC2">
          <w:pPr>
            <w:pStyle w:val="A08008F4C10B46C890249C6BCDBEC678"/>
          </w:pPr>
          <w:r w:rsidRPr="003D58FC">
            <w:rPr>
              <w:rStyle w:val="PlaceholderText"/>
            </w:rPr>
            <w:t>[Keywords]</w:t>
          </w:r>
        </w:p>
      </w:docPartBody>
    </w:docPart>
    <w:docPart>
      <w:docPartPr>
        <w:name w:val="45468BFA53504A64A520064BC7EF4044"/>
        <w:category>
          <w:name w:val="General"/>
          <w:gallery w:val="placeholder"/>
        </w:category>
        <w:types>
          <w:type w:val="bbPlcHdr"/>
        </w:types>
        <w:behaviors>
          <w:behavior w:val="content"/>
        </w:behaviors>
        <w:guid w:val="{2F52318A-BE56-4229-9746-42F5EB802FA0}"/>
      </w:docPartPr>
      <w:docPartBody>
        <w:p w:rsidR="001A6DC2" w:rsidRDefault="001A6DC2" w:rsidP="001A6DC2">
          <w:pPr>
            <w:pStyle w:val="45468BFA53504A64A520064BC7EF4044"/>
          </w:pPr>
          <w:r w:rsidRPr="003D58FC">
            <w:rPr>
              <w:rStyle w:val="PlaceholderText"/>
            </w:rPr>
            <w:t>[Keywords]</w:t>
          </w:r>
        </w:p>
      </w:docPartBody>
    </w:docPart>
    <w:docPart>
      <w:docPartPr>
        <w:name w:val="EDC616448EC5495389B185C526CC0136"/>
        <w:category>
          <w:name w:val="General"/>
          <w:gallery w:val="placeholder"/>
        </w:category>
        <w:types>
          <w:type w:val="bbPlcHdr"/>
        </w:types>
        <w:behaviors>
          <w:behavior w:val="content"/>
        </w:behaviors>
        <w:guid w:val="{61F618CD-F967-4619-AE6A-F611C0F41B43}"/>
      </w:docPartPr>
      <w:docPartBody>
        <w:p w:rsidR="001A6DC2" w:rsidRDefault="001A6DC2" w:rsidP="001A6DC2">
          <w:pPr>
            <w:pStyle w:val="EDC616448EC5495389B185C526CC0136"/>
          </w:pPr>
          <w:r w:rsidRPr="003D58FC">
            <w:rPr>
              <w:rStyle w:val="PlaceholderText"/>
            </w:rPr>
            <w:t>[Keywords]</w:t>
          </w:r>
        </w:p>
      </w:docPartBody>
    </w:docPart>
    <w:docPart>
      <w:docPartPr>
        <w:name w:val="D09CC9FB5EF341E994004B3156CE4A6A"/>
        <w:category>
          <w:name w:val="General"/>
          <w:gallery w:val="placeholder"/>
        </w:category>
        <w:types>
          <w:type w:val="bbPlcHdr"/>
        </w:types>
        <w:behaviors>
          <w:behavior w:val="content"/>
        </w:behaviors>
        <w:guid w:val="{6ABDA3AF-5FED-4539-922D-9881081764D2}"/>
      </w:docPartPr>
      <w:docPartBody>
        <w:p w:rsidR="001A6DC2" w:rsidRDefault="001A6DC2" w:rsidP="001A6DC2">
          <w:pPr>
            <w:pStyle w:val="D09CC9FB5EF341E994004B3156CE4A6A"/>
          </w:pPr>
          <w:r w:rsidRPr="003D58FC">
            <w:rPr>
              <w:rStyle w:val="PlaceholderText"/>
            </w:rPr>
            <w:t>[Keywords]</w:t>
          </w:r>
        </w:p>
      </w:docPartBody>
    </w:docPart>
    <w:docPart>
      <w:docPartPr>
        <w:name w:val="142599E8E2A64A22B72712553AE03114"/>
        <w:category>
          <w:name w:val="General"/>
          <w:gallery w:val="placeholder"/>
        </w:category>
        <w:types>
          <w:type w:val="bbPlcHdr"/>
        </w:types>
        <w:behaviors>
          <w:behavior w:val="content"/>
        </w:behaviors>
        <w:guid w:val="{E7408195-8543-412D-910A-8AB3A6D3C790}"/>
      </w:docPartPr>
      <w:docPartBody>
        <w:p w:rsidR="001A6DC2" w:rsidRDefault="001A6DC2" w:rsidP="001A6DC2">
          <w:pPr>
            <w:pStyle w:val="142599E8E2A64A22B72712553AE03114"/>
          </w:pPr>
          <w:r w:rsidRPr="003D58FC">
            <w:rPr>
              <w:rStyle w:val="PlaceholderText"/>
            </w:rPr>
            <w:t>[Keywords]</w:t>
          </w:r>
        </w:p>
      </w:docPartBody>
    </w:docPart>
    <w:docPart>
      <w:docPartPr>
        <w:name w:val="AD1FC1FF099E4C12B0FC4CA8D7325548"/>
        <w:category>
          <w:name w:val="General"/>
          <w:gallery w:val="placeholder"/>
        </w:category>
        <w:types>
          <w:type w:val="bbPlcHdr"/>
        </w:types>
        <w:behaviors>
          <w:behavior w:val="content"/>
        </w:behaviors>
        <w:guid w:val="{652793B5-6F84-4765-89D3-035529E7964D}"/>
      </w:docPartPr>
      <w:docPartBody>
        <w:p w:rsidR="001A6DC2" w:rsidRDefault="001A6DC2" w:rsidP="001A6DC2">
          <w:pPr>
            <w:pStyle w:val="AD1FC1FF099E4C12B0FC4CA8D7325548"/>
          </w:pPr>
          <w:r w:rsidRPr="003D58FC">
            <w:rPr>
              <w:rStyle w:val="PlaceholderText"/>
            </w:rPr>
            <w:t>[Keywords]</w:t>
          </w:r>
        </w:p>
      </w:docPartBody>
    </w:docPart>
    <w:docPart>
      <w:docPartPr>
        <w:name w:val="F6658BFF4FA64ADA9F601D03623E61C2"/>
        <w:category>
          <w:name w:val="General"/>
          <w:gallery w:val="placeholder"/>
        </w:category>
        <w:types>
          <w:type w:val="bbPlcHdr"/>
        </w:types>
        <w:behaviors>
          <w:behavior w:val="content"/>
        </w:behaviors>
        <w:guid w:val="{A46F2C67-39BC-4D76-B13C-D6BA85875C95}"/>
      </w:docPartPr>
      <w:docPartBody>
        <w:p w:rsidR="001A6DC2" w:rsidRDefault="001A6DC2" w:rsidP="001A6DC2">
          <w:pPr>
            <w:pStyle w:val="F6658BFF4FA64ADA9F601D03623E61C2"/>
          </w:pPr>
          <w:r w:rsidRPr="003D58FC">
            <w:rPr>
              <w:rStyle w:val="PlaceholderText"/>
            </w:rPr>
            <w:t>[Keywords]</w:t>
          </w:r>
        </w:p>
      </w:docPartBody>
    </w:docPart>
    <w:docPart>
      <w:docPartPr>
        <w:name w:val="33E63BDFA4264D1BB575998CC0130B93"/>
        <w:category>
          <w:name w:val="General"/>
          <w:gallery w:val="placeholder"/>
        </w:category>
        <w:types>
          <w:type w:val="bbPlcHdr"/>
        </w:types>
        <w:behaviors>
          <w:behavior w:val="content"/>
        </w:behaviors>
        <w:guid w:val="{4C66F9CD-2C7F-4CD2-87B0-CBCB461A905F}"/>
      </w:docPartPr>
      <w:docPartBody>
        <w:p w:rsidR="001A6DC2" w:rsidRDefault="001A6DC2" w:rsidP="001A6DC2">
          <w:pPr>
            <w:pStyle w:val="33E63BDFA4264D1BB575998CC0130B93"/>
          </w:pPr>
          <w:r w:rsidRPr="003D58FC">
            <w:rPr>
              <w:rStyle w:val="PlaceholderText"/>
            </w:rPr>
            <w:t>[Keywords]</w:t>
          </w:r>
        </w:p>
      </w:docPartBody>
    </w:docPart>
    <w:docPart>
      <w:docPartPr>
        <w:name w:val="18C4BFB45DBF4C048575C32835573E0A"/>
        <w:category>
          <w:name w:val="General"/>
          <w:gallery w:val="placeholder"/>
        </w:category>
        <w:types>
          <w:type w:val="bbPlcHdr"/>
        </w:types>
        <w:behaviors>
          <w:behavior w:val="content"/>
        </w:behaviors>
        <w:guid w:val="{22AB3043-687F-446F-9C58-3C6E74DB7884}"/>
      </w:docPartPr>
      <w:docPartBody>
        <w:p w:rsidR="001A6DC2" w:rsidRDefault="001A6DC2" w:rsidP="001A6DC2">
          <w:pPr>
            <w:pStyle w:val="18C4BFB45DBF4C048575C32835573E0A"/>
          </w:pPr>
          <w:r w:rsidRPr="003D58FC">
            <w:rPr>
              <w:rStyle w:val="PlaceholderText"/>
            </w:rPr>
            <w:t>[Keywords]</w:t>
          </w:r>
        </w:p>
      </w:docPartBody>
    </w:docPart>
    <w:docPart>
      <w:docPartPr>
        <w:name w:val="B4D5ABB09E86447E824F7275F624275B"/>
        <w:category>
          <w:name w:val="General"/>
          <w:gallery w:val="placeholder"/>
        </w:category>
        <w:types>
          <w:type w:val="bbPlcHdr"/>
        </w:types>
        <w:behaviors>
          <w:behavior w:val="content"/>
        </w:behaviors>
        <w:guid w:val="{A785DF65-6BCE-4ABA-8B29-3A4D6F597C25}"/>
      </w:docPartPr>
      <w:docPartBody>
        <w:p w:rsidR="001A6DC2" w:rsidRDefault="001A6DC2" w:rsidP="001A6DC2">
          <w:pPr>
            <w:pStyle w:val="B4D5ABB09E86447E824F7275F624275B"/>
          </w:pPr>
          <w:r w:rsidRPr="003D58FC">
            <w:rPr>
              <w:rStyle w:val="PlaceholderText"/>
            </w:rPr>
            <w:t>[Keywords]</w:t>
          </w:r>
        </w:p>
      </w:docPartBody>
    </w:docPart>
    <w:docPart>
      <w:docPartPr>
        <w:name w:val="B0279132A3CB4EB3AD63D26BEE34D49E"/>
        <w:category>
          <w:name w:val="General"/>
          <w:gallery w:val="placeholder"/>
        </w:category>
        <w:types>
          <w:type w:val="bbPlcHdr"/>
        </w:types>
        <w:behaviors>
          <w:behavior w:val="content"/>
        </w:behaviors>
        <w:guid w:val="{9481E45C-7166-4364-B0B6-3C7C15DAD627}"/>
      </w:docPartPr>
      <w:docPartBody>
        <w:p w:rsidR="001A6DC2" w:rsidRDefault="001A6DC2" w:rsidP="001A6DC2">
          <w:pPr>
            <w:pStyle w:val="B0279132A3CB4EB3AD63D26BEE34D49E"/>
          </w:pPr>
          <w:r w:rsidRPr="003D58FC">
            <w:rPr>
              <w:rStyle w:val="PlaceholderText"/>
            </w:rPr>
            <w:t>[Keywords]</w:t>
          </w:r>
        </w:p>
      </w:docPartBody>
    </w:docPart>
    <w:docPart>
      <w:docPartPr>
        <w:name w:val="E1EE215FE820456ABEE9544B42B034E4"/>
        <w:category>
          <w:name w:val="General"/>
          <w:gallery w:val="placeholder"/>
        </w:category>
        <w:types>
          <w:type w:val="bbPlcHdr"/>
        </w:types>
        <w:behaviors>
          <w:behavior w:val="content"/>
        </w:behaviors>
        <w:guid w:val="{17CAD8D4-1D68-4A84-8E6C-61EFA6B4CF17}"/>
      </w:docPartPr>
      <w:docPartBody>
        <w:p w:rsidR="001A6DC2" w:rsidRDefault="001A6DC2" w:rsidP="001A6DC2">
          <w:pPr>
            <w:pStyle w:val="E1EE215FE820456ABEE9544B42B034E4"/>
          </w:pPr>
          <w:r w:rsidRPr="003D58FC">
            <w:rPr>
              <w:rStyle w:val="PlaceholderText"/>
            </w:rPr>
            <w:t>[Keywords]</w:t>
          </w:r>
        </w:p>
      </w:docPartBody>
    </w:docPart>
    <w:docPart>
      <w:docPartPr>
        <w:name w:val="37716A0E432E48C08C4E2715D2693243"/>
        <w:category>
          <w:name w:val="General"/>
          <w:gallery w:val="placeholder"/>
        </w:category>
        <w:types>
          <w:type w:val="bbPlcHdr"/>
        </w:types>
        <w:behaviors>
          <w:behavior w:val="content"/>
        </w:behaviors>
        <w:guid w:val="{BB07A6D2-67D1-499C-8357-3E14FE45806D}"/>
      </w:docPartPr>
      <w:docPartBody>
        <w:p w:rsidR="001A6DC2" w:rsidRDefault="001A6DC2" w:rsidP="001A6DC2">
          <w:pPr>
            <w:pStyle w:val="37716A0E432E48C08C4E2715D2693243"/>
          </w:pPr>
          <w:r w:rsidRPr="003D58FC">
            <w:rPr>
              <w:rStyle w:val="PlaceholderText"/>
            </w:rPr>
            <w:t>[Keywords]</w:t>
          </w:r>
        </w:p>
      </w:docPartBody>
    </w:docPart>
    <w:docPart>
      <w:docPartPr>
        <w:name w:val="79C8FC4F8E5047D9AE68BB083E98F104"/>
        <w:category>
          <w:name w:val="General"/>
          <w:gallery w:val="placeholder"/>
        </w:category>
        <w:types>
          <w:type w:val="bbPlcHdr"/>
        </w:types>
        <w:behaviors>
          <w:behavior w:val="content"/>
        </w:behaviors>
        <w:guid w:val="{89A2C4F1-CE02-4CE7-A6A1-7B708BDB7199}"/>
      </w:docPartPr>
      <w:docPartBody>
        <w:p w:rsidR="001A6DC2" w:rsidRDefault="001A6DC2" w:rsidP="001A6DC2">
          <w:pPr>
            <w:pStyle w:val="79C8FC4F8E5047D9AE68BB083E98F104"/>
          </w:pPr>
          <w:r w:rsidRPr="003D58FC">
            <w:rPr>
              <w:rStyle w:val="PlaceholderText"/>
            </w:rPr>
            <w:t>[Keywords]</w:t>
          </w:r>
        </w:p>
      </w:docPartBody>
    </w:docPart>
    <w:docPart>
      <w:docPartPr>
        <w:name w:val="E17C7F2745EA48D4889F39818AED3EE6"/>
        <w:category>
          <w:name w:val="General"/>
          <w:gallery w:val="placeholder"/>
        </w:category>
        <w:types>
          <w:type w:val="bbPlcHdr"/>
        </w:types>
        <w:behaviors>
          <w:behavior w:val="content"/>
        </w:behaviors>
        <w:guid w:val="{F52CD1EF-9FB0-43E5-B304-A5C3BB287729}"/>
      </w:docPartPr>
      <w:docPartBody>
        <w:p w:rsidR="001A6DC2" w:rsidRDefault="001A6DC2" w:rsidP="001A6DC2">
          <w:pPr>
            <w:pStyle w:val="E17C7F2745EA48D4889F39818AED3EE6"/>
          </w:pPr>
          <w:r w:rsidRPr="003D58FC">
            <w:rPr>
              <w:rStyle w:val="PlaceholderText"/>
            </w:rPr>
            <w:t>[Keywords]</w:t>
          </w:r>
        </w:p>
      </w:docPartBody>
    </w:docPart>
    <w:docPart>
      <w:docPartPr>
        <w:name w:val="618621505DB5471081E4E5C00925037F"/>
        <w:category>
          <w:name w:val="General"/>
          <w:gallery w:val="placeholder"/>
        </w:category>
        <w:types>
          <w:type w:val="bbPlcHdr"/>
        </w:types>
        <w:behaviors>
          <w:behavior w:val="content"/>
        </w:behaviors>
        <w:guid w:val="{0C4A344B-5691-42E9-85F9-8B7AFBCEB2B5}"/>
      </w:docPartPr>
      <w:docPartBody>
        <w:p w:rsidR="001A6DC2" w:rsidRDefault="001A6DC2" w:rsidP="001A6DC2">
          <w:pPr>
            <w:pStyle w:val="618621505DB5471081E4E5C00925037F"/>
          </w:pPr>
          <w:r w:rsidRPr="003D58FC">
            <w:rPr>
              <w:rStyle w:val="PlaceholderText"/>
            </w:rPr>
            <w:t>[Keywords]</w:t>
          </w:r>
        </w:p>
      </w:docPartBody>
    </w:docPart>
    <w:docPart>
      <w:docPartPr>
        <w:name w:val="CB1968764E844B67A1D5F40783A024B0"/>
        <w:category>
          <w:name w:val="General"/>
          <w:gallery w:val="placeholder"/>
        </w:category>
        <w:types>
          <w:type w:val="bbPlcHdr"/>
        </w:types>
        <w:behaviors>
          <w:behavior w:val="content"/>
        </w:behaviors>
        <w:guid w:val="{9EB44977-80C2-4269-BB3D-478C51898CE5}"/>
      </w:docPartPr>
      <w:docPartBody>
        <w:p w:rsidR="001A6DC2" w:rsidRDefault="001A6DC2" w:rsidP="001A6DC2">
          <w:pPr>
            <w:pStyle w:val="CB1968764E844B67A1D5F40783A024B0"/>
          </w:pPr>
          <w:r w:rsidRPr="003D58FC">
            <w:rPr>
              <w:rStyle w:val="PlaceholderText"/>
            </w:rPr>
            <w:t>[Keywords]</w:t>
          </w:r>
        </w:p>
      </w:docPartBody>
    </w:docPart>
    <w:docPart>
      <w:docPartPr>
        <w:name w:val="84CDF01283E74890AEE282D15BBB8AC8"/>
        <w:category>
          <w:name w:val="General"/>
          <w:gallery w:val="placeholder"/>
        </w:category>
        <w:types>
          <w:type w:val="bbPlcHdr"/>
        </w:types>
        <w:behaviors>
          <w:behavior w:val="content"/>
        </w:behaviors>
        <w:guid w:val="{F0D48006-E441-4CE9-BAE1-99B6E3262443}"/>
      </w:docPartPr>
      <w:docPartBody>
        <w:p w:rsidR="001A6DC2" w:rsidRDefault="001A6DC2" w:rsidP="001A6DC2">
          <w:pPr>
            <w:pStyle w:val="84CDF01283E74890AEE282D15BBB8AC8"/>
          </w:pPr>
          <w:r w:rsidRPr="003D58FC">
            <w:rPr>
              <w:rStyle w:val="PlaceholderText"/>
            </w:rPr>
            <w:t>[Keywords]</w:t>
          </w:r>
        </w:p>
      </w:docPartBody>
    </w:docPart>
    <w:docPart>
      <w:docPartPr>
        <w:name w:val="2EA158ABECB64CEB987906C88DDBC31B"/>
        <w:category>
          <w:name w:val="General"/>
          <w:gallery w:val="placeholder"/>
        </w:category>
        <w:types>
          <w:type w:val="bbPlcHdr"/>
        </w:types>
        <w:behaviors>
          <w:behavior w:val="content"/>
        </w:behaviors>
        <w:guid w:val="{F72592A5-7295-4A7A-8643-FE0ABFE68FFB}"/>
      </w:docPartPr>
      <w:docPartBody>
        <w:p w:rsidR="001A6DC2" w:rsidRDefault="001A6DC2" w:rsidP="001A6DC2">
          <w:pPr>
            <w:pStyle w:val="2EA158ABECB64CEB987906C88DDBC31B"/>
          </w:pPr>
          <w:r w:rsidRPr="003D58FC">
            <w:rPr>
              <w:rStyle w:val="PlaceholderText"/>
            </w:rPr>
            <w:t>[Keywords]</w:t>
          </w:r>
        </w:p>
      </w:docPartBody>
    </w:docPart>
    <w:docPart>
      <w:docPartPr>
        <w:name w:val="57F7AF0E5B11495B94A720D7BC769A9E"/>
        <w:category>
          <w:name w:val="General"/>
          <w:gallery w:val="placeholder"/>
        </w:category>
        <w:types>
          <w:type w:val="bbPlcHdr"/>
        </w:types>
        <w:behaviors>
          <w:behavior w:val="content"/>
        </w:behaviors>
        <w:guid w:val="{C92BAF83-5993-47FC-A893-4599BAD699D8}"/>
      </w:docPartPr>
      <w:docPartBody>
        <w:p w:rsidR="001A6DC2" w:rsidRDefault="001A6DC2" w:rsidP="001A6DC2">
          <w:pPr>
            <w:pStyle w:val="57F7AF0E5B11495B94A720D7BC769A9E"/>
          </w:pPr>
          <w:r w:rsidRPr="003D58FC">
            <w:rPr>
              <w:rStyle w:val="PlaceholderText"/>
            </w:rPr>
            <w:t>[Keywords]</w:t>
          </w:r>
        </w:p>
      </w:docPartBody>
    </w:docPart>
    <w:docPart>
      <w:docPartPr>
        <w:name w:val="B990C8E05E8B48F580602E4DE579FD58"/>
        <w:category>
          <w:name w:val="General"/>
          <w:gallery w:val="placeholder"/>
        </w:category>
        <w:types>
          <w:type w:val="bbPlcHdr"/>
        </w:types>
        <w:behaviors>
          <w:behavior w:val="content"/>
        </w:behaviors>
        <w:guid w:val="{BC8C14B6-C315-445E-B57F-9CDDA7B3B192}"/>
      </w:docPartPr>
      <w:docPartBody>
        <w:p w:rsidR="001A6DC2" w:rsidRDefault="001A6DC2" w:rsidP="001A6DC2">
          <w:pPr>
            <w:pStyle w:val="B990C8E05E8B48F580602E4DE579FD58"/>
          </w:pPr>
          <w:r w:rsidRPr="003D58FC">
            <w:rPr>
              <w:rStyle w:val="PlaceholderText"/>
            </w:rPr>
            <w:t>[Keywords]</w:t>
          </w:r>
        </w:p>
      </w:docPartBody>
    </w:docPart>
    <w:docPart>
      <w:docPartPr>
        <w:name w:val="BB8BB2F8CF374585A150056215F762AE"/>
        <w:category>
          <w:name w:val="General"/>
          <w:gallery w:val="placeholder"/>
        </w:category>
        <w:types>
          <w:type w:val="bbPlcHdr"/>
        </w:types>
        <w:behaviors>
          <w:behavior w:val="content"/>
        </w:behaviors>
        <w:guid w:val="{1579799E-DE0E-4328-90BE-E26FF01D1D59}"/>
      </w:docPartPr>
      <w:docPartBody>
        <w:p w:rsidR="001A6DC2" w:rsidRDefault="001A6DC2" w:rsidP="001A6DC2">
          <w:pPr>
            <w:pStyle w:val="BB8BB2F8CF374585A150056215F762AE"/>
          </w:pPr>
          <w:r w:rsidRPr="003D58FC">
            <w:rPr>
              <w:rStyle w:val="PlaceholderText"/>
            </w:rPr>
            <w:t>[Keywords]</w:t>
          </w:r>
        </w:p>
      </w:docPartBody>
    </w:docPart>
    <w:docPart>
      <w:docPartPr>
        <w:name w:val="E1C94C4B514747A38AF9B748D98F9FF4"/>
        <w:category>
          <w:name w:val="General"/>
          <w:gallery w:val="placeholder"/>
        </w:category>
        <w:types>
          <w:type w:val="bbPlcHdr"/>
        </w:types>
        <w:behaviors>
          <w:behavior w:val="content"/>
        </w:behaviors>
        <w:guid w:val="{F206EB60-34D7-4CFB-8344-9435BED90F6D}"/>
      </w:docPartPr>
      <w:docPartBody>
        <w:p w:rsidR="001A6DC2" w:rsidRDefault="001A6DC2" w:rsidP="001A6DC2">
          <w:pPr>
            <w:pStyle w:val="E1C94C4B514747A38AF9B748D98F9FF4"/>
          </w:pPr>
          <w:r w:rsidRPr="003D58FC">
            <w:rPr>
              <w:rStyle w:val="PlaceholderText"/>
            </w:rPr>
            <w:t>[Keywords]</w:t>
          </w:r>
        </w:p>
      </w:docPartBody>
    </w:docPart>
    <w:docPart>
      <w:docPartPr>
        <w:name w:val="475AB19A734D41448E55ACB0F78A9FAA"/>
        <w:category>
          <w:name w:val="General"/>
          <w:gallery w:val="placeholder"/>
        </w:category>
        <w:types>
          <w:type w:val="bbPlcHdr"/>
        </w:types>
        <w:behaviors>
          <w:behavior w:val="content"/>
        </w:behaviors>
        <w:guid w:val="{AD2F46BA-5AD1-4B06-962A-F9515D1302EF}"/>
      </w:docPartPr>
      <w:docPartBody>
        <w:p w:rsidR="001A6DC2" w:rsidRDefault="001A6DC2" w:rsidP="001A6DC2">
          <w:pPr>
            <w:pStyle w:val="475AB19A734D41448E55ACB0F78A9FAA"/>
          </w:pPr>
          <w:r w:rsidRPr="003D58FC">
            <w:rPr>
              <w:rStyle w:val="PlaceholderText"/>
            </w:rPr>
            <w:t>[Keywords]</w:t>
          </w:r>
        </w:p>
      </w:docPartBody>
    </w:docPart>
    <w:docPart>
      <w:docPartPr>
        <w:name w:val="33B1C9D947C54047AA1A5906A537A8D2"/>
        <w:category>
          <w:name w:val="General"/>
          <w:gallery w:val="placeholder"/>
        </w:category>
        <w:types>
          <w:type w:val="bbPlcHdr"/>
        </w:types>
        <w:behaviors>
          <w:behavior w:val="content"/>
        </w:behaviors>
        <w:guid w:val="{44DE6E42-56A2-4487-B035-379A0E00F174}"/>
      </w:docPartPr>
      <w:docPartBody>
        <w:p w:rsidR="001A6DC2" w:rsidRDefault="001A6DC2" w:rsidP="001A6DC2">
          <w:pPr>
            <w:pStyle w:val="33B1C9D947C54047AA1A5906A537A8D2"/>
          </w:pPr>
          <w:r w:rsidRPr="003D58FC">
            <w:rPr>
              <w:rStyle w:val="PlaceholderText"/>
            </w:rPr>
            <w:t>[Keywords]</w:t>
          </w:r>
        </w:p>
      </w:docPartBody>
    </w:docPart>
    <w:docPart>
      <w:docPartPr>
        <w:name w:val="8A1EE48F5F1F4BBA9B6B71651BB971C7"/>
        <w:category>
          <w:name w:val="General"/>
          <w:gallery w:val="placeholder"/>
        </w:category>
        <w:types>
          <w:type w:val="bbPlcHdr"/>
        </w:types>
        <w:behaviors>
          <w:behavior w:val="content"/>
        </w:behaviors>
        <w:guid w:val="{6D3DD9E2-CA56-4C0A-8502-44E772537EF5}"/>
      </w:docPartPr>
      <w:docPartBody>
        <w:p w:rsidR="001A6DC2" w:rsidRDefault="001A6DC2" w:rsidP="001A6DC2">
          <w:pPr>
            <w:pStyle w:val="8A1EE48F5F1F4BBA9B6B71651BB971C7"/>
          </w:pPr>
          <w:r w:rsidRPr="003D58FC">
            <w:rPr>
              <w:rStyle w:val="PlaceholderText"/>
            </w:rPr>
            <w:t>[Keywords]</w:t>
          </w:r>
        </w:p>
      </w:docPartBody>
    </w:docPart>
    <w:docPart>
      <w:docPartPr>
        <w:name w:val="0FC2DEECC3374F3C83550CF35D4FBC22"/>
        <w:category>
          <w:name w:val="General"/>
          <w:gallery w:val="placeholder"/>
        </w:category>
        <w:types>
          <w:type w:val="bbPlcHdr"/>
        </w:types>
        <w:behaviors>
          <w:behavior w:val="content"/>
        </w:behaviors>
        <w:guid w:val="{9C9BB890-877F-45C5-BB0A-21EDFAF36FE1}"/>
      </w:docPartPr>
      <w:docPartBody>
        <w:p w:rsidR="001A6DC2" w:rsidRDefault="001A6DC2" w:rsidP="001A6DC2">
          <w:pPr>
            <w:pStyle w:val="0FC2DEECC3374F3C83550CF35D4FBC22"/>
          </w:pPr>
          <w:r w:rsidRPr="003D58FC">
            <w:rPr>
              <w:rStyle w:val="PlaceholderText"/>
            </w:rPr>
            <w:t>[Keywords]</w:t>
          </w:r>
        </w:p>
      </w:docPartBody>
    </w:docPart>
    <w:docPart>
      <w:docPartPr>
        <w:name w:val="7A418843C9D549C3AB32F2DCD50CF8F1"/>
        <w:category>
          <w:name w:val="General"/>
          <w:gallery w:val="placeholder"/>
        </w:category>
        <w:types>
          <w:type w:val="bbPlcHdr"/>
        </w:types>
        <w:behaviors>
          <w:behavior w:val="content"/>
        </w:behaviors>
        <w:guid w:val="{8894D671-0121-4985-9D18-E59C325D5EDF}"/>
      </w:docPartPr>
      <w:docPartBody>
        <w:p w:rsidR="001A6DC2" w:rsidRDefault="001A6DC2" w:rsidP="001A6DC2">
          <w:pPr>
            <w:pStyle w:val="7A418843C9D549C3AB32F2DCD50CF8F1"/>
          </w:pPr>
          <w:r w:rsidRPr="003D58FC">
            <w:rPr>
              <w:rStyle w:val="PlaceholderText"/>
            </w:rPr>
            <w:t>[Keywords]</w:t>
          </w:r>
        </w:p>
      </w:docPartBody>
    </w:docPart>
    <w:docPart>
      <w:docPartPr>
        <w:name w:val="C94190BEA15B47C89CA35989D3A12315"/>
        <w:category>
          <w:name w:val="General"/>
          <w:gallery w:val="placeholder"/>
        </w:category>
        <w:types>
          <w:type w:val="bbPlcHdr"/>
        </w:types>
        <w:behaviors>
          <w:behavior w:val="content"/>
        </w:behaviors>
        <w:guid w:val="{CDA5E015-171A-4F09-99B2-693265EF3B24}"/>
      </w:docPartPr>
      <w:docPartBody>
        <w:p w:rsidR="001A6DC2" w:rsidRDefault="001A6DC2" w:rsidP="001A6DC2">
          <w:pPr>
            <w:pStyle w:val="C94190BEA15B47C89CA35989D3A12315"/>
          </w:pPr>
          <w:r w:rsidRPr="003D58FC">
            <w:rPr>
              <w:rStyle w:val="PlaceholderText"/>
            </w:rPr>
            <w:t>[Keywords]</w:t>
          </w:r>
        </w:p>
      </w:docPartBody>
    </w:docPart>
    <w:docPart>
      <w:docPartPr>
        <w:name w:val="B48A23E47B904E37B4CD902C5BAC121F"/>
        <w:category>
          <w:name w:val="General"/>
          <w:gallery w:val="placeholder"/>
        </w:category>
        <w:types>
          <w:type w:val="bbPlcHdr"/>
        </w:types>
        <w:behaviors>
          <w:behavior w:val="content"/>
        </w:behaviors>
        <w:guid w:val="{9EE1CBF8-CED1-475C-A3E9-C53F87DBE960}"/>
      </w:docPartPr>
      <w:docPartBody>
        <w:p w:rsidR="001A6DC2" w:rsidRDefault="001A6DC2" w:rsidP="001A6DC2">
          <w:pPr>
            <w:pStyle w:val="B48A23E47B904E37B4CD902C5BAC121F"/>
          </w:pPr>
          <w:r w:rsidRPr="003D58FC">
            <w:rPr>
              <w:rStyle w:val="PlaceholderText"/>
            </w:rPr>
            <w:t>[Keywords]</w:t>
          </w:r>
        </w:p>
      </w:docPartBody>
    </w:docPart>
    <w:docPart>
      <w:docPartPr>
        <w:name w:val="773E6647BBB54ADEA805177B9A205E81"/>
        <w:category>
          <w:name w:val="General"/>
          <w:gallery w:val="placeholder"/>
        </w:category>
        <w:types>
          <w:type w:val="bbPlcHdr"/>
        </w:types>
        <w:behaviors>
          <w:behavior w:val="content"/>
        </w:behaviors>
        <w:guid w:val="{9A4D6052-30A9-4322-9F28-137208BA22A7}"/>
      </w:docPartPr>
      <w:docPartBody>
        <w:p w:rsidR="001A6DC2" w:rsidRDefault="001A6DC2" w:rsidP="001A6DC2">
          <w:pPr>
            <w:pStyle w:val="773E6647BBB54ADEA805177B9A205E81"/>
          </w:pPr>
          <w:r w:rsidRPr="003D58FC">
            <w:rPr>
              <w:rStyle w:val="PlaceholderText"/>
            </w:rPr>
            <w:t>[Keywords]</w:t>
          </w:r>
        </w:p>
      </w:docPartBody>
    </w:docPart>
    <w:docPart>
      <w:docPartPr>
        <w:name w:val="283C499E7C174169BED7C13FCCFF27DD"/>
        <w:category>
          <w:name w:val="General"/>
          <w:gallery w:val="placeholder"/>
        </w:category>
        <w:types>
          <w:type w:val="bbPlcHdr"/>
        </w:types>
        <w:behaviors>
          <w:behavior w:val="content"/>
        </w:behaviors>
        <w:guid w:val="{698C102B-2394-43EF-B240-F901E25AA064}"/>
      </w:docPartPr>
      <w:docPartBody>
        <w:p w:rsidR="001A6DC2" w:rsidRDefault="001A6DC2" w:rsidP="001A6DC2">
          <w:pPr>
            <w:pStyle w:val="283C499E7C174169BED7C13FCCFF27DD"/>
          </w:pPr>
          <w:r w:rsidRPr="003D58FC">
            <w:rPr>
              <w:rStyle w:val="PlaceholderText"/>
            </w:rPr>
            <w:t>[Keywords]</w:t>
          </w:r>
        </w:p>
      </w:docPartBody>
    </w:docPart>
    <w:docPart>
      <w:docPartPr>
        <w:name w:val="82A8E24D82454A0AA6CF28A80280F975"/>
        <w:category>
          <w:name w:val="General"/>
          <w:gallery w:val="placeholder"/>
        </w:category>
        <w:types>
          <w:type w:val="bbPlcHdr"/>
        </w:types>
        <w:behaviors>
          <w:behavior w:val="content"/>
        </w:behaviors>
        <w:guid w:val="{BACD8494-F8B8-44CC-87D2-87DF53D16088}"/>
      </w:docPartPr>
      <w:docPartBody>
        <w:p w:rsidR="001A6DC2" w:rsidRDefault="001A6DC2" w:rsidP="001A6DC2">
          <w:pPr>
            <w:pStyle w:val="82A8E24D82454A0AA6CF28A80280F975"/>
          </w:pPr>
          <w:r w:rsidRPr="003D58FC">
            <w:rPr>
              <w:rStyle w:val="PlaceholderText"/>
            </w:rPr>
            <w:t>[Keywords]</w:t>
          </w:r>
        </w:p>
      </w:docPartBody>
    </w:docPart>
    <w:docPart>
      <w:docPartPr>
        <w:name w:val="03B6DF6670D44531A86EAC2336DC27C5"/>
        <w:category>
          <w:name w:val="General"/>
          <w:gallery w:val="placeholder"/>
        </w:category>
        <w:types>
          <w:type w:val="bbPlcHdr"/>
        </w:types>
        <w:behaviors>
          <w:behavior w:val="content"/>
        </w:behaviors>
        <w:guid w:val="{03E7F7CB-B7F6-4C92-A1CE-AA8377AC16AA}"/>
      </w:docPartPr>
      <w:docPartBody>
        <w:p w:rsidR="001A6DC2" w:rsidRDefault="001A6DC2" w:rsidP="001A6DC2">
          <w:pPr>
            <w:pStyle w:val="03B6DF6670D44531A86EAC2336DC27C5"/>
          </w:pPr>
          <w:r w:rsidRPr="003D58FC">
            <w:rPr>
              <w:rStyle w:val="PlaceholderText"/>
            </w:rPr>
            <w:t>[Keywords]</w:t>
          </w:r>
        </w:p>
      </w:docPartBody>
    </w:docPart>
    <w:docPart>
      <w:docPartPr>
        <w:name w:val="F846C8A99075482884C0B407E4618B24"/>
        <w:category>
          <w:name w:val="General"/>
          <w:gallery w:val="placeholder"/>
        </w:category>
        <w:types>
          <w:type w:val="bbPlcHdr"/>
        </w:types>
        <w:behaviors>
          <w:behavior w:val="content"/>
        </w:behaviors>
        <w:guid w:val="{6957B508-7140-4B1D-A2BA-3D903385B1CB}"/>
      </w:docPartPr>
      <w:docPartBody>
        <w:p w:rsidR="001A6DC2" w:rsidRDefault="001A6DC2" w:rsidP="001A6DC2">
          <w:pPr>
            <w:pStyle w:val="F846C8A99075482884C0B407E4618B24"/>
          </w:pPr>
          <w:r w:rsidRPr="003D58FC">
            <w:rPr>
              <w:rStyle w:val="PlaceholderText"/>
            </w:rPr>
            <w:t>[Keywords]</w:t>
          </w:r>
        </w:p>
      </w:docPartBody>
    </w:docPart>
    <w:docPart>
      <w:docPartPr>
        <w:name w:val="2C071582947C4631809CD379058F063C"/>
        <w:category>
          <w:name w:val="General"/>
          <w:gallery w:val="placeholder"/>
        </w:category>
        <w:types>
          <w:type w:val="bbPlcHdr"/>
        </w:types>
        <w:behaviors>
          <w:behavior w:val="content"/>
        </w:behaviors>
        <w:guid w:val="{721A85EB-9418-4B40-BBBF-784287BC13EE}"/>
      </w:docPartPr>
      <w:docPartBody>
        <w:p w:rsidR="001A6DC2" w:rsidRDefault="001A6DC2" w:rsidP="001A6DC2">
          <w:pPr>
            <w:pStyle w:val="2C071582947C4631809CD379058F063C"/>
          </w:pPr>
          <w:r w:rsidRPr="003D58FC">
            <w:rPr>
              <w:rStyle w:val="PlaceholderText"/>
            </w:rPr>
            <w:t>[Keywords]</w:t>
          </w:r>
        </w:p>
      </w:docPartBody>
    </w:docPart>
    <w:docPart>
      <w:docPartPr>
        <w:name w:val="E001C70029AB4A0D9B2F93B83B0A88AE"/>
        <w:category>
          <w:name w:val="General"/>
          <w:gallery w:val="placeholder"/>
        </w:category>
        <w:types>
          <w:type w:val="bbPlcHdr"/>
        </w:types>
        <w:behaviors>
          <w:behavior w:val="content"/>
        </w:behaviors>
        <w:guid w:val="{0C957C13-1686-48F5-A36F-E60654B74435}"/>
      </w:docPartPr>
      <w:docPartBody>
        <w:p w:rsidR="001A6DC2" w:rsidRDefault="001A6DC2" w:rsidP="001A6DC2">
          <w:pPr>
            <w:pStyle w:val="E001C70029AB4A0D9B2F93B83B0A88AE"/>
          </w:pPr>
          <w:r w:rsidRPr="003D58FC">
            <w:rPr>
              <w:rStyle w:val="PlaceholderText"/>
            </w:rPr>
            <w:t>[Keywords]</w:t>
          </w:r>
        </w:p>
      </w:docPartBody>
    </w:docPart>
    <w:docPart>
      <w:docPartPr>
        <w:name w:val="85EE53F5EAED42B6A674AD2A305D44D1"/>
        <w:category>
          <w:name w:val="General"/>
          <w:gallery w:val="placeholder"/>
        </w:category>
        <w:types>
          <w:type w:val="bbPlcHdr"/>
        </w:types>
        <w:behaviors>
          <w:behavior w:val="content"/>
        </w:behaviors>
        <w:guid w:val="{631F142C-FE8E-4379-A11A-4D31BA71881D}"/>
      </w:docPartPr>
      <w:docPartBody>
        <w:p w:rsidR="001A6DC2" w:rsidRDefault="001A6DC2" w:rsidP="001A6DC2">
          <w:pPr>
            <w:pStyle w:val="85EE53F5EAED42B6A674AD2A305D44D1"/>
          </w:pPr>
          <w:r w:rsidRPr="003D58FC">
            <w:rPr>
              <w:rStyle w:val="PlaceholderText"/>
            </w:rPr>
            <w:t>[Keywords]</w:t>
          </w:r>
        </w:p>
      </w:docPartBody>
    </w:docPart>
    <w:docPart>
      <w:docPartPr>
        <w:name w:val="5BF5A69CE11B426EA6B771A72A74E898"/>
        <w:category>
          <w:name w:val="General"/>
          <w:gallery w:val="placeholder"/>
        </w:category>
        <w:types>
          <w:type w:val="bbPlcHdr"/>
        </w:types>
        <w:behaviors>
          <w:behavior w:val="content"/>
        </w:behaviors>
        <w:guid w:val="{5B2B869F-F698-41F9-82F8-2C6315563378}"/>
      </w:docPartPr>
      <w:docPartBody>
        <w:p w:rsidR="001A6DC2" w:rsidRDefault="001A6DC2" w:rsidP="001A6DC2">
          <w:pPr>
            <w:pStyle w:val="5BF5A69CE11B426EA6B771A72A74E898"/>
          </w:pPr>
          <w:r w:rsidRPr="003D58FC">
            <w:rPr>
              <w:rStyle w:val="PlaceholderText"/>
            </w:rPr>
            <w:t>[Keywords]</w:t>
          </w:r>
        </w:p>
      </w:docPartBody>
    </w:docPart>
    <w:docPart>
      <w:docPartPr>
        <w:name w:val="6655042260024872B885B72911FDC45D"/>
        <w:category>
          <w:name w:val="General"/>
          <w:gallery w:val="placeholder"/>
        </w:category>
        <w:types>
          <w:type w:val="bbPlcHdr"/>
        </w:types>
        <w:behaviors>
          <w:behavior w:val="content"/>
        </w:behaviors>
        <w:guid w:val="{F63DD6DD-9A90-4EAD-995B-AC4F8193C3DB}"/>
      </w:docPartPr>
      <w:docPartBody>
        <w:p w:rsidR="00CC3DF9" w:rsidRDefault="00CC3DF9" w:rsidP="00CC3DF9">
          <w:pPr>
            <w:pStyle w:val="6655042260024872B885B72911FDC45D"/>
          </w:pPr>
          <w:r w:rsidRPr="003D58FC">
            <w:rPr>
              <w:rStyle w:val="PlaceholderText"/>
            </w:rPr>
            <w:t>[Keywords]</w:t>
          </w:r>
        </w:p>
      </w:docPartBody>
    </w:docPart>
    <w:docPart>
      <w:docPartPr>
        <w:name w:val="1ABE454C21794A0A9A136741EFDBA029"/>
        <w:category>
          <w:name w:val="General"/>
          <w:gallery w:val="placeholder"/>
        </w:category>
        <w:types>
          <w:type w:val="bbPlcHdr"/>
        </w:types>
        <w:behaviors>
          <w:behavior w:val="content"/>
        </w:behaviors>
        <w:guid w:val="{0C89FF57-5A0B-4E16-8827-990D0C510417}"/>
      </w:docPartPr>
      <w:docPartBody>
        <w:p w:rsidR="002B0B84" w:rsidRDefault="002B0B84" w:rsidP="002B0B84">
          <w:pPr>
            <w:pStyle w:val="1ABE454C21794A0A9A136741EFDBA029"/>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0E1635"/>
    <w:rsid w:val="001A6DC2"/>
    <w:rsid w:val="00266E53"/>
    <w:rsid w:val="002B0B84"/>
    <w:rsid w:val="004567A0"/>
    <w:rsid w:val="00472EE5"/>
    <w:rsid w:val="00827393"/>
    <w:rsid w:val="00A301D6"/>
    <w:rsid w:val="00A67188"/>
    <w:rsid w:val="00A96180"/>
    <w:rsid w:val="00CC3DF9"/>
    <w:rsid w:val="00ED50F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B0B84"/>
    <w:rPr>
      <w:color w:val="808080"/>
    </w:rPr>
  </w:style>
  <w:style w:type="paragraph" w:customStyle="1" w:styleId="75BD38B864049E4CB05FD22C1CB75C76">
    <w:name w:val="75BD38B864049E4CB05FD22C1CB75C76"/>
  </w:style>
  <w:style w:type="paragraph" w:customStyle="1" w:styleId="6655042260024872B885B72911FDC45D">
    <w:name w:val="6655042260024872B885B72911FDC45D"/>
    <w:rsid w:val="00CC3DF9"/>
    <w:pPr>
      <w:spacing w:after="160" w:line="259" w:lineRule="auto"/>
    </w:pPr>
    <w:rPr>
      <w:kern w:val="2"/>
      <w:sz w:val="22"/>
      <w:szCs w:val="22"/>
      <w:lang w:eastAsia="en-AU"/>
      <w14:ligatures w14:val="standardContextual"/>
    </w:rPr>
  </w:style>
  <w:style w:type="paragraph" w:customStyle="1" w:styleId="81090470C794448CB8EE0F20D0327294">
    <w:name w:val="81090470C794448CB8EE0F20D0327294"/>
    <w:rsid w:val="001A6DC2"/>
    <w:pPr>
      <w:spacing w:after="160" w:line="259" w:lineRule="auto"/>
    </w:pPr>
    <w:rPr>
      <w:kern w:val="2"/>
      <w:sz w:val="22"/>
      <w:szCs w:val="22"/>
      <w:lang w:eastAsia="en-AU"/>
      <w14:ligatures w14:val="standardContextual"/>
    </w:rPr>
  </w:style>
  <w:style w:type="paragraph" w:customStyle="1" w:styleId="99E025EE44DF454EB8AC2D6A5411A377">
    <w:name w:val="99E025EE44DF454EB8AC2D6A5411A377"/>
    <w:rsid w:val="001A6DC2"/>
    <w:pPr>
      <w:spacing w:after="160" w:line="259" w:lineRule="auto"/>
    </w:pPr>
    <w:rPr>
      <w:kern w:val="2"/>
      <w:sz w:val="22"/>
      <w:szCs w:val="22"/>
      <w:lang w:eastAsia="en-AU"/>
      <w14:ligatures w14:val="standardContextual"/>
    </w:rPr>
  </w:style>
  <w:style w:type="paragraph" w:customStyle="1" w:styleId="C6C515C628A64D5FBFB789D1D62D2B79">
    <w:name w:val="C6C515C628A64D5FBFB789D1D62D2B79"/>
    <w:rsid w:val="001A6DC2"/>
    <w:pPr>
      <w:spacing w:after="160" w:line="259" w:lineRule="auto"/>
    </w:pPr>
    <w:rPr>
      <w:kern w:val="2"/>
      <w:sz w:val="22"/>
      <w:szCs w:val="22"/>
      <w:lang w:eastAsia="en-AU"/>
      <w14:ligatures w14:val="standardContextual"/>
    </w:rPr>
  </w:style>
  <w:style w:type="paragraph" w:customStyle="1" w:styleId="103966EEFD5042A184FA7E2884DC4AE1">
    <w:name w:val="103966EEFD5042A184FA7E2884DC4AE1"/>
    <w:rsid w:val="001A6DC2"/>
    <w:pPr>
      <w:spacing w:after="160" w:line="259" w:lineRule="auto"/>
    </w:pPr>
    <w:rPr>
      <w:kern w:val="2"/>
      <w:sz w:val="22"/>
      <w:szCs w:val="22"/>
      <w:lang w:eastAsia="en-AU"/>
      <w14:ligatures w14:val="standardContextual"/>
    </w:rPr>
  </w:style>
  <w:style w:type="paragraph" w:customStyle="1" w:styleId="CF1CFBE881DB487FB3AFC53A7D9C3B18">
    <w:name w:val="CF1CFBE881DB487FB3AFC53A7D9C3B18"/>
    <w:rsid w:val="001A6DC2"/>
    <w:pPr>
      <w:spacing w:after="160" w:line="259" w:lineRule="auto"/>
    </w:pPr>
    <w:rPr>
      <w:kern w:val="2"/>
      <w:sz w:val="22"/>
      <w:szCs w:val="22"/>
      <w:lang w:eastAsia="en-AU"/>
      <w14:ligatures w14:val="standardContextual"/>
    </w:rPr>
  </w:style>
  <w:style w:type="paragraph" w:customStyle="1" w:styleId="D697D8123FCE4727B64184AAC42CE401">
    <w:name w:val="D697D8123FCE4727B64184AAC42CE401"/>
    <w:rsid w:val="001A6DC2"/>
    <w:pPr>
      <w:spacing w:after="160" w:line="259" w:lineRule="auto"/>
    </w:pPr>
    <w:rPr>
      <w:kern w:val="2"/>
      <w:sz w:val="22"/>
      <w:szCs w:val="22"/>
      <w:lang w:eastAsia="en-AU"/>
      <w14:ligatures w14:val="standardContextual"/>
    </w:rPr>
  </w:style>
  <w:style w:type="paragraph" w:customStyle="1" w:styleId="00AE4AF7C9044C59A7A03B60C00EB922">
    <w:name w:val="00AE4AF7C9044C59A7A03B60C00EB922"/>
    <w:rsid w:val="001A6DC2"/>
    <w:pPr>
      <w:spacing w:after="160" w:line="259" w:lineRule="auto"/>
    </w:pPr>
    <w:rPr>
      <w:kern w:val="2"/>
      <w:sz w:val="22"/>
      <w:szCs w:val="22"/>
      <w:lang w:eastAsia="en-AU"/>
      <w14:ligatures w14:val="standardContextual"/>
    </w:rPr>
  </w:style>
  <w:style w:type="paragraph" w:customStyle="1" w:styleId="2089AA05E6704C6CB2D62787B95BC7E8">
    <w:name w:val="2089AA05E6704C6CB2D62787B95BC7E8"/>
    <w:rsid w:val="001A6DC2"/>
    <w:pPr>
      <w:spacing w:after="160" w:line="259" w:lineRule="auto"/>
    </w:pPr>
    <w:rPr>
      <w:kern w:val="2"/>
      <w:sz w:val="22"/>
      <w:szCs w:val="22"/>
      <w:lang w:eastAsia="en-AU"/>
      <w14:ligatures w14:val="standardContextual"/>
    </w:rPr>
  </w:style>
  <w:style w:type="paragraph" w:customStyle="1" w:styleId="C6D17561FC7D40A58C0B95EE13EF7C2C">
    <w:name w:val="C6D17561FC7D40A58C0B95EE13EF7C2C"/>
    <w:rsid w:val="001A6DC2"/>
    <w:pPr>
      <w:spacing w:after="160" w:line="259" w:lineRule="auto"/>
    </w:pPr>
    <w:rPr>
      <w:kern w:val="2"/>
      <w:sz w:val="22"/>
      <w:szCs w:val="22"/>
      <w:lang w:eastAsia="en-AU"/>
      <w14:ligatures w14:val="standardContextual"/>
    </w:rPr>
  </w:style>
  <w:style w:type="paragraph" w:customStyle="1" w:styleId="E69680B198F04FBCB915574BDF4F7763">
    <w:name w:val="E69680B198F04FBCB915574BDF4F7763"/>
    <w:rsid w:val="001A6DC2"/>
    <w:pPr>
      <w:spacing w:after="160" w:line="259" w:lineRule="auto"/>
    </w:pPr>
    <w:rPr>
      <w:kern w:val="2"/>
      <w:sz w:val="22"/>
      <w:szCs w:val="22"/>
      <w:lang w:eastAsia="en-AU"/>
      <w14:ligatures w14:val="standardContextual"/>
    </w:rPr>
  </w:style>
  <w:style w:type="paragraph" w:customStyle="1" w:styleId="DF827EAA99F8464FBC7E715F35FF13AE">
    <w:name w:val="DF827EAA99F8464FBC7E715F35FF13AE"/>
    <w:rsid w:val="001A6DC2"/>
    <w:pPr>
      <w:spacing w:after="160" w:line="259" w:lineRule="auto"/>
    </w:pPr>
    <w:rPr>
      <w:kern w:val="2"/>
      <w:sz w:val="22"/>
      <w:szCs w:val="22"/>
      <w:lang w:eastAsia="en-AU"/>
      <w14:ligatures w14:val="standardContextual"/>
    </w:rPr>
  </w:style>
  <w:style w:type="paragraph" w:customStyle="1" w:styleId="C78292EBE6854409B3497ABBF66ECCBE">
    <w:name w:val="C78292EBE6854409B3497ABBF66ECCBE"/>
    <w:rsid w:val="001A6DC2"/>
    <w:pPr>
      <w:spacing w:after="160" w:line="259" w:lineRule="auto"/>
    </w:pPr>
    <w:rPr>
      <w:kern w:val="2"/>
      <w:sz w:val="22"/>
      <w:szCs w:val="22"/>
      <w:lang w:eastAsia="en-AU"/>
      <w14:ligatures w14:val="standardContextual"/>
    </w:rPr>
  </w:style>
  <w:style w:type="paragraph" w:customStyle="1" w:styleId="F5AA1BFDDEE54E3B9766774AACDD7897">
    <w:name w:val="F5AA1BFDDEE54E3B9766774AACDD7897"/>
    <w:rsid w:val="001A6DC2"/>
    <w:pPr>
      <w:spacing w:after="160" w:line="259" w:lineRule="auto"/>
    </w:pPr>
    <w:rPr>
      <w:kern w:val="2"/>
      <w:sz w:val="22"/>
      <w:szCs w:val="22"/>
      <w:lang w:eastAsia="en-AU"/>
      <w14:ligatures w14:val="standardContextual"/>
    </w:rPr>
  </w:style>
  <w:style w:type="paragraph" w:customStyle="1" w:styleId="F2D7C6C03C2F41379DD71F015910CC72">
    <w:name w:val="F2D7C6C03C2F41379DD71F015910CC72"/>
    <w:rsid w:val="001A6DC2"/>
    <w:pPr>
      <w:spacing w:after="160" w:line="259" w:lineRule="auto"/>
    </w:pPr>
    <w:rPr>
      <w:kern w:val="2"/>
      <w:sz w:val="22"/>
      <w:szCs w:val="22"/>
      <w:lang w:eastAsia="en-AU"/>
      <w14:ligatures w14:val="standardContextual"/>
    </w:rPr>
  </w:style>
  <w:style w:type="paragraph" w:customStyle="1" w:styleId="47F3E5D030A9443EA132C536FC559B68">
    <w:name w:val="47F3E5D030A9443EA132C536FC559B68"/>
    <w:rsid w:val="001A6DC2"/>
    <w:pPr>
      <w:spacing w:after="160" w:line="259" w:lineRule="auto"/>
    </w:pPr>
    <w:rPr>
      <w:kern w:val="2"/>
      <w:sz w:val="22"/>
      <w:szCs w:val="22"/>
      <w:lang w:eastAsia="en-AU"/>
      <w14:ligatures w14:val="standardContextual"/>
    </w:rPr>
  </w:style>
  <w:style w:type="paragraph" w:customStyle="1" w:styleId="7D9D984671F94B3882E772872D51638C">
    <w:name w:val="7D9D984671F94B3882E772872D51638C"/>
    <w:rsid w:val="001A6DC2"/>
    <w:pPr>
      <w:spacing w:after="160" w:line="259" w:lineRule="auto"/>
    </w:pPr>
    <w:rPr>
      <w:kern w:val="2"/>
      <w:sz w:val="22"/>
      <w:szCs w:val="22"/>
      <w:lang w:eastAsia="en-AU"/>
      <w14:ligatures w14:val="standardContextual"/>
    </w:rPr>
  </w:style>
  <w:style w:type="paragraph" w:customStyle="1" w:styleId="8B5CABAACFC14D66ADEF2EFA7B4915D7">
    <w:name w:val="8B5CABAACFC14D66ADEF2EFA7B4915D7"/>
    <w:rsid w:val="001A6DC2"/>
    <w:pPr>
      <w:spacing w:after="160" w:line="259" w:lineRule="auto"/>
    </w:pPr>
    <w:rPr>
      <w:kern w:val="2"/>
      <w:sz w:val="22"/>
      <w:szCs w:val="22"/>
      <w:lang w:eastAsia="en-AU"/>
      <w14:ligatures w14:val="standardContextual"/>
    </w:rPr>
  </w:style>
  <w:style w:type="paragraph" w:customStyle="1" w:styleId="5307298367114DDAAECBCD121610E5CF">
    <w:name w:val="5307298367114DDAAECBCD121610E5CF"/>
    <w:rsid w:val="001A6DC2"/>
    <w:pPr>
      <w:spacing w:after="160" w:line="259" w:lineRule="auto"/>
    </w:pPr>
    <w:rPr>
      <w:kern w:val="2"/>
      <w:sz w:val="22"/>
      <w:szCs w:val="22"/>
      <w:lang w:eastAsia="en-AU"/>
      <w14:ligatures w14:val="standardContextual"/>
    </w:rPr>
  </w:style>
  <w:style w:type="paragraph" w:customStyle="1" w:styleId="140DE586E8324F359C5B06412D135965">
    <w:name w:val="140DE586E8324F359C5B06412D135965"/>
    <w:rsid w:val="001A6DC2"/>
    <w:pPr>
      <w:spacing w:after="160" w:line="259" w:lineRule="auto"/>
    </w:pPr>
    <w:rPr>
      <w:kern w:val="2"/>
      <w:sz w:val="22"/>
      <w:szCs w:val="22"/>
      <w:lang w:eastAsia="en-AU"/>
      <w14:ligatures w14:val="standardContextual"/>
    </w:rPr>
  </w:style>
  <w:style w:type="paragraph" w:customStyle="1" w:styleId="54910E35528C4190BE30E39B0A848FC1">
    <w:name w:val="54910E35528C4190BE30E39B0A848FC1"/>
    <w:rsid w:val="001A6DC2"/>
    <w:pPr>
      <w:spacing w:after="160" w:line="259" w:lineRule="auto"/>
    </w:pPr>
    <w:rPr>
      <w:kern w:val="2"/>
      <w:sz w:val="22"/>
      <w:szCs w:val="22"/>
      <w:lang w:eastAsia="en-AU"/>
      <w14:ligatures w14:val="standardContextual"/>
    </w:rPr>
  </w:style>
  <w:style w:type="paragraph" w:customStyle="1" w:styleId="B54E2DEEB10F4C11A42BFF4658B463AE">
    <w:name w:val="B54E2DEEB10F4C11A42BFF4658B463AE"/>
    <w:rsid w:val="001A6DC2"/>
    <w:pPr>
      <w:spacing w:after="160" w:line="259" w:lineRule="auto"/>
    </w:pPr>
    <w:rPr>
      <w:kern w:val="2"/>
      <w:sz w:val="22"/>
      <w:szCs w:val="22"/>
      <w:lang w:eastAsia="en-AU"/>
      <w14:ligatures w14:val="standardContextual"/>
    </w:rPr>
  </w:style>
  <w:style w:type="paragraph" w:customStyle="1" w:styleId="C0E37AFACB9548F1ACB581D855214135">
    <w:name w:val="C0E37AFACB9548F1ACB581D855214135"/>
    <w:rsid w:val="001A6DC2"/>
    <w:pPr>
      <w:spacing w:after="160" w:line="259" w:lineRule="auto"/>
    </w:pPr>
    <w:rPr>
      <w:kern w:val="2"/>
      <w:sz w:val="22"/>
      <w:szCs w:val="22"/>
      <w:lang w:eastAsia="en-AU"/>
      <w14:ligatures w14:val="standardContextual"/>
    </w:rPr>
  </w:style>
  <w:style w:type="paragraph" w:customStyle="1" w:styleId="11F973491DF646FDAE6E6E275CA3F7C1">
    <w:name w:val="11F973491DF646FDAE6E6E275CA3F7C1"/>
    <w:rsid w:val="001A6DC2"/>
    <w:pPr>
      <w:spacing w:after="160" w:line="259" w:lineRule="auto"/>
    </w:pPr>
    <w:rPr>
      <w:kern w:val="2"/>
      <w:sz w:val="22"/>
      <w:szCs w:val="22"/>
      <w:lang w:eastAsia="en-AU"/>
      <w14:ligatures w14:val="standardContextual"/>
    </w:rPr>
  </w:style>
  <w:style w:type="paragraph" w:customStyle="1" w:styleId="4764AD4E7393434F9D43DDA99EFA4249">
    <w:name w:val="4764AD4E7393434F9D43DDA99EFA4249"/>
    <w:rsid w:val="001A6DC2"/>
    <w:pPr>
      <w:spacing w:after="160" w:line="259" w:lineRule="auto"/>
    </w:pPr>
    <w:rPr>
      <w:kern w:val="2"/>
      <w:sz w:val="22"/>
      <w:szCs w:val="22"/>
      <w:lang w:eastAsia="en-AU"/>
      <w14:ligatures w14:val="standardContextual"/>
    </w:rPr>
  </w:style>
  <w:style w:type="paragraph" w:customStyle="1" w:styleId="B65EB53016E8463185126359B0FDADA8">
    <w:name w:val="B65EB53016E8463185126359B0FDADA8"/>
    <w:rsid w:val="001A6DC2"/>
    <w:pPr>
      <w:spacing w:after="160" w:line="259" w:lineRule="auto"/>
    </w:pPr>
    <w:rPr>
      <w:kern w:val="2"/>
      <w:sz w:val="22"/>
      <w:szCs w:val="22"/>
      <w:lang w:eastAsia="en-AU"/>
      <w14:ligatures w14:val="standardContextual"/>
    </w:rPr>
  </w:style>
  <w:style w:type="paragraph" w:customStyle="1" w:styleId="49C041A52B3448F4857DAFC63489D629">
    <w:name w:val="49C041A52B3448F4857DAFC63489D629"/>
    <w:rsid w:val="001A6DC2"/>
    <w:pPr>
      <w:spacing w:after="160" w:line="259" w:lineRule="auto"/>
    </w:pPr>
    <w:rPr>
      <w:kern w:val="2"/>
      <w:sz w:val="22"/>
      <w:szCs w:val="22"/>
      <w:lang w:eastAsia="en-AU"/>
      <w14:ligatures w14:val="standardContextual"/>
    </w:rPr>
  </w:style>
  <w:style w:type="paragraph" w:customStyle="1" w:styleId="851F82923B554512AFFA4DA64CE0D3B3">
    <w:name w:val="851F82923B554512AFFA4DA64CE0D3B3"/>
    <w:rsid w:val="001A6DC2"/>
    <w:pPr>
      <w:spacing w:after="160" w:line="259" w:lineRule="auto"/>
    </w:pPr>
    <w:rPr>
      <w:kern w:val="2"/>
      <w:sz w:val="22"/>
      <w:szCs w:val="22"/>
      <w:lang w:eastAsia="en-AU"/>
      <w14:ligatures w14:val="standardContextual"/>
    </w:rPr>
  </w:style>
  <w:style w:type="paragraph" w:customStyle="1" w:styleId="959869461B5448DAB5E9FB2A4E2AFF79">
    <w:name w:val="959869461B5448DAB5E9FB2A4E2AFF79"/>
    <w:rsid w:val="001A6DC2"/>
    <w:pPr>
      <w:spacing w:after="160" w:line="259" w:lineRule="auto"/>
    </w:pPr>
    <w:rPr>
      <w:kern w:val="2"/>
      <w:sz w:val="22"/>
      <w:szCs w:val="22"/>
      <w:lang w:eastAsia="en-AU"/>
      <w14:ligatures w14:val="standardContextual"/>
    </w:rPr>
  </w:style>
  <w:style w:type="paragraph" w:customStyle="1" w:styleId="6452FF4E06294E4B816DE24CB2984900">
    <w:name w:val="6452FF4E06294E4B816DE24CB2984900"/>
    <w:rsid w:val="001A6DC2"/>
    <w:pPr>
      <w:spacing w:after="160" w:line="259" w:lineRule="auto"/>
    </w:pPr>
    <w:rPr>
      <w:kern w:val="2"/>
      <w:sz w:val="22"/>
      <w:szCs w:val="22"/>
      <w:lang w:eastAsia="en-AU"/>
      <w14:ligatures w14:val="standardContextual"/>
    </w:rPr>
  </w:style>
  <w:style w:type="paragraph" w:customStyle="1" w:styleId="D21902EFFDA344BB89A5A4BF89157567">
    <w:name w:val="D21902EFFDA344BB89A5A4BF89157567"/>
    <w:rsid w:val="001A6DC2"/>
    <w:pPr>
      <w:spacing w:after="160" w:line="259" w:lineRule="auto"/>
    </w:pPr>
    <w:rPr>
      <w:kern w:val="2"/>
      <w:sz w:val="22"/>
      <w:szCs w:val="22"/>
      <w:lang w:eastAsia="en-AU"/>
      <w14:ligatures w14:val="standardContextual"/>
    </w:rPr>
  </w:style>
  <w:style w:type="paragraph" w:customStyle="1" w:styleId="1C8B83C10EA2487B8C6C9C4764D8036B">
    <w:name w:val="1C8B83C10EA2487B8C6C9C4764D8036B"/>
    <w:rsid w:val="001A6DC2"/>
    <w:pPr>
      <w:spacing w:after="160" w:line="259" w:lineRule="auto"/>
    </w:pPr>
    <w:rPr>
      <w:kern w:val="2"/>
      <w:sz w:val="22"/>
      <w:szCs w:val="22"/>
      <w:lang w:eastAsia="en-AU"/>
      <w14:ligatures w14:val="standardContextual"/>
    </w:rPr>
  </w:style>
  <w:style w:type="paragraph" w:customStyle="1" w:styleId="B94F720666604D449861EC127A2D03B5">
    <w:name w:val="B94F720666604D449861EC127A2D03B5"/>
    <w:rsid w:val="001A6DC2"/>
    <w:pPr>
      <w:spacing w:after="160" w:line="259" w:lineRule="auto"/>
    </w:pPr>
    <w:rPr>
      <w:kern w:val="2"/>
      <w:sz w:val="22"/>
      <w:szCs w:val="22"/>
      <w:lang w:eastAsia="en-AU"/>
      <w14:ligatures w14:val="standardContextual"/>
    </w:rPr>
  </w:style>
  <w:style w:type="paragraph" w:customStyle="1" w:styleId="D613814378304B0F97529C7E99D8B0B7">
    <w:name w:val="D613814378304B0F97529C7E99D8B0B7"/>
    <w:rsid w:val="001A6DC2"/>
    <w:pPr>
      <w:spacing w:after="160" w:line="259" w:lineRule="auto"/>
    </w:pPr>
    <w:rPr>
      <w:kern w:val="2"/>
      <w:sz w:val="22"/>
      <w:szCs w:val="22"/>
      <w:lang w:eastAsia="en-AU"/>
      <w14:ligatures w14:val="standardContextual"/>
    </w:rPr>
  </w:style>
  <w:style w:type="paragraph" w:customStyle="1" w:styleId="AC4905037B2446389979DFDF41BD22D4">
    <w:name w:val="AC4905037B2446389979DFDF41BD22D4"/>
    <w:rsid w:val="001A6DC2"/>
    <w:pPr>
      <w:spacing w:after="160" w:line="259" w:lineRule="auto"/>
    </w:pPr>
    <w:rPr>
      <w:kern w:val="2"/>
      <w:sz w:val="22"/>
      <w:szCs w:val="22"/>
      <w:lang w:eastAsia="en-AU"/>
      <w14:ligatures w14:val="standardContextual"/>
    </w:rPr>
  </w:style>
  <w:style w:type="paragraph" w:customStyle="1" w:styleId="F8863932CCA344AE8EACAEF79BAD78DD">
    <w:name w:val="F8863932CCA344AE8EACAEF79BAD78DD"/>
    <w:rsid w:val="001A6DC2"/>
    <w:pPr>
      <w:spacing w:after="160" w:line="259" w:lineRule="auto"/>
    </w:pPr>
    <w:rPr>
      <w:kern w:val="2"/>
      <w:sz w:val="22"/>
      <w:szCs w:val="22"/>
      <w:lang w:eastAsia="en-AU"/>
      <w14:ligatures w14:val="standardContextual"/>
    </w:rPr>
  </w:style>
  <w:style w:type="paragraph" w:customStyle="1" w:styleId="93D05BDA229141488837A6AFED91AD22">
    <w:name w:val="93D05BDA229141488837A6AFED91AD22"/>
    <w:rsid w:val="001A6DC2"/>
    <w:pPr>
      <w:spacing w:after="160" w:line="259" w:lineRule="auto"/>
    </w:pPr>
    <w:rPr>
      <w:kern w:val="2"/>
      <w:sz w:val="22"/>
      <w:szCs w:val="22"/>
      <w:lang w:eastAsia="en-AU"/>
      <w14:ligatures w14:val="standardContextual"/>
    </w:rPr>
  </w:style>
  <w:style w:type="paragraph" w:customStyle="1" w:styleId="1987FB60A6A0481B850FE2FFB4BCAB82">
    <w:name w:val="1987FB60A6A0481B850FE2FFB4BCAB82"/>
    <w:rsid w:val="001A6DC2"/>
    <w:pPr>
      <w:spacing w:after="160" w:line="259" w:lineRule="auto"/>
    </w:pPr>
    <w:rPr>
      <w:kern w:val="2"/>
      <w:sz w:val="22"/>
      <w:szCs w:val="22"/>
      <w:lang w:eastAsia="en-AU"/>
      <w14:ligatures w14:val="standardContextual"/>
    </w:rPr>
  </w:style>
  <w:style w:type="paragraph" w:customStyle="1" w:styleId="3958C24B414C4EBD92555E1A2F354BB9">
    <w:name w:val="3958C24B414C4EBD92555E1A2F354BB9"/>
    <w:rsid w:val="001A6DC2"/>
    <w:pPr>
      <w:spacing w:after="160" w:line="259" w:lineRule="auto"/>
    </w:pPr>
    <w:rPr>
      <w:kern w:val="2"/>
      <w:sz w:val="22"/>
      <w:szCs w:val="22"/>
      <w:lang w:eastAsia="en-AU"/>
      <w14:ligatures w14:val="standardContextual"/>
    </w:rPr>
  </w:style>
  <w:style w:type="paragraph" w:customStyle="1" w:styleId="DC1726DBA95F451C9C9013C698F92FBD">
    <w:name w:val="DC1726DBA95F451C9C9013C698F92FBD"/>
    <w:rsid w:val="001A6DC2"/>
    <w:pPr>
      <w:spacing w:after="160" w:line="259" w:lineRule="auto"/>
    </w:pPr>
    <w:rPr>
      <w:kern w:val="2"/>
      <w:sz w:val="22"/>
      <w:szCs w:val="22"/>
      <w:lang w:eastAsia="en-AU"/>
      <w14:ligatures w14:val="standardContextual"/>
    </w:rPr>
  </w:style>
  <w:style w:type="paragraph" w:customStyle="1" w:styleId="4E59CC5F8CED44DE86234AAD864AD667">
    <w:name w:val="4E59CC5F8CED44DE86234AAD864AD667"/>
    <w:rsid w:val="001A6DC2"/>
    <w:pPr>
      <w:spacing w:after="160" w:line="259" w:lineRule="auto"/>
    </w:pPr>
    <w:rPr>
      <w:kern w:val="2"/>
      <w:sz w:val="22"/>
      <w:szCs w:val="22"/>
      <w:lang w:eastAsia="en-AU"/>
      <w14:ligatures w14:val="standardContextual"/>
    </w:rPr>
  </w:style>
  <w:style w:type="paragraph" w:customStyle="1" w:styleId="E97D1BD499AF4913A0323ADCD2F538CB">
    <w:name w:val="E97D1BD499AF4913A0323ADCD2F538CB"/>
    <w:rsid w:val="001A6DC2"/>
    <w:pPr>
      <w:spacing w:after="160" w:line="259" w:lineRule="auto"/>
    </w:pPr>
    <w:rPr>
      <w:kern w:val="2"/>
      <w:sz w:val="22"/>
      <w:szCs w:val="22"/>
      <w:lang w:eastAsia="en-AU"/>
      <w14:ligatures w14:val="standardContextual"/>
    </w:rPr>
  </w:style>
  <w:style w:type="paragraph" w:customStyle="1" w:styleId="2A94F3BE740844819DFF11B9B2B5B7D1">
    <w:name w:val="2A94F3BE740844819DFF11B9B2B5B7D1"/>
    <w:rsid w:val="001A6DC2"/>
    <w:pPr>
      <w:spacing w:after="160" w:line="259" w:lineRule="auto"/>
    </w:pPr>
    <w:rPr>
      <w:kern w:val="2"/>
      <w:sz w:val="22"/>
      <w:szCs w:val="22"/>
      <w:lang w:eastAsia="en-AU"/>
      <w14:ligatures w14:val="standardContextual"/>
    </w:rPr>
  </w:style>
  <w:style w:type="paragraph" w:customStyle="1" w:styleId="182196A3B1C54E9F8EAE36C57F2D206E">
    <w:name w:val="182196A3B1C54E9F8EAE36C57F2D206E"/>
    <w:rsid w:val="001A6DC2"/>
    <w:pPr>
      <w:spacing w:after="160" w:line="259" w:lineRule="auto"/>
    </w:pPr>
    <w:rPr>
      <w:kern w:val="2"/>
      <w:sz w:val="22"/>
      <w:szCs w:val="22"/>
      <w:lang w:eastAsia="en-AU"/>
      <w14:ligatures w14:val="standardContextual"/>
    </w:rPr>
  </w:style>
  <w:style w:type="paragraph" w:customStyle="1" w:styleId="1ABE454C21794A0A9A136741EFDBA029">
    <w:name w:val="1ABE454C21794A0A9A136741EFDBA029"/>
    <w:rsid w:val="002B0B84"/>
    <w:pPr>
      <w:spacing w:after="160" w:line="259" w:lineRule="auto"/>
    </w:pPr>
    <w:rPr>
      <w:kern w:val="2"/>
      <w:sz w:val="22"/>
      <w:szCs w:val="22"/>
      <w:lang w:eastAsia="en-AU"/>
      <w14:ligatures w14:val="standardContextual"/>
    </w:rPr>
  </w:style>
  <w:style w:type="paragraph" w:customStyle="1" w:styleId="10133C515B74419AB42135E55055E869">
    <w:name w:val="10133C515B74419AB42135E55055E869"/>
    <w:rsid w:val="001A6DC2"/>
    <w:pPr>
      <w:spacing w:after="160" w:line="259" w:lineRule="auto"/>
    </w:pPr>
    <w:rPr>
      <w:kern w:val="2"/>
      <w:sz w:val="22"/>
      <w:szCs w:val="22"/>
      <w:lang w:eastAsia="en-AU"/>
      <w14:ligatures w14:val="standardContextual"/>
    </w:rPr>
  </w:style>
  <w:style w:type="paragraph" w:customStyle="1" w:styleId="CFDA138244A34232801B2390C07E5262">
    <w:name w:val="CFDA138244A34232801B2390C07E5262"/>
    <w:rsid w:val="001A6DC2"/>
    <w:pPr>
      <w:spacing w:after="160" w:line="259" w:lineRule="auto"/>
    </w:pPr>
    <w:rPr>
      <w:kern w:val="2"/>
      <w:sz w:val="22"/>
      <w:szCs w:val="22"/>
      <w:lang w:eastAsia="en-AU"/>
      <w14:ligatures w14:val="standardContextual"/>
    </w:rPr>
  </w:style>
  <w:style w:type="paragraph" w:customStyle="1" w:styleId="6D4446AF68EE49BF86D1D71BA95AA752">
    <w:name w:val="6D4446AF68EE49BF86D1D71BA95AA752"/>
    <w:rsid w:val="001A6DC2"/>
    <w:pPr>
      <w:spacing w:after="160" w:line="259" w:lineRule="auto"/>
    </w:pPr>
    <w:rPr>
      <w:kern w:val="2"/>
      <w:sz w:val="22"/>
      <w:szCs w:val="22"/>
      <w:lang w:eastAsia="en-AU"/>
      <w14:ligatures w14:val="standardContextual"/>
    </w:rPr>
  </w:style>
  <w:style w:type="paragraph" w:customStyle="1" w:styleId="276594953FEC4A018AFB834C9404C114">
    <w:name w:val="276594953FEC4A018AFB834C9404C114"/>
    <w:rsid w:val="001A6DC2"/>
    <w:pPr>
      <w:spacing w:after="160" w:line="259" w:lineRule="auto"/>
    </w:pPr>
    <w:rPr>
      <w:kern w:val="2"/>
      <w:sz w:val="22"/>
      <w:szCs w:val="22"/>
      <w:lang w:eastAsia="en-AU"/>
      <w14:ligatures w14:val="standardContextual"/>
    </w:rPr>
  </w:style>
  <w:style w:type="paragraph" w:customStyle="1" w:styleId="B97B4581D9D54F4AB8E89D32ECF6C894">
    <w:name w:val="B97B4581D9D54F4AB8E89D32ECF6C894"/>
    <w:rsid w:val="001A6DC2"/>
    <w:pPr>
      <w:spacing w:after="160" w:line="259" w:lineRule="auto"/>
    </w:pPr>
    <w:rPr>
      <w:kern w:val="2"/>
      <w:sz w:val="22"/>
      <w:szCs w:val="22"/>
      <w:lang w:eastAsia="en-AU"/>
      <w14:ligatures w14:val="standardContextual"/>
    </w:rPr>
  </w:style>
  <w:style w:type="paragraph" w:customStyle="1" w:styleId="70C2D453566D446586E67B4A7E828663">
    <w:name w:val="70C2D453566D446586E67B4A7E828663"/>
    <w:rsid w:val="001A6DC2"/>
    <w:pPr>
      <w:spacing w:after="160" w:line="259" w:lineRule="auto"/>
    </w:pPr>
    <w:rPr>
      <w:kern w:val="2"/>
      <w:sz w:val="22"/>
      <w:szCs w:val="22"/>
      <w:lang w:eastAsia="en-AU"/>
      <w14:ligatures w14:val="standardContextual"/>
    </w:rPr>
  </w:style>
  <w:style w:type="paragraph" w:customStyle="1" w:styleId="29822A1BB09F4F92A5C30D513D7F5EF9">
    <w:name w:val="29822A1BB09F4F92A5C30D513D7F5EF9"/>
    <w:rsid w:val="001A6DC2"/>
    <w:pPr>
      <w:spacing w:after="160" w:line="259" w:lineRule="auto"/>
    </w:pPr>
    <w:rPr>
      <w:kern w:val="2"/>
      <w:sz w:val="22"/>
      <w:szCs w:val="22"/>
      <w:lang w:eastAsia="en-AU"/>
      <w14:ligatures w14:val="standardContextual"/>
    </w:rPr>
  </w:style>
  <w:style w:type="paragraph" w:customStyle="1" w:styleId="ED6DA41110134725B97FC9B716A8B6CC">
    <w:name w:val="ED6DA41110134725B97FC9B716A8B6CC"/>
    <w:rsid w:val="001A6DC2"/>
    <w:pPr>
      <w:spacing w:after="160" w:line="259" w:lineRule="auto"/>
    </w:pPr>
    <w:rPr>
      <w:kern w:val="2"/>
      <w:sz w:val="22"/>
      <w:szCs w:val="22"/>
      <w:lang w:eastAsia="en-AU"/>
      <w14:ligatures w14:val="standardContextual"/>
    </w:rPr>
  </w:style>
  <w:style w:type="paragraph" w:customStyle="1" w:styleId="269A27EFDE0D4D5BBA60BACB5C138E45">
    <w:name w:val="269A27EFDE0D4D5BBA60BACB5C138E45"/>
    <w:rsid w:val="001A6DC2"/>
    <w:pPr>
      <w:spacing w:after="160" w:line="259" w:lineRule="auto"/>
    </w:pPr>
    <w:rPr>
      <w:kern w:val="2"/>
      <w:sz w:val="22"/>
      <w:szCs w:val="22"/>
      <w:lang w:eastAsia="en-AU"/>
      <w14:ligatures w14:val="standardContextual"/>
    </w:rPr>
  </w:style>
  <w:style w:type="paragraph" w:customStyle="1" w:styleId="FA6CE3DBF1B047BC8E9641B41F1A27F6">
    <w:name w:val="FA6CE3DBF1B047BC8E9641B41F1A27F6"/>
    <w:rsid w:val="001A6DC2"/>
    <w:pPr>
      <w:spacing w:after="160" w:line="259" w:lineRule="auto"/>
    </w:pPr>
    <w:rPr>
      <w:kern w:val="2"/>
      <w:sz w:val="22"/>
      <w:szCs w:val="22"/>
      <w:lang w:eastAsia="en-AU"/>
      <w14:ligatures w14:val="standardContextual"/>
    </w:rPr>
  </w:style>
  <w:style w:type="paragraph" w:customStyle="1" w:styleId="EF4CB7426AC64DBAA910D3BB96BAEC83">
    <w:name w:val="EF4CB7426AC64DBAA910D3BB96BAEC83"/>
    <w:rsid w:val="001A6DC2"/>
    <w:pPr>
      <w:spacing w:after="160" w:line="259" w:lineRule="auto"/>
    </w:pPr>
    <w:rPr>
      <w:kern w:val="2"/>
      <w:sz w:val="22"/>
      <w:szCs w:val="22"/>
      <w:lang w:eastAsia="en-AU"/>
      <w14:ligatures w14:val="standardContextual"/>
    </w:rPr>
  </w:style>
  <w:style w:type="paragraph" w:customStyle="1" w:styleId="55DFB3C7E3FB457DBE5047467D0929E7">
    <w:name w:val="55DFB3C7E3FB457DBE5047467D0929E7"/>
    <w:rsid w:val="001A6DC2"/>
    <w:pPr>
      <w:spacing w:after="160" w:line="259" w:lineRule="auto"/>
    </w:pPr>
    <w:rPr>
      <w:kern w:val="2"/>
      <w:sz w:val="22"/>
      <w:szCs w:val="22"/>
      <w:lang w:eastAsia="en-AU"/>
      <w14:ligatures w14:val="standardContextual"/>
    </w:rPr>
  </w:style>
  <w:style w:type="paragraph" w:customStyle="1" w:styleId="021CA84663A647D3BC18BAD97CF5C9C7">
    <w:name w:val="021CA84663A647D3BC18BAD97CF5C9C7"/>
    <w:rsid w:val="001A6DC2"/>
    <w:pPr>
      <w:spacing w:after="160" w:line="259" w:lineRule="auto"/>
    </w:pPr>
    <w:rPr>
      <w:kern w:val="2"/>
      <w:sz w:val="22"/>
      <w:szCs w:val="22"/>
      <w:lang w:eastAsia="en-AU"/>
      <w14:ligatures w14:val="standardContextual"/>
    </w:rPr>
  </w:style>
  <w:style w:type="paragraph" w:customStyle="1" w:styleId="0C53C8A952E6402EB1DD674252FF5080">
    <w:name w:val="0C53C8A952E6402EB1DD674252FF5080"/>
    <w:rsid w:val="001A6DC2"/>
    <w:pPr>
      <w:spacing w:after="160" w:line="259" w:lineRule="auto"/>
    </w:pPr>
    <w:rPr>
      <w:kern w:val="2"/>
      <w:sz w:val="22"/>
      <w:szCs w:val="22"/>
      <w:lang w:eastAsia="en-AU"/>
      <w14:ligatures w14:val="standardContextual"/>
    </w:rPr>
  </w:style>
  <w:style w:type="paragraph" w:customStyle="1" w:styleId="DAB2DBA6BF7C49148A0E6253D49EABBB">
    <w:name w:val="DAB2DBA6BF7C49148A0E6253D49EABBB"/>
    <w:rsid w:val="001A6DC2"/>
    <w:pPr>
      <w:spacing w:after="160" w:line="259" w:lineRule="auto"/>
    </w:pPr>
    <w:rPr>
      <w:kern w:val="2"/>
      <w:sz w:val="22"/>
      <w:szCs w:val="22"/>
      <w:lang w:eastAsia="en-AU"/>
      <w14:ligatures w14:val="standardContextual"/>
    </w:rPr>
  </w:style>
  <w:style w:type="paragraph" w:customStyle="1" w:styleId="9E84379141A94CE0AA7434134B6E8AC7">
    <w:name w:val="9E84379141A94CE0AA7434134B6E8AC7"/>
    <w:rsid w:val="001A6DC2"/>
    <w:pPr>
      <w:spacing w:after="160" w:line="259" w:lineRule="auto"/>
    </w:pPr>
    <w:rPr>
      <w:kern w:val="2"/>
      <w:sz w:val="22"/>
      <w:szCs w:val="22"/>
      <w:lang w:eastAsia="en-AU"/>
      <w14:ligatures w14:val="standardContextual"/>
    </w:rPr>
  </w:style>
  <w:style w:type="paragraph" w:customStyle="1" w:styleId="DC05A0B808AD4A798D056E7C1F640AD5">
    <w:name w:val="DC05A0B808AD4A798D056E7C1F640AD5"/>
    <w:rsid w:val="001A6DC2"/>
    <w:pPr>
      <w:spacing w:after="160" w:line="259" w:lineRule="auto"/>
    </w:pPr>
    <w:rPr>
      <w:kern w:val="2"/>
      <w:sz w:val="22"/>
      <w:szCs w:val="22"/>
      <w:lang w:eastAsia="en-AU"/>
      <w14:ligatures w14:val="standardContextual"/>
    </w:rPr>
  </w:style>
  <w:style w:type="paragraph" w:customStyle="1" w:styleId="04929E525C5146E48FBA90216FD9C77A">
    <w:name w:val="04929E525C5146E48FBA90216FD9C77A"/>
    <w:rsid w:val="001A6DC2"/>
    <w:pPr>
      <w:spacing w:after="160" w:line="259" w:lineRule="auto"/>
    </w:pPr>
    <w:rPr>
      <w:kern w:val="2"/>
      <w:sz w:val="22"/>
      <w:szCs w:val="22"/>
      <w:lang w:eastAsia="en-AU"/>
      <w14:ligatures w14:val="standardContextual"/>
    </w:rPr>
  </w:style>
  <w:style w:type="paragraph" w:customStyle="1" w:styleId="6D59299FDEC3407B8A7A983ECA9187D2">
    <w:name w:val="6D59299FDEC3407B8A7A983ECA9187D2"/>
    <w:rsid w:val="001A6DC2"/>
    <w:pPr>
      <w:spacing w:after="160" w:line="259" w:lineRule="auto"/>
    </w:pPr>
    <w:rPr>
      <w:kern w:val="2"/>
      <w:sz w:val="22"/>
      <w:szCs w:val="22"/>
      <w:lang w:eastAsia="en-AU"/>
      <w14:ligatures w14:val="standardContextual"/>
    </w:rPr>
  </w:style>
  <w:style w:type="paragraph" w:customStyle="1" w:styleId="47C79442F5AA4ABF928681D8EA6ED52B">
    <w:name w:val="47C79442F5AA4ABF928681D8EA6ED52B"/>
    <w:rsid w:val="001A6DC2"/>
    <w:pPr>
      <w:spacing w:after="160" w:line="259" w:lineRule="auto"/>
    </w:pPr>
    <w:rPr>
      <w:kern w:val="2"/>
      <w:sz w:val="22"/>
      <w:szCs w:val="22"/>
      <w:lang w:eastAsia="en-AU"/>
      <w14:ligatures w14:val="standardContextual"/>
    </w:rPr>
  </w:style>
  <w:style w:type="paragraph" w:customStyle="1" w:styleId="506D7D850AEB48B8AFA1130A162BFC14">
    <w:name w:val="506D7D850AEB48B8AFA1130A162BFC14"/>
    <w:rsid w:val="001A6DC2"/>
    <w:pPr>
      <w:spacing w:after="160" w:line="259" w:lineRule="auto"/>
    </w:pPr>
    <w:rPr>
      <w:kern w:val="2"/>
      <w:sz w:val="22"/>
      <w:szCs w:val="22"/>
      <w:lang w:eastAsia="en-AU"/>
      <w14:ligatures w14:val="standardContextual"/>
    </w:rPr>
  </w:style>
  <w:style w:type="paragraph" w:customStyle="1" w:styleId="D9B2825689F94EBD84403B46C74294A5">
    <w:name w:val="D9B2825689F94EBD84403B46C74294A5"/>
    <w:rsid w:val="001A6DC2"/>
    <w:pPr>
      <w:spacing w:after="160" w:line="259" w:lineRule="auto"/>
    </w:pPr>
    <w:rPr>
      <w:kern w:val="2"/>
      <w:sz w:val="22"/>
      <w:szCs w:val="22"/>
      <w:lang w:eastAsia="en-AU"/>
      <w14:ligatures w14:val="standardContextual"/>
    </w:rPr>
  </w:style>
  <w:style w:type="paragraph" w:customStyle="1" w:styleId="F2A5F32C958D4F87B3ED797FD2015840">
    <w:name w:val="F2A5F32C958D4F87B3ED797FD2015840"/>
    <w:rsid w:val="001A6DC2"/>
    <w:pPr>
      <w:spacing w:after="160" w:line="259" w:lineRule="auto"/>
    </w:pPr>
    <w:rPr>
      <w:kern w:val="2"/>
      <w:sz w:val="22"/>
      <w:szCs w:val="22"/>
      <w:lang w:eastAsia="en-AU"/>
      <w14:ligatures w14:val="standardContextual"/>
    </w:rPr>
  </w:style>
  <w:style w:type="paragraph" w:customStyle="1" w:styleId="78200D0A3201423FB8EAC15C6C913C7B">
    <w:name w:val="78200D0A3201423FB8EAC15C6C913C7B"/>
    <w:rsid w:val="001A6DC2"/>
    <w:pPr>
      <w:spacing w:after="160" w:line="259" w:lineRule="auto"/>
    </w:pPr>
    <w:rPr>
      <w:kern w:val="2"/>
      <w:sz w:val="22"/>
      <w:szCs w:val="22"/>
      <w:lang w:eastAsia="en-AU"/>
      <w14:ligatures w14:val="standardContextual"/>
    </w:rPr>
  </w:style>
  <w:style w:type="paragraph" w:customStyle="1" w:styleId="1BA31D1726684BE49A478BEE8B56FC06">
    <w:name w:val="1BA31D1726684BE49A478BEE8B56FC06"/>
    <w:rsid w:val="001A6DC2"/>
    <w:pPr>
      <w:spacing w:after="160" w:line="259" w:lineRule="auto"/>
    </w:pPr>
    <w:rPr>
      <w:kern w:val="2"/>
      <w:sz w:val="22"/>
      <w:szCs w:val="22"/>
      <w:lang w:eastAsia="en-AU"/>
      <w14:ligatures w14:val="standardContextual"/>
    </w:rPr>
  </w:style>
  <w:style w:type="paragraph" w:customStyle="1" w:styleId="88F73C238E954A229533631D9DB5B96F">
    <w:name w:val="88F73C238E954A229533631D9DB5B96F"/>
    <w:rsid w:val="001A6DC2"/>
    <w:pPr>
      <w:spacing w:after="160" w:line="259" w:lineRule="auto"/>
    </w:pPr>
    <w:rPr>
      <w:kern w:val="2"/>
      <w:sz w:val="22"/>
      <w:szCs w:val="22"/>
      <w:lang w:eastAsia="en-AU"/>
      <w14:ligatures w14:val="standardContextual"/>
    </w:rPr>
  </w:style>
  <w:style w:type="paragraph" w:customStyle="1" w:styleId="B22B9E5BF8314A089804D53BEB9E7482">
    <w:name w:val="B22B9E5BF8314A089804D53BEB9E7482"/>
    <w:rsid w:val="001A6DC2"/>
    <w:pPr>
      <w:spacing w:after="160" w:line="259" w:lineRule="auto"/>
    </w:pPr>
    <w:rPr>
      <w:kern w:val="2"/>
      <w:sz w:val="22"/>
      <w:szCs w:val="22"/>
      <w:lang w:eastAsia="en-AU"/>
      <w14:ligatures w14:val="standardContextual"/>
    </w:rPr>
  </w:style>
  <w:style w:type="paragraph" w:customStyle="1" w:styleId="FA01C2A4B2C44807A466F2B950A01B7D">
    <w:name w:val="FA01C2A4B2C44807A466F2B950A01B7D"/>
    <w:rsid w:val="001A6DC2"/>
    <w:pPr>
      <w:spacing w:after="160" w:line="259" w:lineRule="auto"/>
    </w:pPr>
    <w:rPr>
      <w:kern w:val="2"/>
      <w:sz w:val="22"/>
      <w:szCs w:val="22"/>
      <w:lang w:eastAsia="en-AU"/>
      <w14:ligatures w14:val="standardContextual"/>
    </w:rPr>
  </w:style>
  <w:style w:type="paragraph" w:customStyle="1" w:styleId="B9AE1F0DB6E6479095ECF6C8C1C8D3FA">
    <w:name w:val="B9AE1F0DB6E6479095ECF6C8C1C8D3FA"/>
    <w:rsid w:val="001A6DC2"/>
    <w:pPr>
      <w:spacing w:after="160" w:line="259" w:lineRule="auto"/>
    </w:pPr>
    <w:rPr>
      <w:kern w:val="2"/>
      <w:sz w:val="22"/>
      <w:szCs w:val="22"/>
      <w:lang w:eastAsia="en-AU"/>
      <w14:ligatures w14:val="standardContextual"/>
    </w:rPr>
  </w:style>
  <w:style w:type="paragraph" w:customStyle="1" w:styleId="D396FF43357242BF8290D6274C03D730">
    <w:name w:val="D396FF43357242BF8290D6274C03D730"/>
    <w:rsid w:val="001A6DC2"/>
    <w:pPr>
      <w:spacing w:after="160" w:line="259" w:lineRule="auto"/>
    </w:pPr>
    <w:rPr>
      <w:kern w:val="2"/>
      <w:sz w:val="22"/>
      <w:szCs w:val="22"/>
      <w:lang w:eastAsia="en-AU"/>
      <w14:ligatures w14:val="standardContextual"/>
    </w:rPr>
  </w:style>
  <w:style w:type="paragraph" w:customStyle="1" w:styleId="C14AF6DF6B684E9E8924F44A7D3F45DC">
    <w:name w:val="C14AF6DF6B684E9E8924F44A7D3F45DC"/>
    <w:rsid w:val="001A6DC2"/>
    <w:pPr>
      <w:spacing w:after="160" w:line="259" w:lineRule="auto"/>
    </w:pPr>
    <w:rPr>
      <w:kern w:val="2"/>
      <w:sz w:val="22"/>
      <w:szCs w:val="22"/>
      <w:lang w:eastAsia="en-AU"/>
      <w14:ligatures w14:val="standardContextual"/>
    </w:rPr>
  </w:style>
  <w:style w:type="paragraph" w:customStyle="1" w:styleId="F9E99524FBD843839CFC68FF7BD89529">
    <w:name w:val="F9E99524FBD843839CFC68FF7BD89529"/>
    <w:rsid w:val="001A6DC2"/>
    <w:pPr>
      <w:spacing w:after="160" w:line="259" w:lineRule="auto"/>
    </w:pPr>
    <w:rPr>
      <w:kern w:val="2"/>
      <w:sz w:val="22"/>
      <w:szCs w:val="22"/>
      <w:lang w:eastAsia="en-AU"/>
      <w14:ligatures w14:val="standardContextual"/>
    </w:rPr>
  </w:style>
  <w:style w:type="paragraph" w:customStyle="1" w:styleId="12409FE842114B1A895E16896263F1D3">
    <w:name w:val="12409FE842114B1A895E16896263F1D3"/>
    <w:rsid w:val="001A6DC2"/>
    <w:pPr>
      <w:spacing w:after="160" w:line="259" w:lineRule="auto"/>
    </w:pPr>
    <w:rPr>
      <w:kern w:val="2"/>
      <w:sz w:val="22"/>
      <w:szCs w:val="22"/>
      <w:lang w:eastAsia="en-AU"/>
      <w14:ligatures w14:val="standardContextual"/>
    </w:rPr>
  </w:style>
  <w:style w:type="paragraph" w:customStyle="1" w:styleId="5E045B9F128749858D015F07F0602636">
    <w:name w:val="5E045B9F128749858D015F07F0602636"/>
    <w:rsid w:val="001A6DC2"/>
    <w:pPr>
      <w:spacing w:after="160" w:line="259" w:lineRule="auto"/>
    </w:pPr>
    <w:rPr>
      <w:kern w:val="2"/>
      <w:sz w:val="22"/>
      <w:szCs w:val="22"/>
      <w:lang w:eastAsia="en-AU"/>
      <w14:ligatures w14:val="standardContextual"/>
    </w:rPr>
  </w:style>
  <w:style w:type="paragraph" w:customStyle="1" w:styleId="9EC7A7297FE74ADCACBB5EE6129D9F9A">
    <w:name w:val="9EC7A7297FE74ADCACBB5EE6129D9F9A"/>
    <w:rsid w:val="001A6DC2"/>
    <w:pPr>
      <w:spacing w:after="160" w:line="259" w:lineRule="auto"/>
    </w:pPr>
    <w:rPr>
      <w:kern w:val="2"/>
      <w:sz w:val="22"/>
      <w:szCs w:val="22"/>
      <w:lang w:eastAsia="en-AU"/>
      <w14:ligatures w14:val="standardContextual"/>
    </w:rPr>
  </w:style>
  <w:style w:type="paragraph" w:customStyle="1" w:styleId="7C06BB615DF64602AB58484E532C495E">
    <w:name w:val="7C06BB615DF64602AB58484E532C495E"/>
    <w:rsid w:val="001A6DC2"/>
    <w:pPr>
      <w:spacing w:after="160" w:line="259" w:lineRule="auto"/>
    </w:pPr>
    <w:rPr>
      <w:kern w:val="2"/>
      <w:sz w:val="22"/>
      <w:szCs w:val="22"/>
      <w:lang w:eastAsia="en-AU"/>
      <w14:ligatures w14:val="standardContextual"/>
    </w:rPr>
  </w:style>
  <w:style w:type="paragraph" w:customStyle="1" w:styleId="A1417DBBD0474A67A85F6045DCE56E1E">
    <w:name w:val="A1417DBBD0474A67A85F6045DCE56E1E"/>
    <w:rsid w:val="001A6DC2"/>
    <w:pPr>
      <w:spacing w:after="160" w:line="259" w:lineRule="auto"/>
    </w:pPr>
    <w:rPr>
      <w:kern w:val="2"/>
      <w:sz w:val="22"/>
      <w:szCs w:val="22"/>
      <w:lang w:eastAsia="en-AU"/>
      <w14:ligatures w14:val="standardContextual"/>
    </w:rPr>
  </w:style>
  <w:style w:type="paragraph" w:customStyle="1" w:styleId="9F630716A9444874A3417C50CF3B198F">
    <w:name w:val="9F630716A9444874A3417C50CF3B198F"/>
    <w:rsid w:val="001A6DC2"/>
    <w:pPr>
      <w:spacing w:after="160" w:line="259" w:lineRule="auto"/>
    </w:pPr>
    <w:rPr>
      <w:kern w:val="2"/>
      <w:sz w:val="22"/>
      <w:szCs w:val="22"/>
      <w:lang w:eastAsia="en-AU"/>
      <w14:ligatures w14:val="standardContextual"/>
    </w:rPr>
  </w:style>
  <w:style w:type="paragraph" w:customStyle="1" w:styleId="34FFDFAE4C594BB19D70124846F08D39">
    <w:name w:val="34FFDFAE4C594BB19D70124846F08D39"/>
    <w:rsid w:val="001A6DC2"/>
    <w:pPr>
      <w:spacing w:after="160" w:line="259" w:lineRule="auto"/>
    </w:pPr>
    <w:rPr>
      <w:kern w:val="2"/>
      <w:sz w:val="22"/>
      <w:szCs w:val="22"/>
      <w:lang w:eastAsia="en-AU"/>
      <w14:ligatures w14:val="standardContextual"/>
    </w:rPr>
  </w:style>
  <w:style w:type="paragraph" w:customStyle="1" w:styleId="F80273D04EA24AC1A4339D2C3F319C5F">
    <w:name w:val="F80273D04EA24AC1A4339D2C3F319C5F"/>
    <w:rsid w:val="001A6DC2"/>
    <w:pPr>
      <w:spacing w:after="160" w:line="259" w:lineRule="auto"/>
    </w:pPr>
    <w:rPr>
      <w:kern w:val="2"/>
      <w:sz w:val="22"/>
      <w:szCs w:val="22"/>
      <w:lang w:eastAsia="en-AU"/>
      <w14:ligatures w14:val="standardContextual"/>
    </w:rPr>
  </w:style>
  <w:style w:type="paragraph" w:customStyle="1" w:styleId="BA41B331000247E5B4D037E4A78F821D">
    <w:name w:val="BA41B331000247E5B4D037E4A78F821D"/>
    <w:rsid w:val="001A6DC2"/>
    <w:pPr>
      <w:spacing w:after="160" w:line="259" w:lineRule="auto"/>
    </w:pPr>
    <w:rPr>
      <w:kern w:val="2"/>
      <w:sz w:val="22"/>
      <w:szCs w:val="22"/>
      <w:lang w:eastAsia="en-AU"/>
      <w14:ligatures w14:val="standardContextual"/>
    </w:rPr>
  </w:style>
  <w:style w:type="paragraph" w:customStyle="1" w:styleId="A8C08EC65D2F45DD8FDAAE7DED7CD986">
    <w:name w:val="A8C08EC65D2F45DD8FDAAE7DED7CD986"/>
    <w:rsid w:val="001A6DC2"/>
    <w:pPr>
      <w:spacing w:after="160" w:line="259" w:lineRule="auto"/>
    </w:pPr>
    <w:rPr>
      <w:kern w:val="2"/>
      <w:sz w:val="22"/>
      <w:szCs w:val="22"/>
      <w:lang w:eastAsia="en-AU"/>
      <w14:ligatures w14:val="standardContextual"/>
    </w:rPr>
  </w:style>
  <w:style w:type="paragraph" w:customStyle="1" w:styleId="F84E79FABA7641AD90B5E9C62D7E8D6D">
    <w:name w:val="F84E79FABA7641AD90B5E9C62D7E8D6D"/>
    <w:rsid w:val="001A6DC2"/>
    <w:pPr>
      <w:spacing w:after="160" w:line="259" w:lineRule="auto"/>
    </w:pPr>
    <w:rPr>
      <w:kern w:val="2"/>
      <w:sz w:val="22"/>
      <w:szCs w:val="22"/>
      <w:lang w:eastAsia="en-AU"/>
      <w14:ligatures w14:val="standardContextual"/>
    </w:rPr>
  </w:style>
  <w:style w:type="paragraph" w:customStyle="1" w:styleId="CC3E3ABE1AAF426699A679922524732E">
    <w:name w:val="CC3E3ABE1AAF426699A679922524732E"/>
    <w:rsid w:val="001A6DC2"/>
    <w:pPr>
      <w:spacing w:after="160" w:line="259" w:lineRule="auto"/>
    </w:pPr>
    <w:rPr>
      <w:kern w:val="2"/>
      <w:sz w:val="22"/>
      <w:szCs w:val="22"/>
      <w:lang w:eastAsia="en-AU"/>
      <w14:ligatures w14:val="standardContextual"/>
    </w:rPr>
  </w:style>
  <w:style w:type="paragraph" w:customStyle="1" w:styleId="1E5334D68152407AA567E5FE23F23A4F">
    <w:name w:val="1E5334D68152407AA567E5FE23F23A4F"/>
    <w:rsid w:val="001A6DC2"/>
    <w:pPr>
      <w:spacing w:after="160" w:line="259" w:lineRule="auto"/>
    </w:pPr>
    <w:rPr>
      <w:kern w:val="2"/>
      <w:sz w:val="22"/>
      <w:szCs w:val="22"/>
      <w:lang w:eastAsia="en-AU"/>
      <w14:ligatures w14:val="standardContextual"/>
    </w:rPr>
  </w:style>
  <w:style w:type="paragraph" w:customStyle="1" w:styleId="AE0C4BFAF4FB4958BEE7D36AD2BA1532">
    <w:name w:val="AE0C4BFAF4FB4958BEE7D36AD2BA1532"/>
    <w:rsid w:val="001A6DC2"/>
    <w:pPr>
      <w:spacing w:after="160" w:line="259" w:lineRule="auto"/>
    </w:pPr>
    <w:rPr>
      <w:kern w:val="2"/>
      <w:sz w:val="22"/>
      <w:szCs w:val="22"/>
      <w:lang w:eastAsia="en-AU"/>
      <w14:ligatures w14:val="standardContextual"/>
    </w:rPr>
  </w:style>
  <w:style w:type="paragraph" w:customStyle="1" w:styleId="8EC27DBF9B1F4E579FA45893F66AD48C">
    <w:name w:val="8EC27DBF9B1F4E579FA45893F66AD48C"/>
    <w:rsid w:val="001A6DC2"/>
    <w:pPr>
      <w:spacing w:after="160" w:line="259" w:lineRule="auto"/>
    </w:pPr>
    <w:rPr>
      <w:kern w:val="2"/>
      <w:sz w:val="22"/>
      <w:szCs w:val="22"/>
      <w:lang w:eastAsia="en-AU"/>
      <w14:ligatures w14:val="standardContextual"/>
    </w:rPr>
  </w:style>
  <w:style w:type="paragraph" w:customStyle="1" w:styleId="A284339BF7BC47798720694FE4688E08">
    <w:name w:val="A284339BF7BC47798720694FE4688E08"/>
    <w:rsid w:val="001A6DC2"/>
    <w:pPr>
      <w:spacing w:after="160" w:line="259" w:lineRule="auto"/>
    </w:pPr>
    <w:rPr>
      <w:kern w:val="2"/>
      <w:sz w:val="22"/>
      <w:szCs w:val="22"/>
      <w:lang w:eastAsia="en-AU"/>
      <w14:ligatures w14:val="standardContextual"/>
    </w:rPr>
  </w:style>
  <w:style w:type="paragraph" w:customStyle="1" w:styleId="FA6BF45C584743389F72EADDD58EE596">
    <w:name w:val="FA6BF45C584743389F72EADDD58EE596"/>
    <w:rsid w:val="001A6DC2"/>
    <w:pPr>
      <w:spacing w:after="160" w:line="259" w:lineRule="auto"/>
    </w:pPr>
    <w:rPr>
      <w:kern w:val="2"/>
      <w:sz w:val="22"/>
      <w:szCs w:val="22"/>
      <w:lang w:eastAsia="en-AU"/>
      <w14:ligatures w14:val="standardContextual"/>
    </w:rPr>
  </w:style>
  <w:style w:type="paragraph" w:customStyle="1" w:styleId="2ED1C26572D646B999CD52951E7E456D">
    <w:name w:val="2ED1C26572D646B999CD52951E7E456D"/>
    <w:rsid w:val="001A6DC2"/>
    <w:pPr>
      <w:spacing w:after="160" w:line="259" w:lineRule="auto"/>
    </w:pPr>
    <w:rPr>
      <w:kern w:val="2"/>
      <w:sz w:val="22"/>
      <w:szCs w:val="22"/>
      <w:lang w:eastAsia="en-AU"/>
      <w14:ligatures w14:val="standardContextual"/>
    </w:rPr>
  </w:style>
  <w:style w:type="paragraph" w:customStyle="1" w:styleId="A9B6F0363B8D4F7180F3A30E2D27A8A9">
    <w:name w:val="A9B6F0363B8D4F7180F3A30E2D27A8A9"/>
    <w:rsid w:val="001A6DC2"/>
    <w:pPr>
      <w:spacing w:after="160" w:line="259" w:lineRule="auto"/>
    </w:pPr>
    <w:rPr>
      <w:kern w:val="2"/>
      <w:sz w:val="22"/>
      <w:szCs w:val="22"/>
      <w:lang w:eastAsia="en-AU"/>
      <w14:ligatures w14:val="standardContextual"/>
    </w:rPr>
  </w:style>
  <w:style w:type="paragraph" w:customStyle="1" w:styleId="2846B7C727E34D8881D534C31F0DA9FD">
    <w:name w:val="2846B7C727E34D8881D534C31F0DA9FD"/>
    <w:rsid w:val="001A6DC2"/>
    <w:pPr>
      <w:spacing w:after="160" w:line="259" w:lineRule="auto"/>
    </w:pPr>
    <w:rPr>
      <w:kern w:val="2"/>
      <w:sz w:val="22"/>
      <w:szCs w:val="22"/>
      <w:lang w:eastAsia="en-AU"/>
      <w14:ligatures w14:val="standardContextual"/>
    </w:rPr>
  </w:style>
  <w:style w:type="paragraph" w:customStyle="1" w:styleId="A8BC37DD9E4A42CF9553825AADC3DF31">
    <w:name w:val="A8BC37DD9E4A42CF9553825AADC3DF31"/>
    <w:rsid w:val="001A6DC2"/>
    <w:pPr>
      <w:spacing w:after="160" w:line="259" w:lineRule="auto"/>
    </w:pPr>
    <w:rPr>
      <w:kern w:val="2"/>
      <w:sz w:val="22"/>
      <w:szCs w:val="22"/>
      <w:lang w:eastAsia="en-AU"/>
      <w14:ligatures w14:val="standardContextual"/>
    </w:rPr>
  </w:style>
  <w:style w:type="paragraph" w:customStyle="1" w:styleId="E4FCDCD800D14C9DA85495A287938B24">
    <w:name w:val="E4FCDCD800D14C9DA85495A287938B24"/>
    <w:rsid w:val="001A6DC2"/>
    <w:pPr>
      <w:spacing w:after="160" w:line="259" w:lineRule="auto"/>
    </w:pPr>
    <w:rPr>
      <w:kern w:val="2"/>
      <w:sz w:val="22"/>
      <w:szCs w:val="22"/>
      <w:lang w:eastAsia="en-AU"/>
      <w14:ligatures w14:val="standardContextual"/>
    </w:rPr>
  </w:style>
  <w:style w:type="paragraph" w:customStyle="1" w:styleId="F620CDB1F0BB4F7CB40DA5AB85846F7B">
    <w:name w:val="F620CDB1F0BB4F7CB40DA5AB85846F7B"/>
    <w:rsid w:val="001A6DC2"/>
    <w:pPr>
      <w:spacing w:after="160" w:line="259" w:lineRule="auto"/>
    </w:pPr>
    <w:rPr>
      <w:kern w:val="2"/>
      <w:sz w:val="22"/>
      <w:szCs w:val="22"/>
      <w:lang w:eastAsia="en-AU"/>
      <w14:ligatures w14:val="standardContextual"/>
    </w:rPr>
  </w:style>
  <w:style w:type="paragraph" w:customStyle="1" w:styleId="71684BDE0CAA402B98295C0804AF5942">
    <w:name w:val="71684BDE0CAA402B98295C0804AF5942"/>
    <w:rsid w:val="001A6DC2"/>
    <w:pPr>
      <w:spacing w:after="160" w:line="259" w:lineRule="auto"/>
    </w:pPr>
    <w:rPr>
      <w:kern w:val="2"/>
      <w:sz w:val="22"/>
      <w:szCs w:val="22"/>
      <w:lang w:eastAsia="en-AU"/>
      <w14:ligatures w14:val="standardContextual"/>
    </w:rPr>
  </w:style>
  <w:style w:type="paragraph" w:customStyle="1" w:styleId="CFB7DDA085E14CA7B7D212E5E061E160">
    <w:name w:val="CFB7DDA085E14CA7B7D212E5E061E160"/>
    <w:rsid w:val="001A6DC2"/>
    <w:pPr>
      <w:spacing w:after="160" w:line="259" w:lineRule="auto"/>
    </w:pPr>
    <w:rPr>
      <w:kern w:val="2"/>
      <w:sz w:val="22"/>
      <w:szCs w:val="22"/>
      <w:lang w:eastAsia="en-AU"/>
      <w14:ligatures w14:val="standardContextual"/>
    </w:rPr>
  </w:style>
  <w:style w:type="paragraph" w:customStyle="1" w:styleId="EB5F6D4B862241DEB40D55E3F8EB1C6A">
    <w:name w:val="EB5F6D4B862241DEB40D55E3F8EB1C6A"/>
    <w:rsid w:val="001A6DC2"/>
    <w:pPr>
      <w:spacing w:after="160" w:line="259" w:lineRule="auto"/>
    </w:pPr>
    <w:rPr>
      <w:kern w:val="2"/>
      <w:sz w:val="22"/>
      <w:szCs w:val="22"/>
      <w:lang w:eastAsia="en-AU"/>
      <w14:ligatures w14:val="standardContextual"/>
    </w:rPr>
  </w:style>
  <w:style w:type="paragraph" w:customStyle="1" w:styleId="D3CBCFE3682740B1866CB03123FC975C">
    <w:name w:val="D3CBCFE3682740B1866CB03123FC975C"/>
    <w:rsid w:val="001A6DC2"/>
    <w:pPr>
      <w:spacing w:after="160" w:line="259" w:lineRule="auto"/>
    </w:pPr>
    <w:rPr>
      <w:kern w:val="2"/>
      <w:sz w:val="22"/>
      <w:szCs w:val="22"/>
      <w:lang w:eastAsia="en-AU"/>
      <w14:ligatures w14:val="standardContextual"/>
    </w:rPr>
  </w:style>
  <w:style w:type="paragraph" w:customStyle="1" w:styleId="9FD69E993555486780CB37408F7BA88A">
    <w:name w:val="9FD69E993555486780CB37408F7BA88A"/>
    <w:rsid w:val="001A6DC2"/>
    <w:pPr>
      <w:spacing w:after="160" w:line="259" w:lineRule="auto"/>
    </w:pPr>
    <w:rPr>
      <w:kern w:val="2"/>
      <w:sz w:val="22"/>
      <w:szCs w:val="22"/>
      <w:lang w:eastAsia="en-AU"/>
      <w14:ligatures w14:val="standardContextual"/>
    </w:rPr>
  </w:style>
  <w:style w:type="paragraph" w:customStyle="1" w:styleId="A5BB9F4EF12E4853A5E0C365097C7D6B">
    <w:name w:val="A5BB9F4EF12E4853A5E0C365097C7D6B"/>
    <w:rsid w:val="001A6DC2"/>
    <w:pPr>
      <w:spacing w:after="160" w:line="259" w:lineRule="auto"/>
    </w:pPr>
    <w:rPr>
      <w:kern w:val="2"/>
      <w:sz w:val="22"/>
      <w:szCs w:val="22"/>
      <w:lang w:eastAsia="en-AU"/>
      <w14:ligatures w14:val="standardContextual"/>
    </w:rPr>
  </w:style>
  <w:style w:type="paragraph" w:customStyle="1" w:styleId="753597F68A6B4B74A53BEEB5A17BCF3A">
    <w:name w:val="753597F68A6B4B74A53BEEB5A17BCF3A"/>
    <w:rsid w:val="001A6DC2"/>
    <w:pPr>
      <w:spacing w:after="160" w:line="259" w:lineRule="auto"/>
    </w:pPr>
    <w:rPr>
      <w:kern w:val="2"/>
      <w:sz w:val="22"/>
      <w:szCs w:val="22"/>
      <w:lang w:eastAsia="en-AU"/>
      <w14:ligatures w14:val="standardContextual"/>
    </w:rPr>
  </w:style>
  <w:style w:type="paragraph" w:customStyle="1" w:styleId="C1634312DCEA4677B2EDFB0D4F6B5175">
    <w:name w:val="C1634312DCEA4677B2EDFB0D4F6B5175"/>
    <w:rsid w:val="001A6DC2"/>
    <w:pPr>
      <w:spacing w:after="160" w:line="259" w:lineRule="auto"/>
    </w:pPr>
    <w:rPr>
      <w:kern w:val="2"/>
      <w:sz w:val="22"/>
      <w:szCs w:val="22"/>
      <w:lang w:eastAsia="en-AU"/>
      <w14:ligatures w14:val="standardContextual"/>
    </w:rPr>
  </w:style>
  <w:style w:type="paragraph" w:customStyle="1" w:styleId="A3BA47F2CA1F4C8EAB351F6D179009AB">
    <w:name w:val="A3BA47F2CA1F4C8EAB351F6D179009AB"/>
    <w:rsid w:val="001A6DC2"/>
    <w:pPr>
      <w:spacing w:after="160" w:line="259" w:lineRule="auto"/>
    </w:pPr>
    <w:rPr>
      <w:kern w:val="2"/>
      <w:sz w:val="22"/>
      <w:szCs w:val="22"/>
      <w:lang w:eastAsia="en-AU"/>
      <w14:ligatures w14:val="standardContextual"/>
    </w:rPr>
  </w:style>
  <w:style w:type="paragraph" w:customStyle="1" w:styleId="F842C3DF0B534BB98C9404E2816775BE">
    <w:name w:val="F842C3DF0B534BB98C9404E2816775BE"/>
    <w:rsid w:val="001A6DC2"/>
    <w:pPr>
      <w:spacing w:after="160" w:line="259" w:lineRule="auto"/>
    </w:pPr>
    <w:rPr>
      <w:kern w:val="2"/>
      <w:sz w:val="22"/>
      <w:szCs w:val="22"/>
      <w:lang w:eastAsia="en-AU"/>
      <w14:ligatures w14:val="standardContextual"/>
    </w:rPr>
  </w:style>
  <w:style w:type="paragraph" w:customStyle="1" w:styleId="29F1991DB1FA497D96EB4BCBF3FEE6CA">
    <w:name w:val="29F1991DB1FA497D96EB4BCBF3FEE6CA"/>
    <w:rsid w:val="001A6DC2"/>
    <w:pPr>
      <w:spacing w:after="160" w:line="259" w:lineRule="auto"/>
    </w:pPr>
    <w:rPr>
      <w:kern w:val="2"/>
      <w:sz w:val="22"/>
      <w:szCs w:val="22"/>
      <w:lang w:eastAsia="en-AU"/>
      <w14:ligatures w14:val="standardContextual"/>
    </w:rPr>
  </w:style>
  <w:style w:type="paragraph" w:customStyle="1" w:styleId="2F080D08833446D8B8C0ED792F57D3FC">
    <w:name w:val="2F080D08833446D8B8C0ED792F57D3FC"/>
    <w:rsid w:val="001A6DC2"/>
    <w:pPr>
      <w:spacing w:after="160" w:line="259" w:lineRule="auto"/>
    </w:pPr>
    <w:rPr>
      <w:kern w:val="2"/>
      <w:sz w:val="22"/>
      <w:szCs w:val="22"/>
      <w:lang w:eastAsia="en-AU"/>
      <w14:ligatures w14:val="standardContextual"/>
    </w:rPr>
  </w:style>
  <w:style w:type="paragraph" w:customStyle="1" w:styleId="30564B5478CA443E84CC77197EA6F089">
    <w:name w:val="30564B5478CA443E84CC77197EA6F089"/>
    <w:rsid w:val="001A6DC2"/>
    <w:pPr>
      <w:spacing w:after="160" w:line="259" w:lineRule="auto"/>
    </w:pPr>
    <w:rPr>
      <w:kern w:val="2"/>
      <w:sz w:val="22"/>
      <w:szCs w:val="22"/>
      <w:lang w:eastAsia="en-AU"/>
      <w14:ligatures w14:val="standardContextual"/>
    </w:rPr>
  </w:style>
  <w:style w:type="paragraph" w:customStyle="1" w:styleId="3BEBB4E039FC4EED803F626263B57EF2">
    <w:name w:val="3BEBB4E039FC4EED803F626263B57EF2"/>
    <w:rsid w:val="001A6DC2"/>
    <w:pPr>
      <w:spacing w:after="160" w:line="259" w:lineRule="auto"/>
    </w:pPr>
    <w:rPr>
      <w:kern w:val="2"/>
      <w:sz w:val="22"/>
      <w:szCs w:val="22"/>
      <w:lang w:eastAsia="en-AU"/>
      <w14:ligatures w14:val="standardContextual"/>
    </w:rPr>
  </w:style>
  <w:style w:type="paragraph" w:customStyle="1" w:styleId="059F2B5CBABD48B08AE393D38E80C881">
    <w:name w:val="059F2B5CBABD48B08AE393D38E80C881"/>
    <w:rsid w:val="001A6DC2"/>
    <w:pPr>
      <w:spacing w:after="160" w:line="259" w:lineRule="auto"/>
    </w:pPr>
    <w:rPr>
      <w:kern w:val="2"/>
      <w:sz w:val="22"/>
      <w:szCs w:val="22"/>
      <w:lang w:eastAsia="en-AU"/>
      <w14:ligatures w14:val="standardContextual"/>
    </w:rPr>
  </w:style>
  <w:style w:type="paragraph" w:customStyle="1" w:styleId="CAF09A75B83D48EF8C26A6A156503D2B">
    <w:name w:val="CAF09A75B83D48EF8C26A6A156503D2B"/>
    <w:rsid w:val="001A6DC2"/>
    <w:pPr>
      <w:spacing w:after="160" w:line="259" w:lineRule="auto"/>
    </w:pPr>
    <w:rPr>
      <w:kern w:val="2"/>
      <w:sz w:val="22"/>
      <w:szCs w:val="22"/>
      <w:lang w:eastAsia="en-AU"/>
      <w14:ligatures w14:val="standardContextual"/>
    </w:rPr>
  </w:style>
  <w:style w:type="paragraph" w:customStyle="1" w:styleId="2090217DB0A24268B6A31C96BA8C04FF">
    <w:name w:val="2090217DB0A24268B6A31C96BA8C04FF"/>
    <w:rsid w:val="001A6DC2"/>
    <w:pPr>
      <w:spacing w:after="160" w:line="259" w:lineRule="auto"/>
    </w:pPr>
    <w:rPr>
      <w:kern w:val="2"/>
      <w:sz w:val="22"/>
      <w:szCs w:val="22"/>
      <w:lang w:eastAsia="en-AU"/>
      <w14:ligatures w14:val="standardContextual"/>
    </w:rPr>
  </w:style>
  <w:style w:type="paragraph" w:customStyle="1" w:styleId="F11651B730CA4489817A82CA38307139">
    <w:name w:val="F11651B730CA4489817A82CA38307139"/>
    <w:rsid w:val="001A6DC2"/>
    <w:pPr>
      <w:spacing w:after="160" w:line="259" w:lineRule="auto"/>
    </w:pPr>
    <w:rPr>
      <w:kern w:val="2"/>
      <w:sz w:val="22"/>
      <w:szCs w:val="22"/>
      <w:lang w:eastAsia="en-AU"/>
      <w14:ligatures w14:val="standardContextual"/>
    </w:rPr>
  </w:style>
  <w:style w:type="paragraph" w:customStyle="1" w:styleId="0501A6E7FD35471AA1D2B874D05E601F">
    <w:name w:val="0501A6E7FD35471AA1D2B874D05E601F"/>
    <w:rsid w:val="001A6DC2"/>
    <w:pPr>
      <w:spacing w:after="160" w:line="259" w:lineRule="auto"/>
    </w:pPr>
    <w:rPr>
      <w:kern w:val="2"/>
      <w:sz w:val="22"/>
      <w:szCs w:val="22"/>
      <w:lang w:eastAsia="en-AU"/>
      <w14:ligatures w14:val="standardContextual"/>
    </w:rPr>
  </w:style>
  <w:style w:type="paragraph" w:customStyle="1" w:styleId="0D3CF95FAF7B4F378EA62E4EC8FA4F45">
    <w:name w:val="0D3CF95FAF7B4F378EA62E4EC8FA4F45"/>
    <w:rsid w:val="001A6DC2"/>
    <w:pPr>
      <w:spacing w:after="160" w:line="259" w:lineRule="auto"/>
    </w:pPr>
    <w:rPr>
      <w:kern w:val="2"/>
      <w:sz w:val="22"/>
      <w:szCs w:val="22"/>
      <w:lang w:eastAsia="en-AU"/>
      <w14:ligatures w14:val="standardContextual"/>
    </w:rPr>
  </w:style>
  <w:style w:type="paragraph" w:customStyle="1" w:styleId="33CE9FA0BDBE4AB7B8D653271280CE15">
    <w:name w:val="33CE9FA0BDBE4AB7B8D653271280CE15"/>
    <w:rsid w:val="001A6DC2"/>
    <w:pPr>
      <w:spacing w:after="160" w:line="259" w:lineRule="auto"/>
    </w:pPr>
    <w:rPr>
      <w:kern w:val="2"/>
      <w:sz w:val="22"/>
      <w:szCs w:val="22"/>
      <w:lang w:eastAsia="en-AU"/>
      <w14:ligatures w14:val="standardContextual"/>
    </w:rPr>
  </w:style>
  <w:style w:type="paragraph" w:customStyle="1" w:styleId="613A071FCBB846A29B965477ABFC0058">
    <w:name w:val="613A071FCBB846A29B965477ABFC0058"/>
    <w:rsid w:val="001A6DC2"/>
    <w:pPr>
      <w:spacing w:after="160" w:line="259" w:lineRule="auto"/>
    </w:pPr>
    <w:rPr>
      <w:kern w:val="2"/>
      <w:sz w:val="22"/>
      <w:szCs w:val="22"/>
      <w:lang w:eastAsia="en-AU"/>
      <w14:ligatures w14:val="standardContextual"/>
    </w:rPr>
  </w:style>
  <w:style w:type="paragraph" w:customStyle="1" w:styleId="23A96D0F031948DA91A7B918079F3D33">
    <w:name w:val="23A96D0F031948DA91A7B918079F3D33"/>
    <w:rsid w:val="001A6DC2"/>
    <w:pPr>
      <w:spacing w:after="160" w:line="259" w:lineRule="auto"/>
    </w:pPr>
    <w:rPr>
      <w:kern w:val="2"/>
      <w:sz w:val="22"/>
      <w:szCs w:val="22"/>
      <w:lang w:eastAsia="en-AU"/>
      <w14:ligatures w14:val="standardContextual"/>
    </w:rPr>
  </w:style>
  <w:style w:type="paragraph" w:customStyle="1" w:styleId="160CA525CE1D4CEA89F20ECF2B92BAF0">
    <w:name w:val="160CA525CE1D4CEA89F20ECF2B92BAF0"/>
    <w:rsid w:val="001A6DC2"/>
    <w:pPr>
      <w:spacing w:after="160" w:line="259" w:lineRule="auto"/>
    </w:pPr>
    <w:rPr>
      <w:kern w:val="2"/>
      <w:sz w:val="22"/>
      <w:szCs w:val="22"/>
      <w:lang w:eastAsia="en-AU"/>
      <w14:ligatures w14:val="standardContextual"/>
    </w:rPr>
  </w:style>
  <w:style w:type="paragraph" w:customStyle="1" w:styleId="A908747CEB1B41F492667177277B0E37">
    <w:name w:val="A908747CEB1B41F492667177277B0E37"/>
    <w:rsid w:val="001A6DC2"/>
    <w:pPr>
      <w:spacing w:after="160" w:line="259" w:lineRule="auto"/>
    </w:pPr>
    <w:rPr>
      <w:kern w:val="2"/>
      <w:sz w:val="22"/>
      <w:szCs w:val="22"/>
      <w:lang w:eastAsia="en-AU"/>
      <w14:ligatures w14:val="standardContextual"/>
    </w:rPr>
  </w:style>
  <w:style w:type="paragraph" w:customStyle="1" w:styleId="A08008F4C10B46C890249C6BCDBEC678">
    <w:name w:val="A08008F4C10B46C890249C6BCDBEC678"/>
    <w:rsid w:val="001A6DC2"/>
    <w:pPr>
      <w:spacing w:after="160" w:line="259" w:lineRule="auto"/>
    </w:pPr>
    <w:rPr>
      <w:kern w:val="2"/>
      <w:sz w:val="22"/>
      <w:szCs w:val="22"/>
      <w:lang w:eastAsia="en-AU"/>
      <w14:ligatures w14:val="standardContextual"/>
    </w:rPr>
  </w:style>
  <w:style w:type="paragraph" w:customStyle="1" w:styleId="45468BFA53504A64A520064BC7EF4044">
    <w:name w:val="45468BFA53504A64A520064BC7EF4044"/>
    <w:rsid w:val="001A6DC2"/>
    <w:pPr>
      <w:spacing w:after="160" w:line="259" w:lineRule="auto"/>
    </w:pPr>
    <w:rPr>
      <w:kern w:val="2"/>
      <w:sz w:val="22"/>
      <w:szCs w:val="22"/>
      <w:lang w:eastAsia="en-AU"/>
      <w14:ligatures w14:val="standardContextual"/>
    </w:rPr>
  </w:style>
  <w:style w:type="paragraph" w:customStyle="1" w:styleId="EDC616448EC5495389B185C526CC0136">
    <w:name w:val="EDC616448EC5495389B185C526CC0136"/>
    <w:rsid w:val="001A6DC2"/>
    <w:pPr>
      <w:spacing w:after="160" w:line="259" w:lineRule="auto"/>
    </w:pPr>
    <w:rPr>
      <w:kern w:val="2"/>
      <w:sz w:val="22"/>
      <w:szCs w:val="22"/>
      <w:lang w:eastAsia="en-AU"/>
      <w14:ligatures w14:val="standardContextual"/>
    </w:rPr>
  </w:style>
  <w:style w:type="paragraph" w:customStyle="1" w:styleId="D09CC9FB5EF341E994004B3156CE4A6A">
    <w:name w:val="D09CC9FB5EF341E994004B3156CE4A6A"/>
    <w:rsid w:val="001A6DC2"/>
    <w:pPr>
      <w:spacing w:after="160" w:line="259" w:lineRule="auto"/>
    </w:pPr>
    <w:rPr>
      <w:kern w:val="2"/>
      <w:sz w:val="22"/>
      <w:szCs w:val="22"/>
      <w:lang w:eastAsia="en-AU"/>
      <w14:ligatures w14:val="standardContextual"/>
    </w:rPr>
  </w:style>
  <w:style w:type="paragraph" w:customStyle="1" w:styleId="142599E8E2A64A22B72712553AE03114">
    <w:name w:val="142599E8E2A64A22B72712553AE03114"/>
    <w:rsid w:val="001A6DC2"/>
    <w:pPr>
      <w:spacing w:after="160" w:line="259" w:lineRule="auto"/>
    </w:pPr>
    <w:rPr>
      <w:kern w:val="2"/>
      <w:sz w:val="22"/>
      <w:szCs w:val="22"/>
      <w:lang w:eastAsia="en-AU"/>
      <w14:ligatures w14:val="standardContextual"/>
    </w:rPr>
  </w:style>
  <w:style w:type="paragraph" w:customStyle="1" w:styleId="AD1FC1FF099E4C12B0FC4CA8D7325548">
    <w:name w:val="AD1FC1FF099E4C12B0FC4CA8D7325548"/>
    <w:rsid w:val="001A6DC2"/>
    <w:pPr>
      <w:spacing w:after="160" w:line="259" w:lineRule="auto"/>
    </w:pPr>
    <w:rPr>
      <w:kern w:val="2"/>
      <w:sz w:val="22"/>
      <w:szCs w:val="22"/>
      <w:lang w:eastAsia="en-AU"/>
      <w14:ligatures w14:val="standardContextual"/>
    </w:rPr>
  </w:style>
  <w:style w:type="paragraph" w:customStyle="1" w:styleId="F6658BFF4FA64ADA9F601D03623E61C2">
    <w:name w:val="F6658BFF4FA64ADA9F601D03623E61C2"/>
    <w:rsid w:val="001A6DC2"/>
    <w:pPr>
      <w:spacing w:after="160" w:line="259" w:lineRule="auto"/>
    </w:pPr>
    <w:rPr>
      <w:kern w:val="2"/>
      <w:sz w:val="22"/>
      <w:szCs w:val="22"/>
      <w:lang w:eastAsia="en-AU"/>
      <w14:ligatures w14:val="standardContextual"/>
    </w:rPr>
  </w:style>
  <w:style w:type="paragraph" w:customStyle="1" w:styleId="33E63BDFA4264D1BB575998CC0130B93">
    <w:name w:val="33E63BDFA4264D1BB575998CC0130B93"/>
    <w:rsid w:val="001A6DC2"/>
    <w:pPr>
      <w:spacing w:after="160" w:line="259" w:lineRule="auto"/>
    </w:pPr>
    <w:rPr>
      <w:kern w:val="2"/>
      <w:sz w:val="22"/>
      <w:szCs w:val="22"/>
      <w:lang w:eastAsia="en-AU"/>
      <w14:ligatures w14:val="standardContextual"/>
    </w:rPr>
  </w:style>
  <w:style w:type="paragraph" w:customStyle="1" w:styleId="18C4BFB45DBF4C048575C32835573E0A">
    <w:name w:val="18C4BFB45DBF4C048575C32835573E0A"/>
    <w:rsid w:val="001A6DC2"/>
    <w:pPr>
      <w:spacing w:after="160" w:line="259" w:lineRule="auto"/>
    </w:pPr>
    <w:rPr>
      <w:kern w:val="2"/>
      <w:sz w:val="22"/>
      <w:szCs w:val="22"/>
      <w:lang w:eastAsia="en-AU"/>
      <w14:ligatures w14:val="standardContextual"/>
    </w:rPr>
  </w:style>
  <w:style w:type="paragraph" w:customStyle="1" w:styleId="B4D5ABB09E86447E824F7275F624275B">
    <w:name w:val="B4D5ABB09E86447E824F7275F624275B"/>
    <w:rsid w:val="001A6DC2"/>
    <w:pPr>
      <w:spacing w:after="160" w:line="259" w:lineRule="auto"/>
    </w:pPr>
    <w:rPr>
      <w:kern w:val="2"/>
      <w:sz w:val="22"/>
      <w:szCs w:val="22"/>
      <w:lang w:eastAsia="en-AU"/>
      <w14:ligatures w14:val="standardContextual"/>
    </w:rPr>
  </w:style>
  <w:style w:type="paragraph" w:customStyle="1" w:styleId="B0279132A3CB4EB3AD63D26BEE34D49E">
    <w:name w:val="B0279132A3CB4EB3AD63D26BEE34D49E"/>
    <w:rsid w:val="001A6DC2"/>
    <w:pPr>
      <w:spacing w:after="160" w:line="259" w:lineRule="auto"/>
    </w:pPr>
    <w:rPr>
      <w:kern w:val="2"/>
      <w:sz w:val="22"/>
      <w:szCs w:val="22"/>
      <w:lang w:eastAsia="en-AU"/>
      <w14:ligatures w14:val="standardContextual"/>
    </w:rPr>
  </w:style>
  <w:style w:type="paragraph" w:customStyle="1" w:styleId="E1EE215FE820456ABEE9544B42B034E4">
    <w:name w:val="E1EE215FE820456ABEE9544B42B034E4"/>
    <w:rsid w:val="001A6DC2"/>
    <w:pPr>
      <w:spacing w:after="160" w:line="259" w:lineRule="auto"/>
    </w:pPr>
    <w:rPr>
      <w:kern w:val="2"/>
      <w:sz w:val="22"/>
      <w:szCs w:val="22"/>
      <w:lang w:eastAsia="en-AU"/>
      <w14:ligatures w14:val="standardContextual"/>
    </w:rPr>
  </w:style>
  <w:style w:type="paragraph" w:customStyle="1" w:styleId="37716A0E432E48C08C4E2715D2693243">
    <w:name w:val="37716A0E432E48C08C4E2715D2693243"/>
    <w:rsid w:val="001A6DC2"/>
    <w:pPr>
      <w:spacing w:after="160" w:line="259" w:lineRule="auto"/>
    </w:pPr>
    <w:rPr>
      <w:kern w:val="2"/>
      <w:sz w:val="22"/>
      <w:szCs w:val="22"/>
      <w:lang w:eastAsia="en-AU"/>
      <w14:ligatures w14:val="standardContextual"/>
    </w:rPr>
  </w:style>
  <w:style w:type="paragraph" w:customStyle="1" w:styleId="79C8FC4F8E5047D9AE68BB083E98F104">
    <w:name w:val="79C8FC4F8E5047D9AE68BB083E98F104"/>
    <w:rsid w:val="001A6DC2"/>
    <w:pPr>
      <w:spacing w:after="160" w:line="259" w:lineRule="auto"/>
    </w:pPr>
    <w:rPr>
      <w:kern w:val="2"/>
      <w:sz w:val="22"/>
      <w:szCs w:val="22"/>
      <w:lang w:eastAsia="en-AU"/>
      <w14:ligatures w14:val="standardContextual"/>
    </w:rPr>
  </w:style>
  <w:style w:type="paragraph" w:customStyle="1" w:styleId="E17C7F2745EA48D4889F39818AED3EE6">
    <w:name w:val="E17C7F2745EA48D4889F39818AED3EE6"/>
    <w:rsid w:val="001A6DC2"/>
    <w:pPr>
      <w:spacing w:after="160" w:line="259" w:lineRule="auto"/>
    </w:pPr>
    <w:rPr>
      <w:kern w:val="2"/>
      <w:sz w:val="22"/>
      <w:szCs w:val="22"/>
      <w:lang w:eastAsia="en-AU"/>
      <w14:ligatures w14:val="standardContextual"/>
    </w:rPr>
  </w:style>
  <w:style w:type="paragraph" w:customStyle="1" w:styleId="618621505DB5471081E4E5C00925037F">
    <w:name w:val="618621505DB5471081E4E5C00925037F"/>
    <w:rsid w:val="001A6DC2"/>
    <w:pPr>
      <w:spacing w:after="160" w:line="259" w:lineRule="auto"/>
    </w:pPr>
    <w:rPr>
      <w:kern w:val="2"/>
      <w:sz w:val="22"/>
      <w:szCs w:val="22"/>
      <w:lang w:eastAsia="en-AU"/>
      <w14:ligatures w14:val="standardContextual"/>
    </w:rPr>
  </w:style>
  <w:style w:type="paragraph" w:customStyle="1" w:styleId="CB1968764E844B67A1D5F40783A024B0">
    <w:name w:val="CB1968764E844B67A1D5F40783A024B0"/>
    <w:rsid w:val="001A6DC2"/>
    <w:pPr>
      <w:spacing w:after="160" w:line="259" w:lineRule="auto"/>
    </w:pPr>
    <w:rPr>
      <w:kern w:val="2"/>
      <w:sz w:val="22"/>
      <w:szCs w:val="22"/>
      <w:lang w:eastAsia="en-AU"/>
      <w14:ligatures w14:val="standardContextual"/>
    </w:rPr>
  </w:style>
  <w:style w:type="paragraph" w:customStyle="1" w:styleId="84CDF01283E74890AEE282D15BBB8AC8">
    <w:name w:val="84CDF01283E74890AEE282D15BBB8AC8"/>
    <w:rsid w:val="001A6DC2"/>
    <w:pPr>
      <w:spacing w:after="160" w:line="259" w:lineRule="auto"/>
    </w:pPr>
    <w:rPr>
      <w:kern w:val="2"/>
      <w:sz w:val="22"/>
      <w:szCs w:val="22"/>
      <w:lang w:eastAsia="en-AU"/>
      <w14:ligatures w14:val="standardContextual"/>
    </w:rPr>
  </w:style>
  <w:style w:type="paragraph" w:customStyle="1" w:styleId="2EA158ABECB64CEB987906C88DDBC31B">
    <w:name w:val="2EA158ABECB64CEB987906C88DDBC31B"/>
    <w:rsid w:val="001A6DC2"/>
    <w:pPr>
      <w:spacing w:after="160" w:line="259" w:lineRule="auto"/>
    </w:pPr>
    <w:rPr>
      <w:kern w:val="2"/>
      <w:sz w:val="22"/>
      <w:szCs w:val="22"/>
      <w:lang w:eastAsia="en-AU"/>
      <w14:ligatures w14:val="standardContextual"/>
    </w:rPr>
  </w:style>
  <w:style w:type="paragraph" w:customStyle="1" w:styleId="57F7AF0E5B11495B94A720D7BC769A9E">
    <w:name w:val="57F7AF0E5B11495B94A720D7BC769A9E"/>
    <w:rsid w:val="001A6DC2"/>
    <w:pPr>
      <w:spacing w:after="160" w:line="259" w:lineRule="auto"/>
    </w:pPr>
    <w:rPr>
      <w:kern w:val="2"/>
      <w:sz w:val="22"/>
      <w:szCs w:val="22"/>
      <w:lang w:eastAsia="en-AU"/>
      <w14:ligatures w14:val="standardContextual"/>
    </w:rPr>
  </w:style>
  <w:style w:type="paragraph" w:customStyle="1" w:styleId="B990C8E05E8B48F580602E4DE579FD58">
    <w:name w:val="B990C8E05E8B48F580602E4DE579FD58"/>
    <w:rsid w:val="001A6DC2"/>
    <w:pPr>
      <w:spacing w:after="160" w:line="259" w:lineRule="auto"/>
    </w:pPr>
    <w:rPr>
      <w:kern w:val="2"/>
      <w:sz w:val="22"/>
      <w:szCs w:val="22"/>
      <w:lang w:eastAsia="en-AU"/>
      <w14:ligatures w14:val="standardContextual"/>
    </w:rPr>
  </w:style>
  <w:style w:type="paragraph" w:customStyle="1" w:styleId="BB8BB2F8CF374585A150056215F762AE">
    <w:name w:val="BB8BB2F8CF374585A150056215F762AE"/>
    <w:rsid w:val="001A6DC2"/>
    <w:pPr>
      <w:spacing w:after="160" w:line="259" w:lineRule="auto"/>
    </w:pPr>
    <w:rPr>
      <w:kern w:val="2"/>
      <w:sz w:val="22"/>
      <w:szCs w:val="22"/>
      <w:lang w:eastAsia="en-AU"/>
      <w14:ligatures w14:val="standardContextual"/>
    </w:rPr>
  </w:style>
  <w:style w:type="paragraph" w:customStyle="1" w:styleId="E1C94C4B514747A38AF9B748D98F9FF4">
    <w:name w:val="E1C94C4B514747A38AF9B748D98F9FF4"/>
    <w:rsid w:val="001A6DC2"/>
    <w:pPr>
      <w:spacing w:after="160" w:line="259" w:lineRule="auto"/>
    </w:pPr>
    <w:rPr>
      <w:kern w:val="2"/>
      <w:sz w:val="22"/>
      <w:szCs w:val="22"/>
      <w:lang w:eastAsia="en-AU"/>
      <w14:ligatures w14:val="standardContextual"/>
    </w:rPr>
  </w:style>
  <w:style w:type="paragraph" w:customStyle="1" w:styleId="475AB19A734D41448E55ACB0F78A9FAA">
    <w:name w:val="475AB19A734D41448E55ACB0F78A9FAA"/>
    <w:rsid w:val="001A6DC2"/>
    <w:pPr>
      <w:spacing w:after="160" w:line="259" w:lineRule="auto"/>
    </w:pPr>
    <w:rPr>
      <w:kern w:val="2"/>
      <w:sz w:val="22"/>
      <w:szCs w:val="22"/>
      <w:lang w:eastAsia="en-AU"/>
      <w14:ligatures w14:val="standardContextual"/>
    </w:rPr>
  </w:style>
  <w:style w:type="paragraph" w:customStyle="1" w:styleId="33B1C9D947C54047AA1A5906A537A8D2">
    <w:name w:val="33B1C9D947C54047AA1A5906A537A8D2"/>
    <w:rsid w:val="001A6DC2"/>
    <w:pPr>
      <w:spacing w:after="160" w:line="259" w:lineRule="auto"/>
    </w:pPr>
    <w:rPr>
      <w:kern w:val="2"/>
      <w:sz w:val="22"/>
      <w:szCs w:val="22"/>
      <w:lang w:eastAsia="en-AU"/>
      <w14:ligatures w14:val="standardContextual"/>
    </w:rPr>
  </w:style>
  <w:style w:type="paragraph" w:customStyle="1" w:styleId="8A1EE48F5F1F4BBA9B6B71651BB971C7">
    <w:name w:val="8A1EE48F5F1F4BBA9B6B71651BB971C7"/>
    <w:rsid w:val="001A6DC2"/>
    <w:pPr>
      <w:spacing w:after="160" w:line="259" w:lineRule="auto"/>
    </w:pPr>
    <w:rPr>
      <w:kern w:val="2"/>
      <w:sz w:val="22"/>
      <w:szCs w:val="22"/>
      <w:lang w:eastAsia="en-AU"/>
      <w14:ligatures w14:val="standardContextual"/>
    </w:rPr>
  </w:style>
  <w:style w:type="paragraph" w:customStyle="1" w:styleId="0FC2DEECC3374F3C83550CF35D4FBC22">
    <w:name w:val="0FC2DEECC3374F3C83550CF35D4FBC22"/>
    <w:rsid w:val="001A6DC2"/>
    <w:pPr>
      <w:spacing w:after="160" w:line="259" w:lineRule="auto"/>
    </w:pPr>
    <w:rPr>
      <w:kern w:val="2"/>
      <w:sz w:val="22"/>
      <w:szCs w:val="22"/>
      <w:lang w:eastAsia="en-AU"/>
      <w14:ligatures w14:val="standardContextual"/>
    </w:rPr>
  </w:style>
  <w:style w:type="paragraph" w:customStyle="1" w:styleId="7A418843C9D549C3AB32F2DCD50CF8F1">
    <w:name w:val="7A418843C9D549C3AB32F2DCD50CF8F1"/>
    <w:rsid w:val="001A6DC2"/>
    <w:pPr>
      <w:spacing w:after="160" w:line="259" w:lineRule="auto"/>
    </w:pPr>
    <w:rPr>
      <w:kern w:val="2"/>
      <w:sz w:val="22"/>
      <w:szCs w:val="22"/>
      <w:lang w:eastAsia="en-AU"/>
      <w14:ligatures w14:val="standardContextual"/>
    </w:rPr>
  </w:style>
  <w:style w:type="paragraph" w:customStyle="1" w:styleId="C94190BEA15B47C89CA35989D3A12315">
    <w:name w:val="C94190BEA15B47C89CA35989D3A12315"/>
    <w:rsid w:val="001A6DC2"/>
    <w:pPr>
      <w:spacing w:after="160" w:line="259" w:lineRule="auto"/>
    </w:pPr>
    <w:rPr>
      <w:kern w:val="2"/>
      <w:sz w:val="22"/>
      <w:szCs w:val="22"/>
      <w:lang w:eastAsia="en-AU"/>
      <w14:ligatures w14:val="standardContextual"/>
    </w:rPr>
  </w:style>
  <w:style w:type="paragraph" w:customStyle="1" w:styleId="B48A23E47B904E37B4CD902C5BAC121F">
    <w:name w:val="B48A23E47B904E37B4CD902C5BAC121F"/>
    <w:rsid w:val="001A6DC2"/>
    <w:pPr>
      <w:spacing w:after="160" w:line="259" w:lineRule="auto"/>
    </w:pPr>
    <w:rPr>
      <w:kern w:val="2"/>
      <w:sz w:val="22"/>
      <w:szCs w:val="22"/>
      <w:lang w:eastAsia="en-AU"/>
      <w14:ligatures w14:val="standardContextual"/>
    </w:rPr>
  </w:style>
  <w:style w:type="paragraph" w:customStyle="1" w:styleId="773E6647BBB54ADEA805177B9A205E81">
    <w:name w:val="773E6647BBB54ADEA805177B9A205E81"/>
    <w:rsid w:val="001A6DC2"/>
    <w:pPr>
      <w:spacing w:after="160" w:line="259" w:lineRule="auto"/>
    </w:pPr>
    <w:rPr>
      <w:kern w:val="2"/>
      <w:sz w:val="22"/>
      <w:szCs w:val="22"/>
      <w:lang w:eastAsia="en-AU"/>
      <w14:ligatures w14:val="standardContextual"/>
    </w:rPr>
  </w:style>
  <w:style w:type="paragraph" w:customStyle="1" w:styleId="283C499E7C174169BED7C13FCCFF27DD">
    <w:name w:val="283C499E7C174169BED7C13FCCFF27DD"/>
    <w:rsid w:val="001A6DC2"/>
    <w:pPr>
      <w:spacing w:after="160" w:line="259" w:lineRule="auto"/>
    </w:pPr>
    <w:rPr>
      <w:kern w:val="2"/>
      <w:sz w:val="22"/>
      <w:szCs w:val="22"/>
      <w:lang w:eastAsia="en-AU"/>
      <w14:ligatures w14:val="standardContextual"/>
    </w:rPr>
  </w:style>
  <w:style w:type="paragraph" w:customStyle="1" w:styleId="82A8E24D82454A0AA6CF28A80280F975">
    <w:name w:val="82A8E24D82454A0AA6CF28A80280F975"/>
    <w:rsid w:val="001A6DC2"/>
    <w:pPr>
      <w:spacing w:after="160" w:line="259" w:lineRule="auto"/>
    </w:pPr>
    <w:rPr>
      <w:kern w:val="2"/>
      <w:sz w:val="22"/>
      <w:szCs w:val="22"/>
      <w:lang w:eastAsia="en-AU"/>
      <w14:ligatures w14:val="standardContextual"/>
    </w:rPr>
  </w:style>
  <w:style w:type="paragraph" w:customStyle="1" w:styleId="03B6DF6670D44531A86EAC2336DC27C5">
    <w:name w:val="03B6DF6670D44531A86EAC2336DC27C5"/>
    <w:rsid w:val="001A6DC2"/>
    <w:pPr>
      <w:spacing w:after="160" w:line="259" w:lineRule="auto"/>
    </w:pPr>
    <w:rPr>
      <w:kern w:val="2"/>
      <w:sz w:val="22"/>
      <w:szCs w:val="22"/>
      <w:lang w:eastAsia="en-AU"/>
      <w14:ligatures w14:val="standardContextual"/>
    </w:rPr>
  </w:style>
  <w:style w:type="paragraph" w:customStyle="1" w:styleId="F846C8A99075482884C0B407E4618B24">
    <w:name w:val="F846C8A99075482884C0B407E4618B24"/>
    <w:rsid w:val="001A6DC2"/>
    <w:pPr>
      <w:spacing w:after="160" w:line="259" w:lineRule="auto"/>
    </w:pPr>
    <w:rPr>
      <w:kern w:val="2"/>
      <w:sz w:val="22"/>
      <w:szCs w:val="22"/>
      <w:lang w:eastAsia="en-AU"/>
      <w14:ligatures w14:val="standardContextual"/>
    </w:rPr>
  </w:style>
  <w:style w:type="paragraph" w:customStyle="1" w:styleId="2C071582947C4631809CD379058F063C">
    <w:name w:val="2C071582947C4631809CD379058F063C"/>
    <w:rsid w:val="001A6DC2"/>
    <w:pPr>
      <w:spacing w:after="160" w:line="259" w:lineRule="auto"/>
    </w:pPr>
    <w:rPr>
      <w:kern w:val="2"/>
      <w:sz w:val="22"/>
      <w:szCs w:val="22"/>
      <w:lang w:eastAsia="en-AU"/>
      <w14:ligatures w14:val="standardContextual"/>
    </w:rPr>
  </w:style>
  <w:style w:type="paragraph" w:customStyle="1" w:styleId="E001C70029AB4A0D9B2F93B83B0A88AE">
    <w:name w:val="E001C70029AB4A0D9B2F93B83B0A88AE"/>
    <w:rsid w:val="001A6DC2"/>
    <w:pPr>
      <w:spacing w:after="160" w:line="259" w:lineRule="auto"/>
    </w:pPr>
    <w:rPr>
      <w:kern w:val="2"/>
      <w:sz w:val="22"/>
      <w:szCs w:val="22"/>
      <w:lang w:eastAsia="en-AU"/>
      <w14:ligatures w14:val="standardContextual"/>
    </w:rPr>
  </w:style>
  <w:style w:type="paragraph" w:customStyle="1" w:styleId="85EE53F5EAED42B6A674AD2A305D44D1">
    <w:name w:val="85EE53F5EAED42B6A674AD2A305D44D1"/>
    <w:rsid w:val="001A6DC2"/>
    <w:pPr>
      <w:spacing w:after="160" w:line="259" w:lineRule="auto"/>
    </w:pPr>
    <w:rPr>
      <w:kern w:val="2"/>
      <w:sz w:val="22"/>
      <w:szCs w:val="22"/>
      <w:lang w:eastAsia="en-AU"/>
      <w14:ligatures w14:val="standardContextual"/>
    </w:rPr>
  </w:style>
  <w:style w:type="paragraph" w:customStyle="1" w:styleId="5BF5A69CE11B426EA6B771A72A74E898">
    <w:name w:val="5BF5A69CE11B426EA6B771A72A74E898"/>
    <w:rsid w:val="001A6DC2"/>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Props1.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1C669C1B-96F5-4C13-BCDD-41D82B9943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E30330C-F8D0-4B95-8BB4-BF4D057658BF}">
  <ds:schemaRefs>
    <ds:schemaRef ds:uri="http://purl.org/dc/elements/1.1/"/>
    <ds:schemaRef ds:uri="1aab662d-a6b2-42d6-996b-a574723d1ad8"/>
    <ds:schemaRef ds:uri="http://schemas.openxmlformats.org/package/2006/metadata/core-properties"/>
    <ds:schemaRef ds:uri="http://purl.org/dc/dcmitype/"/>
    <ds:schemaRef ds:uri="http://schemas.microsoft.com/office/2006/metadata/properties"/>
    <ds:schemaRef ds:uri="http://www.w3.org/XML/1998/namespace"/>
    <ds:schemaRef ds:uri="http://schemas.microsoft.com/sharepoint/v3"/>
    <ds:schemaRef ds:uri="http://purl.org/dc/terms/"/>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41</Pages>
  <Words>13513</Words>
  <Characters>77026</Characters>
  <Application>Microsoft Office Word</Application>
  <DocSecurity>0</DocSecurity>
  <Lines>641</Lines>
  <Paragraphs>180</Paragraphs>
  <ScaleCrop>false</ScaleCrop>
  <HeadingPairs>
    <vt:vector size="2" baseType="variant">
      <vt:variant>
        <vt:lpstr>Title</vt:lpstr>
      </vt:variant>
      <vt:variant>
        <vt:i4>1</vt:i4>
      </vt:variant>
    </vt:vector>
  </HeadingPairs>
  <TitlesOfParts>
    <vt:vector size="1" baseType="lpstr">
      <vt:lpstr>2025 VCE Serbian</vt:lpstr>
    </vt:vector>
  </TitlesOfParts>
  <LinksUpToDate>false</LinksUpToDate>
  <CharactersWithSpaces>90359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Serbian</dc:title>
  <dc:creator/>
  <cp:keywords>Serbian</cp:keywords>
  <cp:lastModifiedBy/>
  <cp:revision>1</cp:revision>
  <dcterms:created xsi:type="dcterms:W3CDTF">2024-07-09T05:30:00Z</dcterms:created>
  <dcterms:modified xsi:type="dcterms:W3CDTF">2025-03-03T04:40:00Z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