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footer4.xml" ContentType="application/vnd.openxmlformats-officedocument.wordprocessingml.footer+xml"/>
  <Override PartName="/word/header5.xml" ContentType="application/vnd.openxmlformats-officedocument.wordprocessingml.head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bookmarkStart w:id="0" w:name="_Toc398032631" w:displacedByCustomXml="next"/>
    <w:bookmarkStart w:id="1" w:name="_Toc398032444" w:displacedByCustomXml="next"/>
    <w:bookmarkStart w:id="2" w:name="doc_title" w:displacedByCustomXml="next"/>
    <w:bookmarkStart w:id="3" w:name="_Hlk190703656" w:displacedByCustomXml="next"/>
    <w:sdt>
      <w:sdtPr>
        <w:id w:val="-426587749"/>
        <w:lock w:val="contentLocked"/>
        <w:placeholder>
          <w:docPart w:val="C1E4EA0565244C918CE23E1F11AC8B49"/>
        </w:placeholder>
        <w:group/>
      </w:sdtPr>
      <w:sdtEndPr/>
      <w:sdtContent>
        <w:p w14:paraId="3E73B3B3" w14:textId="3E456187" w:rsidR="00646452" w:rsidRPr="004A22BC" w:rsidRDefault="0041370F" w:rsidP="00357702">
          <w:pPr>
            <w:pStyle w:val="Title"/>
          </w:pPr>
          <w:sdt>
            <w:sdtPr>
              <w:alias w:val="Title"/>
              <w:tag w:val=""/>
              <w:id w:val="1621577399"/>
              <w:placeholder>
                <w:docPart w:val="FCA841C21BCD46B2885AF46474FD14F4"/>
              </w:placeholder>
              <w:dataBinding w:prefixMappings="xmlns:ns0='http://purl.org/dc/elements/1.1/' xmlns:ns1='http://schemas.openxmlformats.org/package/2006/metadata/core-properties' " w:xpath="/ns1:coreProperties[1]/ns0:title[1]" w:storeItemID="{6C3C8BC8-F283-45AE-878A-BAB7291924A1}"/>
              <w:text/>
            </w:sdtPr>
            <w:sdtEndPr/>
            <w:sdtContent>
              <w:r w:rsidR="00646452">
                <w:t>2025 VCE Sinhala</w:t>
              </w:r>
            </w:sdtContent>
          </w:sdt>
        </w:p>
      </w:sdtContent>
    </w:sdt>
    <w:bookmarkEnd w:id="2"/>
    <w:bookmarkEnd w:id="1"/>
    <w:bookmarkEnd w:id="0"/>
    <w:p w14:paraId="77C1A4CD" w14:textId="77777777" w:rsidR="00646452" w:rsidRPr="004A22BC" w:rsidRDefault="00646452" w:rsidP="00357702">
      <w:pPr>
        <w:pStyle w:val="Documentsubtitle"/>
        <w:ind w:right="3543"/>
      </w:pPr>
      <w:r w:rsidRPr="004A22BC">
        <w:drawing>
          <wp:anchor distT="0" distB="0" distL="114300" distR="114300" simplePos="0" relativeHeight="251682816" behindDoc="1" locked="1" layoutInCell="0" allowOverlap="0" wp14:anchorId="27491AD9" wp14:editId="3A97BBC4">
            <wp:simplePos x="0" y="0"/>
            <wp:positionH relativeFrom="page">
              <wp:posOffset>0</wp:posOffset>
            </wp:positionH>
            <wp:positionV relativeFrom="page">
              <wp:posOffset>3810</wp:posOffset>
            </wp:positionV>
            <wp:extent cx="7552055" cy="10666095"/>
            <wp:effectExtent l="0" t="0" r="0" b="1905"/>
            <wp:wrapNone/>
            <wp:docPr id="36" name="Picture 36">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Picture 36">
                      <a:extLst>
                        <a:ext uri="{C183D7F6-B498-43B3-948B-1728B52AA6E4}">
                          <adec:decorative xmlns:adec="http://schemas.microsoft.com/office/drawing/2017/decorative" val="1"/>
                        </a:ext>
                      </a:extLst>
                    </pic:cNvPr>
                    <pic:cNvPicPr/>
                  </pic:nvPicPr>
                  <pic:blipFill>
                    <a:blip r:embed="rId11"/>
                    <a:stretch>
                      <a:fillRect/>
                    </a:stretch>
                  </pic:blipFill>
                  <pic:spPr>
                    <a:xfrm>
                      <a:off x="0" y="0"/>
                      <a:ext cx="7552055" cy="10666095"/>
                    </a:xfrm>
                    <a:prstGeom prst="rect">
                      <a:avLst/>
                    </a:prstGeom>
                  </pic:spPr>
                </pic:pic>
              </a:graphicData>
            </a:graphic>
            <wp14:sizeRelH relativeFrom="page">
              <wp14:pctWidth>0</wp14:pctWidth>
            </wp14:sizeRelH>
            <wp14:sizeRelV relativeFrom="page">
              <wp14:pctHeight>0</wp14:pctHeight>
            </wp14:sizeRelV>
          </wp:anchor>
        </w:drawing>
      </w:r>
      <w:r>
        <w:t>Teaching and Learning</w:t>
      </w:r>
    </w:p>
    <w:p w14:paraId="5ADC5750" w14:textId="77777777" w:rsidR="00646452" w:rsidRPr="00210AB7" w:rsidRDefault="00646452" w:rsidP="00357702">
      <w:pPr>
        <w:jc w:val="center"/>
        <w:rPr>
          <w:lang w:val="en-AU"/>
        </w:rPr>
        <w:sectPr w:rsidR="00646452" w:rsidRPr="00210AB7" w:rsidSect="00646452">
          <w:headerReference w:type="default" r:id="rId12"/>
          <w:footerReference w:type="first" r:id="rId13"/>
          <w:pgSz w:w="11907" w:h="16840" w:code="9"/>
          <w:pgMar w:top="0" w:right="567" w:bottom="567" w:left="567" w:header="794" w:footer="686" w:gutter="0"/>
          <w:cols w:space="708"/>
          <w:titlePg/>
          <w:docGrid w:linePitch="360"/>
        </w:sectPr>
      </w:pPr>
    </w:p>
    <w:p w14:paraId="520E883B" w14:textId="77777777" w:rsidR="00646452" w:rsidRPr="000F5CEC" w:rsidRDefault="00646452" w:rsidP="00357702">
      <w:pPr>
        <w:rPr>
          <w:color w:val="0F7EB4"/>
          <w:sz w:val="48"/>
          <w:lang w:val="en-AU"/>
        </w:rPr>
      </w:pPr>
      <w:r>
        <w:rPr>
          <w:color w:val="0F7EB4"/>
          <w:sz w:val="48"/>
          <w:lang w:val="en-AU"/>
        </w:rPr>
        <w:lastRenderedPageBreak/>
        <w:t>C</w:t>
      </w:r>
      <w:r w:rsidRPr="000F5CEC">
        <w:rPr>
          <w:color w:val="0F7EB4"/>
          <w:sz w:val="48"/>
          <w:lang w:val="en-AU"/>
        </w:rPr>
        <w:t>ontents</w:t>
      </w:r>
    </w:p>
    <w:p w14:paraId="36F27D59" w14:textId="1C12ECA3" w:rsidR="00A7415D" w:rsidRDefault="00646452">
      <w:pPr>
        <w:pStyle w:val="TOC1"/>
        <w:rPr>
          <w:rFonts w:asciiTheme="minorHAnsi" w:eastAsiaTheme="minorEastAsia" w:hAnsiTheme="minorHAnsi" w:cstheme="minorBidi"/>
          <w:b w:val="0"/>
          <w:bCs w:val="0"/>
          <w:kern w:val="2"/>
          <w:sz w:val="22"/>
          <w:szCs w:val="22"/>
          <w14:ligatures w14:val="standardContextual"/>
        </w:rPr>
      </w:pPr>
      <w:r>
        <w:rPr>
          <w:b w:val="0"/>
          <w:bCs w:val="0"/>
          <w:sz w:val="24"/>
        </w:rPr>
        <w:fldChar w:fldCharType="begin"/>
      </w:r>
      <w:r>
        <w:rPr>
          <w:b w:val="0"/>
          <w:bCs w:val="0"/>
          <w:sz w:val="24"/>
        </w:rPr>
        <w:instrText xml:space="preserve"> TOC \o "1-3" \h \z \u </w:instrText>
      </w:r>
      <w:r>
        <w:rPr>
          <w:b w:val="0"/>
          <w:bCs w:val="0"/>
          <w:sz w:val="24"/>
        </w:rPr>
        <w:fldChar w:fldCharType="separate"/>
      </w:r>
      <w:hyperlink w:anchor="_Toc191460526" w:history="1">
        <w:r w:rsidR="00A7415D" w:rsidRPr="00A918E7">
          <w:rPr>
            <w:rStyle w:val="Hyperlink"/>
          </w:rPr>
          <w:t>VCE Sinhala: Teaching and Learning Activities</w:t>
        </w:r>
        <w:r w:rsidR="00A7415D">
          <w:rPr>
            <w:webHidden/>
          </w:rPr>
          <w:tab/>
        </w:r>
        <w:r w:rsidR="00A7415D">
          <w:rPr>
            <w:webHidden/>
          </w:rPr>
          <w:fldChar w:fldCharType="begin"/>
        </w:r>
        <w:r w:rsidR="00A7415D">
          <w:rPr>
            <w:webHidden/>
          </w:rPr>
          <w:instrText xml:space="preserve"> PAGEREF _Toc191460526 \h </w:instrText>
        </w:r>
        <w:r w:rsidR="00A7415D">
          <w:rPr>
            <w:webHidden/>
          </w:rPr>
        </w:r>
        <w:r w:rsidR="00A7415D">
          <w:rPr>
            <w:webHidden/>
          </w:rPr>
          <w:fldChar w:fldCharType="separate"/>
        </w:r>
        <w:r w:rsidR="00A7415D">
          <w:rPr>
            <w:webHidden/>
          </w:rPr>
          <w:t>1</w:t>
        </w:r>
        <w:r w:rsidR="00A7415D">
          <w:rPr>
            <w:webHidden/>
          </w:rPr>
          <w:fldChar w:fldCharType="end"/>
        </w:r>
      </w:hyperlink>
    </w:p>
    <w:p w14:paraId="0FBFA34A" w14:textId="4217B645" w:rsidR="00A7415D" w:rsidRDefault="0041370F">
      <w:pPr>
        <w:pStyle w:val="TOC3"/>
        <w:rPr>
          <w:rFonts w:eastAsiaTheme="minorEastAsia"/>
          <w:kern w:val="2"/>
          <w:sz w:val="22"/>
          <w:lang w:val="en-AU" w:eastAsia="en-AU"/>
          <w14:ligatures w14:val="standardContextual"/>
        </w:rPr>
      </w:pPr>
      <w:hyperlink w:anchor="_Toc191460527" w:history="1">
        <w:r w:rsidR="00A7415D" w:rsidRPr="00A918E7">
          <w:rPr>
            <w:rStyle w:val="Hyperlink"/>
          </w:rPr>
          <w:t>Unit 1</w:t>
        </w:r>
        <w:r w:rsidR="00A7415D">
          <w:rPr>
            <w:webHidden/>
          </w:rPr>
          <w:tab/>
        </w:r>
        <w:r w:rsidR="00A7415D">
          <w:rPr>
            <w:webHidden/>
          </w:rPr>
          <w:fldChar w:fldCharType="begin"/>
        </w:r>
        <w:r w:rsidR="00A7415D">
          <w:rPr>
            <w:webHidden/>
          </w:rPr>
          <w:instrText xml:space="preserve"> PAGEREF _Toc191460527 \h </w:instrText>
        </w:r>
        <w:r w:rsidR="00A7415D">
          <w:rPr>
            <w:webHidden/>
          </w:rPr>
        </w:r>
        <w:r w:rsidR="00A7415D">
          <w:rPr>
            <w:webHidden/>
          </w:rPr>
          <w:fldChar w:fldCharType="separate"/>
        </w:r>
        <w:r w:rsidR="00A7415D">
          <w:rPr>
            <w:webHidden/>
          </w:rPr>
          <w:t>1</w:t>
        </w:r>
        <w:r w:rsidR="00A7415D">
          <w:rPr>
            <w:webHidden/>
          </w:rPr>
          <w:fldChar w:fldCharType="end"/>
        </w:r>
      </w:hyperlink>
    </w:p>
    <w:p w14:paraId="45E80D32" w14:textId="1FCF9704" w:rsidR="00A7415D" w:rsidRDefault="0041370F">
      <w:pPr>
        <w:pStyle w:val="TOC2"/>
        <w:rPr>
          <w:rFonts w:asciiTheme="minorHAnsi" w:eastAsiaTheme="minorEastAsia" w:hAnsiTheme="minorHAnsi" w:cstheme="minorBidi"/>
          <w:kern w:val="2"/>
          <w:sz w:val="22"/>
          <w:szCs w:val="22"/>
          <w14:ligatures w14:val="standardContextual"/>
        </w:rPr>
      </w:pPr>
      <w:hyperlink w:anchor="_Toc191460528" w:history="1">
        <w:r w:rsidR="00A7415D" w:rsidRPr="00A918E7">
          <w:rPr>
            <w:rStyle w:val="Hyperlink"/>
          </w:rPr>
          <w:t>Outcome 1</w:t>
        </w:r>
        <w:r w:rsidR="00A7415D">
          <w:rPr>
            <w:webHidden/>
          </w:rPr>
          <w:tab/>
        </w:r>
        <w:r w:rsidR="00A7415D">
          <w:rPr>
            <w:webHidden/>
          </w:rPr>
          <w:fldChar w:fldCharType="begin"/>
        </w:r>
        <w:r w:rsidR="00A7415D">
          <w:rPr>
            <w:webHidden/>
          </w:rPr>
          <w:instrText xml:space="preserve"> PAGEREF _Toc191460528 \h </w:instrText>
        </w:r>
        <w:r w:rsidR="00A7415D">
          <w:rPr>
            <w:webHidden/>
          </w:rPr>
        </w:r>
        <w:r w:rsidR="00A7415D">
          <w:rPr>
            <w:webHidden/>
          </w:rPr>
          <w:fldChar w:fldCharType="separate"/>
        </w:r>
        <w:r w:rsidR="00A7415D">
          <w:rPr>
            <w:webHidden/>
          </w:rPr>
          <w:t>1</w:t>
        </w:r>
        <w:r w:rsidR="00A7415D">
          <w:rPr>
            <w:webHidden/>
          </w:rPr>
          <w:fldChar w:fldCharType="end"/>
        </w:r>
      </w:hyperlink>
    </w:p>
    <w:p w14:paraId="724F23A8" w14:textId="40764DC4" w:rsidR="00A7415D" w:rsidRDefault="0041370F">
      <w:pPr>
        <w:pStyle w:val="TOC2"/>
        <w:rPr>
          <w:rFonts w:asciiTheme="minorHAnsi" w:eastAsiaTheme="minorEastAsia" w:hAnsiTheme="minorHAnsi" w:cstheme="minorBidi"/>
          <w:kern w:val="2"/>
          <w:sz w:val="22"/>
          <w:szCs w:val="22"/>
          <w14:ligatures w14:val="standardContextual"/>
        </w:rPr>
      </w:pPr>
      <w:hyperlink w:anchor="_Toc191460529" w:history="1">
        <w:r w:rsidR="00A7415D" w:rsidRPr="00A918E7">
          <w:rPr>
            <w:rStyle w:val="Hyperlink"/>
          </w:rPr>
          <w:t>Examples of learning activities</w:t>
        </w:r>
        <w:r w:rsidR="00A7415D">
          <w:rPr>
            <w:webHidden/>
          </w:rPr>
          <w:tab/>
        </w:r>
        <w:r w:rsidR="00A7415D">
          <w:rPr>
            <w:webHidden/>
          </w:rPr>
          <w:fldChar w:fldCharType="begin"/>
        </w:r>
        <w:r w:rsidR="00A7415D">
          <w:rPr>
            <w:webHidden/>
          </w:rPr>
          <w:instrText xml:space="preserve"> PAGEREF _Toc191460529 \h </w:instrText>
        </w:r>
        <w:r w:rsidR="00A7415D">
          <w:rPr>
            <w:webHidden/>
          </w:rPr>
        </w:r>
        <w:r w:rsidR="00A7415D">
          <w:rPr>
            <w:webHidden/>
          </w:rPr>
          <w:fldChar w:fldCharType="separate"/>
        </w:r>
        <w:r w:rsidR="00A7415D">
          <w:rPr>
            <w:webHidden/>
          </w:rPr>
          <w:t>1</w:t>
        </w:r>
        <w:r w:rsidR="00A7415D">
          <w:rPr>
            <w:webHidden/>
          </w:rPr>
          <w:fldChar w:fldCharType="end"/>
        </w:r>
      </w:hyperlink>
    </w:p>
    <w:p w14:paraId="6117E4D5" w14:textId="614B3D7E" w:rsidR="00A7415D" w:rsidRDefault="0041370F">
      <w:pPr>
        <w:pStyle w:val="TOC2"/>
        <w:rPr>
          <w:rFonts w:asciiTheme="minorHAnsi" w:eastAsiaTheme="minorEastAsia" w:hAnsiTheme="minorHAnsi" w:cstheme="minorBidi"/>
          <w:kern w:val="2"/>
          <w:sz w:val="22"/>
          <w:szCs w:val="22"/>
          <w14:ligatures w14:val="standardContextual"/>
        </w:rPr>
      </w:pPr>
      <w:hyperlink w:anchor="_Toc191460530" w:history="1">
        <w:r w:rsidR="00A7415D" w:rsidRPr="00A918E7">
          <w:rPr>
            <w:rStyle w:val="Hyperlink"/>
            <w:b/>
            <w:bCs/>
          </w:rPr>
          <w:t>Detailed example</w:t>
        </w:r>
        <w:r w:rsidR="00A7415D">
          <w:rPr>
            <w:webHidden/>
          </w:rPr>
          <w:tab/>
        </w:r>
        <w:r w:rsidR="00A7415D">
          <w:rPr>
            <w:webHidden/>
          </w:rPr>
          <w:fldChar w:fldCharType="begin"/>
        </w:r>
        <w:r w:rsidR="00A7415D">
          <w:rPr>
            <w:webHidden/>
          </w:rPr>
          <w:instrText xml:space="preserve"> PAGEREF _Toc191460530 \h </w:instrText>
        </w:r>
        <w:r w:rsidR="00A7415D">
          <w:rPr>
            <w:webHidden/>
          </w:rPr>
        </w:r>
        <w:r w:rsidR="00A7415D">
          <w:rPr>
            <w:webHidden/>
          </w:rPr>
          <w:fldChar w:fldCharType="separate"/>
        </w:r>
        <w:r w:rsidR="00A7415D">
          <w:rPr>
            <w:webHidden/>
          </w:rPr>
          <w:t>3</w:t>
        </w:r>
        <w:r w:rsidR="00A7415D">
          <w:rPr>
            <w:webHidden/>
          </w:rPr>
          <w:fldChar w:fldCharType="end"/>
        </w:r>
      </w:hyperlink>
    </w:p>
    <w:p w14:paraId="6CB2A282" w14:textId="75560307" w:rsidR="00A7415D" w:rsidRDefault="0041370F">
      <w:pPr>
        <w:pStyle w:val="TOC2"/>
        <w:rPr>
          <w:rFonts w:asciiTheme="minorHAnsi" w:eastAsiaTheme="minorEastAsia" w:hAnsiTheme="minorHAnsi" w:cstheme="minorBidi"/>
          <w:kern w:val="2"/>
          <w:sz w:val="22"/>
          <w:szCs w:val="22"/>
          <w14:ligatures w14:val="standardContextual"/>
        </w:rPr>
      </w:pPr>
      <w:hyperlink w:anchor="_Toc191460531" w:history="1">
        <w:r w:rsidR="00A7415D" w:rsidRPr="00A918E7">
          <w:rPr>
            <w:rStyle w:val="Hyperlink"/>
          </w:rPr>
          <w:t>Outcome 2</w:t>
        </w:r>
        <w:r w:rsidR="00A7415D">
          <w:rPr>
            <w:webHidden/>
          </w:rPr>
          <w:tab/>
        </w:r>
        <w:r w:rsidR="00A7415D">
          <w:rPr>
            <w:webHidden/>
          </w:rPr>
          <w:fldChar w:fldCharType="begin"/>
        </w:r>
        <w:r w:rsidR="00A7415D">
          <w:rPr>
            <w:webHidden/>
          </w:rPr>
          <w:instrText xml:space="preserve"> PAGEREF _Toc191460531 \h </w:instrText>
        </w:r>
        <w:r w:rsidR="00A7415D">
          <w:rPr>
            <w:webHidden/>
          </w:rPr>
        </w:r>
        <w:r w:rsidR="00A7415D">
          <w:rPr>
            <w:webHidden/>
          </w:rPr>
          <w:fldChar w:fldCharType="separate"/>
        </w:r>
        <w:r w:rsidR="00A7415D">
          <w:rPr>
            <w:webHidden/>
          </w:rPr>
          <w:t>3</w:t>
        </w:r>
        <w:r w:rsidR="00A7415D">
          <w:rPr>
            <w:webHidden/>
          </w:rPr>
          <w:fldChar w:fldCharType="end"/>
        </w:r>
      </w:hyperlink>
    </w:p>
    <w:p w14:paraId="1C113AFB" w14:textId="38C4713D" w:rsidR="00A7415D" w:rsidRDefault="0041370F">
      <w:pPr>
        <w:pStyle w:val="TOC2"/>
        <w:rPr>
          <w:rFonts w:asciiTheme="minorHAnsi" w:eastAsiaTheme="minorEastAsia" w:hAnsiTheme="minorHAnsi" w:cstheme="minorBidi"/>
          <w:kern w:val="2"/>
          <w:sz w:val="22"/>
          <w:szCs w:val="22"/>
          <w14:ligatures w14:val="standardContextual"/>
        </w:rPr>
      </w:pPr>
      <w:hyperlink w:anchor="_Toc191460532" w:history="1">
        <w:r w:rsidR="00A7415D" w:rsidRPr="00A918E7">
          <w:rPr>
            <w:rStyle w:val="Hyperlink"/>
          </w:rPr>
          <w:t>Examples of learning activities</w:t>
        </w:r>
        <w:r w:rsidR="00A7415D">
          <w:rPr>
            <w:webHidden/>
          </w:rPr>
          <w:tab/>
        </w:r>
        <w:r w:rsidR="00A7415D">
          <w:rPr>
            <w:webHidden/>
          </w:rPr>
          <w:fldChar w:fldCharType="begin"/>
        </w:r>
        <w:r w:rsidR="00A7415D">
          <w:rPr>
            <w:webHidden/>
          </w:rPr>
          <w:instrText xml:space="preserve"> PAGEREF _Toc191460532 \h </w:instrText>
        </w:r>
        <w:r w:rsidR="00A7415D">
          <w:rPr>
            <w:webHidden/>
          </w:rPr>
        </w:r>
        <w:r w:rsidR="00A7415D">
          <w:rPr>
            <w:webHidden/>
          </w:rPr>
          <w:fldChar w:fldCharType="separate"/>
        </w:r>
        <w:r w:rsidR="00A7415D">
          <w:rPr>
            <w:webHidden/>
          </w:rPr>
          <w:t>4</w:t>
        </w:r>
        <w:r w:rsidR="00A7415D">
          <w:rPr>
            <w:webHidden/>
          </w:rPr>
          <w:fldChar w:fldCharType="end"/>
        </w:r>
      </w:hyperlink>
    </w:p>
    <w:p w14:paraId="5C107C6F" w14:textId="415A644A" w:rsidR="00A7415D" w:rsidRDefault="0041370F">
      <w:pPr>
        <w:pStyle w:val="TOC2"/>
        <w:rPr>
          <w:rFonts w:asciiTheme="minorHAnsi" w:eastAsiaTheme="minorEastAsia" w:hAnsiTheme="minorHAnsi" w:cstheme="minorBidi"/>
          <w:kern w:val="2"/>
          <w:sz w:val="22"/>
          <w:szCs w:val="22"/>
          <w14:ligatures w14:val="standardContextual"/>
        </w:rPr>
      </w:pPr>
      <w:hyperlink w:anchor="_Toc191460533" w:history="1">
        <w:r w:rsidR="00A7415D" w:rsidRPr="00A918E7">
          <w:rPr>
            <w:rStyle w:val="Hyperlink"/>
            <w:b/>
            <w:bCs/>
          </w:rPr>
          <w:t>Detailed example</w:t>
        </w:r>
        <w:r w:rsidR="00A7415D">
          <w:rPr>
            <w:webHidden/>
          </w:rPr>
          <w:tab/>
        </w:r>
        <w:r w:rsidR="00A7415D">
          <w:rPr>
            <w:webHidden/>
          </w:rPr>
          <w:fldChar w:fldCharType="begin"/>
        </w:r>
        <w:r w:rsidR="00A7415D">
          <w:rPr>
            <w:webHidden/>
          </w:rPr>
          <w:instrText xml:space="preserve"> PAGEREF _Toc191460533 \h </w:instrText>
        </w:r>
        <w:r w:rsidR="00A7415D">
          <w:rPr>
            <w:webHidden/>
          </w:rPr>
        </w:r>
        <w:r w:rsidR="00A7415D">
          <w:rPr>
            <w:webHidden/>
          </w:rPr>
          <w:fldChar w:fldCharType="separate"/>
        </w:r>
        <w:r w:rsidR="00A7415D">
          <w:rPr>
            <w:webHidden/>
          </w:rPr>
          <w:t>5</w:t>
        </w:r>
        <w:r w:rsidR="00A7415D">
          <w:rPr>
            <w:webHidden/>
          </w:rPr>
          <w:fldChar w:fldCharType="end"/>
        </w:r>
      </w:hyperlink>
    </w:p>
    <w:p w14:paraId="7F829293" w14:textId="1D5B9030" w:rsidR="00A7415D" w:rsidRDefault="0041370F">
      <w:pPr>
        <w:pStyle w:val="TOC2"/>
        <w:rPr>
          <w:rFonts w:asciiTheme="minorHAnsi" w:eastAsiaTheme="minorEastAsia" w:hAnsiTheme="minorHAnsi" w:cstheme="minorBidi"/>
          <w:kern w:val="2"/>
          <w:sz w:val="22"/>
          <w:szCs w:val="22"/>
          <w14:ligatures w14:val="standardContextual"/>
        </w:rPr>
      </w:pPr>
      <w:hyperlink w:anchor="_Toc191460534" w:history="1">
        <w:r w:rsidR="00A7415D" w:rsidRPr="00A918E7">
          <w:rPr>
            <w:rStyle w:val="Hyperlink"/>
          </w:rPr>
          <w:t>Outcome 3</w:t>
        </w:r>
        <w:r w:rsidR="00A7415D">
          <w:rPr>
            <w:webHidden/>
          </w:rPr>
          <w:tab/>
        </w:r>
        <w:r w:rsidR="00A7415D">
          <w:rPr>
            <w:webHidden/>
          </w:rPr>
          <w:fldChar w:fldCharType="begin"/>
        </w:r>
        <w:r w:rsidR="00A7415D">
          <w:rPr>
            <w:webHidden/>
          </w:rPr>
          <w:instrText xml:space="preserve"> PAGEREF _Toc191460534 \h </w:instrText>
        </w:r>
        <w:r w:rsidR="00A7415D">
          <w:rPr>
            <w:webHidden/>
          </w:rPr>
        </w:r>
        <w:r w:rsidR="00A7415D">
          <w:rPr>
            <w:webHidden/>
          </w:rPr>
          <w:fldChar w:fldCharType="separate"/>
        </w:r>
        <w:r w:rsidR="00A7415D">
          <w:rPr>
            <w:webHidden/>
          </w:rPr>
          <w:t>6</w:t>
        </w:r>
        <w:r w:rsidR="00A7415D">
          <w:rPr>
            <w:webHidden/>
          </w:rPr>
          <w:fldChar w:fldCharType="end"/>
        </w:r>
      </w:hyperlink>
    </w:p>
    <w:p w14:paraId="4F3E12F4" w14:textId="46CEAADF" w:rsidR="00A7415D" w:rsidRDefault="0041370F">
      <w:pPr>
        <w:pStyle w:val="TOC2"/>
        <w:rPr>
          <w:rFonts w:asciiTheme="minorHAnsi" w:eastAsiaTheme="minorEastAsia" w:hAnsiTheme="minorHAnsi" w:cstheme="minorBidi"/>
          <w:kern w:val="2"/>
          <w:sz w:val="22"/>
          <w:szCs w:val="22"/>
          <w14:ligatures w14:val="standardContextual"/>
        </w:rPr>
      </w:pPr>
      <w:hyperlink w:anchor="_Toc191460535" w:history="1">
        <w:r w:rsidR="00A7415D" w:rsidRPr="00A918E7">
          <w:rPr>
            <w:rStyle w:val="Hyperlink"/>
          </w:rPr>
          <w:t>Examples of learning activities</w:t>
        </w:r>
        <w:r w:rsidR="00A7415D">
          <w:rPr>
            <w:webHidden/>
          </w:rPr>
          <w:tab/>
        </w:r>
        <w:r w:rsidR="00A7415D">
          <w:rPr>
            <w:webHidden/>
          </w:rPr>
          <w:fldChar w:fldCharType="begin"/>
        </w:r>
        <w:r w:rsidR="00A7415D">
          <w:rPr>
            <w:webHidden/>
          </w:rPr>
          <w:instrText xml:space="preserve"> PAGEREF _Toc191460535 \h </w:instrText>
        </w:r>
        <w:r w:rsidR="00A7415D">
          <w:rPr>
            <w:webHidden/>
          </w:rPr>
        </w:r>
        <w:r w:rsidR="00A7415D">
          <w:rPr>
            <w:webHidden/>
          </w:rPr>
          <w:fldChar w:fldCharType="separate"/>
        </w:r>
        <w:r w:rsidR="00A7415D">
          <w:rPr>
            <w:webHidden/>
          </w:rPr>
          <w:t>6</w:t>
        </w:r>
        <w:r w:rsidR="00A7415D">
          <w:rPr>
            <w:webHidden/>
          </w:rPr>
          <w:fldChar w:fldCharType="end"/>
        </w:r>
      </w:hyperlink>
    </w:p>
    <w:p w14:paraId="1B69F6BB" w14:textId="26F9E018" w:rsidR="00A7415D" w:rsidRDefault="0041370F">
      <w:pPr>
        <w:pStyle w:val="TOC2"/>
        <w:rPr>
          <w:rFonts w:asciiTheme="minorHAnsi" w:eastAsiaTheme="minorEastAsia" w:hAnsiTheme="minorHAnsi" w:cstheme="minorBidi"/>
          <w:kern w:val="2"/>
          <w:sz w:val="22"/>
          <w:szCs w:val="22"/>
          <w14:ligatures w14:val="standardContextual"/>
        </w:rPr>
      </w:pPr>
      <w:hyperlink w:anchor="_Toc191460536" w:history="1">
        <w:r w:rsidR="00A7415D" w:rsidRPr="00A918E7">
          <w:rPr>
            <w:rStyle w:val="Hyperlink"/>
            <w:b/>
            <w:bCs/>
          </w:rPr>
          <w:t>Detailed example</w:t>
        </w:r>
        <w:r w:rsidR="00A7415D">
          <w:rPr>
            <w:webHidden/>
          </w:rPr>
          <w:tab/>
        </w:r>
        <w:r w:rsidR="00A7415D">
          <w:rPr>
            <w:webHidden/>
          </w:rPr>
          <w:fldChar w:fldCharType="begin"/>
        </w:r>
        <w:r w:rsidR="00A7415D">
          <w:rPr>
            <w:webHidden/>
          </w:rPr>
          <w:instrText xml:space="preserve"> PAGEREF _Toc191460536 \h </w:instrText>
        </w:r>
        <w:r w:rsidR="00A7415D">
          <w:rPr>
            <w:webHidden/>
          </w:rPr>
        </w:r>
        <w:r w:rsidR="00A7415D">
          <w:rPr>
            <w:webHidden/>
          </w:rPr>
          <w:fldChar w:fldCharType="separate"/>
        </w:r>
        <w:r w:rsidR="00A7415D">
          <w:rPr>
            <w:webHidden/>
          </w:rPr>
          <w:t>8</w:t>
        </w:r>
        <w:r w:rsidR="00A7415D">
          <w:rPr>
            <w:webHidden/>
          </w:rPr>
          <w:fldChar w:fldCharType="end"/>
        </w:r>
      </w:hyperlink>
    </w:p>
    <w:p w14:paraId="4B2B207A" w14:textId="7E702EAD" w:rsidR="00A7415D" w:rsidRDefault="0041370F">
      <w:pPr>
        <w:pStyle w:val="TOC3"/>
        <w:rPr>
          <w:rFonts w:eastAsiaTheme="minorEastAsia"/>
          <w:kern w:val="2"/>
          <w:sz w:val="22"/>
          <w:lang w:val="en-AU" w:eastAsia="en-AU"/>
          <w14:ligatures w14:val="standardContextual"/>
        </w:rPr>
      </w:pPr>
      <w:hyperlink w:anchor="_Toc191460537" w:history="1">
        <w:r w:rsidR="00A7415D" w:rsidRPr="00A918E7">
          <w:rPr>
            <w:rStyle w:val="Hyperlink"/>
          </w:rPr>
          <w:t>Unit 2</w:t>
        </w:r>
        <w:r w:rsidR="00A7415D">
          <w:rPr>
            <w:webHidden/>
          </w:rPr>
          <w:tab/>
        </w:r>
        <w:r w:rsidR="00A7415D">
          <w:rPr>
            <w:webHidden/>
          </w:rPr>
          <w:fldChar w:fldCharType="begin"/>
        </w:r>
        <w:r w:rsidR="00A7415D">
          <w:rPr>
            <w:webHidden/>
          </w:rPr>
          <w:instrText xml:space="preserve"> PAGEREF _Toc191460537 \h </w:instrText>
        </w:r>
        <w:r w:rsidR="00A7415D">
          <w:rPr>
            <w:webHidden/>
          </w:rPr>
        </w:r>
        <w:r w:rsidR="00A7415D">
          <w:rPr>
            <w:webHidden/>
          </w:rPr>
          <w:fldChar w:fldCharType="separate"/>
        </w:r>
        <w:r w:rsidR="00A7415D">
          <w:rPr>
            <w:webHidden/>
          </w:rPr>
          <w:t>10</w:t>
        </w:r>
        <w:r w:rsidR="00A7415D">
          <w:rPr>
            <w:webHidden/>
          </w:rPr>
          <w:fldChar w:fldCharType="end"/>
        </w:r>
      </w:hyperlink>
    </w:p>
    <w:p w14:paraId="5089B92B" w14:textId="512D446E" w:rsidR="00A7415D" w:rsidRDefault="0041370F">
      <w:pPr>
        <w:pStyle w:val="TOC2"/>
        <w:rPr>
          <w:rFonts w:asciiTheme="minorHAnsi" w:eastAsiaTheme="minorEastAsia" w:hAnsiTheme="minorHAnsi" w:cstheme="minorBidi"/>
          <w:kern w:val="2"/>
          <w:sz w:val="22"/>
          <w:szCs w:val="22"/>
          <w14:ligatures w14:val="standardContextual"/>
        </w:rPr>
      </w:pPr>
      <w:hyperlink w:anchor="_Toc191460538" w:history="1">
        <w:r w:rsidR="00A7415D" w:rsidRPr="00A918E7">
          <w:rPr>
            <w:rStyle w:val="Hyperlink"/>
          </w:rPr>
          <w:t>Outcome 1</w:t>
        </w:r>
        <w:r w:rsidR="00A7415D">
          <w:rPr>
            <w:webHidden/>
          </w:rPr>
          <w:tab/>
        </w:r>
        <w:r w:rsidR="00A7415D">
          <w:rPr>
            <w:webHidden/>
          </w:rPr>
          <w:fldChar w:fldCharType="begin"/>
        </w:r>
        <w:r w:rsidR="00A7415D">
          <w:rPr>
            <w:webHidden/>
          </w:rPr>
          <w:instrText xml:space="preserve"> PAGEREF _Toc191460538 \h </w:instrText>
        </w:r>
        <w:r w:rsidR="00A7415D">
          <w:rPr>
            <w:webHidden/>
          </w:rPr>
        </w:r>
        <w:r w:rsidR="00A7415D">
          <w:rPr>
            <w:webHidden/>
          </w:rPr>
          <w:fldChar w:fldCharType="separate"/>
        </w:r>
        <w:r w:rsidR="00A7415D">
          <w:rPr>
            <w:webHidden/>
          </w:rPr>
          <w:t>10</w:t>
        </w:r>
        <w:r w:rsidR="00A7415D">
          <w:rPr>
            <w:webHidden/>
          </w:rPr>
          <w:fldChar w:fldCharType="end"/>
        </w:r>
      </w:hyperlink>
    </w:p>
    <w:p w14:paraId="4E918016" w14:textId="1EB882DE" w:rsidR="00A7415D" w:rsidRDefault="0041370F">
      <w:pPr>
        <w:pStyle w:val="TOC2"/>
        <w:rPr>
          <w:rFonts w:asciiTheme="minorHAnsi" w:eastAsiaTheme="minorEastAsia" w:hAnsiTheme="minorHAnsi" w:cstheme="minorBidi"/>
          <w:kern w:val="2"/>
          <w:sz w:val="22"/>
          <w:szCs w:val="22"/>
          <w14:ligatures w14:val="standardContextual"/>
        </w:rPr>
      </w:pPr>
      <w:hyperlink w:anchor="_Toc191460539" w:history="1">
        <w:r w:rsidR="00A7415D" w:rsidRPr="00A918E7">
          <w:rPr>
            <w:rStyle w:val="Hyperlink"/>
          </w:rPr>
          <w:t>Examples of learning activities</w:t>
        </w:r>
        <w:r w:rsidR="00A7415D">
          <w:rPr>
            <w:webHidden/>
          </w:rPr>
          <w:tab/>
        </w:r>
        <w:r w:rsidR="00A7415D">
          <w:rPr>
            <w:webHidden/>
          </w:rPr>
          <w:fldChar w:fldCharType="begin"/>
        </w:r>
        <w:r w:rsidR="00A7415D">
          <w:rPr>
            <w:webHidden/>
          </w:rPr>
          <w:instrText xml:space="preserve"> PAGEREF _Toc191460539 \h </w:instrText>
        </w:r>
        <w:r w:rsidR="00A7415D">
          <w:rPr>
            <w:webHidden/>
          </w:rPr>
        </w:r>
        <w:r w:rsidR="00A7415D">
          <w:rPr>
            <w:webHidden/>
          </w:rPr>
          <w:fldChar w:fldCharType="separate"/>
        </w:r>
        <w:r w:rsidR="00A7415D">
          <w:rPr>
            <w:webHidden/>
          </w:rPr>
          <w:t>10</w:t>
        </w:r>
        <w:r w:rsidR="00A7415D">
          <w:rPr>
            <w:webHidden/>
          </w:rPr>
          <w:fldChar w:fldCharType="end"/>
        </w:r>
      </w:hyperlink>
    </w:p>
    <w:p w14:paraId="3EEBA130" w14:textId="1A4A021F" w:rsidR="00A7415D" w:rsidRDefault="0041370F">
      <w:pPr>
        <w:pStyle w:val="TOC2"/>
        <w:rPr>
          <w:rFonts w:asciiTheme="minorHAnsi" w:eastAsiaTheme="minorEastAsia" w:hAnsiTheme="minorHAnsi" w:cstheme="minorBidi"/>
          <w:kern w:val="2"/>
          <w:sz w:val="22"/>
          <w:szCs w:val="22"/>
          <w14:ligatures w14:val="standardContextual"/>
        </w:rPr>
      </w:pPr>
      <w:hyperlink w:anchor="_Toc191460540" w:history="1">
        <w:r w:rsidR="00A7415D" w:rsidRPr="00A918E7">
          <w:rPr>
            <w:rStyle w:val="Hyperlink"/>
            <w:b/>
            <w:bCs/>
          </w:rPr>
          <w:t>Detailed example</w:t>
        </w:r>
        <w:r w:rsidR="00A7415D">
          <w:rPr>
            <w:webHidden/>
          </w:rPr>
          <w:tab/>
        </w:r>
        <w:r w:rsidR="00A7415D">
          <w:rPr>
            <w:webHidden/>
          </w:rPr>
          <w:fldChar w:fldCharType="begin"/>
        </w:r>
        <w:r w:rsidR="00A7415D">
          <w:rPr>
            <w:webHidden/>
          </w:rPr>
          <w:instrText xml:space="preserve"> PAGEREF _Toc191460540 \h </w:instrText>
        </w:r>
        <w:r w:rsidR="00A7415D">
          <w:rPr>
            <w:webHidden/>
          </w:rPr>
        </w:r>
        <w:r w:rsidR="00A7415D">
          <w:rPr>
            <w:webHidden/>
          </w:rPr>
          <w:fldChar w:fldCharType="separate"/>
        </w:r>
        <w:r w:rsidR="00A7415D">
          <w:rPr>
            <w:webHidden/>
          </w:rPr>
          <w:t>12</w:t>
        </w:r>
        <w:r w:rsidR="00A7415D">
          <w:rPr>
            <w:webHidden/>
          </w:rPr>
          <w:fldChar w:fldCharType="end"/>
        </w:r>
      </w:hyperlink>
    </w:p>
    <w:p w14:paraId="70937611" w14:textId="206381C6" w:rsidR="00A7415D" w:rsidRDefault="0041370F">
      <w:pPr>
        <w:pStyle w:val="TOC2"/>
        <w:rPr>
          <w:rFonts w:asciiTheme="minorHAnsi" w:eastAsiaTheme="minorEastAsia" w:hAnsiTheme="minorHAnsi" w:cstheme="minorBidi"/>
          <w:kern w:val="2"/>
          <w:sz w:val="22"/>
          <w:szCs w:val="22"/>
          <w14:ligatures w14:val="standardContextual"/>
        </w:rPr>
      </w:pPr>
      <w:hyperlink w:anchor="_Toc191460541" w:history="1">
        <w:r w:rsidR="00A7415D" w:rsidRPr="00A918E7">
          <w:rPr>
            <w:rStyle w:val="Hyperlink"/>
          </w:rPr>
          <w:t>Outcome 2</w:t>
        </w:r>
        <w:r w:rsidR="00A7415D">
          <w:rPr>
            <w:webHidden/>
          </w:rPr>
          <w:tab/>
        </w:r>
        <w:r w:rsidR="00A7415D">
          <w:rPr>
            <w:webHidden/>
          </w:rPr>
          <w:fldChar w:fldCharType="begin"/>
        </w:r>
        <w:r w:rsidR="00A7415D">
          <w:rPr>
            <w:webHidden/>
          </w:rPr>
          <w:instrText xml:space="preserve"> PAGEREF _Toc191460541 \h </w:instrText>
        </w:r>
        <w:r w:rsidR="00A7415D">
          <w:rPr>
            <w:webHidden/>
          </w:rPr>
        </w:r>
        <w:r w:rsidR="00A7415D">
          <w:rPr>
            <w:webHidden/>
          </w:rPr>
          <w:fldChar w:fldCharType="separate"/>
        </w:r>
        <w:r w:rsidR="00A7415D">
          <w:rPr>
            <w:webHidden/>
          </w:rPr>
          <w:t>13</w:t>
        </w:r>
        <w:r w:rsidR="00A7415D">
          <w:rPr>
            <w:webHidden/>
          </w:rPr>
          <w:fldChar w:fldCharType="end"/>
        </w:r>
      </w:hyperlink>
    </w:p>
    <w:p w14:paraId="64255CE4" w14:textId="5A3F30FF" w:rsidR="00A7415D" w:rsidRDefault="0041370F">
      <w:pPr>
        <w:pStyle w:val="TOC2"/>
        <w:rPr>
          <w:rFonts w:asciiTheme="minorHAnsi" w:eastAsiaTheme="minorEastAsia" w:hAnsiTheme="minorHAnsi" w:cstheme="minorBidi"/>
          <w:kern w:val="2"/>
          <w:sz w:val="22"/>
          <w:szCs w:val="22"/>
          <w14:ligatures w14:val="standardContextual"/>
        </w:rPr>
      </w:pPr>
      <w:hyperlink w:anchor="_Toc191460542" w:history="1">
        <w:r w:rsidR="00A7415D" w:rsidRPr="00A918E7">
          <w:rPr>
            <w:rStyle w:val="Hyperlink"/>
          </w:rPr>
          <w:t>Examples of learning activities</w:t>
        </w:r>
        <w:r w:rsidR="00A7415D">
          <w:rPr>
            <w:webHidden/>
          </w:rPr>
          <w:tab/>
        </w:r>
        <w:r w:rsidR="00A7415D">
          <w:rPr>
            <w:webHidden/>
          </w:rPr>
          <w:fldChar w:fldCharType="begin"/>
        </w:r>
        <w:r w:rsidR="00A7415D">
          <w:rPr>
            <w:webHidden/>
          </w:rPr>
          <w:instrText xml:space="preserve"> PAGEREF _Toc191460542 \h </w:instrText>
        </w:r>
        <w:r w:rsidR="00A7415D">
          <w:rPr>
            <w:webHidden/>
          </w:rPr>
        </w:r>
        <w:r w:rsidR="00A7415D">
          <w:rPr>
            <w:webHidden/>
          </w:rPr>
          <w:fldChar w:fldCharType="separate"/>
        </w:r>
        <w:r w:rsidR="00A7415D">
          <w:rPr>
            <w:webHidden/>
          </w:rPr>
          <w:t>13</w:t>
        </w:r>
        <w:r w:rsidR="00A7415D">
          <w:rPr>
            <w:webHidden/>
          </w:rPr>
          <w:fldChar w:fldCharType="end"/>
        </w:r>
      </w:hyperlink>
    </w:p>
    <w:p w14:paraId="08697444" w14:textId="53B131E1" w:rsidR="00A7415D" w:rsidRDefault="0041370F">
      <w:pPr>
        <w:pStyle w:val="TOC2"/>
        <w:rPr>
          <w:rFonts w:asciiTheme="minorHAnsi" w:eastAsiaTheme="minorEastAsia" w:hAnsiTheme="minorHAnsi" w:cstheme="minorBidi"/>
          <w:kern w:val="2"/>
          <w:sz w:val="22"/>
          <w:szCs w:val="22"/>
          <w14:ligatures w14:val="standardContextual"/>
        </w:rPr>
      </w:pPr>
      <w:hyperlink w:anchor="_Toc191460543" w:history="1">
        <w:r w:rsidR="00A7415D" w:rsidRPr="00A918E7">
          <w:rPr>
            <w:rStyle w:val="Hyperlink"/>
            <w:b/>
            <w:bCs/>
          </w:rPr>
          <w:t>Detailed example</w:t>
        </w:r>
        <w:r w:rsidR="00A7415D">
          <w:rPr>
            <w:webHidden/>
          </w:rPr>
          <w:tab/>
        </w:r>
        <w:r w:rsidR="00A7415D">
          <w:rPr>
            <w:webHidden/>
          </w:rPr>
          <w:fldChar w:fldCharType="begin"/>
        </w:r>
        <w:r w:rsidR="00A7415D">
          <w:rPr>
            <w:webHidden/>
          </w:rPr>
          <w:instrText xml:space="preserve"> PAGEREF _Toc191460543 \h </w:instrText>
        </w:r>
        <w:r w:rsidR="00A7415D">
          <w:rPr>
            <w:webHidden/>
          </w:rPr>
        </w:r>
        <w:r w:rsidR="00A7415D">
          <w:rPr>
            <w:webHidden/>
          </w:rPr>
          <w:fldChar w:fldCharType="separate"/>
        </w:r>
        <w:r w:rsidR="00A7415D">
          <w:rPr>
            <w:webHidden/>
          </w:rPr>
          <w:t>15</w:t>
        </w:r>
        <w:r w:rsidR="00A7415D">
          <w:rPr>
            <w:webHidden/>
          </w:rPr>
          <w:fldChar w:fldCharType="end"/>
        </w:r>
      </w:hyperlink>
    </w:p>
    <w:p w14:paraId="509E1B96" w14:textId="25763E20" w:rsidR="00A7415D" w:rsidRDefault="0041370F">
      <w:pPr>
        <w:pStyle w:val="TOC2"/>
        <w:rPr>
          <w:rFonts w:asciiTheme="minorHAnsi" w:eastAsiaTheme="minorEastAsia" w:hAnsiTheme="minorHAnsi" w:cstheme="minorBidi"/>
          <w:kern w:val="2"/>
          <w:sz w:val="22"/>
          <w:szCs w:val="22"/>
          <w14:ligatures w14:val="standardContextual"/>
        </w:rPr>
      </w:pPr>
      <w:hyperlink w:anchor="_Toc191460544" w:history="1">
        <w:r w:rsidR="00A7415D" w:rsidRPr="00A918E7">
          <w:rPr>
            <w:rStyle w:val="Hyperlink"/>
          </w:rPr>
          <w:t>Outcome 3</w:t>
        </w:r>
        <w:r w:rsidR="00A7415D">
          <w:rPr>
            <w:webHidden/>
          </w:rPr>
          <w:tab/>
        </w:r>
        <w:r w:rsidR="00A7415D">
          <w:rPr>
            <w:webHidden/>
          </w:rPr>
          <w:fldChar w:fldCharType="begin"/>
        </w:r>
        <w:r w:rsidR="00A7415D">
          <w:rPr>
            <w:webHidden/>
          </w:rPr>
          <w:instrText xml:space="preserve"> PAGEREF _Toc191460544 \h </w:instrText>
        </w:r>
        <w:r w:rsidR="00A7415D">
          <w:rPr>
            <w:webHidden/>
          </w:rPr>
        </w:r>
        <w:r w:rsidR="00A7415D">
          <w:rPr>
            <w:webHidden/>
          </w:rPr>
          <w:fldChar w:fldCharType="separate"/>
        </w:r>
        <w:r w:rsidR="00A7415D">
          <w:rPr>
            <w:webHidden/>
          </w:rPr>
          <w:t>16</w:t>
        </w:r>
        <w:r w:rsidR="00A7415D">
          <w:rPr>
            <w:webHidden/>
          </w:rPr>
          <w:fldChar w:fldCharType="end"/>
        </w:r>
      </w:hyperlink>
    </w:p>
    <w:p w14:paraId="5C951CE3" w14:textId="7CE0427E" w:rsidR="00A7415D" w:rsidRDefault="0041370F">
      <w:pPr>
        <w:pStyle w:val="TOC2"/>
        <w:rPr>
          <w:rFonts w:asciiTheme="minorHAnsi" w:eastAsiaTheme="minorEastAsia" w:hAnsiTheme="minorHAnsi" w:cstheme="minorBidi"/>
          <w:kern w:val="2"/>
          <w:sz w:val="22"/>
          <w:szCs w:val="22"/>
          <w14:ligatures w14:val="standardContextual"/>
        </w:rPr>
      </w:pPr>
      <w:hyperlink w:anchor="_Toc191460545" w:history="1">
        <w:r w:rsidR="00A7415D" w:rsidRPr="00A918E7">
          <w:rPr>
            <w:rStyle w:val="Hyperlink"/>
          </w:rPr>
          <w:t>Examples of learning activities</w:t>
        </w:r>
        <w:r w:rsidR="00A7415D">
          <w:rPr>
            <w:webHidden/>
          </w:rPr>
          <w:tab/>
        </w:r>
        <w:r w:rsidR="00A7415D">
          <w:rPr>
            <w:webHidden/>
          </w:rPr>
          <w:fldChar w:fldCharType="begin"/>
        </w:r>
        <w:r w:rsidR="00A7415D">
          <w:rPr>
            <w:webHidden/>
          </w:rPr>
          <w:instrText xml:space="preserve"> PAGEREF _Toc191460545 \h </w:instrText>
        </w:r>
        <w:r w:rsidR="00A7415D">
          <w:rPr>
            <w:webHidden/>
          </w:rPr>
        </w:r>
        <w:r w:rsidR="00A7415D">
          <w:rPr>
            <w:webHidden/>
          </w:rPr>
          <w:fldChar w:fldCharType="separate"/>
        </w:r>
        <w:r w:rsidR="00A7415D">
          <w:rPr>
            <w:webHidden/>
          </w:rPr>
          <w:t>16</w:t>
        </w:r>
        <w:r w:rsidR="00A7415D">
          <w:rPr>
            <w:webHidden/>
          </w:rPr>
          <w:fldChar w:fldCharType="end"/>
        </w:r>
      </w:hyperlink>
    </w:p>
    <w:p w14:paraId="5F8210AC" w14:textId="59065C0B" w:rsidR="00A7415D" w:rsidRDefault="0041370F">
      <w:pPr>
        <w:pStyle w:val="TOC2"/>
        <w:rPr>
          <w:rFonts w:asciiTheme="minorHAnsi" w:eastAsiaTheme="minorEastAsia" w:hAnsiTheme="minorHAnsi" w:cstheme="minorBidi"/>
          <w:kern w:val="2"/>
          <w:sz w:val="22"/>
          <w:szCs w:val="22"/>
          <w14:ligatures w14:val="standardContextual"/>
        </w:rPr>
      </w:pPr>
      <w:hyperlink w:anchor="_Toc191460546" w:history="1">
        <w:r w:rsidR="00A7415D" w:rsidRPr="00A918E7">
          <w:rPr>
            <w:rStyle w:val="Hyperlink"/>
            <w:b/>
            <w:bCs/>
          </w:rPr>
          <w:t>Detailed example</w:t>
        </w:r>
        <w:r w:rsidR="00A7415D">
          <w:rPr>
            <w:webHidden/>
          </w:rPr>
          <w:tab/>
        </w:r>
        <w:r w:rsidR="00A7415D">
          <w:rPr>
            <w:webHidden/>
          </w:rPr>
          <w:fldChar w:fldCharType="begin"/>
        </w:r>
        <w:r w:rsidR="00A7415D">
          <w:rPr>
            <w:webHidden/>
          </w:rPr>
          <w:instrText xml:space="preserve"> PAGEREF _Toc191460546 \h </w:instrText>
        </w:r>
        <w:r w:rsidR="00A7415D">
          <w:rPr>
            <w:webHidden/>
          </w:rPr>
        </w:r>
        <w:r w:rsidR="00A7415D">
          <w:rPr>
            <w:webHidden/>
          </w:rPr>
          <w:fldChar w:fldCharType="separate"/>
        </w:r>
        <w:r w:rsidR="00A7415D">
          <w:rPr>
            <w:webHidden/>
          </w:rPr>
          <w:t>18</w:t>
        </w:r>
        <w:r w:rsidR="00A7415D">
          <w:rPr>
            <w:webHidden/>
          </w:rPr>
          <w:fldChar w:fldCharType="end"/>
        </w:r>
      </w:hyperlink>
    </w:p>
    <w:p w14:paraId="1BC67905" w14:textId="09698E50" w:rsidR="00A7415D" w:rsidRDefault="0041370F">
      <w:pPr>
        <w:pStyle w:val="TOC3"/>
        <w:rPr>
          <w:rFonts w:eastAsiaTheme="minorEastAsia"/>
          <w:kern w:val="2"/>
          <w:sz w:val="22"/>
          <w:lang w:val="en-AU" w:eastAsia="en-AU"/>
          <w14:ligatures w14:val="standardContextual"/>
        </w:rPr>
      </w:pPr>
      <w:hyperlink w:anchor="_Toc191460547" w:history="1">
        <w:r w:rsidR="00A7415D" w:rsidRPr="00A918E7">
          <w:rPr>
            <w:rStyle w:val="Hyperlink"/>
          </w:rPr>
          <w:t>Unit 3</w:t>
        </w:r>
        <w:r w:rsidR="00A7415D">
          <w:rPr>
            <w:webHidden/>
          </w:rPr>
          <w:tab/>
        </w:r>
        <w:r w:rsidR="00A7415D">
          <w:rPr>
            <w:webHidden/>
          </w:rPr>
          <w:fldChar w:fldCharType="begin"/>
        </w:r>
        <w:r w:rsidR="00A7415D">
          <w:rPr>
            <w:webHidden/>
          </w:rPr>
          <w:instrText xml:space="preserve"> PAGEREF _Toc191460547 \h </w:instrText>
        </w:r>
        <w:r w:rsidR="00A7415D">
          <w:rPr>
            <w:webHidden/>
          </w:rPr>
        </w:r>
        <w:r w:rsidR="00A7415D">
          <w:rPr>
            <w:webHidden/>
          </w:rPr>
          <w:fldChar w:fldCharType="separate"/>
        </w:r>
        <w:r w:rsidR="00A7415D">
          <w:rPr>
            <w:webHidden/>
          </w:rPr>
          <w:t>20</w:t>
        </w:r>
        <w:r w:rsidR="00A7415D">
          <w:rPr>
            <w:webHidden/>
          </w:rPr>
          <w:fldChar w:fldCharType="end"/>
        </w:r>
      </w:hyperlink>
    </w:p>
    <w:p w14:paraId="281D62D3" w14:textId="6BD42634" w:rsidR="00A7415D" w:rsidRDefault="0041370F">
      <w:pPr>
        <w:pStyle w:val="TOC2"/>
        <w:rPr>
          <w:rFonts w:asciiTheme="minorHAnsi" w:eastAsiaTheme="minorEastAsia" w:hAnsiTheme="minorHAnsi" w:cstheme="minorBidi"/>
          <w:kern w:val="2"/>
          <w:sz w:val="22"/>
          <w:szCs w:val="22"/>
          <w14:ligatures w14:val="standardContextual"/>
        </w:rPr>
      </w:pPr>
      <w:hyperlink w:anchor="_Toc191460548" w:history="1">
        <w:r w:rsidR="00A7415D" w:rsidRPr="00A918E7">
          <w:rPr>
            <w:rStyle w:val="Hyperlink"/>
          </w:rPr>
          <w:t>Outcome 1</w:t>
        </w:r>
        <w:r w:rsidR="00A7415D">
          <w:rPr>
            <w:webHidden/>
          </w:rPr>
          <w:tab/>
        </w:r>
        <w:r w:rsidR="00A7415D">
          <w:rPr>
            <w:webHidden/>
          </w:rPr>
          <w:fldChar w:fldCharType="begin"/>
        </w:r>
        <w:r w:rsidR="00A7415D">
          <w:rPr>
            <w:webHidden/>
          </w:rPr>
          <w:instrText xml:space="preserve"> PAGEREF _Toc191460548 \h </w:instrText>
        </w:r>
        <w:r w:rsidR="00A7415D">
          <w:rPr>
            <w:webHidden/>
          </w:rPr>
        </w:r>
        <w:r w:rsidR="00A7415D">
          <w:rPr>
            <w:webHidden/>
          </w:rPr>
          <w:fldChar w:fldCharType="separate"/>
        </w:r>
        <w:r w:rsidR="00A7415D">
          <w:rPr>
            <w:webHidden/>
          </w:rPr>
          <w:t>20</w:t>
        </w:r>
        <w:r w:rsidR="00A7415D">
          <w:rPr>
            <w:webHidden/>
          </w:rPr>
          <w:fldChar w:fldCharType="end"/>
        </w:r>
      </w:hyperlink>
    </w:p>
    <w:p w14:paraId="0A65005D" w14:textId="52A0AC73" w:rsidR="00A7415D" w:rsidRDefault="0041370F">
      <w:pPr>
        <w:pStyle w:val="TOC2"/>
        <w:rPr>
          <w:rFonts w:asciiTheme="minorHAnsi" w:eastAsiaTheme="minorEastAsia" w:hAnsiTheme="minorHAnsi" w:cstheme="minorBidi"/>
          <w:kern w:val="2"/>
          <w:sz w:val="22"/>
          <w:szCs w:val="22"/>
          <w14:ligatures w14:val="standardContextual"/>
        </w:rPr>
      </w:pPr>
      <w:hyperlink w:anchor="_Toc191460549" w:history="1">
        <w:r w:rsidR="00A7415D" w:rsidRPr="00A918E7">
          <w:rPr>
            <w:rStyle w:val="Hyperlink"/>
          </w:rPr>
          <w:t>Examples of learning activities</w:t>
        </w:r>
        <w:r w:rsidR="00A7415D">
          <w:rPr>
            <w:webHidden/>
          </w:rPr>
          <w:tab/>
        </w:r>
        <w:r w:rsidR="00A7415D">
          <w:rPr>
            <w:webHidden/>
          </w:rPr>
          <w:fldChar w:fldCharType="begin"/>
        </w:r>
        <w:r w:rsidR="00A7415D">
          <w:rPr>
            <w:webHidden/>
          </w:rPr>
          <w:instrText xml:space="preserve"> PAGEREF _Toc191460549 \h </w:instrText>
        </w:r>
        <w:r w:rsidR="00A7415D">
          <w:rPr>
            <w:webHidden/>
          </w:rPr>
        </w:r>
        <w:r w:rsidR="00A7415D">
          <w:rPr>
            <w:webHidden/>
          </w:rPr>
          <w:fldChar w:fldCharType="separate"/>
        </w:r>
        <w:r w:rsidR="00A7415D">
          <w:rPr>
            <w:webHidden/>
          </w:rPr>
          <w:t>20</w:t>
        </w:r>
        <w:r w:rsidR="00A7415D">
          <w:rPr>
            <w:webHidden/>
          </w:rPr>
          <w:fldChar w:fldCharType="end"/>
        </w:r>
      </w:hyperlink>
    </w:p>
    <w:p w14:paraId="5FCB9CBE" w14:textId="3F446E48" w:rsidR="00A7415D" w:rsidRDefault="0041370F">
      <w:pPr>
        <w:pStyle w:val="TOC2"/>
        <w:rPr>
          <w:rFonts w:asciiTheme="minorHAnsi" w:eastAsiaTheme="minorEastAsia" w:hAnsiTheme="minorHAnsi" w:cstheme="minorBidi"/>
          <w:kern w:val="2"/>
          <w:sz w:val="22"/>
          <w:szCs w:val="22"/>
          <w14:ligatures w14:val="standardContextual"/>
        </w:rPr>
      </w:pPr>
      <w:hyperlink w:anchor="_Toc191460550" w:history="1">
        <w:r w:rsidR="00A7415D" w:rsidRPr="00A918E7">
          <w:rPr>
            <w:rStyle w:val="Hyperlink"/>
            <w:b/>
            <w:bCs/>
          </w:rPr>
          <w:t>Detailed example</w:t>
        </w:r>
        <w:r w:rsidR="00A7415D">
          <w:rPr>
            <w:webHidden/>
          </w:rPr>
          <w:tab/>
        </w:r>
        <w:r w:rsidR="00A7415D">
          <w:rPr>
            <w:webHidden/>
          </w:rPr>
          <w:fldChar w:fldCharType="begin"/>
        </w:r>
        <w:r w:rsidR="00A7415D">
          <w:rPr>
            <w:webHidden/>
          </w:rPr>
          <w:instrText xml:space="preserve"> PAGEREF _Toc191460550 \h </w:instrText>
        </w:r>
        <w:r w:rsidR="00A7415D">
          <w:rPr>
            <w:webHidden/>
          </w:rPr>
        </w:r>
        <w:r w:rsidR="00A7415D">
          <w:rPr>
            <w:webHidden/>
          </w:rPr>
          <w:fldChar w:fldCharType="separate"/>
        </w:r>
        <w:r w:rsidR="00A7415D">
          <w:rPr>
            <w:webHidden/>
          </w:rPr>
          <w:t>21</w:t>
        </w:r>
        <w:r w:rsidR="00A7415D">
          <w:rPr>
            <w:webHidden/>
          </w:rPr>
          <w:fldChar w:fldCharType="end"/>
        </w:r>
      </w:hyperlink>
    </w:p>
    <w:p w14:paraId="2148FE44" w14:textId="58028BC1" w:rsidR="00A7415D" w:rsidRDefault="0041370F">
      <w:pPr>
        <w:pStyle w:val="TOC2"/>
        <w:rPr>
          <w:rFonts w:asciiTheme="minorHAnsi" w:eastAsiaTheme="minorEastAsia" w:hAnsiTheme="minorHAnsi" w:cstheme="minorBidi"/>
          <w:kern w:val="2"/>
          <w:sz w:val="22"/>
          <w:szCs w:val="22"/>
          <w14:ligatures w14:val="standardContextual"/>
        </w:rPr>
      </w:pPr>
      <w:hyperlink w:anchor="_Toc191460551" w:history="1">
        <w:r w:rsidR="00A7415D" w:rsidRPr="00A918E7">
          <w:rPr>
            <w:rStyle w:val="Hyperlink"/>
          </w:rPr>
          <w:t>Outcome 2</w:t>
        </w:r>
        <w:r w:rsidR="00A7415D">
          <w:rPr>
            <w:webHidden/>
          </w:rPr>
          <w:tab/>
        </w:r>
        <w:r w:rsidR="00A7415D">
          <w:rPr>
            <w:webHidden/>
          </w:rPr>
          <w:fldChar w:fldCharType="begin"/>
        </w:r>
        <w:r w:rsidR="00A7415D">
          <w:rPr>
            <w:webHidden/>
          </w:rPr>
          <w:instrText xml:space="preserve"> PAGEREF _Toc191460551 \h </w:instrText>
        </w:r>
        <w:r w:rsidR="00A7415D">
          <w:rPr>
            <w:webHidden/>
          </w:rPr>
        </w:r>
        <w:r w:rsidR="00A7415D">
          <w:rPr>
            <w:webHidden/>
          </w:rPr>
          <w:fldChar w:fldCharType="separate"/>
        </w:r>
        <w:r w:rsidR="00A7415D">
          <w:rPr>
            <w:webHidden/>
          </w:rPr>
          <w:t>22</w:t>
        </w:r>
        <w:r w:rsidR="00A7415D">
          <w:rPr>
            <w:webHidden/>
          </w:rPr>
          <w:fldChar w:fldCharType="end"/>
        </w:r>
      </w:hyperlink>
    </w:p>
    <w:p w14:paraId="084F36FF" w14:textId="7E8F64E8" w:rsidR="00A7415D" w:rsidRDefault="0041370F">
      <w:pPr>
        <w:pStyle w:val="TOC2"/>
        <w:rPr>
          <w:rFonts w:asciiTheme="minorHAnsi" w:eastAsiaTheme="minorEastAsia" w:hAnsiTheme="minorHAnsi" w:cstheme="minorBidi"/>
          <w:kern w:val="2"/>
          <w:sz w:val="22"/>
          <w:szCs w:val="22"/>
          <w14:ligatures w14:val="standardContextual"/>
        </w:rPr>
      </w:pPr>
      <w:hyperlink w:anchor="_Toc191460552" w:history="1">
        <w:r w:rsidR="00A7415D" w:rsidRPr="00A918E7">
          <w:rPr>
            <w:rStyle w:val="Hyperlink"/>
          </w:rPr>
          <w:t>Examples of learning activities</w:t>
        </w:r>
        <w:r w:rsidR="00A7415D">
          <w:rPr>
            <w:webHidden/>
          </w:rPr>
          <w:tab/>
        </w:r>
        <w:r w:rsidR="00A7415D">
          <w:rPr>
            <w:webHidden/>
          </w:rPr>
          <w:fldChar w:fldCharType="begin"/>
        </w:r>
        <w:r w:rsidR="00A7415D">
          <w:rPr>
            <w:webHidden/>
          </w:rPr>
          <w:instrText xml:space="preserve"> PAGEREF _Toc191460552 \h </w:instrText>
        </w:r>
        <w:r w:rsidR="00A7415D">
          <w:rPr>
            <w:webHidden/>
          </w:rPr>
        </w:r>
        <w:r w:rsidR="00A7415D">
          <w:rPr>
            <w:webHidden/>
          </w:rPr>
          <w:fldChar w:fldCharType="separate"/>
        </w:r>
        <w:r w:rsidR="00A7415D">
          <w:rPr>
            <w:webHidden/>
          </w:rPr>
          <w:t>23</w:t>
        </w:r>
        <w:r w:rsidR="00A7415D">
          <w:rPr>
            <w:webHidden/>
          </w:rPr>
          <w:fldChar w:fldCharType="end"/>
        </w:r>
      </w:hyperlink>
    </w:p>
    <w:p w14:paraId="61FD8244" w14:textId="18B17E28" w:rsidR="00A7415D" w:rsidRDefault="0041370F">
      <w:pPr>
        <w:pStyle w:val="TOC2"/>
        <w:rPr>
          <w:rFonts w:asciiTheme="minorHAnsi" w:eastAsiaTheme="minorEastAsia" w:hAnsiTheme="minorHAnsi" w:cstheme="minorBidi"/>
          <w:kern w:val="2"/>
          <w:sz w:val="22"/>
          <w:szCs w:val="22"/>
          <w14:ligatures w14:val="standardContextual"/>
        </w:rPr>
      </w:pPr>
      <w:hyperlink w:anchor="_Toc191460553" w:history="1">
        <w:r w:rsidR="00A7415D" w:rsidRPr="00A918E7">
          <w:rPr>
            <w:rStyle w:val="Hyperlink"/>
            <w:b/>
            <w:bCs/>
          </w:rPr>
          <w:t>Detailed example</w:t>
        </w:r>
        <w:r w:rsidR="00A7415D">
          <w:rPr>
            <w:webHidden/>
          </w:rPr>
          <w:tab/>
        </w:r>
        <w:r w:rsidR="00A7415D">
          <w:rPr>
            <w:webHidden/>
          </w:rPr>
          <w:fldChar w:fldCharType="begin"/>
        </w:r>
        <w:r w:rsidR="00A7415D">
          <w:rPr>
            <w:webHidden/>
          </w:rPr>
          <w:instrText xml:space="preserve"> PAGEREF _Toc191460553 \h </w:instrText>
        </w:r>
        <w:r w:rsidR="00A7415D">
          <w:rPr>
            <w:webHidden/>
          </w:rPr>
        </w:r>
        <w:r w:rsidR="00A7415D">
          <w:rPr>
            <w:webHidden/>
          </w:rPr>
          <w:fldChar w:fldCharType="separate"/>
        </w:r>
        <w:r w:rsidR="00A7415D">
          <w:rPr>
            <w:webHidden/>
          </w:rPr>
          <w:t>25</w:t>
        </w:r>
        <w:r w:rsidR="00A7415D">
          <w:rPr>
            <w:webHidden/>
          </w:rPr>
          <w:fldChar w:fldCharType="end"/>
        </w:r>
      </w:hyperlink>
    </w:p>
    <w:p w14:paraId="557B5C4B" w14:textId="7953CC38" w:rsidR="00A7415D" w:rsidRDefault="0041370F">
      <w:pPr>
        <w:pStyle w:val="TOC2"/>
        <w:rPr>
          <w:rFonts w:asciiTheme="minorHAnsi" w:eastAsiaTheme="minorEastAsia" w:hAnsiTheme="minorHAnsi" w:cstheme="minorBidi"/>
          <w:kern w:val="2"/>
          <w:sz w:val="22"/>
          <w:szCs w:val="22"/>
          <w14:ligatures w14:val="standardContextual"/>
        </w:rPr>
      </w:pPr>
      <w:hyperlink w:anchor="_Toc191460554" w:history="1">
        <w:r w:rsidR="00A7415D" w:rsidRPr="00A918E7">
          <w:rPr>
            <w:rStyle w:val="Hyperlink"/>
          </w:rPr>
          <w:t>Outcome 3</w:t>
        </w:r>
        <w:r w:rsidR="00A7415D">
          <w:rPr>
            <w:webHidden/>
          </w:rPr>
          <w:tab/>
        </w:r>
        <w:r w:rsidR="00A7415D">
          <w:rPr>
            <w:webHidden/>
          </w:rPr>
          <w:fldChar w:fldCharType="begin"/>
        </w:r>
        <w:r w:rsidR="00A7415D">
          <w:rPr>
            <w:webHidden/>
          </w:rPr>
          <w:instrText xml:space="preserve"> PAGEREF _Toc191460554 \h </w:instrText>
        </w:r>
        <w:r w:rsidR="00A7415D">
          <w:rPr>
            <w:webHidden/>
          </w:rPr>
        </w:r>
        <w:r w:rsidR="00A7415D">
          <w:rPr>
            <w:webHidden/>
          </w:rPr>
          <w:fldChar w:fldCharType="separate"/>
        </w:r>
        <w:r w:rsidR="00A7415D">
          <w:rPr>
            <w:webHidden/>
          </w:rPr>
          <w:t>26</w:t>
        </w:r>
        <w:r w:rsidR="00A7415D">
          <w:rPr>
            <w:webHidden/>
          </w:rPr>
          <w:fldChar w:fldCharType="end"/>
        </w:r>
      </w:hyperlink>
    </w:p>
    <w:p w14:paraId="7890912B" w14:textId="140E5B44" w:rsidR="00A7415D" w:rsidRDefault="0041370F">
      <w:pPr>
        <w:pStyle w:val="TOC2"/>
        <w:rPr>
          <w:rFonts w:asciiTheme="minorHAnsi" w:eastAsiaTheme="minorEastAsia" w:hAnsiTheme="minorHAnsi" w:cstheme="minorBidi"/>
          <w:kern w:val="2"/>
          <w:sz w:val="22"/>
          <w:szCs w:val="22"/>
          <w14:ligatures w14:val="standardContextual"/>
        </w:rPr>
      </w:pPr>
      <w:hyperlink w:anchor="_Toc191460555" w:history="1">
        <w:r w:rsidR="00A7415D" w:rsidRPr="00A918E7">
          <w:rPr>
            <w:rStyle w:val="Hyperlink"/>
          </w:rPr>
          <w:t>Examples of learning activities</w:t>
        </w:r>
        <w:r w:rsidR="00A7415D">
          <w:rPr>
            <w:webHidden/>
          </w:rPr>
          <w:tab/>
        </w:r>
        <w:r w:rsidR="00A7415D">
          <w:rPr>
            <w:webHidden/>
          </w:rPr>
          <w:fldChar w:fldCharType="begin"/>
        </w:r>
        <w:r w:rsidR="00A7415D">
          <w:rPr>
            <w:webHidden/>
          </w:rPr>
          <w:instrText xml:space="preserve"> PAGEREF _Toc191460555 \h </w:instrText>
        </w:r>
        <w:r w:rsidR="00A7415D">
          <w:rPr>
            <w:webHidden/>
          </w:rPr>
        </w:r>
        <w:r w:rsidR="00A7415D">
          <w:rPr>
            <w:webHidden/>
          </w:rPr>
          <w:fldChar w:fldCharType="separate"/>
        </w:r>
        <w:r w:rsidR="00A7415D">
          <w:rPr>
            <w:webHidden/>
          </w:rPr>
          <w:t>26</w:t>
        </w:r>
        <w:r w:rsidR="00A7415D">
          <w:rPr>
            <w:webHidden/>
          </w:rPr>
          <w:fldChar w:fldCharType="end"/>
        </w:r>
      </w:hyperlink>
    </w:p>
    <w:p w14:paraId="5D1E1C59" w14:textId="65A6D86C" w:rsidR="00A7415D" w:rsidRDefault="0041370F">
      <w:pPr>
        <w:pStyle w:val="TOC2"/>
        <w:rPr>
          <w:rFonts w:asciiTheme="minorHAnsi" w:eastAsiaTheme="minorEastAsia" w:hAnsiTheme="minorHAnsi" w:cstheme="minorBidi"/>
          <w:kern w:val="2"/>
          <w:sz w:val="22"/>
          <w:szCs w:val="22"/>
          <w14:ligatures w14:val="standardContextual"/>
        </w:rPr>
      </w:pPr>
      <w:hyperlink w:anchor="_Toc191460556" w:history="1">
        <w:r w:rsidR="00A7415D" w:rsidRPr="00A918E7">
          <w:rPr>
            <w:rStyle w:val="Hyperlink"/>
            <w:b/>
            <w:bCs/>
          </w:rPr>
          <w:t>Detailed example</w:t>
        </w:r>
        <w:r w:rsidR="00A7415D">
          <w:rPr>
            <w:webHidden/>
          </w:rPr>
          <w:tab/>
        </w:r>
        <w:r w:rsidR="00A7415D">
          <w:rPr>
            <w:webHidden/>
          </w:rPr>
          <w:fldChar w:fldCharType="begin"/>
        </w:r>
        <w:r w:rsidR="00A7415D">
          <w:rPr>
            <w:webHidden/>
          </w:rPr>
          <w:instrText xml:space="preserve"> PAGEREF _Toc191460556 \h </w:instrText>
        </w:r>
        <w:r w:rsidR="00A7415D">
          <w:rPr>
            <w:webHidden/>
          </w:rPr>
        </w:r>
        <w:r w:rsidR="00A7415D">
          <w:rPr>
            <w:webHidden/>
          </w:rPr>
          <w:fldChar w:fldCharType="separate"/>
        </w:r>
        <w:r w:rsidR="00A7415D">
          <w:rPr>
            <w:webHidden/>
          </w:rPr>
          <w:t>28</w:t>
        </w:r>
        <w:r w:rsidR="00A7415D">
          <w:rPr>
            <w:webHidden/>
          </w:rPr>
          <w:fldChar w:fldCharType="end"/>
        </w:r>
      </w:hyperlink>
    </w:p>
    <w:p w14:paraId="67327ABD" w14:textId="17FF5EF1" w:rsidR="00A7415D" w:rsidRDefault="0041370F">
      <w:pPr>
        <w:pStyle w:val="TOC3"/>
        <w:rPr>
          <w:rFonts w:eastAsiaTheme="minorEastAsia"/>
          <w:kern w:val="2"/>
          <w:sz w:val="22"/>
          <w:lang w:val="en-AU" w:eastAsia="en-AU"/>
          <w14:ligatures w14:val="standardContextual"/>
        </w:rPr>
      </w:pPr>
      <w:hyperlink w:anchor="_Toc191460557" w:history="1">
        <w:r w:rsidR="00A7415D" w:rsidRPr="00A918E7">
          <w:rPr>
            <w:rStyle w:val="Hyperlink"/>
          </w:rPr>
          <w:t>Unit 4</w:t>
        </w:r>
        <w:r w:rsidR="00A7415D">
          <w:rPr>
            <w:webHidden/>
          </w:rPr>
          <w:tab/>
        </w:r>
        <w:r w:rsidR="00A7415D">
          <w:rPr>
            <w:webHidden/>
          </w:rPr>
          <w:fldChar w:fldCharType="begin"/>
        </w:r>
        <w:r w:rsidR="00A7415D">
          <w:rPr>
            <w:webHidden/>
          </w:rPr>
          <w:instrText xml:space="preserve"> PAGEREF _Toc191460557 \h </w:instrText>
        </w:r>
        <w:r w:rsidR="00A7415D">
          <w:rPr>
            <w:webHidden/>
          </w:rPr>
        </w:r>
        <w:r w:rsidR="00A7415D">
          <w:rPr>
            <w:webHidden/>
          </w:rPr>
          <w:fldChar w:fldCharType="separate"/>
        </w:r>
        <w:r w:rsidR="00A7415D">
          <w:rPr>
            <w:webHidden/>
          </w:rPr>
          <w:t>30</w:t>
        </w:r>
        <w:r w:rsidR="00A7415D">
          <w:rPr>
            <w:webHidden/>
          </w:rPr>
          <w:fldChar w:fldCharType="end"/>
        </w:r>
      </w:hyperlink>
    </w:p>
    <w:p w14:paraId="169BA0E5" w14:textId="74A5DAD2" w:rsidR="00A7415D" w:rsidRDefault="0041370F">
      <w:pPr>
        <w:pStyle w:val="TOC2"/>
        <w:rPr>
          <w:rFonts w:asciiTheme="minorHAnsi" w:eastAsiaTheme="minorEastAsia" w:hAnsiTheme="minorHAnsi" w:cstheme="minorBidi"/>
          <w:kern w:val="2"/>
          <w:sz w:val="22"/>
          <w:szCs w:val="22"/>
          <w14:ligatures w14:val="standardContextual"/>
        </w:rPr>
      </w:pPr>
      <w:hyperlink w:anchor="_Toc191460558" w:history="1">
        <w:r w:rsidR="00A7415D" w:rsidRPr="00A918E7">
          <w:rPr>
            <w:rStyle w:val="Hyperlink"/>
          </w:rPr>
          <w:t>Outcome 1</w:t>
        </w:r>
        <w:r w:rsidR="00A7415D">
          <w:rPr>
            <w:webHidden/>
          </w:rPr>
          <w:tab/>
        </w:r>
        <w:r w:rsidR="00A7415D">
          <w:rPr>
            <w:webHidden/>
          </w:rPr>
          <w:fldChar w:fldCharType="begin"/>
        </w:r>
        <w:r w:rsidR="00A7415D">
          <w:rPr>
            <w:webHidden/>
          </w:rPr>
          <w:instrText xml:space="preserve"> PAGEREF _Toc191460558 \h </w:instrText>
        </w:r>
        <w:r w:rsidR="00A7415D">
          <w:rPr>
            <w:webHidden/>
          </w:rPr>
        </w:r>
        <w:r w:rsidR="00A7415D">
          <w:rPr>
            <w:webHidden/>
          </w:rPr>
          <w:fldChar w:fldCharType="separate"/>
        </w:r>
        <w:r w:rsidR="00A7415D">
          <w:rPr>
            <w:webHidden/>
          </w:rPr>
          <w:t>30</w:t>
        </w:r>
        <w:r w:rsidR="00A7415D">
          <w:rPr>
            <w:webHidden/>
          </w:rPr>
          <w:fldChar w:fldCharType="end"/>
        </w:r>
      </w:hyperlink>
    </w:p>
    <w:p w14:paraId="6B782ACF" w14:textId="5EEC1AEE" w:rsidR="00A7415D" w:rsidRDefault="0041370F">
      <w:pPr>
        <w:pStyle w:val="TOC2"/>
        <w:rPr>
          <w:rFonts w:asciiTheme="minorHAnsi" w:eastAsiaTheme="minorEastAsia" w:hAnsiTheme="minorHAnsi" w:cstheme="minorBidi"/>
          <w:kern w:val="2"/>
          <w:sz w:val="22"/>
          <w:szCs w:val="22"/>
          <w14:ligatures w14:val="standardContextual"/>
        </w:rPr>
      </w:pPr>
      <w:hyperlink w:anchor="_Toc191460559" w:history="1">
        <w:r w:rsidR="00A7415D" w:rsidRPr="00A918E7">
          <w:rPr>
            <w:rStyle w:val="Hyperlink"/>
          </w:rPr>
          <w:t>Examples of learning activities</w:t>
        </w:r>
        <w:r w:rsidR="00A7415D">
          <w:rPr>
            <w:webHidden/>
          </w:rPr>
          <w:tab/>
        </w:r>
        <w:r w:rsidR="00A7415D">
          <w:rPr>
            <w:webHidden/>
          </w:rPr>
          <w:fldChar w:fldCharType="begin"/>
        </w:r>
        <w:r w:rsidR="00A7415D">
          <w:rPr>
            <w:webHidden/>
          </w:rPr>
          <w:instrText xml:space="preserve"> PAGEREF _Toc191460559 \h </w:instrText>
        </w:r>
        <w:r w:rsidR="00A7415D">
          <w:rPr>
            <w:webHidden/>
          </w:rPr>
        </w:r>
        <w:r w:rsidR="00A7415D">
          <w:rPr>
            <w:webHidden/>
          </w:rPr>
          <w:fldChar w:fldCharType="separate"/>
        </w:r>
        <w:r w:rsidR="00A7415D">
          <w:rPr>
            <w:webHidden/>
          </w:rPr>
          <w:t>30</w:t>
        </w:r>
        <w:r w:rsidR="00A7415D">
          <w:rPr>
            <w:webHidden/>
          </w:rPr>
          <w:fldChar w:fldCharType="end"/>
        </w:r>
      </w:hyperlink>
    </w:p>
    <w:p w14:paraId="7C0F3B2F" w14:textId="47F12300" w:rsidR="00A7415D" w:rsidRDefault="0041370F">
      <w:pPr>
        <w:pStyle w:val="TOC2"/>
        <w:rPr>
          <w:rFonts w:asciiTheme="minorHAnsi" w:eastAsiaTheme="minorEastAsia" w:hAnsiTheme="minorHAnsi" w:cstheme="minorBidi"/>
          <w:kern w:val="2"/>
          <w:sz w:val="22"/>
          <w:szCs w:val="22"/>
          <w14:ligatures w14:val="standardContextual"/>
        </w:rPr>
      </w:pPr>
      <w:hyperlink w:anchor="_Toc191460560" w:history="1">
        <w:r w:rsidR="00A7415D" w:rsidRPr="00A918E7">
          <w:rPr>
            <w:rStyle w:val="Hyperlink"/>
            <w:b/>
            <w:bCs/>
          </w:rPr>
          <w:t>Detailed example</w:t>
        </w:r>
        <w:r w:rsidR="00A7415D">
          <w:rPr>
            <w:webHidden/>
          </w:rPr>
          <w:tab/>
        </w:r>
        <w:r w:rsidR="00A7415D">
          <w:rPr>
            <w:webHidden/>
          </w:rPr>
          <w:fldChar w:fldCharType="begin"/>
        </w:r>
        <w:r w:rsidR="00A7415D">
          <w:rPr>
            <w:webHidden/>
          </w:rPr>
          <w:instrText xml:space="preserve"> PAGEREF _Toc191460560 \h </w:instrText>
        </w:r>
        <w:r w:rsidR="00A7415D">
          <w:rPr>
            <w:webHidden/>
          </w:rPr>
        </w:r>
        <w:r w:rsidR="00A7415D">
          <w:rPr>
            <w:webHidden/>
          </w:rPr>
          <w:fldChar w:fldCharType="separate"/>
        </w:r>
        <w:r w:rsidR="00A7415D">
          <w:rPr>
            <w:webHidden/>
          </w:rPr>
          <w:t>32</w:t>
        </w:r>
        <w:r w:rsidR="00A7415D">
          <w:rPr>
            <w:webHidden/>
          </w:rPr>
          <w:fldChar w:fldCharType="end"/>
        </w:r>
      </w:hyperlink>
    </w:p>
    <w:p w14:paraId="6F5E812B" w14:textId="1538BAD1" w:rsidR="00A7415D" w:rsidRDefault="0041370F">
      <w:pPr>
        <w:pStyle w:val="TOC2"/>
        <w:rPr>
          <w:rFonts w:asciiTheme="minorHAnsi" w:eastAsiaTheme="minorEastAsia" w:hAnsiTheme="minorHAnsi" w:cstheme="minorBidi"/>
          <w:kern w:val="2"/>
          <w:sz w:val="22"/>
          <w:szCs w:val="22"/>
          <w14:ligatures w14:val="standardContextual"/>
        </w:rPr>
      </w:pPr>
      <w:hyperlink w:anchor="_Toc191460561" w:history="1">
        <w:r w:rsidR="00A7415D" w:rsidRPr="00A918E7">
          <w:rPr>
            <w:rStyle w:val="Hyperlink"/>
          </w:rPr>
          <w:t>Outcome 2</w:t>
        </w:r>
        <w:r w:rsidR="00A7415D">
          <w:rPr>
            <w:webHidden/>
          </w:rPr>
          <w:tab/>
        </w:r>
        <w:r w:rsidR="00A7415D">
          <w:rPr>
            <w:webHidden/>
          </w:rPr>
          <w:fldChar w:fldCharType="begin"/>
        </w:r>
        <w:r w:rsidR="00A7415D">
          <w:rPr>
            <w:webHidden/>
          </w:rPr>
          <w:instrText xml:space="preserve"> PAGEREF _Toc191460561 \h </w:instrText>
        </w:r>
        <w:r w:rsidR="00A7415D">
          <w:rPr>
            <w:webHidden/>
          </w:rPr>
        </w:r>
        <w:r w:rsidR="00A7415D">
          <w:rPr>
            <w:webHidden/>
          </w:rPr>
          <w:fldChar w:fldCharType="separate"/>
        </w:r>
        <w:r w:rsidR="00A7415D">
          <w:rPr>
            <w:webHidden/>
          </w:rPr>
          <w:t>33</w:t>
        </w:r>
        <w:r w:rsidR="00A7415D">
          <w:rPr>
            <w:webHidden/>
          </w:rPr>
          <w:fldChar w:fldCharType="end"/>
        </w:r>
      </w:hyperlink>
    </w:p>
    <w:p w14:paraId="178E3BA5" w14:textId="1F849F3B" w:rsidR="00A7415D" w:rsidRDefault="0041370F">
      <w:pPr>
        <w:pStyle w:val="TOC2"/>
        <w:rPr>
          <w:rFonts w:asciiTheme="minorHAnsi" w:eastAsiaTheme="minorEastAsia" w:hAnsiTheme="minorHAnsi" w:cstheme="minorBidi"/>
          <w:kern w:val="2"/>
          <w:sz w:val="22"/>
          <w:szCs w:val="22"/>
          <w14:ligatures w14:val="standardContextual"/>
        </w:rPr>
      </w:pPr>
      <w:hyperlink w:anchor="_Toc191460562" w:history="1">
        <w:r w:rsidR="00A7415D" w:rsidRPr="00A918E7">
          <w:rPr>
            <w:rStyle w:val="Hyperlink"/>
          </w:rPr>
          <w:t>Examples of learning activities</w:t>
        </w:r>
        <w:r w:rsidR="00A7415D">
          <w:rPr>
            <w:webHidden/>
          </w:rPr>
          <w:tab/>
        </w:r>
        <w:r w:rsidR="00A7415D">
          <w:rPr>
            <w:webHidden/>
          </w:rPr>
          <w:fldChar w:fldCharType="begin"/>
        </w:r>
        <w:r w:rsidR="00A7415D">
          <w:rPr>
            <w:webHidden/>
          </w:rPr>
          <w:instrText xml:space="preserve"> PAGEREF _Toc191460562 \h </w:instrText>
        </w:r>
        <w:r w:rsidR="00A7415D">
          <w:rPr>
            <w:webHidden/>
          </w:rPr>
        </w:r>
        <w:r w:rsidR="00A7415D">
          <w:rPr>
            <w:webHidden/>
          </w:rPr>
          <w:fldChar w:fldCharType="separate"/>
        </w:r>
        <w:r w:rsidR="00A7415D">
          <w:rPr>
            <w:webHidden/>
          </w:rPr>
          <w:t>33</w:t>
        </w:r>
        <w:r w:rsidR="00A7415D">
          <w:rPr>
            <w:webHidden/>
          </w:rPr>
          <w:fldChar w:fldCharType="end"/>
        </w:r>
      </w:hyperlink>
    </w:p>
    <w:p w14:paraId="4692E782" w14:textId="6D2C0E1C" w:rsidR="00A7415D" w:rsidRDefault="0041370F">
      <w:pPr>
        <w:pStyle w:val="TOC2"/>
        <w:rPr>
          <w:rFonts w:asciiTheme="minorHAnsi" w:eastAsiaTheme="minorEastAsia" w:hAnsiTheme="minorHAnsi" w:cstheme="minorBidi"/>
          <w:kern w:val="2"/>
          <w:sz w:val="22"/>
          <w:szCs w:val="22"/>
          <w14:ligatures w14:val="standardContextual"/>
        </w:rPr>
      </w:pPr>
      <w:hyperlink w:anchor="_Toc191460563" w:history="1">
        <w:r w:rsidR="00A7415D" w:rsidRPr="00A918E7">
          <w:rPr>
            <w:rStyle w:val="Hyperlink"/>
            <w:b/>
            <w:bCs/>
          </w:rPr>
          <w:t>Detailed example</w:t>
        </w:r>
        <w:r w:rsidR="00A7415D">
          <w:rPr>
            <w:webHidden/>
          </w:rPr>
          <w:tab/>
        </w:r>
        <w:r w:rsidR="00A7415D">
          <w:rPr>
            <w:webHidden/>
          </w:rPr>
          <w:fldChar w:fldCharType="begin"/>
        </w:r>
        <w:r w:rsidR="00A7415D">
          <w:rPr>
            <w:webHidden/>
          </w:rPr>
          <w:instrText xml:space="preserve"> PAGEREF _Toc191460563 \h </w:instrText>
        </w:r>
        <w:r w:rsidR="00A7415D">
          <w:rPr>
            <w:webHidden/>
          </w:rPr>
        </w:r>
        <w:r w:rsidR="00A7415D">
          <w:rPr>
            <w:webHidden/>
          </w:rPr>
          <w:fldChar w:fldCharType="separate"/>
        </w:r>
        <w:r w:rsidR="00A7415D">
          <w:rPr>
            <w:webHidden/>
          </w:rPr>
          <w:t>34</w:t>
        </w:r>
        <w:r w:rsidR="00A7415D">
          <w:rPr>
            <w:webHidden/>
          </w:rPr>
          <w:fldChar w:fldCharType="end"/>
        </w:r>
      </w:hyperlink>
    </w:p>
    <w:p w14:paraId="0CC83368" w14:textId="5571948C" w:rsidR="00A7415D" w:rsidRDefault="0041370F">
      <w:pPr>
        <w:pStyle w:val="TOC2"/>
        <w:rPr>
          <w:rFonts w:asciiTheme="minorHAnsi" w:eastAsiaTheme="minorEastAsia" w:hAnsiTheme="minorHAnsi" w:cstheme="minorBidi"/>
          <w:kern w:val="2"/>
          <w:sz w:val="22"/>
          <w:szCs w:val="22"/>
          <w14:ligatures w14:val="standardContextual"/>
        </w:rPr>
      </w:pPr>
      <w:hyperlink w:anchor="_Toc191460564" w:history="1">
        <w:r w:rsidR="00A7415D" w:rsidRPr="00A918E7">
          <w:rPr>
            <w:rStyle w:val="Hyperlink"/>
          </w:rPr>
          <w:t>Outcome 3</w:t>
        </w:r>
        <w:r w:rsidR="00A7415D">
          <w:rPr>
            <w:webHidden/>
          </w:rPr>
          <w:tab/>
        </w:r>
        <w:r w:rsidR="00A7415D">
          <w:rPr>
            <w:webHidden/>
          </w:rPr>
          <w:fldChar w:fldCharType="begin"/>
        </w:r>
        <w:r w:rsidR="00A7415D">
          <w:rPr>
            <w:webHidden/>
          </w:rPr>
          <w:instrText xml:space="preserve"> PAGEREF _Toc191460564 \h </w:instrText>
        </w:r>
        <w:r w:rsidR="00A7415D">
          <w:rPr>
            <w:webHidden/>
          </w:rPr>
        </w:r>
        <w:r w:rsidR="00A7415D">
          <w:rPr>
            <w:webHidden/>
          </w:rPr>
          <w:fldChar w:fldCharType="separate"/>
        </w:r>
        <w:r w:rsidR="00A7415D">
          <w:rPr>
            <w:webHidden/>
          </w:rPr>
          <w:t>36</w:t>
        </w:r>
        <w:r w:rsidR="00A7415D">
          <w:rPr>
            <w:webHidden/>
          </w:rPr>
          <w:fldChar w:fldCharType="end"/>
        </w:r>
      </w:hyperlink>
    </w:p>
    <w:p w14:paraId="7768D3B3" w14:textId="63F85993" w:rsidR="00A7415D" w:rsidRDefault="0041370F">
      <w:pPr>
        <w:pStyle w:val="TOC2"/>
        <w:rPr>
          <w:rFonts w:asciiTheme="minorHAnsi" w:eastAsiaTheme="minorEastAsia" w:hAnsiTheme="minorHAnsi" w:cstheme="minorBidi"/>
          <w:kern w:val="2"/>
          <w:sz w:val="22"/>
          <w:szCs w:val="22"/>
          <w14:ligatures w14:val="standardContextual"/>
        </w:rPr>
      </w:pPr>
      <w:hyperlink w:anchor="_Toc191460565" w:history="1">
        <w:r w:rsidR="00A7415D" w:rsidRPr="00A918E7">
          <w:rPr>
            <w:rStyle w:val="Hyperlink"/>
          </w:rPr>
          <w:t>Examples of learning activities</w:t>
        </w:r>
        <w:r w:rsidR="00A7415D">
          <w:rPr>
            <w:webHidden/>
          </w:rPr>
          <w:tab/>
        </w:r>
        <w:r w:rsidR="00A7415D">
          <w:rPr>
            <w:webHidden/>
          </w:rPr>
          <w:fldChar w:fldCharType="begin"/>
        </w:r>
        <w:r w:rsidR="00A7415D">
          <w:rPr>
            <w:webHidden/>
          </w:rPr>
          <w:instrText xml:space="preserve"> PAGEREF _Toc191460565 \h </w:instrText>
        </w:r>
        <w:r w:rsidR="00A7415D">
          <w:rPr>
            <w:webHidden/>
          </w:rPr>
        </w:r>
        <w:r w:rsidR="00A7415D">
          <w:rPr>
            <w:webHidden/>
          </w:rPr>
          <w:fldChar w:fldCharType="separate"/>
        </w:r>
        <w:r w:rsidR="00A7415D">
          <w:rPr>
            <w:webHidden/>
          </w:rPr>
          <w:t>36</w:t>
        </w:r>
        <w:r w:rsidR="00A7415D">
          <w:rPr>
            <w:webHidden/>
          </w:rPr>
          <w:fldChar w:fldCharType="end"/>
        </w:r>
      </w:hyperlink>
    </w:p>
    <w:p w14:paraId="0B8E7FB4" w14:textId="1F5ADB90" w:rsidR="00A7415D" w:rsidRDefault="0041370F">
      <w:pPr>
        <w:pStyle w:val="TOC2"/>
        <w:rPr>
          <w:rFonts w:asciiTheme="minorHAnsi" w:eastAsiaTheme="minorEastAsia" w:hAnsiTheme="minorHAnsi" w:cstheme="minorBidi"/>
          <w:kern w:val="2"/>
          <w:sz w:val="22"/>
          <w:szCs w:val="22"/>
          <w14:ligatures w14:val="standardContextual"/>
        </w:rPr>
      </w:pPr>
      <w:hyperlink w:anchor="_Toc191460566" w:history="1">
        <w:r w:rsidR="00A7415D" w:rsidRPr="00A918E7">
          <w:rPr>
            <w:rStyle w:val="Hyperlink"/>
            <w:b/>
            <w:bCs/>
          </w:rPr>
          <w:t>Detailed example</w:t>
        </w:r>
        <w:r w:rsidR="00A7415D">
          <w:rPr>
            <w:webHidden/>
          </w:rPr>
          <w:tab/>
        </w:r>
        <w:r w:rsidR="00A7415D">
          <w:rPr>
            <w:webHidden/>
          </w:rPr>
          <w:fldChar w:fldCharType="begin"/>
        </w:r>
        <w:r w:rsidR="00A7415D">
          <w:rPr>
            <w:webHidden/>
          </w:rPr>
          <w:instrText xml:space="preserve"> PAGEREF _Toc191460566 \h </w:instrText>
        </w:r>
        <w:r w:rsidR="00A7415D">
          <w:rPr>
            <w:webHidden/>
          </w:rPr>
        </w:r>
        <w:r w:rsidR="00A7415D">
          <w:rPr>
            <w:webHidden/>
          </w:rPr>
          <w:fldChar w:fldCharType="separate"/>
        </w:r>
        <w:r w:rsidR="00A7415D">
          <w:rPr>
            <w:webHidden/>
          </w:rPr>
          <w:t>38</w:t>
        </w:r>
        <w:r w:rsidR="00A7415D">
          <w:rPr>
            <w:webHidden/>
          </w:rPr>
          <w:fldChar w:fldCharType="end"/>
        </w:r>
      </w:hyperlink>
    </w:p>
    <w:p w14:paraId="28B459F8" w14:textId="74C5D1A9" w:rsidR="00646452" w:rsidRPr="000F5CEC" w:rsidRDefault="00646452" w:rsidP="00357702">
      <w:r>
        <w:rPr>
          <w:rFonts w:ascii="Arial" w:eastAsia="Times New Roman" w:hAnsi="Arial" w:cs="Arial"/>
          <w:b/>
          <w:bCs/>
          <w:noProof/>
          <w:sz w:val="24"/>
          <w:szCs w:val="24"/>
          <w:lang w:val="en-AU" w:eastAsia="en-AU"/>
        </w:rPr>
        <w:fldChar w:fldCharType="end"/>
      </w:r>
    </w:p>
    <w:p w14:paraId="29EC38F1" w14:textId="77777777" w:rsidR="00646452" w:rsidRPr="000F5CEC" w:rsidRDefault="00646452" w:rsidP="00357702">
      <w:pPr>
        <w:rPr>
          <w:lang w:val="en-AU" w:eastAsia="en-AU"/>
        </w:rPr>
        <w:sectPr w:rsidR="00646452" w:rsidRPr="000F5CEC" w:rsidSect="00646452">
          <w:headerReference w:type="first" r:id="rId14"/>
          <w:footerReference w:type="first" r:id="rId15"/>
          <w:type w:val="oddPage"/>
          <w:pgSz w:w="11907" w:h="16840" w:code="9"/>
          <w:pgMar w:top="1644" w:right="1134" w:bottom="238" w:left="1134" w:header="709" w:footer="567" w:gutter="0"/>
          <w:pgNumType w:fmt="lowerRoman" w:start="1"/>
          <w:cols w:space="708"/>
          <w:titlePg/>
          <w:docGrid w:linePitch="360"/>
        </w:sectPr>
      </w:pPr>
    </w:p>
    <w:p w14:paraId="665131B7" w14:textId="4612938A" w:rsidR="00646452" w:rsidRPr="000F5CEC" w:rsidRDefault="00646452" w:rsidP="00357702">
      <w:pPr>
        <w:pStyle w:val="Heading1"/>
      </w:pPr>
      <w:bookmarkStart w:id="4" w:name="_Toc191460526"/>
      <w:r>
        <w:lastRenderedPageBreak/>
        <w:t xml:space="preserve">VCE </w:t>
      </w:r>
      <w:r w:rsidR="002323EE">
        <w:t>Sinhala</w:t>
      </w:r>
      <w:r>
        <w:t>: Teaching and Learning Activities</w:t>
      </w:r>
      <w:bookmarkEnd w:id="4"/>
    </w:p>
    <w:p w14:paraId="53ED3436" w14:textId="77777777" w:rsidR="00646452" w:rsidRDefault="00646452" w:rsidP="00357702">
      <w:pPr>
        <w:pStyle w:val="Heading3"/>
      </w:pPr>
      <w:bookmarkStart w:id="5" w:name="_Toc191460527"/>
      <w:r>
        <w:t>Unit 1</w:t>
      </w:r>
      <w:bookmarkEnd w:id="5"/>
    </w:p>
    <w:p w14:paraId="4DF8E9B0" w14:textId="77777777" w:rsidR="00646452" w:rsidRPr="00B13D9B" w:rsidRDefault="00646452" w:rsidP="00357702">
      <w:pPr>
        <w:pStyle w:val="Heading4"/>
      </w:pPr>
      <w:bookmarkStart w:id="6" w:name="_Hlk179222517"/>
      <w:r w:rsidRPr="00B13D9B">
        <w:t>Unit 1</w:t>
      </w:r>
      <w:r>
        <w:t xml:space="preserve"> </w:t>
      </w:r>
      <w:r w:rsidRPr="00B13D9B">
        <w:t>- Area of Study 1</w:t>
      </w:r>
    </w:p>
    <w:tbl>
      <w:tblPr>
        <w:tblStyle w:val="TableGrid"/>
        <w:tblW w:w="8789" w:type="dxa"/>
        <w:tblInd w:w="-5" w:type="dxa"/>
        <w:tblLook w:val="04A0" w:firstRow="1" w:lastRow="0" w:firstColumn="1" w:lastColumn="0" w:noHBand="0" w:noVBand="1"/>
      </w:tblPr>
      <w:tblGrid>
        <w:gridCol w:w="2197"/>
        <w:gridCol w:w="2197"/>
        <w:gridCol w:w="2197"/>
        <w:gridCol w:w="2198"/>
      </w:tblGrid>
      <w:tr w:rsidR="00646452" w:rsidRPr="00F040C4" w14:paraId="6FDC0F0F" w14:textId="77777777" w:rsidTr="00357702">
        <w:trPr>
          <w:trHeight w:val="274"/>
        </w:trPr>
        <w:tc>
          <w:tcPr>
            <w:tcW w:w="2197" w:type="dxa"/>
            <w:shd w:val="clear" w:color="auto" w:fill="0F7EB4"/>
          </w:tcPr>
          <w:bookmarkEnd w:id="6"/>
          <w:p w14:paraId="6129D842" w14:textId="77777777" w:rsidR="00646452" w:rsidRPr="00F040C4" w:rsidRDefault="00646452" w:rsidP="00357702">
            <w:pPr>
              <w:pStyle w:val="VCAAtablecondensedheading"/>
              <w:rPr>
                <w:b w:val="0"/>
              </w:rPr>
            </w:pPr>
            <w:r w:rsidRPr="00F040C4">
              <w:t xml:space="preserve">Concept </w:t>
            </w:r>
          </w:p>
        </w:tc>
        <w:tc>
          <w:tcPr>
            <w:tcW w:w="2197" w:type="dxa"/>
            <w:shd w:val="clear" w:color="auto" w:fill="0F7EB4"/>
          </w:tcPr>
          <w:p w14:paraId="1D5A3538" w14:textId="77777777" w:rsidR="00646452" w:rsidRPr="00F040C4" w:rsidRDefault="00646452" w:rsidP="00357702">
            <w:pPr>
              <w:pStyle w:val="VCAAtablecondensedheading"/>
              <w:rPr>
                <w:b w:val="0"/>
              </w:rPr>
            </w:pPr>
            <w:r w:rsidRPr="00F040C4">
              <w:t>Perspective</w:t>
            </w:r>
          </w:p>
        </w:tc>
        <w:tc>
          <w:tcPr>
            <w:tcW w:w="2197" w:type="dxa"/>
            <w:shd w:val="clear" w:color="auto" w:fill="0F7EB4"/>
          </w:tcPr>
          <w:p w14:paraId="28B865A2" w14:textId="77777777" w:rsidR="00646452" w:rsidRPr="00F040C4" w:rsidRDefault="00646452" w:rsidP="00357702">
            <w:pPr>
              <w:pStyle w:val="VCAAtablecondensedheading"/>
              <w:rPr>
                <w:b w:val="0"/>
              </w:rPr>
            </w:pPr>
            <w:r w:rsidRPr="00F040C4">
              <w:t>Topic</w:t>
            </w:r>
          </w:p>
        </w:tc>
        <w:tc>
          <w:tcPr>
            <w:tcW w:w="2198" w:type="dxa"/>
            <w:shd w:val="clear" w:color="auto" w:fill="0F7EB4"/>
          </w:tcPr>
          <w:p w14:paraId="451FCBD9" w14:textId="77777777" w:rsidR="00646452" w:rsidRPr="00F040C4" w:rsidRDefault="00646452" w:rsidP="00357702">
            <w:pPr>
              <w:pStyle w:val="VCAAtablecondensedheading"/>
              <w:rPr>
                <w:b w:val="0"/>
              </w:rPr>
            </w:pPr>
            <w:r w:rsidRPr="00F040C4">
              <w:t>Subtopic</w:t>
            </w:r>
          </w:p>
        </w:tc>
      </w:tr>
      <w:tr w:rsidR="00646452" w:rsidRPr="00F040C4" w14:paraId="463D16C3" w14:textId="77777777" w:rsidTr="00357702">
        <w:trPr>
          <w:trHeight w:val="961"/>
        </w:trPr>
        <w:tc>
          <w:tcPr>
            <w:tcW w:w="2197" w:type="dxa"/>
            <w:vAlign w:val="center"/>
          </w:tcPr>
          <w:p w14:paraId="683A9A5F" w14:textId="77777777" w:rsidR="00646452" w:rsidRPr="0094696C" w:rsidRDefault="00646452" w:rsidP="00357702">
            <w:pPr>
              <w:pStyle w:val="VCAAbody"/>
              <w:jc w:val="center"/>
            </w:pPr>
            <w:r w:rsidRPr="0094696C">
              <w:t>Identity</w:t>
            </w:r>
          </w:p>
        </w:tc>
        <w:tc>
          <w:tcPr>
            <w:tcW w:w="2197" w:type="dxa"/>
            <w:vAlign w:val="center"/>
          </w:tcPr>
          <w:p w14:paraId="2B412C51" w14:textId="77777777" w:rsidR="00646452" w:rsidRPr="000A7273" w:rsidRDefault="00646452" w:rsidP="00357702">
            <w:pPr>
              <w:pStyle w:val="VCAAbody"/>
              <w:jc w:val="center"/>
            </w:pPr>
            <w:r w:rsidRPr="000A7273">
              <w:t>Personal</w:t>
            </w:r>
          </w:p>
        </w:tc>
        <w:tc>
          <w:tcPr>
            <w:tcW w:w="2197" w:type="dxa"/>
            <w:vAlign w:val="center"/>
          </w:tcPr>
          <w:p w14:paraId="7E4DF84A" w14:textId="77777777" w:rsidR="00646452" w:rsidRPr="0094696C" w:rsidRDefault="00646452" w:rsidP="00357702">
            <w:pPr>
              <w:pStyle w:val="VCAAbody"/>
              <w:jc w:val="center"/>
            </w:pPr>
            <w:r w:rsidRPr="000A7273">
              <w:t>Inclusivity, Diversity and Belonging</w:t>
            </w:r>
            <w:r w:rsidRPr="0094696C">
              <w:t xml:space="preserve"> </w:t>
            </w:r>
          </w:p>
        </w:tc>
        <w:tc>
          <w:tcPr>
            <w:tcW w:w="2198" w:type="dxa"/>
            <w:vAlign w:val="center"/>
          </w:tcPr>
          <w:p w14:paraId="103B190F" w14:textId="77777777" w:rsidR="00646452" w:rsidRPr="0094696C" w:rsidRDefault="00646452" w:rsidP="00357702">
            <w:pPr>
              <w:pStyle w:val="VCAAbody"/>
              <w:jc w:val="center"/>
            </w:pPr>
            <w:r w:rsidRPr="0094696C">
              <w:t>Watch your language! Impact of language use on personal image</w:t>
            </w:r>
          </w:p>
        </w:tc>
      </w:tr>
    </w:tbl>
    <w:p w14:paraId="309F072A" w14:textId="77777777" w:rsidR="00646452" w:rsidRPr="00B13D9B" w:rsidRDefault="00646452" w:rsidP="00646452">
      <w:pPr>
        <w:pStyle w:val="Heading2"/>
        <w:rPr>
          <w:sz w:val="28"/>
        </w:rPr>
      </w:pPr>
      <w:bookmarkStart w:id="7" w:name="_Toc191460528"/>
      <w:bookmarkStart w:id="8" w:name="_Hlk179222526"/>
      <w:r w:rsidRPr="00B13D9B">
        <w:rPr>
          <w:sz w:val="28"/>
        </w:rPr>
        <w:t>Outcome 1</w:t>
      </w:r>
      <w:bookmarkEnd w:id="7"/>
    </w:p>
    <w:bookmarkEnd w:id="8"/>
    <w:p w14:paraId="5FE2A54E" w14:textId="610CBC22" w:rsidR="00646452" w:rsidRDefault="00646452" w:rsidP="00646452">
      <w:pPr>
        <w:pStyle w:val="VCAAbody"/>
        <w:rPr>
          <w:shd w:val="clear" w:color="auto" w:fill="FFFFFF"/>
        </w:rPr>
      </w:pPr>
      <w:r w:rsidRPr="00BB1912">
        <w:rPr>
          <w:shd w:val="clear" w:color="auto" w:fill="FFFFFF"/>
        </w:rPr>
        <w:t xml:space="preserve">On completion of this unit the student should be able to exchange meaning in an informal, personal spoken interaction in </w:t>
      </w:r>
      <w:sdt>
        <w:sdtPr>
          <w:alias w:val="Keywords"/>
          <w:tag w:val=""/>
          <w:id w:val="306509599"/>
          <w:placeholder>
            <w:docPart w:val="14A3C510BF40427A915E54B1C558CEA3"/>
          </w:placeholder>
          <w:dataBinding w:prefixMappings="xmlns:ns0='http://purl.org/dc/elements/1.1/' xmlns:ns1='http://schemas.openxmlformats.org/package/2006/metadata/core-properties' " w:xpath="/ns1:coreProperties[1]/ns1:keywords[1]" w:storeItemID="{6C3C8BC8-F283-45AE-878A-BAB7291924A1}"/>
          <w:text/>
        </w:sdtPr>
        <w:sdtEndPr/>
        <w:sdtContent>
          <w:r>
            <w:t>Sinhala</w:t>
          </w:r>
        </w:sdtContent>
      </w:sdt>
      <w:r w:rsidRPr="00BB1912">
        <w:rPr>
          <w:shd w:val="clear" w:color="auto" w:fill="FFFFFF"/>
        </w:rPr>
        <w:t xml:space="preserve">. </w:t>
      </w:r>
    </w:p>
    <w:p w14:paraId="14EC9361" w14:textId="77777777" w:rsidR="00646452" w:rsidRPr="00753F1C" w:rsidRDefault="00646452" w:rsidP="00646452">
      <w:pPr>
        <w:pStyle w:val="Heading2"/>
        <w:rPr>
          <w:sz w:val="24"/>
          <w:szCs w:val="24"/>
        </w:rPr>
      </w:pPr>
      <w:bookmarkStart w:id="9" w:name="_Toc191460529"/>
      <w:r w:rsidRPr="00753F1C">
        <w:rPr>
          <w:sz w:val="24"/>
          <w:szCs w:val="24"/>
        </w:rPr>
        <w:t>Examples of learning activities</w:t>
      </w:r>
      <w:bookmarkEnd w:id="9"/>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646452" w14:paraId="44DC16E4" w14:textId="77777777" w:rsidTr="00357702">
        <w:trPr>
          <w:cantSplit/>
        </w:trPr>
        <w:tc>
          <w:tcPr>
            <w:tcW w:w="9634" w:type="dxa"/>
          </w:tcPr>
          <w:p w14:paraId="52DEB53F" w14:textId="77777777" w:rsidR="00646452" w:rsidRPr="00F66F92" w:rsidRDefault="00646452" w:rsidP="00357702">
            <w:pPr>
              <w:pStyle w:val="VCAAbulletlevel2"/>
              <w:spacing w:after="0"/>
            </w:pPr>
            <w:r w:rsidRPr="00A76523">
              <w:t xml:space="preserve">Introduce yourself to a group or </w:t>
            </w:r>
            <w:r>
              <w:t xml:space="preserve">the </w:t>
            </w:r>
            <w:r w:rsidRPr="00A76523">
              <w:t>whole class, using informal spoken language. Share information about your interests and hobbies.</w:t>
            </w:r>
          </w:p>
        </w:tc>
      </w:tr>
      <w:tr w:rsidR="00646452" w14:paraId="6C03B59F" w14:textId="77777777" w:rsidTr="00357702">
        <w:trPr>
          <w:cantSplit/>
        </w:trPr>
        <w:tc>
          <w:tcPr>
            <w:tcW w:w="9634" w:type="dxa"/>
          </w:tcPr>
          <w:p w14:paraId="4A66FCF9" w14:textId="77777777" w:rsidR="00646452" w:rsidRPr="00F66F92" w:rsidRDefault="00646452" w:rsidP="00357702">
            <w:pPr>
              <w:pStyle w:val="VCAAbulletlevel2"/>
              <w:spacing w:after="0"/>
            </w:pPr>
            <w:r w:rsidRPr="00A76523">
              <w:t xml:space="preserve">Watch a video clip of people sharing a personal story or </w:t>
            </w:r>
            <w:proofErr w:type="gramStart"/>
            <w:r w:rsidRPr="00A76523">
              <w:t>experience, and</w:t>
            </w:r>
            <w:proofErr w:type="gramEnd"/>
            <w:r w:rsidRPr="00A76523">
              <w:t xml:space="preserve"> </w:t>
            </w:r>
            <w:r>
              <w:t>identify</w:t>
            </w:r>
            <w:r w:rsidRPr="00A76523">
              <w:t xml:space="preserve"> as many story telling techniques as possible (e.g. sequencing words, descriptive language, tone). Discuss your findings with a partner, then share with the class, working collaboratively to create a mind map </w:t>
            </w:r>
            <w:r>
              <w:t xml:space="preserve">that </w:t>
            </w:r>
            <w:r w:rsidRPr="00A76523">
              <w:t>identif</w:t>
            </w:r>
            <w:r>
              <w:t xml:space="preserve">ies </w:t>
            </w:r>
            <w:r w:rsidRPr="00A76523">
              <w:t>examples of the different techniques.</w:t>
            </w:r>
          </w:p>
        </w:tc>
      </w:tr>
      <w:tr w:rsidR="00646452" w14:paraId="008F119C" w14:textId="77777777" w:rsidTr="00357702">
        <w:trPr>
          <w:cantSplit/>
        </w:trPr>
        <w:tc>
          <w:tcPr>
            <w:tcW w:w="9634" w:type="dxa"/>
          </w:tcPr>
          <w:p w14:paraId="655B7471" w14:textId="77777777" w:rsidR="00646452" w:rsidRPr="00F66F92" w:rsidRDefault="00646452" w:rsidP="00357702">
            <w:pPr>
              <w:pStyle w:val="VCAAbulletlevel2"/>
              <w:spacing w:after="0"/>
            </w:pPr>
            <w:r w:rsidRPr="00A76523">
              <w:t>Share a personal story or experience using the descriptive language and engaging storytelling techniques you have brainstormed as a class.</w:t>
            </w:r>
          </w:p>
        </w:tc>
      </w:tr>
      <w:tr w:rsidR="00646452" w14:paraId="0FD38E52" w14:textId="77777777" w:rsidTr="00357702">
        <w:trPr>
          <w:cantSplit/>
        </w:trPr>
        <w:tc>
          <w:tcPr>
            <w:tcW w:w="9634" w:type="dxa"/>
          </w:tcPr>
          <w:p w14:paraId="0BA33922" w14:textId="6DE020A8" w:rsidR="00646452" w:rsidRPr="00F66F92" w:rsidRDefault="00646452" w:rsidP="00357702">
            <w:pPr>
              <w:pStyle w:val="VCAAbulletlevel2"/>
            </w:pPr>
            <w:r w:rsidRPr="00A76523">
              <w:t xml:space="preserve">Create a </w:t>
            </w:r>
            <w:hyperlink r:id="rId16" w:anchor=":~:text=further%20plurilingual%20activities.-,Language%20portraits,-Teacher%3A%C2%A0Hien%20Webb" w:history="1">
              <w:r w:rsidRPr="00633101">
                <w:rPr>
                  <w:rStyle w:val="Hyperlink"/>
                  <w:rFonts w:eastAsiaTheme="minorEastAsia"/>
                  <w:kern w:val="2"/>
                  <w:lang w:eastAsia="zh-CN"/>
                  <w14:ligatures w14:val="standardContextual"/>
                </w:rPr>
                <w:t>language portrait</w:t>
              </w:r>
            </w:hyperlink>
            <w:r w:rsidRPr="00A76523">
              <w:t xml:space="preserve"> and view everyone’s portraits. Write positive messages about each person’s portrait in </w:t>
            </w:r>
            <w:sdt>
              <w:sdtPr>
                <w:alias w:val="Keywords"/>
                <w:tag w:val=""/>
                <w:id w:val="277151994"/>
                <w:placeholder>
                  <w:docPart w:val="B8F678498D5A47E3BD7E6CD154DE4661"/>
                </w:placeholder>
                <w:dataBinding w:prefixMappings="xmlns:ns0='http://purl.org/dc/elements/1.1/' xmlns:ns1='http://schemas.openxmlformats.org/package/2006/metadata/core-properties' " w:xpath="/ns1:coreProperties[1]/ns1:keywords[1]" w:storeItemID="{6C3C8BC8-F283-45AE-878A-BAB7291924A1}"/>
                <w:text/>
              </w:sdtPr>
              <w:sdtEndPr/>
              <w:sdtContent>
                <w:r>
                  <w:t>Sinhala</w:t>
                </w:r>
              </w:sdtContent>
            </w:sdt>
            <w:r w:rsidRPr="00A76523">
              <w:t xml:space="preserve"> on a </w:t>
            </w:r>
            <w:r>
              <w:t>sticky</w:t>
            </w:r>
            <w:r w:rsidRPr="00A76523">
              <w:t xml:space="preserve"> note and stick these around the p</w:t>
            </w:r>
            <w:r>
              <w:t>ortraits</w:t>
            </w:r>
            <w:r w:rsidRPr="00A76523">
              <w:t>.</w:t>
            </w:r>
          </w:p>
        </w:tc>
      </w:tr>
      <w:tr w:rsidR="00646452" w14:paraId="3668E7CC" w14:textId="77777777" w:rsidTr="00357702">
        <w:trPr>
          <w:cantSplit/>
        </w:trPr>
        <w:tc>
          <w:tcPr>
            <w:tcW w:w="9634" w:type="dxa"/>
          </w:tcPr>
          <w:p w14:paraId="42078AE9" w14:textId="77777777" w:rsidR="00646452" w:rsidRPr="00F66F92" w:rsidRDefault="00646452" w:rsidP="00357702">
            <w:pPr>
              <w:pStyle w:val="VCAAbulletlevel2"/>
              <w:spacing w:after="0"/>
            </w:pPr>
            <w:r w:rsidRPr="00A76523">
              <w:t xml:space="preserve">Discuss </w:t>
            </w:r>
            <w:r w:rsidRPr="00633101">
              <w:rPr>
                <w:lang w:val="en-US"/>
              </w:rPr>
              <w:t>the role of language in shaping your personal values and beliefs. Collate information in dot points on the board.</w:t>
            </w:r>
          </w:p>
        </w:tc>
      </w:tr>
      <w:tr w:rsidR="00646452" w14:paraId="6CB0BD41" w14:textId="77777777" w:rsidTr="00357702">
        <w:trPr>
          <w:cantSplit/>
        </w:trPr>
        <w:tc>
          <w:tcPr>
            <w:tcW w:w="9634" w:type="dxa"/>
          </w:tcPr>
          <w:p w14:paraId="7191427E" w14:textId="77777777" w:rsidR="00646452" w:rsidRPr="00F66F92" w:rsidRDefault="00646452" w:rsidP="00357702">
            <w:pPr>
              <w:pStyle w:val="VCAAbulletlevel2"/>
            </w:pPr>
            <w:r w:rsidRPr="00633101">
              <w:rPr>
                <w:lang w:val="en-US"/>
              </w:rPr>
              <w:t>Write a reflective text on your personal identity and its relationship to language.</w:t>
            </w:r>
          </w:p>
        </w:tc>
      </w:tr>
      <w:tr w:rsidR="00646452" w14:paraId="23DC1EF0" w14:textId="77777777" w:rsidTr="00357702">
        <w:trPr>
          <w:cantSplit/>
        </w:trPr>
        <w:tc>
          <w:tcPr>
            <w:tcW w:w="9634" w:type="dxa"/>
          </w:tcPr>
          <w:p w14:paraId="53594C97" w14:textId="77777777" w:rsidR="00646452" w:rsidRPr="00F66F92" w:rsidRDefault="00646452" w:rsidP="00357702">
            <w:pPr>
              <w:pStyle w:val="VCAAbulletlevel2"/>
              <w:spacing w:after="0"/>
            </w:pPr>
            <w:r w:rsidRPr="00A76523">
              <w:lastRenderedPageBreak/>
              <w:t xml:space="preserve">Complete a weekly reflection journal, documenting thoughts and experiences related to language use, and the impact of language on personal identity, </w:t>
            </w:r>
            <w:proofErr w:type="gramStart"/>
            <w:r w:rsidRPr="00A76523">
              <w:t>image</w:t>
            </w:r>
            <w:proofErr w:type="gramEnd"/>
            <w:r w:rsidRPr="00A76523">
              <w:t xml:space="preserve"> and inclusivity. Reflect on the use of informal language in this text type and identify texts or contexts where formal language would be required.</w:t>
            </w:r>
          </w:p>
        </w:tc>
      </w:tr>
      <w:tr w:rsidR="00646452" w14:paraId="4573489B" w14:textId="77777777" w:rsidTr="00357702">
        <w:trPr>
          <w:cantSplit/>
        </w:trPr>
        <w:tc>
          <w:tcPr>
            <w:tcW w:w="9634" w:type="dxa"/>
          </w:tcPr>
          <w:p w14:paraId="4E9BAE1C" w14:textId="1594A209" w:rsidR="00646452" w:rsidRPr="00F66F92" w:rsidRDefault="00646452" w:rsidP="00357702">
            <w:pPr>
              <w:pStyle w:val="VCAAbulletlevel2"/>
              <w:spacing w:after="0"/>
            </w:pPr>
            <w:r>
              <w:t>W</w:t>
            </w:r>
            <w:r w:rsidRPr="00A76523">
              <w:t>orking in groups</w:t>
            </w:r>
            <w:r>
              <w:t>, c</w:t>
            </w:r>
            <w:r w:rsidRPr="00A76523">
              <w:t>reate a digital or paper-based word cloud on a</w:t>
            </w:r>
            <w:r>
              <w:t>n aspect of the</w:t>
            </w:r>
            <w:r w:rsidRPr="00A76523">
              <w:t xml:space="preserve"> </w:t>
            </w:r>
            <w:r>
              <w:t>sub</w:t>
            </w:r>
            <w:r w:rsidRPr="00A76523">
              <w:t xml:space="preserve">topic related to inclusivity, diversity or belonging. Read a word cloud from another group and discuss the similarities and differences, and any new words that appear. Brainstorm phrases you could use to share your findings, then share your observations with the class in </w:t>
            </w:r>
            <w:sdt>
              <w:sdtPr>
                <w:alias w:val="Keywords"/>
                <w:tag w:val=""/>
                <w:id w:val="146097510"/>
                <w:placeholder>
                  <w:docPart w:val="F988D5A1043B43EC8B794E013A200912"/>
                </w:placeholder>
                <w:dataBinding w:prefixMappings="xmlns:ns0='http://purl.org/dc/elements/1.1/' xmlns:ns1='http://schemas.openxmlformats.org/package/2006/metadata/core-properties' " w:xpath="/ns1:coreProperties[1]/ns1:keywords[1]" w:storeItemID="{6C3C8BC8-F283-45AE-878A-BAB7291924A1}"/>
                <w:text/>
              </w:sdtPr>
              <w:sdtEndPr/>
              <w:sdtContent>
                <w:r>
                  <w:t>Sinhala</w:t>
                </w:r>
              </w:sdtContent>
            </w:sdt>
            <w:r w:rsidRPr="00A76523">
              <w:t>.</w:t>
            </w:r>
          </w:p>
        </w:tc>
      </w:tr>
      <w:tr w:rsidR="00646452" w14:paraId="2C80FE9C" w14:textId="77777777" w:rsidTr="00357702">
        <w:trPr>
          <w:cantSplit/>
        </w:trPr>
        <w:tc>
          <w:tcPr>
            <w:tcW w:w="9634" w:type="dxa"/>
          </w:tcPr>
          <w:p w14:paraId="72B53361" w14:textId="77777777" w:rsidR="00646452" w:rsidRDefault="00646452" w:rsidP="00357702">
            <w:pPr>
              <w:pStyle w:val="VCAAbulletlevel2"/>
              <w:spacing w:after="0"/>
            </w:pPr>
            <w:r w:rsidRPr="00A76523">
              <w:t xml:space="preserve">Participate in a </w:t>
            </w:r>
            <w:hyperlink r:id="rId17" w:history="1">
              <w:r w:rsidRPr="00392B0A">
                <w:rPr>
                  <w:rStyle w:val="Hyperlink"/>
                  <w:rFonts w:eastAsiaTheme="minorEastAsia"/>
                  <w:kern w:val="2"/>
                  <w:lang w:eastAsia="zh-CN"/>
                  <w14:ligatures w14:val="standardContextual"/>
                </w:rPr>
                <w:t>gallery walk</w:t>
              </w:r>
            </w:hyperlink>
            <w:r>
              <w:t xml:space="preserve">, </w:t>
            </w:r>
            <w:r w:rsidRPr="00A76523">
              <w:t>collecting words and phrases for expressing opinions, then collect a</w:t>
            </w:r>
            <w:r>
              <w:t xml:space="preserve"> </w:t>
            </w:r>
            <w:r w:rsidRPr="00A76523">
              <w:t>new word cloud from another group and write a small opinion text on that</w:t>
            </w:r>
            <w:r>
              <w:t xml:space="preserve"> aspect of the</w:t>
            </w:r>
            <w:r w:rsidRPr="00A76523">
              <w:t xml:space="preserve"> </w:t>
            </w:r>
            <w:r>
              <w:t>sub</w:t>
            </w:r>
            <w:r w:rsidRPr="00A76523">
              <w:t>topic.</w:t>
            </w:r>
          </w:p>
        </w:tc>
      </w:tr>
      <w:tr w:rsidR="00646452" w14:paraId="0429507E" w14:textId="77777777" w:rsidTr="00357702">
        <w:trPr>
          <w:cantSplit/>
        </w:trPr>
        <w:tc>
          <w:tcPr>
            <w:tcW w:w="9634" w:type="dxa"/>
          </w:tcPr>
          <w:p w14:paraId="6BB46F93" w14:textId="77777777" w:rsidR="00646452" w:rsidRPr="00A76523" w:rsidRDefault="00646452" w:rsidP="00357702">
            <w:pPr>
              <w:pStyle w:val="VCAAbulletlevel2"/>
              <w:spacing w:after="0"/>
            </w:pPr>
            <w:r w:rsidRPr="00A76523">
              <w:t xml:space="preserve">View a range of images portraying stereotypes. Brainstorm the vocabulary required to describe the image, then complete a </w:t>
            </w:r>
            <w:hyperlink r:id="rId18" w:history="1">
              <w:r w:rsidRPr="00183BDC">
                <w:rPr>
                  <w:rStyle w:val="Hyperlink"/>
                </w:rPr>
                <w:t>‘</w:t>
              </w:r>
            </w:hyperlink>
            <w:hyperlink r:id="rId19" w:history="1">
              <w:r w:rsidRPr="4D5FA7EA">
                <w:rPr>
                  <w:rStyle w:val="Hyperlink"/>
                </w:rPr>
                <w:t>What makes you say that?’</w:t>
              </w:r>
            </w:hyperlink>
            <w:r w:rsidRPr="00110181">
              <w:t xml:space="preserve"> thinking routine</w:t>
            </w:r>
            <w:r w:rsidRPr="00A76523">
              <w:t>. Engage in a class discussion on the impact</w:t>
            </w:r>
            <w:r>
              <w:t xml:space="preserve"> of </w:t>
            </w:r>
            <w:r w:rsidRPr="00A76523">
              <w:t>language associated with stereotypes and ways to promote inclusive and respectful communication.</w:t>
            </w:r>
          </w:p>
        </w:tc>
      </w:tr>
      <w:tr w:rsidR="00646452" w14:paraId="1BB44856" w14:textId="77777777" w:rsidTr="00357702">
        <w:trPr>
          <w:cantSplit/>
        </w:trPr>
        <w:tc>
          <w:tcPr>
            <w:tcW w:w="9634" w:type="dxa"/>
          </w:tcPr>
          <w:p w14:paraId="4001AF71" w14:textId="77777777" w:rsidR="00646452" w:rsidRPr="00A76523" w:rsidRDefault="00646452" w:rsidP="00357702">
            <w:pPr>
              <w:pStyle w:val="VCAAbulletlevel2"/>
              <w:spacing w:after="0"/>
            </w:pPr>
            <w:r>
              <w:t>I</w:t>
            </w:r>
            <w:r w:rsidRPr="00A76523">
              <w:t>n small groups</w:t>
            </w:r>
            <w:r>
              <w:t>, c</w:t>
            </w:r>
            <w:r w:rsidRPr="00A76523">
              <w:t>reate posters that unpack and promote more inclusive and respectful communication.</w:t>
            </w:r>
          </w:p>
        </w:tc>
      </w:tr>
      <w:tr w:rsidR="00646452" w14:paraId="539A116D" w14:textId="77777777" w:rsidTr="00357702">
        <w:trPr>
          <w:cantSplit/>
        </w:trPr>
        <w:tc>
          <w:tcPr>
            <w:tcW w:w="9634" w:type="dxa"/>
          </w:tcPr>
          <w:p w14:paraId="6E47CD40" w14:textId="77777777" w:rsidR="00646452" w:rsidRPr="00A76523" w:rsidRDefault="00646452" w:rsidP="00357702">
            <w:pPr>
              <w:pStyle w:val="VCAAbulletlevel2"/>
              <w:spacing w:after="0"/>
            </w:pPr>
            <w:r w:rsidRPr="00A76523">
              <w:t xml:space="preserve">Read an article or watch a video that explores the connection between language, </w:t>
            </w:r>
            <w:proofErr w:type="gramStart"/>
            <w:r w:rsidRPr="00A76523">
              <w:t>power</w:t>
            </w:r>
            <w:proofErr w:type="gramEnd"/>
            <w:r w:rsidRPr="00A76523">
              <w:t xml:space="preserve"> and social hierarchies</w:t>
            </w:r>
            <w:r>
              <w:t>,</w:t>
            </w:r>
            <w:r w:rsidRPr="00A76523">
              <w:t xml:space="preserve"> and analyse the power dynamics inherent in language use. Write a reflection about how you use language. </w:t>
            </w:r>
          </w:p>
        </w:tc>
      </w:tr>
      <w:tr w:rsidR="00646452" w14:paraId="5C107C87" w14:textId="77777777" w:rsidTr="00357702">
        <w:trPr>
          <w:cantSplit/>
        </w:trPr>
        <w:tc>
          <w:tcPr>
            <w:tcW w:w="9634" w:type="dxa"/>
          </w:tcPr>
          <w:p w14:paraId="589B6221" w14:textId="024BB0A0" w:rsidR="00646452" w:rsidRPr="00A76523" w:rsidRDefault="00646452" w:rsidP="00357702">
            <w:pPr>
              <w:pStyle w:val="VCAAbulletlevel2"/>
              <w:spacing w:after="0"/>
            </w:pPr>
            <w:bookmarkStart w:id="10" w:name="_Hlk139633649"/>
            <w:r w:rsidRPr="00A76523">
              <w:t xml:space="preserve">Discuss the use of </w:t>
            </w:r>
            <w:sdt>
              <w:sdtPr>
                <w:alias w:val="Keywords"/>
                <w:tag w:val=""/>
                <w:id w:val="125903447"/>
                <w:placeholder>
                  <w:docPart w:val="5DDB27CDF39148238085A428D506D48E"/>
                </w:placeholder>
                <w:dataBinding w:prefixMappings="xmlns:ns0='http://purl.org/dc/elements/1.1/' xmlns:ns1='http://schemas.openxmlformats.org/package/2006/metadata/core-properties' " w:xpath="/ns1:coreProperties[1]/ns1:keywords[1]" w:storeItemID="{6C3C8BC8-F283-45AE-878A-BAB7291924A1}"/>
                <w:text/>
              </w:sdtPr>
              <w:sdtEndPr/>
              <w:sdtContent>
                <w:r>
                  <w:t>Sinhala</w:t>
                </w:r>
              </w:sdtContent>
            </w:sdt>
            <w:r w:rsidRPr="00A76523">
              <w:t xml:space="preserve"> between </w:t>
            </w:r>
            <w:r>
              <w:t>2</w:t>
            </w:r>
            <w:r w:rsidRPr="00A76523">
              <w:t xml:space="preserve"> different groups in </w:t>
            </w:r>
            <w:sdt>
              <w:sdtPr>
                <w:alias w:val="Keywords"/>
                <w:tag w:val=""/>
                <w:id w:val="667834847"/>
                <w:placeholder>
                  <w:docPart w:val="E9921852B3EE44279B6914225C7D0B98"/>
                </w:placeholder>
                <w:dataBinding w:prefixMappings="xmlns:ns0='http://purl.org/dc/elements/1.1/' xmlns:ns1='http://schemas.openxmlformats.org/package/2006/metadata/core-properties' " w:xpath="/ns1:coreProperties[1]/ns1:keywords[1]" w:storeItemID="{6C3C8BC8-F283-45AE-878A-BAB7291924A1}"/>
                <w:text/>
              </w:sdtPr>
              <w:sdtEndPr/>
              <w:sdtContent>
                <w:r>
                  <w:t>Sinhala</w:t>
                </w:r>
              </w:sdtContent>
            </w:sdt>
            <w:r w:rsidRPr="00A76523">
              <w:t>-speaking communities and reflect on their</w:t>
            </w:r>
            <w:r>
              <w:t xml:space="preserve"> language</w:t>
            </w:r>
            <w:r w:rsidRPr="00A76523">
              <w:t xml:space="preserve"> norms and standards. </w:t>
            </w:r>
            <w:bookmarkEnd w:id="10"/>
          </w:p>
        </w:tc>
      </w:tr>
      <w:tr w:rsidR="00646452" w14:paraId="5C655932" w14:textId="77777777" w:rsidTr="00357702">
        <w:trPr>
          <w:cantSplit/>
        </w:trPr>
        <w:tc>
          <w:tcPr>
            <w:tcW w:w="9634" w:type="dxa"/>
          </w:tcPr>
          <w:p w14:paraId="7F864080" w14:textId="77777777" w:rsidR="00646452" w:rsidRPr="00A76523" w:rsidRDefault="00646452" w:rsidP="00357702">
            <w:pPr>
              <w:pStyle w:val="VCAAbulletlevel2"/>
              <w:spacing w:after="0"/>
            </w:pPr>
            <w:r w:rsidRPr="00A76523">
              <w:t>Analyse the language used in social media posts, comments or online forums and group comments according to different elements (e.g. positive vs negative language, formal vs informal).</w:t>
            </w:r>
          </w:p>
        </w:tc>
      </w:tr>
      <w:tr w:rsidR="00646452" w14:paraId="3F8EA595" w14:textId="77777777" w:rsidTr="00357702">
        <w:trPr>
          <w:cantSplit/>
        </w:trPr>
        <w:tc>
          <w:tcPr>
            <w:tcW w:w="9634" w:type="dxa"/>
          </w:tcPr>
          <w:p w14:paraId="371BC62E" w14:textId="77777777" w:rsidR="00646452" w:rsidRPr="00A76523" w:rsidRDefault="00646452" w:rsidP="00357702">
            <w:pPr>
              <w:pStyle w:val="VCAAbulletlevel2"/>
              <w:spacing w:after="0"/>
            </w:pPr>
            <w:r w:rsidRPr="00A76523">
              <w:t>Discuss the potential impact of language on shaping online communities</w:t>
            </w:r>
            <w:r>
              <w:t>,</w:t>
            </w:r>
            <w:r w:rsidRPr="00A76523">
              <w:t xml:space="preserve"> and the responsibility of individuals in promoting positive communication</w:t>
            </w:r>
            <w:r>
              <w:t>. W</w:t>
            </w:r>
            <w:r w:rsidRPr="00A76523">
              <w:t>rite an informative text for an online magazine</w:t>
            </w:r>
            <w:r>
              <w:t>.</w:t>
            </w:r>
          </w:p>
        </w:tc>
      </w:tr>
      <w:tr w:rsidR="00646452" w14:paraId="00DCA8C1" w14:textId="77777777" w:rsidTr="00357702">
        <w:trPr>
          <w:cantSplit/>
        </w:trPr>
        <w:tc>
          <w:tcPr>
            <w:tcW w:w="9634" w:type="dxa"/>
          </w:tcPr>
          <w:p w14:paraId="5E731AEC" w14:textId="77777777" w:rsidR="00646452" w:rsidRPr="00A76523" w:rsidRDefault="00646452" w:rsidP="00357702">
            <w:pPr>
              <w:pStyle w:val="VCAAbulletlevel2"/>
              <w:spacing w:after="0"/>
            </w:pPr>
            <w:r w:rsidRPr="00A76523">
              <w:t>Discuss the strategies employed by advertisers promoting different products. View a selection of advertisements and</w:t>
            </w:r>
            <w:r>
              <w:t xml:space="preserve">, in pairs, </w:t>
            </w:r>
            <w:r w:rsidRPr="00A76523">
              <w:t>analyse the language used to promote products or services, then present your analysis to the class.</w:t>
            </w:r>
          </w:p>
        </w:tc>
      </w:tr>
      <w:tr w:rsidR="00646452" w14:paraId="12EDAB80" w14:textId="77777777" w:rsidTr="00357702">
        <w:trPr>
          <w:cantSplit/>
        </w:trPr>
        <w:tc>
          <w:tcPr>
            <w:tcW w:w="9634" w:type="dxa"/>
          </w:tcPr>
          <w:p w14:paraId="2C429F80" w14:textId="77777777" w:rsidR="00646452" w:rsidRPr="00A76523" w:rsidRDefault="00646452" w:rsidP="00357702">
            <w:pPr>
              <w:pStyle w:val="VCAAbulletlevel2"/>
              <w:spacing w:after="0"/>
            </w:pPr>
            <w:r w:rsidRPr="00A76523">
              <w:t xml:space="preserve">Listen to a guest speaker sharing personal experiences related to language and personal image, then ask questions and share your personal experiences. </w:t>
            </w:r>
          </w:p>
        </w:tc>
      </w:tr>
      <w:tr w:rsidR="00646452" w14:paraId="1964DFCD" w14:textId="77777777" w:rsidTr="00357702">
        <w:trPr>
          <w:cantSplit/>
        </w:trPr>
        <w:tc>
          <w:tcPr>
            <w:tcW w:w="9634" w:type="dxa"/>
            <w:shd w:val="clear" w:color="auto" w:fill="D9D9D9" w:themeFill="background1" w:themeFillShade="D9"/>
          </w:tcPr>
          <w:p w14:paraId="42D8FCBE" w14:textId="77777777" w:rsidR="00646452" w:rsidRPr="00875BC2" w:rsidRDefault="00646452" w:rsidP="00357702">
            <w:pPr>
              <w:pStyle w:val="VCAAbulletlevel2"/>
              <w:shd w:val="clear" w:color="auto" w:fill="D9D9D9" w:themeFill="background1" w:themeFillShade="D9"/>
              <w:spacing w:after="0"/>
              <w:rPr>
                <w:b/>
              </w:rPr>
            </w:pPr>
            <w:r w:rsidRPr="00BB1912">
              <w:rPr>
                <w:noProof/>
              </w:rPr>
              <w:lastRenderedPageBreak/>
              <w:drawing>
                <wp:anchor distT="0" distB="0" distL="114300" distR="114300" simplePos="0" relativeHeight="251659264" behindDoc="0" locked="0" layoutInCell="1" allowOverlap="1" wp14:anchorId="6A0B2C3C" wp14:editId="49ACF86D">
                  <wp:simplePos x="0" y="0"/>
                  <wp:positionH relativeFrom="column">
                    <wp:posOffset>4961255</wp:posOffset>
                  </wp:positionH>
                  <wp:positionV relativeFrom="paragraph">
                    <wp:posOffset>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896675431"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BB1912">
              <w:t xml:space="preserve"> </w:t>
            </w:r>
            <w:r w:rsidRPr="00875BC2">
              <w:rPr>
                <w:b/>
              </w:rPr>
              <w:t xml:space="preserve">Participate in a debate about the impact of language use on belonging. </w:t>
            </w:r>
          </w:p>
        </w:tc>
      </w:tr>
      <w:tr w:rsidR="00646452" w14:paraId="617FF381" w14:textId="77777777" w:rsidTr="00357702">
        <w:tc>
          <w:tcPr>
            <w:tcW w:w="9634" w:type="dxa"/>
            <w:tcBorders>
              <w:bottom w:val="single" w:sz="4" w:space="0" w:color="C6ECFF" w:themeColor="accent1" w:themeTint="33"/>
            </w:tcBorders>
            <w:shd w:val="clear" w:color="auto" w:fill="auto"/>
          </w:tcPr>
          <w:p w14:paraId="4DEA844D" w14:textId="77777777" w:rsidR="00646452" w:rsidRDefault="00646452" w:rsidP="00357702">
            <w:pPr>
              <w:pStyle w:val="VCAAbulletlevel2"/>
              <w:numPr>
                <w:ilvl w:val="0"/>
                <w:numId w:val="0"/>
              </w:numPr>
              <w:spacing w:after="0"/>
              <w:ind w:left="360"/>
            </w:pPr>
          </w:p>
          <w:p w14:paraId="38E26D18" w14:textId="77777777" w:rsidR="00646452" w:rsidRPr="00BB1912" w:rsidRDefault="00646452" w:rsidP="00357702">
            <w:pPr>
              <w:pStyle w:val="VCAAbulletlevel2"/>
              <w:numPr>
                <w:ilvl w:val="0"/>
                <w:numId w:val="0"/>
              </w:numPr>
              <w:spacing w:after="0"/>
              <w:ind w:left="360"/>
            </w:pPr>
          </w:p>
        </w:tc>
      </w:tr>
      <w:tr w:rsidR="00646452" w14:paraId="079836D3" w14:textId="77777777" w:rsidTr="00357702">
        <w:tblPrEx>
          <w:tblBorders>
            <w:left w:val="single" w:sz="4" w:space="0" w:color="auto"/>
            <w:right w:val="single" w:sz="4" w:space="0" w:color="auto"/>
          </w:tblBorders>
        </w:tblPrEx>
        <w:tc>
          <w:tcPr>
            <w:tcW w:w="9634"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04AD8823" w14:textId="77777777" w:rsidR="00646452" w:rsidRPr="00AC53F0" w:rsidRDefault="00646452" w:rsidP="00357702">
            <w:pPr>
              <w:pStyle w:val="Heading2"/>
            </w:pPr>
            <w:bookmarkStart w:id="11" w:name="_Toc191460530"/>
            <w:r w:rsidRPr="00B13D9B">
              <w:rPr>
                <w:b/>
                <w:bCs/>
                <w:noProof/>
                <w:color w:val="004EA8"/>
              </w:rPr>
              <w:drawing>
                <wp:anchor distT="0" distB="0" distL="114300" distR="114300" simplePos="0" relativeHeight="251660288" behindDoc="0" locked="0" layoutInCell="1" allowOverlap="1" wp14:anchorId="0BC34664" wp14:editId="5D70272B">
                  <wp:simplePos x="0" y="0"/>
                  <wp:positionH relativeFrom="column">
                    <wp:posOffset>4671022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873175972"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11"/>
            <w:r w:rsidRPr="00B13D9B">
              <w:rPr>
                <w:b/>
                <w:bCs/>
                <w:color w:val="004EA8"/>
              </w:rPr>
              <w:t xml:space="preserve"> </w:t>
            </w:r>
          </w:p>
          <w:p w14:paraId="104C6C40" w14:textId="77777777" w:rsidR="00646452" w:rsidRDefault="00646452" w:rsidP="00357702">
            <w:pPr>
              <w:pStyle w:val="VCAAbulletlevel2"/>
              <w:numPr>
                <w:ilvl w:val="0"/>
                <w:numId w:val="0"/>
              </w:numPr>
              <w:spacing w:line="240" w:lineRule="auto"/>
              <w:rPr>
                <w:b/>
                <w:bCs/>
                <w:color w:val="004EA8"/>
                <w:sz w:val="32"/>
                <w:szCs w:val="32"/>
              </w:rPr>
            </w:pPr>
            <w:r w:rsidRPr="00BB1912">
              <w:rPr>
                <w:b/>
                <w:bCs/>
                <w:color w:val="004EA8"/>
                <w:sz w:val="32"/>
                <w:szCs w:val="32"/>
              </w:rPr>
              <w:t>A debate about the impact of language use on belonging.</w:t>
            </w:r>
          </w:p>
          <w:p w14:paraId="5EE19C4E" w14:textId="77777777" w:rsidR="00646452" w:rsidRDefault="00646452" w:rsidP="00357702">
            <w:pPr>
              <w:pStyle w:val="VCAAbulletlevel2"/>
              <w:numPr>
                <w:ilvl w:val="0"/>
                <w:numId w:val="0"/>
              </w:numPr>
              <w:rPr>
                <w:b/>
                <w:bCs/>
                <w:color w:val="004EA8"/>
                <w:sz w:val="32"/>
                <w:szCs w:val="32"/>
              </w:rPr>
            </w:pPr>
          </w:p>
          <w:p w14:paraId="10363A00" w14:textId="77777777" w:rsidR="00646452" w:rsidRPr="00A76523" w:rsidRDefault="00646452" w:rsidP="00357702">
            <w:pPr>
              <w:pStyle w:val="VCAAbulletlevel2"/>
              <w:spacing w:after="0"/>
            </w:pPr>
            <w:r w:rsidRPr="00A76523">
              <w:t>Watch a video of a debate and record useful expressions to use in your group’s debate.</w:t>
            </w:r>
            <w:r>
              <w:br/>
            </w:r>
          </w:p>
          <w:p w14:paraId="0B5BC76D" w14:textId="77777777" w:rsidR="00646452" w:rsidRPr="00A76523" w:rsidRDefault="00646452" w:rsidP="00357702">
            <w:pPr>
              <w:pStyle w:val="VCAAbulletlevel2"/>
              <w:spacing w:after="0"/>
            </w:pPr>
            <w:r w:rsidRPr="00A76523">
              <w:t>Complete a ‘</w:t>
            </w:r>
            <w:r>
              <w:t>r</w:t>
            </w:r>
            <w:r w:rsidRPr="00A76523">
              <w:t xml:space="preserve">unning </w:t>
            </w:r>
            <w:r>
              <w:t>d</w:t>
            </w:r>
            <w:r w:rsidRPr="00A76523">
              <w:t xml:space="preserve">ictation’ activity, revising the use of </w:t>
            </w:r>
            <w:hyperlink r:id="rId22" w:history="1">
              <w:r w:rsidRPr="00A76523">
                <w:rPr>
                  <w:rStyle w:val="Hyperlink"/>
                </w:rPr>
                <w:t>debating phrases</w:t>
              </w:r>
            </w:hyperlink>
            <w:r w:rsidRPr="00A76523">
              <w:t>.</w:t>
            </w:r>
            <w:r>
              <w:br/>
            </w:r>
          </w:p>
          <w:p w14:paraId="5AFE67A1" w14:textId="77777777" w:rsidR="00646452" w:rsidRPr="00A76523" w:rsidRDefault="00646452" w:rsidP="00357702">
            <w:pPr>
              <w:pStyle w:val="VCAAbulletlevel2"/>
              <w:spacing w:after="0"/>
            </w:pPr>
            <w:r w:rsidRPr="00A76523">
              <w:t>Collect a debate discussion card for your group and research the topic, taking notes and creating a glossary of key terms.</w:t>
            </w:r>
            <w:r>
              <w:br/>
            </w:r>
          </w:p>
          <w:p w14:paraId="6CDA6CD1" w14:textId="77777777" w:rsidR="00646452" w:rsidRPr="00A76523" w:rsidRDefault="00646452" w:rsidP="00357702">
            <w:pPr>
              <w:pStyle w:val="VCAAbulletlevel2"/>
              <w:spacing w:after="0"/>
            </w:pPr>
            <w:r w:rsidRPr="00A76523">
              <w:t xml:space="preserve">Complete a </w:t>
            </w:r>
            <w:r>
              <w:t>'p</w:t>
            </w:r>
            <w:r w:rsidRPr="00A76523">
              <w:t>ro</w:t>
            </w:r>
            <w:r>
              <w:t>s</w:t>
            </w:r>
            <w:r w:rsidRPr="00A76523">
              <w:t xml:space="preserve"> and </w:t>
            </w:r>
            <w:r>
              <w:t>cons’</w:t>
            </w:r>
            <w:r w:rsidRPr="00A76523">
              <w:t xml:space="preserve"> table, identifying information supporting the </w:t>
            </w:r>
            <w:r>
              <w:t>2</w:t>
            </w:r>
            <w:r w:rsidRPr="00A76523">
              <w:t xml:space="preserve"> sides of the argument</w:t>
            </w:r>
            <w:r>
              <w:t>.</w:t>
            </w:r>
            <w:r w:rsidRPr="00A76523">
              <w:t xml:space="preserve"> </w:t>
            </w:r>
            <w:r>
              <w:br/>
            </w:r>
          </w:p>
          <w:p w14:paraId="128D8C42" w14:textId="77777777" w:rsidR="00646452" w:rsidRPr="00A76523" w:rsidRDefault="00646452" w:rsidP="00357702">
            <w:pPr>
              <w:pStyle w:val="VCAAbulletlevel2"/>
              <w:spacing w:after="0"/>
            </w:pPr>
            <w:r w:rsidRPr="00A76523">
              <w:t>Brainstorm useful persuasive devices and phrases for use during the debate and create a class</w:t>
            </w:r>
            <w:r>
              <w:t>-</w:t>
            </w:r>
            <w:r w:rsidRPr="00A76523">
              <w:t>generated online revision activity using these expressions.</w:t>
            </w:r>
            <w:r>
              <w:br/>
            </w:r>
          </w:p>
          <w:p w14:paraId="5B4A7D0B" w14:textId="77777777" w:rsidR="00646452" w:rsidRPr="00A76523" w:rsidRDefault="00646452" w:rsidP="00357702">
            <w:pPr>
              <w:pStyle w:val="VCAAbulletlevel2"/>
              <w:spacing w:after="0"/>
            </w:pPr>
            <w:r w:rsidRPr="00A76523">
              <w:t>Prepare arguments supporting your position and challenging the other team’s possible arguments.</w:t>
            </w:r>
            <w:r>
              <w:br/>
            </w:r>
          </w:p>
          <w:p w14:paraId="53ABEA42" w14:textId="77777777" w:rsidR="00646452" w:rsidRPr="00A76523" w:rsidRDefault="00646452" w:rsidP="00357702">
            <w:pPr>
              <w:pStyle w:val="VCAAbulletlevel2"/>
              <w:spacing w:after="0"/>
            </w:pPr>
            <w:r w:rsidRPr="00A76523">
              <w:t xml:space="preserve">Draft a script of the debate, using your </w:t>
            </w:r>
            <w:r>
              <w:t>‘</w:t>
            </w:r>
            <w:r w:rsidRPr="00A76523">
              <w:t>pro</w:t>
            </w:r>
            <w:r>
              <w:t>s</w:t>
            </w:r>
            <w:r w:rsidRPr="00A76523">
              <w:t xml:space="preserve"> and con</w:t>
            </w:r>
            <w:r>
              <w:t>s’</w:t>
            </w:r>
            <w:r w:rsidRPr="00A76523">
              <w:t xml:space="preserve"> table to anticipate the other team’s arguments and refute their statements, then edit your work based on feedback from your teacher.</w:t>
            </w:r>
            <w:r>
              <w:br/>
            </w:r>
          </w:p>
          <w:p w14:paraId="0546C8F6" w14:textId="77777777" w:rsidR="00646452" w:rsidRPr="0066155E" w:rsidRDefault="00646452" w:rsidP="00357702">
            <w:pPr>
              <w:pStyle w:val="VCAAbulletlevel2"/>
              <w:spacing w:after="0"/>
            </w:pPr>
            <w:r w:rsidRPr="00A76523">
              <w:t xml:space="preserve">Engage in a structured </w:t>
            </w:r>
            <w:hyperlink r:id="rId23" w:history="1">
              <w:r w:rsidRPr="00392B0A">
                <w:rPr>
                  <w:rStyle w:val="Hyperlink"/>
                </w:rPr>
                <w:t>debate</w:t>
              </w:r>
            </w:hyperlink>
            <w:r w:rsidRPr="00A76523">
              <w:t xml:space="preserve">. </w:t>
            </w:r>
          </w:p>
        </w:tc>
      </w:tr>
    </w:tbl>
    <w:p w14:paraId="757BEBA1" w14:textId="77777777" w:rsidR="00646452" w:rsidRDefault="00646452" w:rsidP="00646452"/>
    <w:p w14:paraId="2E0B7B6C" w14:textId="77777777" w:rsidR="00646452" w:rsidRDefault="00646452" w:rsidP="00646452"/>
    <w:p w14:paraId="098AA27F" w14:textId="77777777" w:rsidR="00646452" w:rsidRDefault="00646452" w:rsidP="00646452">
      <w:pPr>
        <w:pStyle w:val="Heading4"/>
      </w:pPr>
      <w:r>
        <w:t>Unit 1 - Area of Study 2</w:t>
      </w:r>
    </w:p>
    <w:tbl>
      <w:tblPr>
        <w:tblStyle w:val="TableGrid"/>
        <w:tblW w:w="8789" w:type="dxa"/>
        <w:tblInd w:w="-5" w:type="dxa"/>
        <w:tblLook w:val="04A0" w:firstRow="1" w:lastRow="0" w:firstColumn="1" w:lastColumn="0" w:noHBand="0" w:noVBand="1"/>
      </w:tblPr>
      <w:tblGrid>
        <w:gridCol w:w="2197"/>
        <w:gridCol w:w="2197"/>
        <w:gridCol w:w="2197"/>
        <w:gridCol w:w="2198"/>
      </w:tblGrid>
      <w:tr w:rsidR="00646452" w:rsidRPr="00F201FE" w14:paraId="0ED50D8B" w14:textId="77777777" w:rsidTr="00357702">
        <w:trPr>
          <w:trHeight w:val="274"/>
        </w:trPr>
        <w:tc>
          <w:tcPr>
            <w:tcW w:w="2197" w:type="dxa"/>
            <w:shd w:val="clear" w:color="auto" w:fill="0F7EB4"/>
          </w:tcPr>
          <w:p w14:paraId="2688A7D2" w14:textId="77777777" w:rsidR="00646452" w:rsidRPr="00F040C4" w:rsidRDefault="00646452" w:rsidP="00357702">
            <w:pPr>
              <w:pStyle w:val="VCAAtablecondensedheading"/>
              <w:rPr>
                <w:b w:val="0"/>
              </w:rPr>
            </w:pPr>
            <w:r w:rsidRPr="00F040C4">
              <w:t xml:space="preserve">Concept </w:t>
            </w:r>
          </w:p>
        </w:tc>
        <w:tc>
          <w:tcPr>
            <w:tcW w:w="2197" w:type="dxa"/>
            <w:shd w:val="clear" w:color="auto" w:fill="0F7EB4"/>
          </w:tcPr>
          <w:p w14:paraId="639AFA47" w14:textId="77777777" w:rsidR="00646452" w:rsidRPr="00F040C4" w:rsidRDefault="00646452" w:rsidP="00357702">
            <w:pPr>
              <w:pStyle w:val="VCAAtablecondensedheading"/>
              <w:rPr>
                <w:b w:val="0"/>
              </w:rPr>
            </w:pPr>
            <w:r w:rsidRPr="00F040C4">
              <w:t>Perspective</w:t>
            </w:r>
          </w:p>
        </w:tc>
        <w:tc>
          <w:tcPr>
            <w:tcW w:w="2197" w:type="dxa"/>
            <w:shd w:val="clear" w:color="auto" w:fill="0F7EB4"/>
          </w:tcPr>
          <w:p w14:paraId="4B807193" w14:textId="77777777" w:rsidR="00646452" w:rsidRPr="00F040C4" w:rsidRDefault="00646452" w:rsidP="00357702">
            <w:pPr>
              <w:pStyle w:val="VCAAtablecondensedheading"/>
              <w:rPr>
                <w:b w:val="0"/>
              </w:rPr>
            </w:pPr>
            <w:r w:rsidRPr="00F040C4">
              <w:t>Topic</w:t>
            </w:r>
          </w:p>
        </w:tc>
        <w:tc>
          <w:tcPr>
            <w:tcW w:w="2198" w:type="dxa"/>
            <w:shd w:val="clear" w:color="auto" w:fill="0F7EB4"/>
          </w:tcPr>
          <w:p w14:paraId="1991F0F1" w14:textId="77777777" w:rsidR="00646452" w:rsidRPr="00F040C4" w:rsidRDefault="00646452" w:rsidP="00357702">
            <w:pPr>
              <w:pStyle w:val="VCAAtablecondensedheading"/>
              <w:rPr>
                <w:b w:val="0"/>
              </w:rPr>
            </w:pPr>
            <w:r w:rsidRPr="00F040C4">
              <w:t>Subtopic</w:t>
            </w:r>
          </w:p>
        </w:tc>
      </w:tr>
      <w:tr w:rsidR="00646452" w:rsidRPr="00990040" w14:paraId="39C6B1DD" w14:textId="77777777" w:rsidTr="00357702">
        <w:trPr>
          <w:trHeight w:val="961"/>
        </w:trPr>
        <w:tc>
          <w:tcPr>
            <w:tcW w:w="2197" w:type="dxa"/>
            <w:vAlign w:val="center"/>
          </w:tcPr>
          <w:p w14:paraId="1E75459F" w14:textId="77777777" w:rsidR="00646452" w:rsidRPr="002256A5" w:rsidRDefault="00646452" w:rsidP="00357702">
            <w:pPr>
              <w:pStyle w:val="VCAAbody"/>
              <w:jc w:val="center"/>
            </w:pPr>
            <w:r w:rsidRPr="002256A5">
              <w:t>Sustainability</w:t>
            </w:r>
          </w:p>
        </w:tc>
        <w:tc>
          <w:tcPr>
            <w:tcW w:w="2197" w:type="dxa"/>
            <w:vAlign w:val="center"/>
          </w:tcPr>
          <w:p w14:paraId="13FC9A1D" w14:textId="77777777" w:rsidR="00646452" w:rsidRPr="00F040C4" w:rsidRDefault="00646452" w:rsidP="00357702">
            <w:pPr>
              <w:pStyle w:val="VCAAbody"/>
              <w:jc w:val="center"/>
            </w:pPr>
            <w:r>
              <w:t>Community</w:t>
            </w:r>
          </w:p>
        </w:tc>
        <w:tc>
          <w:tcPr>
            <w:tcW w:w="2197" w:type="dxa"/>
            <w:vAlign w:val="center"/>
          </w:tcPr>
          <w:p w14:paraId="5CB10A99" w14:textId="77777777" w:rsidR="00646452" w:rsidRPr="00F040C4" w:rsidRDefault="00646452" w:rsidP="00357702">
            <w:pPr>
              <w:pStyle w:val="VCAAbody"/>
              <w:jc w:val="center"/>
            </w:pPr>
            <w:r w:rsidRPr="002256A5">
              <w:t>Sustaining language and culture</w:t>
            </w:r>
          </w:p>
        </w:tc>
        <w:tc>
          <w:tcPr>
            <w:tcW w:w="2198" w:type="dxa"/>
            <w:vAlign w:val="center"/>
          </w:tcPr>
          <w:p w14:paraId="0EF0750A" w14:textId="77777777" w:rsidR="00646452" w:rsidRPr="00F040C4" w:rsidRDefault="00646452" w:rsidP="00357702">
            <w:pPr>
              <w:pStyle w:val="VCAAbody"/>
              <w:jc w:val="center"/>
            </w:pPr>
            <w:r w:rsidRPr="002256A5">
              <w:t>Celebrating culture– specific community events</w:t>
            </w:r>
          </w:p>
        </w:tc>
      </w:tr>
    </w:tbl>
    <w:p w14:paraId="16A22BBA" w14:textId="77777777" w:rsidR="00646452" w:rsidRPr="00B13D9B" w:rsidRDefault="00646452" w:rsidP="00646452">
      <w:pPr>
        <w:pStyle w:val="Heading2"/>
        <w:rPr>
          <w:sz w:val="28"/>
        </w:rPr>
      </w:pPr>
      <w:bookmarkStart w:id="12" w:name="_Toc191460531"/>
      <w:r w:rsidRPr="1AB6DD3E">
        <w:rPr>
          <w:sz w:val="28"/>
        </w:rPr>
        <w:t>Outcome 2</w:t>
      </w:r>
      <w:bookmarkEnd w:id="12"/>
    </w:p>
    <w:p w14:paraId="66743A23" w14:textId="19A5A8A1" w:rsidR="00646452" w:rsidRPr="00FD4DAA" w:rsidRDefault="00646452" w:rsidP="00646452">
      <w:pPr>
        <w:pStyle w:val="VCAAbody"/>
        <w:rPr>
          <w:shd w:val="clear" w:color="auto" w:fill="FFFFFF"/>
        </w:rPr>
      </w:pPr>
      <w:r w:rsidRPr="00FD4DAA">
        <w:rPr>
          <w:shd w:val="clear" w:color="auto" w:fill="FFFFFF"/>
        </w:rPr>
        <w:lastRenderedPageBreak/>
        <w:t xml:space="preserve">On completion of this unit the student should be able to </w:t>
      </w:r>
      <w:proofErr w:type="spellStart"/>
      <w:r w:rsidRPr="00FD4DAA">
        <w:rPr>
          <w:shd w:val="clear" w:color="auto" w:fill="FFFFFF"/>
        </w:rPr>
        <w:t>analyse</w:t>
      </w:r>
      <w:proofErr w:type="spellEnd"/>
      <w:r w:rsidRPr="00FD4DAA">
        <w:rPr>
          <w:shd w:val="clear" w:color="auto" w:fill="FFFFFF"/>
        </w:rPr>
        <w:t xml:space="preserve"> information from texts in </w:t>
      </w:r>
      <w:sdt>
        <w:sdtPr>
          <w:alias w:val="Keywords"/>
          <w:tag w:val=""/>
          <w:id w:val="-929191950"/>
          <w:placeholder>
            <w:docPart w:val="BC42E2A9FB294054884BA5F1957213FA"/>
          </w:placeholder>
          <w:dataBinding w:prefixMappings="xmlns:ns0='http://purl.org/dc/elements/1.1/' xmlns:ns1='http://schemas.openxmlformats.org/package/2006/metadata/core-properties' " w:xpath="/ns1:coreProperties[1]/ns1:keywords[1]" w:storeItemID="{6C3C8BC8-F283-45AE-878A-BAB7291924A1}"/>
          <w:text/>
        </w:sdtPr>
        <w:sdtEndPr/>
        <w:sdtContent>
          <w:r>
            <w:t>Sinhala</w:t>
          </w:r>
        </w:sdtContent>
      </w:sdt>
      <w:r w:rsidRPr="00FD4DAA">
        <w:rPr>
          <w:shd w:val="clear" w:color="auto" w:fill="FFFFFF"/>
        </w:rPr>
        <w:t xml:space="preserve"> related to different aspects of the subtopic studied and respond in writing to short-answer questions about the texts in English.</w:t>
      </w:r>
    </w:p>
    <w:p w14:paraId="13E73A11" w14:textId="77777777" w:rsidR="00646452" w:rsidRPr="00753F1C" w:rsidRDefault="00646452" w:rsidP="00646452">
      <w:pPr>
        <w:pStyle w:val="Heading2"/>
        <w:rPr>
          <w:sz w:val="24"/>
          <w:szCs w:val="24"/>
        </w:rPr>
      </w:pPr>
      <w:bookmarkStart w:id="13" w:name="_Toc191460532"/>
      <w:r w:rsidRPr="00633101">
        <w:rPr>
          <w:sz w:val="24"/>
          <w:szCs w:val="24"/>
        </w:rPr>
        <w:t>Examples of learning activities</w:t>
      </w:r>
      <w:bookmarkEnd w:id="13"/>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646452" w14:paraId="51A16BBC" w14:textId="77777777" w:rsidTr="00357702">
        <w:trPr>
          <w:cantSplit/>
        </w:trPr>
        <w:tc>
          <w:tcPr>
            <w:tcW w:w="8783" w:type="dxa"/>
          </w:tcPr>
          <w:p w14:paraId="28AB607D" w14:textId="77777777" w:rsidR="00646452" w:rsidRPr="00F66F92" w:rsidRDefault="00646452" w:rsidP="00357702">
            <w:pPr>
              <w:pStyle w:val="VCAAbulletlevel2"/>
            </w:pPr>
            <w:r>
              <w:t xml:space="preserve">Brainstorm a range of words, formulaic phrases and sentences related to cultural celebrations as a </w:t>
            </w:r>
            <w:proofErr w:type="gramStart"/>
            <w:r>
              <w:t>class, and</w:t>
            </w:r>
            <w:proofErr w:type="gramEnd"/>
            <w:r>
              <w:t xml:space="preserve"> create a vocabulary list.</w:t>
            </w:r>
          </w:p>
        </w:tc>
      </w:tr>
      <w:tr w:rsidR="00646452" w14:paraId="26FB5403" w14:textId="77777777" w:rsidTr="00357702">
        <w:trPr>
          <w:cantSplit/>
        </w:trPr>
        <w:tc>
          <w:tcPr>
            <w:tcW w:w="8783" w:type="dxa"/>
          </w:tcPr>
          <w:p w14:paraId="38AEDA59" w14:textId="6BDD4A40" w:rsidR="00646452" w:rsidRPr="00F66F92" w:rsidRDefault="00646452" w:rsidP="00357702">
            <w:pPr>
              <w:pStyle w:val="VCAAbulletlevel2"/>
              <w:spacing w:after="0"/>
            </w:pPr>
            <w:r>
              <w:t xml:space="preserve">Analyse a text related to a cultural event by annotating key features of the text. Re-read the text, and in a group of 3–4, retell the main points. Write a summary paragraph of the main points in </w:t>
            </w:r>
            <w:sdt>
              <w:sdtPr>
                <w:rPr>
                  <w:lang w:val="en-AU"/>
                </w:rPr>
                <w:alias w:val="Keywords"/>
                <w:tag w:val=""/>
                <w:id w:val="591674565"/>
                <w:placeholder>
                  <w:docPart w:val="ADDAAB7872A04532BCBCE72722BCF81F"/>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Sinhala</w:t>
                </w:r>
              </w:sdtContent>
            </w:sdt>
            <w:r>
              <w:t xml:space="preserve">. </w:t>
            </w:r>
          </w:p>
        </w:tc>
      </w:tr>
      <w:tr w:rsidR="00646452" w14:paraId="3986F016" w14:textId="77777777" w:rsidTr="00357702">
        <w:trPr>
          <w:cantSplit/>
        </w:trPr>
        <w:tc>
          <w:tcPr>
            <w:tcW w:w="8783" w:type="dxa"/>
          </w:tcPr>
          <w:p w14:paraId="12D2BC1A" w14:textId="77777777" w:rsidR="00646452" w:rsidRPr="00F66F92" w:rsidRDefault="00646452" w:rsidP="00357702">
            <w:pPr>
              <w:pStyle w:val="VCAAbulletlevel2"/>
              <w:spacing w:after="0"/>
            </w:pPr>
            <w:r>
              <w:t xml:space="preserve">Watch a video about a cultural event and record useful vocabulary and expressions. Create a poster and write captions for a selection of stills and photos from the video. Present your poster to a small group and share your opinions and ideas. </w:t>
            </w:r>
          </w:p>
        </w:tc>
      </w:tr>
      <w:tr w:rsidR="00646452" w14:paraId="2ED027E2" w14:textId="77777777" w:rsidTr="00357702">
        <w:trPr>
          <w:cantSplit/>
        </w:trPr>
        <w:tc>
          <w:tcPr>
            <w:tcW w:w="8783" w:type="dxa"/>
          </w:tcPr>
          <w:p w14:paraId="08B55024" w14:textId="0B529A45" w:rsidR="00646452" w:rsidRPr="00F66F92" w:rsidRDefault="00646452" w:rsidP="00357702">
            <w:pPr>
              <w:pStyle w:val="VCAAbulletlevel2"/>
              <w:spacing w:after="0"/>
            </w:pPr>
            <w:r>
              <w:t xml:space="preserve">In pairs, look at an image related to a cultural celebration in a </w:t>
            </w:r>
            <w:sdt>
              <w:sdtPr>
                <w:rPr>
                  <w:lang w:val="en-AU"/>
                </w:rPr>
                <w:alias w:val="Keywords"/>
                <w:tag w:val=""/>
                <w:id w:val="-681590336"/>
                <w:placeholder>
                  <w:docPart w:val="8DB6DB51591149E89FA0A5C203B7E96E"/>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Sinhala</w:t>
                </w:r>
              </w:sdtContent>
            </w:sdt>
            <w:r>
              <w:t xml:space="preserve">-speaking community and describe what you see. Identify the audience and purpose of the image, then explain what is happening in </w:t>
            </w:r>
            <w:sdt>
              <w:sdtPr>
                <w:rPr>
                  <w:lang w:val="en-AU"/>
                </w:rPr>
                <w:alias w:val="Keywords"/>
                <w:tag w:val=""/>
                <w:id w:val="-1218978175"/>
                <w:placeholder>
                  <w:docPart w:val="73E2DE118ABB4518B81BA1C8D199F2A9"/>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Sinhala</w:t>
                </w:r>
              </w:sdtContent>
            </w:sdt>
            <w:r>
              <w:t xml:space="preserve"> from the perspective of one of the people in the image.</w:t>
            </w:r>
          </w:p>
        </w:tc>
      </w:tr>
      <w:tr w:rsidR="00646452" w14:paraId="6CAD8159" w14:textId="77777777" w:rsidTr="00357702">
        <w:trPr>
          <w:cantSplit/>
        </w:trPr>
        <w:tc>
          <w:tcPr>
            <w:tcW w:w="8783" w:type="dxa"/>
          </w:tcPr>
          <w:p w14:paraId="0296C26D" w14:textId="62CBC709" w:rsidR="00646452" w:rsidRPr="00F66F92" w:rsidRDefault="00646452" w:rsidP="00357702">
            <w:pPr>
              <w:pStyle w:val="VCAAbulletlevel2"/>
              <w:spacing w:after="0"/>
            </w:pPr>
            <w:r>
              <w:t xml:space="preserve">Listen to a podcast in </w:t>
            </w:r>
            <w:sdt>
              <w:sdtPr>
                <w:rPr>
                  <w:lang w:val="en-AU"/>
                </w:rPr>
                <w:alias w:val="Keywords"/>
                <w:tag w:val=""/>
                <w:id w:val="1697965787"/>
                <w:placeholder>
                  <w:docPart w:val="649BB6456487466588DE246FB97AE1F2"/>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Sinhala</w:t>
                </w:r>
              </w:sdtContent>
            </w:sdt>
            <w:r>
              <w:t xml:space="preserve"> and brainstorm relevant comprehension questions for this text. Develop a set of questions about the podcast</w:t>
            </w:r>
            <w:r w:rsidRPr="00427037">
              <w:t xml:space="preserve"> </w:t>
            </w:r>
            <w:r>
              <w:t xml:space="preserve">in </w:t>
            </w:r>
            <w:sdt>
              <w:sdtPr>
                <w:alias w:val="Keywords"/>
                <w:tag w:val=""/>
                <w:id w:val="216947965"/>
                <w:placeholder>
                  <w:docPart w:val="C196C3512F8D4D0CBBFC034126B82F32"/>
                </w:placeholder>
                <w:dataBinding w:prefixMappings="xmlns:ns0='http://purl.org/dc/elements/1.1/' xmlns:ns1='http://schemas.openxmlformats.org/package/2006/metadata/core-properties' " w:xpath="/ns1:coreProperties[1]/ns1:keywords[1]" w:storeItemID="{6C3C8BC8-F283-45AE-878A-BAB7291924A1}"/>
                <w:text/>
              </w:sdtPr>
              <w:sdtEndPr/>
              <w:sdtContent>
                <w:r>
                  <w:t>Sinhala</w:t>
                </w:r>
              </w:sdtContent>
            </w:sdt>
            <w:r>
              <w:t xml:space="preserve"> using the selected interrogatives, then answer the comprehension questions in </w:t>
            </w:r>
            <w:sdt>
              <w:sdtPr>
                <w:rPr>
                  <w:lang w:val="en-AU"/>
                </w:rPr>
                <w:alias w:val="Keywords"/>
                <w:tag w:val=""/>
                <w:id w:val="2098287835"/>
                <w:placeholder>
                  <w:docPart w:val="413A30C15A7F473B917568A1FABE3B48"/>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Sinhala</w:t>
                </w:r>
              </w:sdtContent>
            </w:sdt>
            <w:r>
              <w:t xml:space="preserve">. </w:t>
            </w:r>
          </w:p>
        </w:tc>
      </w:tr>
      <w:tr w:rsidR="00646452" w14:paraId="05AF1150" w14:textId="77777777" w:rsidTr="00357702">
        <w:trPr>
          <w:cantSplit/>
        </w:trPr>
        <w:tc>
          <w:tcPr>
            <w:tcW w:w="8783" w:type="dxa"/>
          </w:tcPr>
          <w:p w14:paraId="5748248D" w14:textId="77777777" w:rsidR="00646452" w:rsidRPr="00F66F92" w:rsidRDefault="00646452" w:rsidP="00357702">
            <w:pPr>
              <w:pStyle w:val="VCAAbulletlevel2"/>
              <w:spacing w:after="0"/>
            </w:pPr>
            <w:r>
              <w:t xml:space="preserve">Analyse 2 texts related to a festival (e.g. a written report and a spoken interview), identify the key information and create a Venn diagram to capture the content that is common to both texts and the content that is unique. </w:t>
            </w:r>
          </w:p>
        </w:tc>
      </w:tr>
      <w:tr w:rsidR="00646452" w14:paraId="03969929" w14:textId="77777777" w:rsidTr="00357702">
        <w:trPr>
          <w:cantSplit/>
        </w:trPr>
        <w:tc>
          <w:tcPr>
            <w:tcW w:w="8783" w:type="dxa"/>
          </w:tcPr>
          <w:p w14:paraId="2837E69B" w14:textId="77777777" w:rsidR="00646452" w:rsidRPr="00F66F92" w:rsidRDefault="00646452" w:rsidP="00357702">
            <w:pPr>
              <w:pStyle w:val="VCAAbulletlevel2"/>
              <w:spacing w:after="0"/>
            </w:pPr>
            <w:r>
              <w:t>Read an article or a review about a cultural event, highlighting sentences that relate to opinions, then compare these with opinions expressed in a listening text.</w:t>
            </w:r>
            <w:r w:rsidRPr="00255330">
              <w:t xml:space="preserve"> </w:t>
            </w:r>
            <w:r>
              <w:t>Summarise the different opinions and ideas in a table</w:t>
            </w:r>
            <w:r w:rsidRPr="00255330">
              <w:t>.</w:t>
            </w:r>
          </w:p>
        </w:tc>
      </w:tr>
      <w:tr w:rsidR="00646452" w14:paraId="78587E02" w14:textId="77777777" w:rsidTr="00357702">
        <w:trPr>
          <w:cantSplit/>
        </w:trPr>
        <w:tc>
          <w:tcPr>
            <w:tcW w:w="8783" w:type="dxa"/>
            <w:shd w:val="clear" w:color="auto" w:fill="D9D9D9" w:themeFill="background1" w:themeFillShade="D9"/>
          </w:tcPr>
          <w:p w14:paraId="437E6CFF" w14:textId="7AF50EE5" w:rsidR="00646452" w:rsidRPr="00875BC2" w:rsidRDefault="00646452" w:rsidP="00357702">
            <w:pPr>
              <w:pStyle w:val="VCAAbulletlevel2"/>
              <w:spacing w:after="0"/>
              <w:rPr>
                <w:b/>
                <w:bCs/>
              </w:rPr>
            </w:pPr>
            <w:r w:rsidRPr="00875BC2">
              <w:rPr>
                <w:b/>
                <w:noProof/>
              </w:rPr>
              <w:drawing>
                <wp:anchor distT="0" distB="0" distL="114300" distR="114300" simplePos="0" relativeHeight="251661312" behindDoc="0" locked="0" layoutInCell="1" allowOverlap="1" wp14:anchorId="329B8958" wp14:editId="13F0BDF4">
                  <wp:simplePos x="0" y="0"/>
                  <wp:positionH relativeFrom="column">
                    <wp:posOffset>4956772</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389672587"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875BC2">
              <w:rPr>
                <w:b/>
              </w:rPr>
              <w:t xml:space="preserve">Present a 1 to 2–minute speech to the class about a cultural celebration in a </w:t>
            </w:r>
            <w:sdt>
              <w:sdtPr>
                <w:rPr>
                  <w:b/>
                </w:rPr>
                <w:alias w:val="Keywords"/>
                <w:tag w:val=""/>
                <w:id w:val="-1834751869"/>
                <w:placeholder>
                  <w:docPart w:val="EA7A98A75B5740FDB0E5F75A4FF3EB71"/>
                </w:placeholder>
                <w:dataBinding w:prefixMappings="xmlns:ns0='http://purl.org/dc/elements/1.1/' xmlns:ns1='http://schemas.openxmlformats.org/package/2006/metadata/core-properties' " w:xpath="/ns1:coreProperties[1]/ns1:keywords[1]" w:storeItemID="{6C3C8BC8-F283-45AE-878A-BAB7291924A1}"/>
                <w:text/>
              </w:sdtPr>
              <w:sdtEndPr/>
              <w:sdtContent>
                <w:r>
                  <w:rPr>
                    <w:b/>
                  </w:rPr>
                  <w:t>Sinhala</w:t>
                </w:r>
              </w:sdtContent>
            </w:sdt>
            <w:r w:rsidRPr="00875BC2">
              <w:rPr>
                <w:b/>
              </w:rPr>
              <w:t>-speaking community.</w:t>
            </w:r>
            <w:r w:rsidRPr="00875BC2">
              <w:rPr>
                <w:b/>
                <w:bCs/>
              </w:rPr>
              <w:t xml:space="preserve"> </w:t>
            </w:r>
          </w:p>
          <w:p w14:paraId="642847D4" w14:textId="77777777" w:rsidR="00646452" w:rsidRPr="00BB1912" w:rsidRDefault="00646452" w:rsidP="00357702">
            <w:pPr>
              <w:pStyle w:val="VCAAbulletlevel2"/>
              <w:numPr>
                <w:ilvl w:val="0"/>
                <w:numId w:val="0"/>
              </w:numPr>
              <w:shd w:val="clear" w:color="auto" w:fill="D9D9D9" w:themeFill="background1" w:themeFillShade="D9"/>
              <w:spacing w:after="0"/>
              <w:ind w:left="360"/>
            </w:pPr>
          </w:p>
        </w:tc>
      </w:tr>
      <w:tr w:rsidR="00646452" w14:paraId="3AC89D7D" w14:textId="77777777" w:rsidTr="00357702">
        <w:trPr>
          <w:cantSplit/>
        </w:trPr>
        <w:tc>
          <w:tcPr>
            <w:tcW w:w="8783" w:type="dxa"/>
            <w:shd w:val="clear" w:color="auto" w:fill="FFFFFF" w:themeFill="background1"/>
          </w:tcPr>
          <w:p w14:paraId="75E70570" w14:textId="77777777" w:rsidR="00646452" w:rsidRPr="00BB1912" w:rsidRDefault="00646452" w:rsidP="00357702">
            <w:pPr>
              <w:pStyle w:val="VCAAbulletlevel2"/>
              <w:spacing w:after="0"/>
            </w:pPr>
            <w:r>
              <w:t xml:space="preserve">Brainstorm useful </w:t>
            </w:r>
            <w:hyperlink r:id="rId24" w:history="1">
              <w:r w:rsidRPr="009E7548">
                <w:rPr>
                  <w:rStyle w:val="Hyperlink"/>
                </w:rPr>
                <w:t>discourse markers</w:t>
              </w:r>
            </w:hyperlink>
            <w:r>
              <w:t xml:space="preserve"> and </w:t>
            </w:r>
            <w:r w:rsidRPr="00BB23CD">
              <w:t>backchannelling strategies</w:t>
            </w:r>
            <w:r>
              <w:t xml:space="preserve"> for use in a conversation or interview to maintain the flow of dialogue and express interest and attention. Practise using these in an informal conversation with a partner.</w:t>
            </w:r>
          </w:p>
        </w:tc>
      </w:tr>
      <w:tr w:rsidR="00646452" w14:paraId="09456F84" w14:textId="77777777" w:rsidTr="00357702">
        <w:trPr>
          <w:cantSplit/>
        </w:trPr>
        <w:tc>
          <w:tcPr>
            <w:tcW w:w="8783" w:type="dxa"/>
            <w:shd w:val="clear" w:color="auto" w:fill="FFFFFF" w:themeFill="background1"/>
          </w:tcPr>
          <w:p w14:paraId="3D4E8B5E" w14:textId="1B58A0A9" w:rsidR="00646452" w:rsidRDefault="00646452" w:rsidP="00357702">
            <w:pPr>
              <w:pStyle w:val="VCAAbulletlevel2"/>
              <w:spacing w:after="0"/>
            </w:pPr>
            <w:r>
              <w:t xml:space="preserve">Write a script for an interview with a local </w:t>
            </w:r>
            <w:sdt>
              <w:sdtPr>
                <w:rPr>
                  <w:lang w:val="en-AU"/>
                </w:rPr>
                <w:alias w:val="Keywords"/>
                <w:tag w:val=""/>
                <w:id w:val="-843475448"/>
                <w:placeholder>
                  <w:docPart w:val="F7C845D0E8CB4E10B4DA9FEC20E4EAE3"/>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Sinhala</w:t>
                </w:r>
              </w:sdtContent>
            </w:sdt>
            <w:r>
              <w:t xml:space="preserve">-speaking community member asking them about an important cultural celebration. </w:t>
            </w:r>
          </w:p>
        </w:tc>
      </w:tr>
      <w:tr w:rsidR="00646452" w14:paraId="23F95FC1" w14:textId="77777777" w:rsidTr="00357702">
        <w:trPr>
          <w:cantSplit/>
        </w:trPr>
        <w:tc>
          <w:tcPr>
            <w:tcW w:w="8783" w:type="dxa"/>
            <w:tcBorders>
              <w:bottom w:val="single" w:sz="4" w:space="0" w:color="auto"/>
            </w:tcBorders>
            <w:shd w:val="clear" w:color="auto" w:fill="FFFFFF" w:themeFill="background1"/>
          </w:tcPr>
          <w:p w14:paraId="47D3D0AD" w14:textId="04A73EE8" w:rsidR="00646452" w:rsidRDefault="00646452" w:rsidP="00357702">
            <w:pPr>
              <w:pStyle w:val="VCAAbulletlevel2"/>
              <w:spacing w:after="0"/>
            </w:pPr>
            <w:r>
              <w:lastRenderedPageBreak/>
              <w:t xml:space="preserve">Complete a </w:t>
            </w:r>
            <w:hyperlink r:id="rId25" w:history="1">
              <w:r w:rsidRPr="007D2E7A">
                <w:rPr>
                  <w:rStyle w:val="Hyperlink"/>
                  <w:lang w:val="en-AU"/>
                </w:rPr>
                <w:t>PMI chart</w:t>
              </w:r>
            </w:hyperlink>
            <w:r>
              <w:t xml:space="preserve"> about preserving </w:t>
            </w:r>
            <w:r w:rsidR="001B329B" w:rsidRPr="001B329B">
              <w:t>a cultural celebration in a local</w:t>
            </w:r>
            <w:r>
              <w:t xml:space="preserve"> </w:t>
            </w:r>
            <w:sdt>
              <w:sdtPr>
                <w:rPr>
                  <w:lang w:val="en-AU"/>
                </w:rPr>
                <w:alias w:val="Keywords"/>
                <w:tag w:val=""/>
                <w:id w:val="842674756"/>
                <w:placeholder>
                  <w:docPart w:val="460E456DFD8D40AEA333553C26F802AF"/>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Sinhala</w:t>
                </w:r>
              </w:sdtContent>
            </w:sdt>
            <w:r>
              <w:t xml:space="preserve">-speaking celebration in the local community. Write an informative article in </w:t>
            </w:r>
            <w:sdt>
              <w:sdtPr>
                <w:rPr>
                  <w:lang w:val="en-AU"/>
                </w:rPr>
                <w:alias w:val="Keywords"/>
                <w:tag w:val=""/>
                <w:id w:val="-208812138"/>
                <w:placeholder>
                  <w:docPart w:val="F7EE6398DCFA432C8E6198BD81E958F4"/>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Sinhala</w:t>
                </w:r>
              </w:sdtContent>
            </w:sdt>
            <w:r>
              <w:t xml:space="preserve"> for the local community paper outlining the advantages and disadvantages of continuing to hold this event.</w:t>
            </w:r>
          </w:p>
        </w:tc>
      </w:tr>
      <w:tr w:rsidR="001B329B" w14:paraId="7DE76E31" w14:textId="77777777" w:rsidTr="00357702">
        <w:trPr>
          <w:cantSplit/>
        </w:trPr>
        <w:tc>
          <w:tcPr>
            <w:tcW w:w="8783" w:type="dxa"/>
            <w:tcBorders>
              <w:bottom w:val="single" w:sz="4" w:space="0" w:color="auto"/>
            </w:tcBorders>
            <w:shd w:val="clear" w:color="auto" w:fill="FFFFFF" w:themeFill="background1"/>
          </w:tcPr>
          <w:p w14:paraId="298F6A22" w14:textId="060FD36A" w:rsidR="001B329B" w:rsidRDefault="001B329B" w:rsidP="00357702">
            <w:pPr>
              <w:pStyle w:val="VCAAbulletlevel2"/>
              <w:spacing w:after="0"/>
            </w:pPr>
            <w:r w:rsidRPr="001B329B">
              <w:t>Choose a cultural celebration and, in small groups, develop a plan to host this celebration at your school. Write a persuasive letter to your school principal providing the details of the event and outlining why it would be a valuable experience for students.</w:t>
            </w:r>
          </w:p>
        </w:tc>
      </w:tr>
      <w:tr w:rsidR="00646452" w14:paraId="17E75593" w14:textId="77777777" w:rsidTr="00357702">
        <w:tc>
          <w:tcPr>
            <w:tcW w:w="8783" w:type="dxa"/>
            <w:tcBorders>
              <w:bottom w:val="single" w:sz="4" w:space="0" w:color="B5E2F1"/>
            </w:tcBorders>
            <w:shd w:val="clear" w:color="auto" w:fill="FFFFFF" w:themeFill="background1"/>
          </w:tcPr>
          <w:p w14:paraId="30DB3FF6" w14:textId="77777777" w:rsidR="00646452" w:rsidRDefault="00646452" w:rsidP="00357702">
            <w:pPr>
              <w:pStyle w:val="VCAAbulletlevel2"/>
              <w:numPr>
                <w:ilvl w:val="0"/>
                <w:numId w:val="0"/>
              </w:numPr>
              <w:spacing w:after="0"/>
              <w:ind w:left="360"/>
            </w:pPr>
          </w:p>
          <w:p w14:paraId="663199D4" w14:textId="77777777" w:rsidR="00646452" w:rsidRDefault="00646452" w:rsidP="00357702">
            <w:pPr>
              <w:pStyle w:val="VCAAbulletlevel2"/>
              <w:numPr>
                <w:ilvl w:val="0"/>
                <w:numId w:val="0"/>
              </w:numPr>
              <w:spacing w:after="0"/>
              <w:ind w:left="360" w:hanging="360"/>
            </w:pPr>
          </w:p>
        </w:tc>
      </w:tr>
      <w:tr w:rsidR="00646452" w14:paraId="1487A77E" w14:textId="77777777" w:rsidTr="00357702">
        <w:tblPrEx>
          <w:tblBorders>
            <w:left w:val="single" w:sz="4" w:space="0" w:color="auto"/>
            <w:right w:val="single" w:sz="4" w:space="0" w:color="auto"/>
          </w:tblBorders>
        </w:tblPrEx>
        <w:tc>
          <w:tcPr>
            <w:tcW w:w="8783" w:type="dxa"/>
            <w:tcBorders>
              <w:top w:val="single" w:sz="4" w:space="0" w:color="B5E2F1"/>
              <w:left w:val="single" w:sz="4" w:space="0" w:color="B5E2F1"/>
              <w:bottom w:val="single" w:sz="4" w:space="0" w:color="B5E2F1"/>
              <w:right w:val="single" w:sz="4" w:space="0" w:color="B5E2F1"/>
            </w:tcBorders>
            <w:shd w:val="clear" w:color="auto" w:fill="F1FBFE"/>
          </w:tcPr>
          <w:p w14:paraId="20CAB009" w14:textId="77777777" w:rsidR="00646452" w:rsidRPr="0094696C" w:rsidRDefault="00646452" w:rsidP="00357702">
            <w:pPr>
              <w:pStyle w:val="Heading2"/>
              <w:rPr>
                <w:b/>
                <w:bCs/>
                <w:color w:val="004EA8"/>
              </w:rPr>
            </w:pPr>
            <w:bookmarkStart w:id="14" w:name="_Toc191460533"/>
            <w:r w:rsidRPr="00B13D9B">
              <w:rPr>
                <w:b/>
                <w:bCs/>
                <w:noProof/>
                <w:color w:val="004EA8"/>
              </w:rPr>
              <w:drawing>
                <wp:anchor distT="0" distB="0" distL="114300" distR="114300" simplePos="0" relativeHeight="251668480" behindDoc="0" locked="0" layoutInCell="1" allowOverlap="1" wp14:anchorId="15B3E9F9" wp14:editId="3223AF01">
                  <wp:simplePos x="0" y="0"/>
                  <wp:positionH relativeFrom="column">
                    <wp:posOffset>4616702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1504055282"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14"/>
            <w:r w:rsidRPr="00B13D9B">
              <w:rPr>
                <w:b/>
                <w:bCs/>
                <w:color w:val="004EA8"/>
              </w:rPr>
              <w:t xml:space="preserve"> </w:t>
            </w:r>
          </w:p>
          <w:p w14:paraId="1AD015A0" w14:textId="282E5064" w:rsidR="00646452" w:rsidRDefault="00646452" w:rsidP="00357702">
            <w:pPr>
              <w:pStyle w:val="VCAAbulletlevel2"/>
              <w:numPr>
                <w:ilvl w:val="0"/>
                <w:numId w:val="0"/>
              </w:numPr>
              <w:spacing w:line="240" w:lineRule="auto"/>
              <w:rPr>
                <w:b/>
                <w:bCs/>
                <w:color w:val="004EA8"/>
                <w:sz w:val="32"/>
                <w:szCs w:val="32"/>
              </w:rPr>
            </w:pPr>
            <w:r w:rsidRPr="40C49421">
              <w:rPr>
                <w:b/>
                <w:bCs/>
                <w:color w:val="004EA8"/>
                <w:sz w:val="32"/>
                <w:szCs w:val="32"/>
              </w:rPr>
              <w:t xml:space="preserve">A 1 to 2–minute speech about a cultural celebration in a </w:t>
            </w:r>
            <w:sdt>
              <w:sdtPr>
                <w:rPr>
                  <w:b/>
                  <w:bCs/>
                  <w:color w:val="004EA8"/>
                  <w:sz w:val="32"/>
                  <w:szCs w:val="32"/>
                </w:rPr>
                <w:alias w:val="Keywords"/>
                <w:tag w:val=""/>
                <w:id w:val="1064066737"/>
                <w:placeholder>
                  <w:docPart w:val="919806DBBA7843A1A95F6FC2EE2E5D99"/>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Sinhala</w:t>
                </w:r>
              </w:sdtContent>
            </w:sdt>
            <w:r w:rsidRPr="40C49421">
              <w:rPr>
                <w:b/>
                <w:bCs/>
                <w:color w:val="004EA8"/>
                <w:sz w:val="32"/>
                <w:szCs w:val="32"/>
              </w:rPr>
              <w:t xml:space="preserve">-speaking community. </w:t>
            </w:r>
          </w:p>
          <w:p w14:paraId="3BDA521F" w14:textId="77777777" w:rsidR="00646452" w:rsidRDefault="00646452" w:rsidP="00357702">
            <w:pPr>
              <w:pStyle w:val="VCAAbulletlevel2"/>
              <w:numPr>
                <w:ilvl w:val="0"/>
                <w:numId w:val="0"/>
              </w:numPr>
              <w:rPr>
                <w:b/>
                <w:bCs/>
                <w:color w:val="004EA8"/>
                <w:sz w:val="32"/>
                <w:szCs w:val="32"/>
              </w:rPr>
            </w:pPr>
          </w:p>
          <w:p w14:paraId="418D558A" w14:textId="13CEDFBA" w:rsidR="00646452" w:rsidRDefault="00646452" w:rsidP="00357702">
            <w:pPr>
              <w:pStyle w:val="VCAAbulletlevel2"/>
              <w:spacing w:after="0"/>
            </w:pPr>
            <w:r>
              <w:t xml:space="preserve">Choose a cultural celebration from a </w:t>
            </w:r>
            <w:sdt>
              <w:sdtPr>
                <w:rPr>
                  <w:lang w:val="en-AU"/>
                </w:rPr>
                <w:alias w:val="Keywords"/>
                <w:tag w:val=""/>
                <w:id w:val="-878237751"/>
                <w:placeholder>
                  <w:docPart w:val="928E42C4977A44988E6CE8476C48B6B1"/>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Sinhala</w:t>
                </w:r>
              </w:sdtContent>
            </w:sdt>
            <w:r>
              <w:t>-speaking community and complete a ‘Know, wonder, learn’ table.</w:t>
            </w:r>
          </w:p>
          <w:p w14:paraId="661766A6" w14:textId="77777777" w:rsidR="00646452" w:rsidRDefault="00646452" w:rsidP="00357702">
            <w:pPr>
              <w:pStyle w:val="VCAAbulletlevel2"/>
              <w:numPr>
                <w:ilvl w:val="0"/>
                <w:numId w:val="0"/>
              </w:numPr>
              <w:spacing w:after="0"/>
              <w:ind w:left="360"/>
            </w:pPr>
          </w:p>
          <w:p w14:paraId="2AC9CE24" w14:textId="77777777" w:rsidR="00646452" w:rsidRPr="00A76523" w:rsidRDefault="00646452" w:rsidP="00357702">
            <w:pPr>
              <w:pStyle w:val="VCAAbulletlevel2"/>
              <w:spacing w:after="0"/>
            </w:pPr>
            <w:r>
              <w:t>Brainstorm target vocabulary required to present a speech to the class about the celebration. Create and run an online revision activity.</w:t>
            </w:r>
            <w:r>
              <w:br/>
            </w:r>
          </w:p>
          <w:p w14:paraId="1AF5FAC5" w14:textId="60529F22" w:rsidR="00646452" w:rsidRPr="00A76523" w:rsidRDefault="00646452" w:rsidP="00357702">
            <w:pPr>
              <w:pStyle w:val="VCAAbulletlevel2"/>
              <w:spacing w:after="0"/>
            </w:pPr>
            <w:r>
              <w:t xml:space="preserve">Design and create a </w:t>
            </w:r>
            <w:hyperlink r:id="rId26" w:history="1">
              <w:r w:rsidRPr="00EC36CA">
                <w:rPr>
                  <w:rStyle w:val="Hyperlink"/>
                </w:rPr>
                <w:t>mind map</w:t>
              </w:r>
            </w:hyperlink>
            <w:r>
              <w:t xml:space="preserve"> in </w:t>
            </w:r>
            <w:sdt>
              <w:sdtPr>
                <w:rPr>
                  <w:lang w:val="en-AU"/>
                </w:rPr>
                <w:alias w:val="Keywords"/>
                <w:tag w:val=""/>
                <w:id w:val="-1807236649"/>
                <w:placeholder>
                  <w:docPart w:val="A7A5BE90C54D435BAAD7AC04B78AC19A"/>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Sinhala</w:t>
                </w:r>
              </w:sdtContent>
            </w:sdt>
            <w:r w:rsidRPr="007D2E7A">
              <w:rPr>
                <w:lang w:val="en-AU"/>
              </w:rPr>
              <w:t>,</w:t>
            </w:r>
            <w:r>
              <w:t xml:space="preserve"> identifying the different types of information you will require for your presentation.  </w:t>
            </w:r>
            <w:r>
              <w:br/>
            </w:r>
          </w:p>
          <w:p w14:paraId="69A21A2D" w14:textId="45778E3F" w:rsidR="00646452" w:rsidRDefault="00646452" w:rsidP="00357702">
            <w:pPr>
              <w:pStyle w:val="VCAAbulletlevel2"/>
              <w:spacing w:after="0"/>
            </w:pPr>
            <w:r>
              <w:t xml:space="preserve">Watch a documentary, video or film about the cultural celebration or event in </w:t>
            </w:r>
            <w:sdt>
              <w:sdtPr>
                <w:rPr>
                  <w:lang w:val="en-AU"/>
                </w:rPr>
                <w:alias w:val="Keywords"/>
                <w:tag w:val=""/>
                <w:id w:val="-2039040853"/>
                <w:placeholder>
                  <w:docPart w:val="C1F0E56FD5E94A639DFA4E9CCF64FD50"/>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Sinhala</w:t>
                </w:r>
              </w:sdtContent>
            </w:sdt>
            <w:r>
              <w:t xml:space="preserve"> and identify the target vocabulary and main points conveyed in the text. Add this to your mind map.</w:t>
            </w:r>
          </w:p>
          <w:p w14:paraId="0AD31C8C" w14:textId="77777777" w:rsidR="00646452" w:rsidRDefault="00646452" w:rsidP="00357702">
            <w:pPr>
              <w:pStyle w:val="VCAAbulletlevel2"/>
              <w:numPr>
                <w:ilvl w:val="0"/>
                <w:numId w:val="0"/>
              </w:numPr>
              <w:spacing w:after="0"/>
            </w:pPr>
          </w:p>
          <w:p w14:paraId="5FFAE56C" w14:textId="02699C6B" w:rsidR="00646452" w:rsidRDefault="00646452" w:rsidP="00357702">
            <w:pPr>
              <w:pStyle w:val="VCAAbulletlevel2"/>
              <w:spacing w:after="0"/>
            </w:pPr>
            <w:r>
              <w:t xml:space="preserve">Revise question words in </w:t>
            </w:r>
            <w:sdt>
              <w:sdtPr>
                <w:rPr>
                  <w:lang w:val="en-AU"/>
                </w:rPr>
                <w:alias w:val="Keywords"/>
                <w:tag w:val=""/>
                <w:id w:val="-270709121"/>
                <w:placeholder>
                  <w:docPart w:val="2D694C1CFA234BD7A05B28A072BB6B40"/>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Sinhala</w:t>
                </w:r>
              </w:sdtContent>
            </w:sdt>
            <w:r>
              <w:t xml:space="preserve"> and, in small groups, brainstorm a range of comprehension questions that could be used when interviewing someone about a cultural celebration in a </w:t>
            </w:r>
            <w:sdt>
              <w:sdtPr>
                <w:rPr>
                  <w:lang w:val="en-AU"/>
                </w:rPr>
                <w:alias w:val="Keywords"/>
                <w:tag w:val=""/>
                <w:id w:val="1581413317"/>
                <w:placeholder>
                  <w:docPart w:val="95D54BA9A8434F97879868D0E30DAFB8"/>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Sinhala</w:t>
                </w:r>
              </w:sdtContent>
            </w:sdt>
            <w:r>
              <w:t>-speaking community.</w:t>
            </w:r>
          </w:p>
          <w:p w14:paraId="374053C6" w14:textId="77777777" w:rsidR="00646452" w:rsidRDefault="00646452" w:rsidP="00357702">
            <w:pPr>
              <w:pStyle w:val="VCAAbulletlevel2"/>
              <w:numPr>
                <w:ilvl w:val="0"/>
                <w:numId w:val="0"/>
              </w:numPr>
              <w:spacing w:after="0"/>
            </w:pPr>
          </w:p>
          <w:p w14:paraId="39DAB037" w14:textId="77777777" w:rsidR="00646452" w:rsidRPr="00A76523" w:rsidRDefault="00646452" w:rsidP="00357702">
            <w:pPr>
              <w:pStyle w:val="VCAAbulletlevel2"/>
              <w:spacing w:after="0"/>
            </w:pPr>
            <w:r w:rsidRPr="005450E3">
              <w:t>Identify other students</w:t>
            </w:r>
            <w:r>
              <w:t xml:space="preserve"> who have chosen the same cultural celebration. In pairs or groups, complete </w:t>
            </w:r>
            <w:bookmarkStart w:id="15" w:name="_Int_3ieTZmd5"/>
            <w:r>
              <w:t>a</w:t>
            </w:r>
            <w:bookmarkEnd w:id="15"/>
            <w:r>
              <w:t xml:space="preserve"> </w:t>
            </w:r>
            <w:hyperlink r:id="rId27">
              <w:r w:rsidRPr="6F702DB1">
                <w:rPr>
                  <w:rStyle w:val="Hyperlink"/>
                </w:rPr>
                <w:t>question quadrants</w:t>
              </w:r>
            </w:hyperlink>
            <w:r>
              <w:t xml:space="preserve"> activity to analyse and select the most appropriate questions for an interview about a cultural celebration. Think about questioning techniques, interview format, </w:t>
            </w:r>
            <w:proofErr w:type="gramStart"/>
            <w:r>
              <w:t>style</w:t>
            </w:r>
            <w:proofErr w:type="gramEnd"/>
            <w:r>
              <w:t xml:space="preserve"> and the information you want to elicit. </w:t>
            </w:r>
            <w:r>
              <w:br/>
            </w:r>
          </w:p>
          <w:p w14:paraId="15A70D4B" w14:textId="77777777" w:rsidR="00646452" w:rsidRPr="00A76523" w:rsidRDefault="00646452" w:rsidP="00357702">
            <w:pPr>
              <w:pStyle w:val="VCAAbulletlevel2"/>
              <w:spacing w:after="0"/>
            </w:pPr>
            <w:r>
              <w:t>Work with a partner from another group to participate in and record a mock interview. Ask questions about their chosen cultural celebration and answer questions about yours. Show interest and engagement by incorporating discourse markers and backchannelling strategies.</w:t>
            </w:r>
            <w:r>
              <w:br/>
            </w:r>
          </w:p>
          <w:p w14:paraId="44B5AB85" w14:textId="77777777" w:rsidR="00646452" w:rsidRDefault="00646452" w:rsidP="00357702">
            <w:pPr>
              <w:pStyle w:val="VCAAbulletlevel2"/>
              <w:spacing w:after="0"/>
            </w:pPr>
            <w:r>
              <w:t xml:space="preserve">Reflect on your own part in the mock interview using a </w:t>
            </w:r>
            <w:hyperlink r:id="rId28" w:history="1">
              <w:r>
                <w:rPr>
                  <w:rStyle w:val="Hyperlink"/>
                </w:rPr>
                <w:t>v</w:t>
              </w:r>
              <w:r w:rsidRPr="0069557F">
                <w:rPr>
                  <w:rStyle w:val="Hyperlink"/>
                </w:rPr>
                <w:t xml:space="preserve">ideo </w:t>
              </w:r>
              <w:r>
                <w:rPr>
                  <w:rStyle w:val="Hyperlink"/>
                </w:rPr>
                <w:t>p</w:t>
              </w:r>
              <w:r w:rsidRPr="0069557F">
                <w:rPr>
                  <w:rStyle w:val="Hyperlink"/>
                </w:rPr>
                <w:t xml:space="preserve">erformance </w:t>
              </w:r>
              <w:r>
                <w:rPr>
                  <w:rStyle w:val="Hyperlink"/>
                </w:rPr>
                <w:t>r</w:t>
              </w:r>
              <w:r w:rsidRPr="0069557F">
                <w:rPr>
                  <w:rStyle w:val="Hyperlink"/>
                </w:rPr>
                <w:t>eflection</w:t>
              </w:r>
            </w:hyperlink>
            <w:r>
              <w:t xml:space="preserve"> and write goals for future improvement. </w:t>
            </w:r>
          </w:p>
          <w:p w14:paraId="0881ECC7" w14:textId="77777777" w:rsidR="00646452" w:rsidRDefault="00646452" w:rsidP="00357702">
            <w:pPr>
              <w:pStyle w:val="VCAAbulletlevel2"/>
              <w:numPr>
                <w:ilvl w:val="0"/>
                <w:numId w:val="0"/>
              </w:numPr>
              <w:spacing w:after="0"/>
              <w:ind w:left="360" w:hanging="360"/>
            </w:pPr>
          </w:p>
          <w:p w14:paraId="7B655180" w14:textId="5366537B" w:rsidR="00646452" w:rsidRDefault="00646452" w:rsidP="00357702">
            <w:pPr>
              <w:pStyle w:val="VCAAbulletlevel2"/>
              <w:spacing w:after="0"/>
            </w:pPr>
            <w:r>
              <w:lastRenderedPageBreak/>
              <w:t xml:space="preserve">Record your interview about the cultural celebration with a local </w:t>
            </w:r>
            <w:sdt>
              <w:sdtPr>
                <w:rPr>
                  <w:lang w:val="en-AU"/>
                </w:rPr>
                <w:alias w:val="Keywords"/>
                <w:tag w:val=""/>
                <w:id w:val="-696237148"/>
                <w:placeholder>
                  <w:docPart w:val="9CBC6352C847446CBFF4F8CC1EC83769"/>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Sinhala</w:t>
                </w:r>
              </w:sdtContent>
            </w:sdt>
            <w:r>
              <w:t>-speaking community member, using the questions you have generated and actively listening and participating in the conversation.</w:t>
            </w:r>
          </w:p>
          <w:p w14:paraId="78F49914" w14:textId="77777777" w:rsidR="00646452" w:rsidRDefault="00646452" w:rsidP="00357702">
            <w:pPr>
              <w:pStyle w:val="VCAAbulletlevel2"/>
              <w:numPr>
                <w:ilvl w:val="0"/>
                <w:numId w:val="0"/>
              </w:numPr>
              <w:spacing w:after="0"/>
              <w:ind w:left="360" w:hanging="360"/>
            </w:pPr>
          </w:p>
          <w:p w14:paraId="5AA17E96" w14:textId="77777777" w:rsidR="00646452" w:rsidRDefault="00646452" w:rsidP="00357702">
            <w:pPr>
              <w:pStyle w:val="VCAAbulletlevel2"/>
              <w:spacing w:after="0"/>
            </w:pPr>
            <w:r>
              <w:t>Watch the recording of the interview, making notes about key pieces of information, then write several quotes or anecdotes that can be incorporated into your presentation.</w:t>
            </w:r>
          </w:p>
          <w:p w14:paraId="0082371C" w14:textId="77777777" w:rsidR="00646452" w:rsidRDefault="00646452" w:rsidP="00357702">
            <w:pPr>
              <w:pStyle w:val="VCAAbulletlevel2"/>
              <w:numPr>
                <w:ilvl w:val="0"/>
                <w:numId w:val="0"/>
              </w:numPr>
              <w:spacing w:after="0"/>
            </w:pPr>
          </w:p>
          <w:p w14:paraId="1E88CEE4" w14:textId="77777777" w:rsidR="00646452" w:rsidRDefault="00646452" w:rsidP="00357702">
            <w:pPr>
              <w:pStyle w:val="VCAAbulletlevel2"/>
              <w:spacing w:after="0"/>
            </w:pPr>
            <w:r>
              <w:t>Write a draft script for your 1 to 2–minute speech and respond to feedback from your teacher to further improve your work.</w:t>
            </w:r>
          </w:p>
          <w:p w14:paraId="0175D0A2" w14:textId="77777777" w:rsidR="00646452" w:rsidRDefault="00646452" w:rsidP="00357702">
            <w:pPr>
              <w:pStyle w:val="VCAAbulletlevel2"/>
              <w:numPr>
                <w:ilvl w:val="0"/>
                <w:numId w:val="0"/>
              </w:numPr>
              <w:spacing w:after="0"/>
              <w:ind w:left="360"/>
            </w:pPr>
          </w:p>
          <w:p w14:paraId="1FD180A0" w14:textId="28A2710A" w:rsidR="00646452" w:rsidRDefault="00646452" w:rsidP="00357702">
            <w:pPr>
              <w:pStyle w:val="VCAAbulletlevel2"/>
              <w:spacing w:after="0"/>
            </w:pPr>
            <w:r>
              <w:t xml:space="preserve">Present a 1 to 2–minute speech to the class about your chosen cultural celebration in a </w:t>
            </w:r>
            <w:sdt>
              <w:sdtPr>
                <w:rPr>
                  <w:lang w:val="en-AU"/>
                </w:rPr>
                <w:alias w:val="Keywords"/>
                <w:tag w:val=""/>
                <w:id w:val="1902938966"/>
                <w:placeholder>
                  <w:docPart w:val="557F909C40A04DDAA0ED37671589B0D3"/>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Sinhala</w:t>
                </w:r>
              </w:sdtContent>
            </w:sdt>
            <w:r>
              <w:t>-speaking community.</w:t>
            </w:r>
          </w:p>
          <w:p w14:paraId="43404AF0" w14:textId="77777777" w:rsidR="00646452" w:rsidRPr="0066155E" w:rsidRDefault="00646452" w:rsidP="00357702">
            <w:pPr>
              <w:pStyle w:val="VCAAbulletlevel2"/>
              <w:numPr>
                <w:ilvl w:val="0"/>
                <w:numId w:val="0"/>
              </w:numPr>
              <w:spacing w:after="0"/>
              <w:ind w:left="360" w:hanging="360"/>
            </w:pPr>
          </w:p>
        </w:tc>
      </w:tr>
    </w:tbl>
    <w:p w14:paraId="33313922" w14:textId="77777777" w:rsidR="00646452" w:rsidRDefault="00646452" w:rsidP="00646452"/>
    <w:p w14:paraId="02699536" w14:textId="77777777" w:rsidR="00646452" w:rsidRDefault="00646452" w:rsidP="00646452"/>
    <w:p w14:paraId="278DF383" w14:textId="77777777" w:rsidR="00646452" w:rsidRDefault="00646452" w:rsidP="00646452">
      <w:pPr>
        <w:pStyle w:val="Heading4"/>
      </w:pPr>
      <w:r>
        <w:t>Unit 1 - Area of Study 3</w:t>
      </w:r>
    </w:p>
    <w:tbl>
      <w:tblPr>
        <w:tblStyle w:val="TableGrid"/>
        <w:tblW w:w="0" w:type="auto"/>
        <w:tblInd w:w="-5" w:type="dxa"/>
        <w:tblLook w:val="04A0" w:firstRow="1" w:lastRow="0" w:firstColumn="1" w:lastColumn="0" w:noHBand="0" w:noVBand="1"/>
      </w:tblPr>
      <w:tblGrid>
        <w:gridCol w:w="2195"/>
        <w:gridCol w:w="2195"/>
        <w:gridCol w:w="2196"/>
        <w:gridCol w:w="2197"/>
      </w:tblGrid>
      <w:tr w:rsidR="00646452" w14:paraId="3986F507" w14:textId="77777777" w:rsidTr="00357702">
        <w:trPr>
          <w:trHeight w:val="274"/>
        </w:trPr>
        <w:tc>
          <w:tcPr>
            <w:tcW w:w="2197" w:type="dxa"/>
            <w:shd w:val="clear" w:color="auto" w:fill="0F7EB4"/>
          </w:tcPr>
          <w:p w14:paraId="0BC3B998" w14:textId="77777777" w:rsidR="00646452" w:rsidRDefault="00646452" w:rsidP="00357702">
            <w:pPr>
              <w:pStyle w:val="VCAAtablecondensedheading"/>
              <w:rPr>
                <w:b w:val="0"/>
              </w:rPr>
            </w:pPr>
            <w:r>
              <w:t xml:space="preserve">Concept </w:t>
            </w:r>
          </w:p>
        </w:tc>
        <w:tc>
          <w:tcPr>
            <w:tcW w:w="2197" w:type="dxa"/>
            <w:shd w:val="clear" w:color="auto" w:fill="0F7EB4"/>
          </w:tcPr>
          <w:p w14:paraId="6EB3ADE5" w14:textId="77777777" w:rsidR="00646452" w:rsidRDefault="00646452" w:rsidP="00357702">
            <w:pPr>
              <w:pStyle w:val="VCAAtablecondensedheading"/>
              <w:rPr>
                <w:b w:val="0"/>
              </w:rPr>
            </w:pPr>
            <w:r>
              <w:t>Perspective</w:t>
            </w:r>
          </w:p>
        </w:tc>
        <w:tc>
          <w:tcPr>
            <w:tcW w:w="2197" w:type="dxa"/>
            <w:shd w:val="clear" w:color="auto" w:fill="0F7EB4"/>
          </w:tcPr>
          <w:p w14:paraId="7E231470" w14:textId="77777777" w:rsidR="00646452" w:rsidRDefault="00646452" w:rsidP="00357702">
            <w:pPr>
              <w:pStyle w:val="VCAAtablecondensedheading"/>
              <w:rPr>
                <w:b w:val="0"/>
              </w:rPr>
            </w:pPr>
            <w:r>
              <w:t>Topic</w:t>
            </w:r>
          </w:p>
        </w:tc>
        <w:tc>
          <w:tcPr>
            <w:tcW w:w="2198" w:type="dxa"/>
            <w:shd w:val="clear" w:color="auto" w:fill="0F7EB4"/>
          </w:tcPr>
          <w:p w14:paraId="22D3FC68" w14:textId="77777777" w:rsidR="00646452" w:rsidRDefault="00646452" w:rsidP="00357702">
            <w:pPr>
              <w:pStyle w:val="VCAAtablecondensedheading"/>
              <w:rPr>
                <w:b w:val="0"/>
              </w:rPr>
            </w:pPr>
            <w:r>
              <w:t>Subtopic</w:t>
            </w:r>
          </w:p>
        </w:tc>
      </w:tr>
      <w:tr w:rsidR="00646452" w14:paraId="4206AB70" w14:textId="77777777" w:rsidTr="00357702">
        <w:trPr>
          <w:trHeight w:val="961"/>
        </w:trPr>
        <w:tc>
          <w:tcPr>
            <w:tcW w:w="2197" w:type="dxa"/>
            <w:vAlign w:val="center"/>
          </w:tcPr>
          <w:p w14:paraId="0972DFD1" w14:textId="77777777" w:rsidR="00646452" w:rsidRPr="000A7273" w:rsidRDefault="00646452" w:rsidP="00357702">
            <w:pPr>
              <w:pStyle w:val="VCAAbody"/>
              <w:jc w:val="center"/>
            </w:pPr>
            <w:r w:rsidRPr="000A7273">
              <w:t>Community</w:t>
            </w:r>
          </w:p>
        </w:tc>
        <w:tc>
          <w:tcPr>
            <w:tcW w:w="2197" w:type="dxa"/>
            <w:vAlign w:val="center"/>
          </w:tcPr>
          <w:p w14:paraId="17011957" w14:textId="77777777" w:rsidR="00646452" w:rsidRDefault="00646452" w:rsidP="00357702">
            <w:pPr>
              <w:pStyle w:val="VCAAbody"/>
              <w:jc w:val="center"/>
            </w:pPr>
            <w:r w:rsidRPr="000A7273">
              <w:t>Identity</w:t>
            </w:r>
          </w:p>
        </w:tc>
        <w:tc>
          <w:tcPr>
            <w:tcW w:w="2197" w:type="dxa"/>
            <w:vAlign w:val="center"/>
          </w:tcPr>
          <w:p w14:paraId="2035CBDD" w14:textId="77777777" w:rsidR="00646452" w:rsidRPr="000A7273" w:rsidRDefault="00646452" w:rsidP="00357702">
            <w:pPr>
              <w:pStyle w:val="VCAAbody"/>
              <w:jc w:val="center"/>
            </w:pPr>
            <w:r w:rsidRPr="000A7273">
              <w:t>Relationsh</w:t>
            </w:r>
            <w:r>
              <w:t>i</w:t>
            </w:r>
            <w:r w:rsidRPr="000A7273">
              <w:t>ps and Human Interaction</w:t>
            </w:r>
          </w:p>
        </w:tc>
        <w:tc>
          <w:tcPr>
            <w:tcW w:w="2198" w:type="dxa"/>
            <w:vAlign w:val="center"/>
          </w:tcPr>
          <w:p w14:paraId="4ADAAC09" w14:textId="77777777" w:rsidR="00646452" w:rsidRPr="000A7273" w:rsidRDefault="00646452" w:rsidP="00357702">
            <w:pPr>
              <w:pStyle w:val="VCAAbody"/>
              <w:jc w:val="center"/>
            </w:pPr>
            <w:r w:rsidRPr="000A7273">
              <w:t>Cultural perspectives reflected in everyday interactions</w:t>
            </w:r>
          </w:p>
        </w:tc>
      </w:tr>
    </w:tbl>
    <w:p w14:paraId="14EBBD2F" w14:textId="77777777" w:rsidR="00646452" w:rsidRDefault="00646452" w:rsidP="00646452">
      <w:pPr>
        <w:pStyle w:val="Heading2"/>
        <w:rPr>
          <w:sz w:val="28"/>
        </w:rPr>
      </w:pPr>
      <w:bookmarkStart w:id="16" w:name="_Toc191460534"/>
      <w:r w:rsidRPr="1AB6DD3E">
        <w:rPr>
          <w:sz w:val="28"/>
        </w:rPr>
        <w:t>Outcome 3</w:t>
      </w:r>
      <w:bookmarkEnd w:id="16"/>
    </w:p>
    <w:p w14:paraId="4DB19DEA" w14:textId="041C67AB" w:rsidR="002323EE" w:rsidRPr="002323EE" w:rsidRDefault="002323EE" w:rsidP="002323EE">
      <w:pPr>
        <w:pStyle w:val="VCAAbody"/>
      </w:pPr>
      <w:bookmarkStart w:id="17" w:name="_Hlk190785117"/>
      <w:r w:rsidRPr="00990040">
        <w:t xml:space="preserve">On completion of this unit the student should be able to produce original writing in </w:t>
      </w:r>
      <w:sdt>
        <w:sdtPr>
          <w:alias w:val="Keywords"/>
          <w:tag w:val=""/>
          <w:id w:val="-577818625"/>
          <w:placeholder>
            <w:docPart w:val="13CB9394106B41A492278A70BBADA23F"/>
          </w:placeholder>
          <w:dataBinding w:prefixMappings="xmlns:ns0='http://purl.org/dc/elements/1.1/' xmlns:ns1='http://schemas.openxmlformats.org/package/2006/metadata/core-properties' " w:xpath="/ns1:coreProperties[1]/ns1:keywords[1]" w:storeItemID="{6C3C8BC8-F283-45AE-878A-BAB7291924A1}"/>
          <w:text/>
        </w:sdtPr>
        <w:sdtEndPr/>
        <w:sdtContent>
          <w:r>
            <w:t>Sinhala</w:t>
          </w:r>
        </w:sdtContent>
      </w:sdt>
      <w:r w:rsidRPr="00990040">
        <w:t xml:space="preserve"> on the subtopic studied that includes information to support ideas and opinions.</w:t>
      </w:r>
      <w:bookmarkEnd w:id="17"/>
    </w:p>
    <w:p w14:paraId="32C57138" w14:textId="77777777" w:rsidR="00646452" w:rsidRPr="00753F1C" w:rsidRDefault="00646452" w:rsidP="00646452">
      <w:pPr>
        <w:pStyle w:val="Heading2"/>
        <w:rPr>
          <w:sz w:val="24"/>
          <w:szCs w:val="24"/>
        </w:rPr>
      </w:pPr>
      <w:bookmarkStart w:id="18" w:name="_Toc191460535"/>
      <w:r w:rsidRPr="00633101">
        <w:rPr>
          <w:sz w:val="24"/>
          <w:szCs w:val="24"/>
        </w:rPr>
        <w:t>Examples of learning activities</w:t>
      </w:r>
      <w:bookmarkEnd w:id="18"/>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646452" w14:paraId="04F44F7B" w14:textId="77777777" w:rsidTr="00357702">
        <w:trPr>
          <w:cantSplit/>
        </w:trPr>
        <w:tc>
          <w:tcPr>
            <w:tcW w:w="8783" w:type="dxa"/>
          </w:tcPr>
          <w:p w14:paraId="5B952D36" w14:textId="77777777" w:rsidR="00646452" w:rsidRPr="00F66F92" w:rsidRDefault="00646452" w:rsidP="00357702">
            <w:pPr>
              <w:pStyle w:val="VCAAbulletlevel2"/>
            </w:pPr>
            <w:r>
              <w:t xml:space="preserve">Explore your own identity through a visual text by creating a </w:t>
            </w:r>
            <w:hyperlink r:id="rId29">
              <w:r w:rsidRPr="6F702DB1">
                <w:rPr>
                  <w:rStyle w:val="Hyperlink"/>
                </w:rPr>
                <w:t>language portrait</w:t>
              </w:r>
            </w:hyperlink>
            <w:r>
              <w:t xml:space="preserve"> representing the languages you understand, are familiar with and/or speak. Write a short paragraph explaining why you have placed each language in a specific area and how this affects the ways in which you interact with others.</w:t>
            </w:r>
          </w:p>
        </w:tc>
      </w:tr>
      <w:tr w:rsidR="00646452" w14:paraId="47541A69" w14:textId="77777777" w:rsidTr="00357702">
        <w:trPr>
          <w:cantSplit/>
        </w:trPr>
        <w:tc>
          <w:tcPr>
            <w:tcW w:w="8783" w:type="dxa"/>
          </w:tcPr>
          <w:p w14:paraId="2B99D383" w14:textId="77777777" w:rsidR="00646452" w:rsidRPr="00F66F92" w:rsidRDefault="00646452" w:rsidP="00357702">
            <w:pPr>
              <w:pStyle w:val="VCAAbulletlevel2"/>
            </w:pPr>
            <w:r>
              <w:t xml:space="preserve">View the language portraits during a </w:t>
            </w:r>
            <w:hyperlink r:id="rId30">
              <w:r w:rsidRPr="6F702DB1">
                <w:rPr>
                  <w:rStyle w:val="Hyperlink"/>
                  <w:lang w:val="en" w:eastAsia="en-AU"/>
                </w:rPr>
                <w:t>'gallery walk'</w:t>
              </w:r>
            </w:hyperlink>
            <w:r>
              <w:t>.</w:t>
            </w:r>
            <w:r w:rsidRPr="00FE2551">
              <w:t xml:space="preserve"> Write down your observations</w:t>
            </w:r>
            <w:r>
              <w:t xml:space="preserve"> about your classmates’ language identity and/or experiences and compare them to your own</w:t>
            </w:r>
            <w:r w:rsidRPr="00FE2551">
              <w:t xml:space="preserve"> in a </w:t>
            </w:r>
            <w:r>
              <w:t>‘</w:t>
            </w:r>
            <w:r w:rsidRPr="00FE2551">
              <w:t>S</w:t>
            </w:r>
            <w:r>
              <w:t>ee, think, wonder’</w:t>
            </w:r>
            <w:r w:rsidRPr="00FE2551">
              <w:t xml:space="preserve"> chart or </w:t>
            </w:r>
            <w:hyperlink r:id="rId31">
              <w:r w:rsidRPr="6F702DB1">
                <w:rPr>
                  <w:rStyle w:val="Hyperlink"/>
                  <w:lang w:val="en" w:eastAsia="en-AU"/>
                </w:rPr>
                <w:t>Cornell note taking sheet</w:t>
              </w:r>
            </w:hyperlink>
            <w:r>
              <w:t>.</w:t>
            </w:r>
          </w:p>
        </w:tc>
      </w:tr>
      <w:tr w:rsidR="00646452" w14:paraId="32F288F1" w14:textId="77777777" w:rsidTr="00357702">
        <w:trPr>
          <w:cantSplit/>
        </w:trPr>
        <w:tc>
          <w:tcPr>
            <w:tcW w:w="8783" w:type="dxa"/>
          </w:tcPr>
          <w:p w14:paraId="0086157A" w14:textId="16619561" w:rsidR="00646452" w:rsidRPr="00F66F92" w:rsidRDefault="00646452" w:rsidP="00357702">
            <w:pPr>
              <w:pStyle w:val="VCAAbulletlevel2"/>
            </w:pPr>
            <w:r>
              <w:t>Research and/or b</w:t>
            </w:r>
            <w:r w:rsidRPr="1BEE84A6">
              <w:t>rainstorm key values</w:t>
            </w:r>
            <w:r>
              <w:t xml:space="preserve"> (e.g. kindness, courage, fairness, community, gratitude)</w:t>
            </w:r>
            <w:r w:rsidRPr="1BEE84A6">
              <w:t xml:space="preserve"> held by the members of the </w:t>
            </w:r>
            <w:sdt>
              <w:sdtPr>
                <w:alias w:val="Keywords"/>
                <w:tag w:val=""/>
                <w:id w:val="1766028607"/>
                <w:placeholder>
                  <w:docPart w:val="471657DB9E6D4DDFB1D9FF4500E63678"/>
                </w:placeholder>
                <w:dataBinding w:prefixMappings="xmlns:ns0='http://purl.org/dc/elements/1.1/' xmlns:ns1='http://schemas.openxmlformats.org/package/2006/metadata/core-properties' " w:xpath="/ns1:coreProperties[1]/ns1:keywords[1]" w:storeItemID="{6C3C8BC8-F283-45AE-878A-BAB7291924A1}"/>
                <w:text/>
              </w:sdtPr>
              <w:sdtEndPr/>
              <w:sdtContent>
                <w:r>
                  <w:t>Sinhala</w:t>
                </w:r>
              </w:sdtContent>
            </w:sdt>
            <w:r w:rsidRPr="1BEE84A6">
              <w:t xml:space="preserve">-speaking community in Australia </w:t>
            </w:r>
            <w:r>
              <w:t xml:space="preserve">and create a class </w:t>
            </w:r>
            <w:proofErr w:type="gramStart"/>
            <w:r>
              <w:t>word</w:t>
            </w:r>
            <w:proofErr w:type="gramEnd"/>
            <w:r>
              <w:t xml:space="preserve"> wall. Participate in a word association activity, writing words on sticky notes and placing them around the appropriate value, and then use an online quiz generator or game to revise any new vocabulary.</w:t>
            </w:r>
          </w:p>
        </w:tc>
      </w:tr>
      <w:tr w:rsidR="00646452" w14:paraId="4564B385" w14:textId="77777777" w:rsidTr="00357702">
        <w:trPr>
          <w:cantSplit/>
        </w:trPr>
        <w:tc>
          <w:tcPr>
            <w:tcW w:w="8783" w:type="dxa"/>
          </w:tcPr>
          <w:p w14:paraId="1D7C520E" w14:textId="14A388C6" w:rsidR="00646452" w:rsidRPr="00F66F92" w:rsidRDefault="00646452" w:rsidP="00357702">
            <w:pPr>
              <w:pStyle w:val="VCAAbulletlevel2"/>
            </w:pPr>
            <w:r>
              <w:lastRenderedPageBreak/>
              <w:t xml:space="preserve">Find a series of images from the </w:t>
            </w:r>
            <w:sdt>
              <w:sdtPr>
                <w:alias w:val="Keywords"/>
                <w:tag w:val=""/>
                <w:id w:val="-1416078902"/>
                <w:placeholder>
                  <w:docPart w:val="5BE6270B99BD42BD9D6E98B06820F295"/>
                </w:placeholder>
                <w:dataBinding w:prefixMappings="xmlns:ns0='http://purl.org/dc/elements/1.1/' xmlns:ns1='http://schemas.openxmlformats.org/package/2006/metadata/core-properties' " w:xpath="/ns1:coreProperties[1]/ns1:keywords[1]" w:storeItemID="{6C3C8BC8-F283-45AE-878A-BAB7291924A1}"/>
                <w:text/>
              </w:sdtPr>
              <w:sdtEndPr/>
              <w:sdtContent>
                <w:r>
                  <w:t>Sinhala</w:t>
                </w:r>
              </w:sdtContent>
            </w:sdt>
            <w:r>
              <w:t xml:space="preserve">-speaking community that relate to the key values. Annotate </w:t>
            </w:r>
            <w:r w:rsidRPr="1BEE84A6">
              <w:t xml:space="preserve">how they impact the ways in which relationships are formed and maintained within </w:t>
            </w:r>
            <w:r>
              <w:t>the</w:t>
            </w:r>
            <w:r w:rsidRPr="1BEE84A6">
              <w:t xml:space="preserve"> family,</w:t>
            </w:r>
            <w:r>
              <w:t xml:space="preserve"> friendship groups</w:t>
            </w:r>
            <w:r w:rsidRPr="1BEE84A6">
              <w:t xml:space="preserve"> and the broader community. Create a mind</w:t>
            </w:r>
            <w:r>
              <w:t>-</w:t>
            </w:r>
            <w:r w:rsidRPr="1BEE84A6">
              <w:t>map and elaborate on how these key values are connected to your own personal identity.</w:t>
            </w:r>
          </w:p>
        </w:tc>
      </w:tr>
      <w:tr w:rsidR="00646452" w14:paraId="37B5F2B7" w14:textId="77777777" w:rsidTr="00357702">
        <w:trPr>
          <w:cantSplit/>
        </w:trPr>
        <w:tc>
          <w:tcPr>
            <w:tcW w:w="8783" w:type="dxa"/>
          </w:tcPr>
          <w:p w14:paraId="4347E200" w14:textId="32830D8F" w:rsidR="00646452" w:rsidRPr="00F66F92" w:rsidRDefault="00646452" w:rsidP="00357702">
            <w:pPr>
              <w:pStyle w:val="VCAAbulletlevel2"/>
            </w:pPr>
            <w:r>
              <w:t xml:space="preserve">Participate in a dictionary race where the teacher reads words for comparing and contrasting (e.g. conjunctions, comparative and superlative adjectives) aloud in </w:t>
            </w:r>
            <w:sdt>
              <w:sdtPr>
                <w:alias w:val="Keywords"/>
                <w:tag w:val=""/>
                <w:id w:val="-46467164"/>
                <w:placeholder>
                  <w:docPart w:val="8BE2AD6DE42B4C7CB87D823BD891EAEB"/>
                </w:placeholder>
                <w:dataBinding w:prefixMappings="xmlns:ns0='http://purl.org/dc/elements/1.1/' xmlns:ns1='http://schemas.openxmlformats.org/package/2006/metadata/core-properties' " w:xpath="/ns1:coreProperties[1]/ns1:keywords[1]" w:storeItemID="{6C3C8BC8-F283-45AE-878A-BAB7291924A1}"/>
                <w:text/>
              </w:sdtPr>
              <w:sdtEndPr/>
              <w:sdtContent>
                <w:r>
                  <w:t>Sinhala</w:t>
                </w:r>
              </w:sdtContent>
            </w:sdt>
            <w:r>
              <w:t xml:space="preserve"> and students race to locate the word in the dictionary. Create a list of new vocabulary from the activity in your notes.</w:t>
            </w:r>
          </w:p>
        </w:tc>
      </w:tr>
      <w:tr w:rsidR="00646452" w14:paraId="12FF8753" w14:textId="77777777" w:rsidTr="00357702">
        <w:trPr>
          <w:cantSplit/>
        </w:trPr>
        <w:tc>
          <w:tcPr>
            <w:tcW w:w="8783" w:type="dxa"/>
          </w:tcPr>
          <w:p w14:paraId="5A2D32B7" w14:textId="7B20B6C1" w:rsidR="00646452" w:rsidRPr="00F66F92" w:rsidRDefault="00646452" w:rsidP="00357702">
            <w:pPr>
              <w:pStyle w:val="VCAAbulletlevel2"/>
            </w:pPr>
            <w:r>
              <w:t>Discuss the</w:t>
            </w:r>
            <w:r w:rsidRPr="0A225E86">
              <w:t xml:space="preserve"> values of </w:t>
            </w:r>
            <w:sdt>
              <w:sdtPr>
                <w:alias w:val="Keywords"/>
                <w:tag w:val=""/>
                <w:id w:val="-8685646"/>
                <w:placeholder>
                  <w:docPart w:val="D1439C642BED42D2909FD8338B0E06F2"/>
                </w:placeholder>
                <w:dataBinding w:prefixMappings="xmlns:ns0='http://purl.org/dc/elements/1.1/' xmlns:ns1='http://schemas.openxmlformats.org/package/2006/metadata/core-properties' " w:xpath="/ns1:coreProperties[1]/ns1:keywords[1]" w:storeItemID="{6C3C8BC8-F283-45AE-878A-BAB7291924A1}"/>
                <w:text/>
              </w:sdtPr>
              <w:sdtEndPr/>
              <w:sdtContent>
                <w:r>
                  <w:t>Sinhala</w:t>
                </w:r>
              </w:sdtContent>
            </w:sdt>
            <w:r>
              <w:t>-</w:t>
            </w:r>
            <w:r w:rsidRPr="0A225E86">
              <w:t>speaking</w:t>
            </w:r>
            <w:r>
              <w:t xml:space="preserve"> countries or</w:t>
            </w:r>
            <w:r w:rsidRPr="0A225E86">
              <w:t xml:space="preserve"> communit</w:t>
            </w:r>
            <w:r>
              <w:t>ies in Australia and around the world and compare them to the values reflected in a range of other Australian</w:t>
            </w:r>
            <w:r w:rsidRPr="0A225E86">
              <w:t xml:space="preserve"> communit</w:t>
            </w:r>
            <w:r>
              <w:t xml:space="preserve">ies </w:t>
            </w:r>
            <w:r w:rsidRPr="0A225E86">
              <w:t xml:space="preserve">using a </w:t>
            </w:r>
            <w:hyperlink r:id="rId32" w:anchor=":~:text=analytical%20or%20creative).-,Venn%20diagram,-Purpose%3A%0ATo" w:history="1">
              <w:r w:rsidRPr="000E50AC">
                <w:rPr>
                  <w:rStyle w:val="Hyperlink"/>
                  <w:lang w:eastAsia="en-AU"/>
                </w:rPr>
                <w:t>Venn diagram</w:t>
              </w:r>
            </w:hyperlink>
            <w:r w:rsidRPr="0A225E86">
              <w:t>. Write a paragraph using real or hypothetical examples from everyday interactions to elaborate on one of the similarities or differences you observed.</w:t>
            </w:r>
          </w:p>
        </w:tc>
      </w:tr>
      <w:tr w:rsidR="00646452" w14:paraId="7BEF43B0" w14:textId="77777777" w:rsidTr="00357702">
        <w:trPr>
          <w:cantSplit/>
        </w:trPr>
        <w:tc>
          <w:tcPr>
            <w:tcW w:w="8783" w:type="dxa"/>
          </w:tcPr>
          <w:p w14:paraId="6FF743C1" w14:textId="77777777" w:rsidR="00646452" w:rsidRPr="00F66F92" w:rsidRDefault="00646452" w:rsidP="00357702">
            <w:pPr>
              <w:pStyle w:val="VCAAbulletlevel2"/>
            </w:pPr>
            <w:r>
              <w:t>Identify different types of relationships</w:t>
            </w:r>
            <w:r w:rsidRPr="1BEE84A6">
              <w:t xml:space="preserve"> </w:t>
            </w:r>
            <w:r>
              <w:t xml:space="preserve">in </w:t>
            </w:r>
            <w:r w:rsidRPr="1BEE84A6">
              <w:t xml:space="preserve">Aboriginal and Torres Strait Islander </w:t>
            </w:r>
            <w:r>
              <w:t>cultures, why these relationships are important</w:t>
            </w:r>
            <w:r w:rsidRPr="1BEE84A6">
              <w:t xml:space="preserve"> and</w:t>
            </w:r>
            <w:r>
              <w:t xml:space="preserve"> how these relationships are</w:t>
            </w:r>
            <w:r w:rsidRPr="1BEE84A6">
              <w:t xml:space="preserve"> maintain</w:t>
            </w:r>
            <w:r>
              <w:t>ed</w:t>
            </w:r>
            <w:r w:rsidRPr="1BEE84A6">
              <w:t xml:space="preserve">. </w:t>
            </w:r>
            <w:r>
              <w:t>U</w:t>
            </w:r>
            <w:r w:rsidRPr="1BEE84A6">
              <w:t>s</w:t>
            </w:r>
            <w:r>
              <w:t>ing</w:t>
            </w:r>
            <w:r w:rsidRPr="1BEE84A6">
              <w:t xml:space="preserve"> an online </w:t>
            </w:r>
            <w:r>
              <w:t>collaboration</w:t>
            </w:r>
            <w:r w:rsidRPr="1BEE84A6">
              <w:t xml:space="preserve"> tool</w:t>
            </w:r>
            <w:r>
              <w:t>, collate what you learnt and what you would like to learn more about</w:t>
            </w:r>
            <w:r w:rsidRPr="1BEE84A6">
              <w:t xml:space="preserve">. </w:t>
            </w:r>
          </w:p>
        </w:tc>
      </w:tr>
      <w:tr w:rsidR="00646452" w14:paraId="3F324600" w14:textId="77777777" w:rsidTr="00357702">
        <w:trPr>
          <w:cantSplit/>
        </w:trPr>
        <w:tc>
          <w:tcPr>
            <w:tcW w:w="8783" w:type="dxa"/>
          </w:tcPr>
          <w:p w14:paraId="2504AB74" w14:textId="65F37001" w:rsidR="00646452" w:rsidRPr="00952BE2" w:rsidRDefault="00646452" w:rsidP="00357702">
            <w:pPr>
              <w:pStyle w:val="VCAAbulletlevel2"/>
              <w:rPr>
                <w:color w:val="000000" w:themeColor="text1"/>
              </w:rPr>
            </w:pPr>
            <w:r w:rsidRPr="1BEE84A6">
              <w:t>Read texts or view short video clips</w:t>
            </w:r>
            <w:r>
              <w:t xml:space="preserve"> in </w:t>
            </w:r>
            <w:sdt>
              <w:sdtPr>
                <w:alias w:val="Keywords"/>
                <w:tag w:val=""/>
                <w:id w:val="1041637982"/>
                <w:placeholder>
                  <w:docPart w:val="15035FFED9014366A4BFE7973BD6948A"/>
                </w:placeholder>
                <w:dataBinding w:prefixMappings="xmlns:ns0='http://purl.org/dc/elements/1.1/' xmlns:ns1='http://schemas.openxmlformats.org/package/2006/metadata/core-properties' " w:xpath="/ns1:coreProperties[1]/ns1:keywords[1]" w:storeItemID="{6C3C8BC8-F283-45AE-878A-BAB7291924A1}"/>
                <w:text/>
              </w:sdtPr>
              <w:sdtEndPr/>
              <w:sdtContent>
                <w:r>
                  <w:t>Sinhala</w:t>
                </w:r>
              </w:sdtContent>
            </w:sdt>
            <w:r>
              <w:t xml:space="preserve"> and</w:t>
            </w:r>
            <w:r w:rsidRPr="1BEE84A6">
              <w:t xml:space="preserve"> discuss how living in a multicultural society directly impacts identity and affects the way in which people interact with each other. </w:t>
            </w:r>
            <w:r w:rsidRPr="00183BDC">
              <w:t xml:space="preserve">Discuss the information presented in the texts or video clips in a ‘Think, pair, share’ activity, then participate in a </w:t>
            </w:r>
            <w:hyperlink r:id="rId33" w:history="1">
              <w:r w:rsidRPr="00183BDC">
                <w:rPr>
                  <w:rStyle w:val="Hyperlink"/>
                </w:rPr>
                <w:t>fishbowl activity</w:t>
              </w:r>
            </w:hyperlink>
            <w:r w:rsidRPr="00183BDC">
              <w:t>, facilitating discussions and sharing your knowledge.</w:t>
            </w:r>
          </w:p>
        </w:tc>
      </w:tr>
      <w:tr w:rsidR="00646452" w14:paraId="4CCA7990" w14:textId="77777777" w:rsidTr="00357702">
        <w:trPr>
          <w:cantSplit/>
        </w:trPr>
        <w:tc>
          <w:tcPr>
            <w:tcW w:w="8783" w:type="dxa"/>
          </w:tcPr>
          <w:p w14:paraId="06B44512" w14:textId="3CC858E8" w:rsidR="00646452" w:rsidRPr="009F023C" w:rsidRDefault="00646452" w:rsidP="00357702">
            <w:pPr>
              <w:pStyle w:val="VCAAbulletlevel2"/>
              <w:rPr>
                <w:b/>
                <w:bCs/>
              </w:rPr>
            </w:pPr>
            <w:r>
              <w:t>In small groups, research</w:t>
            </w:r>
            <w:r w:rsidRPr="00FE2551">
              <w:t xml:space="preserve"> how levels of formality are </w:t>
            </w:r>
            <w:r>
              <w:t>represented</w:t>
            </w:r>
            <w:r w:rsidRPr="00FE2551">
              <w:t xml:space="preserve"> within the </w:t>
            </w:r>
            <w:sdt>
              <w:sdtPr>
                <w:alias w:val="Keywords"/>
                <w:tag w:val=""/>
                <w:id w:val="256335659"/>
                <w:placeholder>
                  <w:docPart w:val="1AB5E0778EBB4951A90E0AFAF806E90B"/>
                </w:placeholder>
                <w:dataBinding w:prefixMappings="xmlns:ns0='http://purl.org/dc/elements/1.1/' xmlns:ns1='http://schemas.openxmlformats.org/package/2006/metadata/core-properties' " w:xpath="/ns1:coreProperties[1]/ns1:keywords[1]" w:storeItemID="{6C3C8BC8-F283-45AE-878A-BAB7291924A1}"/>
                <w:text/>
              </w:sdtPr>
              <w:sdtEndPr/>
              <w:sdtContent>
                <w:r>
                  <w:t>Sinhala</w:t>
                </w:r>
              </w:sdtContent>
            </w:sdt>
            <w:r>
              <w:t>-</w:t>
            </w:r>
            <w:r w:rsidRPr="00FE2551">
              <w:t>speaking community</w:t>
            </w:r>
            <w:r>
              <w:t xml:space="preserve"> (e.g. vocabulary choices, grammatical structures, body language, use of silence)</w:t>
            </w:r>
            <w:r w:rsidRPr="00FE2551">
              <w:t xml:space="preserve"> and contrast these </w:t>
            </w:r>
            <w:r>
              <w:t>with other communities within</w:t>
            </w:r>
            <w:r w:rsidRPr="00FE2551">
              <w:t xml:space="preserve"> Australia. Create a series of video clips that </w:t>
            </w:r>
            <w:r>
              <w:t>demonstrate</w:t>
            </w:r>
            <w:r w:rsidRPr="00FE2551">
              <w:t xml:space="preserve"> the varying degrees of formality within the </w:t>
            </w:r>
            <w:sdt>
              <w:sdtPr>
                <w:alias w:val="Keywords"/>
                <w:tag w:val=""/>
                <w:id w:val="1589570807"/>
                <w:placeholder>
                  <w:docPart w:val="C54AB761234345B3A2EE08EC0A5F5AA6"/>
                </w:placeholder>
                <w:dataBinding w:prefixMappings="xmlns:ns0='http://purl.org/dc/elements/1.1/' xmlns:ns1='http://schemas.openxmlformats.org/package/2006/metadata/core-properties' " w:xpath="/ns1:coreProperties[1]/ns1:keywords[1]" w:storeItemID="{6C3C8BC8-F283-45AE-878A-BAB7291924A1}"/>
                <w:text/>
              </w:sdtPr>
              <w:sdtEndPr/>
              <w:sdtContent>
                <w:r>
                  <w:t>Sinhala</w:t>
                </w:r>
              </w:sdtContent>
            </w:sdt>
            <w:r w:rsidRPr="00FE2551">
              <w:t>-speaking community</w:t>
            </w:r>
            <w:r>
              <w:t xml:space="preserve"> and other communities within Australia, using </w:t>
            </w:r>
            <w:sdt>
              <w:sdtPr>
                <w:alias w:val="Keywords"/>
                <w:tag w:val=""/>
                <w:id w:val="1526368590"/>
                <w:placeholder>
                  <w:docPart w:val="9558C0ABEE99490DB29DECF981D153C9"/>
                </w:placeholder>
                <w:dataBinding w:prefixMappings="xmlns:ns0='http://purl.org/dc/elements/1.1/' xmlns:ns1='http://schemas.openxmlformats.org/package/2006/metadata/core-properties' " w:xpath="/ns1:coreProperties[1]/ns1:keywords[1]" w:storeItemID="{6C3C8BC8-F283-45AE-878A-BAB7291924A1}"/>
                <w:text/>
              </w:sdtPr>
              <w:sdtEndPr/>
              <w:sdtContent>
                <w:r>
                  <w:t>Sinhala</w:t>
                </w:r>
              </w:sdtContent>
            </w:sdt>
            <w:r>
              <w:t xml:space="preserve"> where appropriate</w:t>
            </w:r>
            <w:r w:rsidRPr="00FE2551">
              <w:t>.</w:t>
            </w:r>
          </w:p>
        </w:tc>
      </w:tr>
      <w:tr w:rsidR="00646452" w14:paraId="2000034D" w14:textId="77777777" w:rsidTr="00357702">
        <w:trPr>
          <w:cantSplit/>
        </w:trPr>
        <w:tc>
          <w:tcPr>
            <w:tcW w:w="8783" w:type="dxa"/>
          </w:tcPr>
          <w:p w14:paraId="0EA661BB" w14:textId="77777777" w:rsidR="00646452" w:rsidRPr="1BEE84A6" w:rsidRDefault="00646452" w:rsidP="00357702">
            <w:pPr>
              <w:pStyle w:val="VCAAbulletlevel2"/>
            </w:pPr>
            <w:r w:rsidRPr="6E4FEFD0">
              <w:t xml:space="preserve">Brainstorm a class definition of ‘cultural perspectives’ and compare this to definitions found in dictionaries and online sources, then identify examples of cultural perspectives (e.g. </w:t>
            </w:r>
            <w:r w:rsidRPr="50F41FF4">
              <w:t>communication styles, body language</w:t>
            </w:r>
            <w:r w:rsidRPr="6E4FEFD0">
              <w:t xml:space="preserve">, etiquette, </w:t>
            </w:r>
            <w:r w:rsidRPr="50F41FF4">
              <w:t>individualism vs collectivism).</w:t>
            </w:r>
            <w:r w:rsidRPr="6E4FEFD0">
              <w:t xml:space="preserve"> Discuss the importance of understanding a wide variety of cultural perspectives.</w:t>
            </w:r>
          </w:p>
        </w:tc>
      </w:tr>
      <w:tr w:rsidR="00646452" w14:paraId="6B5EAF82" w14:textId="77777777" w:rsidTr="00357702">
        <w:trPr>
          <w:cantSplit/>
        </w:trPr>
        <w:tc>
          <w:tcPr>
            <w:tcW w:w="8783" w:type="dxa"/>
          </w:tcPr>
          <w:p w14:paraId="3B8B5593" w14:textId="703BBEED" w:rsidR="00646452" w:rsidRPr="1BEE84A6" w:rsidRDefault="00646452" w:rsidP="00357702">
            <w:pPr>
              <w:pStyle w:val="VCAAbulletlevel2"/>
              <w:rPr>
                <w:lang w:eastAsia="en-AU"/>
              </w:rPr>
            </w:pPr>
            <w:r w:rsidRPr="1BEE84A6">
              <w:rPr>
                <w:lang w:eastAsia="en-AU"/>
              </w:rPr>
              <w:t>Listen to</w:t>
            </w:r>
            <w:r>
              <w:rPr>
                <w:lang w:eastAsia="en-AU"/>
              </w:rPr>
              <w:t xml:space="preserve"> an</w:t>
            </w:r>
            <w:r w:rsidRPr="1BEE84A6">
              <w:rPr>
                <w:lang w:eastAsia="en-AU"/>
              </w:rPr>
              <w:t xml:space="preserve"> Australian song focus</w:t>
            </w:r>
            <w:r>
              <w:rPr>
                <w:lang w:eastAsia="en-AU"/>
              </w:rPr>
              <w:t>ing</w:t>
            </w:r>
            <w:r w:rsidRPr="1BEE84A6">
              <w:rPr>
                <w:lang w:eastAsia="en-AU"/>
              </w:rPr>
              <w:t xml:space="preserve"> on identity </w:t>
            </w:r>
            <w:r>
              <w:rPr>
                <w:lang w:eastAsia="en-AU"/>
              </w:rPr>
              <w:t>(</w:t>
            </w:r>
            <w:r w:rsidRPr="1BEE84A6">
              <w:rPr>
                <w:lang w:eastAsia="en-AU"/>
              </w:rPr>
              <w:t>such as ‘</w:t>
            </w:r>
            <w:r w:rsidRPr="00983481">
              <w:rPr>
                <w:i/>
                <w:iCs/>
                <w:lang w:eastAsia="en-AU"/>
              </w:rPr>
              <w:t>I am Australian’</w:t>
            </w:r>
            <w:r>
              <w:rPr>
                <w:lang w:eastAsia="en-AU"/>
              </w:rPr>
              <w:t>)</w:t>
            </w:r>
            <w:r w:rsidRPr="1BEE84A6">
              <w:rPr>
                <w:lang w:eastAsia="en-AU"/>
              </w:rPr>
              <w:t xml:space="preserve"> and </w:t>
            </w:r>
            <w:r>
              <w:rPr>
                <w:lang w:eastAsia="en-AU"/>
              </w:rPr>
              <w:t xml:space="preserve">compare this to a song in </w:t>
            </w:r>
            <w:sdt>
              <w:sdtPr>
                <w:alias w:val="Keywords"/>
                <w:tag w:val=""/>
                <w:id w:val="-1760369517"/>
                <w:placeholder>
                  <w:docPart w:val="47284B49EA8C43B382463005E63C49F8"/>
                </w:placeholder>
                <w:dataBinding w:prefixMappings="xmlns:ns0='http://purl.org/dc/elements/1.1/' xmlns:ns1='http://schemas.openxmlformats.org/package/2006/metadata/core-properties' " w:xpath="/ns1:coreProperties[1]/ns1:keywords[1]" w:storeItemID="{6C3C8BC8-F283-45AE-878A-BAB7291924A1}"/>
                <w:text/>
              </w:sdtPr>
              <w:sdtEndPr/>
              <w:sdtContent>
                <w:r>
                  <w:t>Sinhala</w:t>
                </w:r>
              </w:sdtContent>
            </w:sdt>
            <w:r>
              <w:rPr>
                <w:lang w:eastAsia="en-AU"/>
              </w:rPr>
              <w:t xml:space="preserve">, then </w:t>
            </w:r>
            <w:r w:rsidRPr="1BEE84A6">
              <w:rPr>
                <w:lang w:eastAsia="en-AU"/>
              </w:rPr>
              <w:t xml:space="preserve">use a </w:t>
            </w:r>
            <w:hyperlink r:id="rId34" w:anchor=":~:text=for%20further%20investigation.-,T%2Dchart,-Purpose%3A%0ATo" w:history="1">
              <w:r w:rsidRPr="003D432A">
                <w:rPr>
                  <w:rStyle w:val="Hyperlink"/>
                  <w:lang w:eastAsia="en-AU"/>
                </w:rPr>
                <w:t>T-chart</w:t>
              </w:r>
            </w:hyperlink>
            <w:r w:rsidRPr="1BEE84A6">
              <w:rPr>
                <w:lang w:eastAsia="en-AU"/>
              </w:rPr>
              <w:t xml:space="preserve"> to note the different perspectives</w:t>
            </w:r>
            <w:r>
              <w:rPr>
                <w:lang w:eastAsia="en-AU"/>
              </w:rPr>
              <w:t xml:space="preserve"> within each of the songs</w:t>
            </w:r>
            <w:r w:rsidRPr="1BEE84A6">
              <w:rPr>
                <w:lang w:eastAsia="en-AU"/>
              </w:rPr>
              <w:t xml:space="preserve">. </w:t>
            </w:r>
            <w:r>
              <w:rPr>
                <w:lang w:eastAsia="en-AU"/>
              </w:rPr>
              <w:t>W</w:t>
            </w:r>
            <w:r w:rsidRPr="1BEE84A6">
              <w:rPr>
                <w:lang w:eastAsia="en-AU"/>
              </w:rPr>
              <w:t>rite a paragraph</w:t>
            </w:r>
            <w:r>
              <w:rPr>
                <w:lang w:eastAsia="en-AU"/>
              </w:rPr>
              <w:t xml:space="preserve"> in </w:t>
            </w:r>
            <w:sdt>
              <w:sdtPr>
                <w:alias w:val="Keywords"/>
                <w:tag w:val=""/>
                <w:id w:val="1090662696"/>
                <w:placeholder>
                  <w:docPart w:val="1B2FB9BAD7E046A181D378D5A903A3CC"/>
                </w:placeholder>
                <w:dataBinding w:prefixMappings="xmlns:ns0='http://purl.org/dc/elements/1.1/' xmlns:ns1='http://schemas.openxmlformats.org/package/2006/metadata/core-properties' " w:xpath="/ns1:coreProperties[1]/ns1:keywords[1]" w:storeItemID="{6C3C8BC8-F283-45AE-878A-BAB7291924A1}"/>
                <w:text/>
              </w:sdtPr>
              <w:sdtEndPr/>
              <w:sdtContent>
                <w:r>
                  <w:t>Sinhala</w:t>
                </w:r>
              </w:sdtContent>
            </w:sdt>
            <w:r w:rsidRPr="1BEE84A6">
              <w:rPr>
                <w:lang w:eastAsia="en-AU"/>
              </w:rPr>
              <w:t xml:space="preserve"> about how</w:t>
            </w:r>
            <w:r>
              <w:rPr>
                <w:lang w:eastAsia="en-AU"/>
              </w:rPr>
              <w:t xml:space="preserve"> diverse</w:t>
            </w:r>
            <w:r w:rsidRPr="1BEE84A6">
              <w:rPr>
                <w:lang w:eastAsia="en-AU"/>
              </w:rPr>
              <w:t xml:space="preserve"> cultural perspectives might impact on the way </w:t>
            </w:r>
            <w:r>
              <w:rPr>
                <w:lang w:eastAsia="en-AU"/>
              </w:rPr>
              <w:t>we</w:t>
            </w:r>
            <w:r w:rsidRPr="1BEE84A6">
              <w:rPr>
                <w:lang w:eastAsia="en-AU"/>
              </w:rPr>
              <w:t xml:space="preserve"> interact with </w:t>
            </w:r>
            <w:r>
              <w:rPr>
                <w:lang w:eastAsia="en-AU"/>
              </w:rPr>
              <w:t>people from diverse cultural backgrounds,</w:t>
            </w:r>
            <w:r w:rsidRPr="00243AAB">
              <w:rPr>
                <w:lang w:eastAsia="en-AU"/>
              </w:rPr>
              <w:t xml:space="preserve"> </w:t>
            </w:r>
            <w:r>
              <w:rPr>
                <w:lang w:eastAsia="en-AU"/>
              </w:rPr>
              <w:t>u</w:t>
            </w:r>
            <w:r w:rsidRPr="1BEE84A6">
              <w:rPr>
                <w:lang w:eastAsia="en-AU"/>
              </w:rPr>
              <w:t>s</w:t>
            </w:r>
            <w:r>
              <w:rPr>
                <w:lang w:eastAsia="en-AU"/>
              </w:rPr>
              <w:t>ing</w:t>
            </w:r>
            <w:r w:rsidRPr="1BEE84A6">
              <w:rPr>
                <w:lang w:eastAsia="en-AU"/>
              </w:rPr>
              <w:t xml:space="preserve"> the information in the T-chart.</w:t>
            </w:r>
          </w:p>
        </w:tc>
      </w:tr>
      <w:tr w:rsidR="00646452" w14:paraId="0A216CE4" w14:textId="77777777" w:rsidTr="00357702">
        <w:trPr>
          <w:cantSplit/>
        </w:trPr>
        <w:tc>
          <w:tcPr>
            <w:tcW w:w="8783" w:type="dxa"/>
          </w:tcPr>
          <w:p w14:paraId="2A7FF687" w14:textId="376BF172" w:rsidR="00646452" w:rsidRPr="1BEE84A6" w:rsidRDefault="00646452" w:rsidP="00357702">
            <w:pPr>
              <w:pStyle w:val="VCAAbulletlevel2"/>
            </w:pPr>
            <w:r w:rsidRPr="1BEE84A6">
              <w:lastRenderedPageBreak/>
              <w:t xml:space="preserve">Write a journal entry, diary, or blog post </w:t>
            </w:r>
            <w:r>
              <w:t>reflecting on</w:t>
            </w:r>
            <w:r w:rsidRPr="1BEE84A6">
              <w:t xml:space="preserve"> how </w:t>
            </w:r>
            <w:sdt>
              <w:sdtPr>
                <w:alias w:val="Keywords"/>
                <w:tag w:val=""/>
                <w:id w:val="-863830768"/>
                <w:placeholder>
                  <w:docPart w:val="10DD6AD844664E798C6ECFC6FE69DDA8"/>
                </w:placeholder>
                <w:dataBinding w:prefixMappings="xmlns:ns0='http://purl.org/dc/elements/1.1/' xmlns:ns1='http://schemas.openxmlformats.org/package/2006/metadata/core-properties' " w:xpath="/ns1:coreProperties[1]/ns1:keywords[1]" w:storeItemID="{6C3C8BC8-F283-45AE-878A-BAB7291924A1}"/>
                <w:text/>
              </w:sdtPr>
              <w:sdtEndPr/>
              <w:sdtContent>
                <w:r>
                  <w:t>Sinhala</w:t>
                </w:r>
              </w:sdtContent>
            </w:sdt>
            <w:r w:rsidRPr="1BEE84A6">
              <w:t xml:space="preserve"> has impacted the way in which you communicate with others, noting the positive </w:t>
            </w:r>
            <w:r>
              <w:t>experiences</w:t>
            </w:r>
            <w:r w:rsidRPr="1BEE84A6">
              <w:t xml:space="preserve"> and </w:t>
            </w:r>
            <w:r>
              <w:t>the challenges</w:t>
            </w:r>
            <w:r w:rsidRPr="1BEE84A6">
              <w:t xml:space="preserve"> you have encountered. Share your </w:t>
            </w:r>
            <w:r>
              <w:t>text</w:t>
            </w:r>
            <w:r w:rsidRPr="1BEE84A6">
              <w:t xml:space="preserve"> with a </w:t>
            </w:r>
            <w:r>
              <w:t>partner</w:t>
            </w:r>
            <w:r w:rsidRPr="1BEE84A6">
              <w:t xml:space="preserve"> and make connections between your own experiences and theirs.</w:t>
            </w:r>
          </w:p>
        </w:tc>
      </w:tr>
      <w:tr w:rsidR="00646452" w14:paraId="26858311" w14:textId="77777777" w:rsidTr="00357702">
        <w:trPr>
          <w:cantSplit/>
        </w:trPr>
        <w:tc>
          <w:tcPr>
            <w:tcW w:w="8783" w:type="dxa"/>
          </w:tcPr>
          <w:p w14:paraId="3F5B241F" w14:textId="77777777" w:rsidR="00646452" w:rsidRPr="1BEE84A6" w:rsidRDefault="00646452" w:rsidP="00357702">
            <w:pPr>
              <w:pStyle w:val="VCAAbulletlevel2"/>
            </w:pPr>
            <w:r w:rsidRPr="00FE2551">
              <w:t>Listen to a presentation that provides an overview of various text types and discuss the characteristics, writing styles and purposes of each. Complete an online scavenger hunt, locating different text types and displaying annotated copies of these in the classroom for future reference.</w:t>
            </w:r>
          </w:p>
        </w:tc>
      </w:tr>
      <w:tr w:rsidR="00646452" w14:paraId="45D8B9B0" w14:textId="77777777" w:rsidTr="00357702">
        <w:trPr>
          <w:cantSplit/>
        </w:trPr>
        <w:tc>
          <w:tcPr>
            <w:tcW w:w="8783" w:type="dxa"/>
          </w:tcPr>
          <w:p w14:paraId="6B01F9CA" w14:textId="3A432DB8" w:rsidR="00646452" w:rsidRPr="1BEE84A6" w:rsidRDefault="00646452" w:rsidP="00357702">
            <w:pPr>
              <w:pStyle w:val="VCAAbulletlevel2"/>
            </w:pPr>
            <w:r>
              <w:t>Discuss different question types and question words; then, as a class, c</w:t>
            </w:r>
            <w:r w:rsidRPr="00FE2551">
              <w:t xml:space="preserve">reate a series of </w:t>
            </w:r>
            <w:r>
              <w:t xml:space="preserve">open-ended </w:t>
            </w:r>
            <w:r w:rsidRPr="00FE2551">
              <w:t>questions</w:t>
            </w:r>
            <w:r>
              <w:t xml:space="preserve"> </w:t>
            </w:r>
            <w:r w:rsidRPr="00FE2551">
              <w:t xml:space="preserve">to </w:t>
            </w:r>
            <w:r>
              <w:t>use when</w:t>
            </w:r>
            <w:r w:rsidRPr="00FE2551">
              <w:t xml:space="preserve"> interview</w:t>
            </w:r>
            <w:r>
              <w:t>ing</w:t>
            </w:r>
            <w:r w:rsidRPr="00FE2551">
              <w:t xml:space="preserve"> individuals </w:t>
            </w:r>
            <w:r>
              <w:t>of</w:t>
            </w:r>
            <w:r w:rsidRPr="00FE2551">
              <w:t xml:space="preserve"> diverse backgrounds living in Australia about their experiences </w:t>
            </w:r>
            <w:r>
              <w:t>of</w:t>
            </w:r>
            <w:r w:rsidRPr="00FE2551">
              <w:t xml:space="preserve"> everyday interactions.</w:t>
            </w:r>
            <w:r>
              <w:t xml:space="preserve"> Interview a partner and note their responses in </w:t>
            </w:r>
            <w:sdt>
              <w:sdtPr>
                <w:alias w:val="Keywords"/>
                <w:tag w:val=""/>
                <w:id w:val="-716037412"/>
                <w:placeholder>
                  <w:docPart w:val="60D2CF5764724ECD96C85B7DAFEA102E"/>
                </w:placeholder>
                <w:dataBinding w:prefixMappings="xmlns:ns0='http://purl.org/dc/elements/1.1/' xmlns:ns1='http://schemas.openxmlformats.org/package/2006/metadata/core-properties' " w:xpath="/ns1:coreProperties[1]/ns1:keywords[1]" w:storeItemID="{6C3C8BC8-F283-45AE-878A-BAB7291924A1}"/>
                <w:text/>
              </w:sdtPr>
              <w:sdtEndPr/>
              <w:sdtContent>
                <w:r>
                  <w:t>Sinhala</w:t>
                </w:r>
              </w:sdtContent>
            </w:sdt>
            <w:r>
              <w:t xml:space="preserve"> to test the validity of the interview questions. With a partner, discuss how the interview questions could be refined or what follow-up questions could be asked to prompt more detail.</w:t>
            </w:r>
          </w:p>
        </w:tc>
      </w:tr>
      <w:tr w:rsidR="00646452" w14:paraId="275FB3D5" w14:textId="77777777" w:rsidTr="00357702">
        <w:trPr>
          <w:cantSplit/>
        </w:trPr>
        <w:tc>
          <w:tcPr>
            <w:tcW w:w="8783" w:type="dxa"/>
          </w:tcPr>
          <w:p w14:paraId="26585FCB" w14:textId="19BCEFB2" w:rsidR="00646452" w:rsidRPr="1BEE84A6" w:rsidRDefault="00646452" w:rsidP="00357702">
            <w:pPr>
              <w:pStyle w:val="VCAAbulletlevel2"/>
            </w:pPr>
            <w:r w:rsidRPr="00FE2551">
              <w:t>Conduct interviews with individuals from diverse backgrounds living in Australia</w:t>
            </w:r>
            <w:r>
              <w:t xml:space="preserve"> using the questions you have created</w:t>
            </w:r>
            <w:r w:rsidRPr="00FE2551">
              <w:t xml:space="preserve">. </w:t>
            </w:r>
            <w:r>
              <w:t>Write notes in</w:t>
            </w:r>
            <w:r w:rsidRPr="00FE2551">
              <w:t xml:space="preserve"> </w:t>
            </w:r>
            <w:sdt>
              <w:sdtPr>
                <w:alias w:val="Keywords"/>
                <w:tag w:val=""/>
                <w:id w:val="295874986"/>
                <w:placeholder>
                  <w:docPart w:val="E7C2532671C14CFFA89099673D32EAC9"/>
                </w:placeholder>
                <w:dataBinding w:prefixMappings="xmlns:ns0='http://purl.org/dc/elements/1.1/' xmlns:ns1='http://schemas.openxmlformats.org/package/2006/metadata/core-properties' " w:xpath="/ns1:coreProperties[1]/ns1:keywords[1]" w:storeItemID="{6C3C8BC8-F283-45AE-878A-BAB7291924A1}"/>
                <w:text/>
              </w:sdtPr>
              <w:sdtEndPr/>
              <w:sdtContent>
                <w:r>
                  <w:t>Sinhala</w:t>
                </w:r>
              </w:sdtContent>
            </w:sdt>
            <w:r w:rsidRPr="00FE2551">
              <w:t xml:space="preserve"> </w:t>
            </w:r>
            <w:r>
              <w:t>summarising</w:t>
            </w:r>
            <w:r w:rsidRPr="00FE2551">
              <w:t xml:space="preserve"> how people’s lives in Australia</w:t>
            </w:r>
            <w:r>
              <w:t xml:space="preserve"> may</w:t>
            </w:r>
            <w:r w:rsidRPr="00FE2551">
              <w:t xml:space="preserve"> have shaped their perspectives, </w:t>
            </w:r>
            <w:proofErr w:type="gramStart"/>
            <w:r w:rsidRPr="00FE2551">
              <w:t>experiences</w:t>
            </w:r>
            <w:proofErr w:type="gramEnd"/>
            <w:r w:rsidRPr="00FE2551">
              <w:t xml:space="preserve"> and identities.</w:t>
            </w:r>
          </w:p>
        </w:tc>
      </w:tr>
      <w:tr w:rsidR="00646452" w14:paraId="3AD934EF" w14:textId="77777777" w:rsidTr="00357702">
        <w:trPr>
          <w:cantSplit/>
        </w:trPr>
        <w:tc>
          <w:tcPr>
            <w:tcW w:w="8783" w:type="dxa"/>
          </w:tcPr>
          <w:p w14:paraId="1D82B7FD" w14:textId="31A41056" w:rsidR="00646452" w:rsidRPr="002E4CED" w:rsidRDefault="00646452" w:rsidP="00357702">
            <w:pPr>
              <w:pStyle w:val="VCAAbulletlevel2"/>
            </w:pPr>
            <w:r>
              <w:t>Plan</w:t>
            </w:r>
            <w:r w:rsidRPr="00E113EE">
              <w:t xml:space="preserve"> a report exploring how language and culture encourage the creation of strong relationships, identifying links between </w:t>
            </w:r>
            <w:sdt>
              <w:sdtPr>
                <w:alias w:val="Keywords"/>
                <w:tag w:val=""/>
                <w:id w:val="1519888602"/>
                <w:placeholder>
                  <w:docPart w:val="6B9B9DBF7D124AF79A49DE1CDDDB53A5"/>
                </w:placeholder>
                <w:dataBinding w:prefixMappings="xmlns:ns0='http://purl.org/dc/elements/1.1/' xmlns:ns1='http://schemas.openxmlformats.org/package/2006/metadata/core-properties' " w:xpath="/ns1:coreProperties[1]/ns1:keywords[1]" w:storeItemID="{6C3C8BC8-F283-45AE-878A-BAB7291924A1}"/>
                <w:text/>
              </w:sdtPr>
              <w:sdtEndPr/>
              <w:sdtContent>
                <w:r>
                  <w:t>Sinhala</w:t>
                </w:r>
              </w:sdtContent>
            </w:sdt>
            <w:r w:rsidRPr="00E113EE">
              <w:t>-speaking communities in Australia and around the world.</w:t>
            </w:r>
            <w:r>
              <w:t xml:space="preserve"> Show your work to a partner and</w:t>
            </w:r>
            <w:r w:rsidRPr="00E113EE">
              <w:t xml:space="preserve"> </w:t>
            </w:r>
            <w:r>
              <w:t>use the</w:t>
            </w:r>
            <w:r w:rsidRPr="002E4CED">
              <w:t xml:space="preserve"> </w:t>
            </w:r>
            <w:hyperlink r:id="rId35" w:anchor=":~:text=obstacles%20to%20improvement.-,Ladder%20of%20feedback,-Step%201%20%2D%20involves" w:history="1">
              <w:r w:rsidRPr="002E4CED">
                <w:rPr>
                  <w:rStyle w:val="Hyperlink"/>
                </w:rPr>
                <w:t>ladder of feedback</w:t>
              </w:r>
            </w:hyperlink>
            <w:r w:rsidRPr="002E4CED">
              <w:t xml:space="preserve"> to</w:t>
            </w:r>
            <w:r>
              <w:t xml:space="preserve"> obtain feedback on strengths and areas for improvement in your writing.</w:t>
            </w:r>
          </w:p>
        </w:tc>
      </w:tr>
      <w:tr w:rsidR="00646452" w14:paraId="10F261F3" w14:textId="77777777" w:rsidTr="00357702">
        <w:trPr>
          <w:cantSplit/>
        </w:trPr>
        <w:tc>
          <w:tcPr>
            <w:tcW w:w="8783" w:type="dxa"/>
            <w:shd w:val="clear" w:color="auto" w:fill="D9D9D9" w:themeFill="background1" w:themeFillShade="D9"/>
          </w:tcPr>
          <w:p w14:paraId="39D08E5D" w14:textId="77777777" w:rsidR="00646452" w:rsidRPr="002E4CED" w:rsidRDefault="00646452" w:rsidP="00357702">
            <w:pPr>
              <w:pStyle w:val="VCAAbulletlevel2"/>
              <w:rPr>
                <w:b/>
              </w:rPr>
            </w:pPr>
            <w:r w:rsidRPr="002E4CED">
              <w:rPr>
                <w:b/>
                <w:noProof/>
              </w:rPr>
              <w:drawing>
                <wp:anchor distT="0" distB="0" distL="114300" distR="114300" simplePos="0" relativeHeight="251666432" behindDoc="0" locked="0" layoutInCell="1" allowOverlap="1" wp14:anchorId="1DFD8006" wp14:editId="212524AC">
                  <wp:simplePos x="0" y="0"/>
                  <wp:positionH relativeFrom="column">
                    <wp:posOffset>4839077</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207823299"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2E4CED">
              <w:rPr>
                <w:b/>
              </w:rPr>
              <w:t>Create a presentation explaining how language influences the way you perceive yourself and others with a focus on Australia’s multicultural society and how this impacts your interactions in everyday life.</w:t>
            </w:r>
          </w:p>
        </w:tc>
      </w:tr>
      <w:tr w:rsidR="00646452" w14:paraId="3CBBD003" w14:textId="77777777" w:rsidTr="00357702">
        <w:tc>
          <w:tcPr>
            <w:tcW w:w="8783" w:type="dxa"/>
            <w:tcBorders>
              <w:bottom w:val="single" w:sz="4" w:space="0" w:color="B5E2F1"/>
            </w:tcBorders>
            <w:shd w:val="clear" w:color="auto" w:fill="FFFFFF" w:themeFill="background1"/>
          </w:tcPr>
          <w:p w14:paraId="3DA46ACA" w14:textId="77777777" w:rsidR="00646452" w:rsidRDefault="00646452" w:rsidP="00357702">
            <w:pPr>
              <w:pStyle w:val="VCAAbulletlevel2"/>
              <w:numPr>
                <w:ilvl w:val="0"/>
                <w:numId w:val="0"/>
              </w:numPr>
              <w:ind w:left="360"/>
            </w:pPr>
          </w:p>
          <w:p w14:paraId="67A1941B" w14:textId="77777777" w:rsidR="00646452" w:rsidRDefault="00646452" w:rsidP="00357702">
            <w:pPr>
              <w:pStyle w:val="VCAAbulletlevel2"/>
              <w:numPr>
                <w:ilvl w:val="0"/>
                <w:numId w:val="0"/>
              </w:numPr>
              <w:ind w:left="360"/>
            </w:pPr>
          </w:p>
        </w:tc>
      </w:tr>
      <w:tr w:rsidR="00646452" w14:paraId="4EA063AF" w14:textId="77777777" w:rsidTr="00357702">
        <w:tblPrEx>
          <w:tblBorders>
            <w:left w:val="single" w:sz="4" w:space="0" w:color="auto"/>
            <w:right w:val="single" w:sz="4" w:space="0" w:color="auto"/>
          </w:tblBorders>
        </w:tblPrEx>
        <w:tc>
          <w:tcPr>
            <w:tcW w:w="8783" w:type="dxa"/>
            <w:tcBorders>
              <w:top w:val="single" w:sz="4" w:space="0" w:color="B5E2F1"/>
              <w:left w:val="single" w:sz="4" w:space="0" w:color="B5E2F1"/>
              <w:bottom w:val="single" w:sz="4" w:space="0" w:color="B5E2F1"/>
              <w:right w:val="single" w:sz="4" w:space="0" w:color="B5E2F1"/>
            </w:tcBorders>
            <w:shd w:val="clear" w:color="auto" w:fill="F1FBFE"/>
          </w:tcPr>
          <w:p w14:paraId="0C27D4C4" w14:textId="77777777" w:rsidR="00646452" w:rsidRPr="0094696C" w:rsidRDefault="00646452" w:rsidP="00357702">
            <w:pPr>
              <w:pStyle w:val="Heading2"/>
              <w:rPr>
                <w:b/>
                <w:bCs/>
                <w:color w:val="004EA8"/>
              </w:rPr>
            </w:pPr>
            <w:bookmarkStart w:id="19" w:name="_Toc191460536"/>
            <w:r w:rsidRPr="00B13D9B">
              <w:rPr>
                <w:b/>
                <w:bCs/>
                <w:noProof/>
                <w:color w:val="004EA8"/>
              </w:rPr>
              <w:drawing>
                <wp:anchor distT="0" distB="0" distL="114300" distR="114300" simplePos="0" relativeHeight="251667456" behindDoc="0" locked="0" layoutInCell="1" allowOverlap="1" wp14:anchorId="28FCA0B2" wp14:editId="7EAD87B4">
                  <wp:simplePos x="0" y="0"/>
                  <wp:positionH relativeFrom="column">
                    <wp:posOffset>4625755</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427853803"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19"/>
            <w:r w:rsidRPr="00B13D9B">
              <w:rPr>
                <w:b/>
                <w:bCs/>
                <w:color w:val="004EA8"/>
              </w:rPr>
              <w:t xml:space="preserve"> </w:t>
            </w:r>
          </w:p>
          <w:p w14:paraId="6F1A163A" w14:textId="77777777" w:rsidR="00646452" w:rsidRDefault="00646452" w:rsidP="00357702">
            <w:pPr>
              <w:pStyle w:val="VCAAbulletlevel2"/>
              <w:numPr>
                <w:ilvl w:val="0"/>
                <w:numId w:val="0"/>
              </w:numPr>
              <w:spacing w:line="240" w:lineRule="auto"/>
              <w:rPr>
                <w:b/>
                <w:bCs/>
                <w:color w:val="004EA8"/>
                <w:sz w:val="32"/>
                <w:szCs w:val="32"/>
              </w:rPr>
            </w:pPr>
            <w:r w:rsidRPr="009F023C">
              <w:rPr>
                <w:b/>
                <w:bCs/>
                <w:color w:val="004EA8"/>
                <w:sz w:val="32"/>
                <w:szCs w:val="32"/>
              </w:rPr>
              <w:t>A presentation explaining how language influences the way you perceive yourself and others with a focus on Australia’s multicultural society and how this impacts your interactions in everyday life</w:t>
            </w:r>
            <w:r w:rsidRPr="40C49421">
              <w:rPr>
                <w:b/>
                <w:bCs/>
                <w:color w:val="004EA8"/>
                <w:sz w:val="32"/>
                <w:szCs w:val="32"/>
              </w:rPr>
              <w:t xml:space="preserve">. </w:t>
            </w:r>
          </w:p>
          <w:p w14:paraId="56D3A3A8" w14:textId="77777777" w:rsidR="00646452" w:rsidRDefault="00646452" w:rsidP="00357702">
            <w:pPr>
              <w:pStyle w:val="VCAAbulletlevel2"/>
              <w:numPr>
                <w:ilvl w:val="0"/>
                <w:numId w:val="0"/>
              </w:numPr>
              <w:rPr>
                <w:b/>
                <w:bCs/>
                <w:color w:val="004EA8"/>
                <w:sz w:val="32"/>
                <w:szCs w:val="32"/>
              </w:rPr>
            </w:pPr>
          </w:p>
          <w:p w14:paraId="103A5626" w14:textId="37286F6B" w:rsidR="00646452" w:rsidRDefault="00646452" w:rsidP="00357702">
            <w:pPr>
              <w:pStyle w:val="VCAAbulletlevel2"/>
            </w:pPr>
            <w:r>
              <w:t xml:space="preserve">Watch a video about a person who lives in Australia and speaks </w:t>
            </w:r>
            <w:sdt>
              <w:sdtPr>
                <w:alias w:val="Keywords"/>
                <w:tag w:val=""/>
                <w:id w:val="-563867975"/>
                <w:placeholder>
                  <w:docPart w:val="4C3033D63C234BAC9724C6A2F1220DB4"/>
                </w:placeholder>
                <w:dataBinding w:prefixMappings="xmlns:ns0='http://purl.org/dc/elements/1.1/' xmlns:ns1='http://schemas.openxmlformats.org/package/2006/metadata/core-properties' " w:xpath="/ns1:coreProperties[1]/ns1:keywords[1]" w:storeItemID="{6C3C8BC8-F283-45AE-878A-BAB7291924A1}"/>
                <w:text/>
              </w:sdtPr>
              <w:sdtEndPr/>
              <w:sdtContent>
                <w:r>
                  <w:t>Sinhala</w:t>
                </w:r>
              </w:sdtContent>
            </w:sdt>
            <w:r>
              <w:t xml:space="preserve"> and </w:t>
            </w:r>
            <w:r w:rsidRPr="00990040">
              <w:t>how their identity is impacted by their languages and cultures.</w:t>
            </w:r>
            <w:r>
              <w:t xml:space="preserve"> Write notes about your thoughts, observations and questions from the video and discuss these in small groups.</w:t>
            </w:r>
          </w:p>
          <w:p w14:paraId="2907BBC9" w14:textId="77777777" w:rsidR="00646452" w:rsidRDefault="00646452" w:rsidP="00357702">
            <w:pPr>
              <w:pStyle w:val="VCAAbulletlevel2"/>
              <w:numPr>
                <w:ilvl w:val="0"/>
                <w:numId w:val="0"/>
              </w:numPr>
              <w:spacing w:after="0"/>
              <w:ind w:left="360"/>
            </w:pPr>
          </w:p>
          <w:p w14:paraId="28BBC88A" w14:textId="2B9EC301" w:rsidR="00646452" w:rsidRPr="00A76523" w:rsidRDefault="00646452" w:rsidP="00357702">
            <w:pPr>
              <w:pStyle w:val="VCAAbulletlevel2"/>
            </w:pPr>
            <w:r>
              <w:t xml:space="preserve">Reflect on your own connections to different languages and cultures, and how they have influenced your interactions with others. Summarise your reflections using key words or </w:t>
            </w:r>
            <w:r>
              <w:lastRenderedPageBreak/>
              <w:t>dot-points</w:t>
            </w:r>
            <w:r w:rsidRPr="003A0EB1">
              <w:t xml:space="preserve"> </w:t>
            </w:r>
            <w:r>
              <w:t xml:space="preserve">in </w:t>
            </w:r>
            <w:sdt>
              <w:sdtPr>
                <w:alias w:val="Keywords"/>
                <w:tag w:val=""/>
                <w:id w:val="-1566792794"/>
                <w:placeholder>
                  <w:docPart w:val="0996BC7BAC3E40CBA4461B259D9EEE8F"/>
                </w:placeholder>
                <w:dataBinding w:prefixMappings="xmlns:ns0='http://purl.org/dc/elements/1.1/' xmlns:ns1='http://schemas.openxmlformats.org/package/2006/metadata/core-properties' " w:xpath="/ns1:coreProperties[1]/ns1:keywords[1]" w:storeItemID="{6C3C8BC8-F283-45AE-878A-BAB7291924A1}"/>
                <w:text/>
              </w:sdtPr>
              <w:sdtEndPr/>
              <w:sdtContent>
                <w:r>
                  <w:t>Sinhala</w:t>
                </w:r>
              </w:sdtContent>
            </w:sdt>
            <w:r>
              <w:t>, and then participate in a ‘Think, pair, share’ activity.</w:t>
            </w:r>
            <w:r>
              <w:br/>
            </w:r>
          </w:p>
          <w:p w14:paraId="47092AA7" w14:textId="77777777" w:rsidR="00646452" w:rsidRDefault="00646452" w:rsidP="00357702">
            <w:pPr>
              <w:pStyle w:val="VCAAbulletlevel2"/>
            </w:pPr>
            <w:r>
              <w:t>Write a short paragraph, diary entry, or personal reflection about how understanding different cultures has impacted the way you interact with others, making connections to the ideas from and discussions with your peers, and with information from the video.</w:t>
            </w:r>
            <w:r>
              <w:br/>
            </w:r>
          </w:p>
          <w:p w14:paraId="45B61E50" w14:textId="77777777" w:rsidR="00646452" w:rsidRDefault="00646452" w:rsidP="00357702">
            <w:pPr>
              <w:pStyle w:val="VCAAbulletlevel2"/>
            </w:pPr>
            <w:r>
              <w:t>As a class, brainstorm what multiculturalism means and how it may be demonstrated in different areas of Australian society. Collate the ideas on a word cloud to be displayed in the classroom.</w:t>
            </w:r>
          </w:p>
          <w:p w14:paraId="76B5AE23" w14:textId="77777777" w:rsidR="00646452" w:rsidRDefault="00646452" w:rsidP="00357702">
            <w:pPr>
              <w:pStyle w:val="VCAAbulletlevel2"/>
              <w:numPr>
                <w:ilvl w:val="0"/>
                <w:numId w:val="0"/>
              </w:numPr>
              <w:ind w:left="360"/>
            </w:pPr>
          </w:p>
          <w:p w14:paraId="32E67511" w14:textId="685868D0" w:rsidR="00646452" w:rsidRDefault="00646452" w:rsidP="00357702">
            <w:pPr>
              <w:pStyle w:val="VCAAbulletlevel2"/>
            </w:pPr>
            <w:r>
              <w:t xml:space="preserve">Discuss the positive aspects and the challenges surrounding multiculturalism in Australia and the impacts they may have on interactions for people living in Australia, including the </w:t>
            </w:r>
            <w:sdt>
              <w:sdtPr>
                <w:alias w:val="Keywords"/>
                <w:tag w:val=""/>
                <w:id w:val="1556268663"/>
                <w:placeholder>
                  <w:docPart w:val="9E0E2FE7E9754EACB6F02C394AA8411D"/>
                </w:placeholder>
                <w:dataBinding w:prefixMappings="xmlns:ns0='http://purl.org/dc/elements/1.1/' xmlns:ns1='http://schemas.openxmlformats.org/package/2006/metadata/core-properties' " w:xpath="/ns1:coreProperties[1]/ns1:keywords[1]" w:storeItemID="{6C3C8BC8-F283-45AE-878A-BAB7291924A1}"/>
                <w:text/>
              </w:sdtPr>
              <w:sdtEndPr/>
              <w:sdtContent>
                <w:r>
                  <w:t>Sinhala</w:t>
                </w:r>
              </w:sdtContent>
            </w:sdt>
            <w:r>
              <w:t>-speaking community.</w:t>
            </w:r>
          </w:p>
          <w:p w14:paraId="4E25ECDC" w14:textId="77777777" w:rsidR="00646452" w:rsidRDefault="00646452" w:rsidP="00357702">
            <w:pPr>
              <w:pStyle w:val="VCAAbulletlevel2"/>
              <w:numPr>
                <w:ilvl w:val="0"/>
                <w:numId w:val="0"/>
              </w:numPr>
              <w:ind w:left="360"/>
            </w:pPr>
          </w:p>
          <w:p w14:paraId="1FFC8C0A" w14:textId="77777777" w:rsidR="00646452" w:rsidRPr="00A76523" w:rsidRDefault="00646452" w:rsidP="00357702">
            <w:pPr>
              <w:pStyle w:val="VCAAbulletlevel2"/>
            </w:pPr>
            <w:r>
              <w:t xml:space="preserve">Brainstorm a list of questions about the impacts of culture in everyday interactions. Work in small groups to research answers to your group’s </w:t>
            </w:r>
            <w:proofErr w:type="gramStart"/>
            <w:r>
              <w:t>questions, and</w:t>
            </w:r>
            <w:proofErr w:type="gramEnd"/>
            <w:r>
              <w:t xml:space="preserve"> consider the different ways cultural awareness can be improved. Use a </w:t>
            </w:r>
            <w:hyperlink r:id="rId36" w:anchor=":~:text=important%20nor%20unimportant.-,Fishbone%20diagram,-Purpose%3A%0ATo" w:history="1">
              <w:r w:rsidRPr="00AA309A">
                <w:rPr>
                  <w:rStyle w:val="Hyperlink"/>
                </w:rPr>
                <w:t>fishbone diagram</w:t>
              </w:r>
            </w:hyperlink>
            <w:r>
              <w:t xml:space="preserve"> to help guide your research, and then share your research with the group.</w:t>
            </w:r>
            <w:r>
              <w:br/>
            </w:r>
          </w:p>
          <w:p w14:paraId="3695267D" w14:textId="77777777" w:rsidR="00646452" w:rsidRPr="00A76523" w:rsidRDefault="00646452" w:rsidP="00357702">
            <w:pPr>
              <w:pStyle w:val="VCAAbulletlevel2"/>
            </w:pPr>
            <w:r>
              <w:t>Compile your research into appropriate subheadings and use the information to draft a speech about how language and culture influence the ways we interact with others, and introduce strategies to raise cultural awareness in everyday interactions</w:t>
            </w:r>
            <w:r>
              <w:br/>
            </w:r>
          </w:p>
          <w:p w14:paraId="12F24E7F" w14:textId="77777777" w:rsidR="00646452" w:rsidRDefault="00646452" w:rsidP="00357702">
            <w:pPr>
              <w:pStyle w:val="VCAAbulletlevel2"/>
              <w:spacing w:after="0"/>
            </w:pPr>
            <w:r>
              <w:t xml:space="preserve">Share your draft with members of your research group and use the </w:t>
            </w:r>
            <w:hyperlink r:id="rId37" w:anchor=":~:text=they%20can%20use.-,Traffic%20lights,-Green%20%2D%20shows%20the">
              <w:r w:rsidRPr="24192DA6">
                <w:rPr>
                  <w:rStyle w:val="Hyperlink"/>
                </w:rPr>
                <w:t>‘traffic light’</w:t>
              </w:r>
            </w:hyperlink>
            <w:r>
              <w:t xml:space="preserve"> feedback model to provide and receive strengths and areas of improvement for your speech.</w:t>
            </w:r>
          </w:p>
          <w:p w14:paraId="74BA23BE" w14:textId="77777777" w:rsidR="00646452" w:rsidRDefault="00646452" w:rsidP="00357702">
            <w:pPr>
              <w:pStyle w:val="VCAAbulletlevel2"/>
              <w:numPr>
                <w:ilvl w:val="0"/>
                <w:numId w:val="0"/>
              </w:numPr>
              <w:spacing w:after="0"/>
              <w:ind w:left="360"/>
            </w:pPr>
          </w:p>
          <w:p w14:paraId="23FA266A" w14:textId="77777777" w:rsidR="00646452" w:rsidRPr="0066155E" w:rsidRDefault="00646452" w:rsidP="00357702">
            <w:pPr>
              <w:pStyle w:val="VCAAbulletlevel2"/>
              <w:spacing w:after="0"/>
            </w:pPr>
            <w:r>
              <w:t>Record your speech and present it to the class. View and listen to your peers’ speeches and write down a strategy that you can use to help develop your own or others’ cultural awareness in the future.</w:t>
            </w:r>
          </w:p>
        </w:tc>
      </w:tr>
    </w:tbl>
    <w:p w14:paraId="7A1D0CBC" w14:textId="77777777" w:rsidR="00646452" w:rsidRDefault="00646452" w:rsidP="00646452">
      <w:pPr>
        <w:pStyle w:val="Figures"/>
        <w:jc w:val="left"/>
        <w:rPr>
          <w:lang w:val="en-AU"/>
        </w:rPr>
      </w:pPr>
    </w:p>
    <w:p w14:paraId="7A2702F3" w14:textId="77777777" w:rsidR="00646452" w:rsidRDefault="00646452" w:rsidP="00646452"/>
    <w:p w14:paraId="45A9144C" w14:textId="77777777" w:rsidR="00646452" w:rsidRDefault="00646452" w:rsidP="00646452">
      <w:pPr>
        <w:pStyle w:val="Figures"/>
        <w:jc w:val="left"/>
        <w:rPr>
          <w:lang w:val="en-AU"/>
        </w:rPr>
      </w:pPr>
    </w:p>
    <w:p w14:paraId="027C705E" w14:textId="77777777" w:rsidR="00646452" w:rsidRDefault="00646452" w:rsidP="00646452">
      <w:pPr>
        <w:pStyle w:val="Figures"/>
        <w:jc w:val="left"/>
        <w:rPr>
          <w:lang w:val="en-AU"/>
        </w:rPr>
      </w:pPr>
    </w:p>
    <w:p w14:paraId="7AEF87EF" w14:textId="77777777" w:rsidR="00646452" w:rsidRDefault="00646452" w:rsidP="00646452">
      <w:pPr>
        <w:pStyle w:val="Figures"/>
        <w:jc w:val="left"/>
        <w:rPr>
          <w:lang w:val="en-AU"/>
        </w:rPr>
      </w:pPr>
    </w:p>
    <w:p w14:paraId="523EC819" w14:textId="77777777" w:rsidR="00646452" w:rsidRDefault="00646452" w:rsidP="00646452">
      <w:pPr>
        <w:pStyle w:val="Figures"/>
        <w:jc w:val="left"/>
        <w:rPr>
          <w:lang w:val="en-AU"/>
        </w:rPr>
      </w:pPr>
    </w:p>
    <w:p w14:paraId="4D8F439E" w14:textId="77777777" w:rsidR="00646452" w:rsidRDefault="00646452" w:rsidP="00646452">
      <w:pPr>
        <w:pStyle w:val="Figures"/>
        <w:jc w:val="left"/>
        <w:rPr>
          <w:lang w:val="en-AU"/>
        </w:rPr>
      </w:pPr>
    </w:p>
    <w:p w14:paraId="0C21EAC1" w14:textId="77777777" w:rsidR="00646452" w:rsidRDefault="00646452" w:rsidP="00646452">
      <w:pPr>
        <w:pStyle w:val="Figures"/>
        <w:jc w:val="left"/>
        <w:rPr>
          <w:lang w:val="en-AU"/>
        </w:rPr>
      </w:pPr>
    </w:p>
    <w:p w14:paraId="0C37A63D" w14:textId="77777777" w:rsidR="00646452" w:rsidRDefault="00646452" w:rsidP="00646452">
      <w:pPr>
        <w:pStyle w:val="Figures"/>
        <w:jc w:val="left"/>
        <w:rPr>
          <w:lang w:val="en-AU"/>
        </w:rPr>
      </w:pPr>
    </w:p>
    <w:p w14:paraId="4DF12782" w14:textId="77777777" w:rsidR="00646452" w:rsidRDefault="00646452" w:rsidP="00646452">
      <w:pPr>
        <w:pStyle w:val="Figures"/>
        <w:jc w:val="left"/>
        <w:rPr>
          <w:lang w:val="en-AU"/>
        </w:rPr>
        <w:sectPr w:rsidR="00646452" w:rsidSect="00646452">
          <w:headerReference w:type="default" r:id="rId38"/>
          <w:footerReference w:type="default" r:id="rId39"/>
          <w:headerReference w:type="first" r:id="rId40"/>
          <w:footerReference w:type="first" r:id="rId41"/>
          <w:pgSz w:w="11907" w:h="16840" w:code="9"/>
          <w:pgMar w:top="1430" w:right="1134" w:bottom="993" w:left="1985" w:header="392" w:footer="273" w:gutter="0"/>
          <w:pgNumType w:start="1"/>
          <w:cols w:space="708"/>
          <w:docGrid w:linePitch="360"/>
        </w:sectPr>
      </w:pPr>
    </w:p>
    <w:p w14:paraId="37858CA8" w14:textId="77777777" w:rsidR="00646452" w:rsidRPr="00B13D9B" w:rsidRDefault="00646452" w:rsidP="00646452">
      <w:pPr>
        <w:pStyle w:val="Heading3"/>
      </w:pPr>
      <w:bookmarkStart w:id="20" w:name="_Toc191460537"/>
      <w:bookmarkStart w:id="21" w:name="_Hlk179272074"/>
      <w:r w:rsidRPr="00B13D9B">
        <w:lastRenderedPageBreak/>
        <w:t>Unit 2</w:t>
      </w:r>
      <w:bookmarkEnd w:id="20"/>
    </w:p>
    <w:p w14:paraId="1971C820" w14:textId="77777777" w:rsidR="00646452" w:rsidRDefault="00646452" w:rsidP="00646452">
      <w:pPr>
        <w:pStyle w:val="Heading4"/>
      </w:pPr>
      <w:r w:rsidRPr="008C6AA2">
        <w:t>Unit 2</w:t>
      </w:r>
      <w:r>
        <w:t xml:space="preserve"> </w:t>
      </w:r>
      <w:r w:rsidRPr="008C6AA2">
        <w:t>- Area of Study 1</w:t>
      </w:r>
    </w:p>
    <w:tbl>
      <w:tblPr>
        <w:tblStyle w:val="TableGrid"/>
        <w:tblW w:w="8647" w:type="dxa"/>
        <w:tblInd w:w="-5" w:type="dxa"/>
        <w:tblLook w:val="04A0" w:firstRow="1" w:lastRow="0" w:firstColumn="1" w:lastColumn="0" w:noHBand="0" w:noVBand="1"/>
      </w:tblPr>
      <w:tblGrid>
        <w:gridCol w:w="2161"/>
        <w:gridCol w:w="2162"/>
        <w:gridCol w:w="2162"/>
        <w:gridCol w:w="2162"/>
      </w:tblGrid>
      <w:tr w:rsidR="00646452" w:rsidRPr="00F040C4" w14:paraId="6A5D73DA" w14:textId="77777777" w:rsidTr="00357702">
        <w:trPr>
          <w:trHeight w:val="274"/>
        </w:trPr>
        <w:tc>
          <w:tcPr>
            <w:tcW w:w="2161" w:type="dxa"/>
            <w:shd w:val="clear" w:color="auto" w:fill="0F7EB4"/>
          </w:tcPr>
          <w:p w14:paraId="3D1724DA" w14:textId="77777777" w:rsidR="00646452" w:rsidRPr="00F040C4" w:rsidRDefault="00646452" w:rsidP="00357702">
            <w:pPr>
              <w:pStyle w:val="VCAAtablecondensedheading"/>
              <w:rPr>
                <w:b w:val="0"/>
              </w:rPr>
            </w:pPr>
            <w:r w:rsidRPr="00F040C4">
              <w:t xml:space="preserve">Concept </w:t>
            </w:r>
          </w:p>
        </w:tc>
        <w:tc>
          <w:tcPr>
            <w:tcW w:w="2162" w:type="dxa"/>
            <w:shd w:val="clear" w:color="auto" w:fill="0F7EB4"/>
          </w:tcPr>
          <w:p w14:paraId="3BEDA5FF" w14:textId="77777777" w:rsidR="00646452" w:rsidRPr="00F040C4" w:rsidRDefault="00646452" w:rsidP="00357702">
            <w:pPr>
              <w:pStyle w:val="VCAAtablecondensedheading"/>
              <w:rPr>
                <w:b w:val="0"/>
              </w:rPr>
            </w:pPr>
            <w:r w:rsidRPr="00F040C4">
              <w:t>Perspective</w:t>
            </w:r>
          </w:p>
        </w:tc>
        <w:tc>
          <w:tcPr>
            <w:tcW w:w="2162" w:type="dxa"/>
            <w:shd w:val="clear" w:color="auto" w:fill="0F7EB4"/>
          </w:tcPr>
          <w:p w14:paraId="27060992" w14:textId="77777777" w:rsidR="00646452" w:rsidRPr="00F040C4" w:rsidRDefault="00646452" w:rsidP="00357702">
            <w:pPr>
              <w:pStyle w:val="VCAAtablecondensedheading"/>
              <w:rPr>
                <w:b w:val="0"/>
              </w:rPr>
            </w:pPr>
            <w:r w:rsidRPr="00F040C4">
              <w:t>Topic</w:t>
            </w:r>
          </w:p>
        </w:tc>
        <w:tc>
          <w:tcPr>
            <w:tcW w:w="2162" w:type="dxa"/>
            <w:shd w:val="clear" w:color="auto" w:fill="0F7EB4"/>
          </w:tcPr>
          <w:p w14:paraId="2DA9E907" w14:textId="77777777" w:rsidR="00646452" w:rsidRPr="00F040C4" w:rsidRDefault="00646452" w:rsidP="00357702">
            <w:pPr>
              <w:pStyle w:val="VCAAtablecondensedheading"/>
              <w:rPr>
                <w:b w:val="0"/>
              </w:rPr>
            </w:pPr>
            <w:r w:rsidRPr="00F040C4">
              <w:t>Subtopic</w:t>
            </w:r>
          </w:p>
        </w:tc>
      </w:tr>
      <w:tr w:rsidR="00646452" w:rsidRPr="00F040C4" w14:paraId="1AAE7431" w14:textId="77777777" w:rsidTr="00357702">
        <w:trPr>
          <w:trHeight w:val="961"/>
        </w:trPr>
        <w:tc>
          <w:tcPr>
            <w:tcW w:w="2161" w:type="dxa"/>
          </w:tcPr>
          <w:p w14:paraId="1E3268E2" w14:textId="77777777" w:rsidR="00646452" w:rsidRPr="0094696C" w:rsidRDefault="00646452" w:rsidP="00357702">
            <w:pPr>
              <w:pStyle w:val="VCAAbody"/>
              <w:jc w:val="center"/>
            </w:pPr>
          </w:p>
          <w:p w14:paraId="0EEE7527" w14:textId="77777777" w:rsidR="00646452" w:rsidRPr="0094696C" w:rsidRDefault="00646452" w:rsidP="00357702">
            <w:pPr>
              <w:pStyle w:val="VCAAbody"/>
              <w:jc w:val="center"/>
            </w:pPr>
            <w:r w:rsidRPr="0094696C">
              <w:t>Legacy</w:t>
            </w:r>
            <w:r w:rsidRPr="0094696C">
              <w:br/>
            </w:r>
          </w:p>
        </w:tc>
        <w:tc>
          <w:tcPr>
            <w:tcW w:w="2162" w:type="dxa"/>
            <w:vAlign w:val="center"/>
          </w:tcPr>
          <w:p w14:paraId="6D1124D8" w14:textId="77777777" w:rsidR="00646452" w:rsidRPr="0094696C" w:rsidRDefault="00646452" w:rsidP="00357702">
            <w:pPr>
              <w:pStyle w:val="VCAAbody"/>
              <w:jc w:val="center"/>
            </w:pPr>
            <w:r w:rsidRPr="0094696C">
              <w:t>Personal</w:t>
            </w:r>
          </w:p>
        </w:tc>
        <w:tc>
          <w:tcPr>
            <w:tcW w:w="2162" w:type="dxa"/>
            <w:vAlign w:val="center"/>
          </w:tcPr>
          <w:p w14:paraId="45BF5DD7" w14:textId="77777777" w:rsidR="00646452" w:rsidRPr="0094696C" w:rsidRDefault="00646452" w:rsidP="00357702">
            <w:pPr>
              <w:pStyle w:val="VCAAbody"/>
              <w:jc w:val="center"/>
            </w:pPr>
            <w:r w:rsidRPr="005A0EDD">
              <w:t>Innovation</w:t>
            </w:r>
          </w:p>
        </w:tc>
        <w:tc>
          <w:tcPr>
            <w:tcW w:w="2162" w:type="dxa"/>
            <w:vAlign w:val="center"/>
          </w:tcPr>
          <w:p w14:paraId="597FE62F" w14:textId="77777777" w:rsidR="00646452" w:rsidRPr="0094696C" w:rsidRDefault="00646452" w:rsidP="00357702">
            <w:pPr>
              <w:pStyle w:val="VCAAbody"/>
              <w:jc w:val="center"/>
            </w:pPr>
            <w:r w:rsidRPr="005A0EDD">
              <w:t>Innovations I can’t live without</w:t>
            </w:r>
          </w:p>
        </w:tc>
      </w:tr>
    </w:tbl>
    <w:p w14:paraId="31AC2A7B" w14:textId="77777777" w:rsidR="00646452" w:rsidRPr="00B13D9B" w:rsidRDefault="00646452" w:rsidP="00646452">
      <w:pPr>
        <w:pStyle w:val="Heading2"/>
        <w:rPr>
          <w:sz w:val="28"/>
        </w:rPr>
      </w:pPr>
      <w:bookmarkStart w:id="22" w:name="_Toc191460538"/>
      <w:r w:rsidRPr="00633101">
        <w:rPr>
          <w:sz w:val="28"/>
        </w:rPr>
        <w:t xml:space="preserve">Outcome </w:t>
      </w:r>
      <w:r>
        <w:rPr>
          <w:sz w:val="28"/>
        </w:rPr>
        <w:t>1</w:t>
      </w:r>
      <w:bookmarkEnd w:id="22"/>
      <w:r w:rsidRPr="00B13D9B">
        <w:rPr>
          <w:sz w:val="28"/>
        </w:rPr>
        <w:tab/>
      </w:r>
    </w:p>
    <w:p w14:paraId="34E690BE" w14:textId="4E2168E6" w:rsidR="00646452" w:rsidRPr="00FD4DAA" w:rsidRDefault="00646452" w:rsidP="00646452">
      <w:pPr>
        <w:pStyle w:val="VCAAbody"/>
        <w:rPr>
          <w:shd w:val="clear" w:color="auto" w:fill="FFFFFF"/>
        </w:rPr>
      </w:pPr>
      <w:r w:rsidRPr="00FD4DAA">
        <w:rPr>
          <w:shd w:val="clear" w:color="auto" w:fill="FFFFFF"/>
        </w:rPr>
        <w:t xml:space="preserve">On completion of this unit the student will engage with the ideas, opinions and/or information raised in a listening text in </w:t>
      </w:r>
      <w:sdt>
        <w:sdtPr>
          <w:rPr>
            <w:shd w:val="clear" w:color="auto" w:fill="FFFFFF"/>
          </w:rPr>
          <w:alias w:val="Keywords"/>
          <w:tag w:val=""/>
          <w:id w:val="765665193"/>
          <w:placeholder>
            <w:docPart w:val="146AE677947D4CE7827DC25F55F29334"/>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Sinhala</w:t>
          </w:r>
        </w:sdtContent>
      </w:sdt>
      <w:r w:rsidRPr="00FD4DAA">
        <w:rPr>
          <w:shd w:val="clear" w:color="auto" w:fill="FFFFFF"/>
        </w:rPr>
        <w:t xml:space="preserve"> and develop the exchange through an extended response in writing in </w:t>
      </w:r>
      <w:sdt>
        <w:sdtPr>
          <w:rPr>
            <w:shd w:val="clear" w:color="auto" w:fill="FFFFFF"/>
          </w:rPr>
          <w:alias w:val="Keywords"/>
          <w:tag w:val=""/>
          <w:id w:val="-620232834"/>
          <w:placeholder>
            <w:docPart w:val="631A2AAC47AE480E8AE0795D8C33B0C2"/>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Sinhala</w:t>
          </w:r>
        </w:sdtContent>
      </w:sdt>
      <w:r w:rsidRPr="00FD4DAA">
        <w:rPr>
          <w:shd w:val="clear" w:color="auto" w:fill="FFFFFF"/>
        </w:rPr>
        <w:t xml:space="preserve">. </w:t>
      </w:r>
    </w:p>
    <w:p w14:paraId="0C4B9D9F" w14:textId="77777777" w:rsidR="00646452" w:rsidRPr="00753F1C" w:rsidRDefault="00646452" w:rsidP="00646452">
      <w:pPr>
        <w:pStyle w:val="Heading2"/>
        <w:rPr>
          <w:sz w:val="24"/>
          <w:szCs w:val="24"/>
        </w:rPr>
      </w:pPr>
      <w:bookmarkStart w:id="23" w:name="_Toc191460539"/>
      <w:r w:rsidRPr="00633101">
        <w:rPr>
          <w:sz w:val="24"/>
          <w:szCs w:val="24"/>
        </w:rPr>
        <w:t>Examples of learning activities</w:t>
      </w:r>
      <w:bookmarkEnd w:id="23"/>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646452" w14:paraId="0116A10D" w14:textId="77777777" w:rsidTr="00357702">
        <w:trPr>
          <w:cantSplit/>
        </w:trPr>
        <w:tc>
          <w:tcPr>
            <w:tcW w:w="8783" w:type="dxa"/>
          </w:tcPr>
          <w:p w14:paraId="4BEA9302" w14:textId="1E6E65AC" w:rsidR="00646452" w:rsidRPr="00F66F92" w:rsidRDefault="00646452" w:rsidP="00357702">
            <w:pPr>
              <w:pStyle w:val="VCAAbulletlevel2"/>
              <w:spacing w:after="0"/>
            </w:pPr>
            <w:r>
              <w:t>C</w:t>
            </w:r>
            <w:r w:rsidRPr="00530117">
              <w:t xml:space="preserve">reate a list of innovations you cannot live without. </w:t>
            </w:r>
            <w:r>
              <w:t>P</w:t>
            </w:r>
            <w:r w:rsidRPr="00530117">
              <w:t xml:space="preserve">resent your top </w:t>
            </w:r>
            <w:r>
              <w:t>3</w:t>
            </w:r>
            <w:r w:rsidRPr="00530117">
              <w:t xml:space="preserve"> innovations</w:t>
            </w:r>
            <w:r>
              <w:t xml:space="preserve"> in </w:t>
            </w:r>
            <w:sdt>
              <w:sdtPr>
                <w:alias w:val="Keywords"/>
                <w:tag w:val=""/>
                <w:id w:val="1880509705"/>
                <w:placeholder>
                  <w:docPart w:val="0FDF8B6E67A54FE1B82CEAFFBA769D50"/>
                </w:placeholder>
                <w:dataBinding w:prefixMappings="xmlns:ns0='http://purl.org/dc/elements/1.1/' xmlns:ns1='http://schemas.openxmlformats.org/package/2006/metadata/core-properties' " w:xpath="/ns1:coreProperties[1]/ns1:keywords[1]" w:storeItemID="{6C3C8BC8-F283-45AE-878A-BAB7291924A1}"/>
                <w:text/>
              </w:sdtPr>
              <w:sdtEndPr/>
              <w:sdtContent>
                <w:r>
                  <w:t>Sinhala</w:t>
                </w:r>
              </w:sdtContent>
            </w:sdt>
            <w:r w:rsidRPr="00530117">
              <w:t xml:space="preserve"> and explain</w:t>
            </w:r>
            <w:r>
              <w:t xml:space="preserve"> why</w:t>
            </w:r>
            <w:r w:rsidRPr="00530117">
              <w:t xml:space="preserve"> they are essential to your life.</w:t>
            </w:r>
          </w:p>
        </w:tc>
      </w:tr>
      <w:tr w:rsidR="00646452" w14:paraId="4AC04C4B" w14:textId="77777777" w:rsidTr="00357702">
        <w:trPr>
          <w:cantSplit/>
        </w:trPr>
        <w:tc>
          <w:tcPr>
            <w:tcW w:w="8783" w:type="dxa"/>
          </w:tcPr>
          <w:p w14:paraId="5C2D23B9" w14:textId="7059DA46" w:rsidR="00646452" w:rsidRPr="00F66F92" w:rsidRDefault="00646452" w:rsidP="00357702">
            <w:pPr>
              <w:pStyle w:val="VCAAbulletlevel2"/>
            </w:pPr>
            <w:r>
              <w:t xml:space="preserve">Brainstorm key vocabulary then, in pairs, play a dictionary game, competing against other pairs to be first to find the target words in </w:t>
            </w:r>
            <w:sdt>
              <w:sdtPr>
                <w:alias w:val="Keywords"/>
                <w:tag w:val=""/>
                <w:id w:val="-1365741645"/>
                <w:placeholder>
                  <w:docPart w:val="0A9504A53D6A4732A0314687D4071A40"/>
                </w:placeholder>
                <w:dataBinding w:prefixMappings="xmlns:ns0='http://purl.org/dc/elements/1.1/' xmlns:ns1='http://schemas.openxmlformats.org/package/2006/metadata/core-properties' " w:xpath="/ns1:coreProperties[1]/ns1:keywords[1]" w:storeItemID="{6C3C8BC8-F283-45AE-878A-BAB7291924A1}"/>
                <w:text/>
              </w:sdtPr>
              <w:sdtEndPr/>
              <w:sdtContent>
                <w:r>
                  <w:t>Sinhala</w:t>
                </w:r>
              </w:sdtContent>
            </w:sdt>
            <w:r>
              <w:t>. Discuss why some words may not feature in your print dictionary. Learn and revise the words using an online revision tool.</w:t>
            </w:r>
          </w:p>
        </w:tc>
      </w:tr>
      <w:tr w:rsidR="00646452" w14:paraId="6665C13A" w14:textId="77777777" w:rsidTr="00357702">
        <w:trPr>
          <w:cantSplit/>
        </w:trPr>
        <w:tc>
          <w:tcPr>
            <w:tcW w:w="8783" w:type="dxa"/>
          </w:tcPr>
          <w:p w14:paraId="4E3BC79D" w14:textId="2232662B" w:rsidR="00646452" w:rsidRPr="00F66F92" w:rsidRDefault="00646452" w:rsidP="00357702">
            <w:pPr>
              <w:pStyle w:val="VCAAbulletlevel2"/>
              <w:spacing w:after="0"/>
            </w:pPr>
            <w:r w:rsidRPr="00530117">
              <w:t xml:space="preserve">Watch </w:t>
            </w:r>
            <w:r>
              <w:t>online</w:t>
            </w:r>
            <w:r w:rsidRPr="00530117">
              <w:t xml:space="preserve"> videos in </w:t>
            </w:r>
            <w:sdt>
              <w:sdtPr>
                <w:alias w:val="Keywords"/>
                <w:tag w:val=""/>
                <w:id w:val="-1080907557"/>
                <w:placeholder>
                  <w:docPart w:val="68B1F14ADEEB4186A973B9ADA96766F8"/>
                </w:placeholder>
                <w:dataBinding w:prefixMappings="xmlns:ns0='http://purl.org/dc/elements/1.1/' xmlns:ns1='http://schemas.openxmlformats.org/package/2006/metadata/core-properties' " w:xpath="/ns1:coreProperties[1]/ns1:keywords[1]" w:storeItemID="{6C3C8BC8-F283-45AE-878A-BAB7291924A1}"/>
                <w:text/>
              </w:sdtPr>
              <w:sdtEndPr/>
              <w:sdtContent>
                <w:r>
                  <w:t>Sinhala</w:t>
                </w:r>
              </w:sdtContent>
            </w:sdt>
            <w:r w:rsidRPr="00530117">
              <w:t xml:space="preserve"> </w:t>
            </w:r>
            <w:r>
              <w:t xml:space="preserve">that </w:t>
            </w:r>
            <w:r w:rsidRPr="00530117">
              <w:t>focus on innovation and its role in shaping the future. Discuss</w:t>
            </w:r>
            <w:r>
              <w:t xml:space="preserve"> and</w:t>
            </w:r>
            <w:r w:rsidRPr="00530117">
              <w:t xml:space="preserve"> share your key takeaways and express your thoughts on the presented ideas.</w:t>
            </w:r>
          </w:p>
        </w:tc>
      </w:tr>
      <w:tr w:rsidR="00646452" w14:paraId="2C10C297" w14:textId="77777777" w:rsidTr="00357702">
        <w:trPr>
          <w:cantSplit/>
        </w:trPr>
        <w:tc>
          <w:tcPr>
            <w:tcW w:w="8783" w:type="dxa"/>
          </w:tcPr>
          <w:p w14:paraId="68B2BD30" w14:textId="752BCC2B" w:rsidR="00646452" w:rsidRPr="00F66F92" w:rsidRDefault="00646452" w:rsidP="00357702">
            <w:pPr>
              <w:pStyle w:val="VCAAbulletlevel2"/>
              <w:spacing w:after="0"/>
            </w:pPr>
            <w:r w:rsidRPr="00530117">
              <w:t>Create a timeline of significant innovations throughout history</w:t>
            </w:r>
            <w:r w:rsidRPr="00C873EB">
              <w:t xml:space="preserve"> </w:t>
            </w:r>
            <w:r w:rsidRPr="00530117">
              <w:t xml:space="preserve">in </w:t>
            </w:r>
            <w:sdt>
              <w:sdtPr>
                <w:alias w:val="Keywords"/>
                <w:tag w:val=""/>
                <w:id w:val="380210614"/>
                <w:placeholder>
                  <w:docPart w:val="E782C82E88CE4FDAA15655CC93B4331D"/>
                </w:placeholder>
                <w:dataBinding w:prefixMappings="xmlns:ns0='http://purl.org/dc/elements/1.1/' xmlns:ns1='http://schemas.openxmlformats.org/package/2006/metadata/core-properties' " w:xpath="/ns1:coreProperties[1]/ns1:keywords[1]" w:storeItemID="{6C3C8BC8-F283-45AE-878A-BAB7291924A1}"/>
                <w:text/>
              </w:sdtPr>
              <w:sdtEndPr/>
              <w:sdtContent>
                <w:r>
                  <w:t>Sinhala</w:t>
                </w:r>
              </w:sdtContent>
            </w:sdt>
            <w:r w:rsidRPr="00530117">
              <w:t xml:space="preserve">. Share your </w:t>
            </w:r>
            <w:r>
              <w:t>timeline</w:t>
            </w:r>
            <w:r w:rsidRPr="00530117">
              <w:t xml:space="preserve"> and explain the importance of specific innovations in the development of society and technology</w:t>
            </w:r>
            <w:r>
              <w:t>, and how these have impacted your life</w:t>
            </w:r>
            <w:r w:rsidRPr="00530117">
              <w:t xml:space="preserve">.   </w:t>
            </w:r>
          </w:p>
        </w:tc>
      </w:tr>
      <w:tr w:rsidR="00646452" w14:paraId="6E8C84BC" w14:textId="77777777" w:rsidTr="00357702">
        <w:trPr>
          <w:cantSplit/>
        </w:trPr>
        <w:tc>
          <w:tcPr>
            <w:tcW w:w="8783" w:type="dxa"/>
          </w:tcPr>
          <w:p w14:paraId="1A05E0C4" w14:textId="77777777" w:rsidR="00646452" w:rsidRPr="00F66F92" w:rsidRDefault="00646452" w:rsidP="00357702">
            <w:pPr>
              <w:pStyle w:val="VCAAbulletlevel2"/>
              <w:spacing w:after="0"/>
            </w:pPr>
            <w:r w:rsidRPr="002F6042">
              <w:t xml:space="preserve">Choose a renowned innovator and research their life and work. </w:t>
            </w:r>
            <w:r>
              <w:t>Write</w:t>
            </w:r>
            <w:r w:rsidRPr="002F6042">
              <w:t xml:space="preserve"> </w:t>
            </w:r>
            <w:r>
              <w:t>a biography about them</w:t>
            </w:r>
            <w:r w:rsidRPr="002F6042">
              <w:t>.</w:t>
            </w:r>
          </w:p>
        </w:tc>
      </w:tr>
      <w:tr w:rsidR="00646452" w14:paraId="18E0BD38" w14:textId="77777777" w:rsidTr="00357702">
        <w:trPr>
          <w:cantSplit/>
        </w:trPr>
        <w:tc>
          <w:tcPr>
            <w:tcW w:w="8783" w:type="dxa"/>
          </w:tcPr>
          <w:p w14:paraId="1FCD0FB8" w14:textId="77777777" w:rsidR="00646452" w:rsidRPr="00F66F92" w:rsidRDefault="00646452" w:rsidP="00357702">
            <w:pPr>
              <w:pStyle w:val="VCAAbulletlevel2"/>
              <w:spacing w:after="0"/>
            </w:pPr>
            <w:r w:rsidRPr="00530117">
              <w:t>Research various innovative products, technologies or services that have significantly impacted modern life</w:t>
            </w:r>
            <w:r>
              <w:t xml:space="preserve">, then </w:t>
            </w:r>
            <w:r w:rsidRPr="00530117">
              <w:t>create a multimedia presentation showcasing</w:t>
            </w:r>
            <w:r>
              <w:t xml:space="preserve"> your findings</w:t>
            </w:r>
            <w:r w:rsidRPr="00530117">
              <w:t>. Present it to your class and engage in discussions about the importance and benefits of these innovations.</w:t>
            </w:r>
          </w:p>
        </w:tc>
      </w:tr>
      <w:tr w:rsidR="00646452" w14:paraId="0B931A93" w14:textId="77777777" w:rsidTr="00357702">
        <w:trPr>
          <w:cantSplit/>
        </w:trPr>
        <w:tc>
          <w:tcPr>
            <w:tcW w:w="8783" w:type="dxa"/>
          </w:tcPr>
          <w:p w14:paraId="00C7C9BD" w14:textId="5BC86E7F" w:rsidR="00646452" w:rsidRPr="00F66F92" w:rsidRDefault="00646452" w:rsidP="00357702">
            <w:pPr>
              <w:pStyle w:val="VCAAbulletlevel2"/>
              <w:spacing w:after="0"/>
            </w:pPr>
            <w:bookmarkStart w:id="24" w:name="_Hlk144760449"/>
            <w:r>
              <w:lastRenderedPageBreak/>
              <w:t xml:space="preserve">Discuss vocabulary and grammatical structures that could be useful when expressing opinions in </w:t>
            </w:r>
            <w:sdt>
              <w:sdtPr>
                <w:alias w:val="Keywords"/>
                <w:tag w:val=""/>
                <w:id w:val="996622927"/>
                <w:placeholder>
                  <w:docPart w:val="2F1C2F3440EB4A078584D2EEAD527B24"/>
                </w:placeholder>
                <w:dataBinding w:prefixMappings="xmlns:ns0='http://purl.org/dc/elements/1.1/' xmlns:ns1='http://schemas.openxmlformats.org/package/2006/metadata/core-properties' " w:xpath="/ns1:coreProperties[1]/ns1:keywords[1]" w:storeItemID="{6C3C8BC8-F283-45AE-878A-BAB7291924A1}"/>
                <w:text/>
              </w:sdtPr>
              <w:sdtEndPr/>
              <w:sdtContent>
                <w:r>
                  <w:t>Sinhala</w:t>
                </w:r>
              </w:sdtContent>
            </w:sdt>
            <w:r>
              <w:t>, then participate in a ‘running dictation’ activity, focusing on revising this information.</w:t>
            </w:r>
            <w:bookmarkEnd w:id="24"/>
          </w:p>
        </w:tc>
      </w:tr>
      <w:tr w:rsidR="00646452" w14:paraId="36476355" w14:textId="77777777" w:rsidTr="00357702">
        <w:trPr>
          <w:cantSplit/>
        </w:trPr>
        <w:tc>
          <w:tcPr>
            <w:tcW w:w="8783" w:type="dxa"/>
          </w:tcPr>
          <w:p w14:paraId="256F34C0" w14:textId="77777777" w:rsidR="00646452" w:rsidRPr="00F66F92" w:rsidRDefault="00646452" w:rsidP="00357702">
            <w:pPr>
              <w:pStyle w:val="VCAAbulletlevel2"/>
              <w:spacing w:after="0"/>
            </w:pPr>
            <w:r>
              <w:t xml:space="preserve">Complete a ‘Think, pair, share’ activity, brainstorming </w:t>
            </w:r>
            <w:r w:rsidRPr="00530117">
              <w:t>whether rapid innovation is more beneficial or harmful to society</w:t>
            </w:r>
            <w:r>
              <w:t>. Brainstorm arguments that use persuasive devices to support a position, then participate in a class debate.</w:t>
            </w:r>
          </w:p>
        </w:tc>
      </w:tr>
      <w:tr w:rsidR="00646452" w14:paraId="6F614776" w14:textId="77777777" w:rsidTr="00357702">
        <w:trPr>
          <w:cantSplit/>
        </w:trPr>
        <w:tc>
          <w:tcPr>
            <w:tcW w:w="8783" w:type="dxa"/>
          </w:tcPr>
          <w:p w14:paraId="6BBA9133" w14:textId="77777777" w:rsidR="00646452" w:rsidRDefault="00646452" w:rsidP="00357702">
            <w:pPr>
              <w:pStyle w:val="VCAAbulletlevel2"/>
              <w:spacing w:after="0"/>
            </w:pPr>
            <w:r>
              <w:t>I</w:t>
            </w:r>
            <w:r w:rsidRPr="00530117">
              <w:t>n small groups</w:t>
            </w:r>
            <w:r>
              <w:t>, present a</w:t>
            </w:r>
            <w:r w:rsidRPr="00530117">
              <w:t xml:space="preserve"> solution to</w:t>
            </w:r>
            <w:r>
              <w:t xml:space="preserve"> a</w:t>
            </w:r>
            <w:r w:rsidRPr="00530117">
              <w:t xml:space="preserve"> real-world problem</w:t>
            </w:r>
            <w:r>
              <w:t>, explaining the benefits of innovations to achieve this solution. L</w:t>
            </w:r>
            <w:r w:rsidRPr="00530117">
              <w:t>isten to feedback from your peers, and refine your ideas based on the feedback</w:t>
            </w:r>
            <w:r>
              <w:t xml:space="preserve"> you</w:t>
            </w:r>
            <w:r w:rsidRPr="00530117">
              <w:t xml:space="preserve"> receive.</w:t>
            </w:r>
          </w:p>
        </w:tc>
      </w:tr>
      <w:tr w:rsidR="00646452" w14:paraId="4070DC7E" w14:textId="77777777" w:rsidTr="00357702">
        <w:trPr>
          <w:cantSplit/>
        </w:trPr>
        <w:tc>
          <w:tcPr>
            <w:tcW w:w="8783" w:type="dxa"/>
          </w:tcPr>
          <w:p w14:paraId="01FF767A" w14:textId="507318F1" w:rsidR="00646452" w:rsidRDefault="00646452" w:rsidP="00357702">
            <w:pPr>
              <w:pStyle w:val="VCAAbulletlevel2"/>
              <w:spacing w:after="0"/>
            </w:pPr>
            <w:r>
              <w:t xml:space="preserve">Identify different ways of asking questions in </w:t>
            </w:r>
            <w:sdt>
              <w:sdtPr>
                <w:alias w:val="Keywords"/>
                <w:tag w:val=""/>
                <w:id w:val="45804127"/>
                <w:placeholder>
                  <w:docPart w:val="5123449B145348DAA00B5FB73FD4B4DB"/>
                </w:placeholder>
                <w:dataBinding w:prefixMappings="xmlns:ns0='http://purl.org/dc/elements/1.1/' xmlns:ns1='http://schemas.openxmlformats.org/package/2006/metadata/core-properties' " w:xpath="/ns1:coreProperties[1]/ns1:keywords[1]" w:storeItemID="{6C3C8BC8-F283-45AE-878A-BAB7291924A1}"/>
                <w:text/>
              </w:sdtPr>
              <w:sdtEndPr/>
              <w:sdtContent>
                <w:r>
                  <w:t>Sinhala</w:t>
                </w:r>
              </w:sdtContent>
            </w:sdt>
            <w:r>
              <w:t>, discussing both open and closed questions. Participate in a ‘</w:t>
            </w:r>
            <w:hyperlink r:id="rId42" w:history="1">
              <w:r w:rsidRPr="4C69F107">
                <w:rPr>
                  <w:rStyle w:val="Hyperlink"/>
                  <w:rFonts w:asciiTheme="majorHAnsi" w:hAnsiTheme="majorHAnsi" w:cstheme="majorBidi"/>
                  <w:sz w:val="24"/>
                  <w:szCs w:val="24"/>
                </w:rPr>
                <w:t>gallery walk activity,</w:t>
              </w:r>
            </w:hyperlink>
            <w:r>
              <w:t>’ walking around the room collecting the questions you would like to ask in an interview,</w:t>
            </w:r>
            <w:r w:rsidRPr="00C873EB">
              <w:t xml:space="preserve"> </w:t>
            </w:r>
            <w:r>
              <w:t xml:space="preserve">or brainstorm a list of questions you could ask an innovator during an interview. </w:t>
            </w:r>
          </w:p>
        </w:tc>
      </w:tr>
      <w:tr w:rsidR="00646452" w14:paraId="3C56251D" w14:textId="77777777" w:rsidTr="00357702">
        <w:trPr>
          <w:cantSplit/>
        </w:trPr>
        <w:tc>
          <w:tcPr>
            <w:tcW w:w="8783" w:type="dxa"/>
          </w:tcPr>
          <w:p w14:paraId="44C7B421" w14:textId="77777777" w:rsidR="00646452" w:rsidRDefault="00646452" w:rsidP="00357702">
            <w:pPr>
              <w:pStyle w:val="VCAAbulletlevel2"/>
              <w:spacing w:after="0"/>
            </w:pPr>
            <w:r>
              <w:t>C</w:t>
            </w:r>
            <w:r w:rsidRPr="00530117">
              <w:t xml:space="preserve">reate a </w:t>
            </w:r>
            <w:r>
              <w:t>video blog</w:t>
            </w:r>
            <w:r w:rsidRPr="00530117">
              <w:t xml:space="preserve"> interview</w:t>
            </w:r>
            <w:r>
              <w:t>ing an</w:t>
            </w:r>
            <w:r w:rsidRPr="00530117">
              <w:t xml:space="preserve"> expert</w:t>
            </w:r>
            <w:r>
              <w:t xml:space="preserve"> or</w:t>
            </w:r>
            <w:r w:rsidRPr="00530117">
              <w:t xml:space="preserve"> innovator</w:t>
            </w:r>
            <w:r>
              <w:t>,</w:t>
            </w:r>
            <w:r w:rsidRPr="00530117">
              <w:t xml:space="preserve"> or </w:t>
            </w:r>
            <w:r>
              <w:t>peers</w:t>
            </w:r>
            <w:r w:rsidRPr="00530117">
              <w:t xml:space="preserve"> playing</w:t>
            </w:r>
            <w:r>
              <w:t xml:space="preserve"> the role of</w:t>
            </w:r>
            <w:r w:rsidRPr="00530117">
              <w:t xml:space="preserve"> </w:t>
            </w:r>
            <w:r>
              <w:t>an</w:t>
            </w:r>
            <w:r w:rsidRPr="00530117">
              <w:t xml:space="preserve"> innovator. </w:t>
            </w:r>
          </w:p>
        </w:tc>
      </w:tr>
      <w:tr w:rsidR="00646452" w14:paraId="10A677F7" w14:textId="77777777" w:rsidTr="00357702">
        <w:trPr>
          <w:cantSplit/>
        </w:trPr>
        <w:tc>
          <w:tcPr>
            <w:tcW w:w="8783" w:type="dxa"/>
          </w:tcPr>
          <w:p w14:paraId="4FDA9C2E" w14:textId="2637AFFE" w:rsidR="00646452" w:rsidRDefault="00646452" w:rsidP="00357702">
            <w:pPr>
              <w:pStyle w:val="VCAAbulletlevel2"/>
              <w:spacing w:after="0"/>
            </w:pPr>
            <w:r w:rsidRPr="00530117">
              <w:t xml:space="preserve">Explore innovations that address environmental and social challenges. Listen to </w:t>
            </w:r>
            <w:r>
              <w:t>texts</w:t>
            </w:r>
            <w:r w:rsidR="001B329B">
              <w:t xml:space="preserve"> about</w:t>
            </w:r>
            <w:r w:rsidR="001B329B" w:rsidRPr="00530117">
              <w:t xml:space="preserve"> sustainable innovations</w:t>
            </w:r>
            <w:r w:rsidR="001B329B">
              <w:t xml:space="preserve"> </w:t>
            </w:r>
            <w:r w:rsidR="001B329B" w:rsidRPr="001B329B">
              <w:t xml:space="preserve">by </w:t>
            </w:r>
            <w:sdt>
              <w:sdtPr>
                <w:alias w:val="Keywords"/>
                <w:tag w:val=""/>
                <w:id w:val="-1603342170"/>
                <w:placeholder>
                  <w:docPart w:val="3F1A9AAB52B94FE5AAFA05F12C691423"/>
                </w:placeholder>
                <w:dataBinding w:prefixMappings="xmlns:ns0='http://purl.org/dc/elements/1.1/' xmlns:ns1='http://schemas.openxmlformats.org/package/2006/metadata/core-properties' " w:xpath="/ns1:coreProperties[1]/ns1:keywords[1]" w:storeItemID="{6C3C8BC8-F283-45AE-878A-BAB7291924A1}"/>
                <w:text/>
              </w:sdtPr>
              <w:sdtEndPr/>
              <w:sdtContent>
                <w:r w:rsidR="001B329B">
                  <w:t>Sinhala</w:t>
                </w:r>
              </w:sdtContent>
            </w:sdt>
            <w:r w:rsidR="001B329B" w:rsidRPr="001B329B">
              <w:t xml:space="preserve">-speaking </w:t>
            </w:r>
            <w:proofErr w:type="spellStart"/>
            <w:r w:rsidR="001B329B" w:rsidRPr="001B329B">
              <w:t>individiuals</w:t>
            </w:r>
            <w:proofErr w:type="spellEnd"/>
            <w:r w:rsidR="001B329B" w:rsidRPr="001B329B">
              <w:t xml:space="preserve"> or in </w:t>
            </w:r>
            <w:sdt>
              <w:sdtPr>
                <w:alias w:val="Keywords"/>
                <w:tag w:val=""/>
                <w:id w:val="404421189"/>
                <w:placeholder>
                  <w:docPart w:val="718B78591E7448CBBF99F91D9A9B88F4"/>
                </w:placeholder>
                <w:dataBinding w:prefixMappings="xmlns:ns0='http://purl.org/dc/elements/1.1/' xmlns:ns1='http://schemas.openxmlformats.org/package/2006/metadata/core-properties' " w:xpath="/ns1:coreProperties[1]/ns1:keywords[1]" w:storeItemID="{6C3C8BC8-F283-45AE-878A-BAB7291924A1}"/>
                <w:text/>
              </w:sdtPr>
              <w:sdtEndPr/>
              <w:sdtContent>
                <w:r w:rsidR="001B329B">
                  <w:t>Sinhala</w:t>
                </w:r>
              </w:sdtContent>
            </w:sdt>
            <w:r w:rsidR="001B329B" w:rsidRPr="001B329B">
              <w:t>-speaking communities</w:t>
            </w:r>
            <w:r>
              <w:t xml:space="preserve"> </w:t>
            </w:r>
            <w:r w:rsidRPr="00530117">
              <w:t>and discuss their potential to create a positive impact on the world.</w:t>
            </w:r>
          </w:p>
        </w:tc>
      </w:tr>
      <w:tr w:rsidR="00646452" w14:paraId="20975903" w14:textId="77777777" w:rsidTr="00357702">
        <w:trPr>
          <w:cantSplit/>
        </w:trPr>
        <w:tc>
          <w:tcPr>
            <w:tcW w:w="8783" w:type="dxa"/>
          </w:tcPr>
          <w:p w14:paraId="5D54FDBE" w14:textId="77777777" w:rsidR="00646452" w:rsidRDefault="00646452" w:rsidP="00357702">
            <w:pPr>
              <w:pStyle w:val="VCAAbulletlevel2"/>
              <w:spacing w:after="0"/>
            </w:pPr>
            <w:r w:rsidRPr="002F6042">
              <w:t xml:space="preserve">Listen to a short podcast </w:t>
            </w:r>
            <w:r>
              <w:t>or</w:t>
            </w:r>
            <w:r w:rsidRPr="002F6042">
              <w:t xml:space="preserve"> interview with experts or innovators and craft a reflective extended response</w:t>
            </w:r>
            <w:r>
              <w:t xml:space="preserve"> such as a journal entry,</w:t>
            </w:r>
            <w:r w:rsidRPr="002F6042">
              <w:t xml:space="preserve"> discussing the impact of the innovations.</w:t>
            </w:r>
          </w:p>
        </w:tc>
      </w:tr>
      <w:tr w:rsidR="00646452" w14:paraId="1FA69DDD" w14:textId="77777777" w:rsidTr="00357702">
        <w:trPr>
          <w:cantSplit/>
        </w:trPr>
        <w:tc>
          <w:tcPr>
            <w:tcW w:w="8783" w:type="dxa"/>
          </w:tcPr>
          <w:p w14:paraId="693E8CA6" w14:textId="77777777" w:rsidR="00646452" w:rsidRDefault="00646452" w:rsidP="00357702">
            <w:pPr>
              <w:pStyle w:val="VCAAbulletlevel2"/>
              <w:spacing w:after="0"/>
            </w:pPr>
            <w:r w:rsidRPr="00530117">
              <w:t>Analyse how innovation is portrayed in popular culture, such as movies, TV shows or books. After viewing or reading, share your insights on the representation of innovation and its influence on society</w:t>
            </w:r>
            <w:r>
              <w:t xml:space="preserve"> in an online discussion board or shared space</w:t>
            </w:r>
            <w:r w:rsidRPr="00530117">
              <w:t>.</w:t>
            </w:r>
          </w:p>
        </w:tc>
      </w:tr>
      <w:tr w:rsidR="00646452" w14:paraId="49695BAA" w14:textId="77777777" w:rsidTr="00357702">
        <w:trPr>
          <w:cantSplit/>
        </w:trPr>
        <w:tc>
          <w:tcPr>
            <w:tcW w:w="8783" w:type="dxa"/>
          </w:tcPr>
          <w:p w14:paraId="5602EDCB" w14:textId="77777777" w:rsidR="00646452" w:rsidRDefault="00646452" w:rsidP="00357702">
            <w:pPr>
              <w:pStyle w:val="VCAAbulletlevel2"/>
              <w:spacing w:after="0"/>
            </w:pPr>
            <w:r w:rsidRPr="0009120F">
              <w:t>Read a letter to the editor, focusing on the negative impact of technology in schools.</w:t>
            </w:r>
          </w:p>
        </w:tc>
      </w:tr>
      <w:tr w:rsidR="00646452" w14:paraId="77946CE9" w14:textId="77777777" w:rsidTr="00357702">
        <w:trPr>
          <w:cantSplit/>
        </w:trPr>
        <w:tc>
          <w:tcPr>
            <w:tcW w:w="8783" w:type="dxa"/>
            <w:tcBorders>
              <w:bottom w:val="single" w:sz="4" w:space="0" w:color="auto"/>
            </w:tcBorders>
            <w:shd w:val="clear" w:color="auto" w:fill="D9D9D9" w:themeFill="background1" w:themeFillShade="D9"/>
          </w:tcPr>
          <w:p w14:paraId="69EE5735" w14:textId="77777777" w:rsidR="00646452" w:rsidRPr="002E4CED" w:rsidRDefault="00646452" w:rsidP="00357702">
            <w:pPr>
              <w:pStyle w:val="VCAAbulletlevel2"/>
              <w:spacing w:after="0"/>
              <w:rPr>
                <w:b/>
                <w:noProof/>
              </w:rPr>
            </w:pPr>
            <w:r w:rsidRPr="002E4CED">
              <w:rPr>
                <w:b/>
                <w:noProof/>
              </w:rPr>
              <w:drawing>
                <wp:anchor distT="0" distB="0" distL="114300" distR="114300" simplePos="0" relativeHeight="251662336" behindDoc="0" locked="0" layoutInCell="1" allowOverlap="1" wp14:anchorId="5E32BC29" wp14:editId="5B69529A">
                  <wp:simplePos x="0" y="0"/>
                  <wp:positionH relativeFrom="column">
                    <wp:posOffset>4956772</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487778282"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2E4CED">
              <w:rPr>
                <w:b/>
              </w:rPr>
              <w:t>Record a video blog post responding to the author’s letter, informing them of the impact an innovation has had on your life and the role it has played in shaping your future.</w:t>
            </w:r>
            <w:r w:rsidRPr="002E4CED">
              <w:rPr>
                <w:b/>
                <w:noProof/>
              </w:rPr>
              <w:t xml:space="preserve"> </w:t>
            </w:r>
          </w:p>
        </w:tc>
      </w:tr>
      <w:tr w:rsidR="00646452" w14:paraId="1FA811D8" w14:textId="77777777" w:rsidTr="00357702">
        <w:trPr>
          <w:cantSplit/>
        </w:trPr>
        <w:tc>
          <w:tcPr>
            <w:tcW w:w="8783" w:type="dxa"/>
            <w:tcBorders>
              <w:bottom w:val="single" w:sz="4" w:space="0" w:color="B5E2F1"/>
            </w:tcBorders>
            <w:shd w:val="clear" w:color="auto" w:fill="FFFFFF" w:themeFill="background1"/>
          </w:tcPr>
          <w:p w14:paraId="14230CA0" w14:textId="77777777" w:rsidR="00646452" w:rsidRDefault="00646452" w:rsidP="00357702">
            <w:pPr>
              <w:pStyle w:val="VCAAbulletlevel2"/>
            </w:pPr>
            <w:r w:rsidRPr="00530117">
              <w:t xml:space="preserve">Discuss the ethical implications of certain innovations, such as AI, genetic </w:t>
            </w:r>
            <w:proofErr w:type="gramStart"/>
            <w:r w:rsidRPr="00530117">
              <w:t>engineering</w:t>
            </w:r>
            <w:proofErr w:type="gramEnd"/>
            <w:r w:rsidRPr="00530117">
              <w:t xml:space="preserve"> or surveillance technologies. Listen to diverse perspectives and participate in </w:t>
            </w:r>
            <w:r w:rsidRPr="008D1278">
              <w:rPr>
                <w:szCs w:val="22"/>
              </w:rPr>
              <w:t xml:space="preserve">a </w:t>
            </w:r>
            <w:hyperlink r:id="rId43" w:history="1">
              <w:r w:rsidRPr="0094696C">
                <w:rPr>
                  <w:rStyle w:val="Hyperlink"/>
                  <w:rFonts w:asciiTheme="majorHAnsi" w:hAnsiTheme="majorHAnsi" w:cstheme="majorHAnsi"/>
                  <w:szCs w:val="22"/>
                </w:rPr>
                <w:t>Socratic seminar-style discussion</w:t>
              </w:r>
            </w:hyperlink>
            <w:r w:rsidRPr="008D1278">
              <w:rPr>
                <w:szCs w:val="22"/>
              </w:rPr>
              <w:t xml:space="preserve"> to</w:t>
            </w:r>
            <w:r w:rsidRPr="00530117">
              <w:t xml:space="preserve"> explore the ethical challenges involved.</w:t>
            </w:r>
          </w:p>
        </w:tc>
      </w:tr>
      <w:tr w:rsidR="00646452" w14:paraId="48AE31E9" w14:textId="77777777" w:rsidTr="00357702">
        <w:trPr>
          <w:cantSplit/>
        </w:trPr>
        <w:tc>
          <w:tcPr>
            <w:tcW w:w="8783" w:type="dxa"/>
            <w:tcBorders>
              <w:bottom w:val="single" w:sz="4" w:space="0" w:color="B5E2F1"/>
            </w:tcBorders>
            <w:shd w:val="clear" w:color="auto" w:fill="FFFFFF" w:themeFill="background1"/>
          </w:tcPr>
          <w:p w14:paraId="0DC15C65" w14:textId="77777777" w:rsidR="00646452" w:rsidRDefault="00646452" w:rsidP="00357702">
            <w:pPr>
              <w:pStyle w:val="VCAAbulletlevel2"/>
              <w:numPr>
                <w:ilvl w:val="0"/>
                <w:numId w:val="0"/>
              </w:numPr>
            </w:pPr>
          </w:p>
          <w:p w14:paraId="4E0248C3" w14:textId="77777777" w:rsidR="00646452" w:rsidRPr="00530117" w:rsidRDefault="00646452" w:rsidP="00357702">
            <w:pPr>
              <w:pStyle w:val="VCAAbulletlevel2"/>
              <w:numPr>
                <w:ilvl w:val="0"/>
                <w:numId w:val="0"/>
              </w:numPr>
            </w:pPr>
          </w:p>
        </w:tc>
      </w:tr>
      <w:tr w:rsidR="00646452" w14:paraId="14019F66" w14:textId="77777777" w:rsidTr="00357702">
        <w:tblPrEx>
          <w:tblBorders>
            <w:left w:val="single" w:sz="4" w:space="0" w:color="auto"/>
            <w:right w:val="single" w:sz="4" w:space="0" w:color="auto"/>
          </w:tblBorders>
        </w:tblPrEx>
        <w:tc>
          <w:tcPr>
            <w:tcW w:w="8783" w:type="dxa"/>
            <w:tcBorders>
              <w:top w:val="single" w:sz="4" w:space="0" w:color="B5E2F1"/>
              <w:left w:val="single" w:sz="4" w:space="0" w:color="B5E2F1"/>
              <w:bottom w:val="single" w:sz="4" w:space="0" w:color="B5E2F1"/>
              <w:right w:val="single" w:sz="4" w:space="0" w:color="B5E2F1"/>
            </w:tcBorders>
            <w:shd w:val="clear" w:color="auto" w:fill="F1FBFE"/>
          </w:tcPr>
          <w:p w14:paraId="5DBDA603" w14:textId="77777777" w:rsidR="00646452" w:rsidRPr="00C836A8" w:rsidRDefault="00646452" w:rsidP="00357702">
            <w:pPr>
              <w:pStyle w:val="Heading2"/>
              <w:rPr>
                <w:b/>
                <w:bCs/>
                <w:color w:val="004EA8"/>
              </w:rPr>
            </w:pPr>
            <w:bookmarkStart w:id="25" w:name="_Toc191460540"/>
            <w:r w:rsidRPr="00B13D9B">
              <w:rPr>
                <w:b/>
                <w:bCs/>
                <w:noProof/>
                <w:color w:val="004EA8"/>
              </w:rPr>
              <w:lastRenderedPageBreak/>
              <w:drawing>
                <wp:anchor distT="0" distB="0" distL="114300" distR="114300" simplePos="0" relativeHeight="251669504" behindDoc="0" locked="0" layoutInCell="1" allowOverlap="1" wp14:anchorId="7292B263" wp14:editId="00D27502">
                  <wp:simplePos x="0" y="0"/>
                  <wp:positionH relativeFrom="column">
                    <wp:posOffset>4565650</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1491843447"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25"/>
            <w:r w:rsidRPr="00B13D9B">
              <w:rPr>
                <w:b/>
                <w:bCs/>
                <w:color w:val="004EA8"/>
              </w:rPr>
              <w:t xml:space="preserve"> </w:t>
            </w:r>
          </w:p>
          <w:p w14:paraId="4F96B048" w14:textId="77777777" w:rsidR="00646452" w:rsidRDefault="00646452" w:rsidP="00357702">
            <w:pPr>
              <w:pStyle w:val="VCAAbulletlevel2"/>
              <w:numPr>
                <w:ilvl w:val="0"/>
                <w:numId w:val="0"/>
              </w:numPr>
              <w:spacing w:line="240" w:lineRule="auto"/>
              <w:rPr>
                <w:b/>
                <w:bCs/>
                <w:color w:val="004EA8"/>
                <w:sz w:val="32"/>
                <w:szCs w:val="32"/>
              </w:rPr>
            </w:pPr>
            <w:r w:rsidRPr="00236B0A">
              <w:rPr>
                <w:b/>
                <w:bCs/>
                <w:color w:val="004EA8"/>
                <w:sz w:val="32"/>
                <w:szCs w:val="32"/>
              </w:rPr>
              <w:t xml:space="preserve">A video blog post responding to a letter about the impact an innovation has had and the role it has played in shaping the future. </w:t>
            </w:r>
          </w:p>
          <w:p w14:paraId="62F5A946" w14:textId="77777777" w:rsidR="00646452" w:rsidRDefault="00646452" w:rsidP="00357702">
            <w:pPr>
              <w:pStyle w:val="VCAAbulletlevel2"/>
              <w:numPr>
                <w:ilvl w:val="0"/>
                <w:numId w:val="0"/>
              </w:numPr>
              <w:rPr>
                <w:b/>
                <w:bCs/>
                <w:color w:val="004EA8"/>
                <w:sz w:val="32"/>
                <w:szCs w:val="32"/>
              </w:rPr>
            </w:pPr>
          </w:p>
          <w:p w14:paraId="056BCA95" w14:textId="77777777" w:rsidR="00646452" w:rsidRDefault="00646452" w:rsidP="00357702">
            <w:pPr>
              <w:pStyle w:val="VCAAbulletlevel2"/>
              <w:spacing w:after="0"/>
            </w:pPr>
            <w:r w:rsidRPr="002D4607">
              <w:t xml:space="preserve">Discuss and share your understanding of the concept of innovation and examples of innovative products, </w:t>
            </w:r>
            <w:proofErr w:type="gramStart"/>
            <w:r w:rsidRPr="002D4607">
              <w:t>services</w:t>
            </w:r>
            <w:proofErr w:type="gramEnd"/>
            <w:r w:rsidRPr="002D4607">
              <w:t xml:space="preserve"> or ideas.</w:t>
            </w:r>
          </w:p>
          <w:p w14:paraId="13477C0A" w14:textId="77777777" w:rsidR="00646452" w:rsidRPr="002D4607" w:rsidRDefault="00646452" w:rsidP="00357702">
            <w:pPr>
              <w:pStyle w:val="VCAAbulletlevel2"/>
              <w:numPr>
                <w:ilvl w:val="0"/>
                <w:numId w:val="0"/>
              </w:numPr>
              <w:spacing w:after="0"/>
              <w:ind w:left="360"/>
            </w:pPr>
          </w:p>
          <w:p w14:paraId="386E512B" w14:textId="77777777" w:rsidR="00646452" w:rsidRDefault="00646452" w:rsidP="00357702">
            <w:pPr>
              <w:pStyle w:val="VCAAbulletlevel2"/>
              <w:spacing w:after="0"/>
            </w:pPr>
            <w:r w:rsidRPr="002D4607">
              <w:t>Watch online talks about innovations and take notes using guided note-taking sheets.</w:t>
            </w:r>
          </w:p>
          <w:p w14:paraId="7B2CA7AC" w14:textId="77777777" w:rsidR="00646452" w:rsidRPr="002D4607" w:rsidRDefault="00646452" w:rsidP="00357702">
            <w:pPr>
              <w:pStyle w:val="VCAAbulletlevel2"/>
              <w:numPr>
                <w:ilvl w:val="0"/>
                <w:numId w:val="0"/>
              </w:numPr>
              <w:spacing w:after="0"/>
            </w:pPr>
          </w:p>
          <w:p w14:paraId="7B297581" w14:textId="77777777" w:rsidR="00646452" w:rsidRDefault="00646452" w:rsidP="00357702">
            <w:pPr>
              <w:pStyle w:val="VCAAbulletlevel2"/>
              <w:spacing w:after="0"/>
            </w:pPr>
            <w:r w:rsidRPr="002D4607">
              <w:t xml:space="preserve">Discuss key information, memorable quotes and any new ideas or perspectives you gained from the online talks, then organise your notes using a mind map or </w:t>
            </w:r>
            <w:r>
              <w:t>‘</w:t>
            </w:r>
            <w:r w:rsidRPr="002D4607">
              <w:t>plus, minus, interesting</w:t>
            </w:r>
            <w:r>
              <w:t>’</w:t>
            </w:r>
            <w:r w:rsidRPr="002D4607">
              <w:t xml:space="preserve"> chart.</w:t>
            </w:r>
          </w:p>
          <w:p w14:paraId="008DD82B" w14:textId="77777777" w:rsidR="00646452" w:rsidRPr="002D4607" w:rsidRDefault="00646452" w:rsidP="00357702">
            <w:pPr>
              <w:pStyle w:val="VCAAbulletlevel2"/>
              <w:numPr>
                <w:ilvl w:val="0"/>
                <w:numId w:val="0"/>
              </w:numPr>
              <w:spacing w:after="0"/>
            </w:pPr>
          </w:p>
          <w:p w14:paraId="5CAA984D" w14:textId="77777777" w:rsidR="00646452" w:rsidRDefault="00646452" w:rsidP="00357702">
            <w:pPr>
              <w:pStyle w:val="VCAAbulletlevel2"/>
              <w:spacing w:after="0"/>
            </w:pPr>
            <w:r w:rsidRPr="002D4607">
              <w:t xml:space="preserve">Identify how the concepts and innovations discussed in the talks relate to your own lives, </w:t>
            </w:r>
            <w:proofErr w:type="gramStart"/>
            <w:r w:rsidRPr="002D4607">
              <w:t>communities</w:t>
            </w:r>
            <w:proofErr w:type="gramEnd"/>
            <w:r w:rsidRPr="002D4607">
              <w:t xml:space="preserve"> or the world at large. </w:t>
            </w:r>
          </w:p>
          <w:p w14:paraId="17A1A209" w14:textId="77777777" w:rsidR="00646452" w:rsidRPr="002D4607" w:rsidRDefault="00646452" w:rsidP="00357702">
            <w:pPr>
              <w:pStyle w:val="VCAAbulletlevel2"/>
              <w:numPr>
                <w:ilvl w:val="0"/>
                <w:numId w:val="0"/>
              </w:numPr>
              <w:spacing w:after="0"/>
            </w:pPr>
          </w:p>
          <w:p w14:paraId="2ED1ECF7" w14:textId="77777777" w:rsidR="00646452" w:rsidRDefault="00646452" w:rsidP="00357702">
            <w:pPr>
              <w:pStyle w:val="VCAAbulletlevel2"/>
              <w:spacing w:after="0"/>
            </w:pPr>
            <w:r w:rsidRPr="002D4607">
              <w:t>Complete a class survey, identifying the innovations you couldn’t live without and</w:t>
            </w:r>
            <w:r>
              <w:t xml:space="preserve"> identify </w:t>
            </w:r>
            <w:r w:rsidRPr="002D4607">
              <w:t>trends in the data.</w:t>
            </w:r>
          </w:p>
          <w:p w14:paraId="467C9453" w14:textId="77777777" w:rsidR="00646452" w:rsidRPr="002D4607" w:rsidRDefault="00646452" w:rsidP="00357702">
            <w:pPr>
              <w:pStyle w:val="VCAAbulletlevel2"/>
              <w:numPr>
                <w:ilvl w:val="0"/>
                <w:numId w:val="0"/>
              </w:numPr>
              <w:spacing w:after="0"/>
            </w:pPr>
          </w:p>
          <w:p w14:paraId="345310C4" w14:textId="77777777" w:rsidR="00646452" w:rsidRDefault="00646452" w:rsidP="00357702">
            <w:pPr>
              <w:pStyle w:val="VCAAbulletlevel2"/>
              <w:spacing w:after="0"/>
            </w:pPr>
            <w:r w:rsidRPr="002D4607">
              <w:t>Read sample sentences</w:t>
            </w:r>
            <w:r>
              <w:t xml:space="preserve"> that</w:t>
            </w:r>
            <w:r w:rsidRPr="002D4607">
              <w:t xml:space="preserve"> provid</w:t>
            </w:r>
            <w:r>
              <w:t>e</w:t>
            </w:r>
            <w:r w:rsidRPr="002D4607">
              <w:t xml:space="preserve"> different ways of presenting data (e.g. statistics, fractions, </w:t>
            </w:r>
            <w:r>
              <w:t>‘</w:t>
            </w:r>
            <w:r w:rsidRPr="002D4607">
              <w:t>according to experts</w:t>
            </w:r>
            <w:r>
              <w:t>’</w:t>
            </w:r>
            <w:r w:rsidRPr="002D4607">
              <w:t xml:space="preserve">) and group them appropriately, then complete a </w:t>
            </w:r>
            <w:r>
              <w:t>‘T</w:t>
            </w:r>
            <w:r w:rsidRPr="002D4607">
              <w:t>hink</w:t>
            </w:r>
            <w:r>
              <w:t>, p</w:t>
            </w:r>
            <w:r w:rsidRPr="002D4607">
              <w:t>air</w:t>
            </w:r>
            <w:r>
              <w:t>,</w:t>
            </w:r>
            <w:r w:rsidRPr="002D4607">
              <w:t xml:space="preserve"> </w:t>
            </w:r>
            <w:r>
              <w:t>s</w:t>
            </w:r>
            <w:r w:rsidRPr="002D4607">
              <w:t>hare</w:t>
            </w:r>
            <w:r>
              <w:t>’</w:t>
            </w:r>
            <w:r w:rsidRPr="002D4607">
              <w:t xml:space="preserve"> task to identify and explain the grammatical structures required for each group of sentences. Use the grammatical structures to write sentences </w:t>
            </w:r>
            <w:r>
              <w:t xml:space="preserve">that present </w:t>
            </w:r>
            <w:r w:rsidRPr="002D4607">
              <w:t>the data from your class survey.</w:t>
            </w:r>
          </w:p>
          <w:p w14:paraId="71B6F628" w14:textId="77777777" w:rsidR="00646452" w:rsidRPr="002D4607" w:rsidRDefault="00646452" w:rsidP="00357702">
            <w:pPr>
              <w:pStyle w:val="VCAAbulletlevel2"/>
              <w:numPr>
                <w:ilvl w:val="0"/>
                <w:numId w:val="0"/>
              </w:numPr>
              <w:spacing w:after="0"/>
            </w:pPr>
          </w:p>
          <w:p w14:paraId="130E5D43" w14:textId="77777777" w:rsidR="00646452" w:rsidRDefault="00646452" w:rsidP="00357702">
            <w:pPr>
              <w:pStyle w:val="VCAAbulletlevel2"/>
              <w:spacing w:after="0"/>
            </w:pPr>
            <w:r w:rsidRPr="002D4607">
              <w:t xml:space="preserve">Participate in a jigsaw activity where each group reads about the negative impact of a different innovation and highlights the arguments against the technology, then brainstorm counter arguments. Present your findings to the </w:t>
            </w:r>
            <w:r>
              <w:t>other groups</w:t>
            </w:r>
            <w:r w:rsidRPr="002D4607">
              <w:t>.</w:t>
            </w:r>
          </w:p>
          <w:p w14:paraId="291C8937" w14:textId="77777777" w:rsidR="00646452" w:rsidRPr="002D4607" w:rsidRDefault="00646452" w:rsidP="00357702">
            <w:pPr>
              <w:pStyle w:val="VCAAbulletlevel2"/>
              <w:numPr>
                <w:ilvl w:val="0"/>
                <w:numId w:val="0"/>
              </w:numPr>
              <w:spacing w:after="0"/>
            </w:pPr>
          </w:p>
          <w:p w14:paraId="46C8CD76" w14:textId="77777777" w:rsidR="00646452" w:rsidRDefault="00646452" w:rsidP="00357702">
            <w:pPr>
              <w:pStyle w:val="VCAAbulletlevel2"/>
              <w:spacing w:after="0"/>
            </w:pPr>
            <w:r w:rsidRPr="002D4607">
              <w:t xml:space="preserve">Watch a debate and write down the different ways in which arguments can </w:t>
            </w:r>
            <w:r>
              <w:t xml:space="preserve">be </w:t>
            </w:r>
            <w:r w:rsidRPr="002D4607">
              <w:t xml:space="preserve">sequenced, ideas can be </w:t>
            </w:r>
            <w:proofErr w:type="gramStart"/>
            <w:r w:rsidRPr="002D4607">
              <w:t>linked</w:t>
            </w:r>
            <w:proofErr w:type="gramEnd"/>
            <w:r w:rsidRPr="002D4607">
              <w:t xml:space="preserve"> and statements can be refuted. Read </w:t>
            </w:r>
            <w:r>
              <w:t>a tran</w:t>
            </w:r>
            <w:r w:rsidRPr="002D4607">
              <w:t xml:space="preserve">script </w:t>
            </w:r>
            <w:r>
              <w:t>of</w:t>
            </w:r>
            <w:r w:rsidRPr="002D4607">
              <w:t xml:space="preserve"> the debate and highlight the sequencing and linking phrases in one colour and the phrases or grammatical structures used to refute statements in another colour. Compare your highlighting with the notes you made whil</w:t>
            </w:r>
            <w:r>
              <w:t>e</w:t>
            </w:r>
            <w:r w:rsidRPr="002D4607">
              <w:t xml:space="preserve"> watching the debate.</w:t>
            </w:r>
          </w:p>
          <w:p w14:paraId="207EF07A" w14:textId="77777777" w:rsidR="00646452" w:rsidRPr="002D4607" w:rsidRDefault="00646452" w:rsidP="00357702">
            <w:pPr>
              <w:pStyle w:val="VCAAbulletlevel2"/>
              <w:numPr>
                <w:ilvl w:val="0"/>
                <w:numId w:val="0"/>
              </w:numPr>
              <w:spacing w:after="0"/>
            </w:pPr>
          </w:p>
          <w:p w14:paraId="40DC2C2C" w14:textId="77777777" w:rsidR="00646452" w:rsidRDefault="00646452" w:rsidP="00357702">
            <w:pPr>
              <w:pStyle w:val="VCAAbulletlevel2"/>
              <w:spacing w:after="0"/>
            </w:pPr>
            <w:r w:rsidRPr="002D4607">
              <w:t xml:space="preserve">View an image of an innovation, identify key vocabulary required to discuss the image, then complete a </w:t>
            </w:r>
            <w:r>
              <w:t>‘</w:t>
            </w:r>
            <w:r w:rsidRPr="002D4607">
              <w:t>light</w:t>
            </w:r>
            <w:r>
              <w:t>n</w:t>
            </w:r>
            <w:r w:rsidRPr="002D4607">
              <w:t>ing</w:t>
            </w:r>
            <w:r>
              <w:t>’</w:t>
            </w:r>
            <w:r w:rsidRPr="002D4607">
              <w:t xml:space="preserve"> writing task</w:t>
            </w:r>
            <w:r>
              <w:t>,</w:t>
            </w:r>
            <w:r w:rsidRPr="002D4607">
              <w:t xml:space="preserve"> describing the innovation from different perspectives (e.g. an environmental activist, a student, a technology innovation designer)</w:t>
            </w:r>
            <w:r>
              <w:t xml:space="preserve"> within a limited time frame</w:t>
            </w:r>
            <w:r w:rsidRPr="002D4607">
              <w:t>.</w:t>
            </w:r>
          </w:p>
          <w:p w14:paraId="59976222" w14:textId="77777777" w:rsidR="00646452" w:rsidRPr="002D4607" w:rsidRDefault="00646452" w:rsidP="00357702">
            <w:pPr>
              <w:pStyle w:val="VCAAbulletlevel2"/>
              <w:numPr>
                <w:ilvl w:val="0"/>
                <w:numId w:val="0"/>
              </w:numPr>
              <w:spacing w:after="0"/>
            </w:pPr>
          </w:p>
          <w:p w14:paraId="1F9C9D80" w14:textId="77777777" w:rsidR="00646452" w:rsidRDefault="00646452" w:rsidP="00357702">
            <w:pPr>
              <w:pStyle w:val="VCAAbulletlevel2"/>
              <w:spacing w:after="0"/>
            </w:pPr>
            <w:r w:rsidRPr="002D4607">
              <w:t xml:space="preserve">Read a letter to the editor, focusing on the negative impact of technology in schools, </w:t>
            </w:r>
            <w:r>
              <w:t xml:space="preserve">and </w:t>
            </w:r>
            <w:r w:rsidRPr="002D4607">
              <w:t>highlight arguments against these innovations.</w:t>
            </w:r>
          </w:p>
          <w:p w14:paraId="56530799" w14:textId="77777777" w:rsidR="00646452" w:rsidRPr="002D4607" w:rsidRDefault="00646452" w:rsidP="00357702">
            <w:pPr>
              <w:pStyle w:val="VCAAbulletlevel2"/>
              <w:numPr>
                <w:ilvl w:val="0"/>
                <w:numId w:val="0"/>
              </w:numPr>
              <w:spacing w:after="0"/>
            </w:pPr>
          </w:p>
          <w:p w14:paraId="4A575917" w14:textId="77777777" w:rsidR="00646452" w:rsidRPr="0066155E" w:rsidRDefault="00646452" w:rsidP="00357702">
            <w:pPr>
              <w:pStyle w:val="VCAAbulletlevel2"/>
              <w:spacing w:after="0"/>
            </w:pPr>
            <w:r w:rsidRPr="002D4607">
              <w:lastRenderedPageBreak/>
              <w:t>Record a v</w:t>
            </w:r>
            <w:r>
              <w:t>ideo b</w:t>
            </w:r>
            <w:r w:rsidRPr="002D4607">
              <w:t>log post responding to the letter</w:t>
            </w:r>
            <w:r>
              <w:t xml:space="preserve"> to the editor</w:t>
            </w:r>
            <w:r w:rsidRPr="002D4607">
              <w:t xml:space="preserve">, informing them of the impact an innovation has had </w:t>
            </w:r>
            <w:r>
              <w:t>o</w:t>
            </w:r>
            <w:r w:rsidRPr="002D4607">
              <w:t xml:space="preserve">n your life and </w:t>
            </w:r>
            <w:r>
              <w:t xml:space="preserve">the </w:t>
            </w:r>
            <w:r w:rsidRPr="002D4607">
              <w:t>role it has played in shaping your future.</w:t>
            </w:r>
          </w:p>
        </w:tc>
      </w:tr>
      <w:bookmarkEnd w:id="21"/>
    </w:tbl>
    <w:p w14:paraId="1D4CCFF1" w14:textId="77777777" w:rsidR="00646452" w:rsidRDefault="00646452" w:rsidP="00646452"/>
    <w:p w14:paraId="26D219C2" w14:textId="77777777" w:rsidR="00646452" w:rsidRDefault="00646452" w:rsidP="00646452"/>
    <w:p w14:paraId="6532ECB5" w14:textId="77777777" w:rsidR="00646452" w:rsidRDefault="00646452" w:rsidP="00646452">
      <w:pPr>
        <w:pStyle w:val="Heading4"/>
      </w:pPr>
      <w:r w:rsidRPr="008C6AA2">
        <w:t>Unit 2</w:t>
      </w:r>
      <w:r>
        <w:t xml:space="preserve"> </w:t>
      </w:r>
      <w:r w:rsidRPr="008C6AA2">
        <w:t xml:space="preserve">- Area of Study </w:t>
      </w:r>
      <w:r>
        <w:t>2</w:t>
      </w:r>
    </w:p>
    <w:tbl>
      <w:tblPr>
        <w:tblStyle w:val="TableGrid"/>
        <w:tblW w:w="8789" w:type="dxa"/>
        <w:tblInd w:w="-5" w:type="dxa"/>
        <w:tblLook w:val="04A0" w:firstRow="1" w:lastRow="0" w:firstColumn="1" w:lastColumn="0" w:noHBand="0" w:noVBand="1"/>
      </w:tblPr>
      <w:tblGrid>
        <w:gridCol w:w="2197"/>
        <w:gridCol w:w="2197"/>
        <w:gridCol w:w="2197"/>
        <w:gridCol w:w="2198"/>
      </w:tblGrid>
      <w:tr w:rsidR="00646452" w:rsidRPr="00F040C4" w14:paraId="0F4C9DA8" w14:textId="77777777" w:rsidTr="00357702">
        <w:trPr>
          <w:trHeight w:val="274"/>
        </w:trPr>
        <w:tc>
          <w:tcPr>
            <w:tcW w:w="2197" w:type="dxa"/>
            <w:shd w:val="clear" w:color="auto" w:fill="0F7EB4"/>
          </w:tcPr>
          <w:p w14:paraId="6DAFD5A9" w14:textId="77777777" w:rsidR="00646452" w:rsidRPr="00F040C4" w:rsidRDefault="00646452" w:rsidP="00357702">
            <w:pPr>
              <w:pStyle w:val="VCAAtablecondensedheading"/>
              <w:rPr>
                <w:b w:val="0"/>
              </w:rPr>
            </w:pPr>
            <w:r w:rsidRPr="00F040C4">
              <w:t xml:space="preserve">Concept </w:t>
            </w:r>
          </w:p>
        </w:tc>
        <w:tc>
          <w:tcPr>
            <w:tcW w:w="2197" w:type="dxa"/>
            <w:shd w:val="clear" w:color="auto" w:fill="0F7EB4"/>
          </w:tcPr>
          <w:p w14:paraId="0DA4A28B" w14:textId="77777777" w:rsidR="00646452" w:rsidRPr="00F040C4" w:rsidRDefault="00646452" w:rsidP="00357702">
            <w:pPr>
              <w:pStyle w:val="VCAAtablecondensedheading"/>
              <w:rPr>
                <w:b w:val="0"/>
              </w:rPr>
            </w:pPr>
            <w:r w:rsidRPr="00F040C4">
              <w:t>Perspective</w:t>
            </w:r>
          </w:p>
        </w:tc>
        <w:tc>
          <w:tcPr>
            <w:tcW w:w="2197" w:type="dxa"/>
            <w:shd w:val="clear" w:color="auto" w:fill="0F7EB4"/>
          </w:tcPr>
          <w:p w14:paraId="7FFC6291" w14:textId="77777777" w:rsidR="00646452" w:rsidRPr="00F040C4" w:rsidRDefault="00646452" w:rsidP="00357702">
            <w:pPr>
              <w:pStyle w:val="VCAAtablecondensedheading"/>
              <w:rPr>
                <w:b w:val="0"/>
              </w:rPr>
            </w:pPr>
            <w:r w:rsidRPr="00F040C4">
              <w:t>Topic</w:t>
            </w:r>
          </w:p>
        </w:tc>
        <w:tc>
          <w:tcPr>
            <w:tcW w:w="2198" w:type="dxa"/>
            <w:shd w:val="clear" w:color="auto" w:fill="0F7EB4"/>
          </w:tcPr>
          <w:p w14:paraId="105E5E19" w14:textId="77777777" w:rsidR="00646452" w:rsidRPr="00F040C4" w:rsidRDefault="00646452" w:rsidP="00357702">
            <w:pPr>
              <w:pStyle w:val="VCAAtablecondensedheading"/>
              <w:rPr>
                <w:b w:val="0"/>
              </w:rPr>
            </w:pPr>
            <w:r w:rsidRPr="00F040C4">
              <w:t>Subtopic</w:t>
            </w:r>
          </w:p>
        </w:tc>
      </w:tr>
      <w:tr w:rsidR="00646452" w:rsidRPr="00F040C4" w14:paraId="02A9FB09" w14:textId="77777777" w:rsidTr="00357702">
        <w:trPr>
          <w:trHeight w:val="961"/>
        </w:trPr>
        <w:tc>
          <w:tcPr>
            <w:tcW w:w="2197" w:type="dxa"/>
            <w:vAlign w:val="center"/>
          </w:tcPr>
          <w:p w14:paraId="0948EED5" w14:textId="77777777" w:rsidR="00646452" w:rsidRPr="005A0EDD" w:rsidRDefault="00646452" w:rsidP="00357702">
            <w:pPr>
              <w:pStyle w:val="VCAAbody"/>
              <w:jc w:val="center"/>
            </w:pPr>
            <w:r w:rsidRPr="005A0EDD">
              <w:t>Responsibility</w:t>
            </w:r>
          </w:p>
        </w:tc>
        <w:tc>
          <w:tcPr>
            <w:tcW w:w="2197" w:type="dxa"/>
            <w:vAlign w:val="center"/>
          </w:tcPr>
          <w:p w14:paraId="4DFF08B7" w14:textId="77777777" w:rsidR="00646452" w:rsidRPr="005A0EDD" w:rsidRDefault="00646452" w:rsidP="00357702">
            <w:pPr>
              <w:pStyle w:val="VCAAbody"/>
              <w:jc w:val="center"/>
            </w:pPr>
            <w:r w:rsidRPr="005A0EDD">
              <w:t>Community</w:t>
            </w:r>
          </w:p>
        </w:tc>
        <w:tc>
          <w:tcPr>
            <w:tcW w:w="2197" w:type="dxa"/>
            <w:vAlign w:val="center"/>
          </w:tcPr>
          <w:p w14:paraId="4BFE3C2E" w14:textId="77777777" w:rsidR="00646452" w:rsidRPr="005A0EDD" w:rsidRDefault="00646452" w:rsidP="00357702">
            <w:pPr>
              <w:pStyle w:val="VCAAbody"/>
              <w:jc w:val="center"/>
            </w:pPr>
            <w:r w:rsidRPr="005A0EDD">
              <w:t>Society</w:t>
            </w:r>
          </w:p>
        </w:tc>
        <w:tc>
          <w:tcPr>
            <w:tcW w:w="2198" w:type="dxa"/>
            <w:vAlign w:val="center"/>
          </w:tcPr>
          <w:p w14:paraId="73579988" w14:textId="77777777" w:rsidR="00646452" w:rsidRPr="005A0EDD" w:rsidRDefault="00646452" w:rsidP="00357702">
            <w:pPr>
              <w:pStyle w:val="VCAAbody"/>
              <w:jc w:val="center"/>
            </w:pPr>
            <w:r w:rsidRPr="005A0EDD">
              <w:t>Attitudes to an aging population</w:t>
            </w:r>
          </w:p>
        </w:tc>
      </w:tr>
    </w:tbl>
    <w:p w14:paraId="4E1028DD" w14:textId="77777777" w:rsidR="00646452" w:rsidRPr="00633101" w:rsidRDefault="00646452" w:rsidP="00646452">
      <w:pPr>
        <w:pStyle w:val="Heading2"/>
        <w:rPr>
          <w:color w:val="004EA8"/>
          <w:sz w:val="28"/>
        </w:rPr>
      </w:pPr>
      <w:bookmarkStart w:id="26" w:name="_Toc191460541"/>
      <w:r w:rsidRPr="00633101">
        <w:rPr>
          <w:sz w:val="28"/>
        </w:rPr>
        <w:t xml:space="preserve">Outcome </w:t>
      </w:r>
      <w:r>
        <w:rPr>
          <w:sz w:val="28"/>
        </w:rPr>
        <w:t>2</w:t>
      </w:r>
      <w:bookmarkEnd w:id="26"/>
      <w:r w:rsidRPr="00633101">
        <w:rPr>
          <w:color w:val="004EA8"/>
          <w:sz w:val="28"/>
        </w:rPr>
        <w:tab/>
      </w:r>
    </w:p>
    <w:p w14:paraId="5CFC80A6" w14:textId="7232B6C5" w:rsidR="00646452" w:rsidRPr="00FD4DAA" w:rsidRDefault="00646452" w:rsidP="00646452">
      <w:pPr>
        <w:pStyle w:val="VCAAbody"/>
        <w:rPr>
          <w:shd w:val="clear" w:color="auto" w:fill="FFFFFF"/>
        </w:rPr>
      </w:pPr>
      <w:r w:rsidRPr="00FD4DAA">
        <w:rPr>
          <w:shd w:val="clear" w:color="auto" w:fill="FFFFFF"/>
        </w:rPr>
        <w:t xml:space="preserve">On completion of this unit the student should be able to produce writing in </w:t>
      </w:r>
      <w:sdt>
        <w:sdtPr>
          <w:alias w:val="Keywords"/>
          <w:tag w:val=""/>
          <w:id w:val="201071512"/>
          <w:placeholder>
            <w:docPart w:val="2D21B9D4FA80497E9EA85BB0DCBF4DD3"/>
          </w:placeholder>
          <w:dataBinding w:prefixMappings="xmlns:ns0='http://purl.org/dc/elements/1.1/' xmlns:ns1='http://schemas.openxmlformats.org/package/2006/metadata/core-properties' " w:xpath="/ns1:coreProperties[1]/ns1:keywords[1]" w:storeItemID="{6C3C8BC8-F283-45AE-878A-BAB7291924A1}"/>
          <w:text/>
        </w:sdtPr>
        <w:sdtEndPr/>
        <w:sdtContent>
          <w:r>
            <w:t>Sinhala</w:t>
          </w:r>
        </w:sdtContent>
      </w:sdt>
      <w:r w:rsidRPr="00FD4DAA">
        <w:rPr>
          <w:shd w:val="clear" w:color="auto" w:fill="FFFFFF"/>
        </w:rPr>
        <w:t xml:space="preserve"> for a specified purpose and audience, using relevant information from a reading text in </w:t>
      </w:r>
      <w:sdt>
        <w:sdtPr>
          <w:alias w:val="Keywords"/>
          <w:tag w:val=""/>
          <w:id w:val="1523976493"/>
          <w:placeholder>
            <w:docPart w:val="F2FC037FA12241B5A69A77DF63918D33"/>
          </w:placeholder>
          <w:dataBinding w:prefixMappings="xmlns:ns0='http://purl.org/dc/elements/1.1/' xmlns:ns1='http://schemas.openxmlformats.org/package/2006/metadata/core-properties' " w:xpath="/ns1:coreProperties[1]/ns1:keywords[1]" w:storeItemID="{6C3C8BC8-F283-45AE-878A-BAB7291924A1}"/>
          <w:text/>
        </w:sdtPr>
        <w:sdtEndPr/>
        <w:sdtContent>
          <w:r>
            <w:t>Sinhala</w:t>
          </w:r>
        </w:sdtContent>
      </w:sdt>
      <w:r>
        <w:t>.</w:t>
      </w:r>
    </w:p>
    <w:p w14:paraId="5DE05365" w14:textId="77777777" w:rsidR="00646452" w:rsidRPr="00753F1C" w:rsidRDefault="00646452" w:rsidP="00646452">
      <w:pPr>
        <w:pStyle w:val="Heading2"/>
        <w:rPr>
          <w:sz w:val="24"/>
          <w:szCs w:val="24"/>
        </w:rPr>
      </w:pPr>
      <w:bookmarkStart w:id="27" w:name="_Toc191460542"/>
      <w:r w:rsidRPr="00633101">
        <w:rPr>
          <w:sz w:val="24"/>
          <w:szCs w:val="24"/>
        </w:rPr>
        <w:t>Examples of learning activities</w:t>
      </w:r>
      <w:bookmarkEnd w:id="27"/>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646452" w14:paraId="5B1BEA14" w14:textId="77777777" w:rsidTr="00357702">
        <w:trPr>
          <w:cantSplit/>
        </w:trPr>
        <w:tc>
          <w:tcPr>
            <w:tcW w:w="8783" w:type="dxa"/>
          </w:tcPr>
          <w:p w14:paraId="01EC2389" w14:textId="77777777" w:rsidR="00646452" w:rsidRPr="00F66F92" w:rsidRDefault="00646452" w:rsidP="00357702">
            <w:pPr>
              <w:pStyle w:val="VCAAbulletlevel2"/>
            </w:pPr>
            <w:r w:rsidRPr="008C6AA2">
              <w:t>Brainstorm a list of target vocabulary related to the subtopic ‘Attitudes to an aging population’ and play a dictionary game, competing individually or in teams to locate each word. Add the new words to a glossary list.</w:t>
            </w:r>
          </w:p>
        </w:tc>
      </w:tr>
      <w:tr w:rsidR="00646452" w14:paraId="04A44443" w14:textId="77777777" w:rsidTr="00357702">
        <w:trPr>
          <w:cantSplit/>
        </w:trPr>
        <w:tc>
          <w:tcPr>
            <w:tcW w:w="8783" w:type="dxa"/>
          </w:tcPr>
          <w:p w14:paraId="58EFDAA8" w14:textId="77777777" w:rsidR="00646452" w:rsidRPr="00F66F92" w:rsidRDefault="00646452" w:rsidP="00357702">
            <w:pPr>
              <w:pStyle w:val="VCAAbulletlevel2"/>
              <w:spacing w:after="0"/>
            </w:pPr>
            <w:r w:rsidRPr="00FE7AA7">
              <w:t>Identify strategies for providing information and justifying responses, including grammatical structures and phrases, then read the transcript of a discussion, highlighting these</w:t>
            </w:r>
            <w:r>
              <w:t xml:space="preserve"> grammatical structures</w:t>
            </w:r>
            <w:r w:rsidRPr="00FE7AA7">
              <w:t>.</w:t>
            </w:r>
          </w:p>
        </w:tc>
      </w:tr>
      <w:tr w:rsidR="00646452" w14:paraId="7BF1B657" w14:textId="77777777" w:rsidTr="00357702">
        <w:trPr>
          <w:cantSplit/>
        </w:trPr>
        <w:tc>
          <w:tcPr>
            <w:tcW w:w="8783" w:type="dxa"/>
          </w:tcPr>
          <w:p w14:paraId="2CDB8107" w14:textId="77777777" w:rsidR="00646452" w:rsidRPr="00F66F92" w:rsidRDefault="00646452" w:rsidP="00357702">
            <w:pPr>
              <w:pStyle w:val="VCAAbulletlevel2"/>
            </w:pPr>
            <w:r w:rsidRPr="008C6AA2">
              <w:t>Create a list of common myths about aging, then research and present evidence-based arguments to counter these misconceptions.</w:t>
            </w:r>
          </w:p>
        </w:tc>
      </w:tr>
      <w:tr w:rsidR="00646452" w14:paraId="602855D8" w14:textId="77777777" w:rsidTr="00357702">
        <w:trPr>
          <w:cantSplit/>
        </w:trPr>
        <w:tc>
          <w:tcPr>
            <w:tcW w:w="8783" w:type="dxa"/>
          </w:tcPr>
          <w:p w14:paraId="02ED2EC8" w14:textId="77777777" w:rsidR="00646452" w:rsidRPr="00F66F92" w:rsidRDefault="00646452" w:rsidP="00357702">
            <w:pPr>
              <w:pStyle w:val="VCAAbulletlevel2"/>
              <w:spacing w:after="0"/>
            </w:pPr>
            <w:r w:rsidRPr="00FE7AA7">
              <w:t xml:space="preserve">View images that reflect attitudes to an aging population from different perspectives. </w:t>
            </w:r>
          </w:p>
        </w:tc>
      </w:tr>
      <w:tr w:rsidR="00646452" w14:paraId="623EF480" w14:textId="77777777" w:rsidTr="00357702">
        <w:trPr>
          <w:cantSplit/>
        </w:trPr>
        <w:tc>
          <w:tcPr>
            <w:tcW w:w="8783" w:type="dxa"/>
          </w:tcPr>
          <w:p w14:paraId="0672193D" w14:textId="38D3233F" w:rsidR="00646452" w:rsidRPr="00F66F92" w:rsidRDefault="00646452" w:rsidP="00357702">
            <w:pPr>
              <w:pStyle w:val="VCAAbulletlevel2"/>
              <w:spacing w:after="0"/>
            </w:pPr>
            <w:r>
              <w:t xml:space="preserve">In pairs, choose one image, </w:t>
            </w:r>
            <w:r w:rsidRPr="00FE7AA7">
              <w:t>brainstorm</w:t>
            </w:r>
            <w:r>
              <w:t xml:space="preserve"> </w:t>
            </w:r>
            <w:r w:rsidRPr="00FE7AA7">
              <w:t>the vocabulary required to describe the image, then complete a ‘</w:t>
            </w:r>
            <w:r w:rsidR="001B329B">
              <w:t>W</w:t>
            </w:r>
            <w:r w:rsidRPr="00FE7AA7">
              <w:t xml:space="preserve">ord, </w:t>
            </w:r>
            <w:r>
              <w:t>p</w:t>
            </w:r>
            <w:r w:rsidRPr="00FE7AA7">
              <w:t xml:space="preserve">hrase, </w:t>
            </w:r>
            <w:r>
              <w:t>s</w:t>
            </w:r>
            <w:r w:rsidRPr="00FE7AA7">
              <w:t xml:space="preserve">entence’ activity. </w:t>
            </w:r>
            <w:r>
              <w:t>W</w:t>
            </w:r>
            <w:r w:rsidRPr="00FE7AA7">
              <w:t>rite a paragraph describing what you see and how you think the people in the image feel, referencing the image to justify your opinion.</w:t>
            </w:r>
          </w:p>
        </w:tc>
      </w:tr>
      <w:tr w:rsidR="00646452" w14:paraId="656F1E5F" w14:textId="77777777" w:rsidTr="00357702">
        <w:trPr>
          <w:cantSplit/>
        </w:trPr>
        <w:tc>
          <w:tcPr>
            <w:tcW w:w="8783" w:type="dxa"/>
          </w:tcPr>
          <w:p w14:paraId="2436CD4F" w14:textId="77777777" w:rsidR="00646452" w:rsidRPr="00F66F92" w:rsidRDefault="00646452" w:rsidP="00357702">
            <w:pPr>
              <w:pStyle w:val="VCAAbulletlevel2"/>
              <w:spacing w:after="0"/>
            </w:pPr>
            <w:r w:rsidRPr="00FE7AA7">
              <w:t xml:space="preserve">Watch a </w:t>
            </w:r>
            <w:r>
              <w:t xml:space="preserve">film or </w:t>
            </w:r>
            <w:r w:rsidRPr="00FE7AA7">
              <w:t>selection of films that feature older adult protagonists or themes related to aging.</w:t>
            </w:r>
            <w:r>
              <w:t xml:space="preserve"> I</w:t>
            </w:r>
            <w:r w:rsidRPr="00FE7AA7">
              <w:t xml:space="preserve">n groups or as a class, </w:t>
            </w:r>
            <w:r>
              <w:t xml:space="preserve">discuss </w:t>
            </w:r>
            <w:r w:rsidRPr="00FE7AA7">
              <w:t>the messages conveyed and the impact of these representations on society.</w:t>
            </w:r>
          </w:p>
        </w:tc>
      </w:tr>
      <w:tr w:rsidR="00646452" w14:paraId="0CC16A85" w14:textId="77777777" w:rsidTr="00357702">
        <w:trPr>
          <w:cantSplit/>
        </w:trPr>
        <w:tc>
          <w:tcPr>
            <w:tcW w:w="8783" w:type="dxa"/>
          </w:tcPr>
          <w:p w14:paraId="72ED1812" w14:textId="2F24EF72" w:rsidR="00646452" w:rsidRPr="00F66F92" w:rsidRDefault="00646452" w:rsidP="00357702">
            <w:pPr>
              <w:pStyle w:val="VCAAbulletlevel2"/>
              <w:spacing w:after="0"/>
            </w:pPr>
            <w:r w:rsidRPr="00FE7AA7">
              <w:lastRenderedPageBreak/>
              <w:t xml:space="preserve">Read texts about </w:t>
            </w:r>
            <w:sdt>
              <w:sdtPr>
                <w:alias w:val="Keywords"/>
                <w:tag w:val=""/>
                <w:id w:val="1382205414"/>
                <w:placeholder>
                  <w:docPart w:val="9D43244137F040428EAB4C918423F7CA"/>
                </w:placeholder>
                <w:dataBinding w:prefixMappings="xmlns:ns0='http://purl.org/dc/elements/1.1/' xmlns:ns1='http://schemas.openxmlformats.org/package/2006/metadata/core-properties' " w:xpath="/ns1:coreProperties[1]/ns1:keywords[1]" w:storeItemID="{6C3C8BC8-F283-45AE-878A-BAB7291924A1}"/>
                <w:text/>
              </w:sdtPr>
              <w:sdtEndPr/>
              <w:sdtContent>
                <w:r>
                  <w:t>Sinhala</w:t>
                </w:r>
              </w:sdtContent>
            </w:sdt>
            <w:r w:rsidRPr="00FE7AA7">
              <w:t>-speaking individuals or communities dealing with advantages and challenges related to an aging population. Discuss the insights gained from these texts with your class. Compare your findings with the issues related to an aging population in Australia.</w:t>
            </w:r>
          </w:p>
        </w:tc>
      </w:tr>
      <w:tr w:rsidR="00646452" w14:paraId="346E6462" w14:textId="77777777" w:rsidTr="00357702">
        <w:trPr>
          <w:cantSplit/>
        </w:trPr>
        <w:tc>
          <w:tcPr>
            <w:tcW w:w="8783" w:type="dxa"/>
          </w:tcPr>
          <w:p w14:paraId="73202D15" w14:textId="2A3F131B" w:rsidR="00646452" w:rsidRPr="00F66F92" w:rsidRDefault="00646452" w:rsidP="00357702">
            <w:pPr>
              <w:pStyle w:val="VCAAbulletlevel2"/>
              <w:spacing w:after="0"/>
            </w:pPr>
            <w:r w:rsidRPr="00FE7AA7">
              <w:t>View examples of media texts (e.g. advertisements, articles, TV shows) in</w:t>
            </w:r>
            <w:r>
              <w:t xml:space="preserve"> </w:t>
            </w:r>
            <w:sdt>
              <w:sdtPr>
                <w:alias w:val="Keywords"/>
                <w:tag w:val=""/>
                <w:id w:val="1023206853"/>
                <w:placeholder>
                  <w:docPart w:val="C11515363FA24B0FB15F61299531E9CF"/>
                </w:placeholder>
                <w:dataBinding w:prefixMappings="xmlns:ns0='http://purl.org/dc/elements/1.1/' xmlns:ns1='http://schemas.openxmlformats.org/package/2006/metadata/core-properties' " w:xpath="/ns1:coreProperties[1]/ns1:keywords[1]" w:storeItemID="{6C3C8BC8-F283-45AE-878A-BAB7291924A1}"/>
                <w:text/>
              </w:sdtPr>
              <w:sdtEndPr/>
              <w:sdtContent>
                <w:r>
                  <w:t>Sinhala</w:t>
                </w:r>
              </w:sdtContent>
            </w:sdt>
            <w:r w:rsidRPr="00FE7AA7">
              <w:t xml:space="preserve"> that feature older adults and analyse the messages, stereotypes and attitudes conveyed in these representations.</w:t>
            </w:r>
          </w:p>
        </w:tc>
      </w:tr>
      <w:tr w:rsidR="00646452" w14:paraId="4F121F73" w14:textId="77777777" w:rsidTr="00357702">
        <w:trPr>
          <w:cantSplit/>
        </w:trPr>
        <w:tc>
          <w:tcPr>
            <w:tcW w:w="8783" w:type="dxa"/>
          </w:tcPr>
          <w:p w14:paraId="0A0DD0DB" w14:textId="77777777" w:rsidR="00646452" w:rsidRDefault="00646452" w:rsidP="00357702">
            <w:pPr>
              <w:pStyle w:val="VCAAbulletlevel2"/>
              <w:spacing w:after="0"/>
            </w:pPr>
            <w:r w:rsidRPr="00FE7AA7">
              <w:t>Complete a ‘</w:t>
            </w:r>
            <w:r>
              <w:t>g</w:t>
            </w:r>
            <w:r w:rsidRPr="00FE7AA7">
              <w:t xml:space="preserve">allery </w:t>
            </w:r>
            <w:r>
              <w:t>w</w:t>
            </w:r>
            <w:r w:rsidRPr="00FE7AA7">
              <w:t>alk’ to collate grammatical structures, ph</w:t>
            </w:r>
            <w:r>
              <w:t>r</w:t>
            </w:r>
            <w:r w:rsidRPr="00FE7AA7">
              <w:t xml:space="preserve">ases and vocabulary required to share information about data. </w:t>
            </w:r>
          </w:p>
        </w:tc>
      </w:tr>
      <w:tr w:rsidR="00646452" w14:paraId="038134BF" w14:textId="77777777" w:rsidTr="00357702">
        <w:trPr>
          <w:cantSplit/>
        </w:trPr>
        <w:tc>
          <w:tcPr>
            <w:tcW w:w="8783" w:type="dxa"/>
          </w:tcPr>
          <w:p w14:paraId="054D59F8" w14:textId="77777777" w:rsidR="00646452" w:rsidRDefault="00646452" w:rsidP="00357702">
            <w:pPr>
              <w:pStyle w:val="VCAAbulletlevel2"/>
              <w:spacing w:after="0"/>
            </w:pPr>
            <w:r w:rsidRPr="00FE7AA7">
              <w:t>View, analyse and compare data on the aging populations in different countries to identify trends and potential implications for society</w:t>
            </w:r>
            <w:r>
              <w:t>. W</w:t>
            </w:r>
            <w:r w:rsidRPr="00FE7AA7">
              <w:t>rite short statements providing information about the data.</w:t>
            </w:r>
          </w:p>
        </w:tc>
      </w:tr>
      <w:tr w:rsidR="00646452" w14:paraId="0B830A57" w14:textId="77777777" w:rsidTr="00357702">
        <w:trPr>
          <w:cantSplit/>
        </w:trPr>
        <w:tc>
          <w:tcPr>
            <w:tcW w:w="8783" w:type="dxa"/>
          </w:tcPr>
          <w:p w14:paraId="0ED138F7" w14:textId="77777777" w:rsidR="00646452" w:rsidRDefault="00646452" w:rsidP="00357702">
            <w:pPr>
              <w:pStyle w:val="VCAAbulletlevel2"/>
              <w:spacing w:after="0"/>
            </w:pPr>
            <w:r>
              <w:t>In groups, d</w:t>
            </w:r>
            <w:r w:rsidRPr="00FE7AA7">
              <w:t>esign and conduct a survey to assess attitudes towards aging within your community or school. After collecting data, write a</w:t>
            </w:r>
            <w:r>
              <w:t>n informative</w:t>
            </w:r>
            <w:r w:rsidRPr="00FE7AA7">
              <w:t xml:space="preserve"> text</w:t>
            </w:r>
            <w:r>
              <w:t xml:space="preserve"> (e.g. an article, speech, report)</w:t>
            </w:r>
            <w:r w:rsidRPr="00FE7AA7">
              <w:t xml:space="preserve"> presenting your findings and potential factors influencing these attitudes.</w:t>
            </w:r>
          </w:p>
        </w:tc>
      </w:tr>
      <w:tr w:rsidR="00646452" w14:paraId="039FBB99" w14:textId="77777777" w:rsidTr="00357702">
        <w:trPr>
          <w:cantSplit/>
        </w:trPr>
        <w:tc>
          <w:tcPr>
            <w:tcW w:w="8783" w:type="dxa"/>
            <w:tcBorders>
              <w:bottom w:val="single" w:sz="4" w:space="0" w:color="auto"/>
            </w:tcBorders>
            <w:shd w:val="clear" w:color="auto" w:fill="D9D9D9" w:themeFill="background1" w:themeFillShade="D9"/>
          </w:tcPr>
          <w:p w14:paraId="3D305E55" w14:textId="7F765500" w:rsidR="00646452" w:rsidRPr="008C6AA2" w:rsidRDefault="00646452" w:rsidP="00357702">
            <w:pPr>
              <w:pStyle w:val="VCAAbulletlevel2"/>
              <w:shd w:val="clear" w:color="auto" w:fill="D9D9D9" w:themeFill="background1" w:themeFillShade="D9"/>
              <w:spacing w:after="0"/>
              <w:rPr>
                <w:b/>
                <w:bCs/>
              </w:rPr>
            </w:pPr>
            <w:r>
              <w:rPr>
                <w:noProof/>
              </w:rPr>
              <w:drawing>
                <wp:anchor distT="0" distB="0" distL="114300" distR="114300" simplePos="0" relativeHeight="251663360" behindDoc="0" locked="0" layoutInCell="1" allowOverlap="1" wp14:anchorId="24DF76B7" wp14:editId="2BDA0BAC">
                  <wp:simplePos x="0" y="0"/>
                  <wp:positionH relativeFrom="column">
                    <wp:posOffset>4870450</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408500472"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bookmarkStart w:id="28" w:name="_Hlk142083761"/>
            <w:r w:rsidRPr="00FE7AA7">
              <w:rPr>
                <w:b/>
                <w:bCs/>
              </w:rPr>
              <w:t xml:space="preserve">Organise an intergenerational dialogue event with older adults from the </w:t>
            </w:r>
            <w:sdt>
              <w:sdtPr>
                <w:rPr>
                  <w:b/>
                  <w:bCs/>
                </w:rPr>
                <w:alias w:val="Keywords"/>
                <w:tag w:val=""/>
                <w:id w:val="143407084"/>
                <w:placeholder>
                  <w:docPart w:val="3F316C98529F4A5FA715B6AD6EAE5682"/>
                </w:placeholder>
                <w:dataBinding w:prefixMappings="xmlns:ns0='http://purl.org/dc/elements/1.1/' xmlns:ns1='http://schemas.openxmlformats.org/package/2006/metadata/core-properties' " w:xpath="/ns1:coreProperties[1]/ns1:keywords[1]" w:storeItemID="{6C3C8BC8-F283-45AE-878A-BAB7291924A1}"/>
                <w:text/>
              </w:sdtPr>
              <w:sdtEndPr/>
              <w:sdtContent>
                <w:r>
                  <w:rPr>
                    <w:b/>
                    <w:bCs/>
                  </w:rPr>
                  <w:t>Sinhala</w:t>
                </w:r>
              </w:sdtContent>
            </w:sdt>
            <w:r w:rsidRPr="00FE7AA7">
              <w:rPr>
                <w:b/>
                <w:bCs/>
              </w:rPr>
              <w:t>-speaking community and discuss how their lives have changed over time.</w:t>
            </w:r>
            <w:bookmarkEnd w:id="28"/>
          </w:p>
        </w:tc>
      </w:tr>
      <w:tr w:rsidR="00646452" w14:paraId="0BBB5CFC" w14:textId="77777777" w:rsidTr="00357702">
        <w:trPr>
          <w:cantSplit/>
        </w:trPr>
        <w:tc>
          <w:tcPr>
            <w:tcW w:w="8783" w:type="dxa"/>
            <w:tcBorders>
              <w:bottom w:val="single" w:sz="4" w:space="0" w:color="auto"/>
            </w:tcBorders>
            <w:shd w:val="clear" w:color="auto" w:fill="auto"/>
          </w:tcPr>
          <w:p w14:paraId="21EC9275" w14:textId="77777777" w:rsidR="00646452" w:rsidRDefault="00646452" w:rsidP="00357702">
            <w:pPr>
              <w:pStyle w:val="VCAAbulletlevel2"/>
              <w:spacing w:after="0"/>
            </w:pPr>
            <w:r w:rsidRPr="00FE7AA7">
              <w:t>Explore how attitudes towards aging have evolved over time, by reading or conducting research on historical perspectives of aging and older adults. Create a timeline or visual representation to highlight changes in attitudes.</w:t>
            </w:r>
          </w:p>
        </w:tc>
      </w:tr>
      <w:tr w:rsidR="00646452" w14:paraId="2A3ECA62" w14:textId="77777777" w:rsidTr="00357702">
        <w:trPr>
          <w:cantSplit/>
        </w:trPr>
        <w:tc>
          <w:tcPr>
            <w:tcW w:w="8783" w:type="dxa"/>
            <w:tcBorders>
              <w:bottom w:val="single" w:sz="4" w:space="0" w:color="auto"/>
            </w:tcBorders>
            <w:shd w:val="clear" w:color="auto" w:fill="auto"/>
          </w:tcPr>
          <w:p w14:paraId="2DEAF827" w14:textId="59D9F297" w:rsidR="00646452" w:rsidRPr="00FE7AA7" w:rsidRDefault="00646452" w:rsidP="00357702">
            <w:pPr>
              <w:pStyle w:val="VCAAbulletlevel2"/>
              <w:spacing w:after="0"/>
            </w:pPr>
            <w:r w:rsidRPr="00FE7AA7">
              <w:t xml:space="preserve">Analyse examples of ageist language in </w:t>
            </w:r>
            <w:sdt>
              <w:sdtPr>
                <w:alias w:val="Keywords"/>
                <w:tag w:val=""/>
                <w:id w:val="1144856130"/>
                <w:placeholder>
                  <w:docPart w:val="0B12540F68D3410EB3647D100C37831A"/>
                </w:placeholder>
                <w:dataBinding w:prefixMappings="xmlns:ns0='http://purl.org/dc/elements/1.1/' xmlns:ns1='http://schemas.openxmlformats.org/package/2006/metadata/core-properties' " w:xpath="/ns1:coreProperties[1]/ns1:keywords[1]" w:storeItemID="{6C3C8BC8-F283-45AE-878A-BAB7291924A1}"/>
                <w:text/>
              </w:sdtPr>
              <w:sdtEndPr/>
              <w:sdtContent>
                <w:r>
                  <w:t>Sinhala</w:t>
                </w:r>
              </w:sdtContent>
            </w:sdt>
            <w:r w:rsidRPr="00FE7AA7">
              <w:t xml:space="preserve"> and discuss how these linguistic choices perpetuate stereotypes. Suggest alternative, respectful ways to refer to older adults.</w:t>
            </w:r>
          </w:p>
        </w:tc>
      </w:tr>
      <w:tr w:rsidR="00646452" w14:paraId="4522B3E6" w14:textId="77777777" w:rsidTr="00357702">
        <w:trPr>
          <w:cantSplit/>
        </w:trPr>
        <w:tc>
          <w:tcPr>
            <w:tcW w:w="8783" w:type="dxa"/>
            <w:tcBorders>
              <w:bottom w:val="single" w:sz="4" w:space="0" w:color="auto"/>
            </w:tcBorders>
            <w:shd w:val="clear" w:color="auto" w:fill="auto"/>
          </w:tcPr>
          <w:p w14:paraId="45E6DFC0" w14:textId="77777777" w:rsidR="00646452" w:rsidRPr="00FE7AA7" w:rsidRDefault="00646452" w:rsidP="00357702">
            <w:pPr>
              <w:pStyle w:val="VCAAbulletlevel2"/>
              <w:spacing w:after="0"/>
            </w:pPr>
            <w:r w:rsidRPr="00FE7AA7">
              <w:t xml:space="preserve">Research innovative technological solutions designed to enhance the quality of life for older adults, such as assistive devices and communication technologies, and create a blog post evaluating this technology. Read the blog posts written by your classmates, then write a comment with </w:t>
            </w:r>
            <w:r>
              <w:t>2</w:t>
            </w:r>
            <w:r w:rsidRPr="00FE7AA7">
              <w:t xml:space="preserve"> positive statements and one question.</w:t>
            </w:r>
          </w:p>
        </w:tc>
      </w:tr>
      <w:tr w:rsidR="00646452" w14:paraId="73423D2C" w14:textId="77777777" w:rsidTr="00357702">
        <w:trPr>
          <w:cantSplit/>
        </w:trPr>
        <w:tc>
          <w:tcPr>
            <w:tcW w:w="8783" w:type="dxa"/>
            <w:tcBorders>
              <w:bottom w:val="single" w:sz="4" w:space="0" w:color="auto"/>
            </w:tcBorders>
            <w:shd w:val="clear" w:color="auto" w:fill="auto"/>
          </w:tcPr>
          <w:p w14:paraId="5F5C4EA7" w14:textId="435DA4B6" w:rsidR="00646452" w:rsidRPr="00FE7AA7" w:rsidRDefault="00646452" w:rsidP="00357702">
            <w:pPr>
              <w:pStyle w:val="VCAAbulletlevel2"/>
              <w:spacing w:after="0"/>
            </w:pPr>
            <w:r w:rsidRPr="00FE7AA7">
              <w:t>Reflect on what you have learned</w:t>
            </w:r>
            <w:r w:rsidR="0041370F">
              <w:t xml:space="preserve"> throughout this unit or work</w:t>
            </w:r>
            <w:r w:rsidRPr="00FE7AA7">
              <w:t xml:space="preserve"> by completing a </w:t>
            </w:r>
            <w:hyperlink r:id="rId44" w:anchor=":~:text=THE%20CIRCLE%20OF%20VIEWPOINTS%20ROUTINE%201%201.%20Brainstorm,now%20have%20and%20what%20new%20questions%20have%20arisen." w:history="1">
              <w:r w:rsidRPr="0094696C">
                <w:rPr>
                  <w:rStyle w:val="Hyperlink"/>
                </w:rPr>
                <w:t>circle of viewpoints</w:t>
              </w:r>
            </w:hyperlink>
            <w:r w:rsidRPr="4D5FA7EA">
              <w:t xml:space="preserve"> thinking</w:t>
            </w:r>
            <w:r w:rsidRPr="00FE7AA7">
              <w:t xml:space="preserve"> routine. Consider the different perspectives when approaching attitudes to an aging population and create sentences to express viewpoints from the</w:t>
            </w:r>
            <w:r>
              <w:t>se</w:t>
            </w:r>
            <w:r w:rsidRPr="00FE7AA7">
              <w:t xml:space="preserve"> different perspectives.</w:t>
            </w:r>
          </w:p>
        </w:tc>
      </w:tr>
      <w:tr w:rsidR="00646452" w14:paraId="4288234A" w14:textId="77777777" w:rsidTr="00357702">
        <w:trPr>
          <w:cantSplit/>
        </w:trPr>
        <w:tc>
          <w:tcPr>
            <w:tcW w:w="8783" w:type="dxa"/>
            <w:tcBorders>
              <w:bottom w:val="single" w:sz="4" w:space="0" w:color="auto"/>
            </w:tcBorders>
            <w:shd w:val="clear" w:color="auto" w:fill="auto"/>
          </w:tcPr>
          <w:p w14:paraId="4F31BF63" w14:textId="0E786514" w:rsidR="00646452" w:rsidRPr="00FE7AA7" w:rsidRDefault="00646452" w:rsidP="00357702">
            <w:pPr>
              <w:pStyle w:val="VCAAbulletlevel2"/>
              <w:spacing w:after="0"/>
            </w:pPr>
            <w:r w:rsidRPr="00FE7AA7">
              <w:t xml:space="preserve">Discuss vocabulary and grammatical structures that could be useful when expressing opinions, </w:t>
            </w:r>
            <w:proofErr w:type="gramStart"/>
            <w:r w:rsidRPr="00FE7AA7">
              <w:t>agreement</w:t>
            </w:r>
            <w:proofErr w:type="gramEnd"/>
            <w:r>
              <w:t xml:space="preserve"> and</w:t>
            </w:r>
            <w:r w:rsidRPr="00FE7AA7">
              <w:t xml:space="preserve"> disagreement</w:t>
            </w:r>
            <w:r>
              <w:t xml:space="preserve"> </w:t>
            </w:r>
            <w:r w:rsidRPr="00FE7AA7">
              <w:t xml:space="preserve">in </w:t>
            </w:r>
            <w:sdt>
              <w:sdtPr>
                <w:alias w:val="Keywords"/>
                <w:tag w:val=""/>
                <w:id w:val="1508866334"/>
                <w:placeholder>
                  <w:docPart w:val="738FF13CFB3C44B3AF148ADDAF599048"/>
                </w:placeholder>
                <w:dataBinding w:prefixMappings="xmlns:ns0='http://purl.org/dc/elements/1.1/' xmlns:ns1='http://schemas.openxmlformats.org/package/2006/metadata/core-properties' " w:xpath="/ns1:coreProperties[1]/ns1:keywords[1]" w:storeItemID="{6C3C8BC8-F283-45AE-878A-BAB7291924A1}"/>
                <w:text/>
              </w:sdtPr>
              <w:sdtEndPr/>
              <w:sdtContent>
                <w:r>
                  <w:t>Sinhala</w:t>
                </w:r>
              </w:sdtContent>
            </w:sdt>
            <w:r>
              <w:t>.</w:t>
            </w:r>
            <w:r w:rsidRPr="00FE7AA7">
              <w:t xml:space="preserve"> </w:t>
            </w:r>
            <w:r>
              <w:t>P</w:t>
            </w:r>
            <w:r w:rsidRPr="00FE7AA7">
              <w:t>articipate in a</w:t>
            </w:r>
            <w:r>
              <w:t>n</w:t>
            </w:r>
            <w:r w:rsidRPr="00FE7AA7">
              <w:t xml:space="preserve"> ‘</w:t>
            </w:r>
            <w:r>
              <w:t>e</w:t>
            </w:r>
            <w:r w:rsidRPr="00FE7AA7">
              <w:t xml:space="preserve">xpressions </w:t>
            </w:r>
            <w:r>
              <w:t>b</w:t>
            </w:r>
            <w:r w:rsidRPr="00FE7AA7">
              <w:t>ingo’ activity, focusing on revising this information.</w:t>
            </w:r>
          </w:p>
        </w:tc>
      </w:tr>
      <w:tr w:rsidR="00646452" w14:paraId="5AC26690" w14:textId="77777777" w:rsidTr="00357702">
        <w:trPr>
          <w:cantSplit/>
          <w:trHeight w:val="851"/>
        </w:trPr>
        <w:tc>
          <w:tcPr>
            <w:tcW w:w="8783" w:type="dxa"/>
            <w:tcBorders>
              <w:bottom w:val="single" w:sz="4" w:space="0" w:color="auto"/>
            </w:tcBorders>
            <w:shd w:val="clear" w:color="auto" w:fill="auto"/>
          </w:tcPr>
          <w:p w14:paraId="7BBE9E0E" w14:textId="77777777" w:rsidR="00646452" w:rsidRPr="00FE7AA7" w:rsidRDefault="00646452" w:rsidP="00357702">
            <w:pPr>
              <w:pStyle w:val="VCAAbulletlevel2"/>
              <w:spacing w:after="0"/>
            </w:pPr>
            <w:r w:rsidRPr="00FE7AA7">
              <w:lastRenderedPageBreak/>
              <w:t xml:space="preserve">Discuss or debate different scenarios that pose ethical challenges concerning aging, such as healthcare decisions, resource allocation and intergenerational equity. </w:t>
            </w:r>
          </w:p>
        </w:tc>
      </w:tr>
      <w:tr w:rsidR="00646452" w14:paraId="73F87FED" w14:textId="77777777" w:rsidTr="00357702">
        <w:trPr>
          <w:cantSplit/>
        </w:trPr>
        <w:tc>
          <w:tcPr>
            <w:tcW w:w="8783" w:type="dxa"/>
            <w:tcBorders>
              <w:bottom w:val="nil"/>
            </w:tcBorders>
            <w:shd w:val="clear" w:color="auto" w:fill="FFFFFF" w:themeFill="background1"/>
          </w:tcPr>
          <w:p w14:paraId="6EE5764E" w14:textId="77777777" w:rsidR="00646452" w:rsidRDefault="00646452" w:rsidP="00357702">
            <w:pPr>
              <w:pStyle w:val="VCAAbulletlevel2"/>
              <w:spacing w:after="0"/>
            </w:pPr>
            <w:r w:rsidRPr="00FE7AA7">
              <w:t xml:space="preserve">Write a short story envisioning how society may change as the population ages. </w:t>
            </w:r>
          </w:p>
        </w:tc>
      </w:tr>
      <w:tr w:rsidR="00646452" w14:paraId="3A039CA1" w14:textId="77777777" w:rsidTr="00357702">
        <w:tc>
          <w:tcPr>
            <w:tcW w:w="8783" w:type="dxa"/>
            <w:tcBorders>
              <w:bottom w:val="single" w:sz="4" w:space="0" w:color="C6ECFF" w:themeColor="accent1" w:themeTint="33"/>
            </w:tcBorders>
            <w:shd w:val="clear" w:color="auto" w:fill="FFFFFF" w:themeFill="background1"/>
          </w:tcPr>
          <w:p w14:paraId="1F508F07" w14:textId="77777777" w:rsidR="00646452" w:rsidRDefault="00646452" w:rsidP="00357702">
            <w:pPr>
              <w:pStyle w:val="VCAAbulletlevel2"/>
              <w:numPr>
                <w:ilvl w:val="0"/>
                <w:numId w:val="0"/>
              </w:numPr>
              <w:spacing w:after="0"/>
              <w:ind w:left="360"/>
            </w:pPr>
          </w:p>
          <w:p w14:paraId="708BB09E" w14:textId="77777777" w:rsidR="00646452" w:rsidRPr="00FE7AA7" w:rsidRDefault="00646452" w:rsidP="00357702">
            <w:pPr>
              <w:pStyle w:val="VCAAbulletlevel2"/>
              <w:numPr>
                <w:ilvl w:val="0"/>
                <w:numId w:val="0"/>
              </w:numPr>
              <w:spacing w:after="0"/>
              <w:ind w:left="360" w:hanging="360"/>
            </w:pPr>
          </w:p>
        </w:tc>
      </w:tr>
      <w:tr w:rsidR="00646452" w14:paraId="78D81975" w14:textId="77777777" w:rsidTr="00357702">
        <w:tblPrEx>
          <w:tblBorders>
            <w:left w:val="single" w:sz="4" w:space="0" w:color="auto"/>
            <w:right w:val="single" w:sz="4" w:space="0" w:color="auto"/>
          </w:tblBorders>
        </w:tblPrEx>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379C9073" w14:textId="77777777" w:rsidR="00646452" w:rsidRPr="000A7273" w:rsidRDefault="00646452" w:rsidP="00357702">
            <w:pPr>
              <w:pStyle w:val="Heading2"/>
              <w:rPr>
                <w:b/>
                <w:bCs/>
                <w:color w:val="004EA8"/>
              </w:rPr>
            </w:pPr>
            <w:bookmarkStart w:id="29" w:name="_Toc191460543"/>
            <w:r>
              <w:rPr>
                <w:noProof/>
              </w:rPr>
              <w:drawing>
                <wp:anchor distT="0" distB="0" distL="114300" distR="114300" simplePos="0" relativeHeight="251670528" behindDoc="0" locked="0" layoutInCell="1" allowOverlap="1" wp14:anchorId="66FE8582" wp14:editId="4D54C160">
                  <wp:simplePos x="0" y="0"/>
                  <wp:positionH relativeFrom="column">
                    <wp:posOffset>4643862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1985515605"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29"/>
            <w:r>
              <w:t xml:space="preserve"> </w:t>
            </w:r>
          </w:p>
          <w:p w14:paraId="0C5E5BF4" w14:textId="16FBE734" w:rsidR="00646452" w:rsidRDefault="00646452" w:rsidP="00357702">
            <w:pPr>
              <w:pStyle w:val="VCAAbulletlevel2"/>
              <w:numPr>
                <w:ilvl w:val="0"/>
                <w:numId w:val="0"/>
              </w:numPr>
              <w:spacing w:line="240" w:lineRule="auto"/>
              <w:rPr>
                <w:b/>
                <w:bCs/>
                <w:color w:val="004EA8"/>
                <w:sz w:val="32"/>
                <w:szCs w:val="32"/>
              </w:rPr>
            </w:pPr>
            <w:r w:rsidRPr="008C6AA2">
              <w:rPr>
                <w:b/>
                <w:bCs/>
                <w:color w:val="004EA8"/>
                <w:sz w:val="32"/>
                <w:szCs w:val="32"/>
              </w:rPr>
              <w:t xml:space="preserve">An intergenerational dialogue event with older adults from a </w:t>
            </w:r>
            <w:sdt>
              <w:sdtPr>
                <w:rPr>
                  <w:b/>
                  <w:bCs/>
                  <w:color w:val="004EA8"/>
                  <w:sz w:val="32"/>
                  <w:szCs w:val="32"/>
                </w:rPr>
                <w:alias w:val="Keywords"/>
                <w:tag w:val=""/>
                <w:id w:val="-2050284306"/>
                <w:placeholder>
                  <w:docPart w:val="4C7435C7877749A9BCF6F983E701E4BE"/>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Sinhala</w:t>
                </w:r>
              </w:sdtContent>
            </w:sdt>
            <w:r w:rsidRPr="008C6AA2">
              <w:rPr>
                <w:b/>
                <w:bCs/>
                <w:color w:val="004EA8"/>
                <w:sz w:val="32"/>
                <w:szCs w:val="32"/>
              </w:rPr>
              <w:t>-speaking community, discussing how their lives have changed over time.</w:t>
            </w:r>
          </w:p>
          <w:p w14:paraId="1AFA60C2" w14:textId="77777777" w:rsidR="00646452" w:rsidRDefault="00646452" w:rsidP="00357702">
            <w:pPr>
              <w:pStyle w:val="VCAAbulletlevel2"/>
              <w:numPr>
                <w:ilvl w:val="0"/>
                <w:numId w:val="0"/>
              </w:numPr>
              <w:rPr>
                <w:b/>
                <w:bCs/>
                <w:color w:val="004EA8"/>
                <w:sz w:val="32"/>
                <w:szCs w:val="32"/>
              </w:rPr>
            </w:pPr>
          </w:p>
          <w:p w14:paraId="125EA009" w14:textId="77777777" w:rsidR="00646452" w:rsidRDefault="00646452" w:rsidP="00357702">
            <w:pPr>
              <w:pStyle w:val="VCAAbulletlevel2"/>
              <w:spacing w:after="0"/>
            </w:pPr>
            <w:r w:rsidRPr="00FE7AA7">
              <w:t>Discuss the benefits of intergenerational connections and why it is essential to engage in meaningful dialogues with older adults. Share personal experiences you have had with older adults and the benefits of these interactions.</w:t>
            </w:r>
          </w:p>
          <w:p w14:paraId="532E3D87" w14:textId="77777777" w:rsidR="00646452" w:rsidRPr="00FE7AA7" w:rsidRDefault="00646452" w:rsidP="00357702">
            <w:pPr>
              <w:pStyle w:val="VCAAbulletlevel2"/>
              <w:numPr>
                <w:ilvl w:val="0"/>
                <w:numId w:val="0"/>
              </w:numPr>
              <w:spacing w:after="0"/>
              <w:ind w:left="360"/>
            </w:pPr>
          </w:p>
          <w:p w14:paraId="2FFB5017" w14:textId="77777777" w:rsidR="00646452" w:rsidRDefault="00646452" w:rsidP="00357702">
            <w:pPr>
              <w:pStyle w:val="VCAAbulletlevel2"/>
              <w:spacing w:after="0"/>
            </w:pPr>
            <w:r w:rsidRPr="00FE7AA7">
              <w:t>Brainstorm a list of thoughtful questions to ask the older adults during an intergenerational dialogue event. Consider topics such as life experiences, historical events, personal achievements, their impact on their community and their perspectives on societal changes.</w:t>
            </w:r>
          </w:p>
          <w:p w14:paraId="573C5959" w14:textId="77777777" w:rsidR="00646452" w:rsidRPr="00FE7AA7" w:rsidRDefault="00646452" w:rsidP="00357702">
            <w:pPr>
              <w:pStyle w:val="VCAAbulletlevel2"/>
              <w:numPr>
                <w:ilvl w:val="0"/>
                <w:numId w:val="0"/>
              </w:numPr>
              <w:spacing w:after="0"/>
            </w:pPr>
          </w:p>
          <w:p w14:paraId="413C80C0" w14:textId="1FA0BF17" w:rsidR="00646452" w:rsidRDefault="00646452" w:rsidP="00357702">
            <w:pPr>
              <w:pStyle w:val="VCAAbulletlevel2"/>
              <w:spacing w:after="0"/>
            </w:pPr>
            <w:r w:rsidRPr="00FE7AA7">
              <w:t xml:space="preserve">Select and write a set of questions in </w:t>
            </w:r>
            <w:sdt>
              <w:sdtPr>
                <w:alias w:val="Keywords"/>
                <w:tag w:val=""/>
                <w:id w:val="-1920397118"/>
                <w:placeholder>
                  <w:docPart w:val="70AB9EDC4E2B4A1FAF442DA1CD2BA25B"/>
                </w:placeholder>
                <w:dataBinding w:prefixMappings="xmlns:ns0='http://purl.org/dc/elements/1.1/' xmlns:ns1='http://schemas.openxmlformats.org/package/2006/metadata/core-properties' " w:xpath="/ns1:coreProperties[1]/ns1:keywords[1]" w:storeItemID="{6C3C8BC8-F283-45AE-878A-BAB7291924A1}"/>
                <w:text/>
              </w:sdtPr>
              <w:sdtEndPr/>
              <w:sdtContent>
                <w:r>
                  <w:t>Sinhala</w:t>
                </w:r>
              </w:sdtContent>
            </w:sdt>
            <w:r w:rsidRPr="00FE7AA7">
              <w:t xml:space="preserve"> then share these questions with a partner, providing each other with feedback on the grammar, spelling, </w:t>
            </w:r>
            <w:proofErr w:type="gramStart"/>
            <w:r w:rsidRPr="00FE7AA7">
              <w:t>formality</w:t>
            </w:r>
            <w:proofErr w:type="gramEnd"/>
            <w:r w:rsidRPr="00FE7AA7">
              <w:t xml:space="preserve"> and style. Edit your questions in response to the feedback </w:t>
            </w:r>
            <w:r>
              <w:t xml:space="preserve">you </w:t>
            </w:r>
            <w:r w:rsidRPr="00FE7AA7">
              <w:t>receive.</w:t>
            </w:r>
          </w:p>
          <w:p w14:paraId="49242249" w14:textId="77777777" w:rsidR="00646452" w:rsidRPr="00FE7AA7" w:rsidRDefault="00646452" w:rsidP="00357702">
            <w:pPr>
              <w:pStyle w:val="VCAAbulletlevel2"/>
              <w:numPr>
                <w:ilvl w:val="0"/>
                <w:numId w:val="0"/>
              </w:numPr>
              <w:spacing w:after="0"/>
            </w:pPr>
          </w:p>
          <w:p w14:paraId="0A4430E0" w14:textId="77777777" w:rsidR="00646452" w:rsidRDefault="00646452" w:rsidP="00357702">
            <w:pPr>
              <w:pStyle w:val="VCAAbulletlevel2"/>
              <w:spacing w:after="0"/>
            </w:pPr>
            <w:r w:rsidRPr="00FE7AA7">
              <w:t>Conduct and record mock discussions to practi</w:t>
            </w:r>
            <w:r>
              <w:t>s</w:t>
            </w:r>
            <w:r w:rsidRPr="00FE7AA7">
              <w:t xml:space="preserve">e asking questions and responding respectfully, then watch the recording, </w:t>
            </w:r>
            <w:r>
              <w:t>reflecting on</w:t>
            </w:r>
            <w:r w:rsidRPr="00FE7AA7">
              <w:t xml:space="preserve"> your pronunciation, body language and active listening cues when speaking.</w:t>
            </w:r>
          </w:p>
          <w:p w14:paraId="7513B97E" w14:textId="77777777" w:rsidR="00646452" w:rsidRPr="00FE7AA7" w:rsidRDefault="00646452" w:rsidP="00357702">
            <w:pPr>
              <w:pStyle w:val="VCAAbulletlevel2"/>
              <w:numPr>
                <w:ilvl w:val="0"/>
                <w:numId w:val="0"/>
              </w:numPr>
              <w:spacing w:after="0"/>
            </w:pPr>
          </w:p>
          <w:p w14:paraId="10C018DA" w14:textId="0D1EAB7F" w:rsidR="00646452" w:rsidRDefault="00646452" w:rsidP="00357702">
            <w:pPr>
              <w:pStyle w:val="VCAAbulletlevel2"/>
              <w:spacing w:after="0"/>
            </w:pPr>
            <w:r w:rsidRPr="00FE7AA7">
              <w:t xml:space="preserve">Invite local </w:t>
            </w:r>
            <w:sdt>
              <w:sdtPr>
                <w:alias w:val="Keywords"/>
                <w:tag w:val=""/>
                <w:id w:val="-282423197"/>
                <w:placeholder>
                  <w:docPart w:val="0482C6244F374769A25317769EE3EC60"/>
                </w:placeholder>
                <w:dataBinding w:prefixMappings="xmlns:ns0='http://purl.org/dc/elements/1.1/' xmlns:ns1='http://schemas.openxmlformats.org/package/2006/metadata/core-properties' " w:xpath="/ns1:coreProperties[1]/ns1:keywords[1]" w:storeItemID="{6C3C8BC8-F283-45AE-878A-BAB7291924A1}"/>
                <w:text/>
              </w:sdtPr>
              <w:sdtEndPr/>
              <w:sdtContent>
                <w:r>
                  <w:t>Sinhala</w:t>
                </w:r>
              </w:sdtContent>
            </w:sdt>
            <w:r w:rsidRPr="00FE7AA7">
              <w:t>-speaking community members to attend an intergenerational dialogue event. Ask your prepared questions, listening actively to the responses, and ask follow-up questions to deepen the discussion.</w:t>
            </w:r>
          </w:p>
          <w:p w14:paraId="34862343" w14:textId="77777777" w:rsidR="00646452" w:rsidRPr="00FE7AA7" w:rsidRDefault="00646452" w:rsidP="00357702">
            <w:pPr>
              <w:pStyle w:val="VCAAbulletlevel2"/>
              <w:numPr>
                <w:ilvl w:val="0"/>
                <w:numId w:val="0"/>
              </w:numPr>
              <w:spacing w:after="0"/>
            </w:pPr>
          </w:p>
          <w:p w14:paraId="1903806F" w14:textId="77777777" w:rsidR="00646452" w:rsidRDefault="00646452" w:rsidP="00357702">
            <w:pPr>
              <w:pStyle w:val="VCAAbulletlevel2"/>
              <w:spacing w:after="0"/>
            </w:pPr>
            <w:r w:rsidRPr="00FE7AA7">
              <w:t xml:space="preserve">Take notes during the </w:t>
            </w:r>
            <w:r>
              <w:t>interview</w:t>
            </w:r>
            <w:r w:rsidRPr="00FE7AA7">
              <w:t xml:space="preserve"> to capture key insights, memorable anecdotes and lessons learned.</w:t>
            </w:r>
          </w:p>
          <w:p w14:paraId="3662D38E" w14:textId="77777777" w:rsidR="00646452" w:rsidRPr="00FE7AA7" w:rsidRDefault="00646452" w:rsidP="00357702">
            <w:pPr>
              <w:pStyle w:val="VCAAbulletlevel2"/>
              <w:numPr>
                <w:ilvl w:val="0"/>
                <w:numId w:val="0"/>
              </w:numPr>
              <w:spacing w:after="0"/>
            </w:pPr>
          </w:p>
          <w:p w14:paraId="085AAF07" w14:textId="77777777" w:rsidR="00646452" w:rsidRDefault="00646452" w:rsidP="00357702">
            <w:pPr>
              <w:pStyle w:val="VCAAbulletlevel2"/>
              <w:spacing w:after="0"/>
            </w:pPr>
            <w:r w:rsidRPr="00FE7AA7">
              <w:t>Complete a Venn</w:t>
            </w:r>
            <w:r>
              <w:t xml:space="preserve"> d</w:t>
            </w:r>
            <w:r w:rsidRPr="00FE7AA7">
              <w:t>iagram, including information about what their lives were like when they were young and what they are like now, identifying the similarities and differences.</w:t>
            </w:r>
          </w:p>
          <w:p w14:paraId="19F95B1D" w14:textId="77777777" w:rsidR="00646452" w:rsidRPr="00FE7AA7" w:rsidRDefault="00646452" w:rsidP="00357702">
            <w:pPr>
              <w:pStyle w:val="VCAAbulletlevel2"/>
              <w:numPr>
                <w:ilvl w:val="0"/>
                <w:numId w:val="0"/>
              </w:numPr>
              <w:spacing w:after="0"/>
            </w:pPr>
          </w:p>
          <w:p w14:paraId="0E292A86" w14:textId="77777777" w:rsidR="00646452" w:rsidRDefault="00646452" w:rsidP="00357702">
            <w:pPr>
              <w:pStyle w:val="VCAAbulletlevel2"/>
              <w:spacing w:after="0"/>
            </w:pPr>
            <w:r w:rsidRPr="00FE7AA7">
              <w:t>Create a quote</w:t>
            </w:r>
            <w:r>
              <w:t>s</w:t>
            </w:r>
            <w:r w:rsidRPr="00FE7AA7">
              <w:t xml:space="preserve"> wall, identifying the ways in which the people you interviewed contributed to the community, and the impact </w:t>
            </w:r>
            <w:r>
              <w:t xml:space="preserve">that other </w:t>
            </w:r>
            <w:r w:rsidRPr="00FE7AA7">
              <w:t>people’s attitudes</w:t>
            </w:r>
            <w:r>
              <w:t xml:space="preserve"> to aging</w:t>
            </w:r>
            <w:r w:rsidRPr="00FE7AA7">
              <w:t xml:space="preserve"> have had on their contributions.</w:t>
            </w:r>
          </w:p>
          <w:p w14:paraId="5C5118FD" w14:textId="77777777" w:rsidR="00646452" w:rsidRPr="00FE7AA7" w:rsidRDefault="00646452" w:rsidP="00357702">
            <w:pPr>
              <w:pStyle w:val="VCAAbulletlevel2"/>
              <w:numPr>
                <w:ilvl w:val="0"/>
                <w:numId w:val="0"/>
              </w:numPr>
              <w:spacing w:after="0"/>
            </w:pPr>
          </w:p>
          <w:p w14:paraId="2E389899" w14:textId="77777777" w:rsidR="00646452" w:rsidRDefault="00646452" w:rsidP="00357702">
            <w:pPr>
              <w:pStyle w:val="VCAAbulletlevel2"/>
              <w:spacing w:after="0"/>
            </w:pPr>
            <w:r w:rsidRPr="00FE7AA7">
              <w:t xml:space="preserve">Discuss your experiences after the dialogue event, </w:t>
            </w:r>
            <w:r>
              <w:t xml:space="preserve">consider </w:t>
            </w:r>
            <w:r w:rsidRPr="00FE7AA7">
              <w:t xml:space="preserve">how the event impacted your understanding of older adults' lives </w:t>
            </w:r>
            <w:r>
              <w:t xml:space="preserve">and </w:t>
            </w:r>
            <w:r w:rsidRPr="00FE7AA7">
              <w:t>share your key takeaways.</w:t>
            </w:r>
          </w:p>
          <w:p w14:paraId="4C42F4A2" w14:textId="77777777" w:rsidR="00646452" w:rsidRPr="00FE7AA7" w:rsidRDefault="00646452" w:rsidP="00357702">
            <w:pPr>
              <w:pStyle w:val="VCAAbulletlevel2"/>
              <w:numPr>
                <w:ilvl w:val="0"/>
                <w:numId w:val="0"/>
              </w:numPr>
              <w:spacing w:after="0"/>
            </w:pPr>
          </w:p>
          <w:p w14:paraId="3FAFB688" w14:textId="77777777" w:rsidR="00646452" w:rsidRDefault="00646452" w:rsidP="00357702">
            <w:pPr>
              <w:pStyle w:val="VCAAbulletlevel2"/>
            </w:pPr>
            <w:r w:rsidRPr="00FE7AA7">
              <w:lastRenderedPageBreak/>
              <w:t>Write a reflective journal entry about the intergenerational dialogue event and explore the significance of such dialogues for fostering empathy and building stronger communities.</w:t>
            </w:r>
          </w:p>
          <w:p w14:paraId="52FA446A" w14:textId="77777777" w:rsidR="00646452" w:rsidRPr="00FE7AA7" w:rsidRDefault="00646452" w:rsidP="00357702">
            <w:pPr>
              <w:pStyle w:val="VCAAbulletlevel2"/>
              <w:numPr>
                <w:ilvl w:val="0"/>
                <w:numId w:val="0"/>
              </w:numPr>
            </w:pPr>
          </w:p>
          <w:p w14:paraId="661F7B82" w14:textId="77777777" w:rsidR="00646452" w:rsidRDefault="00646452" w:rsidP="00357702">
            <w:pPr>
              <w:pStyle w:val="VCAAbulletlevel2"/>
              <w:spacing w:after="0"/>
            </w:pPr>
            <w:r w:rsidRPr="00FE7AA7">
              <w:t>Share your reflections with the class, allowing for further discussions and insights.</w:t>
            </w:r>
          </w:p>
          <w:p w14:paraId="60D224BC" w14:textId="77777777" w:rsidR="00646452" w:rsidRPr="0066155E" w:rsidRDefault="00646452" w:rsidP="00357702">
            <w:pPr>
              <w:pStyle w:val="VCAAbulletlevel2"/>
              <w:numPr>
                <w:ilvl w:val="0"/>
                <w:numId w:val="0"/>
              </w:numPr>
              <w:spacing w:after="0"/>
            </w:pPr>
          </w:p>
        </w:tc>
      </w:tr>
    </w:tbl>
    <w:p w14:paraId="1555A38E" w14:textId="77777777" w:rsidR="00646452" w:rsidRDefault="00646452" w:rsidP="00646452">
      <w:bookmarkStart w:id="30" w:name="_Hlk179282842"/>
    </w:p>
    <w:p w14:paraId="6B2C6E29" w14:textId="77777777" w:rsidR="00646452" w:rsidRDefault="00646452" w:rsidP="00646452"/>
    <w:p w14:paraId="228B1568" w14:textId="77777777" w:rsidR="00646452" w:rsidRDefault="00646452" w:rsidP="00646452">
      <w:pPr>
        <w:pStyle w:val="Heading4"/>
      </w:pPr>
      <w:r w:rsidRPr="008C6AA2">
        <w:t>Unit 2</w:t>
      </w:r>
      <w:r>
        <w:t xml:space="preserve"> </w:t>
      </w:r>
      <w:r w:rsidRPr="008C6AA2">
        <w:t xml:space="preserve">- Area of Study </w:t>
      </w:r>
      <w:r>
        <w:t>3</w:t>
      </w:r>
    </w:p>
    <w:tbl>
      <w:tblPr>
        <w:tblStyle w:val="TableGrid"/>
        <w:tblW w:w="8789" w:type="dxa"/>
        <w:tblInd w:w="-5" w:type="dxa"/>
        <w:tblLook w:val="04A0" w:firstRow="1" w:lastRow="0" w:firstColumn="1" w:lastColumn="0" w:noHBand="0" w:noVBand="1"/>
      </w:tblPr>
      <w:tblGrid>
        <w:gridCol w:w="2197"/>
        <w:gridCol w:w="2197"/>
        <w:gridCol w:w="2197"/>
        <w:gridCol w:w="2198"/>
      </w:tblGrid>
      <w:tr w:rsidR="00646452" w:rsidRPr="00F040C4" w14:paraId="4C4D61A1" w14:textId="77777777" w:rsidTr="00357702">
        <w:trPr>
          <w:trHeight w:val="274"/>
        </w:trPr>
        <w:tc>
          <w:tcPr>
            <w:tcW w:w="2197" w:type="dxa"/>
            <w:shd w:val="clear" w:color="auto" w:fill="0F7EB4"/>
          </w:tcPr>
          <w:p w14:paraId="4CC0E9A8" w14:textId="77777777" w:rsidR="00646452" w:rsidRPr="00F040C4" w:rsidRDefault="00646452" w:rsidP="00357702">
            <w:pPr>
              <w:pStyle w:val="VCAAtablecondensedheading"/>
              <w:rPr>
                <w:b w:val="0"/>
              </w:rPr>
            </w:pPr>
            <w:r w:rsidRPr="00F040C4">
              <w:t xml:space="preserve">Concept </w:t>
            </w:r>
          </w:p>
        </w:tc>
        <w:tc>
          <w:tcPr>
            <w:tcW w:w="2197" w:type="dxa"/>
            <w:shd w:val="clear" w:color="auto" w:fill="0F7EB4"/>
          </w:tcPr>
          <w:p w14:paraId="1FD0B8AF" w14:textId="77777777" w:rsidR="00646452" w:rsidRPr="00F040C4" w:rsidRDefault="00646452" w:rsidP="00357702">
            <w:pPr>
              <w:pStyle w:val="VCAAtablecondensedheading"/>
              <w:rPr>
                <w:b w:val="0"/>
              </w:rPr>
            </w:pPr>
            <w:r w:rsidRPr="00F040C4">
              <w:t>Perspective</w:t>
            </w:r>
          </w:p>
        </w:tc>
        <w:tc>
          <w:tcPr>
            <w:tcW w:w="2197" w:type="dxa"/>
            <w:shd w:val="clear" w:color="auto" w:fill="0F7EB4"/>
          </w:tcPr>
          <w:p w14:paraId="2549E592" w14:textId="77777777" w:rsidR="00646452" w:rsidRPr="00F040C4" w:rsidRDefault="00646452" w:rsidP="00357702">
            <w:pPr>
              <w:pStyle w:val="VCAAtablecondensedheading"/>
              <w:rPr>
                <w:b w:val="0"/>
              </w:rPr>
            </w:pPr>
            <w:r w:rsidRPr="00F040C4">
              <w:t>Topic</w:t>
            </w:r>
          </w:p>
        </w:tc>
        <w:tc>
          <w:tcPr>
            <w:tcW w:w="2198" w:type="dxa"/>
            <w:shd w:val="clear" w:color="auto" w:fill="0F7EB4"/>
          </w:tcPr>
          <w:p w14:paraId="1EF8DD45" w14:textId="77777777" w:rsidR="00646452" w:rsidRPr="00F040C4" w:rsidRDefault="00646452" w:rsidP="00357702">
            <w:pPr>
              <w:pStyle w:val="VCAAtablecondensedheading"/>
              <w:rPr>
                <w:b w:val="0"/>
              </w:rPr>
            </w:pPr>
            <w:r w:rsidRPr="00F040C4">
              <w:t>Subtopic</w:t>
            </w:r>
          </w:p>
        </w:tc>
      </w:tr>
      <w:tr w:rsidR="00646452" w:rsidRPr="00F040C4" w14:paraId="08DF831A" w14:textId="77777777" w:rsidTr="00357702">
        <w:trPr>
          <w:trHeight w:val="961"/>
        </w:trPr>
        <w:tc>
          <w:tcPr>
            <w:tcW w:w="2197" w:type="dxa"/>
            <w:vAlign w:val="center"/>
          </w:tcPr>
          <w:p w14:paraId="4FA734DB" w14:textId="77777777" w:rsidR="00646452" w:rsidRPr="002256A5" w:rsidRDefault="00646452" w:rsidP="00357702">
            <w:pPr>
              <w:pStyle w:val="VCAAbody"/>
              <w:jc w:val="center"/>
            </w:pPr>
            <w:r>
              <w:t>Legacy</w:t>
            </w:r>
          </w:p>
        </w:tc>
        <w:tc>
          <w:tcPr>
            <w:tcW w:w="2197" w:type="dxa"/>
            <w:vAlign w:val="center"/>
          </w:tcPr>
          <w:p w14:paraId="5CA38774" w14:textId="77777777" w:rsidR="00646452" w:rsidRPr="00F040C4" w:rsidRDefault="00646452" w:rsidP="00357702">
            <w:pPr>
              <w:pStyle w:val="VCAAbody"/>
              <w:jc w:val="center"/>
            </w:pPr>
            <w:r>
              <w:t>Community</w:t>
            </w:r>
          </w:p>
        </w:tc>
        <w:tc>
          <w:tcPr>
            <w:tcW w:w="2197" w:type="dxa"/>
            <w:vAlign w:val="center"/>
          </w:tcPr>
          <w:p w14:paraId="08905B70" w14:textId="1CDD8B9D" w:rsidR="00646452" w:rsidRPr="00F040C4" w:rsidRDefault="0041370F" w:rsidP="00357702">
            <w:pPr>
              <w:pStyle w:val="VCAAbody"/>
              <w:jc w:val="center"/>
            </w:pPr>
            <w:sdt>
              <w:sdtPr>
                <w:alias w:val="Keywords"/>
                <w:tag w:val=""/>
                <w:id w:val="1821773208"/>
                <w:placeholder>
                  <w:docPart w:val="BDFFBAD64EBE433DA9E12082614A3E34"/>
                </w:placeholder>
                <w:dataBinding w:prefixMappings="xmlns:ns0='http://purl.org/dc/elements/1.1/' xmlns:ns1='http://schemas.openxmlformats.org/package/2006/metadata/core-properties' " w:xpath="/ns1:coreProperties[1]/ns1:keywords[1]" w:storeItemID="{6C3C8BC8-F283-45AE-878A-BAB7291924A1}"/>
                <w:text/>
              </w:sdtPr>
              <w:sdtEndPr/>
              <w:sdtContent>
                <w:r w:rsidR="00646452">
                  <w:t>Sinhala</w:t>
                </w:r>
              </w:sdtContent>
            </w:sdt>
            <w:r w:rsidR="00646452" w:rsidRPr="005A0EDD">
              <w:t>-speaking culture</w:t>
            </w:r>
          </w:p>
        </w:tc>
        <w:tc>
          <w:tcPr>
            <w:tcW w:w="2198" w:type="dxa"/>
            <w:vAlign w:val="center"/>
          </w:tcPr>
          <w:p w14:paraId="2510998D" w14:textId="14768180" w:rsidR="00646452" w:rsidRPr="00F040C4" w:rsidRDefault="001B329B" w:rsidP="00357702">
            <w:pPr>
              <w:pStyle w:val="VCAAbody"/>
              <w:jc w:val="center"/>
            </w:pPr>
            <w:r>
              <w:t xml:space="preserve">Cuisine </w:t>
            </w:r>
            <w:r w:rsidRPr="001B329B">
              <w:t xml:space="preserve">from </w:t>
            </w:r>
            <w:sdt>
              <w:sdtPr>
                <w:alias w:val="Keywords"/>
                <w:tag w:val=""/>
                <w:id w:val="-373847263"/>
                <w:placeholder>
                  <w:docPart w:val="120DE5F6134D44E79E4C91A8237303DE"/>
                </w:placeholder>
                <w:dataBinding w:prefixMappings="xmlns:ns0='http://purl.org/dc/elements/1.1/' xmlns:ns1='http://schemas.openxmlformats.org/package/2006/metadata/core-properties' " w:xpath="/ns1:coreProperties[1]/ns1:keywords[1]" w:storeItemID="{6C3C8BC8-F283-45AE-878A-BAB7291924A1}"/>
                <w:text/>
              </w:sdtPr>
              <w:sdtEndPr/>
              <w:sdtContent>
                <w:r>
                  <w:t>Sinhala</w:t>
                </w:r>
              </w:sdtContent>
            </w:sdt>
            <w:r w:rsidRPr="001B329B">
              <w:t xml:space="preserve"> speaking communities</w:t>
            </w:r>
            <w:r>
              <w:t xml:space="preserve"> and its influence</w:t>
            </w:r>
          </w:p>
        </w:tc>
      </w:tr>
    </w:tbl>
    <w:p w14:paraId="01B53DDD" w14:textId="77777777" w:rsidR="00646452" w:rsidRPr="00633101" w:rsidRDefault="00646452" w:rsidP="00646452">
      <w:pPr>
        <w:pStyle w:val="Heading2"/>
        <w:rPr>
          <w:color w:val="004EA8"/>
          <w:sz w:val="28"/>
        </w:rPr>
      </w:pPr>
      <w:bookmarkStart w:id="31" w:name="_Toc191460544"/>
      <w:r w:rsidRPr="00633101">
        <w:rPr>
          <w:sz w:val="28"/>
        </w:rPr>
        <w:t xml:space="preserve">Outcome </w:t>
      </w:r>
      <w:r>
        <w:rPr>
          <w:sz w:val="28"/>
        </w:rPr>
        <w:t>3</w:t>
      </w:r>
      <w:bookmarkEnd w:id="31"/>
      <w:r w:rsidRPr="00633101">
        <w:rPr>
          <w:color w:val="004EA8"/>
          <w:sz w:val="28"/>
        </w:rPr>
        <w:tab/>
      </w:r>
    </w:p>
    <w:p w14:paraId="2112EA5B" w14:textId="121E3A1A" w:rsidR="00646452" w:rsidRPr="000A7273" w:rsidRDefault="00646452" w:rsidP="00646452">
      <w:pPr>
        <w:pStyle w:val="VCAAbody"/>
        <w:rPr>
          <w:shd w:val="clear" w:color="auto" w:fill="FFFFFF"/>
        </w:rPr>
      </w:pPr>
      <w:r w:rsidRPr="000A7273">
        <w:rPr>
          <w:shd w:val="clear" w:color="auto" w:fill="FFFFFF"/>
        </w:rPr>
        <w:t xml:space="preserve">On completion of this unit the student should be able to deliver a spoken presentation in </w:t>
      </w:r>
      <w:sdt>
        <w:sdtPr>
          <w:alias w:val="Keywords"/>
          <w:tag w:val=""/>
          <w:id w:val="-1197918398"/>
          <w:placeholder>
            <w:docPart w:val="126EFA0764634E58A98D72BBB2BD408E"/>
          </w:placeholder>
          <w:dataBinding w:prefixMappings="xmlns:ns0='http://purl.org/dc/elements/1.1/' xmlns:ns1='http://schemas.openxmlformats.org/package/2006/metadata/core-properties' " w:xpath="/ns1:coreProperties[1]/ns1:keywords[1]" w:storeItemID="{6C3C8BC8-F283-45AE-878A-BAB7291924A1}"/>
          <w:text/>
        </w:sdtPr>
        <w:sdtEndPr/>
        <w:sdtContent>
          <w:r>
            <w:t>Sinhala</w:t>
          </w:r>
        </w:sdtContent>
      </w:sdt>
      <w:r w:rsidRPr="000A7273">
        <w:rPr>
          <w:shd w:val="clear" w:color="auto" w:fill="FFFFFF"/>
        </w:rPr>
        <w:t xml:space="preserve"> that accurately expresses meaning to </w:t>
      </w:r>
      <w:sdt>
        <w:sdtPr>
          <w:alias w:val="Keywords"/>
          <w:tag w:val=""/>
          <w:id w:val="-454098593"/>
          <w:placeholder>
            <w:docPart w:val="02DA7DCC0925488899A9EF80DBFB382D"/>
          </w:placeholder>
          <w:dataBinding w:prefixMappings="xmlns:ns0='http://purl.org/dc/elements/1.1/' xmlns:ns1='http://schemas.openxmlformats.org/package/2006/metadata/core-properties' " w:xpath="/ns1:coreProperties[1]/ns1:keywords[1]" w:storeItemID="{6C3C8BC8-F283-45AE-878A-BAB7291924A1}"/>
          <w:text/>
        </w:sdtPr>
        <w:sdtEndPr/>
        <w:sdtContent>
          <w:r>
            <w:t>Sinhala</w:t>
          </w:r>
        </w:sdtContent>
      </w:sdt>
      <w:r w:rsidRPr="000A7273">
        <w:rPr>
          <w:shd w:val="clear" w:color="auto" w:fill="FFFFFF"/>
        </w:rPr>
        <w:t>-speakers on the subtopic related to Australia that has been studied.</w:t>
      </w:r>
    </w:p>
    <w:p w14:paraId="6DB558D5" w14:textId="77777777" w:rsidR="00646452" w:rsidRPr="00753F1C" w:rsidRDefault="00646452" w:rsidP="00646452">
      <w:pPr>
        <w:pStyle w:val="Heading2"/>
        <w:rPr>
          <w:sz w:val="24"/>
          <w:szCs w:val="24"/>
        </w:rPr>
      </w:pPr>
      <w:bookmarkStart w:id="32" w:name="_Toc191460545"/>
      <w:r w:rsidRPr="00633101">
        <w:rPr>
          <w:sz w:val="24"/>
          <w:szCs w:val="24"/>
        </w:rPr>
        <w:t>Examples of learning activities</w:t>
      </w:r>
      <w:bookmarkEnd w:id="32"/>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646452" w14:paraId="53575560" w14:textId="77777777" w:rsidTr="00357702">
        <w:trPr>
          <w:cantSplit/>
        </w:trPr>
        <w:tc>
          <w:tcPr>
            <w:tcW w:w="8783" w:type="dxa"/>
          </w:tcPr>
          <w:p w14:paraId="611DE7ED" w14:textId="77777777" w:rsidR="00646452" w:rsidRPr="00F66F92" w:rsidRDefault="00646452" w:rsidP="00357702">
            <w:pPr>
              <w:pStyle w:val="VCAAbulletlevel2"/>
              <w:spacing w:after="0"/>
            </w:pPr>
            <w:r w:rsidRPr="003530D2">
              <w:t xml:space="preserve">Research different communities, their languages, cultural practices and how cuisine is influenced by these factors. Present </w:t>
            </w:r>
            <w:r>
              <w:t xml:space="preserve">your </w:t>
            </w:r>
            <w:r w:rsidRPr="003530D2">
              <w:t xml:space="preserve">findings as annotated images or maps, written texts, </w:t>
            </w:r>
            <w:proofErr w:type="gramStart"/>
            <w:r w:rsidRPr="003530D2">
              <w:t>infographics</w:t>
            </w:r>
            <w:proofErr w:type="gramEnd"/>
            <w:r w:rsidRPr="003530D2">
              <w:t xml:space="preserve"> or videos.</w:t>
            </w:r>
          </w:p>
        </w:tc>
      </w:tr>
      <w:tr w:rsidR="00646452" w14:paraId="52EEAB29" w14:textId="77777777" w:rsidTr="00357702">
        <w:trPr>
          <w:cantSplit/>
        </w:trPr>
        <w:tc>
          <w:tcPr>
            <w:tcW w:w="8783" w:type="dxa"/>
          </w:tcPr>
          <w:p w14:paraId="58731B64" w14:textId="77777777" w:rsidR="00646452" w:rsidRPr="00F66F92" w:rsidRDefault="00646452" w:rsidP="00357702">
            <w:pPr>
              <w:pStyle w:val="VCAAbulletlevel2"/>
              <w:spacing w:after="0"/>
            </w:pPr>
            <w:r w:rsidRPr="003530D2">
              <w:t xml:space="preserve">Discuss how language and culture play a role in the way food is prepared, </w:t>
            </w:r>
            <w:proofErr w:type="gramStart"/>
            <w:r w:rsidRPr="003530D2">
              <w:t>named</w:t>
            </w:r>
            <w:proofErr w:type="gramEnd"/>
            <w:r w:rsidRPr="003530D2">
              <w:t xml:space="preserve"> and shared in different cultures. </w:t>
            </w:r>
          </w:p>
        </w:tc>
      </w:tr>
      <w:tr w:rsidR="00646452" w14:paraId="2B3B11E4" w14:textId="77777777" w:rsidTr="00357702">
        <w:trPr>
          <w:cantSplit/>
        </w:trPr>
        <w:tc>
          <w:tcPr>
            <w:tcW w:w="8783" w:type="dxa"/>
          </w:tcPr>
          <w:p w14:paraId="292929F3" w14:textId="039A0757" w:rsidR="00646452" w:rsidRPr="00F66F92" w:rsidRDefault="00646452" w:rsidP="00357702">
            <w:pPr>
              <w:pStyle w:val="VCAAbulletlevel2"/>
              <w:spacing w:after="0"/>
            </w:pPr>
            <w:r>
              <w:t>I</w:t>
            </w:r>
            <w:r w:rsidRPr="003530D2">
              <w:t>n small groups</w:t>
            </w:r>
            <w:r>
              <w:t>, w</w:t>
            </w:r>
            <w:r w:rsidRPr="003530D2">
              <w:t>atch a video clip of a family</w:t>
            </w:r>
            <w:r>
              <w:t xml:space="preserve"> or </w:t>
            </w:r>
            <w:r w:rsidRPr="003530D2">
              <w:t>cultural group in Australia, focusing on what foods they make, how food is prepared and shared, and how language is used to express their food culture. In you</w:t>
            </w:r>
            <w:r>
              <w:t>r</w:t>
            </w:r>
            <w:r w:rsidRPr="003530D2">
              <w:t xml:space="preserve"> group, brainstorm the key words you would </w:t>
            </w:r>
            <w:r>
              <w:t>need</w:t>
            </w:r>
            <w:r w:rsidRPr="003530D2">
              <w:t xml:space="preserve"> to discuss this in </w:t>
            </w:r>
            <w:sdt>
              <w:sdtPr>
                <w:alias w:val="Keywords"/>
                <w:tag w:val=""/>
                <w:id w:val="553511546"/>
                <w:placeholder>
                  <w:docPart w:val="F8944D2E750D407E98D9BE60D6A13EA3"/>
                </w:placeholder>
                <w:dataBinding w:prefixMappings="xmlns:ns0='http://purl.org/dc/elements/1.1/' xmlns:ns1='http://schemas.openxmlformats.org/package/2006/metadata/core-properties' " w:xpath="/ns1:coreProperties[1]/ns1:keywords[1]" w:storeItemID="{6C3C8BC8-F283-45AE-878A-BAB7291924A1}"/>
                <w:text/>
              </w:sdtPr>
              <w:sdtEndPr/>
              <w:sdtContent>
                <w:r>
                  <w:t>Sinhala</w:t>
                </w:r>
              </w:sdtContent>
            </w:sdt>
            <w:r>
              <w:t>.</w:t>
            </w:r>
            <w:r w:rsidRPr="003530D2">
              <w:t xml:space="preserve"> </w:t>
            </w:r>
            <w:r>
              <w:t>C</w:t>
            </w:r>
            <w:r w:rsidRPr="003530D2">
              <w:t xml:space="preserve">reate a vocabulary list and provide your class with the most important vocabulary in English and </w:t>
            </w:r>
            <w:sdt>
              <w:sdtPr>
                <w:alias w:val="Keywords"/>
                <w:tag w:val=""/>
                <w:id w:val="-376391775"/>
                <w:placeholder>
                  <w:docPart w:val="3CE4C80F8A1F40D4B51D21A6FC66E252"/>
                </w:placeholder>
                <w:dataBinding w:prefixMappings="xmlns:ns0='http://purl.org/dc/elements/1.1/' xmlns:ns1='http://schemas.openxmlformats.org/package/2006/metadata/core-properties' " w:xpath="/ns1:coreProperties[1]/ns1:keywords[1]" w:storeItemID="{6C3C8BC8-F283-45AE-878A-BAB7291924A1}"/>
                <w:text/>
              </w:sdtPr>
              <w:sdtEndPr/>
              <w:sdtContent>
                <w:r>
                  <w:t>Sinhala</w:t>
                </w:r>
              </w:sdtContent>
            </w:sdt>
            <w:r w:rsidRPr="003530D2">
              <w:t>.</w:t>
            </w:r>
          </w:p>
        </w:tc>
      </w:tr>
      <w:tr w:rsidR="00646452" w14:paraId="2EC0C153" w14:textId="77777777" w:rsidTr="00357702">
        <w:trPr>
          <w:cantSplit/>
        </w:trPr>
        <w:tc>
          <w:tcPr>
            <w:tcW w:w="8783" w:type="dxa"/>
          </w:tcPr>
          <w:p w14:paraId="142A1DAA" w14:textId="77777777" w:rsidR="00646452" w:rsidRPr="00F66F92" w:rsidRDefault="00646452" w:rsidP="00357702">
            <w:pPr>
              <w:pStyle w:val="VCAAbulletlevel2"/>
              <w:spacing w:after="0"/>
            </w:pPr>
            <w:r w:rsidRPr="003530D2">
              <w:t>Examine the impact of different waves of migration on language and food culture in Australia</w:t>
            </w:r>
            <w:r>
              <w:t>. P</w:t>
            </w:r>
            <w:r w:rsidRPr="003530D2">
              <w:t xml:space="preserve">resent your findings through a digital presentation or a poster. </w:t>
            </w:r>
          </w:p>
        </w:tc>
      </w:tr>
      <w:tr w:rsidR="00646452" w14:paraId="352725CD" w14:textId="77777777" w:rsidTr="00357702">
        <w:trPr>
          <w:cantSplit/>
        </w:trPr>
        <w:tc>
          <w:tcPr>
            <w:tcW w:w="8783" w:type="dxa"/>
          </w:tcPr>
          <w:p w14:paraId="33C55A54" w14:textId="77777777" w:rsidR="00646452" w:rsidRPr="00F66F92" w:rsidRDefault="00646452" w:rsidP="00357702">
            <w:pPr>
              <w:pStyle w:val="VCAAbulletlevel2"/>
              <w:spacing w:after="0"/>
            </w:pPr>
            <w:r w:rsidRPr="003530D2">
              <w:t>View a video or presentation related to the significance of food in shaping cultural identity</w:t>
            </w:r>
            <w:r>
              <w:t>,</w:t>
            </w:r>
            <w:r w:rsidRPr="003530D2">
              <w:t xml:space="preserve"> which addresses points such as </w:t>
            </w:r>
            <w:r>
              <w:t>h</w:t>
            </w:r>
            <w:r w:rsidRPr="003530D2">
              <w:t>istorical influences</w:t>
            </w:r>
            <w:r>
              <w:t>,</w:t>
            </w:r>
            <w:r w:rsidRPr="003530D2">
              <w:t xml:space="preserve"> </w:t>
            </w:r>
            <w:r>
              <w:t>s</w:t>
            </w:r>
            <w:r w:rsidRPr="003530D2">
              <w:t>ymbolism</w:t>
            </w:r>
            <w:r>
              <w:t>,</w:t>
            </w:r>
            <w:r w:rsidRPr="003530D2">
              <w:t xml:space="preserve"> and </w:t>
            </w:r>
            <w:r>
              <w:t>f</w:t>
            </w:r>
            <w:r w:rsidRPr="003530D2">
              <w:t>amily and community connection. In groups, discuss the significance of food in shaping cultural identity</w:t>
            </w:r>
            <w:r>
              <w:t>,</w:t>
            </w:r>
            <w:r w:rsidRPr="003530D2">
              <w:t xml:space="preserve"> using a range of prompts (e.g. </w:t>
            </w:r>
            <w:r>
              <w:t>‘</w:t>
            </w:r>
            <w:r w:rsidRPr="003530D2">
              <w:t>How does your cultural background influence your food choices?</w:t>
            </w:r>
            <w:r>
              <w:t>’ or</w:t>
            </w:r>
            <w:r w:rsidRPr="003530D2">
              <w:t xml:space="preserve"> </w:t>
            </w:r>
            <w:r>
              <w:t>‘</w:t>
            </w:r>
            <w:r w:rsidRPr="003530D2">
              <w:t>Can you identify any unique culinary traditions in your culture?</w:t>
            </w:r>
            <w:r>
              <w:t>’</w:t>
            </w:r>
            <w:r w:rsidRPr="003530D2">
              <w:t>)</w:t>
            </w:r>
            <w:r>
              <w:t>.</w:t>
            </w:r>
            <w:r w:rsidRPr="003530D2">
              <w:t xml:space="preserve"> </w:t>
            </w:r>
          </w:p>
        </w:tc>
      </w:tr>
      <w:tr w:rsidR="00646452" w14:paraId="2F77BC4B" w14:textId="77777777" w:rsidTr="00357702">
        <w:trPr>
          <w:cantSplit/>
        </w:trPr>
        <w:tc>
          <w:tcPr>
            <w:tcW w:w="8783" w:type="dxa"/>
          </w:tcPr>
          <w:p w14:paraId="39E208C8" w14:textId="072AFAFB" w:rsidR="00646452" w:rsidRPr="00F66F92" w:rsidRDefault="00646452" w:rsidP="00357702">
            <w:pPr>
              <w:pStyle w:val="VCAAbulletlevel2"/>
              <w:spacing w:after="0"/>
            </w:pPr>
            <w:r w:rsidRPr="003530D2">
              <w:lastRenderedPageBreak/>
              <w:t xml:space="preserve">Share personal experiences about how your food choices reflect your identity, and brainstorm questions in </w:t>
            </w:r>
            <w:sdt>
              <w:sdtPr>
                <w:alias w:val="Keywords"/>
                <w:tag w:val=""/>
                <w:id w:val="-1951009063"/>
                <w:placeholder>
                  <w:docPart w:val="46CD1B46C8C2449B8978B4B6C2422675"/>
                </w:placeholder>
                <w:dataBinding w:prefixMappings="xmlns:ns0='http://purl.org/dc/elements/1.1/' xmlns:ns1='http://schemas.openxmlformats.org/package/2006/metadata/core-properties' " w:xpath="/ns1:coreProperties[1]/ns1:keywords[1]" w:storeItemID="{6C3C8BC8-F283-45AE-878A-BAB7291924A1}"/>
                <w:text/>
              </w:sdtPr>
              <w:sdtEndPr/>
              <w:sdtContent>
                <w:r>
                  <w:t>Sinhala</w:t>
                </w:r>
              </w:sdtContent>
            </w:sdt>
            <w:r w:rsidRPr="003530D2">
              <w:t xml:space="preserve"> that could be used when interviewing someone about their food, culture, </w:t>
            </w:r>
            <w:proofErr w:type="gramStart"/>
            <w:r w:rsidRPr="003530D2">
              <w:t>language</w:t>
            </w:r>
            <w:proofErr w:type="gramEnd"/>
            <w:r w:rsidRPr="003530D2">
              <w:t xml:space="preserve"> and identity.</w:t>
            </w:r>
          </w:p>
        </w:tc>
      </w:tr>
      <w:tr w:rsidR="00646452" w14:paraId="75E0AAF6" w14:textId="77777777" w:rsidTr="00357702">
        <w:trPr>
          <w:cantSplit/>
        </w:trPr>
        <w:tc>
          <w:tcPr>
            <w:tcW w:w="8783" w:type="dxa"/>
          </w:tcPr>
          <w:p w14:paraId="1F7F68B5" w14:textId="77777777" w:rsidR="00646452" w:rsidRPr="00F66F92" w:rsidRDefault="00646452" w:rsidP="00357702">
            <w:pPr>
              <w:pStyle w:val="VCAAbulletlevel2"/>
              <w:spacing w:after="0"/>
            </w:pPr>
            <w:r w:rsidRPr="003530D2">
              <w:t xml:space="preserve">Conduct interviews with </w:t>
            </w:r>
            <w:r>
              <w:t xml:space="preserve">a person or </w:t>
            </w:r>
            <w:r w:rsidRPr="003530D2">
              <w:t>people from diverse cultural backgrounds to understand how food choices reflect their identities and write a personal profile about the</w:t>
            </w:r>
            <w:r>
              <w:t>m</w:t>
            </w:r>
            <w:r w:rsidRPr="003530D2">
              <w:t>.</w:t>
            </w:r>
          </w:p>
        </w:tc>
      </w:tr>
      <w:tr w:rsidR="00646452" w14:paraId="2390DA3D" w14:textId="77777777" w:rsidTr="00357702">
        <w:trPr>
          <w:cantSplit/>
        </w:trPr>
        <w:tc>
          <w:tcPr>
            <w:tcW w:w="8783" w:type="dxa"/>
          </w:tcPr>
          <w:p w14:paraId="470B9CF2" w14:textId="77777777" w:rsidR="00646452" w:rsidRPr="00F66F92" w:rsidRDefault="00646452" w:rsidP="00357702">
            <w:pPr>
              <w:pStyle w:val="VCAAbulletlevel2"/>
              <w:spacing w:after="0"/>
            </w:pPr>
            <w:r>
              <w:t>View</w:t>
            </w:r>
            <w:r w:rsidRPr="003530D2">
              <w:t xml:space="preserve"> examples of food advertisements and discuss the language techniques used to appeal to different target audiences. Create a display for the classroom, labelling the different techniques used.</w:t>
            </w:r>
          </w:p>
        </w:tc>
      </w:tr>
      <w:tr w:rsidR="00646452" w14:paraId="37F8725B" w14:textId="77777777" w:rsidTr="00357702">
        <w:trPr>
          <w:cantSplit/>
        </w:trPr>
        <w:tc>
          <w:tcPr>
            <w:tcW w:w="8783" w:type="dxa"/>
            <w:tcBorders>
              <w:bottom w:val="single" w:sz="4" w:space="0" w:color="auto"/>
            </w:tcBorders>
            <w:shd w:val="clear" w:color="auto" w:fill="D9D9D9" w:themeFill="background1" w:themeFillShade="D9"/>
          </w:tcPr>
          <w:p w14:paraId="07112656" w14:textId="77777777" w:rsidR="00646452" w:rsidRPr="0018509F" w:rsidRDefault="00646452" w:rsidP="00357702">
            <w:pPr>
              <w:pStyle w:val="VCAAbulletlevel2"/>
              <w:rPr>
                <w:b/>
                <w:bCs/>
              </w:rPr>
            </w:pPr>
            <w:r w:rsidRPr="0018509F">
              <w:rPr>
                <w:b/>
                <w:bCs/>
                <w:noProof/>
              </w:rPr>
              <w:drawing>
                <wp:anchor distT="0" distB="0" distL="114300" distR="114300" simplePos="0" relativeHeight="251664384" behindDoc="0" locked="0" layoutInCell="1" allowOverlap="1" wp14:anchorId="61860674" wp14:editId="6DB286C0">
                  <wp:simplePos x="0" y="0"/>
                  <wp:positionH relativeFrom="column">
                    <wp:posOffset>4915372</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127792000"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18509F">
              <w:rPr>
                <w:b/>
                <w:bCs/>
              </w:rPr>
              <w:t>Create a written food advertisement about a cuisine originating from a cultural group in Australia, encouraging people in your school community to try cooking or eating it.</w:t>
            </w:r>
          </w:p>
        </w:tc>
      </w:tr>
      <w:tr w:rsidR="00646452" w14:paraId="4D8EC171" w14:textId="77777777" w:rsidTr="00357702">
        <w:trPr>
          <w:cantSplit/>
        </w:trPr>
        <w:tc>
          <w:tcPr>
            <w:tcW w:w="8783" w:type="dxa"/>
            <w:tcBorders>
              <w:bottom w:val="single" w:sz="4" w:space="0" w:color="auto"/>
            </w:tcBorders>
            <w:shd w:val="clear" w:color="auto" w:fill="auto"/>
          </w:tcPr>
          <w:p w14:paraId="5147E0FA" w14:textId="77777777" w:rsidR="00646452" w:rsidRDefault="00646452" w:rsidP="00357702">
            <w:pPr>
              <w:pStyle w:val="VCAAbulletlevel2"/>
              <w:spacing w:after="0"/>
            </w:pPr>
            <w:r w:rsidRPr="003530D2">
              <w:t>Observe or interview someone while they are cooking or baking. Note the specific language and communication patterns involved in the process and discuss your observations as a class.</w:t>
            </w:r>
          </w:p>
        </w:tc>
      </w:tr>
      <w:tr w:rsidR="00646452" w14:paraId="2BFDAE13" w14:textId="77777777" w:rsidTr="00357702">
        <w:trPr>
          <w:cantSplit/>
        </w:trPr>
        <w:tc>
          <w:tcPr>
            <w:tcW w:w="8783" w:type="dxa"/>
            <w:tcBorders>
              <w:bottom w:val="single" w:sz="4" w:space="0" w:color="auto"/>
            </w:tcBorders>
            <w:shd w:val="clear" w:color="auto" w:fill="auto"/>
          </w:tcPr>
          <w:p w14:paraId="789FF818" w14:textId="77777777" w:rsidR="00646452" w:rsidRPr="00FE7AA7" w:rsidRDefault="00646452" w:rsidP="00357702">
            <w:pPr>
              <w:pStyle w:val="VCAAbulletlevel2"/>
              <w:spacing w:after="0"/>
            </w:pPr>
            <w:r w:rsidRPr="003530D2">
              <w:t xml:space="preserve">Read </w:t>
            </w:r>
            <w:r>
              <w:t>a tran</w:t>
            </w:r>
            <w:r w:rsidRPr="003530D2">
              <w:t xml:space="preserve">script </w:t>
            </w:r>
            <w:r>
              <w:t xml:space="preserve">of </w:t>
            </w:r>
            <w:r w:rsidRPr="003530D2">
              <w:t>the interview and analyse the grammatical structures used (e.g. imperative</w:t>
            </w:r>
            <w:r>
              <w:t xml:space="preserve"> mood</w:t>
            </w:r>
            <w:r w:rsidRPr="003530D2">
              <w:t>)</w:t>
            </w:r>
            <w:r>
              <w:t>. W</w:t>
            </w:r>
            <w:r w:rsidRPr="003530D2">
              <w:t>rite a simple recipe or task list for something you make at home, using the grammatical structures you have learned or revised.</w:t>
            </w:r>
          </w:p>
        </w:tc>
      </w:tr>
      <w:tr w:rsidR="00646452" w14:paraId="6945DA32" w14:textId="77777777" w:rsidTr="00357702">
        <w:trPr>
          <w:cantSplit/>
        </w:trPr>
        <w:tc>
          <w:tcPr>
            <w:tcW w:w="8783" w:type="dxa"/>
            <w:tcBorders>
              <w:bottom w:val="single" w:sz="4" w:space="0" w:color="auto"/>
            </w:tcBorders>
            <w:shd w:val="clear" w:color="auto" w:fill="auto"/>
          </w:tcPr>
          <w:p w14:paraId="3E0BE465" w14:textId="77777777" w:rsidR="00646452" w:rsidRPr="00FE7AA7" w:rsidRDefault="00646452" w:rsidP="00357702">
            <w:pPr>
              <w:pStyle w:val="VCAAbulletlevel2"/>
              <w:spacing w:after="0"/>
            </w:pPr>
            <w:r w:rsidRPr="003530D2">
              <w:t>Research different cultural festivals celebrated in Australia, focusing on how language</w:t>
            </w:r>
            <w:r>
              <w:t xml:space="preserve"> and food</w:t>
            </w:r>
            <w:r w:rsidRPr="003530D2">
              <w:t xml:space="preserve"> </w:t>
            </w:r>
            <w:r>
              <w:t>are</w:t>
            </w:r>
            <w:r w:rsidRPr="003530D2">
              <w:t xml:space="preserve"> </w:t>
            </w:r>
            <w:r>
              <w:t>represented</w:t>
            </w:r>
            <w:r w:rsidRPr="003530D2">
              <w:t xml:space="preserve"> during these events to express traditions, rituals and meaning</w:t>
            </w:r>
            <w:r>
              <w:t>. W</w:t>
            </w:r>
            <w:r w:rsidRPr="003530D2">
              <w:t xml:space="preserve">rite a persuasive email to a friend, encouraging them to attend </w:t>
            </w:r>
            <w:r>
              <w:t>an</w:t>
            </w:r>
            <w:r w:rsidRPr="003530D2">
              <w:t xml:space="preserve"> event.</w:t>
            </w:r>
          </w:p>
        </w:tc>
      </w:tr>
      <w:tr w:rsidR="00646452" w14:paraId="578D0B8D" w14:textId="77777777" w:rsidTr="00357702">
        <w:trPr>
          <w:cantSplit/>
        </w:trPr>
        <w:tc>
          <w:tcPr>
            <w:tcW w:w="8783" w:type="dxa"/>
            <w:tcBorders>
              <w:bottom w:val="single" w:sz="4" w:space="0" w:color="auto"/>
            </w:tcBorders>
            <w:shd w:val="clear" w:color="auto" w:fill="auto"/>
          </w:tcPr>
          <w:p w14:paraId="37D09265" w14:textId="77777777" w:rsidR="00646452" w:rsidRPr="00FE7AA7" w:rsidRDefault="00646452" w:rsidP="00357702">
            <w:pPr>
              <w:pStyle w:val="VCAAbulletlevel2"/>
              <w:spacing w:after="0"/>
            </w:pPr>
            <w:r>
              <w:t>Organise</w:t>
            </w:r>
            <w:r w:rsidRPr="003530D2">
              <w:t xml:space="preserve"> a small culinary showcase featuring traditional dishes from the cultures discussed throughout the unit of work</w:t>
            </w:r>
            <w:r>
              <w:t>.</w:t>
            </w:r>
            <w:r w:rsidRPr="003530D2">
              <w:t xml:space="preserve"> </w:t>
            </w:r>
            <w:r>
              <w:t>T</w:t>
            </w:r>
            <w:r w:rsidRPr="003530D2">
              <w:t xml:space="preserve">aste </w:t>
            </w:r>
            <w:r>
              <w:t xml:space="preserve">the dishes </w:t>
            </w:r>
            <w:r w:rsidRPr="003530D2">
              <w:t>and appreciate the diversity of dishes and flavours.</w:t>
            </w:r>
          </w:p>
        </w:tc>
      </w:tr>
      <w:tr w:rsidR="00646452" w14:paraId="1546CC55" w14:textId="77777777" w:rsidTr="00357702">
        <w:trPr>
          <w:cantSplit/>
        </w:trPr>
        <w:tc>
          <w:tcPr>
            <w:tcW w:w="8783" w:type="dxa"/>
            <w:tcBorders>
              <w:bottom w:val="single" w:sz="4" w:space="0" w:color="auto"/>
            </w:tcBorders>
            <w:shd w:val="clear" w:color="auto" w:fill="auto"/>
          </w:tcPr>
          <w:p w14:paraId="5900F869" w14:textId="77777777" w:rsidR="00646452" w:rsidRPr="00FE7AA7" w:rsidRDefault="00646452" w:rsidP="00357702">
            <w:pPr>
              <w:pStyle w:val="VCAAbulletlevel2"/>
              <w:spacing w:after="0"/>
            </w:pPr>
            <w:r>
              <w:t xml:space="preserve">Reflect on what you have learned and how the food you cook or eat relates to your cultural identity. Express your reflections through drawings, </w:t>
            </w:r>
            <w:proofErr w:type="gramStart"/>
            <w:r>
              <w:t>poems</w:t>
            </w:r>
            <w:proofErr w:type="gramEnd"/>
            <w:r>
              <w:t xml:space="preserve"> or short texts.</w:t>
            </w:r>
          </w:p>
        </w:tc>
      </w:tr>
      <w:tr w:rsidR="00646452" w14:paraId="692FB973" w14:textId="77777777" w:rsidTr="00357702">
        <w:trPr>
          <w:cantSplit/>
        </w:trPr>
        <w:tc>
          <w:tcPr>
            <w:tcW w:w="8783" w:type="dxa"/>
            <w:tcBorders>
              <w:bottom w:val="single" w:sz="4" w:space="0" w:color="auto"/>
            </w:tcBorders>
            <w:shd w:val="clear" w:color="auto" w:fill="auto"/>
          </w:tcPr>
          <w:p w14:paraId="581999D7" w14:textId="6D8C9119" w:rsidR="00646452" w:rsidRPr="00FE7AA7" w:rsidRDefault="00646452" w:rsidP="00357702">
            <w:pPr>
              <w:pStyle w:val="VCAAbulletlevel2"/>
              <w:spacing w:after="0"/>
            </w:pPr>
            <w:r w:rsidRPr="003530D2">
              <w:t>Create an online class space where you can write short articles in small groups, highlighting the culinary traditions, language associated with food, and the cultural significance of certain dishes f</w:t>
            </w:r>
            <w:r w:rsidR="001B329B">
              <w:t>rom</w:t>
            </w:r>
            <w:r w:rsidRPr="003530D2">
              <w:t xml:space="preserve"> </w:t>
            </w:r>
            <w:sdt>
              <w:sdtPr>
                <w:alias w:val="Keywords"/>
                <w:tag w:val=""/>
                <w:id w:val="2027058827"/>
                <w:placeholder>
                  <w:docPart w:val="79294520C8014CDC916028DD2E892C11"/>
                </w:placeholder>
                <w:dataBinding w:prefixMappings="xmlns:ns0='http://purl.org/dc/elements/1.1/' xmlns:ns1='http://schemas.openxmlformats.org/package/2006/metadata/core-properties' " w:xpath="/ns1:coreProperties[1]/ns1:keywords[1]" w:storeItemID="{6C3C8BC8-F283-45AE-878A-BAB7291924A1}"/>
                <w:text/>
              </w:sdtPr>
              <w:sdtEndPr/>
              <w:sdtContent>
                <w:r>
                  <w:t>Sinhala</w:t>
                </w:r>
              </w:sdtContent>
            </w:sdt>
            <w:r>
              <w:t>-speaking</w:t>
            </w:r>
            <w:r w:rsidRPr="003530D2">
              <w:t xml:space="preserve"> </w:t>
            </w:r>
            <w:r>
              <w:t>cultures and communities</w:t>
            </w:r>
            <w:r w:rsidRPr="003530D2">
              <w:t xml:space="preserve">. Post comments or engage in discussions about what you learn from different groups. </w:t>
            </w:r>
          </w:p>
        </w:tc>
      </w:tr>
      <w:tr w:rsidR="00646452" w14:paraId="48FD75E0" w14:textId="77777777" w:rsidTr="00357702">
        <w:trPr>
          <w:cantSplit/>
        </w:trPr>
        <w:tc>
          <w:tcPr>
            <w:tcW w:w="8783" w:type="dxa"/>
            <w:tcBorders>
              <w:bottom w:val="single" w:sz="4" w:space="0" w:color="auto"/>
            </w:tcBorders>
            <w:shd w:val="clear" w:color="auto" w:fill="auto"/>
          </w:tcPr>
          <w:p w14:paraId="66EA63A4" w14:textId="5AB90FE7" w:rsidR="00646452" w:rsidRPr="003530D2" w:rsidRDefault="00646452" w:rsidP="00357702">
            <w:pPr>
              <w:pStyle w:val="VCAAbulletlevel2"/>
              <w:spacing w:after="0"/>
            </w:pPr>
            <w:r w:rsidRPr="003530D2">
              <w:t xml:space="preserve">Create a food blog in </w:t>
            </w:r>
            <w:sdt>
              <w:sdtPr>
                <w:alias w:val="Keywords"/>
                <w:tag w:val=""/>
                <w:id w:val="225425434"/>
                <w:placeholder>
                  <w:docPart w:val="FAD88E82EEE24B81AF5259E9E255B867"/>
                </w:placeholder>
                <w:dataBinding w:prefixMappings="xmlns:ns0='http://purl.org/dc/elements/1.1/' xmlns:ns1='http://schemas.openxmlformats.org/package/2006/metadata/core-properties' " w:xpath="/ns1:coreProperties[1]/ns1:keywords[1]" w:storeItemID="{6C3C8BC8-F283-45AE-878A-BAB7291924A1}"/>
                <w:text/>
              </w:sdtPr>
              <w:sdtEndPr/>
              <w:sdtContent>
                <w:r>
                  <w:t>Sinhala</w:t>
                </w:r>
              </w:sdtContent>
            </w:sdt>
            <w:r w:rsidRPr="003530D2">
              <w:t xml:space="preserve"> that celebrates multicultural cuisine or that celebrates cuisine</w:t>
            </w:r>
            <w:r>
              <w:t xml:space="preserve"> from </w:t>
            </w:r>
            <w:sdt>
              <w:sdtPr>
                <w:alias w:val="Keywords"/>
                <w:tag w:val=""/>
                <w:id w:val="-1105734482"/>
                <w:placeholder>
                  <w:docPart w:val="B52EAA68DE4C49BC8F15C3A952254066"/>
                </w:placeholder>
                <w:dataBinding w:prefixMappings="xmlns:ns0='http://purl.org/dc/elements/1.1/' xmlns:ns1='http://schemas.openxmlformats.org/package/2006/metadata/core-properties' " w:xpath="/ns1:coreProperties[1]/ns1:keywords[1]" w:storeItemID="{6C3C8BC8-F283-45AE-878A-BAB7291924A1}"/>
                <w:text/>
              </w:sdtPr>
              <w:sdtEndPr/>
              <w:sdtContent>
                <w:r>
                  <w:t>Sinhala</w:t>
                </w:r>
              </w:sdtContent>
            </w:sdt>
            <w:r>
              <w:t xml:space="preserve">-speaking </w:t>
            </w:r>
            <w:r w:rsidR="001B329B">
              <w:t>cultures</w:t>
            </w:r>
            <w:r>
              <w:t xml:space="preserve"> or communities</w:t>
            </w:r>
            <w:r w:rsidRPr="003530D2">
              <w:t>.</w:t>
            </w:r>
            <w:r>
              <w:t xml:space="preserve"> </w:t>
            </w:r>
            <w:r w:rsidRPr="003530D2">
              <w:t>Include language-related insights, stories behind the recipes</w:t>
            </w:r>
            <w:r>
              <w:t>,</w:t>
            </w:r>
            <w:r w:rsidRPr="003530D2">
              <w:t xml:space="preserve"> and cultural connections.</w:t>
            </w:r>
          </w:p>
        </w:tc>
      </w:tr>
      <w:tr w:rsidR="00646452" w14:paraId="18D6C46A" w14:textId="77777777" w:rsidTr="00357702">
        <w:trPr>
          <w:cantSplit/>
        </w:trPr>
        <w:tc>
          <w:tcPr>
            <w:tcW w:w="8783" w:type="dxa"/>
            <w:tcBorders>
              <w:bottom w:val="single" w:sz="4" w:space="0" w:color="auto"/>
            </w:tcBorders>
            <w:shd w:val="clear" w:color="auto" w:fill="auto"/>
          </w:tcPr>
          <w:p w14:paraId="3E9FF069" w14:textId="2BB01132" w:rsidR="00646452" w:rsidRPr="003530D2" w:rsidRDefault="00646452" w:rsidP="00357702">
            <w:pPr>
              <w:pStyle w:val="VCAAbulletlevel2"/>
              <w:spacing w:after="0"/>
            </w:pPr>
            <w:r w:rsidRPr="003530D2">
              <w:lastRenderedPageBreak/>
              <w:t xml:space="preserve">Write a feature article in </w:t>
            </w:r>
            <w:sdt>
              <w:sdtPr>
                <w:alias w:val="Keywords"/>
                <w:tag w:val=""/>
                <w:id w:val="1436640382"/>
                <w:placeholder>
                  <w:docPart w:val="E0105C1DA83549489ACC27830DFEFEEF"/>
                </w:placeholder>
                <w:dataBinding w:prefixMappings="xmlns:ns0='http://purl.org/dc/elements/1.1/' xmlns:ns1='http://schemas.openxmlformats.org/package/2006/metadata/core-properties' " w:xpath="/ns1:coreProperties[1]/ns1:keywords[1]" w:storeItemID="{6C3C8BC8-F283-45AE-878A-BAB7291924A1}"/>
                <w:text/>
              </w:sdtPr>
              <w:sdtEndPr/>
              <w:sdtContent>
                <w:r>
                  <w:t>Sinhala</w:t>
                </w:r>
              </w:sdtContent>
            </w:sdt>
            <w:r w:rsidRPr="003530D2">
              <w:t xml:space="preserve"> for a food blog about a traditional recipe from your family</w:t>
            </w:r>
            <w:r>
              <w:t>. Identify</w:t>
            </w:r>
            <w:r w:rsidRPr="003530D2">
              <w:t xml:space="preserve"> the ingredients and </w:t>
            </w:r>
            <w:r>
              <w:t>explain</w:t>
            </w:r>
            <w:r w:rsidRPr="003530D2">
              <w:t xml:space="preserve"> the cultural significance of the dish.</w:t>
            </w:r>
          </w:p>
        </w:tc>
      </w:tr>
      <w:tr w:rsidR="00646452" w14:paraId="7DDE5C07" w14:textId="77777777" w:rsidTr="00357702">
        <w:trPr>
          <w:cantSplit/>
        </w:trPr>
        <w:tc>
          <w:tcPr>
            <w:tcW w:w="8783" w:type="dxa"/>
            <w:tcBorders>
              <w:bottom w:val="single" w:sz="4" w:space="0" w:color="B5E2F1"/>
            </w:tcBorders>
            <w:shd w:val="clear" w:color="auto" w:fill="FFFFFF" w:themeFill="background1"/>
          </w:tcPr>
          <w:p w14:paraId="0239C8F0" w14:textId="77777777" w:rsidR="00646452" w:rsidRDefault="00646452" w:rsidP="00357702">
            <w:pPr>
              <w:pStyle w:val="VCAAbulletlevel2"/>
              <w:spacing w:after="0"/>
            </w:pPr>
            <w:r w:rsidRPr="003530D2">
              <w:t>Choose a well-known dish that has evolved through different cultures</w:t>
            </w:r>
            <w:r>
              <w:t>.</w:t>
            </w:r>
            <w:r w:rsidRPr="003530D2">
              <w:t xml:space="preserve"> </w:t>
            </w:r>
            <w:r>
              <w:t>R</w:t>
            </w:r>
            <w:r w:rsidRPr="003530D2">
              <w:t xml:space="preserve">esearch and create a visual representation (e.g. map, timeline, infographic) of the dish's journey, highlighting language, cultural exchanges and </w:t>
            </w:r>
            <w:r>
              <w:t xml:space="preserve">the </w:t>
            </w:r>
            <w:r w:rsidRPr="003530D2">
              <w:t xml:space="preserve">modifications </w:t>
            </w:r>
            <w:r>
              <w:t>that have occurred</w:t>
            </w:r>
            <w:r w:rsidRPr="003530D2">
              <w:t>.</w:t>
            </w:r>
          </w:p>
        </w:tc>
      </w:tr>
      <w:tr w:rsidR="00646452" w14:paraId="23A2C1B0" w14:textId="77777777" w:rsidTr="00357702">
        <w:tc>
          <w:tcPr>
            <w:tcW w:w="8783" w:type="dxa"/>
            <w:tcBorders>
              <w:bottom w:val="single" w:sz="4" w:space="0" w:color="B5E2F1"/>
            </w:tcBorders>
            <w:shd w:val="clear" w:color="auto" w:fill="FFFFFF" w:themeFill="background1"/>
          </w:tcPr>
          <w:p w14:paraId="567D6544" w14:textId="77777777" w:rsidR="00646452" w:rsidRPr="003530D2" w:rsidRDefault="00646452" w:rsidP="00357702">
            <w:pPr>
              <w:pStyle w:val="VCAAbulletlevel2"/>
              <w:numPr>
                <w:ilvl w:val="0"/>
                <w:numId w:val="0"/>
              </w:numPr>
              <w:spacing w:after="0"/>
            </w:pPr>
            <w:r>
              <w:br/>
            </w:r>
          </w:p>
        </w:tc>
      </w:tr>
      <w:tr w:rsidR="00646452" w14:paraId="60F27FF4" w14:textId="77777777" w:rsidTr="00357702">
        <w:tblPrEx>
          <w:tblBorders>
            <w:left w:val="single" w:sz="4" w:space="0" w:color="auto"/>
            <w:right w:val="single" w:sz="4" w:space="0" w:color="auto"/>
          </w:tblBorders>
        </w:tblPrEx>
        <w:tc>
          <w:tcPr>
            <w:tcW w:w="8783" w:type="dxa"/>
            <w:tcBorders>
              <w:top w:val="single" w:sz="4" w:space="0" w:color="B5E2F1"/>
              <w:left w:val="single" w:sz="4" w:space="0" w:color="B5E2F1"/>
              <w:bottom w:val="single" w:sz="4" w:space="0" w:color="B5E2F1"/>
              <w:right w:val="single" w:sz="4" w:space="0" w:color="B5E2F1"/>
            </w:tcBorders>
            <w:shd w:val="clear" w:color="auto" w:fill="F1FBFE"/>
          </w:tcPr>
          <w:p w14:paraId="35ED4A90" w14:textId="77777777" w:rsidR="00646452" w:rsidRPr="000A7273" w:rsidRDefault="00646452" w:rsidP="00357702">
            <w:pPr>
              <w:pStyle w:val="Heading2"/>
              <w:rPr>
                <w:b/>
                <w:bCs/>
                <w:color w:val="004EA8"/>
              </w:rPr>
            </w:pPr>
            <w:bookmarkStart w:id="33" w:name="_Toc191460546"/>
            <w:r>
              <w:rPr>
                <w:noProof/>
              </w:rPr>
              <w:drawing>
                <wp:anchor distT="0" distB="0" distL="114300" distR="114300" simplePos="0" relativeHeight="251665408" behindDoc="0" locked="0" layoutInCell="1" allowOverlap="1" wp14:anchorId="74E86231" wp14:editId="120BE81E">
                  <wp:simplePos x="0" y="0"/>
                  <wp:positionH relativeFrom="column">
                    <wp:posOffset>4552950</wp:posOffset>
                  </wp:positionH>
                  <wp:positionV relativeFrom="paragraph">
                    <wp:posOffset>102870</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520972947"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33"/>
            <w:r>
              <w:t xml:space="preserve"> </w:t>
            </w:r>
          </w:p>
          <w:p w14:paraId="6B52570B" w14:textId="77777777" w:rsidR="00646452" w:rsidRDefault="00646452" w:rsidP="00357702">
            <w:pPr>
              <w:pStyle w:val="VCAAbulletlevel2"/>
              <w:numPr>
                <w:ilvl w:val="0"/>
                <w:numId w:val="0"/>
              </w:numPr>
              <w:rPr>
                <w:b/>
                <w:bCs/>
                <w:color w:val="004EA8"/>
                <w:sz w:val="32"/>
                <w:szCs w:val="32"/>
              </w:rPr>
            </w:pPr>
            <w:r w:rsidRPr="0018509F">
              <w:rPr>
                <w:b/>
                <w:bCs/>
                <w:color w:val="004EA8"/>
                <w:sz w:val="32"/>
                <w:szCs w:val="32"/>
              </w:rPr>
              <w:t>A written food advertisement.</w:t>
            </w:r>
          </w:p>
          <w:p w14:paraId="50E22DF1" w14:textId="77777777" w:rsidR="00646452" w:rsidRDefault="00646452" w:rsidP="00357702">
            <w:pPr>
              <w:pStyle w:val="VCAAbulletlevel2"/>
              <w:numPr>
                <w:ilvl w:val="0"/>
                <w:numId w:val="0"/>
              </w:numPr>
              <w:rPr>
                <w:b/>
                <w:bCs/>
                <w:color w:val="004EA8"/>
                <w:sz w:val="32"/>
                <w:szCs w:val="32"/>
              </w:rPr>
            </w:pPr>
          </w:p>
          <w:p w14:paraId="10095497" w14:textId="77777777" w:rsidR="00646452" w:rsidRDefault="00646452" w:rsidP="00357702">
            <w:pPr>
              <w:pStyle w:val="VCAAbulletlevel2"/>
              <w:spacing w:after="0"/>
            </w:pPr>
            <w:r w:rsidRPr="003530D2">
              <w:t xml:space="preserve">Discuss the significance of </w:t>
            </w:r>
            <w:r>
              <w:t>language choice and visual representation</w:t>
            </w:r>
            <w:r w:rsidRPr="003530D2">
              <w:t xml:space="preserve"> in advertising. Share examples of food advertisements you have seen that cater to specific </w:t>
            </w:r>
            <w:r>
              <w:t>audiences</w:t>
            </w:r>
            <w:r w:rsidRPr="003530D2">
              <w:t>.</w:t>
            </w:r>
          </w:p>
          <w:p w14:paraId="50FED6C2" w14:textId="77777777" w:rsidR="00646452" w:rsidRPr="003530D2" w:rsidRDefault="00646452" w:rsidP="00357702">
            <w:pPr>
              <w:pStyle w:val="VCAAbulletlevel2"/>
              <w:numPr>
                <w:ilvl w:val="0"/>
                <w:numId w:val="0"/>
              </w:numPr>
              <w:spacing w:after="0"/>
              <w:ind w:left="360"/>
            </w:pPr>
          </w:p>
          <w:p w14:paraId="5B81A944" w14:textId="77777777" w:rsidR="00646452" w:rsidRDefault="00646452" w:rsidP="00357702">
            <w:pPr>
              <w:pStyle w:val="VCAAbulletlevel2"/>
              <w:spacing w:after="0"/>
            </w:pPr>
            <w:r>
              <w:t xml:space="preserve">Watch </w:t>
            </w:r>
            <w:r w:rsidRPr="003530D2">
              <w:t xml:space="preserve">a </w:t>
            </w:r>
            <w:r>
              <w:t xml:space="preserve">video or </w:t>
            </w:r>
            <w:r w:rsidRPr="003530D2">
              <w:t xml:space="preserve">presentation </w:t>
            </w:r>
            <w:r>
              <w:t>about</w:t>
            </w:r>
            <w:r w:rsidRPr="003530D2">
              <w:t xml:space="preserve"> the importance of language use in advertising and how it </w:t>
            </w:r>
            <w:r w:rsidRPr="00FE2E48">
              <w:t>can influence the target audience's perception</w:t>
            </w:r>
            <w:r>
              <w:t xml:space="preserve"> of</w:t>
            </w:r>
            <w:r w:rsidRPr="00FE2E48">
              <w:t xml:space="preserve"> and connection with the product. Take notes.</w:t>
            </w:r>
          </w:p>
          <w:p w14:paraId="184778E9" w14:textId="77777777" w:rsidR="00646452" w:rsidRPr="00FE2E48" w:rsidRDefault="00646452" w:rsidP="00357702">
            <w:pPr>
              <w:pStyle w:val="VCAAbulletlevel2"/>
              <w:numPr>
                <w:ilvl w:val="0"/>
                <w:numId w:val="0"/>
              </w:numPr>
              <w:spacing w:after="0"/>
            </w:pPr>
          </w:p>
          <w:p w14:paraId="08F64902" w14:textId="77777777" w:rsidR="00646452" w:rsidRDefault="00646452" w:rsidP="00357702">
            <w:pPr>
              <w:pStyle w:val="VCAAbulletlevel2"/>
              <w:spacing w:after="0"/>
            </w:pPr>
            <w:r w:rsidRPr="00FE2E48">
              <w:t>Discuss the role of visual elements such as images, colours and symbols in advertisements and annotate the key elements in a range of advertisements. Discuss how different visuals can resonate with different audiences.</w:t>
            </w:r>
          </w:p>
          <w:p w14:paraId="6B5B7457" w14:textId="77777777" w:rsidR="00646452" w:rsidRPr="00FE2E48" w:rsidRDefault="00646452" w:rsidP="00357702">
            <w:pPr>
              <w:pStyle w:val="VCAAbulletlevel2"/>
              <w:numPr>
                <w:ilvl w:val="0"/>
                <w:numId w:val="0"/>
              </w:numPr>
              <w:spacing w:after="0"/>
            </w:pPr>
          </w:p>
          <w:p w14:paraId="2E8B2AAA" w14:textId="77777777" w:rsidR="00646452" w:rsidRDefault="00646452" w:rsidP="00357702">
            <w:pPr>
              <w:pStyle w:val="VCAAbulletlevel2"/>
              <w:spacing w:after="0"/>
            </w:pPr>
            <w:r w:rsidRPr="003530D2">
              <w:t>Critically analyse the language used in advertisements, identifying the relevant grammatical structures and use of persuasive techniques.</w:t>
            </w:r>
          </w:p>
          <w:p w14:paraId="2BF07561" w14:textId="77777777" w:rsidR="00646452" w:rsidRPr="003530D2" w:rsidRDefault="00646452" w:rsidP="00357702">
            <w:pPr>
              <w:pStyle w:val="VCAAbulletlevel2"/>
              <w:numPr>
                <w:ilvl w:val="0"/>
                <w:numId w:val="0"/>
              </w:numPr>
              <w:spacing w:after="0"/>
            </w:pPr>
          </w:p>
          <w:p w14:paraId="42D3D7DD" w14:textId="77777777" w:rsidR="00646452" w:rsidRDefault="00646452" w:rsidP="00357702">
            <w:pPr>
              <w:pStyle w:val="VCAAbulletlevel2"/>
              <w:spacing w:after="0"/>
            </w:pPr>
            <w:r>
              <w:t>Research a cuisine from a cultural group in Australia, including the history of the cuisine, and the values and traditions associated with the food culture. Brainstorm ideas for creating an advertisement for an imagined restaurant featuring this cuisine.</w:t>
            </w:r>
          </w:p>
          <w:p w14:paraId="540D1A04" w14:textId="77777777" w:rsidR="00646452" w:rsidRPr="003530D2" w:rsidRDefault="00646452" w:rsidP="00357702">
            <w:pPr>
              <w:pStyle w:val="VCAAbulletlevel2"/>
              <w:numPr>
                <w:ilvl w:val="0"/>
                <w:numId w:val="0"/>
              </w:numPr>
              <w:spacing w:after="0"/>
            </w:pPr>
          </w:p>
          <w:p w14:paraId="15ABF867" w14:textId="77777777" w:rsidR="00646452" w:rsidRDefault="00646452" w:rsidP="00357702">
            <w:pPr>
              <w:pStyle w:val="VCAAbulletlevel2"/>
              <w:spacing w:after="0"/>
            </w:pPr>
            <w:r w:rsidRPr="003530D2">
              <w:t>Create a draft of your food advertisement, focusing on language and visual elements that are culturally and contextually appropriate. Seek feedback from your teacher.</w:t>
            </w:r>
          </w:p>
          <w:p w14:paraId="01653EF2" w14:textId="77777777" w:rsidR="00646452" w:rsidRPr="003530D2" w:rsidRDefault="00646452" w:rsidP="00357702">
            <w:pPr>
              <w:pStyle w:val="VCAAbulletlevel2"/>
              <w:numPr>
                <w:ilvl w:val="0"/>
                <w:numId w:val="0"/>
              </w:numPr>
              <w:spacing w:after="0"/>
            </w:pPr>
          </w:p>
          <w:p w14:paraId="242C6DE2" w14:textId="77777777" w:rsidR="00646452" w:rsidRDefault="00646452" w:rsidP="00357702">
            <w:pPr>
              <w:pStyle w:val="VCAAbulletlevel2"/>
              <w:spacing w:after="0"/>
            </w:pPr>
            <w:r w:rsidRPr="003530D2">
              <w:t>Edit your work and incorporate feedback, then</w:t>
            </w:r>
            <w:r>
              <w:t xml:space="preserve"> write the final copy of</w:t>
            </w:r>
            <w:r w:rsidRPr="003530D2">
              <w:t xml:space="preserve"> your food advertisement.</w:t>
            </w:r>
          </w:p>
          <w:p w14:paraId="578031C5" w14:textId="77777777" w:rsidR="00646452" w:rsidRPr="003530D2" w:rsidRDefault="00646452" w:rsidP="00357702">
            <w:pPr>
              <w:pStyle w:val="VCAAbulletlevel2"/>
              <w:numPr>
                <w:ilvl w:val="0"/>
                <w:numId w:val="0"/>
              </w:numPr>
              <w:spacing w:after="0"/>
            </w:pPr>
          </w:p>
          <w:p w14:paraId="6C024085" w14:textId="77777777" w:rsidR="00646452" w:rsidRDefault="00646452" w:rsidP="00357702">
            <w:pPr>
              <w:pStyle w:val="VCAAbulletlevel2"/>
              <w:spacing w:after="0"/>
            </w:pPr>
            <w:r>
              <w:t>Share</w:t>
            </w:r>
            <w:r w:rsidRPr="003530D2">
              <w:t xml:space="preserve"> your food advertisement </w:t>
            </w:r>
            <w:r>
              <w:t>with</w:t>
            </w:r>
            <w:r w:rsidRPr="003530D2">
              <w:t xml:space="preserve"> the class, explaining how your language choices are appropriate for the context, </w:t>
            </w:r>
            <w:proofErr w:type="gramStart"/>
            <w:r w:rsidRPr="003530D2">
              <w:t>purpose</w:t>
            </w:r>
            <w:proofErr w:type="gramEnd"/>
            <w:r w:rsidRPr="003530D2">
              <w:t xml:space="preserve"> and audience.</w:t>
            </w:r>
          </w:p>
          <w:p w14:paraId="2D7230B1" w14:textId="77777777" w:rsidR="00646452" w:rsidRPr="003530D2" w:rsidRDefault="00646452" w:rsidP="00357702">
            <w:pPr>
              <w:pStyle w:val="VCAAbulletlevel2"/>
              <w:numPr>
                <w:ilvl w:val="0"/>
                <w:numId w:val="0"/>
              </w:numPr>
              <w:spacing w:after="0"/>
            </w:pPr>
          </w:p>
          <w:p w14:paraId="10C2D23E" w14:textId="77777777" w:rsidR="00646452" w:rsidRDefault="00646452" w:rsidP="00357702">
            <w:pPr>
              <w:pStyle w:val="VCAAbulletlevel2"/>
              <w:spacing w:after="0"/>
            </w:pPr>
            <w:r w:rsidRPr="003530D2">
              <w:t>Provide constructive feedback for your peers and engage in discussions about the impact of the advertisements presented in your class.</w:t>
            </w:r>
          </w:p>
          <w:p w14:paraId="1D084322" w14:textId="77777777" w:rsidR="00646452" w:rsidRPr="003530D2" w:rsidRDefault="00646452" w:rsidP="00357702">
            <w:pPr>
              <w:pStyle w:val="VCAAbulletlevel2"/>
              <w:numPr>
                <w:ilvl w:val="0"/>
                <w:numId w:val="0"/>
              </w:numPr>
              <w:spacing w:after="0"/>
            </w:pPr>
          </w:p>
          <w:p w14:paraId="61042214" w14:textId="77777777" w:rsidR="00646452" w:rsidRDefault="00646452" w:rsidP="00357702">
            <w:pPr>
              <w:pStyle w:val="VCAAbulletlevel2"/>
              <w:spacing w:after="0"/>
            </w:pPr>
            <w:r>
              <w:t>Participate in</w:t>
            </w:r>
            <w:r w:rsidRPr="003530D2">
              <w:t xml:space="preserve"> a reflective </w:t>
            </w:r>
            <w:r>
              <w:t>discussion</w:t>
            </w:r>
            <w:r w:rsidRPr="003530D2">
              <w:t xml:space="preserve"> about your experience creating </w:t>
            </w:r>
            <w:r>
              <w:t xml:space="preserve">a </w:t>
            </w:r>
            <w:r w:rsidRPr="003530D2">
              <w:t xml:space="preserve">multicultural food advertisement, where you discuss the challenges, </w:t>
            </w:r>
            <w:proofErr w:type="gramStart"/>
            <w:r w:rsidRPr="003530D2">
              <w:t>insights</w:t>
            </w:r>
            <w:proofErr w:type="gramEnd"/>
            <w:r w:rsidRPr="003530D2">
              <w:t xml:space="preserve"> and the importance of cultural sensitivity in advertising.</w:t>
            </w:r>
          </w:p>
          <w:p w14:paraId="769C31FA" w14:textId="77777777" w:rsidR="00646452" w:rsidRPr="003530D2" w:rsidRDefault="00646452" w:rsidP="00357702">
            <w:pPr>
              <w:pStyle w:val="VCAAbulletlevel2"/>
              <w:numPr>
                <w:ilvl w:val="0"/>
                <w:numId w:val="0"/>
              </w:numPr>
              <w:spacing w:after="0"/>
            </w:pPr>
          </w:p>
          <w:p w14:paraId="6136466B" w14:textId="77777777" w:rsidR="00646452" w:rsidRPr="003530D2" w:rsidRDefault="00646452" w:rsidP="00357702">
            <w:pPr>
              <w:pStyle w:val="VCAAbulletlevel2"/>
              <w:spacing w:after="0"/>
            </w:pPr>
            <w:r>
              <w:lastRenderedPageBreak/>
              <w:t>Provide short-answer responses to a series of reflective questions, for example</w:t>
            </w:r>
            <w:r w:rsidRPr="003530D2">
              <w:t xml:space="preserve"> key learnings and insights on cultural diversity and inclusivity in advertising, and how cuisine can promote connection and understanding between people.</w:t>
            </w:r>
          </w:p>
          <w:p w14:paraId="7A3867C9" w14:textId="77777777" w:rsidR="00646452" w:rsidRPr="0066155E" w:rsidRDefault="00646452" w:rsidP="00357702">
            <w:pPr>
              <w:pStyle w:val="VCAAbulletlevel2"/>
              <w:numPr>
                <w:ilvl w:val="0"/>
                <w:numId w:val="0"/>
              </w:numPr>
              <w:spacing w:after="0"/>
            </w:pPr>
          </w:p>
        </w:tc>
      </w:tr>
    </w:tbl>
    <w:p w14:paraId="5223B03F" w14:textId="77777777" w:rsidR="00646452" w:rsidRDefault="00646452" w:rsidP="00646452">
      <w:pPr>
        <w:pStyle w:val="Heading3"/>
        <w:sectPr w:rsidR="00646452" w:rsidSect="00A7415D">
          <w:pgSz w:w="11907" w:h="16840" w:code="9"/>
          <w:pgMar w:top="1430" w:right="1134" w:bottom="993" w:left="1985" w:header="392" w:footer="273" w:gutter="0"/>
          <w:cols w:space="708"/>
          <w:docGrid w:linePitch="360"/>
        </w:sectPr>
      </w:pPr>
      <w:bookmarkStart w:id="34" w:name="_Toc188440469"/>
      <w:bookmarkEnd w:id="30"/>
      <w:r>
        <w:lastRenderedPageBreak/>
        <w:br/>
      </w:r>
      <w:r>
        <w:br/>
      </w:r>
      <w:r>
        <w:br/>
      </w:r>
    </w:p>
    <w:p w14:paraId="3E2D3D59" w14:textId="77777777" w:rsidR="00646452" w:rsidRDefault="00646452" w:rsidP="00646452">
      <w:pPr>
        <w:pStyle w:val="Heading3"/>
      </w:pPr>
      <w:bookmarkStart w:id="35" w:name="_Toc191460547"/>
      <w:r>
        <w:lastRenderedPageBreak/>
        <w:t>Unit 3</w:t>
      </w:r>
      <w:bookmarkEnd w:id="34"/>
      <w:bookmarkEnd w:id="35"/>
    </w:p>
    <w:p w14:paraId="68975EB7" w14:textId="77777777" w:rsidR="00646452" w:rsidRDefault="00646452" w:rsidP="00646452">
      <w:pPr>
        <w:pStyle w:val="Heading4"/>
      </w:pPr>
      <w:r w:rsidRPr="00B13D9B">
        <w:t xml:space="preserve">Unit </w:t>
      </w:r>
      <w:r>
        <w:t xml:space="preserve">3 </w:t>
      </w:r>
      <w:r w:rsidRPr="00B13D9B">
        <w:t>- Area of Study 1</w:t>
      </w:r>
    </w:p>
    <w:tbl>
      <w:tblPr>
        <w:tblStyle w:val="TableGrid"/>
        <w:tblW w:w="8789" w:type="dxa"/>
        <w:tblInd w:w="-5" w:type="dxa"/>
        <w:tblLook w:val="04A0" w:firstRow="1" w:lastRow="0" w:firstColumn="1" w:lastColumn="0" w:noHBand="0" w:noVBand="1"/>
      </w:tblPr>
      <w:tblGrid>
        <w:gridCol w:w="2197"/>
        <w:gridCol w:w="2197"/>
        <w:gridCol w:w="2197"/>
        <w:gridCol w:w="2198"/>
      </w:tblGrid>
      <w:tr w:rsidR="00646452" w:rsidRPr="007B23FE" w14:paraId="0C72E98F" w14:textId="77777777" w:rsidTr="00357702">
        <w:trPr>
          <w:trHeight w:val="274"/>
        </w:trPr>
        <w:tc>
          <w:tcPr>
            <w:tcW w:w="2197" w:type="dxa"/>
            <w:shd w:val="clear" w:color="auto" w:fill="0F7EB4"/>
          </w:tcPr>
          <w:p w14:paraId="12197517" w14:textId="77777777" w:rsidR="00646452" w:rsidRPr="007B23FE" w:rsidRDefault="00646452" w:rsidP="0035770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197" w:type="dxa"/>
            <w:shd w:val="clear" w:color="auto" w:fill="0F7EB4"/>
          </w:tcPr>
          <w:p w14:paraId="75ADA854" w14:textId="77777777" w:rsidR="00646452" w:rsidRPr="007B23FE" w:rsidRDefault="00646452" w:rsidP="0035770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197" w:type="dxa"/>
            <w:shd w:val="clear" w:color="auto" w:fill="0F7EB4"/>
          </w:tcPr>
          <w:p w14:paraId="221F8877" w14:textId="77777777" w:rsidR="00646452" w:rsidRPr="007B23FE" w:rsidRDefault="00646452" w:rsidP="0035770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198" w:type="dxa"/>
            <w:shd w:val="clear" w:color="auto" w:fill="0F7EB4"/>
          </w:tcPr>
          <w:p w14:paraId="2EC31114" w14:textId="77777777" w:rsidR="00646452" w:rsidRPr="007B23FE" w:rsidRDefault="00646452" w:rsidP="0035770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646452" w:rsidRPr="007B23FE" w14:paraId="1D7FBC85" w14:textId="77777777" w:rsidTr="00357702">
        <w:trPr>
          <w:trHeight w:val="961"/>
        </w:trPr>
        <w:tc>
          <w:tcPr>
            <w:tcW w:w="2197" w:type="dxa"/>
            <w:vAlign w:val="center"/>
          </w:tcPr>
          <w:p w14:paraId="2F76DCC1" w14:textId="77777777" w:rsidR="00646452" w:rsidRPr="007B23FE" w:rsidRDefault="00646452" w:rsidP="00357702">
            <w:pPr>
              <w:pStyle w:val="VCAAbody"/>
              <w:jc w:val="center"/>
            </w:pPr>
            <w:r w:rsidRPr="007B23FE">
              <w:t>Sustainability</w:t>
            </w:r>
          </w:p>
        </w:tc>
        <w:tc>
          <w:tcPr>
            <w:tcW w:w="2197" w:type="dxa"/>
            <w:vAlign w:val="center"/>
          </w:tcPr>
          <w:p w14:paraId="7DFFAEBA" w14:textId="77777777" w:rsidR="00646452" w:rsidRPr="007B23FE" w:rsidRDefault="00646452" w:rsidP="00357702">
            <w:pPr>
              <w:pStyle w:val="VCAAbody"/>
              <w:jc w:val="center"/>
            </w:pPr>
            <w:r w:rsidRPr="00E4335C">
              <w:t>Personal</w:t>
            </w:r>
          </w:p>
        </w:tc>
        <w:tc>
          <w:tcPr>
            <w:tcW w:w="2197" w:type="dxa"/>
            <w:vAlign w:val="center"/>
          </w:tcPr>
          <w:p w14:paraId="54DF14DF" w14:textId="77777777" w:rsidR="00646452" w:rsidRPr="007B23FE" w:rsidRDefault="00646452" w:rsidP="00357702">
            <w:pPr>
              <w:pStyle w:val="VCAAbody"/>
              <w:jc w:val="center"/>
            </w:pPr>
            <w:r w:rsidRPr="00E4335C">
              <w:t>Sustaining language and culture</w:t>
            </w:r>
          </w:p>
        </w:tc>
        <w:tc>
          <w:tcPr>
            <w:tcW w:w="2198" w:type="dxa"/>
            <w:vAlign w:val="center"/>
          </w:tcPr>
          <w:p w14:paraId="0D30A03B" w14:textId="77777777" w:rsidR="00646452" w:rsidRPr="007B23FE" w:rsidRDefault="00646452" w:rsidP="00357702">
            <w:pPr>
              <w:pStyle w:val="VCAAbody"/>
              <w:jc w:val="center"/>
            </w:pPr>
            <w:r w:rsidRPr="00E4335C">
              <w:t>A cultural tradition I will keep in the future</w:t>
            </w:r>
          </w:p>
        </w:tc>
      </w:tr>
    </w:tbl>
    <w:p w14:paraId="486FFFED" w14:textId="77777777" w:rsidR="00646452" w:rsidRPr="00B13D9B" w:rsidRDefault="00646452" w:rsidP="00646452">
      <w:pPr>
        <w:pStyle w:val="Heading2"/>
        <w:rPr>
          <w:sz w:val="28"/>
        </w:rPr>
      </w:pPr>
      <w:bookmarkStart w:id="36" w:name="_Toc188440470"/>
      <w:bookmarkStart w:id="37" w:name="_Toc191460548"/>
      <w:r w:rsidRPr="00B13D9B">
        <w:rPr>
          <w:sz w:val="28"/>
        </w:rPr>
        <w:t>Outcome 1</w:t>
      </w:r>
      <w:bookmarkEnd w:id="36"/>
      <w:bookmarkEnd w:id="37"/>
    </w:p>
    <w:p w14:paraId="0BB9F720" w14:textId="2C1BC8EB" w:rsidR="00646452" w:rsidRDefault="00646452" w:rsidP="00646452">
      <w:pPr>
        <w:pStyle w:val="VCAAbody"/>
        <w:rPr>
          <w:shd w:val="clear" w:color="auto" w:fill="FFFFFF"/>
        </w:rPr>
      </w:pPr>
      <w:r w:rsidRPr="006B27C6">
        <w:rPr>
          <w:shd w:val="clear" w:color="auto" w:fill="FFFFFF"/>
        </w:rPr>
        <w:t xml:space="preserve">On completion of this unit the student should be able to participate in a spoken role-play in </w:t>
      </w:r>
      <w:sdt>
        <w:sdtPr>
          <w:rPr>
            <w:shd w:val="clear" w:color="auto" w:fill="FFFFFF"/>
          </w:rPr>
          <w:alias w:val="Keywords"/>
          <w:tag w:val=""/>
          <w:id w:val="101772606"/>
          <w:placeholder>
            <w:docPart w:val="A8D25144147A4BB28CD79D7428C40377"/>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Sinhala</w:t>
          </w:r>
        </w:sdtContent>
      </w:sdt>
      <w:r>
        <w:rPr>
          <w:shd w:val="clear" w:color="auto" w:fill="FFFFFF"/>
        </w:rPr>
        <w:t xml:space="preserve"> </w:t>
      </w:r>
      <w:r w:rsidRPr="006B27C6">
        <w:rPr>
          <w:shd w:val="clear" w:color="auto" w:fill="FFFFFF"/>
        </w:rPr>
        <w:t>to negotiate an agreed future action related to an aspect of the subtopic studied</w:t>
      </w:r>
      <w:r>
        <w:rPr>
          <w:shd w:val="clear" w:color="auto" w:fill="FFFFFF"/>
        </w:rPr>
        <w:t>.</w:t>
      </w:r>
    </w:p>
    <w:p w14:paraId="784A39CC" w14:textId="77777777" w:rsidR="00646452" w:rsidRPr="00753F1C" w:rsidRDefault="00646452" w:rsidP="00646452">
      <w:pPr>
        <w:pStyle w:val="Heading2"/>
        <w:rPr>
          <w:sz w:val="24"/>
          <w:szCs w:val="24"/>
        </w:rPr>
      </w:pPr>
      <w:bookmarkStart w:id="38" w:name="_Toc188440471"/>
      <w:bookmarkStart w:id="39" w:name="_Toc191460549"/>
      <w:r w:rsidRPr="00753F1C">
        <w:rPr>
          <w:sz w:val="24"/>
          <w:szCs w:val="24"/>
        </w:rPr>
        <w:t>Examples of learning activities</w:t>
      </w:r>
      <w:bookmarkEnd w:id="38"/>
      <w:bookmarkEnd w:id="39"/>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646452" w14:paraId="374DB5E0" w14:textId="77777777" w:rsidTr="00357702">
        <w:trPr>
          <w:cantSplit/>
        </w:trPr>
        <w:tc>
          <w:tcPr>
            <w:tcW w:w="8783" w:type="dxa"/>
          </w:tcPr>
          <w:p w14:paraId="529849A2" w14:textId="358E9C32" w:rsidR="00646452" w:rsidRPr="00F66F92" w:rsidRDefault="00646452" w:rsidP="00357702">
            <w:pPr>
              <w:pStyle w:val="VCAAbulletlevel2"/>
            </w:pPr>
            <w:r w:rsidRPr="00E4335C">
              <w:t xml:space="preserve">Research a </w:t>
            </w:r>
            <w:sdt>
              <w:sdtPr>
                <w:rPr>
                  <w:shd w:val="clear" w:color="auto" w:fill="FFFFFF"/>
                </w:rPr>
                <w:alias w:val="Keywords"/>
                <w:tag w:val=""/>
                <w:id w:val="312455101"/>
                <w:placeholder>
                  <w:docPart w:val="D3232523E525442BA8455C452EFFBF79"/>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Sinhala</w:t>
                </w:r>
              </w:sdtContent>
            </w:sdt>
            <w:r>
              <w:rPr>
                <w:shd w:val="clear" w:color="auto" w:fill="FFFFFF"/>
              </w:rPr>
              <w:t xml:space="preserve"> </w:t>
            </w:r>
            <w:r w:rsidRPr="00E4335C">
              <w:t xml:space="preserve">cultural tradition and its </w:t>
            </w:r>
            <w:proofErr w:type="gramStart"/>
            <w:r w:rsidRPr="00E4335C">
              <w:t>significance, and</w:t>
            </w:r>
            <w:proofErr w:type="gramEnd"/>
            <w:r w:rsidRPr="00E4335C">
              <w:t xml:space="preserve"> create a vocabulary list with important words and phrases.</w:t>
            </w:r>
          </w:p>
        </w:tc>
      </w:tr>
      <w:tr w:rsidR="00646452" w14:paraId="3497AA3B" w14:textId="77777777" w:rsidTr="00357702">
        <w:trPr>
          <w:cantSplit/>
        </w:trPr>
        <w:tc>
          <w:tcPr>
            <w:tcW w:w="8783" w:type="dxa"/>
          </w:tcPr>
          <w:p w14:paraId="3B472D0A" w14:textId="77777777" w:rsidR="00646452" w:rsidRPr="00E4335C" w:rsidRDefault="00646452" w:rsidP="00357702">
            <w:pPr>
              <w:pStyle w:val="VCAAbulletlevel2"/>
              <w:rPr>
                <w:color w:val="212121"/>
                <w:shd w:val="clear" w:color="auto" w:fill="FFFFFF"/>
              </w:rPr>
            </w:pPr>
            <w:r w:rsidRPr="00F40190">
              <w:rPr>
                <w:shd w:val="clear" w:color="auto" w:fill="FFFFFF"/>
              </w:rPr>
              <w:t xml:space="preserve">Participate in a </w:t>
            </w:r>
            <w:hyperlink r:id="rId45" w:history="1">
              <w:r w:rsidRPr="00F40190">
                <w:rPr>
                  <w:rStyle w:val="Hyperlink"/>
                </w:rPr>
                <w:t>‘gallery walk’</w:t>
              </w:r>
            </w:hyperlink>
            <w:r w:rsidRPr="00F40190">
              <w:rPr>
                <w:shd w:val="clear" w:color="auto" w:fill="FFFFFF"/>
              </w:rPr>
              <w:t xml:space="preserve"> activity:</w:t>
            </w:r>
            <w:r w:rsidRPr="00C518AC">
              <w:rPr>
                <w:shd w:val="clear" w:color="auto" w:fill="FFFFFF"/>
              </w:rPr>
              <w:t xml:space="preserve"> walk</w:t>
            </w:r>
            <w:r w:rsidRPr="007D1144">
              <w:rPr>
                <w:shd w:val="clear" w:color="auto" w:fill="FFFFFF"/>
              </w:rPr>
              <w:t xml:space="preserve"> </w:t>
            </w:r>
            <w:r>
              <w:rPr>
                <w:color w:val="212121"/>
                <w:shd w:val="clear" w:color="auto" w:fill="FFFFFF"/>
              </w:rPr>
              <w:t xml:space="preserve">around the room viewing displayed visual materials related to the cultural tradition; alternatively, do a virtual tour of a museum. Write down your observations, </w:t>
            </w:r>
            <w:proofErr w:type="gramStart"/>
            <w:r>
              <w:rPr>
                <w:color w:val="212121"/>
                <w:shd w:val="clear" w:color="auto" w:fill="FFFFFF"/>
              </w:rPr>
              <w:t>questions</w:t>
            </w:r>
            <w:proofErr w:type="gramEnd"/>
            <w:r>
              <w:rPr>
                <w:color w:val="212121"/>
                <w:shd w:val="clear" w:color="auto" w:fill="FFFFFF"/>
              </w:rPr>
              <w:t xml:space="preserve"> and reactions. Then, participate in a class discussion to share your thoughts. </w:t>
            </w:r>
          </w:p>
        </w:tc>
      </w:tr>
      <w:tr w:rsidR="00646452" w14:paraId="42B882E8" w14:textId="77777777" w:rsidTr="00357702">
        <w:trPr>
          <w:cantSplit/>
        </w:trPr>
        <w:tc>
          <w:tcPr>
            <w:tcW w:w="8783" w:type="dxa"/>
          </w:tcPr>
          <w:p w14:paraId="396A6BDB" w14:textId="212983BB" w:rsidR="00646452" w:rsidRDefault="00646452" w:rsidP="00357702">
            <w:pPr>
              <w:pStyle w:val="VCAAbulletlevel2"/>
              <w:rPr>
                <w:shd w:val="clear" w:color="auto" w:fill="FFFFFF"/>
              </w:rPr>
            </w:pPr>
            <w:r>
              <w:rPr>
                <w:shd w:val="clear" w:color="auto" w:fill="FFFFFF"/>
              </w:rPr>
              <w:t>Brainstorm question words and question stems that could be used to interview someone about a cultural tradition. Plan the structure of the interview; then, i</w:t>
            </w:r>
            <w:r w:rsidRPr="00B24062">
              <w:rPr>
                <w:shd w:val="clear" w:color="auto" w:fill="FFFFFF"/>
              </w:rPr>
              <w:t xml:space="preserve">nterview </w:t>
            </w:r>
            <w:r w:rsidRPr="001A078B">
              <w:rPr>
                <w:shd w:val="clear" w:color="auto" w:fill="FFFFFF"/>
              </w:rPr>
              <w:t>a</w:t>
            </w:r>
            <w:r>
              <w:rPr>
                <w:shd w:val="clear" w:color="auto" w:fill="FFFFFF"/>
              </w:rPr>
              <w:t xml:space="preserve"> knowledgeable</w:t>
            </w:r>
            <w:r w:rsidRPr="001A078B">
              <w:rPr>
                <w:shd w:val="clear" w:color="auto" w:fill="FFFFFF"/>
              </w:rPr>
              <w:t xml:space="preserve"> </w:t>
            </w:r>
            <w:sdt>
              <w:sdtPr>
                <w:rPr>
                  <w:shd w:val="clear" w:color="auto" w:fill="FFFFFF"/>
                </w:rPr>
                <w:alias w:val="Keywords"/>
                <w:tag w:val=""/>
                <w:id w:val="1022360824"/>
                <w:placeholder>
                  <w:docPart w:val="46A918BAFA2041C6A9D460D5DB7BC1D8"/>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Sinhala</w:t>
                </w:r>
              </w:sdtContent>
            </w:sdt>
            <w:r w:rsidRPr="00B24062">
              <w:rPr>
                <w:shd w:val="clear" w:color="auto" w:fill="FFFFFF"/>
              </w:rPr>
              <w:t xml:space="preserve"> speaker about </w:t>
            </w:r>
            <w:r>
              <w:rPr>
                <w:shd w:val="clear" w:color="auto" w:fill="FFFFFF"/>
              </w:rPr>
              <w:t>their</w:t>
            </w:r>
            <w:r w:rsidRPr="00B24062">
              <w:rPr>
                <w:shd w:val="clear" w:color="auto" w:fill="FFFFFF"/>
              </w:rPr>
              <w:t xml:space="preserve"> memories and perception</w:t>
            </w:r>
            <w:r>
              <w:rPr>
                <w:shd w:val="clear" w:color="auto" w:fill="FFFFFF"/>
              </w:rPr>
              <w:t>s</w:t>
            </w:r>
            <w:r w:rsidRPr="00B24062">
              <w:rPr>
                <w:shd w:val="clear" w:color="auto" w:fill="FFFFFF"/>
              </w:rPr>
              <w:t xml:space="preserve"> of </w:t>
            </w:r>
            <w:r>
              <w:rPr>
                <w:shd w:val="clear" w:color="auto" w:fill="FFFFFF"/>
              </w:rPr>
              <w:t>the</w:t>
            </w:r>
            <w:r w:rsidRPr="00B24062">
              <w:rPr>
                <w:shd w:val="clear" w:color="auto" w:fill="FFFFFF"/>
              </w:rPr>
              <w:t xml:space="preserve"> cultural tradition</w:t>
            </w:r>
            <w:r>
              <w:rPr>
                <w:shd w:val="clear" w:color="auto" w:fill="FFFFFF"/>
              </w:rPr>
              <w:t>.</w:t>
            </w:r>
          </w:p>
        </w:tc>
      </w:tr>
      <w:tr w:rsidR="00646452" w14:paraId="237F27E5" w14:textId="77777777" w:rsidTr="00357702">
        <w:trPr>
          <w:cantSplit/>
        </w:trPr>
        <w:tc>
          <w:tcPr>
            <w:tcW w:w="8783" w:type="dxa"/>
          </w:tcPr>
          <w:p w14:paraId="3B82C9A9" w14:textId="3B0AF94A" w:rsidR="00646452" w:rsidRPr="00EF154E" w:rsidRDefault="00646452" w:rsidP="00357702">
            <w:pPr>
              <w:pStyle w:val="VCAAbulletlevel2"/>
              <w:spacing w:after="0"/>
            </w:pPr>
            <w:r w:rsidRPr="4C69F107">
              <w:rPr>
                <w:rFonts w:asciiTheme="majorHAnsi" w:eastAsia="Times New Roman" w:hAnsiTheme="majorHAnsi" w:cstheme="majorBidi"/>
                <w:lang w:eastAsia="en-GB"/>
              </w:rPr>
              <w:t>Complete a ‘</w:t>
            </w:r>
            <w:r w:rsidRPr="4C69F107">
              <w:t xml:space="preserve">Think, </w:t>
            </w:r>
            <w:r w:rsidRPr="4C69F107">
              <w:rPr>
                <w:rFonts w:asciiTheme="majorHAnsi" w:eastAsia="Times New Roman" w:hAnsiTheme="majorHAnsi" w:cstheme="majorBidi"/>
                <w:lang w:eastAsia="en-GB"/>
              </w:rPr>
              <w:t>p</w:t>
            </w:r>
            <w:r w:rsidRPr="4C69F107">
              <w:t>air,</w:t>
            </w:r>
            <w:r w:rsidRPr="4C69F107">
              <w:rPr>
                <w:rFonts w:asciiTheme="majorHAnsi" w:eastAsia="Times New Roman" w:hAnsiTheme="majorHAnsi" w:cstheme="majorBidi"/>
                <w:lang w:eastAsia="en-GB"/>
              </w:rPr>
              <w:t xml:space="preserve"> s</w:t>
            </w:r>
            <w:r w:rsidRPr="4C69F107">
              <w:t>hare</w:t>
            </w:r>
            <w:r>
              <w:t>’</w:t>
            </w:r>
            <w:r w:rsidRPr="4C69F107">
              <w:t xml:space="preserve"> activity</w:t>
            </w:r>
            <w:r w:rsidRPr="4C69F107">
              <w:rPr>
                <w:rFonts w:asciiTheme="majorHAnsi" w:eastAsia="Times New Roman" w:hAnsiTheme="majorHAnsi" w:cstheme="majorBidi"/>
                <w:lang w:eastAsia="en-GB"/>
              </w:rPr>
              <w:t xml:space="preserve">; first, reflecting individually on a prompt related to a </w:t>
            </w:r>
            <w:sdt>
              <w:sdtPr>
                <w:rPr>
                  <w:shd w:val="clear" w:color="auto" w:fill="FFFFFF"/>
                </w:rPr>
                <w:alias w:val="Keywords"/>
                <w:tag w:val=""/>
                <w:id w:val="-729604993"/>
                <w:placeholder>
                  <w:docPart w:val="8DD0DDAC08384854898ACB0D1E5A7807"/>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Sinhala</w:t>
                </w:r>
              </w:sdtContent>
            </w:sdt>
            <w:r w:rsidRPr="00B24062">
              <w:rPr>
                <w:shd w:val="clear" w:color="auto" w:fill="FFFFFF"/>
              </w:rPr>
              <w:t xml:space="preserve"> </w:t>
            </w:r>
            <w:r w:rsidRPr="4C69F107">
              <w:rPr>
                <w:rFonts w:asciiTheme="majorHAnsi" w:hAnsiTheme="majorHAnsi" w:cstheme="majorBidi"/>
                <w:color w:val="212121"/>
                <w:shd w:val="clear" w:color="auto" w:fill="FFFFFF"/>
              </w:rPr>
              <w:t>cultural tradition; then pairing up with a partner to discuss thoughts; and finally sharing these with the class</w:t>
            </w:r>
            <w:r w:rsidRPr="00EF154E">
              <w:rPr>
                <w:szCs w:val="22"/>
              </w:rPr>
              <w:t>.</w:t>
            </w:r>
          </w:p>
        </w:tc>
      </w:tr>
      <w:tr w:rsidR="00646452" w14:paraId="51983512" w14:textId="77777777" w:rsidTr="00357702">
        <w:trPr>
          <w:cantSplit/>
        </w:trPr>
        <w:tc>
          <w:tcPr>
            <w:tcW w:w="8783" w:type="dxa"/>
          </w:tcPr>
          <w:p w14:paraId="602A4B50" w14:textId="77777777" w:rsidR="00646452" w:rsidRPr="00F66F92" w:rsidRDefault="00646452" w:rsidP="00357702">
            <w:pPr>
              <w:pStyle w:val="VCAAbulletlevel2"/>
              <w:spacing w:after="0"/>
            </w:pPr>
            <w:r w:rsidRPr="00EF154E">
              <w:t xml:space="preserve">Research a specific aspect of the cultural tradition in detail as part of a group. Then, swap with a different group of students who researched other aspects, share your </w:t>
            </w:r>
            <w:proofErr w:type="gramStart"/>
            <w:r w:rsidRPr="00EF154E">
              <w:t>findings</w:t>
            </w:r>
            <w:proofErr w:type="gramEnd"/>
            <w:r w:rsidRPr="00EF154E">
              <w:t xml:space="preserve"> and ask questions about their research</w:t>
            </w:r>
            <w:r w:rsidRPr="00633101">
              <w:rPr>
                <w:lang w:val="en-US"/>
              </w:rPr>
              <w:t>.</w:t>
            </w:r>
          </w:p>
        </w:tc>
      </w:tr>
      <w:tr w:rsidR="00646452" w14:paraId="3B2E5CC3" w14:textId="77777777" w:rsidTr="00357702">
        <w:trPr>
          <w:cantSplit/>
        </w:trPr>
        <w:tc>
          <w:tcPr>
            <w:tcW w:w="8783" w:type="dxa"/>
          </w:tcPr>
          <w:p w14:paraId="5738DACA" w14:textId="77777777" w:rsidR="00646452" w:rsidRPr="00F66F92" w:rsidRDefault="00646452" w:rsidP="00357702">
            <w:pPr>
              <w:pStyle w:val="VCAAbulletlevel2"/>
              <w:spacing w:after="0"/>
            </w:pPr>
            <w:r w:rsidRPr="00EF154E">
              <w:rPr>
                <w:lang w:val="en-US"/>
              </w:rPr>
              <w:t>Read an article about a famous folk-music singer or musician, where they share their views on preservation of a traditional instrument or traditional music. Discuss new and unknown vocabulary and phrases</w:t>
            </w:r>
            <w:r w:rsidRPr="00633101">
              <w:rPr>
                <w:lang w:val="en-US"/>
              </w:rPr>
              <w:t>.</w:t>
            </w:r>
          </w:p>
        </w:tc>
      </w:tr>
      <w:tr w:rsidR="00646452" w14:paraId="0C0C1ACB" w14:textId="77777777" w:rsidTr="00357702">
        <w:trPr>
          <w:cantSplit/>
        </w:trPr>
        <w:tc>
          <w:tcPr>
            <w:tcW w:w="8783" w:type="dxa"/>
          </w:tcPr>
          <w:p w14:paraId="7CA97576" w14:textId="77777777" w:rsidR="00646452" w:rsidRPr="00F66F92" w:rsidRDefault="00646452" w:rsidP="00357702">
            <w:pPr>
              <w:pStyle w:val="VCAAbulletlevel2"/>
              <w:spacing w:after="0"/>
            </w:pPr>
            <w:r w:rsidRPr="00EF154E">
              <w:lastRenderedPageBreak/>
              <w:t>View a selection of photos showcasing the works of modern designers (e.g. fashion, interior and architectural designers) and analyse how they incorporate elements of traditional culture in their creations. Explore the meaning and significance of these elements from the past and how they are being used in contemporary designs. Write a report about your findings, including examples and images of modern designs that incorporate traditional elements, and reflect on the ways in which modern designers are preserving and adapting cultural traditions</w:t>
            </w:r>
            <w:r w:rsidRPr="00A76523">
              <w:t>.</w:t>
            </w:r>
          </w:p>
        </w:tc>
      </w:tr>
      <w:tr w:rsidR="00646452" w14:paraId="2C36FBEE" w14:textId="77777777" w:rsidTr="00357702">
        <w:trPr>
          <w:cantSplit/>
        </w:trPr>
        <w:tc>
          <w:tcPr>
            <w:tcW w:w="8783" w:type="dxa"/>
          </w:tcPr>
          <w:p w14:paraId="476C9904" w14:textId="2F0A5E88" w:rsidR="00646452" w:rsidRPr="00F66F92" w:rsidRDefault="00646452" w:rsidP="00357702">
            <w:pPr>
              <w:pStyle w:val="VCAAbulletlevel2"/>
              <w:spacing w:after="0"/>
            </w:pPr>
            <w:r w:rsidRPr="00EF154E">
              <w:t>Plan a</w:t>
            </w:r>
            <w:r w:rsidRPr="00E4335C">
              <w:rPr>
                <w:shd w:val="clear" w:color="auto" w:fill="FFFFFF"/>
              </w:rPr>
              <w:t xml:space="preserve"> </w:t>
            </w:r>
            <w:sdt>
              <w:sdtPr>
                <w:rPr>
                  <w:shd w:val="clear" w:color="auto" w:fill="FFFFFF"/>
                </w:rPr>
                <w:alias w:val="Keywords"/>
                <w:tag w:val=""/>
                <w:id w:val="-711495874"/>
                <w:placeholder>
                  <w:docPart w:val="CAFFBFFF6F2F4CF8B1B2CBB9C4FADE09"/>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Sinhala</w:t>
                </w:r>
              </w:sdtContent>
            </w:sdt>
            <w:r w:rsidRPr="00EF154E">
              <w:t xml:space="preserve"> cultural celebration in your school with the purpose of promoting the culture and educating students about </w:t>
            </w:r>
            <w:sdt>
              <w:sdtPr>
                <w:rPr>
                  <w:shd w:val="clear" w:color="auto" w:fill="FFFFFF"/>
                </w:rPr>
                <w:alias w:val="Keywords"/>
                <w:tag w:val=""/>
                <w:id w:val="2081323258"/>
                <w:placeholder>
                  <w:docPart w:val="9C141E75021247E79F55E379C1961E5A"/>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Sinhala</w:t>
                </w:r>
              </w:sdtContent>
            </w:sdt>
            <w:r w:rsidRPr="00EF154E">
              <w:t xml:space="preserve"> traditions, </w:t>
            </w:r>
            <w:proofErr w:type="gramStart"/>
            <w:r w:rsidRPr="00EF154E">
              <w:t>customs</w:t>
            </w:r>
            <w:proofErr w:type="gramEnd"/>
            <w:r w:rsidRPr="00EF154E">
              <w:t xml:space="preserve"> and values. Brainstorm various activities involving customs, games, attire, music, dance, cuisine and/or other cultural elements. Create a flyer or social media post to engage the community and promote the event</w:t>
            </w:r>
          </w:p>
        </w:tc>
      </w:tr>
      <w:tr w:rsidR="00646452" w14:paraId="41BC2ECD" w14:textId="77777777" w:rsidTr="00357702">
        <w:trPr>
          <w:cantSplit/>
        </w:trPr>
        <w:tc>
          <w:tcPr>
            <w:tcW w:w="8783" w:type="dxa"/>
          </w:tcPr>
          <w:p w14:paraId="546BAC41" w14:textId="77777777" w:rsidR="00646452" w:rsidRPr="00EF154E" w:rsidRDefault="00646452" w:rsidP="00357702">
            <w:pPr>
              <w:pStyle w:val="VCAAbulletlevel2"/>
              <w:rPr>
                <w:shd w:val="clear" w:color="auto" w:fill="FFFFFF"/>
              </w:rPr>
            </w:pPr>
            <w:r>
              <w:rPr>
                <w:shd w:val="clear" w:color="auto" w:fill="FFFFFF"/>
              </w:rPr>
              <w:t xml:space="preserve">Create a video-diary about a community event dedicated to a particular tradition. Record your commentary about the event, </w:t>
            </w:r>
            <w:proofErr w:type="gramStart"/>
            <w:r>
              <w:rPr>
                <w:shd w:val="clear" w:color="auto" w:fill="FFFFFF"/>
              </w:rPr>
              <w:t>taking into account</w:t>
            </w:r>
            <w:proofErr w:type="gramEnd"/>
            <w:r>
              <w:rPr>
                <w:shd w:val="clear" w:color="auto" w:fill="FFFFFF"/>
              </w:rPr>
              <w:t xml:space="preserve"> your future audience. Work on correct pronunciation, </w:t>
            </w:r>
            <w:proofErr w:type="gramStart"/>
            <w:r>
              <w:rPr>
                <w:shd w:val="clear" w:color="auto" w:fill="FFFFFF"/>
              </w:rPr>
              <w:t>intonation</w:t>
            </w:r>
            <w:proofErr w:type="gramEnd"/>
            <w:r>
              <w:rPr>
                <w:shd w:val="clear" w:color="auto" w:fill="FFFFFF"/>
              </w:rPr>
              <w:t xml:space="preserve"> and non-verbal communication strategies.</w:t>
            </w:r>
          </w:p>
        </w:tc>
      </w:tr>
      <w:tr w:rsidR="00646452" w14:paraId="4ECD710B" w14:textId="77777777" w:rsidTr="00357702">
        <w:trPr>
          <w:cantSplit/>
        </w:trPr>
        <w:tc>
          <w:tcPr>
            <w:tcW w:w="8783" w:type="dxa"/>
            <w:shd w:val="clear" w:color="auto" w:fill="D9D9D9" w:themeFill="background1" w:themeFillShade="D9"/>
          </w:tcPr>
          <w:p w14:paraId="6B5C4B9B" w14:textId="3BD9484B" w:rsidR="00646452" w:rsidRPr="00875BC2" w:rsidRDefault="00646452" w:rsidP="00357702">
            <w:pPr>
              <w:pStyle w:val="VCAAbulletlevel2"/>
              <w:shd w:val="clear" w:color="auto" w:fill="D9D9D9" w:themeFill="background1" w:themeFillShade="D9"/>
              <w:spacing w:after="0"/>
              <w:rPr>
                <w:b/>
                <w:bCs/>
              </w:rPr>
            </w:pPr>
            <w:r w:rsidRPr="00875BC2">
              <w:rPr>
                <w:b/>
                <w:bCs/>
                <w:noProof/>
              </w:rPr>
              <w:drawing>
                <wp:anchor distT="0" distB="0" distL="114300" distR="114300" simplePos="0" relativeHeight="251671552" behindDoc="0" locked="0" layoutInCell="1" allowOverlap="1" wp14:anchorId="6DD4732E" wp14:editId="0A5392F7">
                  <wp:simplePos x="0" y="0"/>
                  <wp:positionH relativeFrom="column">
                    <wp:posOffset>4875530</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494356519"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875BC2">
              <w:rPr>
                <w:b/>
                <w:bCs/>
              </w:rPr>
              <w:t xml:space="preserve">Prepare and participate in debates, arguing for or against the importance of preserving a </w:t>
            </w:r>
            <w:sdt>
              <w:sdtPr>
                <w:rPr>
                  <w:b/>
                  <w:bCs/>
                  <w:shd w:val="clear" w:color="auto" w:fill="D9D9D9" w:themeFill="background1" w:themeFillShade="D9"/>
                </w:rPr>
                <w:alias w:val="Keywords"/>
                <w:tag w:val=""/>
                <w:id w:val="-1052849022"/>
                <w:placeholder>
                  <w:docPart w:val="EACD8DD9BFC04EEAA123A04F6798F477"/>
                </w:placeholder>
                <w:dataBinding w:prefixMappings="xmlns:ns0='http://purl.org/dc/elements/1.1/' xmlns:ns1='http://schemas.openxmlformats.org/package/2006/metadata/core-properties' " w:xpath="/ns1:coreProperties[1]/ns1:keywords[1]" w:storeItemID="{6C3C8BC8-F283-45AE-878A-BAB7291924A1}"/>
                <w:text/>
              </w:sdtPr>
              <w:sdtEndPr/>
              <w:sdtContent>
                <w:r>
                  <w:rPr>
                    <w:b/>
                    <w:bCs/>
                    <w:shd w:val="clear" w:color="auto" w:fill="D9D9D9" w:themeFill="background1" w:themeFillShade="D9"/>
                  </w:rPr>
                  <w:t>Sinhala</w:t>
                </w:r>
              </w:sdtContent>
            </w:sdt>
            <w:r w:rsidRPr="00875BC2">
              <w:rPr>
                <w:b/>
                <w:bCs/>
              </w:rPr>
              <w:t xml:space="preserve"> cultural tradition, and </w:t>
            </w:r>
            <w:r>
              <w:rPr>
                <w:b/>
                <w:bCs/>
              </w:rPr>
              <w:t>e</w:t>
            </w:r>
            <w:r w:rsidRPr="00875BC2">
              <w:rPr>
                <w:b/>
                <w:bCs/>
              </w:rPr>
              <w:t xml:space="preserve">xpressing your opinion. </w:t>
            </w:r>
          </w:p>
        </w:tc>
      </w:tr>
      <w:tr w:rsidR="00646452" w14:paraId="728CADD3" w14:textId="77777777" w:rsidTr="00357702">
        <w:trPr>
          <w:cantSplit/>
        </w:trPr>
        <w:tc>
          <w:tcPr>
            <w:tcW w:w="8783" w:type="dxa"/>
            <w:shd w:val="clear" w:color="auto" w:fill="FFFFFF" w:themeFill="background1"/>
          </w:tcPr>
          <w:p w14:paraId="3A769707" w14:textId="77777777" w:rsidR="00646452" w:rsidRPr="006C0BD9" w:rsidRDefault="00646452" w:rsidP="00357702">
            <w:pPr>
              <w:pStyle w:val="VCAAbulletlevel2"/>
              <w:rPr>
                <w:shd w:val="clear" w:color="auto" w:fill="FFFFFF"/>
              </w:rPr>
            </w:pPr>
            <w:r>
              <w:rPr>
                <w:shd w:val="clear" w:color="auto" w:fill="FFFFFF"/>
              </w:rPr>
              <w:t>Write an imaginary dialogue between a carrier of the cultural tradition of the past and a contemporary individual who is curious about the tradition. In the dialogue, compare how the tradition was practised in the past and how it has been modernised or changed over time.</w:t>
            </w:r>
          </w:p>
        </w:tc>
      </w:tr>
      <w:tr w:rsidR="00646452" w14:paraId="28FCAD77" w14:textId="77777777" w:rsidTr="00357702">
        <w:tc>
          <w:tcPr>
            <w:tcW w:w="8783" w:type="dxa"/>
            <w:tcBorders>
              <w:bottom w:val="single" w:sz="4" w:space="0" w:color="C6ECFF" w:themeColor="accent1" w:themeTint="33"/>
            </w:tcBorders>
            <w:shd w:val="clear" w:color="auto" w:fill="auto"/>
          </w:tcPr>
          <w:p w14:paraId="19F56008" w14:textId="77777777" w:rsidR="00646452" w:rsidRDefault="00646452" w:rsidP="00357702">
            <w:pPr>
              <w:pStyle w:val="VCAAbulletlevel2"/>
              <w:numPr>
                <w:ilvl w:val="0"/>
                <w:numId w:val="0"/>
              </w:numPr>
            </w:pPr>
          </w:p>
          <w:p w14:paraId="7571C76E" w14:textId="77777777" w:rsidR="00646452" w:rsidRPr="00BB1912" w:rsidRDefault="00646452" w:rsidP="00357702">
            <w:pPr>
              <w:pStyle w:val="VCAAbulletlevel2"/>
              <w:numPr>
                <w:ilvl w:val="0"/>
                <w:numId w:val="0"/>
              </w:numPr>
            </w:pPr>
          </w:p>
        </w:tc>
      </w:tr>
      <w:tr w:rsidR="00646452" w14:paraId="1545727E" w14:textId="77777777" w:rsidTr="00357702">
        <w:tblPrEx>
          <w:tblBorders>
            <w:left w:val="single" w:sz="4" w:space="0" w:color="auto"/>
            <w:right w:val="single" w:sz="4" w:space="0" w:color="auto"/>
          </w:tblBorders>
        </w:tblPrEx>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0097744B" w14:textId="77777777" w:rsidR="00646452" w:rsidRPr="002E4CED" w:rsidRDefault="00646452" w:rsidP="00357702">
            <w:pPr>
              <w:pStyle w:val="Heading2"/>
              <w:rPr>
                <w:b/>
                <w:bCs/>
                <w:color w:val="004EA8"/>
              </w:rPr>
            </w:pPr>
            <w:bookmarkStart w:id="40" w:name="_Toc188440472"/>
            <w:bookmarkStart w:id="41" w:name="_Toc191460550"/>
            <w:r w:rsidRPr="00B13D9B">
              <w:rPr>
                <w:b/>
                <w:bCs/>
                <w:noProof/>
                <w:color w:val="004EA8"/>
              </w:rPr>
              <w:drawing>
                <wp:anchor distT="0" distB="0" distL="114300" distR="114300" simplePos="0" relativeHeight="251672576" behindDoc="0" locked="0" layoutInCell="1" allowOverlap="1" wp14:anchorId="4339CCE5" wp14:editId="1B764BC1">
                  <wp:simplePos x="0" y="0"/>
                  <wp:positionH relativeFrom="column">
                    <wp:posOffset>4575175</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505765920"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40"/>
            <w:bookmarkEnd w:id="41"/>
            <w:r w:rsidRPr="00B13D9B">
              <w:rPr>
                <w:b/>
                <w:bCs/>
                <w:color w:val="004EA8"/>
              </w:rPr>
              <w:t xml:space="preserve"> </w:t>
            </w:r>
          </w:p>
          <w:p w14:paraId="4D550E5A" w14:textId="19B74AA0" w:rsidR="00646452" w:rsidRDefault="00646452" w:rsidP="00357702">
            <w:pPr>
              <w:pStyle w:val="VCAAbulletlevel2"/>
              <w:numPr>
                <w:ilvl w:val="0"/>
                <w:numId w:val="0"/>
              </w:numPr>
              <w:spacing w:line="240" w:lineRule="auto"/>
              <w:rPr>
                <w:b/>
                <w:bCs/>
                <w:color w:val="004EA8"/>
                <w:sz w:val="32"/>
                <w:szCs w:val="32"/>
              </w:rPr>
            </w:pPr>
            <w:r w:rsidRPr="006C0BD9">
              <w:rPr>
                <w:b/>
                <w:bCs/>
                <w:color w:val="004EA8"/>
                <w:sz w:val="32"/>
                <w:szCs w:val="32"/>
              </w:rPr>
              <w:t xml:space="preserve">Prepare and participate in debates, arguing for or against the importance of preserving a </w:t>
            </w:r>
            <w:sdt>
              <w:sdtPr>
                <w:rPr>
                  <w:b/>
                  <w:bCs/>
                  <w:color w:val="004EA8"/>
                  <w:sz w:val="32"/>
                  <w:szCs w:val="32"/>
                </w:rPr>
                <w:alias w:val="Keywords"/>
                <w:tag w:val=""/>
                <w:id w:val="-1266992840"/>
                <w:placeholder>
                  <w:docPart w:val="EAF19C1D95EF4E2295D21D0C0892AC5A"/>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Sinhala</w:t>
                </w:r>
              </w:sdtContent>
            </w:sdt>
            <w:r w:rsidRPr="006C0BD9">
              <w:rPr>
                <w:b/>
                <w:bCs/>
                <w:color w:val="004EA8"/>
                <w:sz w:val="32"/>
                <w:szCs w:val="32"/>
              </w:rPr>
              <w:t xml:space="preserve"> cultural tradition, and expressing your opinion</w:t>
            </w:r>
            <w:r w:rsidRPr="00BB1912">
              <w:rPr>
                <w:b/>
                <w:bCs/>
                <w:color w:val="004EA8"/>
                <w:sz w:val="32"/>
                <w:szCs w:val="32"/>
              </w:rPr>
              <w:t>.</w:t>
            </w:r>
          </w:p>
          <w:p w14:paraId="531479DF" w14:textId="77777777" w:rsidR="00646452" w:rsidRDefault="00646452" w:rsidP="00357702">
            <w:pPr>
              <w:pStyle w:val="VCAAbulletlevel2"/>
              <w:numPr>
                <w:ilvl w:val="0"/>
                <w:numId w:val="0"/>
              </w:numPr>
              <w:rPr>
                <w:b/>
                <w:bCs/>
                <w:color w:val="004EA8"/>
                <w:sz w:val="32"/>
                <w:szCs w:val="32"/>
              </w:rPr>
            </w:pPr>
          </w:p>
          <w:p w14:paraId="539449E2" w14:textId="77777777" w:rsidR="00646452" w:rsidRPr="00A76523" w:rsidRDefault="00646452" w:rsidP="00357702">
            <w:pPr>
              <w:pStyle w:val="VCAAbulletlevel2"/>
            </w:pPr>
            <w:r>
              <w:t xml:space="preserve">Work through a list of words, looking up unknown words in the dictionary (e.g. meaning, pronunciation, word classification). Update your glossary with words, </w:t>
            </w:r>
            <w:proofErr w:type="gramStart"/>
            <w:r>
              <w:t>expressions</w:t>
            </w:r>
            <w:proofErr w:type="gramEnd"/>
            <w:r>
              <w:t xml:space="preserve"> or structures you consider useful for the future debate.</w:t>
            </w:r>
            <w:r>
              <w:br/>
            </w:r>
          </w:p>
          <w:p w14:paraId="7AE35630" w14:textId="77777777" w:rsidR="00646452" w:rsidRPr="00A76523" w:rsidRDefault="00646452" w:rsidP="00357702">
            <w:pPr>
              <w:pStyle w:val="VCAAbulletlevel2"/>
            </w:pPr>
            <w:r>
              <w:t xml:space="preserve">Prepare questions and survey your classmates, </w:t>
            </w:r>
            <w:proofErr w:type="gramStart"/>
            <w:r>
              <w:t>friends</w:t>
            </w:r>
            <w:proofErr w:type="gramEnd"/>
            <w:r>
              <w:t xml:space="preserve"> or parents about their favourite cultural tradition.</w:t>
            </w:r>
            <w:r>
              <w:br/>
            </w:r>
          </w:p>
          <w:p w14:paraId="7E6E6FA3" w14:textId="52D459C2" w:rsidR="00646452" w:rsidRPr="00A76523" w:rsidRDefault="00646452" w:rsidP="00357702">
            <w:pPr>
              <w:pStyle w:val="VCAAbulletlevel2"/>
            </w:pPr>
            <w:r w:rsidRPr="00603480">
              <w:t>Create a chart, graph or diagram</w:t>
            </w:r>
            <w:r>
              <w:t xml:space="preserve"> </w:t>
            </w:r>
            <w:proofErr w:type="gramStart"/>
            <w:r w:rsidR="000F0A60">
              <w:t>summarising</w:t>
            </w:r>
            <w:r w:rsidRPr="00603480">
              <w:t xml:space="preserve"> responses</w:t>
            </w:r>
            <w:proofErr w:type="gramEnd"/>
            <w:r w:rsidRPr="00603480">
              <w:t xml:space="preserve"> from your survey. Brainstorm phrases you could use in the debate to </w:t>
            </w:r>
            <w:r>
              <w:t xml:space="preserve">describe the visual aids you have created and </w:t>
            </w:r>
            <w:r>
              <w:lastRenderedPageBreak/>
              <w:t xml:space="preserve">use them to </w:t>
            </w:r>
            <w:r w:rsidRPr="00603480">
              <w:t xml:space="preserve">support your arguments. </w:t>
            </w:r>
            <w:r>
              <w:br/>
            </w:r>
          </w:p>
          <w:p w14:paraId="6DBDB853" w14:textId="77777777" w:rsidR="00646452" w:rsidRPr="00A76523" w:rsidRDefault="00646452" w:rsidP="00357702">
            <w:pPr>
              <w:pStyle w:val="VCAAbulletlevel2"/>
            </w:pPr>
            <w:r w:rsidRPr="00B32CD1">
              <w:t xml:space="preserve">Write a short blog post expressing your opinion about a cultural tradition that is important to you. Use persuasive language to encourage your readers to engage in a discussion. </w:t>
            </w:r>
            <w:r>
              <w:t>C</w:t>
            </w:r>
            <w:r w:rsidRPr="00B32CD1">
              <w:t>reate an engaging post</w:t>
            </w:r>
            <w:r>
              <w:t xml:space="preserve"> by </w:t>
            </w:r>
            <w:r w:rsidRPr="00B32CD1">
              <w:t>includ</w:t>
            </w:r>
            <w:r>
              <w:t>ing</w:t>
            </w:r>
            <w:r w:rsidRPr="00B32CD1">
              <w:t xml:space="preserve"> personal experiences related to the tradition, as well as </w:t>
            </w:r>
            <w:proofErr w:type="gramStart"/>
            <w:r w:rsidRPr="00B32CD1">
              <w:t>factual information</w:t>
            </w:r>
            <w:proofErr w:type="gramEnd"/>
            <w:r w:rsidRPr="00B32CD1">
              <w:t>.</w:t>
            </w:r>
            <w:r>
              <w:t xml:space="preserve"> Write </w:t>
            </w:r>
            <w:proofErr w:type="gramStart"/>
            <w:r>
              <w:t>mock-comments</w:t>
            </w:r>
            <w:proofErr w:type="gramEnd"/>
            <w:r>
              <w:t xml:space="preserve"> from imaginary readers, who share their own varied thoughts and experiences.</w:t>
            </w:r>
            <w:r w:rsidRPr="00B32CD1">
              <w:t xml:space="preserve"> </w:t>
            </w:r>
            <w:r>
              <w:br/>
            </w:r>
          </w:p>
          <w:p w14:paraId="22552896" w14:textId="77777777" w:rsidR="00646452" w:rsidRPr="00A76523" w:rsidRDefault="00646452" w:rsidP="00357702">
            <w:pPr>
              <w:pStyle w:val="VCAAbulletlevel2"/>
            </w:pPr>
            <w:r w:rsidRPr="006D0061">
              <w:t>Create a portfolio of visual materials that demonstrate the preservation of cultural tradition</w:t>
            </w:r>
            <w:r>
              <w:t>s</w:t>
            </w:r>
            <w:r w:rsidRPr="006D0061">
              <w:t>, as well as examples of how people have modified the tradition, resulting in the loss of its original meaning.</w:t>
            </w:r>
            <w:r w:rsidRPr="00DC379A">
              <w:t xml:space="preserve"> </w:t>
            </w:r>
            <w:r w:rsidRPr="006D0061">
              <w:t xml:space="preserve">Write captions or short descriptions for each visual in your portfolio, highlighting the key aspects and explaining the cultural context. </w:t>
            </w:r>
            <w:r>
              <w:br/>
            </w:r>
          </w:p>
          <w:p w14:paraId="3802D3A4" w14:textId="77777777" w:rsidR="00646452" w:rsidRPr="00A76523" w:rsidRDefault="00646452" w:rsidP="00357702">
            <w:pPr>
              <w:pStyle w:val="VCAAbulletlevel2"/>
            </w:pPr>
            <w:r>
              <w:t>View the images in your portfolio and use</w:t>
            </w:r>
            <w:r w:rsidRPr="006D0061">
              <w:t xml:space="preserve"> critical thinking skills to analyse and reflect on the implications of the changes on cultural heritage. Consider the motivations behind </w:t>
            </w:r>
            <w:r>
              <w:t xml:space="preserve">changes and </w:t>
            </w:r>
            <w:r w:rsidRPr="006D0061">
              <w:t>modifications</w:t>
            </w:r>
            <w:r>
              <w:t>,</w:t>
            </w:r>
            <w:r w:rsidRPr="006D0061">
              <w:t xml:space="preserve"> and the potential consequences for future generations. </w:t>
            </w:r>
            <w:r>
              <w:br/>
            </w:r>
          </w:p>
          <w:p w14:paraId="5F7E098D" w14:textId="77777777" w:rsidR="00646452" w:rsidRPr="00A76523" w:rsidRDefault="00646452" w:rsidP="00357702">
            <w:pPr>
              <w:pStyle w:val="VCAAbulletlevel2"/>
            </w:pPr>
            <w:r>
              <w:t>View a video of people talking and participating in debates, paying close attention to how the speakers communicate with each other, including non-verbal communication and negotiation strategies. Discuss your observations with your classmates or in a group.</w:t>
            </w:r>
            <w:r>
              <w:br/>
            </w:r>
          </w:p>
          <w:p w14:paraId="0141514D" w14:textId="77777777" w:rsidR="00646452" w:rsidRDefault="00646452" w:rsidP="00357702">
            <w:pPr>
              <w:pStyle w:val="VCAAbulletlevel2"/>
            </w:pPr>
            <w:r>
              <w:t>Practise active listening in pairs: paraphrase what your partner says and/or ask questions to clarify understanding, then swap roles.</w:t>
            </w:r>
          </w:p>
          <w:p w14:paraId="41D899BD" w14:textId="77777777" w:rsidR="00646452" w:rsidRDefault="00646452" w:rsidP="00357702">
            <w:pPr>
              <w:pStyle w:val="VCAAbulletlevel2"/>
              <w:numPr>
                <w:ilvl w:val="0"/>
                <w:numId w:val="0"/>
              </w:numPr>
              <w:ind w:left="360" w:hanging="360"/>
            </w:pPr>
          </w:p>
          <w:p w14:paraId="2D8ECC4B" w14:textId="77777777" w:rsidR="00646452" w:rsidRDefault="00646452" w:rsidP="00357702">
            <w:pPr>
              <w:pStyle w:val="VCAAbulletlevel2"/>
            </w:pPr>
            <w:r w:rsidRPr="006B27C6">
              <w:t xml:space="preserve">Play negotiation games (e.g. </w:t>
            </w:r>
            <w:hyperlink r:id="rId46" w:history="1">
              <w:r w:rsidRPr="006B27C6">
                <w:rPr>
                  <w:rStyle w:val="Hyperlink"/>
                </w:rPr>
                <w:t>The 2-Dollar Game</w:t>
              </w:r>
            </w:hyperlink>
            <w:r w:rsidRPr="006B27C6">
              <w:t xml:space="preserve"> or </w:t>
            </w:r>
            <w:hyperlink r:id="rId47" w:anchor="games-for-presenting-negotiating-language" w:history="1">
              <w:r w:rsidRPr="006B27C6">
                <w:rPr>
                  <w:rStyle w:val="Hyperlink"/>
                </w:rPr>
                <w:t>other games for presenting negotiating language</w:t>
              </w:r>
            </w:hyperlink>
            <w:r w:rsidRPr="006B27C6">
              <w:t>), applying different strategies, such as compromise, appeal to shared values or positive language</w:t>
            </w:r>
            <w:r>
              <w:t>.</w:t>
            </w:r>
          </w:p>
          <w:p w14:paraId="5A401603" w14:textId="77777777" w:rsidR="00646452" w:rsidRDefault="00646452" w:rsidP="00357702">
            <w:pPr>
              <w:pStyle w:val="VCAAbulletlevel2"/>
              <w:numPr>
                <w:ilvl w:val="0"/>
                <w:numId w:val="0"/>
              </w:numPr>
              <w:ind w:left="360" w:hanging="360"/>
            </w:pPr>
          </w:p>
          <w:p w14:paraId="679956D7" w14:textId="77777777" w:rsidR="00646452" w:rsidRDefault="00646452" w:rsidP="00357702">
            <w:pPr>
              <w:pStyle w:val="VCAAbulletlevel2"/>
            </w:pPr>
            <w:r w:rsidRPr="006B27C6">
              <w:t>Brainstorm arguments both for and against the preservation of cultural traditions and provide supporting evidence to justify each position.</w:t>
            </w:r>
          </w:p>
          <w:p w14:paraId="00A56993" w14:textId="77777777" w:rsidR="00646452" w:rsidRDefault="00646452" w:rsidP="00357702">
            <w:pPr>
              <w:pStyle w:val="VCAAbulletlevel2"/>
              <w:numPr>
                <w:ilvl w:val="0"/>
                <w:numId w:val="0"/>
              </w:numPr>
              <w:ind w:left="360" w:hanging="360"/>
            </w:pPr>
          </w:p>
          <w:p w14:paraId="64CFDC5B" w14:textId="77777777" w:rsidR="00646452" w:rsidRPr="0066155E" w:rsidRDefault="00646452" w:rsidP="00357702">
            <w:pPr>
              <w:pStyle w:val="VCAAbulletlevel2"/>
            </w:pPr>
            <w:r w:rsidRPr="006B27C6">
              <w:t>Participate in a debate</w:t>
            </w:r>
            <w:r>
              <w:t>.</w:t>
            </w:r>
          </w:p>
        </w:tc>
      </w:tr>
    </w:tbl>
    <w:p w14:paraId="24460C24" w14:textId="77777777" w:rsidR="00646452" w:rsidRDefault="00646452" w:rsidP="00646452">
      <w:pPr>
        <w:rPr>
          <w:lang w:val="en-AU"/>
        </w:rPr>
      </w:pPr>
    </w:p>
    <w:p w14:paraId="2E4C75AE" w14:textId="77777777" w:rsidR="00646452" w:rsidRDefault="00646452" w:rsidP="00646452">
      <w:pPr>
        <w:rPr>
          <w:lang w:val="en-AU"/>
        </w:rPr>
      </w:pPr>
    </w:p>
    <w:p w14:paraId="464B5B51" w14:textId="77777777" w:rsidR="00646452" w:rsidRDefault="00646452" w:rsidP="00646452">
      <w:pPr>
        <w:pStyle w:val="Heading4"/>
      </w:pPr>
      <w:r w:rsidRPr="00B13D9B">
        <w:t xml:space="preserve">Unit </w:t>
      </w:r>
      <w:r>
        <w:t xml:space="preserve">3 </w:t>
      </w:r>
      <w:r w:rsidRPr="00B13D9B">
        <w:t xml:space="preserve">- Area of Study </w:t>
      </w:r>
      <w:r>
        <w:t>2</w:t>
      </w:r>
    </w:p>
    <w:tbl>
      <w:tblPr>
        <w:tblStyle w:val="TableGrid"/>
        <w:tblW w:w="8789" w:type="dxa"/>
        <w:tblInd w:w="-5" w:type="dxa"/>
        <w:tblLook w:val="04A0" w:firstRow="1" w:lastRow="0" w:firstColumn="1" w:lastColumn="0" w:noHBand="0" w:noVBand="1"/>
      </w:tblPr>
      <w:tblGrid>
        <w:gridCol w:w="2197"/>
        <w:gridCol w:w="2197"/>
        <w:gridCol w:w="2197"/>
        <w:gridCol w:w="2198"/>
      </w:tblGrid>
      <w:tr w:rsidR="00646452" w:rsidRPr="007B23FE" w14:paraId="3BFB0C6E" w14:textId="77777777" w:rsidTr="00357702">
        <w:trPr>
          <w:trHeight w:val="274"/>
        </w:trPr>
        <w:tc>
          <w:tcPr>
            <w:tcW w:w="2197" w:type="dxa"/>
            <w:shd w:val="clear" w:color="auto" w:fill="0F7EB4"/>
          </w:tcPr>
          <w:p w14:paraId="53FB1ABA" w14:textId="77777777" w:rsidR="00646452" w:rsidRPr="007B23FE" w:rsidRDefault="00646452" w:rsidP="0035770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197" w:type="dxa"/>
            <w:shd w:val="clear" w:color="auto" w:fill="0F7EB4"/>
          </w:tcPr>
          <w:p w14:paraId="633D256A" w14:textId="77777777" w:rsidR="00646452" w:rsidRPr="007B23FE" w:rsidRDefault="00646452" w:rsidP="0035770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197" w:type="dxa"/>
            <w:shd w:val="clear" w:color="auto" w:fill="0F7EB4"/>
          </w:tcPr>
          <w:p w14:paraId="3BD1372A" w14:textId="77777777" w:rsidR="00646452" w:rsidRPr="007B23FE" w:rsidRDefault="00646452" w:rsidP="0035770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198" w:type="dxa"/>
            <w:shd w:val="clear" w:color="auto" w:fill="0F7EB4"/>
          </w:tcPr>
          <w:p w14:paraId="643E100F" w14:textId="77777777" w:rsidR="00646452" w:rsidRPr="007B23FE" w:rsidRDefault="00646452" w:rsidP="0035770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646452" w:rsidRPr="007B23FE" w14:paraId="259CD9A3" w14:textId="77777777" w:rsidTr="00357702">
        <w:trPr>
          <w:trHeight w:val="961"/>
        </w:trPr>
        <w:tc>
          <w:tcPr>
            <w:tcW w:w="2197" w:type="dxa"/>
            <w:vAlign w:val="center"/>
          </w:tcPr>
          <w:p w14:paraId="2918B0E7" w14:textId="77777777" w:rsidR="00646452" w:rsidRPr="007B23FE" w:rsidRDefault="00646452" w:rsidP="00357702">
            <w:pPr>
              <w:pStyle w:val="VCAAbody"/>
              <w:jc w:val="center"/>
            </w:pPr>
            <w:r>
              <w:t>Identity</w:t>
            </w:r>
          </w:p>
        </w:tc>
        <w:tc>
          <w:tcPr>
            <w:tcW w:w="2197" w:type="dxa"/>
            <w:vAlign w:val="center"/>
          </w:tcPr>
          <w:p w14:paraId="334758B3" w14:textId="77777777" w:rsidR="00646452" w:rsidRPr="007B23FE" w:rsidRDefault="00646452" w:rsidP="00357702">
            <w:pPr>
              <w:pStyle w:val="VCAAbody"/>
              <w:jc w:val="center"/>
            </w:pPr>
            <w:r w:rsidRPr="00E4335C">
              <w:t>Personal</w:t>
            </w:r>
          </w:p>
        </w:tc>
        <w:tc>
          <w:tcPr>
            <w:tcW w:w="2197" w:type="dxa"/>
            <w:vAlign w:val="center"/>
          </w:tcPr>
          <w:p w14:paraId="53228924" w14:textId="77777777" w:rsidR="00646452" w:rsidRPr="007B23FE" w:rsidRDefault="00646452" w:rsidP="00357702">
            <w:pPr>
              <w:pStyle w:val="VCAAbody"/>
              <w:jc w:val="center"/>
            </w:pPr>
            <w:r w:rsidRPr="00D53EA2">
              <w:t>Relationships and human interactions</w:t>
            </w:r>
          </w:p>
        </w:tc>
        <w:tc>
          <w:tcPr>
            <w:tcW w:w="2198" w:type="dxa"/>
            <w:vAlign w:val="center"/>
          </w:tcPr>
          <w:p w14:paraId="6EF41A2B" w14:textId="77777777" w:rsidR="00646452" w:rsidRPr="007B23FE" w:rsidRDefault="00646452" w:rsidP="00357702">
            <w:pPr>
              <w:pStyle w:val="VCAAbody"/>
              <w:jc w:val="center"/>
            </w:pPr>
            <w:r w:rsidRPr="00D53EA2">
              <w:t xml:space="preserve">Friends, </w:t>
            </w:r>
            <w:proofErr w:type="gramStart"/>
            <w:r w:rsidRPr="00D53EA2">
              <w:t>family</w:t>
            </w:r>
            <w:proofErr w:type="gramEnd"/>
            <w:r w:rsidRPr="00D53EA2">
              <w:t xml:space="preserve"> and community</w:t>
            </w:r>
          </w:p>
        </w:tc>
      </w:tr>
    </w:tbl>
    <w:p w14:paraId="0D55F8FE" w14:textId="77777777" w:rsidR="00646452" w:rsidRPr="00B13D9B" w:rsidRDefault="00646452" w:rsidP="00646452">
      <w:pPr>
        <w:pStyle w:val="Heading2"/>
        <w:rPr>
          <w:sz w:val="28"/>
        </w:rPr>
      </w:pPr>
      <w:bookmarkStart w:id="42" w:name="_Toc188440473"/>
      <w:bookmarkStart w:id="43" w:name="_Toc191460551"/>
      <w:r w:rsidRPr="1AB6DD3E">
        <w:rPr>
          <w:sz w:val="28"/>
        </w:rPr>
        <w:t>Outcome 2</w:t>
      </w:r>
      <w:bookmarkEnd w:id="42"/>
      <w:bookmarkEnd w:id="43"/>
    </w:p>
    <w:p w14:paraId="363DD349" w14:textId="1AC28C77" w:rsidR="00646452" w:rsidRDefault="00646452" w:rsidP="00646452">
      <w:pPr>
        <w:pStyle w:val="VCAAbody"/>
        <w:rPr>
          <w:shd w:val="clear" w:color="auto" w:fill="FFFFFF"/>
        </w:rPr>
      </w:pPr>
      <w:r w:rsidRPr="00D53EA2">
        <w:rPr>
          <w:shd w:val="clear" w:color="auto" w:fill="FFFFFF"/>
        </w:rPr>
        <w:t xml:space="preserve">On completion of this unit the student should be able to </w:t>
      </w:r>
      <w:proofErr w:type="spellStart"/>
      <w:r w:rsidRPr="00D53EA2">
        <w:rPr>
          <w:shd w:val="clear" w:color="auto" w:fill="FFFFFF"/>
        </w:rPr>
        <w:t>analyse</w:t>
      </w:r>
      <w:proofErr w:type="spellEnd"/>
      <w:r w:rsidRPr="00D53EA2">
        <w:rPr>
          <w:shd w:val="clear" w:color="auto" w:fill="FFFFFF"/>
        </w:rPr>
        <w:t xml:space="preserve"> and </w:t>
      </w:r>
      <w:proofErr w:type="spellStart"/>
      <w:r w:rsidRPr="00D53EA2">
        <w:rPr>
          <w:shd w:val="clear" w:color="auto" w:fill="FFFFFF"/>
        </w:rPr>
        <w:t>synthesise</w:t>
      </w:r>
      <w:proofErr w:type="spellEnd"/>
      <w:r w:rsidRPr="00D53EA2">
        <w:rPr>
          <w:shd w:val="clear" w:color="auto" w:fill="FFFFFF"/>
        </w:rPr>
        <w:t xml:space="preserve"> information from texts in </w:t>
      </w:r>
      <w:sdt>
        <w:sdtPr>
          <w:rPr>
            <w:shd w:val="clear" w:color="auto" w:fill="FFFFFF"/>
          </w:rPr>
          <w:alias w:val="Keywords"/>
          <w:tag w:val=""/>
          <w:id w:val="-1979749955"/>
          <w:placeholder>
            <w:docPart w:val="538E1302E0FD46B6ADBB32D2769BE45E"/>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Sinhala</w:t>
          </w:r>
        </w:sdtContent>
      </w:sdt>
      <w:r>
        <w:rPr>
          <w:shd w:val="clear" w:color="auto" w:fill="FFFFFF"/>
        </w:rPr>
        <w:t xml:space="preserve"> </w:t>
      </w:r>
      <w:r w:rsidRPr="000A7273">
        <w:rPr>
          <w:shd w:val="clear" w:color="auto" w:fill="FFFFFF"/>
        </w:rPr>
        <w:t xml:space="preserve">related to different aspects of the subtopic studied and respond to short-answer questions about the texts in </w:t>
      </w:r>
      <w:sdt>
        <w:sdtPr>
          <w:rPr>
            <w:shd w:val="clear" w:color="auto" w:fill="FFFFFF"/>
          </w:rPr>
          <w:alias w:val="Keywords"/>
          <w:tag w:val=""/>
          <w:id w:val="-1341079157"/>
          <w:placeholder>
            <w:docPart w:val="BB6778839CC94825AC668CB7ECC8F9A2"/>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Sinhala</w:t>
          </w:r>
        </w:sdtContent>
      </w:sdt>
      <w:r w:rsidRPr="000A7273">
        <w:rPr>
          <w:shd w:val="clear" w:color="auto" w:fill="FFFFFF"/>
        </w:rPr>
        <w:t>.</w:t>
      </w:r>
    </w:p>
    <w:p w14:paraId="7CDF5508" w14:textId="77777777" w:rsidR="00646452" w:rsidRDefault="00646452" w:rsidP="00646452">
      <w:pPr>
        <w:pStyle w:val="Heading2"/>
        <w:rPr>
          <w:sz w:val="24"/>
          <w:szCs w:val="24"/>
        </w:rPr>
      </w:pPr>
      <w:bookmarkStart w:id="44" w:name="_Toc188440474"/>
      <w:bookmarkStart w:id="45" w:name="_Toc191460552"/>
      <w:r w:rsidRPr="00753F1C">
        <w:rPr>
          <w:sz w:val="24"/>
          <w:szCs w:val="24"/>
        </w:rPr>
        <w:lastRenderedPageBreak/>
        <w:t>Examples of learning activities</w:t>
      </w:r>
      <w:bookmarkEnd w:id="44"/>
      <w:bookmarkEnd w:id="45"/>
    </w:p>
    <w:tbl>
      <w:tblPr>
        <w:tblStyle w:val="TableGrid"/>
        <w:tblpPr w:leftFromText="180" w:rightFromText="180" w:vertAnchor="text" w:tblpY="1"/>
        <w:tblOverlap w:val="never"/>
        <w:tblW w:w="0" w:type="auto"/>
        <w:tblBorders>
          <w:left w:val="none" w:sz="0" w:space="0" w:color="auto"/>
          <w:right w:val="none" w:sz="0" w:space="0" w:color="auto"/>
        </w:tblBorders>
        <w:tblLook w:val="04A0" w:firstRow="1" w:lastRow="0" w:firstColumn="1" w:lastColumn="0" w:noHBand="0" w:noVBand="1"/>
      </w:tblPr>
      <w:tblGrid>
        <w:gridCol w:w="8428"/>
      </w:tblGrid>
      <w:tr w:rsidR="00646452" w:rsidRPr="006476F9" w14:paraId="63A11F70" w14:textId="77777777" w:rsidTr="00357702">
        <w:trPr>
          <w:cantSplit/>
          <w:trHeight w:val="20"/>
        </w:trPr>
        <w:tc>
          <w:tcPr>
            <w:tcW w:w="8428" w:type="dxa"/>
          </w:tcPr>
          <w:p w14:paraId="1ECE18FB" w14:textId="77777777" w:rsidR="00646452" w:rsidRPr="00D159A5" w:rsidRDefault="00646452" w:rsidP="00357702">
            <w:pPr>
              <w:pStyle w:val="VCAAbulletlevel2"/>
            </w:pPr>
            <w:r w:rsidRPr="00D159A5">
              <w:t>Explore the concept of relationships and their significance in human interactions, by discussing a question assigned to your group (e.g. How do different cultures define and prioritise relationships? / What role does effective communication play in maintaining healthy relationships? / How have technological advancements impacted the way people interact in relationships?) and share key points with the class.</w:t>
            </w:r>
          </w:p>
        </w:tc>
      </w:tr>
      <w:tr w:rsidR="00646452" w:rsidRPr="006476F9" w14:paraId="295DDD54" w14:textId="77777777" w:rsidTr="00357702">
        <w:trPr>
          <w:cantSplit/>
          <w:trHeight w:val="20"/>
        </w:trPr>
        <w:tc>
          <w:tcPr>
            <w:tcW w:w="8428" w:type="dxa"/>
          </w:tcPr>
          <w:p w14:paraId="373FE5C1" w14:textId="77777777" w:rsidR="00646452" w:rsidRPr="00D159A5" w:rsidRDefault="00646452" w:rsidP="00357702">
            <w:pPr>
              <w:pStyle w:val="VCAAbulletlevel2"/>
            </w:pPr>
            <w:r w:rsidRPr="00D159A5">
              <w:t>Compare and contrast the definitions of relationships from different sources; identify key words and reflect on your understanding of what constitutes a positive relationship.</w:t>
            </w:r>
          </w:p>
        </w:tc>
      </w:tr>
      <w:tr w:rsidR="00646452" w:rsidRPr="006476F9" w14:paraId="61E81FD8" w14:textId="77777777" w:rsidTr="00357702">
        <w:trPr>
          <w:cantSplit/>
          <w:trHeight w:val="20"/>
        </w:trPr>
        <w:tc>
          <w:tcPr>
            <w:tcW w:w="8428" w:type="dxa"/>
          </w:tcPr>
          <w:p w14:paraId="1100AC8C" w14:textId="77777777" w:rsidR="00646452" w:rsidRPr="00D159A5" w:rsidRDefault="00646452" w:rsidP="00357702">
            <w:pPr>
              <w:pStyle w:val="VCAAbulletlevel2"/>
            </w:pPr>
            <w:r w:rsidRPr="00D159A5">
              <w:t>Brainstorm and compile a list of words, phrases and non-verbal communication that can foster positive interactions and build stronger relationships. Revise these by playing charades or matching games.</w:t>
            </w:r>
          </w:p>
        </w:tc>
      </w:tr>
      <w:tr w:rsidR="00646452" w:rsidRPr="006476F9" w14:paraId="12075FB5" w14:textId="77777777" w:rsidTr="00357702">
        <w:trPr>
          <w:cantSplit/>
          <w:trHeight w:val="20"/>
        </w:trPr>
        <w:tc>
          <w:tcPr>
            <w:tcW w:w="8428" w:type="dxa"/>
          </w:tcPr>
          <w:p w14:paraId="211A8906" w14:textId="77777777" w:rsidR="00646452" w:rsidRPr="00D159A5" w:rsidRDefault="00646452" w:rsidP="00357702">
            <w:pPr>
              <w:pStyle w:val="VCAAbulletlevel2"/>
            </w:pPr>
            <w:r w:rsidRPr="00D159A5">
              <w:t>Identify and discuss how cultural differences may affect communication styles and suggest strategies for effective cross-cultural communication based on movies, video clips, or audio or written texts involving individuals from different cultural backgrounds</w:t>
            </w:r>
          </w:p>
        </w:tc>
      </w:tr>
      <w:tr w:rsidR="00646452" w:rsidRPr="006476F9" w14:paraId="5DB1B13F" w14:textId="77777777" w:rsidTr="00357702">
        <w:trPr>
          <w:cantSplit/>
          <w:trHeight w:val="20"/>
        </w:trPr>
        <w:tc>
          <w:tcPr>
            <w:tcW w:w="8428" w:type="dxa"/>
          </w:tcPr>
          <w:p w14:paraId="3FEF62E5" w14:textId="77777777" w:rsidR="00646452" w:rsidRPr="00D159A5" w:rsidRDefault="00646452" w:rsidP="00357702">
            <w:pPr>
              <w:pStyle w:val="VCAAbulletlevel2"/>
            </w:pPr>
            <w:r>
              <w:t xml:space="preserve">Read texts or view video clips of conversations that showcase various linguistic features and communication styles in the target language. Then, use a mind map to visualise your analysis of each text, focusing on linguistic features (e.g. greetings, expressions, specific vocabulary or colloquial language, use of formal or informal language), gestures, cultural influences or norms, and communication patterns associated with different types of relationships. </w:t>
            </w:r>
          </w:p>
        </w:tc>
      </w:tr>
      <w:tr w:rsidR="00646452" w:rsidRPr="006476F9" w14:paraId="1539F506" w14:textId="77777777" w:rsidTr="00357702">
        <w:trPr>
          <w:cantSplit/>
          <w:trHeight w:val="20"/>
        </w:trPr>
        <w:tc>
          <w:tcPr>
            <w:tcW w:w="8428" w:type="dxa"/>
          </w:tcPr>
          <w:p w14:paraId="04E9B7B9" w14:textId="77777777" w:rsidR="00646452" w:rsidRPr="006476F9" w:rsidRDefault="00646452" w:rsidP="00357702">
            <w:pPr>
              <w:pStyle w:val="VCAAbulletlevel2"/>
              <w:rPr>
                <w:shd w:val="clear" w:color="auto" w:fill="FFFFFF"/>
              </w:rPr>
            </w:pPr>
            <w:r w:rsidRPr="00D159A5">
              <w:t>Listen to audio recordings of different types of conversations (e.g. casual versus negotiation) and identify the relationships between the speakers, and the language features that contribute to effective communication or potential misunderstanding, such as tone, volume, communication styles or word choices. Then, answer comprehension questions.</w:t>
            </w:r>
          </w:p>
        </w:tc>
      </w:tr>
      <w:tr w:rsidR="00646452" w:rsidRPr="006476F9" w14:paraId="33DE48D1" w14:textId="77777777" w:rsidTr="00357702">
        <w:trPr>
          <w:cantSplit/>
          <w:trHeight w:val="20"/>
        </w:trPr>
        <w:tc>
          <w:tcPr>
            <w:tcW w:w="8428" w:type="dxa"/>
            <w:shd w:val="clear" w:color="auto" w:fill="D9D9D9" w:themeFill="background1" w:themeFillShade="D9"/>
          </w:tcPr>
          <w:p w14:paraId="6B799F39" w14:textId="77777777" w:rsidR="00646452" w:rsidRPr="00875BC2" w:rsidRDefault="00646452" w:rsidP="00357702">
            <w:pPr>
              <w:pStyle w:val="VCAAbulletlevel2"/>
              <w:rPr>
                <w:b/>
                <w:bCs/>
                <w:shd w:val="clear" w:color="auto" w:fill="FFFFFF"/>
              </w:rPr>
            </w:pPr>
            <w:r w:rsidRPr="00875BC2">
              <w:rPr>
                <w:b/>
                <w:bCs/>
                <w:noProof/>
              </w:rPr>
              <w:drawing>
                <wp:anchor distT="0" distB="0" distL="114300" distR="114300" simplePos="0" relativeHeight="251673600" behindDoc="0" locked="0" layoutInCell="1" allowOverlap="1" wp14:anchorId="2444E76F" wp14:editId="026F4945">
                  <wp:simplePos x="0" y="0"/>
                  <wp:positionH relativeFrom="column">
                    <wp:posOffset>4667250</wp:posOffset>
                  </wp:positionH>
                  <wp:positionV relativeFrom="paragraph">
                    <wp:posOffset>64770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769828628"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875BC2">
              <w:rPr>
                <w:b/>
                <w:bCs/>
              </w:rPr>
              <w:t>Analyse language use in conversations between friends, family members, or community members.</w:t>
            </w:r>
          </w:p>
        </w:tc>
      </w:tr>
      <w:tr w:rsidR="00646452" w:rsidRPr="006476F9" w14:paraId="120A7D20" w14:textId="77777777" w:rsidTr="00357702">
        <w:trPr>
          <w:cantSplit/>
          <w:trHeight w:val="20"/>
        </w:trPr>
        <w:tc>
          <w:tcPr>
            <w:tcW w:w="8428" w:type="dxa"/>
          </w:tcPr>
          <w:p w14:paraId="719C3E2F" w14:textId="58F29C98" w:rsidR="00646452" w:rsidRPr="00D159A5" w:rsidRDefault="00646452" w:rsidP="00357702">
            <w:pPr>
              <w:pStyle w:val="VCAAbulletlevel2"/>
            </w:pPr>
            <w:r w:rsidRPr="00D159A5">
              <w:t xml:space="preserve">Listen to a conversation or read a script of a conversation between a grandfather and grandchild about a family tradition or the use of technology. Then, answer a series of short-answer comprehension questions in </w:t>
            </w:r>
            <w:sdt>
              <w:sdtPr>
                <w:alias w:val="Keywords"/>
                <w:tag w:val=""/>
                <w:id w:val="2058356961"/>
                <w:placeholder>
                  <w:docPart w:val="BE795DBC085A47ECA880FDAE305B9AEC"/>
                </w:placeholder>
                <w:dataBinding w:prefixMappings="xmlns:ns0='http://purl.org/dc/elements/1.1/' xmlns:ns1='http://schemas.openxmlformats.org/package/2006/metadata/core-properties' " w:xpath="/ns1:coreProperties[1]/ns1:keywords[1]" w:storeItemID="{6C3C8BC8-F283-45AE-878A-BAB7291924A1}"/>
                <w:text/>
              </w:sdtPr>
              <w:sdtEndPr/>
              <w:sdtContent>
                <w:r>
                  <w:t>Sinhala</w:t>
                </w:r>
              </w:sdtContent>
            </w:sdt>
            <w:r w:rsidRPr="00D159A5">
              <w:t>, and compare your responses with a partner. Share responses with the class and identify strategies for responding effectively to</w:t>
            </w:r>
            <w:r>
              <w:t xml:space="preserve"> </w:t>
            </w:r>
            <w:r w:rsidR="000F0A60">
              <w:t xml:space="preserve">a </w:t>
            </w:r>
            <w:r w:rsidRPr="00D159A5">
              <w:t>short-answer question. As a class, brainstorm an ideal response. Compare this to your original response and make changes to improve your answer.</w:t>
            </w:r>
          </w:p>
        </w:tc>
      </w:tr>
      <w:tr w:rsidR="00646452" w:rsidRPr="006476F9" w14:paraId="346383C6" w14:textId="77777777" w:rsidTr="00357702">
        <w:trPr>
          <w:cantSplit/>
          <w:trHeight w:val="20"/>
        </w:trPr>
        <w:tc>
          <w:tcPr>
            <w:tcW w:w="8428" w:type="dxa"/>
          </w:tcPr>
          <w:p w14:paraId="376EE567" w14:textId="77777777" w:rsidR="00646452" w:rsidRPr="00D159A5" w:rsidRDefault="00646452" w:rsidP="00357702">
            <w:pPr>
              <w:pStyle w:val="VCAAbulletlevel2"/>
            </w:pPr>
            <w:r w:rsidRPr="00D159A5">
              <w:t xml:space="preserve">Watch video clips of friends interacting. Observe and analyse non-verbal cues such as body language, facial expressions, and gestures that contribute to your </w:t>
            </w:r>
            <w:r w:rsidRPr="00D159A5">
              <w:lastRenderedPageBreak/>
              <w:t xml:space="preserve">understanding of the emotions and feelings being portrayed. Discuss your understanding with a partner, reflecting on contextual clues and cultural influences that may impact interpretation. </w:t>
            </w:r>
          </w:p>
        </w:tc>
      </w:tr>
      <w:tr w:rsidR="00646452" w:rsidRPr="006476F9" w14:paraId="1F5ECCD0" w14:textId="77777777" w:rsidTr="00357702">
        <w:trPr>
          <w:cantSplit/>
          <w:trHeight w:val="20"/>
        </w:trPr>
        <w:tc>
          <w:tcPr>
            <w:tcW w:w="8428" w:type="dxa"/>
          </w:tcPr>
          <w:p w14:paraId="68C31739" w14:textId="571F4D39" w:rsidR="00646452" w:rsidRPr="00D159A5" w:rsidRDefault="00646452" w:rsidP="00357702">
            <w:pPr>
              <w:pStyle w:val="VCAAbulletlevel2"/>
            </w:pPr>
            <w:r w:rsidRPr="00D159A5">
              <w:lastRenderedPageBreak/>
              <w:t xml:space="preserve">Create a Venn Diagram reflecting on the body language, facial </w:t>
            </w:r>
            <w:proofErr w:type="gramStart"/>
            <w:r w:rsidRPr="00D159A5">
              <w:t>expressions</w:t>
            </w:r>
            <w:proofErr w:type="gramEnd"/>
            <w:r w:rsidRPr="00D159A5">
              <w:t xml:space="preserve"> and gestures you observed when watching video clips in </w:t>
            </w:r>
            <w:sdt>
              <w:sdtPr>
                <w:alias w:val="Keywords"/>
                <w:tag w:val=""/>
                <w:id w:val="2056816074"/>
                <w:placeholder>
                  <w:docPart w:val="137B9A1388AD4F8BA7AE1D9B10E014DD"/>
                </w:placeholder>
                <w:dataBinding w:prefixMappings="xmlns:ns0='http://purl.org/dc/elements/1.1/' xmlns:ns1='http://schemas.openxmlformats.org/package/2006/metadata/core-properties' " w:xpath="/ns1:coreProperties[1]/ns1:keywords[1]" w:storeItemID="{6C3C8BC8-F283-45AE-878A-BAB7291924A1}"/>
                <w:text/>
              </w:sdtPr>
              <w:sdtEndPr/>
              <w:sdtContent>
                <w:r>
                  <w:t>Sinhala</w:t>
                </w:r>
              </w:sdtContent>
            </w:sdt>
            <w:r w:rsidRPr="00D159A5">
              <w:t>, and compare these with your own peer group. Then, write a blog post identifying the similarities and differences.</w:t>
            </w:r>
          </w:p>
        </w:tc>
      </w:tr>
      <w:tr w:rsidR="00646452" w:rsidRPr="006476F9" w14:paraId="4EC68471" w14:textId="77777777" w:rsidTr="00357702">
        <w:trPr>
          <w:cantSplit/>
          <w:trHeight w:val="20"/>
        </w:trPr>
        <w:tc>
          <w:tcPr>
            <w:tcW w:w="8428" w:type="dxa"/>
          </w:tcPr>
          <w:p w14:paraId="12E3F8A5" w14:textId="77777777" w:rsidR="00646452" w:rsidRPr="00D159A5" w:rsidRDefault="00646452" w:rsidP="00357702">
            <w:pPr>
              <w:pStyle w:val="VCAAbulletlevel2"/>
            </w:pPr>
            <w:r w:rsidRPr="00D159A5">
              <w:t xml:space="preserve">View a poster promoting a cultural event and identify how language is used to persuade the viewer to attend. Highlight and/or annotate the poster, identifying different features (e.g. persuasive devices). </w:t>
            </w:r>
          </w:p>
        </w:tc>
      </w:tr>
      <w:tr w:rsidR="00646452" w:rsidRPr="006476F9" w14:paraId="4874EC4F" w14:textId="77777777" w:rsidTr="00357702">
        <w:trPr>
          <w:cantSplit/>
          <w:trHeight w:val="20"/>
        </w:trPr>
        <w:tc>
          <w:tcPr>
            <w:tcW w:w="8428" w:type="dxa"/>
          </w:tcPr>
          <w:p w14:paraId="30D3CD3A" w14:textId="2877EC88" w:rsidR="00646452" w:rsidRPr="00D159A5" w:rsidRDefault="00646452" w:rsidP="00357702">
            <w:pPr>
              <w:pStyle w:val="VCAAbulletlevel2"/>
            </w:pPr>
            <w:r w:rsidRPr="00D159A5">
              <w:t xml:space="preserve">Research and explore the dynamic nature of language and/or language innovation in </w:t>
            </w:r>
            <w:sdt>
              <w:sdtPr>
                <w:alias w:val="Keywords"/>
                <w:tag w:val=""/>
                <w:id w:val="1702127127"/>
                <w:placeholder>
                  <w:docPart w:val="29068F60725C41C19EED8ED0FD54462E"/>
                </w:placeholder>
                <w:dataBinding w:prefixMappings="xmlns:ns0='http://purl.org/dc/elements/1.1/' xmlns:ns1='http://schemas.openxmlformats.org/package/2006/metadata/core-properties' " w:xpath="/ns1:coreProperties[1]/ns1:keywords[1]" w:storeItemID="{6C3C8BC8-F283-45AE-878A-BAB7291924A1}"/>
                <w:text/>
              </w:sdtPr>
              <w:sdtEndPr/>
              <w:sdtContent>
                <w:r>
                  <w:t>Sinhala</w:t>
                </w:r>
              </w:sdtContent>
            </w:sdt>
            <w:r w:rsidRPr="00D159A5">
              <w:t xml:space="preserve"> (e.g. colloquial language, gender-inclusive language, introduction of new words). Discuss how and why language may change over time and how language may be used differently depending on relationships (e.g. belonging to a particular age group or community) and compare this with other languages spoken by members of the class</w:t>
            </w:r>
          </w:p>
        </w:tc>
      </w:tr>
      <w:tr w:rsidR="00646452" w:rsidRPr="006476F9" w14:paraId="64CA5841" w14:textId="77777777" w:rsidTr="00357702">
        <w:trPr>
          <w:cantSplit/>
          <w:trHeight w:val="20"/>
        </w:trPr>
        <w:tc>
          <w:tcPr>
            <w:tcW w:w="8428" w:type="dxa"/>
          </w:tcPr>
          <w:p w14:paraId="489A5C0E" w14:textId="433A43BB" w:rsidR="00646452" w:rsidRPr="00D159A5" w:rsidRDefault="00646452" w:rsidP="00357702">
            <w:pPr>
              <w:pStyle w:val="VCAAbulletlevel2"/>
            </w:pPr>
            <w:r w:rsidRPr="00D159A5">
              <w:t>Read a news article about a tradition or festival of a</w:t>
            </w:r>
            <w:r>
              <w:t>n</w:t>
            </w:r>
            <w:r w:rsidRPr="00D159A5">
              <w:t xml:space="preserve"> </w:t>
            </w:r>
            <w:sdt>
              <w:sdtPr>
                <w:alias w:val="Keywords"/>
                <w:tag w:val=""/>
                <w:id w:val="2058436836"/>
                <w:placeholder>
                  <w:docPart w:val="9078C3DD3B6F4429BBFD9E164AD7E145"/>
                </w:placeholder>
                <w:dataBinding w:prefixMappings="xmlns:ns0='http://purl.org/dc/elements/1.1/' xmlns:ns1='http://schemas.openxmlformats.org/package/2006/metadata/core-properties' " w:xpath="/ns1:coreProperties[1]/ns1:keywords[1]" w:storeItemID="{6C3C8BC8-F283-45AE-878A-BAB7291924A1}"/>
                <w:text/>
              </w:sdtPr>
              <w:sdtEndPr/>
              <w:sdtContent>
                <w:r>
                  <w:t>Sinhala</w:t>
                </w:r>
              </w:sdtContent>
            </w:sdt>
            <w:r w:rsidRPr="00D159A5">
              <w:t>-speaking country or community and view an image of the tradition or festival. Then, imagine you participated in the tradition or festival. Write a paragraph explaining what you did or saw, including information from both the text and the image</w:t>
            </w:r>
          </w:p>
        </w:tc>
      </w:tr>
      <w:tr w:rsidR="00646452" w:rsidRPr="006476F9" w14:paraId="7E263DAF" w14:textId="77777777" w:rsidTr="00357702">
        <w:trPr>
          <w:cantSplit/>
          <w:trHeight w:val="20"/>
        </w:trPr>
        <w:tc>
          <w:tcPr>
            <w:tcW w:w="8428" w:type="dxa"/>
          </w:tcPr>
          <w:p w14:paraId="41A8A748" w14:textId="12C86915" w:rsidR="00646452" w:rsidRPr="00D159A5" w:rsidRDefault="00646452" w:rsidP="00357702">
            <w:pPr>
              <w:pStyle w:val="VCAAbulletlevel2"/>
            </w:pPr>
            <w:r w:rsidRPr="00D159A5">
              <w:t>Participate in a ‘</w:t>
            </w:r>
            <w:hyperlink r:id="rId48" w:history="1">
              <w:r w:rsidRPr="00042D94">
                <w:rPr>
                  <w:rStyle w:val="Hyperlink"/>
                </w:rPr>
                <w:t>gallery walk’</w:t>
              </w:r>
            </w:hyperlink>
            <w:r w:rsidRPr="00D159A5">
              <w:t xml:space="preserve">, moving around the room and collecting explanations and/or examples of persuasive devices in </w:t>
            </w:r>
            <w:sdt>
              <w:sdtPr>
                <w:alias w:val="Keywords"/>
                <w:tag w:val=""/>
                <w:id w:val="1379439461"/>
                <w:placeholder>
                  <w:docPart w:val="A6EEE75A69994942AD2EB51062A85A36"/>
                </w:placeholder>
                <w:dataBinding w:prefixMappings="xmlns:ns0='http://purl.org/dc/elements/1.1/' xmlns:ns1='http://schemas.openxmlformats.org/package/2006/metadata/core-properties' " w:xpath="/ns1:coreProperties[1]/ns1:keywords[1]" w:storeItemID="{6C3C8BC8-F283-45AE-878A-BAB7291924A1}"/>
                <w:text/>
              </w:sdtPr>
              <w:sdtEndPr/>
              <w:sdtContent>
                <w:r>
                  <w:t>Sinhala</w:t>
                </w:r>
              </w:sdtContent>
            </w:sdt>
            <w:r w:rsidRPr="00D159A5">
              <w:t xml:space="preserve"> from posters displayed in the classroom. Write notes about each persuasive device.</w:t>
            </w:r>
          </w:p>
        </w:tc>
      </w:tr>
      <w:tr w:rsidR="00646452" w:rsidRPr="006476F9" w14:paraId="13F2496C" w14:textId="77777777" w:rsidTr="00357702">
        <w:trPr>
          <w:cantSplit/>
          <w:trHeight w:val="20"/>
        </w:trPr>
        <w:tc>
          <w:tcPr>
            <w:tcW w:w="8428" w:type="dxa"/>
          </w:tcPr>
          <w:p w14:paraId="1C195C2F" w14:textId="77777777" w:rsidR="00646452" w:rsidRPr="00FD4DAA" w:rsidRDefault="00646452" w:rsidP="00357702">
            <w:pPr>
              <w:pStyle w:val="VCAAbulletlevel2"/>
            </w:pPr>
            <w:r w:rsidRPr="00FD4DAA">
              <w:t>Research arguments for and against the use of technology to help maintain relationships. Work in teams to prepare the arguments and rebuttals for your part of the debate using persuasive devices. Then, participate in a class debate on the topic. Summarise the main arguments presented by both teams in the debate and reflect on the importance of critically examining technology's impact on relationships and encouraging mindful use of technology. Create a display board with your conclusions.</w:t>
            </w:r>
          </w:p>
        </w:tc>
      </w:tr>
      <w:tr w:rsidR="00646452" w:rsidRPr="006476F9" w14:paraId="41E77989" w14:textId="77777777" w:rsidTr="00357702">
        <w:trPr>
          <w:cantSplit/>
          <w:trHeight w:val="20"/>
        </w:trPr>
        <w:tc>
          <w:tcPr>
            <w:tcW w:w="8428" w:type="dxa"/>
          </w:tcPr>
          <w:p w14:paraId="50F77F9D" w14:textId="77777777" w:rsidR="00646452" w:rsidRPr="00FD4DAA" w:rsidRDefault="00646452" w:rsidP="00357702">
            <w:pPr>
              <w:pStyle w:val="VCAAbulletlevel2"/>
            </w:pPr>
            <w:r w:rsidRPr="00FD4DAA">
              <w:t xml:space="preserve">Examine social media posts, </w:t>
            </w:r>
            <w:proofErr w:type="gramStart"/>
            <w:r w:rsidRPr="00FD4DAA">
              <w:t>comments</w:t>
            </w:r>
            <w:proofErr w:type="gramEnd"/>
            <w:r w:rsidRPr="00FD4DAA">
              <w:t xml:space="preserve"> and messages to identify language features and trends in online communication (e.g. language of belonging, exclusion and abbreviations), and reflect on the meaning of a range of these texts. Discuss how the lack of non-verbal cues in digital communication may influence relationships.</w:t>
            </w:r>
          </w:p>
        </w:tc>
      </w:tr>
      <w:tr w:rsidR="00646452" w:rsidRPr="006476F9" w14:paraId="693692FE" w14:textId="77777777" w:rsidTr="00357702">
        <w:trPr>
          <w:cantSplit/>
          <w:trHeight w:val="20"/>
        </w:trPr>
        <w:tc>
          <w:tcPr>
            <w:tcW w:w="8428" w:type="dxa"/>
          </w:tcPr>
          <w:p w14:paraId="682E4BE4" w14:textId="77777777" w:rsidR="00646452" w:rsidRDefault="00646452" w:rsidP="00357702">
            <w:pPr>
              <w:pStyle w:val="VCAAbulletlevel2"/>
            </w:pPr>
            <w:r w:rsidRPr="00FD4DAA">
              <w:t>Write a reflective article or journal entry about the importance of relationships and the impact of technology on relationships.</w:t>
            </w:r>
          </w:p>
          <w:p w14:paraId="532262D6" w14:textId="77777777" w:rsidR="00646452" w:rsidRPr="00FD4DAA" w:rsidRDefault="00646452" w:rsidP="00357702">
            <w:pPr>
              <w:pStyle w:val="VCAAbulletlevel2"/>
              <w:numPr>
                <w:ilvl w:val="0"/>
                <w:numId w:val="0"/>
              </w:numPr>
              <w:ind w:left="360"/>
            </w:pPr>
          </w:p>
        </w:tc>
      </w:tr>
    </w:tbl>
    <w:p w14:paraId="6DB1FFA6" w14:textId="77777777" w:rsidR="00646452" w:rsidRPr="005A0EDD" w:rsidRDefault="00646452" w:rsidP="00646452">
      <w:pPr>
        <w:rPr>
          <w:lang w:val="en-AU"/>
        </w:rPr>
      </w:pPr>
      <w:bookmarkStart w:id="46" w:name="_Toc188440475"/>
      <w:r>
        <w:rPr>
          <w:lang w:val="en-AU"/>
        </w:rPr>
        <w:br/>
      </w:r>
    </w:p>
    <w:tbl>
      <w:tblPr>
        <w:tblStyle w:val="TableGrid"/>
        <w:tblpPr w:leftFromText="180" w:rightFromText="180" w:vertAnchor="text" w:tblpY="1"/>
        <w:tblOverlap w:val="never"/>
        <w:tblW w:w="8783" w:type="dxa"/>
        <w:tblLook w:val="04A0" w:firstRow="1" w:lastRow="0" w:firstColumn="1" w:lastColumn="0" w:noHBand="0" w:noVBand="1"/>
      </w:tblPr>
      <w:tblGrid>
        <w:gridCol w:w="8783"/>
      </w:tblGrid>
      <w:tr w:rsidR="00646452" w14:paraId="44192872" w14:textId="77777777" w:rsidTr="00357702">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60A97A4A" w14:textId="77777777" w:rsidR="00646452" w:rsidRPr="000A7273" w:rsidRDefault="00646452" w:rsidP="00357702">
            <w:pPr>
              <w:pStyle w:val="Heading2"/>
              <w:rPr>
                <w:b/>
                <w:bCs/>
                <w:color w:val="004EA8"/>
              </w:rPr>
            </w:pPr>
            <w:bookmarkStart w:id="47" w:name="_Toc191460553"/>
            <w:r w:rsidRPr="00B13D9B">
              <w:rPr>
                <w:b/>
                <w:bCs/>
                <w:noProof/>
                <w:color w:val="004EA8"/>
              </w:rPr>
              <w:lastRenderedPageBreak/>
              <w:drawing>
                <wp:anchor distT="0" distB="0" distL="114300" distR="114300" simplePos="0" relativeHeight="251683840" behindDoc="0" locked="0" layoutInCell="1" allowOverlap="1" wp14:anchorId="025A9B89" wp14:editId="690D847A">
                  <wp:simplePos x="0" y="0"/>
                  <wp:positionH relativeFrom="column">
                    <wp:posOffset>4671022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641476240"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47"/>
            <w:r w:rsidRPr="00B13D9B">
              <w:rPr>
                <w:b/>
                <w:bCs/>
                <w:color w:val="004EA8"/>
              </w:rPr>
              <w:t xml:space="preserve"> </w:t>
            </w:r>
          </w:p>
          <w:p w14:paraId="60C553CE" w14:textId="77777777" w:rsidR="00646452" w:rsidRDefault="00646452" w:rsidP="00357702">
            <w:pPr>
              <w:pStyle w:val="VCAAbulletlevel2"/>
              <w:numPr>
                <w:ilvl w:val="0"/>
                <w:numId w:val="0"/>
              </w:numPr>
              <w:spacing w:line="240" w:lineRule="auto"/>
              <w:rPr>
                <w:b/>
                <w:bCs/>
                <w:color w:val="004EA8"/>
                <w:sz w:val="32"/>
                <w:szCs w:val="32"/>
              </w:rPr>
            </w:pPr>
            <w:r w:rsidRPr="006476F9">
              <w:rPr>
                <w:b/>
                <w:bCs/>
                <w:color w:val="004EA8"/>
                <w:sz w:val="32"/>
                <w:szCs w:val="32"/>
              </w:rPr>
              <w:t>Analyse language use in conversations between friends, family members, or community members.</w:t>
            </w:r>
          </w:p>
          <w:p w14:paraId="0D2CE765" w14:textId="77777777" w:rsidR="00646452" w:rsidRDefault="00646452" w:rsidP="00357702">
            <w:pPr>
              <w:pStyle w:val="VCAAbulletlevel2"/>
              <w:numPr>
                <w:ilvl w:val="0"/>
                <w:numId w:val="0"/>
              </w:numPr>
              <w:rPr>
                <w:b/>
                <w:bCs/>
                <w:color w:val="004EA8"/>
                <w:sz w:val="32"/>
                <w:szCs w:val="32"/>
              </w:rPr>
            </w:pPr>
          </w:p>
          <w:p w14:paraId="0EB5D434" w14:textId="77777777" w:rsidR="00646452" w:rsidRDefault="00646452" w:rsidP="00357702">
            <w:pPr>
              <w:pStyle w:val="VCAAbulletlevel2"/>
            </w:pPr>
            <w:r>
              <w:t xml:space="preserve">Complete a ‘Know, wonder, learn’ activity, reflecting on how language (e.g. slang, colloquialisms, </w:t>
            </w:r>
            <w:proofErr w:type="gramStart"/>
            <w:r>
              <w:t>formality</w:t>
            </w:r>
            <w:proofErr w:type="gramEnd"/>
            <w:r>
              <w:t xml:space="preserve"> and register) can change depending on the relationship between speakers.</w:t>
            </w:r>
            <w:r>
              <w:br/>
            </w:r>
          </w:p>
          <w:p w14:paraId="709A7F71" w14:textId="77777777" w:rsidR="00646452" w:rsidRDefault="00646452" w:rsidP="00357702">
            <w:pPr>
              <w:pStyle w:val="VCAAbulletlevel2"/>
            </w:pPr>
            <w:r>
              <w:t>As a class, analyse the audio or transcript of a conversation between friends, family or community members discussing the impact of technology on relationships. Focus on language choice and use, and the potential effects on communication. Write notes or annotate the transcript, recording the class’s observations.</w:t>
            </w:r>
            <w:r>
              <w:br/>
            </w:r>
          </w:p>
          <w:p w14:paraId="721806DC" w14:textId="77777777" w:rsidR="00646452" w:rsidRDefault="00646452" w:rsidP="00357702">
            <w:pPr>
              <w:pStyle w:val="VCAAbulletlevel2"/>
            </w:pPr>
            <w:r>
              <w:t>In small groups, repeat the analysis focusing on your group’s assigned conversation, identifying the purpose of the conversation, and the vocabulary, expressions or language structures that reflect the relationships.</w:t>
            </w:r>
            <w:r>
              <w:br/>
            </w:r>
          </w:p>
          <w:p w14:paraId="1ECC2D05" w14:textId="77777777" w:rsidR="00646452" w:rsidRDefault="00646452" w:rsidP="00357702">
            <w:pPr>
              <w:pStyle w:val="VCAAbulletlevel2"/>
            </w:pPr>
            <w:r>
              <w:t xml:space="preserve">Swap groups, for example working with one person from each different </w:t>
            </w:r>
            <w:proofErr w:type="gramStart"/>
            <w:r>
              <w:t>group, and</w:t>
            </w:r>
            <w:proofErr w:type="gramEnd"/>
            <w:r>
              <w:t xml:space="preserve"> listen to or read the transcript of each group’s conversation together. Compare and contrast the conversations, identifying the relationships between the speakers, and the language used; then identify differences, similarities and/or common patterns.</w:t>
            </w:r>
            <w:r>
              <w:br/>
              <w:t xml:space="preserve"> </w:t>
            </w:r>
          </w:p>
          <w:p w14:paraId="19E7DF7A" w14:textId="77777777" w:rsidR="00646452" w:rsidRDefault="00646452" w:rsidP="00357702">
            <w:pPr>
              <w:pStyle w:val="VCAAbulletlevel2"/>
            </w:pPr>
            <w:r>
              <w:t>Read an article or blog post; then participate in a ‘Think, pair, share’ activity identifying the key information, audience, purpose, and the features and conventions of the text type. Annotate the text.</w:t>
            </w:r>
            <w:r>
              <w:br/>
            </w:r>
          </w:p>
          <w:p w14:paraId="6F7509CF" w14:textId="77777777" w:rsidR="00646452" w:rsidRDefault="00646452" w:rsidP="00357702">
            <w:pPr>
              <w:pStyle w:val="VCAAbulletlevel2"/>
            </w:pPr>
            <w:r>
              <w:t>View a graph presenting statistics or an image incorporating technology and complete a ‘See, think, wonder’ or ‘Word, phrase, sentence’ activity.</w:t>
            </w:r>
            <w:r>
              <w:br/>
            </w:r>
          </w:p>
          <w:p w14:paraId="780636C4" w14:textId="77777777" w:rsidR="00646452" w:rsidRDefault="00646452" w:rsidP="00357702">
            <w:pPr>
              <w:pStyle w:val="VCAAbulletlevel2"/>
            </w:pPr>
            <w:r>
              <w:t>Write a reflective blog post or article about the impact of language and technology on relationships, incorporating examples and information from the blog post and the viewed text, and the features and conventions of the text type and writing style.</w:t>
            </w:r>
            <w:r>
              <w:br/>
              <w:t xml:space="preserve"> </w:t>
            </w:r>
          </w:p>
          <w:p w14:paraId="2170050D" w14:textId="77777777" w:rsidR="00646452" w:rsidRDefault="00646452" w:rsidP="00357702">
            <w:pPr>
              <w:pStyle w:val="VCAAbulletlevel2"/>
            </w:pPr>
            <w:r>
              <w:t xml:space="preserve">Research and discuss scenarios where misunderstandings or conflicts arise due to language </w:t>
            </w:r>
            <w:proofErr w:type="gramStart"/>
            <w:r>
              <w:t>choices, and</w:t>
            </w:r>
            <w:proofErr w:type="gramEnd"/>
            <w:r>
              <w:t xml:space="preserve"> analyse why these misunderstandings occur.</w:t>
            </w:r>
            <w:r>
              <w:br/>
            </w:r>
          </w:p>
          <w:p w14:paraId="617E8356" w14:textId="77777777" w:rsidR="00646452" w:rsidRDefault="00646452" w:rsidP="00357702">
            <w:pPr>
              <w:pStyle w:val="VCAAbulletlevel2"/>
            </w:pPr>
            <w:r>
              <w:t>Engage in role-played conversations, adopting different language styles based on the relationship (e.g. formal versus informal).</w:t>
            </w:r>
            <w:r>
              <w:br/>
            </w:r>
          </w:p>
          <w:p w14:paraId="4D815C3F" w14:textId="77777777" w:rsidR="00646452" w:rsidRDefault="00646452" w:rsidP="00357702">
            <w:pPr>
              <w:pStyle w:val="VCAAbulletlevel2"/>
            </w:pPr>
            <w:r>
              <w:t>Summarise the key insights and importance of understanding language variation in communication.</w:t>
            </w:r>
            <w:r>
              <w:br/>
            </w:r>
          </w:p>
          <w:p w14:paraId="76BCCD34" w14:textId="0A799D98" w:rsidR="00646452" w:rsidRPr="0066155E" w:rsidRDefault="00646452" w:rsidP="00357702">
            <w:pPr>
              <w:pStyle w:val="VCAAbulletlevel2"/>
            </w:pPr>
            <w:r w:rsidRPr="006476F9">
              <w:t xml:space="preserve">Film a conversation in </w:t>
            </w:r>
            <w:sdt>
              <w:sdtPr>
                <w:alias w:val="Keywords"/>
                <w:tag w:val=""/>
                <w:id w:val="1762413221"/>
                <w:placeholder>
                  <w:docPart w:val="B56670E24F784992994197BF22FFBF6B"/>
                </w:placeholder>
                <w:dataBinding w:prefixMappings="xmlns:ns0='http://purl.org/dc/elements/1.1/' xmlns:ns1='http://schemas.openxmlformats.org/package/2006/metadata/core-properties' " w:xpath="/ns1:coreProperties[1]/ns1:keywords[1]" w:storeItemID="{6C3C8BC8-F283-45AE-878A-BAB7291924A1}"/>
                <w:text/>
              </w:sdtPr>
              <w:sdtEndPr/>
              <w:sdtContent>
                <w:r>
                  <w:t>Sinhala</w:t>
                </w:r>
              </w:sdtContent>
            </w:sdt>
            <w:r w:rsidRPr="006476F9">
              <w:t xml:space="preserve"> with someone you know, then analyse the language choices. Take notes on the use of vocabulary, grammatical structures, non-verbal </w:t>
            </w:r>
            <w:proofErr w:type="gramStart"/>
            <w:r w:rsidRPr="006476F9">
              <w:t>cues</w:t>
            </w:r>
            <w:proofErr w:type="gramEnd"/>
            <w:r w:rsidRPr="006476F9">
              <w:t xml:space="preserve"> and cultural influences. Organise your findings using examples from your conversation and present your analysis using a digital tool of your choice.</w:t>
            </w:r>
          </w:p>
        </w:tc>
      </w:tr>
    </w:tbl>
    <w:p w14:paraId="14316E44" w14:textId="77777777" w:rsidR="00646452" w:rsidRDefault="00646452" w:rsidP="00646452">
      <w:pPr>
        <w:rPr>
          <w:lang w:val="en-AU"/>
        </w:rPr>
      </w:pPr>
    </w:p>
    <w:bookmarkEnd w:id="46"/>
    <w:p w14:paraId="7DDB9C7E" w14:textId="77777777" w:rsidR="00646452" w:rsidRPr="004746A6" w:rsidRDefault="00646452" w:rsidP="00646452">
      <w:pPr>
        <w:pStyle w:val="Heading4"/>
      </w:pPr>
      <w:r w:rsidRPr="00B13D9B">
        <w:lastRenderedPageBreak/>
        <w:t xml:space="preserve">Unit </w:t>
      </w:r>
      <w:proofErr w:type="gramStart"/>
      <w:r>
        <w:t>3  -</w:t>
      </w:r>
      <w:proofErr w:type="gramEnd"/>
      <w:r>
        <w:t xml:space="preserve"> Area</w:t>
      </w:r>
      <w:r w:rsidRPr="00B13D9B">
        <w:t xml:space="preserve"> of Study </w:t>
      </w:r>
      <w:r>
        <w:t>3</w:t>
      </w:r>
    </w:p>
    <w:tbl>
      <w:tblPr>
        <w:tblStyle w:val="TableGrid"/>
        <w:tblW w:w="8789" w:type="dxa"/>
        <w:tblInd w:w="-5" w:type="dxa"/>
        <w:tblLook w:val="04A0" w:firstRow="1" w:lastRow="0" w:firstColumn="1" w:lastColumn="0" w:noHBand="0" w:noVBand="1"/>
      </w:tblPr>
      <w:tblGrid>
        <w:gridCol w:w="2197"/>
        <w:gridCol w:w="2197"/>
        <w:gridCol w:w="2197"/>
        <w:gridCol w:w="2198"/>
      </w:tblGrid>
      <w:tr w:rsidR="00646452" w:rsidRPr="007B23FE" w14:paraId="7C470DC0" w14:textId="77777777" w:rsidTr="00357702">
        <w:trPr>
          <w:trHeight w:val="274"/>
        </w:trPr>
        <w:tc>
          <w:tcPr>
            <w:tcW w:w="2197" w:type="dxa"/>
            <w:shd w:val="clear" w:color="auto" w:fill="0F7EB4"/>
          </w:tcPr>
          <w:p w14:paraId="6D0F897A" w14:textId="77777777" w:rsidR="00646452" w:rsidRPr="007B23FE" w:rsidRDefault="00646452" w:rsidP="0035770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197" w:type="dxa"/>
            <w:shd w:val="clear" w:color="auto" w:fill="0F7EB4"/>
          </w:tcPr>
          <w:p w14:paraId="081A0955" w14:textId="77777777" w:rsidR="00646452" w:rsidRPr="007B23FE" w:rsidRDefault="00646452" w:rsidP="0035770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197" w:type="dxa"/>
            <w:shd w:val="clear" w:color="auto" w:fill="0F7EB4"/>
          </w:tcPr>
          <w:p w14:paraId="69E4A6AB" w14:textId="77777777" w:rsidR="00646452" w:rsidRPr="007B23FE" w:rsidRDefault="00646452" w:rsidP="0035770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198" w:type="dxa"/>
            <w:shd w:val="clear" w:color="auto" w:fill="0F7EB4"/>
          </w:tcPr>
          <w:p w14:paraId="03DACF15" w14:textId="77777777" w:rsidR="00646452" w:rsidRPr="007B23FE" w:rsidRDefault="00646452" w:rsidP="0035770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646452" w:rsidRPr="007B23FE" w14:paraId="6629BDF1" w14:textId="77777777" w:rsidTr="00357702">
        <w:trPr>
          <w:trHeight w:val="961"/>
        </w:trPr>
        <w:tc>
          <w:tcPr>
            <w:tcW w:w="2197" w:type="dxa"/>
            <w:vAlign w:val="center"/>
          </w:tcPr>
          <w:p w14:paraId="4CE776A3" w14:textId="77777777" w:rsidR="00646452" w:rsidRPr="007B23FE" w:rsidRDefault="00646452" w:rsidP="00357702">
            <w:pPr>
              <w:spacing w:before="120" w:after="120" w:line="280" w:lineRule="exact"/>
              <w:jc w:val="center"/>
              <w:rPr>
                <w:rFonts w:ascii="Arial" w:hAnsi="Arial" w:cs="Arial"/>
                <w:color w:val="000000" w:themeColor="text1"/>
                <w:sz w:val="20"/>
              </w:rPr>
            </w:pPr>
            <w:r>
              <w:rPr>
                <w:rFonts w:ascii="Arial" w:hAnsi="Arial" w:cs="Arial"/>
                <w:color w:val="000000" w:themeColor="text1"/>
                <w:sz w:val="20"/>
              </w:rPr>
              <w:t>Responsibility</w:t>
            </w:r>
          </w:p>
        </w:tc>
        <w:tc>
          <w:tcPr>
            <w:tcW w:w="2197" w:type="dxa"/>
            <w:vAlign w:val="center"/>
          </w:tcPr>
          <w:p w14:paraId="66BF16AA" w14:textId="77777777" w:rsidR="00646452" w:rsidRPr="007B23FE" w:rsidRDefault="00646452" w:rsidP="00357702">
            <w:pPr>
              <w:spacing w:before="120" w:after="120" w:line="280" w:lineRule="exact"/>
              <w:jc w:val="center"/>
              <w:rPr>
                <w:rFonts w:ascii="Arial" w:hAnsi="Arial" w:cs="Arial"/>
                <w:color w:val="000000" w:themeColor="text1"/>
                <w:sz w:val="20"/>
              </w:rPr>
            </w:pPr>
            <w:r>
              <w:rPr>
                <w:rFonts w:ascii="Arial" w:hAnsi="Arial" w:cs="Arial"/>
                <w:color w:val="000000" w:themeColor="text1"/>
                <w:sz w:val="20"/>
              </w:rPr>
              <w:t>Community</w:t>
            </w:r>
          </w:p>
        </w:tc>
        <w:tc>
          <w:tcPr>
            <w:tcW w:w="2197" w:type="dxa"/>
            <w:vAlign w:val="center"/>
          </w:tcPr>
          <w:p w14:paraId="4BD57497" w14:textId="77777777" w:rsidR="00646452" w:rsidRPr="007B23FE" w:rsidRDefault="00646452" w:rsidP="00357702">
            <w:pPr>
              <w:spacing w:before="120" w:after="120" w:line="280" w:lineRule="exact"/>
              <w:jc w:val="center"/>
              <w:rPr>
                <w:rFonts w:ascii="Arial" w:hAnsi="Arial" w:cs="Arial"/>
                <w:color w:val="000000" w:themeColor="text1"/>
                <w:sz w:val="20"/>
              </w:rPr>
            </w:pPr>
            <w:r>
              <w:rPr>
                <w:rFonts w:ascii="Arial" w:hAnsi="Arial" w:cs="Arial"/>
                <w:color w:val="000000" w:themeColor="text1"/>
                <w:sz w:val="20"/>
              </w:rPr>
              <w:t>Work</w:t>
            </w:r>
          </w:p>
        </w:tc>
        <w:tc>
          <w:tcPr>
            <w:tcW w:w="2198" w:type="dxa"/>
            <w:vAlign w:val="center"/>
          </w:tcPr>
          <w:p w14:paraId="56E68FDC" w14:textId="77777777" w:rsidR="00646452" w:rsidRPr="007B23FE" w:rsidRDefault="00646452" w:rsidP="00357702">
            <w:pPr>
              <w:spacing w:before="120" w:after="120" w:line="280" w:lineRule="exact"/>
              <w:jc w:val="center"/>
              <w:rPr>
                <w:rFonts w:ascii="Arial" w:hAnsi="Arial" w:cs="Arial"/>
                <w:color w:val="000000" w:themeColor="text1"/>
                <w:sz w:val="20"/>
              </w:rPr>
            </w:pPr>
            <w:r w:rsidRPr="00DA3056">
              <w:rPr>
                <w:rFonts w:ascii="Arial" w:hAnsi="Arial" w:cs="Arial"/>
                <w:color w:val="000000" w:themeColor="text1"/>
                <w:sz w:val="20"/>
              </w:rPr>
              <w:t>Disappearing, evolving and new occupations</w:t>
            </w:r>
          </w:p>
        </w:tc>
      </w:tr>
    </w:tbl>
    <w:p w14:paraId="6A68AA47" w14:textId="77777777" w:rsidR="00646452" w:rsidRPr="00B13D9B" w:rsidRDefault="00646452" w:rsidP="00646452">
      <w:pPr>
        <w:pStyle w:val="Heading2"/>
        <w:rPr>
          <w:sz w:val="28"/>
        </w:rPr>
      </w:pPr>
      <w:bookmarkStart w:id="48" w:name="_Toc189124136"/>
      <w:bookmarkStart w:id="49" w:name="_Toc191460554"/>
      <w:r w:rsidRPr="00B13D9B">
        <w:rPr>
          <w:sz w:val="28"/>
        </w:rPr>
        <w:t xml:space="preserve">Outcome </w:t>
      </w:r>
      <w:r>
        <w:rPr>
          <w:sz w:val="28"/>
        </w:rPr>
        <w:t>3</w:t>
      </w:r>
      <w:bookmarkEnd w:id="48"/>
      <w:bookmarkEnd w:id="49"/>
    </w:p>
    <w:p w14:paraId="4C595CEE" w14:textId="5D7FD4B2" w:rsidR="00646452" w:rsidRDefault="00646452" w:rsidP="00646452">
      <w:pPr>
        <w:pStyle w:val="VCAAbody"/>
        <w:rPr>
          <w:shd w:val="clear" w:color="auto" w:fill="FFFFFF"/>
        </w:rPr>
      </w:pPr>
      <w:r w:rsidRPr="00A8426F">
        <w:rPr>
          <w:shd w:val="clear" w:color="auto" w:fill="FFFFFF"/>
        </w:rPr>
        <w:t xml:space="preserve">On completion of this unit the student should be able to write in </w:t>
      </w:r>
      <w:sdt>
        <w:sdtPr>
          <w:rPr>
            <w:shd w:val="clear" w:color="auto" w:fill="FFFFFF"/>
          </w:rPr>
          <w:alias w:val="Keywords"/>
          <w:tag w:val=""/>
          <w:id w:val="-247883704"/>
          <w:placeholder>
            <w:docPart w:val="C8D87AC9C584482F9D37C5043AB13AC2"/>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Sinhala</w:t>
          </w:r>
        </w:sdtContent>
      </w:sdt>
      <w:r>
        <w:rPr>
          <w:shd w:val="clear" w:color="auto" w:fill="FFFFFF"/>
        </w:rPr>
        <w:t xml:space="preserve"> </w:t>
      </w:r>
      <w:r w:rsidRPr="00A8426F">
        <w:rPr>
          <w:shd w:val="clear" w:color="auto" w:fill="FFFFFF"/>
        </w:rPr>
        <w:t xml:space="preserve">for a specific context, </w:t>
      </w:r>
      <w:proofErr w:type="gramStart"/>
      <w:r w:rsidRPr="00A8426F">
        <w:rPr>
          <w:shd w:val="clear" w:color="auto" w:fill="FFFFFF"/>
        </w:rPr>
        <w:t>purpose</w:t>
      </w:r>
      <w:proofErr w:type="gramEnd"/>
      <w:r w:rsidRPr="00A8426F">
        <w:rPr>
          <w:shd w:val="clear" w:color="auto" w:fill="FFFFFF"/>
        </w:rPr>
        <w:t xml:space="preserve"> and audience, using appropriate text features and information to support ideas and opinions.</w:t>
      </w:r>
    </w:p>
    <w:p w14:paraId="1B4EE8F6" w14:textId="77777777" w:rsidR="00646452" w:rsidRDefault="00646452" w:rsidP="00646452">
      <w:pPr>
        <w:pStyle w:val="Heading2"/>
        <w:rPr>
          <w:sz w:val="24"/>
          <w:szCs w:val="24"/>
        </w:rPr>
      </w:pPr>
      <w:bookmarkStart w:id="50" w:name="_Toc189124137"/>
      <w:bookmarkStart w:id="51" w:name="_Toc191460555"/>
      <w:r w:rsidRPr="00753F1C">
        <w:rPr>
          <w:sz w:val="24"/>
          <w:szCs w:val="24"/>
        </w:rPr>
        <w:t>Examples of learning activities</w:t>
      </w:r>
      <w:bookmarkEnd w:id="50"/>
      <w:bookmarkEnd w:id="51"/>
    </w:p>
    <w:tbl>
      <w:tblPr>
        <w:tblStyle w:val="TableGrid"/>
        <w:tblW w:w="0" w:type="auto"/>
        <w:tblInd w:w="-5" w:type="dxa"/>
        <w:tblBorders>
          <w:left w:val="none" w:sz="0" w:space="0" w:color="auto"/>
          <w:right w:val="none" w:sz="0" w:space="0" w:color="auto"/>
        </w:tblBorders>
        <w:tblLook w:val="04A0" w:firstRow="1" w:lastRow="0" w:firstColumn="1" w:lastColumn="0" w:noHBand="0" w:noVBand="1"/>
      </w:tblPr>
      <w:tblGrid>
        <w:gridCol w:w="8783"/>
      </w:tblGrid>
      <w:tr w:rsidR="00646452" w:rsidRPr="00DA3056" w14:paraId="21B6890C" w14:textId="77777777" w:rsidTr="00357702">
        <w:trPr>
          <w:cantSplit/>
        </w:trPr>
        <w:tc>
          <w:tcPr>
            <w:tcW w:w="8783" w:type="dxa"/>
          </w:tcPr>
          <w:p w14:paraId="3D4BD852" w14:textId="7956984C" w:rsidR="00646452" w:rsidRPr="00D159A5" w:rsidRDefault="00646452" w:rsidP="00357702">
            <w:pPr>
              <w:pStyle w:val="VCAAbulletlevel2"/>
            </w:pPr>
            <w:r w:rsidRPr="00DA3056">
              <w:t xml:space="preserve">Brainstorm vocabulary related to work and </w:t>
            </w:r>
            <w:proofErr w:type="gramStart"/>
            <w:r w:rsidRPr="00DA3056">
              <w:t>participate</w:t>
            </w:r>
            <w:proofErr w:type="gramEnd"/>
            <w:r w:rsidRPr="00DA3056">
              <w:t xml:space="preserve"> in a dictionary race, competing against other pairs or groups to locate the target words in </w:t>
            </w:r>
            <w:sdt>
              <w:sdtPr>
                <w:alias w:val="Keywords"/>
                <w:tag w:val=""/>
                <w:id w:val="1950744977"/>
                <w:placeholder>
                  <w:docPart w:val="97DA67B8451E4248BF61166750ADA7FF"/>
                </w:placeholder>
                <w:dataBinding w:prefixMappings="xmlns:ns0='http://purl.org/dc/elements/1.1/' xmlns:ns1='http://schemas.openxmlformats.org/package/2006/metadata/core-properties' " w:xpath="/ns1:coreProperties[1]/ns1:keywords[1]" w:storeItemID="{6C3C8BC8-F283-45AE-878A-BAB7291924A1}"/>
                <w:text/>
              </w:sdtPr>
              <w:sdtEndPr/>
              <w:sdtContent>
                <w:r>
                  <w:t>Sinhala</w:t>
                </w:r>
              </w:sdtContent>
            </w:sdt>
            <w:r w:rsidRPr="00DA3056">
              <w:t xml:space="preserve"> as the teacher announces them. Record the new vocabulary in a mind-map, vocabulary list or on an online vocabulary revision game.</w:t>
            </w:r>
          </w:p>
        </w:tc>
      </w:tr>
      <w:tr w:rsidR="00646452" w:rsidRPr="00DA3056" w14:paraId="0D030667" w14:textId="77777777" w:rsidTr="00357702">
        <w:trPr>
          <w:cantSplit/>
        </w:trPr>
        <w:tc>
          <w:tcPr>
            <w:tcW w:w="8783" w:type="dxa"/>
          </w:tcPr>
          <w:p w14:paraId="72B4613B" w14:textId="4E5A9A0B" w:rsidR="00646452" w:rsidRPr="00D159A5" w:rsidRDefault="00646452" w:rsidP="00357702">
            <w:pPr>
              <w:pStyle w:val="VCAAbulletlevel2"/>
            </w:pPr>
            <w:r w:rsidRPr="00DA3056">
              <w:t xml:space="preserve">View a series of images depicting different careers and find the </w:t>
            </w:r>
            <w:sdt>
              <w:sdtPr>
                <w:alias w:val="Keywords"/>
                <w:tag w:val=""/>
                <w:id w:val="1643612566"/>
                <w:placeholder>
                  <w:docPart w:val="66EB3C0C0EDD4E5482F4C94CB47685E3"/>
                </w:placeholder>
                <w:dataBinding w:prefixMappings="xmlns:ns0='http://purl.org/dc/elements/1.1/' xmlns:ns1='http://schemas.openxmlformats.org/package/2006/metadata/core-properties' " w:xpath="/ns1:coreProperties[1]/ns1:keywords[1]" w:storeItemID="{6C3C8BC8-F283-45AE-878A-BAB7291924A1}"/>
                <w:text/>
              </w:sdtPr>
              <w:sdtEndPr/>
              <w:sdtContent>
                <w:r>
                  <w:t>Sinhala</w:t>
                </w:r>
              </w:sdtContent>
            </w:sdt>
            <w:r w:rsidRPr="00DA3056">
              <w:t xml:space="preserve"> word for each career, adding new vocabulary to your mind-map, vocabulary list or online vocabulary revision game. As a class, brainstorm a list of verbs related to each career and create actions to accompany each, then play a game of ‘Simon says …’ to revise the new vocabulary.</w:t>
            </w:r>
          </w:p>
        </w:tc>
      </w:tr>
      <w:tr w:rsidR="00646452" w:rsidRPr="00DA3056" w14:paraId="0FD96081" w14:textId="77777777" w:rsidTr="00357702">
        <w:trPr>
          <w:cantSplit/>
        </w:trPr>
        <w:tc>
          <w:tcPr>
            <w:tcW w:w="8783" w:type="dxa"/>
          </w:tcPr>
          <w:p w14:paraId="48195B89" w14:textId="0B07EB30" w:rsidR="00646452" w:rsidRPr="00D159A5" w:rsidRDefault="00646452" w:rsidP="00357702">
            <w:pPr>
              <w:pStyle w:val="VCAAbulletlevel2"/>
            </w:pPr>
            <w:r w:rsidRPr="00DA3056">
              <w:t xml:space="preserve">Complete a class survey in </w:t>
            </w:r>
            <w:sdt>
              <w:sdtPr>
                <w:alias w:val="Keywords"/>
                <w:tag w:val=""/>
                <w:id w:val="570242292"/>
                <w:placeholder>
                  <w:docPart w:val="D58FDE1A82FC41D3BA1EBBA7F29ABF46"/>
                </w:placeholder>
                <w:dataBinding w:prefixMappings="xmlns:ns0='http://purl.org/dc/elements/1.1/' xmlns:ns1='http://schemas.openxmlformats.org/package/2006/metadata/core-properties' " w:xpath="/ns1:coreProperties[1]/ns1:keywords[1]" w:storeItemID="{6C3C8BC8-F283-45AE-878A-BAB7291924A1}"/>
                <w:text/>
              </w:sdtPr>
              <w:sdtEndPr/>
              <w:sdtContent>
                <w:r>
                  <w:t>Sinhala</w:t>
                </w:r>
              </w:sdtContent>
            </w:sdt>
            <w:r w:rsidRPr="00DA3056">
              <w:t xml:space="preserve"> about the class’s employment experiences, whether paid or voluntary, and present the information visually in a chart or graphic. Write down observations on sticky-notes and share them in small groups. </w:t>
            </w:r>
          </w:p>
        </w:tc>
      </w:tr>
      <w:tr w:rsidR="00646452" w:rsidRPr="00DA3056" w14:paraId="42F234DE" w14:textId="77777777" w:rsidTr="00357702">
        <w:trPr>
          <w:cantSplit/>
        </w:trPr>
        <w:tc>
          <w:tcPr>
            <w:tcW w:w="8783" w:type="dxa"/>
          </w:tcPr>
          <w:p w14:paraId="2157DE27" w14:textId="4DD8D114" w:rsidR="00646452" w:rsidRPr="00D159A5" w:rsidRDefault="00646452" w:rsidP="00357702">
            <w:pPr>
              <w:pStyle w:val="VCAAbulletlevel2"/>
            </w:pPr>
            <w:r w:rsidRPr="00DA3056">
              <w:t xml:space="preserve">View a series of images on industries and occupations from Australia or a </w:t>
            </w:r>
            <w:sdt>
              <w:sdtPr>
                <w:alias w:val="Keywords"/>
                <w:tag w:val=""/>
                <w:id w:val="1402026130"/>
                <w:placeholder>
                  <w:docPart w:val="684F0F4E5BEB47FBAAB0BA04EF0207E9"/>
                </w:placeholder>
                <w:dataBinding w:prefixMappings="xmlns:ns0='http://purl.org/dc/elements/1.1/' xmlns:ns1='http://schemas.openxmlformats.org/package/2006/metadata/core-properties' " w:xpath="/ns1:coreProperties[1]/ns1:keywords[1]" w:storeItemID="{6C3C8BC8-F283-45AE-878A-BAB7291924A1}"/>
                <w:text/>
              </w:sdtPr>
              <w:sdtEndPr/>
              <w:sdtContent>
                <w:r>
                  <w:t>Sinhala</w:t>
                </w:r>
              </w:sdtContent>
            </w:sdt>
            <w:r w:rsidRPr="00DA3056">
              <w:t xml:space="preserve">-speaking country and, in small groups, categorise them into ‘disappearing’, ‘evolving’ or ‘emerging’ occupations. Revise conjunctions or sentence stems (e.g. It is evident that …, Based on the image …, As a result …) used for explaining and justifying ideas, and use these to explain your group’s decisions for the categorisation of each industry or career. </w:t>
            </w:r>
          </w:p>
        </w:tc>
      </w:tr>
      <w:tr w:rsidR="00646452" w:rsidRPr="00DA3056" w14:paraId="1081948C" w14:textId="77777777" w:rsidTr="00357702">
        <w:trPr>
          <w:cantSplit/>
        </w:trPr>
        <w:tc>
          <w:tcPr>
            <w:tcW w:w="8783" w:type="dxa"/>
          </w:tcPr>
          <w:p w14:paraId="60E2F30D" w14:textId="196DABB6" w:rsidR="00646452" w:rsidRDefault="00646452" w:rsidP="00357702">
            <w:pPr>
              <w:pStyle w:val="VCAAbulletlevel2"/>
            </w:pPr>
            <w:r w:rsidRPr="00DA3056">
              <w:t xml:space="preserve">Research the most popular career choices and their trends across the last five years within Australia and then read an article or report on career trends in </w:t>
            </w:r>
            <w:sdt>
              <w:sdtPr>
                <w:alias w:val="Keywords"/>
                <w:tag w:val=""/>
                <w:id w:val="90439552"/>
                <w:placeholder>
                  <w:docPart w:val="1A4BBDE62CA2439586CBA1CC387AD348"/>
                </w:placeholder>
                <w:dataBinding w:prefixMappings="xmlns:ns0='http://purl.org/dc/elements/1.1/' xmlns:ns1='http://schemas.openxmlformats.org/package/2006/metadata/core-properties' " w:xpath="/ns1:coreProperties[1]/ns1:keywords[1]" w:storeItemID="{6C3C8BC8-F283-45AE-878A-BAB7291924A1}"/>
                <w:text/>
              </w:sdtPr>
              <w:sdtEndPr/>
              <w:sdtContent>
                <w:r>
                  <w:t>Sinhala</w:t>
                </w:r>
              </w:sdtContent>
            </w:sdt>
            <w:r w:rsidRPr="00DA3056">
              <w:t xml:space="preserve">-speaking countries or communities. Discuss the similarities and differences between Australia and a </w:t>
            </w:r>
            <w:sdt>
              <w:sdtPr>
                <w:alias w:val="Keywords"/>
                <w:tag w:val=""/>
                <w:id w:val="223721888"/>
                <w:placeholder>
                  <w:docPart w:val="11206682AA8C4439AF88089E53088164"/>
                </w:placeholder>
                <w:dataBinding w:prefixMappings="xmlns:ns0='http://purl.org/dc/elements/1.1/' xmlns:ns1='http://schemas.openxmlformats.org/package/2006/metadata/core-properties' " w:xpath="/ns1:coreProperties[1]/ns1:keywords[1]" w:storeItemID="{6C3C8BC8-F283-45AE-878A-BAB7291924A1}"/>
                <w:text/>
              </w:sdtPr>
              <w:sdtEndPr/>
              <w:sdtContent>
                <w:r>
                  <w:t>Sinhala</w:t>
                </w:r>
              </w:sdtContent>
            </w:sdt>
            <w:r w:rsidRPr="00DA3056">
              <w:t xml:space="preserve">-speaking country or community, then create a graph (e.g. bar graph, line graph) in </w:t>
            </w:r>
            <w:sdt>
              <w:sdtPr>
                <w:alias w:val="Keywords"/>
                <w:tag w:val=""/>
                <w:id w:val="-450934664"/>
                <w:placeholder>
                  <w:docPart w:val="212D58F72BB746C098A20B6A7AC41920"/>
                </w:placeholder>
                <w:dataBinding w:prefixMappings="xmlns:ns0='http://purl.org/dc/elements/1.1/' xmlns:ns1='http://schemas.openxmlformats.org/package/2006/metadata/core-properties' " w:xpath="/ns1:coreProperties[1]/ns1:keywords[1]" w:storeItemID="{6C3C8BC8-F283-45AE-878A-BAB7291924A1}"/>
                <w:text/>
              </w:sdtPr>
              <w:sdtEndPr/>
              <w:sdtContent>
                <w:r>
                  <w:t>Sinhala</w:t>
                </w:r>
              </w:sdtContent>
            </w:sdt>
            <w:r w:rsidRPr="00DA3056">
              <w:t xml:space="preserve"> that compares your findings. Summarise the data in a short paragraph in </w:t>
            </w:r>
            <w:sdt>
              <w:sdtPr>
                <w:alias w:val="Keywords"/>
                <w:tag w:val=""/>
                <w:id w:val="-2097245150"/>
                <w:placeholder>
                  <w:docPart w:val="0359A37B054B4A459EDA6240D3461A74"/>
                </w:placeholder>
                <w:dataBinding w:prefixMappings="xmlns:ns0='http://purl.org/dc/elements/1.1/' xmlns:ns1='http://schemas.openxmlformats.org/package/2006/metadata/core-properties' " w:xpath="/ns1:coreProperties[1]/ns1:keywords[1]" w:storeItemID="{6C3C8BC8-F283-45AE-878A-BAB7291924A1}"/>
                <w:text/>
              </w:sdtPr>
              <w:sdtEndPr/>
              <w:sdtContent>
                <w:r>
                  <w:t>Sinhala</w:t>
                </w:r>
              </w:sdtContent>
            </w:sdt>
            <w:r w:rsidRPr="00DA3056">
              <w:t>.</w:t>
            </w:r>
          </w:p>
          <w:p w14:paraId="7D9321B8" w14:textId="77777777" w:rsidR="00646452" w:rsidRPr="00D159A5" w:rsidRDefault="00646452" w:rsidP="00357702">
            <w:pPr>
              <w:pStyle w:val="VCAAbulletlevel2"/>
              <w:numPr>
                <w:ilvl w:val="0"/>
                <w:numId w:val="0"/>
              </w:numPr>
            </w:pPr>
          </w:p>
        </w:tc>
      </w:tr>
      <w:tr w:rsidR="00646452" w:rsidRPr="00DA3056" w14:paraId="005F339C" w14:textId="77777777" w:rsidTr="00357702">
        <w:trPr>
          <w:cantSplit/>
        </w:trPr>
        <w:tc>
          <w:tcPr>
            <w:tcW w:w="8783" w:type="dxa"/>
          </w:tcPr>
          <w:p w14:paraId="562C6658" w14:textId="1C857173" w:rsidR="00646452" w:rsidRPr="00D159A5" w:rsidRDefault="00646452" w:rsidP="00357702">
            <w:pPr>
              <w:pStyle w:val="VCAAbulletlevel2"/>
            </w:pPr>
            <w:r w:rsidRPr="00DA3056">
              <w:lastRenderedPageBreak/>
              <w:t xml:space="preserve">View images of uncommon or disappearing careers within Australia and a </w:t>
            </w:r>
            <w:sdt>
              <w:sdtPr>
                <w:alias w:val="Keywords"/>
                <w:tag w:val=""/>
                <w:id w:val="235135299"/>
                <w:placeholder>
                  <w:docPart w:val="D4C492B1564C471D912BB175252AB948"/>
                </w:placeholder>
                <w:dataBinding w:prefixMappings="xmlns:ns0='http://purl.org/dc/elements/1.1/' xmlns:ns1='http://schemas.openxmlformats.org/package/2006/metadata/core-properties' " w:xpath="/ns1:coreProperties[1]/ns1:keywords[1]" w:storeItemID="{6C3C8BC8-F283-45AE-878A-BAB7291924A1}"/>
                <w:text/>
              </w:sdtPr>
              <w:sdtEndPr/>
              <w:sdtContent>
                <w:r>
                  <w:t>Sinhala</w:t>
                </w:r>
              </w:sdtContent>
            </w:sdt>
            <w:r w:rsidRPr="00DA3056">
              <w:t xml:space="preserve">-speaking country or community, then complete a ‘Word, phrase, sentence’ thinking activity. Identify the career using information from the image and describe, in </w:t>
            </w:r>
            <w:sdt>
              <w:sdtPr>
                <w:alias w:val="Keywords"/>
                <w:tag w:val=""/>
                <w:id w:val="648789825"/>
                <w:placeholder>
                  <w:docPart w:val="4852AE18A22E47639D1E6A6F865A8E29"/>
                </w:placeholder>
                <w:dataBinding w:prefixMappings="xmlns:ns0='http://purl.org/dc/elements/1.1/' xmlns:ns1='http://schemas.openxmlformats.org/package/2006/metadata/core-properties' " w:xpath="/ns1:coreProperties[1]/ns1:keywords[1]" w:storeItemID="{6C3C8BC8-F283-45AE-878A-BAB7291924A1}"/>
                <w:text/>
              </w:sdtPr>
              <w:sdtEndPr/>
              <w:sdtContent>
                <w:r>
                  <w:t>Sinhala</w:t>
                </w:r>
              </w:sdtContent>
            </w:sdt>
            <w:r w:rsidRPr="00DA3056">
              <w:t>, why you think the career is uncommon or disappearing. Share your interpretation of the image with your classmates and discuss the visual clues and reasons for the different interpretations. Add any new vocabulary or phrases to your glossary.</w:t>
            </w:r>
          </w:p>
        </w:tc>
      </w:tr>
      <w:tr w:rsidR="00646452" w:rsidRPr="00DA3056" w14:paraId="738E86D6" w14:textId="77777777" w:rsidTr="00357702">
        <w:trPr>
          <w:cantSplit/>
        </w:trPr>
        <w:tc>
          <w:tcPr>
            <w:tcW w:w="8783" w:type="dxa"/>
          </w:tcPr>
          <w:p w14:paraId="5F4BA1E4" w14:textId="62BFEE7B" w:rsidR="00646452" w:rsidRPr="00D159A5" w:rsidRDefault="00646452" w:rsidP="00357702">
            <w:pPr>
              <w:pStyle w:val="VCAAbulletlevel2"/>
            </w:pPr>
            <w:r w:rsidRPr="00DA3056">
              <w:t xml:space="preserve">Research a career that is evolving or emerging within Australia and collate a series of images that are related to different aspects of the career. Annotate or write captions for the images in </w:t>
            </w:r>
            <w:sdt>
              <w:sdtPr>
                <w:alias w:val="Keywords"/>
                <w:tag w:val=""/>
                <w:id w:val="-1355108759"/>
                <w:placeholder>
                  <w:docPart w:val="C39D6050F87547EFACA594E41B85DC9A"/>
                </w:placeholder>
                <w:dataBinding w:prefixMappings="xmlns:ns0='http://purl.org/dc/elements/1.1/' xmlns:ns1='http://schemas.openxmlformats.org/package/2006/metadata/core-properties' " w:xpath="/ns1:coreProperties[1]/ns1:keywords[1]" w:storeItemID="{6C3C8BC8-F283-45AE-878A-BAB7291924A1}"/>
                <w:text/>
              </w:sdtPr>
              <w:sdtEndPr/>
              <w:sdtContent>
                <w:r>
                  <w:t>Sinhala</w:t>
                </w:r>
              </w:sdtContent>
            </w:sdt>
            <w:r w:rsidRPr="00DA3056">
              <w:t xml:space="preserve"> then present them in a visual display with a supporting glossary. Share your visual display and glossary with your peers and explain your observations.</w:t>
            </w:r>
          </w:p>
        </w:tc>
      </w:tr>
      <w:tr w:rsidR="00646452" w:rsidRPr="00DA3056" w14:paraId="172B0CD7" w14:textId="77777777" w:rsidTr="00357702">
        <w:trPr>
          <w:cantSplit/>
        </w:trPr>
        <w:tc>
          <w:tcPr>
            <w:tcW w:w="8783" w:type="dxa"/>
          </w:tcPr>
          <w:p w14:paraId="3DD7B442" w14:textId="782C67B5" w:rsidR="00646452" w:rsidRPr="00D159A5" w:rsidRDefault="00646452" w:rsidP="00357702">
            <w:pPr>
              <w:pStyle w:val="VCAAbulletlevel2"/>
            </w:pPr>
            <w:r w:rsidRPr="00DA3056">
              <w:t xml:space="preserve">Participate in a dictation race using vocabulary and sentences from the topic, or sequencing phrases. Work in pairs with one student ‘running’ to each word, sentence or sequencing phrase, memorising it and returning to their partner, who writes the information they hear in </w:t>
            </w:r>
            <w:sdt>
              <w:sdtPr>
                <w:alias w:val="Keywords"/>
                <w:tag w:val=""/>
                <w:id w:val="-2003494703"/>
                <w:placeholder>
                  <w:docPart w:val="6A067EAE331B47A0BC68499620247CF5"/>
                </w:placeholder>
                <w:dataBinding w:prefixMappings="xmlns:ns0='http://purl.org/dc/elements/1.1/' xmlns:ns1='http://schemas.openxmlformats.org/package/2006/metadata/core-properties' " w:xpath="/ns1:coreProperties[1]/ns1:keywords[1]" w:storeItemID="{6C3C8BC8-F283-45AE-878A-BAB7291924A1}"/>
                <w:text/>
              </w:sdtPr>
              <w:sdtEndPr/>
              <w:sdtContent>
                <w:r>
                  <w:t>Sinhala</w:t>
                </w:r>
              </w:sdtContent>
            </w:sdt>
            <w:r w:rsidRPr="00DA3056">
              <w:t xml:space="preserve"> on a worksheet. Check your work for accuracy.</w:t>
            </w:r>
          </w:p>
        </w:tc>
      </w:tr>
      <w:tr w:rsidR="00646452" w:rsidRPr="00DA3056" w14:paraId="11949597" w14:textId="77777777" w:rsidTr="00357702">
        <w:trPr>
          <w:cantSplit/>
        </w:trPr>
        <w:tc>
          <w:tcPr>
            <w:tcW w:w="8783" w:type="dxa"/>
          </w:tcPr>
          <w:p w14:paraId="699844CF" w14:textId="77777777" w:rsidR="00646452" w:rsidRPr="00D159A5" w:rsidRDefault="00646452" w:rsidP="00357702">
            <w:pPr>
              <w:pStyle w:val="VCAAbulletlevel2"/>
            </w:pPr>
            <w:r w:rsidRPr="00DA3056">
              <w:t>Create a table that lists features of different written text types, possible target audiences for each text type, and appropriate language features and conventions. Collate your answers in a table with the class, and then create a mix-and-match activity, matching the text types to appropriate target audiences, and language features and conventions.</w:t>
            </w:r>
          </w:p>
        </w:tc>
      </w:tr>
      <w:tr w:rsidR="00646452" w:rsidRPr="00DA3056" w14:paraId="5FDA7202" w14:textId="77777777" w:rsidTr="00357702">
        <w:trPr>
          <w:cantSplit/>
        </w:trPr>
        <w:tc>
          <w:tcPr>
            <w:tcW w:w="8783" w:type="dxa"/>
          </w:tcPr>
          <w:p w14:paraId="0C3B73E9" w14:textId="4AE071FF" w:rsidR="00646452" w:rsidRPr="00D159A5" w:rsidRDefault="00646452" w:rsidP="00357702">
            <w:pPr>
              <w:pStyle w:val="VCAAbulletlevel2"/>
            </w:pPr>
            <w:r w:rsidRPr="00DA3056">
              <w:t xml:space="preserve">Read a news article, report or blog post on an issue related to employment in Australia, highlighting the key phrases and vocabulary. Discuss how different language features convey information to the intended target audience. Create a list of formulaic phrases, grammar, and specific vocabulary in </w:t>
            </w:r>
            <w:sdt>
              <w:sdtPr>
                <w:alias w:val="Keywords"/>
                <w:tag w:val=""/>
                <w:id w:val="2143311015"/>
                <w:placeholder>
                  <w:docPart w:val="06326BF832CC4A69AC3D9CED8DE41BD7"/>
                </w:placeholder>
                <w:dataBinding w:prefixMappings="xmlns:ns0='http://purl.org/dc/elements/1.1/' xmlns:ns1='http://schemas.openxmlformats.org/package/2006/metadata/core-properties' " w:xpath="/ns1:coreProperties[1]/ns1:keywords[1]" w:storeItemID="{6C3C8BC8-F283-45AE-878A-BAB7291924A1}"/>
                <w:text/>
              </w:sdtPr>
              <w:sdtEndPr/>
              <w:sdtContent>
                <w:r>
                  <w:t>Sinhala</w:t>
                </w:r>
              </w:sdtContent>
            </w:sdt>
            <w:r w:rsidRPr="00DA3056">
              <w:t xml:space="preserve"> that relate to the issue. Share your findings with classmates and add new terms to your list as you collaborate.</w:t>
            </w:r>
          </w:p>
        </w:tc>
      </w:tr>
      <w:tr w:rsidR="00646452" w:rsidRPr="00DA3056" w14:paraId="7965FA68" w14:textId="77777777" w:rsidTr="00357702">
        <w:trPr>
          <w:cantSplit/>
        </w:trPr>
        <w:tc>
          <w:tcPr>
            <w:tcW w:w="8783" w:type="dxa"/>
          </w:tcPr>
          <w:p w14:paraId="5A5491B0" w14:textId="7A8CDF01" w:rsidR="00646452" w:rsidRPr="00D159A5" w:rsidRDefault="00646452" w:rsidP="00357702">
            <w:pPr>
              <w:pStyle w:val="VCAAbulletlevel2"/>
            </w:pPr>
            <w:r w:rsidRPr="00DA3056">
              <w:t xml:space="preserve">View or listen to a reflective video-diary, </w:t>
            </w:r>
            <w:proofErr w:type="gramStart"/>
            <w:r w:rsidRPr="00DA3056">
              <w:t>vlog</w:t>
            </w:r>
            <w:proofErr w:type="gramEnd"/>
            <w:r w:rsidRPr="00DA3056">
              <w:t xml:space="preserve"> or podcast from a </w:t>
            </w:r>
            <w:sdt>
              <w:sdtPr>
                <w:alias w:val="Keywords"/>
                <w:tag w:val=""/>
                <w:id w:val="-1550994520"/>
                <w:placeholder>
                  <w:docPart w:val="D7D3CEE81EFC4675973C944FC29E3342"/>
                </w:placeholder>
                <w:dataBinding w:prefixMappings="xmlns:ns0='http://purl.org/dc/elements/1.1/' xmlns:ns1='http://schemas.openxmlformats.org/package/2006/metadata/core-properties' " w:xpath="/ns1:coreProperties[1]/ns1:keywords[1]" w:storeItemID="{6C3C8BC8-F283-45AE-878A-BAB7291924A1}"/>
                <w:text/>
              </w:sdtPr>
              <w:sdtEndPr/>
              <w:sdtContent>
                <w:r>
                  <w:t>Sinhala</w:t>
                </w:r>
              </w:sdtContent>
            </w:sdt>
            <w:r w:rsidRPr="00DA3056">
              <w:t xml:space="preserve">-speaking person working in Australia about how their work has changed over time. Use the </w:t>
            </w:r>
            <w:hyperlink r:id="rId49" w:history="1">
              <w:r w:rsidRPr="00FD7181">
                <w:rPr>
                  <w:rStyle w:val="Hyperlink"/>
                </w:rPr>
                <w:t>Cornell Note-Taking sheet</w:t>
              </w:r>
            </w:hyperlink>
            <w:r w:rsidRPr="00DA3056">
              <w:t xml:space="preserve"> to write down key vocabulary, phrases, questions, perspectives and information from the text. In small groups, discuss the different perspectives presented in the text about working in Australia, referring to your notes.</w:t>
            </w:r>
          </w:p>
        </w:tc>
      </w:tr>
      <w:tr w:rsidR="00646452" w:rsidRPr="00DA3056" w14:paraId="4FC10979" w14:textId="77777777" w:rsidTr="00357702">
        <w:trPr>
          <w:cantSplit/>
        </w:trPr>
        <w:tc>
          <w:tcPr>
            <w:tcW w:w="8783" w:type="dxa"/>
          </w:tcPr>
          <w:p w14:paraId="58445015" w14:textId="06A9B565" w:rsidR="00646452" w:rsidRPr="00D159A5" w:rsidRDefault="00646452" w:rsidP="00357702">
            <w:pPr>
              <w:pStyle w:val="VCAAbulletlevel2"/>
            </w:pPr>
            <w:r w:rsidRPr="00DA3056">
              <w:t xml:space="preserve">Research a well-known Australian company or brand. Use the information you have found to create a written introductory statement for the company or brand in </w:t>
            </w:r>
            <w:sdt>
              <w:sdtPr>
                <w:alias w:val="Keywords"/>
                <w:tag w:val=""/>
                <w:id w:val="-879468524"/>
                <w:placeholder>
                  <w:docPart w:val="62DD947B056B436C849CD64B5C6D7DA8"/>
                </w:placeholder>
                <w:dataBinding w:prefixMappings="xmlns:ns0='http://purl.org/dc/elements/1.1/' xmlns:ns1='http://schemas.openxmlformats.org/package/2006/metadata/core-properties' " w:xpath="/ns1:coreProperties[1]/ns1:keywords[1]" w:storeItemID="{6C3C8BC8-F283-45AE-878A-BAB7291924A1}"/>
                <w:text/>
              </w:sdtPr>
              <w:sdtEndPr/>
              <w:sdtContent>
                <w:r>
                  <w:t>Sinhala</w:t>
                </w:r>
              </w:sdtContent>
            </w:sdt>
            <w:r w:rsidRPr="00DA3056">
              <w:t>. Include what the company does and its overall goals, paying attention to your intended target audience and purpose.</w:t>
            </w:r>
          </w:p>
        </w:tc>
      </w:tr>
      <w:tr w:rsidR="00646452" w:rsidRPr="00DA3056" w14:paraId="695C32D6" w14:textId="77777777" w:rsidTr="00357702">
        <w:trPr>
          <w:cantSplit/>
        </w:trPr>
        <w:tc>
          <w:tcPr>
            <w:tcW w:w="8783" w:type="dxa"/>
          </w:tcPr>
          <w:p w14:paraId="3B954A9D" w14:textId="16C3DBB2" w:rsidR="00646452" w:rsidRPr="00D159A5" w:rsidRDefault="00646452" w:rsidP="00357702">
            <w:pPr>
              <w:pStyle w:val="VCAAbulletlevel2"/>
            </w:pPr>
            <w:r w:rsidRPr="00DA3056">
              <w:t xml:space="preserve">Plan, </w:t>
            </w:r>
            <w:proofErr w:type="gramStart"/>
            <w:r w:rsidRPr="00DA3056">
              <w:t>draft</w:t>
            </w:r>
            <w:proofErr w:type="gramEnd"/>
            <w:r w:rsidRPr="00DA3056">
              <w:t xml:space="preserve"> and write a short speech about a well-known Australian company or brand for a jobs fair in a </w:t>
            </w:r>
            <w:sdt>
              <w:sdtPr>
                <w:alias w:val="Keywords"/>
                <w:tag w:val=""/>
                <w:id w:val="1861782573"/>
                <w:placeholder>
                  <w:docPart w:val="6E72570CEDAD4945BD78D7D499E4A4E9"/>
                </w:placeholder>
                <w:dataBinding w:prefixMappings="xmlns:ns0='http://purl.org/dc/elements/1.1/' xmlns:ns1='http://schemas.openxmlformats.org/package/2006/metadata/core-properties' " w:xpath="/ns1:coreProperties[1]/ns1:keywords[1]" w:storeItemID="{6C3C8BC8-F283-45AE-878A-BAB7291924A1}"/>
                <w:text/>
              </w:sdtPr>
              <w:sdtEndPr/>
              <w:sdtContent>
                <w:r>
                  <w:t>Sinhala</w:t>
                </w:r>
              </w:sdtContent>
            </w:sdt>
            <w:r w:rsidRPr="00DA3056">
              <w:t xml:space="preserve">-speaking country, indicating how the work has changed over time and persuading members of the community to work in the company. Ensure your language choices are appropriate for the context, </w:t>
            </w:r>
            <w:proofErr w:type="gramStart"/>
            <w:r w:rsidRPr="00DA3056">
              <w:t>purpose</w:t>
            </w:r>
            <w:proofErr w:type="gramEnd"/>
            <w:r w:rsidRPr="00DA3056">
              <w:t xml:space="preserve"> and target audience. Present your speech to the class and have them guess who the intended target audience is and vote on whether they would join the company based on your speech.</w:t>
            </w:r>
          </w:p>
        </w:tc>
      </w:tr>
      <w:tr w:rsidR="00646452" w:rsidRPr="00DA3056" w14:paraId="42E7EA26" w14:textId="77777777" w:rsidTr="00357702">
        <w:trPr>
          <w:cantSplit/>
        </w:trPr>
        <w:tc>
          <w:tcPr>
            <w:tcW w:w="8783" w:type="dxa"/>
            <w:shd w:val="clear" w:color="auto" w:fill="D9D9D9" w:themeFill="background1" w:themeFillShade="D9"/>
          </w:tcPr>
          <w:p w14:paraId="111738BA" w14:textId="7B17A902" w:rsidR="00646452" w:rsidRPr="00805F90" w:rsidRDefault="00646452" w:rsidP="00357702">
            <w:pPr>
              <w:pStyle w:val="VCAAbulletlevel2"/>
              <w:rPr>
                <w:b/>
                <w:bCs/>
              </w:rPr>
            </w:pPr>
            <w:r w:rsidRPr="00805F90">
              <w:rPr>
                <w:b/>
                <w:bCs/>
                <w:noProof/>
              </w:rPr>
              <w:lastRenderedPageBreak/>
              <w:drawing>
                <wp:anchor distT="0" distB="0" distL="114300" distR="114300" simplePos="0" relativeHeight="251688960" behindDoc="0" locked="0" layoutInCell="1" allowOverlap="1" wp14:anchorId="117791FB" wp14:editId="3328144A">
                  <wp:simplePos x="0" y="0"/>
                  <wp:positionH relativeFrom="column">
                    <wp:posOffset>4851400</wp:posOffset>
                  </wp:positionH>
                  <wp:positionV relativeFrom="paragraph">
                    <wp:posOffset>132080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012095004"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805F90">
              <w:rPr>
                <w:b/>
                <w:bCs/>
              </w:rPr>
              <w:t xml:space="preserve">Interview </w:t>
            </w:r>
            <w:sdt>
              <w:sdtPr>
                <w:rPr>
                  <w:b/>
                  <w:bCs/>
                </w:rPr>
                <w:alias w:val="Keywords"/>
                <w:tag w:val=""/>
                <w:id w:val="2019195668"/>
                <w:placeholder>
                  <w:docPart w:val="9EA20F8078024954AE83B0E300A9F95C"/>
                </w:placeholder>
                <w:dataBinding w:prefixMappings="xmlns:ns0='http://purl.org/dc/elements/1.1/' xmlns:ns1='http://schemas.openxmlformats.org/package/2006/metadata/core-properties' " w:xpath="/ns1:coreProperties[1]/ns1:keywords[1]" w:storeItemID="{6C3C8BC8-F283-45AE-878A-BAB7291924A1}"/>
                <w:text/>
              </w:sdtPr>
              <w:sdtEndPr/>
              <w:sdtContent>
                <w:r>
                  <w:rPr>
                    <w:b/>
                    <w:bCs/>
                  </w:rPr>
                  <w:t>Sinhala</w:t>
                </w:r>
              </w:sdtContent>
            </w:sdt>
            <w:r w:rsidRPr="00805F90">
              <w:rPr>
                <w:b/>
                <w:bCs/>
              </w:rPr>
              <w:t xml:space="preserve">-speaking individuals in Australia about the similarities and differences between careers in Australia and a </w:t>
            </w:r>
            <w:sdt>
              <w:sdtPr>
                <w:rPr>
                  <w:b/>
                  <w:bCs/>
                </w:rPr>
                <w:alias w:val="Keywords"/>
                <w:tag w:val=""/>
                <w:id w:val="-515925352"/>
                <w:placeholder>
                  <w:docPart w:val="3D93DD812735411B8DE518C9759F9657"/>
                </w:placeholder>
                <w:dataBinding w:prefixMappings="xmlns:ns0='http://purl.org/dc/elements/1.1/' xmlns:ns1='http://schemas.openxmlformats.org/package/2006/metadata/core-properties' " w:xpath="/ns1:coreProperties[1]/ns1:keywords[1]" w:storeItemID="{6C3C8BC8-F283-45AE-878A-BAB7291924A1}"/>
                <w:text/>
              </w:sdtPr>
              <w:sdtEndPr/>
              <w:sdtContent>
                <w:r>
                  <w:rPr>
                    <w:b/>
                    <w:bCs/>
                  </w:rPr>
                  <w:t>Sinhala</w:t>
                </w:r>
              </w:sdtContent>
            </w:sdt>
            <w:r w:rsidRPr="00805F90">
              <w:rPr>
                <w:b/>
                <w:bCs/>
              </w:rPr>
              <w:t xml:space="preserve">-speaking country or community, and how they have changed over time. </w:t>
            </w:r>
          </w:p>
        </w:tc>
      </w:tr>
    </w:tbl>
    <w:p w14:paraId="560E7E95" w14:textId="77777777" w:rsidR="00646452" w:rsidRDefault="00646452" w:rsidP="00646452">
      <w:pPr>
        <w:pStyle w:val="VCAAbulletlevel2"/>
        <w:numPr>
          <w:ilvl w:val="0"/>
          <w:numId w:val="0"/>
        </w:numPr>
        <w:tabs>
          <w:tab w:val="clear" w:pos="425"/>
        </w:tabs>
        <w:rPr>
          <w:shd w:val="clear" w:color="auto" w:fill="FFFFFF"/>
        </w:rPr>
      </w:pPr>
    </w:p>
    <w:tbl>
      <w:tblPr>
        <w:tblStyle w:val="TableGrid"/>
        <w:tblW w:w="0" w:type="auto"/>
        <w:tblInd w:w="-5" w:type="dxa"/>
        <w:tblLook w:val="04A0" w:firstRow="1" w:lastRow="0" w:firstColumn="1" w:lastColumn="0" w:noHBand="0" w:noVBand="1"/>
      </w:tblPr>
      <w:tblGrid>
        <w:gridCol w:w="8783"/>
      </w:tblGrid>
      <w:tr w:rsidR="00646452" w14:paraId="0B499CC8" w14:textId="77777777" w:rsidTr="00357702">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051AFE9D" w14:textId="77777777" w:rsidR="00646452" w:rsidRPr="00805F90" w:rsidRDefault="00646452" w:rsidP="00357702">
            <w:pPr>
              <w:pStyle w:val="Heading2"/>
              <w:rPr>
                <w:b/>
                <w:bCs/>
                <w:color w:val="004EA8"/>
              </w:rPr>
            </w:pPr>
            <w:bookmarkStart w:id="52" w:name="_Toc189124138"/>
            <w:bookmarkStart w:id="53" w:name="_Toc191460556"/>
            <w:r w:rsidRPr="00B13D9B">
              <w:rPr>
                <w:b/>
                <w:bCs/>
                <w:noProof/>
                <w:color w:val="004EA8"/>
              </w:rPr>
              <w:drawing>
                <wp:anchor distT="0" distB="0" distL="114300" distR="114300" simplePos="0" relativeHeight="251689984" behindDoc="0" locked="0" layoutInCell="1" allowOverlap="1" wp14:anchorId="239F2703" wp14:editId="2BA8668C">
                  <wp:simplePos x="0" y="0"/>
                  <wp:positionH relativeFrom="column">
                    <wp:posOffset>4671022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1196340520"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52"/>
            <w:bookmarkEnd w:id="53"/>
            <w:r w:rsidRPr="00B13D9B">
              <w:rPr>
                <w:b/>
                <w:bCs/>
                <w:color w:val="004EA8"/>
              </w:rPr>
              <w:t xml:space="preserve"> </w:t>
            </w:r>
          </w:p>
          <w:p w14:paraId="77A67066" w14:textId="3AEAB323" w:rsidR="00646452" w:rsidRDefault="00646452" w:rsidP="00357702">
            <w:pPr>
              <w:pStyle w:val="VCAAbulletlevel2"/>
              <w:numPr>
                <w:ilvl w:val="0"/>
                <w:numId w:val="0"/>
              </w:numPr>
              <w:rPr>
                <w:b/>
                <w:bCs/>
                <w:color w:val="004EA8"/>
                <w:sz w:val="32"/>
                <w:szCs w:val="32"/>
              </w:rPr>
            </w:pPr>
            <w:r w:rsidRPr="00FD7181">
              <w:rPr>
                <w:b/>
                <w:bCs/>
                <w:color w:val="004EA8"/>
                <w:sz w:val="32"/>
                <w:szCs w:val="32"/>
              </w:rPr>
              <w:t xml:space="preserve">Interview </w:t>
            </w:r>
            <w:sdt>
              <w:sdtPr>
                <w:rPr>
                  <w:b/>
                  <w:bCs/>
                  <w:color w:val="004EA8"/>
                  <w:sz w:val="32"/>
                  <w:szCs w:val="32"/>
                </w:rPr>
                <w:alias w:val="Keywords"/>
                <w:tag w:val=""/>
                <w:id w:val="-229001705"/>
                <w:placeholder>
                  <w:docPart w:val="4899A5469A374C2B99524076DD1D1A6B"/>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Sinhala</w:t>
                </w:r>
              </w:sdtContent>
            </w:sdt>
            <w:r>
              <w:rPr>
                <w:b/>
                <w:bCs/>
                <w:color w:val="004EA8"/>
                <w:sz w:val="32"/>
                <w:szCs w:val="32"/>
              </w:rPr>
              <w:t>-</w:t>
            </w:r>
            <w:r w:rsidRPr="00FD7181">
              <w:rPr>
                <w:b/>
                <w:bCs/>
                <w:color w:val="004EA8"/>
                <w:sz w:val="32"/>
                <w:szCs w:val="32"/>
              </w:rPr>
              <w:t xml:space="preserve">speaking individuals in Australia about careers in Australia and a </w:t>
            </w:r>
            <w:sdt>
              <w:sdtPr>
                <w:rPr>
                  <w:b/>
                  <w:bCs/>
                  <w:color w:val="004EA8"/>
                  <w:sz w:val="32"/>
                  <w:szCs w:val="32"/>
                </w:rPr>
                <w:alias w:val="Keywords"/>
                <w:tag w:val=""/>
                <w:id w:val="1416901071"/>
                <w:placeholder>
                  <w:docPart w:val="D00311E029AD4BFF8B2ABF77AAA96266"/>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Sinhala</w:t>
                </w:r>
              </w:sdtContent>
            </w:sdt>
            <w:r>
              <w:rPr>
                <w:b/>
                <w:bCs/>
                <w:color w:val="004EA8"/>
                <w:sz w:val="32"/>
                <w:szCs w:val="32"/>
              </w:rPr>
              <w:t>-</w:t>
            </w:r>
            <w:r w:rsidRPr="00FD7181">
              <w:rPr>
                <w:b/>
                <w:bCs/>
                <w:color w:val="004EA8"/>
                <w:sz w:val="32"/>
                <w:szCs w:val="32"/>
              </w:rPr>
              <w:t>speaking country or community.</w:t>
            </w:r>
          </w:p>
          <w:p w14:paraId="4732EF11" w14:textId="77777777" w:rsidR="00646452" w:rsidRDefault="00646452" w:rsidP="00357702">
            <w:pPr>
              <w:pStyle w:val="VCAAbulletlevel2"/>
              <w:numPr>
                <w:ilvl w:val="0"/>
                <w:numId w:val="0"/>
              </w:numPr>
              <w:rPr>
                <w:b/>
                <w:bCs/>
                <w:color w:val="004EA8"/>
                <w:sz w:val="32"/>
                <w:szCs w:val="32"/>
              </w:rPr>
            </w:pPr>
          </w:p>
          <w:p w14:paraId="080A3C51" w14:textId="003BE890" w:rsidR="00646452" w:rsidRDefault="00646452" w:rsidP="00357702">
            <w:pPr>
              <w:pStyle w:val="VCAAbulletlevel2"/>
            </w:pPr>
            <w:r>
              <w:t xml:space="preserve">Brainstorm the text type conventions and relevant vocabulary, phrases and grammatical structures required when conducting an interview with a person from a </w:t>
            </w:r>
            <w:sdt>
              <w:sdtPr>
                <w:alias w:val="Keywords"/>
                <w:tag w:val=""/>
                <w:id w:val="1495608313"/>
                <w:placeholder>
                  <w:docPart w:val="8F1CE575A5C24E5988C25BF526E48C99"/>
                </w:placeholder>
                <w:dataBinding w:prefixMappings="xmlns:ns0='http://purl.org/dc/elements/1.1/' xmlns:ns1='http://schemas.openxmlformats.org/package/2006/metadata/core-properties' " w:xpath="/ns1:coreProperties[1]/ns1:keywords[1]" w:storeItemID="{6C3C8BC8-F283-45AE-878A-BAB7291924A1}"/>
                <w:text/>
              </w:sdtPr>
              <w:sdtEndPr/>
              <w:sdtContent>
                <w:r>
                  <w:t>Sinhala</w:t>
                </w:r>
              </w:sdtContent>
            </w:sdt>
            <w:r>
              <w:t>-speaking community about their current career in Australia. As a class, use this information to create a formal e-mail template to reflect the text type conventions and sequence information.</w:t>
            </w:r>
            <w:r>
              <w:br/>
            </w:r>
          </w:p>
          <w:p w14:paraId="0BB89A70" w14:textId="488A3289" w:rsidR="00646452" w:rsidRDefault="00646452" w:rsidP="00357702">
            <w:pPr>
              <w:pStyle w:val="VCAAbulletlevel2"/>
            </w:pPr>
            <w:r>
              <w:t xml:space="preserve">Research the person’s current career (e.g. nurse, accountant, teacher, engineer) and create a glossary of relevant terms in </w:t>
            </w:r>
            <w:sdt>
              <w:sdtPr>
                <w:alias w:val="Keywords"/>
                <w:tag w:val=""/>
                <w:id w:val="-1922789311"/>
                <w:placeholder>
                  <w:docPart w:val="61AAE2B55F8E492CA14CF3DFDD41C467"/>
                </w:placeholder>
                <w:dataBinding w:prefixMappings="xmlns:ns0='http://purl.org/dc/elements/1.1/' xmlns:ns1='http://schemas.openxmlformats.org/package/2006/metadata/core-properties' " w:xpath="/ns1:coreProperties[1]/ns1:keywords[1]" w:storeItemID="{6C3C8BC8-F283-45AE-878A-BAB7291924A1}"/>
                <w:text/>
              </w:sdtPr>
              <w:sdtEndPr/>
              <w:sdtContent>
                <w:r>
                  <w:t>Sinhala</w:t>
                </w:r>
              </w:sdtContent>
            </w:sdt>
            <w:r>
              <w:t xml:space="preserve"> that will assist you to understand their responses during the interview.</w:t>
            </w:r>
            <w:r>
              <w:br/>
            </w:r>
          </w:p>
          <w:p w14:paraId="44097834" w14:textId="77777777" w:rsidR="00646452" w:rsidRDefault="00646452" w:rsidP="00357702">
            <w:pPr>
              <w:pStyle w:val="VCAAbulletlevel2"/>
            </w:pPr>
            <w:r>
              <w:t>Listen to a short video, podcast or audio that focuses on interviewing skills (e.g. pronunciation, eye contact, sequencing of information, active listening) and use a ‘Looks like, sounds like, feels like’ Y-chart to analyse effective interviewing skills, including types of questions appropriate for the purpose, follow up questioning techniques and non-verbal interaction.</w:t>
            </w:r>
          </w:p>
          <w:p w14:paraId="3A55419A" w14:textId="77777777" w:rsidR="00646452" w:rsidRDefault="00646452" w:rsidP="00357702">
            <w:pPr>
              <w:pStyle w:val="VCAAbulletlevel2"/>
              <w:numPr>
                <w:ilvl w:val="0"/>
                <w:numId w:val="0"/>
              </w:numPr>
            </w:pPr>
            <w:r>
              <w:t xml:space="preserve"> </w:t>
            </w:r>
          </w:p>
          <w:p w14:paraId="73C27B32" w14:textId="5EB308FC" w:rsidR="00646452" w:rsidRDefault="00646452" w:rsidP="00357702">
            <w:pPr>
              <w:pStyle w:val="VCAAbulletlevel2"/>
            </w:pPr>
            <w:r>
              <w:t xml:space="preserve">As a class, brainstorm different question words and question stems that could be used in the interview. Create a series of questions for the interview focusing on the positives and challenges in their career, how their career has changed over time, their experiences working in the Australian workforce, and how this would be </w:t>
            </w:r>
            <w:proofErr w:type="gramStart"/>
            <w:r>
              <w:t>similar to</w:t>
            </w:r>
            <w:proofErr w:type="gramEnd"/>
            <w:r>
              <w:t xml:space="preserve"> or different from working in a </w:t>
            </w:r>
            <w:sdt>
              <w:sdtPr>
                <w:alias w:val="Keywords"/>
                <w:tag w:val=""/>
                <w:id w:val="730432988"/>
                <w:placeholder>
                  <w:docPart w:val="5860047413DF42419111150D3AB1E1F0"/>
                </w:placeholder>
                <w:dataBinding w:prefixMappings="xmlns:ns0='http://purl.org/dc/elements/1.1/' xmlns:ns1='http://schemas.openxmlformats.org/package/2006/metadata/core-properties' " w:xpath="/ns1:coreProperties[1]/ns1:keywords[1]" w:storeItemID="{6C3C8BC8-F283-45AE-878A-BAB7291924A1}"/>
                <w:text/>
              </w:sdtPr>
              <w:sdtEndPr/>
              <w:sdtContent>
                <w:r>
                  <w:t>Sinhala</w:t>
                </w:r>
              </w:sdtContent>
            </w:sdt>
            <w:r>
              <w:t>-speaking country, if applicable.</w:t>
            </w:r>
            <w:r>
              <w:br/>
            </w:r>
          </w:p>
          <w:p w14:paraId="06FD2D98" w14:textId="3D351EB0" w:rsidR="00646452" w:rsidRDefault="00646452" w:rsidP="00357702">
            <w:pPr>
              <w:pStyle w:val="VCAAbulletlevel2"/>
            </w:pPr>
            <w:r>
              <w:t xml:space="preserve">Conduct the interview with your interviewee and take notes in </w:t>
            </w:r>
            <w:sdt>
              <w:sdtPr>
                <w:alias w:val="Keywords"/>
                <w:tag w:val=""/>
                <w:id w:val="90057106"/>
                <w:placeholder>
                  <w:docPart w:val="C10CF3836C7D4996AC1E389059C40841"/>
                </w:placeholder>
                <w:dataBinding w:prefixMappings="xmlns:ns0='http://purl.org/dc/elements/1.1/' xmlns:ns1='http://schemas.openxmlformats.org/package/2006/metadata/core-properties' " w:xpath="/ns1:coreProperties[1]/ns1:keywords[1]" w:storeItemID="{6C3C8BC8-F283-45AE-878A-BAB7291924A1}"/>
                <w:text/>
              </w:sdtPr>
              <w:sdtEndPr/>
              <w:sdtContent>
                <w:r>
                  <w:t>Sinhala</w:t>
                </w:r>
              </w:sdtContent>
            </w:sdt>
            <w:r>
              <w:t>. Ask follow-up questions and use non-verbal interactions to elicit additional responses and information as necessary.</w:t>
            </w:r>
            <w:r>
              <w:br/>
            </w:r>
          </w:p>
          <w:p w14:paraId="39CAE095" w14:textId="77777777" w:rsidR="00646452" w:rsidRDefault="00646452" w:rsidP="00357702">
            <w:pPr>
              <w:pStyle w:val="VCAAbulletlevel2"/>
            </w:pPr>
            <w:r>
              <w:t>Create presentation slides summarising your findings about your interviewee and their work in Australia. Choose visual texts (e.g. photographs, drawings, charts) which complement the information from your interview and enhance the audience’s understanding of and engagement with the person and topic.</w:t>
            </w:r>
            <w:r>
              <w:br/>
            </w:r>
          </w:p>
          <w:p w14:paraId="37168F18" w14:textId="79762943" w:rsidR="00646452" w:rsidRDefault="00646452" w:rsidP="00357702">
            <w:pPr>
              <w:pStyle w:val="VCAAbulletlevel2"/>
            </w:pPr>
            <w:r>
              <w:t xml:space="preserve">Draft a short speech to complement your presentation slides, making connections to your own understanding and experiences of work in Australia, </w:t>
            </w:r>
            <w:sdt>
              <w:sdtPr>
                <w:alias w:val="Keywords"/>
                <w:tag w:val=""/>
                <w:id w:val="-1970668732"/>
                <w:placeholder>
                  <w:docPart w:val="3413FD9D242948A49166D1F839E89E29"/>
                </w:placeholder>
                <w:dataBinding w:prefixMappings="xmlns:ns0='http://purl.org/dc/elements/1.1/' xmlns:ns1='http://schemas.openxmlformats.org/package/2006/metadata/core-properties' " w:xpath="/ns1:coreProperties[1]/ns1:keywords[1]" w:storeItemID="{6C3C8BC8-F283-45AE-878A-BAB7291924A1}"/>
                <w:text/>
              </w:sdtPr>
              <w:sdtEndPr/>
              <w:sdtContent>
                <w:r>
                  <w:t>Sinhala</w:t>
                </w:r>
              </w:sdtContent>
            </w:sdt>
            <w:r>
              <w:t>-speaking countries or communities, and/or your previous research.</w:t>
            </w:r>
            <w:r>
              <w:br/>
            </w:r>
          </w:p>
          <w:p w14:paraId="777C52D3" w14:textId="77777777" w:rsidR="00646452" w:rsidRDefault="00646452" w:rsidP="00357702">
            <w:pPr>
              <w:pStyle w:val="VCAAbulletlevel2"/>
            </w:pPr>
            <w:r>
              <w:lastRenderedPageBreak/>
              <w:t>Present your speech and presentation slides in small groups and participate in a peer feedback session, providing constructive feedback on each presentation’s effectiveness in conveying information and engaging with the audience.</w:t>
            </w:r>
            <w:r>
              <w:br/>
            </w:r>
          </w:p>
          <w:p w14:paraId="778250F3" w14:textId="77777777" w:rsidR="00646452" w:rsidRDefault="00646452" w:rsidP="00357702">
            <w:pPr>
              <w:pStyle w:val="VCAAbulletlevel2"/>
            </w:pPr>
            <w:r>
              <w:t>Review the feedback provided by your group and reflect on the writing and editing process. Consider what your strengths were, and what changes you would make to improve your presentations in future.</w:t>
            </w:r>
            <w:r>
              <w:br/>
            </w:r>
          </w:p>
          <w:p w14:paraId="5D68747C" w14:textId="77777777" w:rsidR="00646452" w:rsidRPr="0066155E" w:rsidRDefault="00646452" w:rsidP="00357702">
            <w:pPr>
              <w:pStyle w:val="VCAAbulletlevel2"/>
            </w:pPr>
            <w:r>
              <w:t xml:space="preserve">As a class, discuss observations, </w:t>
            </w:r>
            <w:proofErr w:type="gramStart"/>
            <w:r>
              <w:t>anecdotes</w:t>
            </w:r>
            <w:proofErr w:type="gramEnd"/>
            <w:r>
              <w:t xml:space="preserve"> and trends you observed as part of the presentation process about how occupations or jobs have disappeared, or evolved over time, and reflect on the new occupations you might see in the future.</w:t>
            </w:r>
          </w:p>
        </w:tc>
      </w:tr>
    </w:tbl>
    <w:p w14:paraId="22104F11" w14:textId="77777777" w:rsidR="00646452" w:rsidRDefault="00646452" w:rsidP="00646452">
      <w:pPr>
        <w:rPr>
          <w:lang w:val="en-AU"/>
        </w:rPr>
      </w:pPr>
    </w:p>
    <w:p w14:paraId="66B611AB" w14:textId="77777777" w:rsidR="00646452" w:rsidRDefault="00646452" w:rsidP="00646452">
      <w:pPr>
        <w:rPr>
          <w:lang w:val="en-AU"/>
        </w:rPr>
      </w:pPr>
    </w:p>
    <w:p w14:paraId="71D0CCCC" w14:textId="77777777" w:rsidR="00646452" w:rsidRDefault="00646452" w:rsidP="00646452">
      <w:pPr>
        <w:rPr>
          <w:lang w:val="en-AU"/>
        </w:rPr>
      </w:pPr>
    </w:p>
    <w:p w14:paraId="724D9BBA" w14:textId="77777777" w:rsidR="00646452" w:rsidRDefault="00646452" w:rsidP="00646452">
      <w:pPr>
        <w:pStyle w:val="Heading3"/>
        <w:sectPr w:rsidR="00646452" w:rsidSect="00A7415D">
          <w:pgSz w:w="11907" w:h="16840" w:code="9"/>
          <w:pgMar w:top="1430" w:right="1134" w:bottom="993" w:left="1985" w:header="392" w:footer="273" w:gutter="0"/>
          <w:cols w:space="708"/>
          <w:docGrid w:linePitch="360"/>
        </w:sectPr>
      </w:pPr>
    </w:p>
    <w:p w14:paraId="265C24E2" w14:textId="77777777" w:rsidR="00646452" w:rsidRDefault="00646452" w:rsidP="00646452">
      <w:pPr>
        <w:pStyle w:val="Heading3"/>
      </w:pPr>
      <w:bookmarkStart w:id="54" w:name="_Toc191460557"/>
      <w:r>
        <w:lastRenderedPageBreak/>
        <w:t>Unit 4</w:t>
      </w:r>
      <w:bookmarkEnd w:id="54"/>
    </w:p>
    <w:p w14:paraId="37FFC4C0" w14:textId="77777777" w:rsidR="00646452" w:rsidRDefault="00646452" w:rsidP="00646452">
      <w:pPr>
        <w:pStyle w:val="Heading4"/>
      </w:pPr>
      <w:r w:rsidRPr="00B13D9B">
        <w:t xml:space="preserve">Unit </w:t>
      </w:r>
      <w:r>
        <w:t xml:space="preserve">4 </w:t>
      </w:r>
      <w:r w:rsidRPr="00B13D9B">
        <w:t xml:space="preserve">- Area of Study </w:t>
      </w:r>
      <w:r>
        <w:t xml:space="preserve">1 </w:t>
      </w:r>
    </w:p>
    <w:tbl>
      <w:tblPr>
        <w:tblStyle w:val="TableGrid"/>
        <w:tblW w:w="8789" w:type="dxa"/>
        <w:tblInd w:w="-5" w:type="dxa"/>
        <w:tblLook w:val="04A0" w:firstRow="1" w:lastRow="0" w:firstColumn="1" w:lastColumn="0" w:noHBand="0" w:noVBand="1"/>
      </w:tblPr>
      <w:tblGrid>
        <w:gridCol w:w="2197"/>
        <w:gridCol w:w="2197"/>
        <w:gridCol w:w="2197"/>
        <w:gridCol w:w="2198"/>
      </w:tblGrid>
      <w:tr w:rsidR="00646452" w:rsidRPr="007B23FE" w14:paraId="3765A82D" w14:textId="77777777" w:rsidTr="00357702">
        <w:trPr>
          <w:trHeight w:val="274"/>
        </w:trPr>
        <w:tc>
          <w:tcPr>
            <w:tcW w:w="2197" w:type="dxa"/>
            <w:shd w:val="clear" w:color="auto" w:fill="0F7EB4"/>
          </w:tcPr>
          <w:p w14:paraId="6A2BBAA3" w14:textId="77777777" w:rsidR="00646452" w:rsidRPr="007B23FE" w:rsidRDefault="00646452" w:rsidP="0035770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197" w:type="dxa"/>
            <w:shd w:val="clear" w:color="auto" w:fill="0F7EB4"/>
          </w:tcPr>
          <w:p w14:paraId="2AA3E498" w14:textId="77777777" w:rsidR="00646452" w:rsidRPr="007B23FE" w:rsidRDefault="00646452" w:rsidP="0035770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197" w:type="dxa"/>
            <w:shd w:val="clear" w:color="auto" w:fill="0F7EB4"/>
          </w:tcPr>
          <w:p w14:paraId="6C856BD7" w14:textId="77777777" w:rsidR="00646452" w:rsidRPr="007B23FE" w:rsidRDefault="00646452" w:rsidP="0035770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198" w:type="dxa"/>
            <w:shd w:val="clear" w:color="auto" w:fill="0F7EB4"/>
          </w:tcPr>
          <w:p w14:paraId="55870207" w14:textId="77777777" w:rsidR="00646452" w:rsidRPr="007B23FE" w:rsidRDefault="00646452" w:rsidP="0035770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646452" w:rsidRPr="007B23FE" w14:paraId="16609614" w14:textId="77777777" w:rsidTr="00357702">
        <w:trPr>
          <w:trHeight w:val="961"/>
        </w:trPr>
        <w:tc>
          <w:tcPr>
            <w:tcW w:w="2197" w:type="dxa"/>
            <w:vAlign w:val="center"/>
          </w:tcPr>
          <w:p w14:paraId="51F193D3" w14:textId="77777777" w:rsidR="00646452" w:rsidRPr="007B23FE" w:rsidRDefault="00646452" w:rsidP="00357702">
            <w:pPr>
              <w:pStyle w:val="VCAAbody"/>
              <w:jc w:val="center"/>
            </w:pPr>
            <w:r w:rsidRPr="0009743F">
              <w:t>Responsibility</w:t>
            </w:r>
          </w:p>
        </w:tc>
        <w:tc>
          <w:tcPr>
            <w:tcW w:w="2197" w:type="dxa"/>
            <w:vAlign w:val="center"/>
          </w:tcPr>
          <w:p w14:paraId="3BC0D873" w14:textId="77777777" w:rsidR="00646452" w:rsidRPr="007B23FE" w:rsidRDefault="00646452" w:rsidP="00357702">
            <w:pPr>
              <w:pStyle w:val="VCAAbody"/>
              <w:jc w:val="center"/>
            </w:pPr>
            <w:r w:rsidRPr="0009743F">
              <w:t>Global</w:t>
            </w:r>
          </w:p>
        </w:tc>
        <w:tc>
          <w:tcPr>
            <w:tcW w:w="2197" w:type="dxa"/>
            <w:vAlign w:val="center"/>
          </w:tcPr>
          <w:p w14:paraId="703C8299" w14:textId="77777777" w:rsidR="00646452" w:rsidRPr="007B23FE" w:rsidRDefault="00646452" w:rsidP="00357702">
            <w:pPr>
              <w:pStyle w:val="VCAAbody"/>
              <w:jc w:val="center"/>
            </w:pPr>
            <w:r w:rsidRPr="0009743F">
              <w:t>Society</w:t>
            </w:r>
          </w:p>
        </w:tc>
        <w:tc>
          <w:tcPr>
            <w:tcW w:w="2198" w:type="dxa"/>
            <w:vAlign w:val="center"/>
          </w:tcPr>
          <w:p w14:paraId="5C6B2B14" w14:textId="77777777" w:rsidR="00646452" w:rsidRPr="007B23FE" w:rsidRDefault="00646452" w:rsidP="00357702">
            <w:pPr>
              <w:pStyle w:val="VCAAbody"/>
              <w:jc w:val="center"/>
            </w:pPr>
            <w:r w:rsidRPr="0009743F">
              <w:t>Staying connected locally and globally</w:t>
            </w:r>
          </w:p>
        </w:tc>
      </w:tr>
    </w:tbl>
    <w:p w14:paraId="126A41C1" w14:textId="77777777" w:rsidR="00646452" w:rsidRPr="00B13D9B" w:rsidRDefault="00646452" w:rsidP="00646452">
      <w:pPr>
        <w:pStyle w:val="Heading2"/>
        <w:rPr>
          <w:sz w:val="28"/>
        </w:rPr>
      </w:pPr>
      <w:bookmarkStart w:id="55" w:name="_Toc191460558"/>
      <w:r w:rsidRPr="1AB6DD3E">
        <w:rPr>
          <w:sz w:val="28"/>
        </w:rPr>
        <w:t>Outcome 1</w:t>
      </w:r>
      <w:bookmarkEnd w:id="55"/>
    </w:p>
    <w:p w14:paraId="11693D57" w14:textId="3F37C621" w:rsidR="00646452" w:rsidRDefault="00646452" w:rsidP="00646452">
      <w:pPr>
        <w:pStyle w:val="VCAAbody"/>
        <w:rPr>
          <w:shd w:val="clear" w:color="auto" w:fill="FFFFFF"/>
        </w:rPr>
      </w:pPr>
      <w:r w:rsidRPr="000A7273">
        <w:rPr>
          <w:shd w:val="clear" w:color="auto" w:fill="FFFFFF"/>
        </w:rPr>
        <w:t xml:space="preserve">On completion of this unit the student should be able to present information in a spoken presentation and participate in a discussion about the content of the presentation in </w:t>
      </w:r>
      <w:sdt>
        <w:sdtPr>
          <w:rPr>
            <w:shd w:val="clear" w:color="auto" w:fill="FFFFFF"/>
          </w:rPr>
          <w:alias w:val="Keywords"/>
          <w:tag w:val=""/>
          <w:id w:val="-807478781"/>
          <w:placeholder>
            <w:docPart w:val="1D0B3E9FFCA945F58A94DBD37F4584F5"/>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Sinhala</w:t>
          </w:r>
        </w:sdtContent>
      </w:sdt>
      <w:r w:rsidRPr="000A7273">
        <w:rPr>
          <w:shd w:val="clear" w:color="auto" w:fill="FFFFFF"/>
        </w:rPr>
        <w:t>.</w:t>
      </w:r>
    </w:p>
    <w:p w14:paraId="0D62FD3D" w14:textId="77777777" w:rsidR="00646452" w:rsidRDefault="00646452" w:rsidP="00646452">
      <w:pPr>
        <w:pStyle w:val="Heading2"/>
        <w:tabs>
          <w:tab w:val="left" w:pos="3632"/>
        </w:tabs>
        <w:rPr>
          <w:sz w:val="24"/>
          <w:szCs w:val="24"/>
        </w:rPr>
      </w:pPr>
      <w:bookmarkStart w:id="56" w:name="_Toc191460559"/>
      <w:r w:rsidRPr="00753F1C">
        <w:rPr>
          <w:sz w:val="24"/>
          <w:szCs w:val="24"/>
        </w:rPr>
        <w:t>Examples of learning activities</w:t>
      </w:r>
      <w:bookmarkEnd w:id="56"/>
      <w:r>
        <w:rPr>
          <w:sz w:val="24"/>
          <w:szCs w:val="24"/>
        </w:rPr>
        <w:tab/>
      </w:r>
    </w:p>
    <w:tbl>
      <w:tblPr>
        <w:tblStyle w:val="TableGrid"/>
        <w:tblW w:w="0" w:type="auto"/>
        <w:tblInd w:w="-5" w:type="dxa"/>
        <w:tblBorders>
          <w:left w:val="none" w:sz="0" w:space="0" w:color="auto"/>
          <w:right w:val="none" w:sz="0" w:space="0" w:color="auto"/>
        </w:tblBorders>
        <w:tblLook w:val="04A0" w:firstRow="1" w:lastRow="0" w:firstColumn="1" w:lastColumn="0" w:noHBand="0" w:noVBand="1"/>
      </w:tblPr>
      <w:tblGrid>
        <w:gridCol w:w="8783"/>
      </w:tblGrid>
      <w:tr w:rsidR="00646452" w:rsidRPr="0009743F" w14:paraId="0A018495" w14:textId="77777777" w:rsidTr="00357702">
        <w:trPr>
          <w:cantSplit/>
        </w:trPr>
        <w:tc>
          <w:tcPr>
            <w:tcW w:w="8783" w:type="dxa"/>
          </w:tcPr>
          <w:p w14:paraId="2999BD57" w14:textId="0ADDD7CF" w:rsidR="00646452" w:rsidRPr="00FD4DAA" w:rsidRDefault="00646452" w:rsidP="00357702">
            <w:pPr>
              <w:pStyle w:val="VCAAbulletlevel2"/>
            </w:pPr>
            <w:r w:rsidRPr="00FD4DAA">
              <w:t xml:space="preserve">Brainstorm the different methods people use to stay connected (e.g. face-to-face conversations, emails and letters, social media, </w:t>
            </w:r>
            <w:proofErr w:type="gramStart"/>
            <w:r w:rsidRPr="00FD4DAA">
              <w:t>phone</w:t>
            </w:r>
            <w:proofErr w:type="gramEnd"/>
            <w:r w:rsidRPr="00FD4DAA">
              <w:t xml:space="preserve"> or video calls), both locally and globally. As a class, create a word wall with the different methods in </w:t>
            </w:r>
            <w:sdt>
              <w:sdtPr>
                <w:alias w:val="Keywords"/>
                <w:tag w:val=""/>
                <w:id w:val="-1506125740"/>
                <w:placeholder>
                  <w:docPart w:val="030158A5D45C4DDD806548E856DFB361"/>
                </w:placeholder>
                <w:dataBinding w:prefixMappings="xmlns:ns0='http://purl.org/dc/elements/1.1/' xmlns:ns1='http://schemas.openxmlformats.org/package/2006/metadata/core-properties' " w:xpath="/ns1:coreProperties[1]/ns1:keywords[1]" w:storeItemID="{6C3C8BC8-F283-45AE-878A-BAB7291924A1}"/>
                <w:text/>
              </w:sdtPr>
              <w:sdtEndPr/>
              <w:sdtContent>
                <w:r>
                  <w:t>Sinhala</w:t>
                </w:r>
              </w:sdtContent>
            </w:sdt>
            <w:r w:rsidRPr="00FD4DAA">
              <w:t>; then, record and listen to yourself saying the words, reflecting on your own pronunciation and seeking feedback from your partner.</w:t>
            </w:r>
          </w:p>
        </w:tc>
      </w:tr>
      <w:tr w:rsidR="00646452" w:rsidRPr="0009743F" w14:paraId="1DE88DDD" w14:textId="77777777" w:rsidTr="00357702">
        <w:trPr>
          <w:cantSplit/>
        </w:trPr>
        <w:tc>
          <w:tcPr>
            <w:tcW w:w="8783" w:type="dxa"/>
          </w:tcPr>
          <w:p w14:paraId="7747F0A9" w14:textId="77777777" w:rsidR="00646452" w:rsidRPr="00FD4DAA" w:rsidRDefault="00646452" w:rsidP="00357702">
            <w:pPr>
              <w:pStyle w:val="VCAAbulletlevel2"/>
            </w:pPr>
            <w:r w:rsidRPr="00FD4DAA">
              <w:t>Read, listen to and/or view texts and explore how methods used to stay connected, both locally and globally, have changed over time. Develop a glossary of words and expressions related to these methods.</w:t>
            </w:r>
          </w:p>
        </w:tc>
      </w:tr>
      <w:tr w:rsidR="00646452" w:rsidRPr="0009743F" w14:paraId="2A618006" w14:textId="77777777" w:rsidTr="00357702">
        <w:trPr>
          <w:cantSplit/>
        </w:trPr>
        <w:tc>
          <w:tcPr>
            <w:tcW w:w="8783" w:type="dxa"/>
          </w:tcPr>
          <w:p w14:paraId="7D972488" w14:textId="77777777" w:rsidR="00646452" w:rsidRPr="00FD4DAA" w:rsidRDefault="00646452" w:rsidP="00357702">
            <w:pPr>
              <w:pStyle w:val="VCAAbulletlevel2"/>
            </w:pPr>
            <w:r w:rsidRPr="00FD4DAA">
              <w:t>Identify logos from different social media by playing an online game; then, discuss how people use these applications to maintain connections locally and globally. Identify key vocabulary and phrases related to different social media applications and create a word map to show interconnection between language used for social media.</w:t>
            </w:r>
          </w:p>
        </w:tc>
      </w:tr>
      <w:tr w:rsidR="00646452" w:rsidRPr="0009743F" w14:paraId="3BD34EE7" w14:textId="77777777" w:rsidTr="00357702">
        <w:trPr>
          <w:cantSplit/>
        </w:trPr>
        <w:tc>
          <w:tcPr>
            <w:tcW w:w="8783" w:type="dxa"/>
          </w:tcPr>
          <w:p w14:paraId="79794184" w14:textId="250DAFCB" w:rsidR="00646452" w:rsidRPr="00FD4DAA" w:rsidRDefault="00646452" w:rsidP="00357702">
            <w:pPr>
              <w:pStyle w:val="VCAAbulletlevel2"/>
            </w:pPr>
            <w:r w:rsidRPr="00FD4DAA">
              <w:t xml:space="preserve">Create a simulated profile in </w:t>
            </w:r>
            <w:sdt>
              <w:sdtPr>
                <w:alias w:val="Keywords"/>
                <w:tag w:val=""/>
                <w:id w:val="1278986307"/>
                <w:placeholder>
                  <w:docPart w:val="B02A18F5B24449169DCFD0AF901F6C03"/>
                </w:placeholder>
                <w:dataBinding w:prefixMappings="xmlns:ns0='http://purl.org/dc/elements/1.1/' xmlns:ns1='http://schemas.openxmlformats.org/package/2006/metadata/core-properties' " w:xpath="/ns1:coreProperties[1]/ns1:keywords[1]" w:storeItemID="{6C3C8BC8-F283-45AE-878A-BAB7291924A1}"/>
                <w:text/>
              </w:sdtPr>
              <w:sdtEndPr/>
              <w:sdtContent>
                <w:r>
                  <w:t>Sinhala</w:t>
                </w:r>
              </w:sdtContent>
            </w:sdt>
            <w:r w:rsidRPr="00FD4DAA">
              <w:t xml:space="preserve"> using a social media template worksheet, to communicate short status updates (e.g. including handles or hashtags). Hang the profiles around the room and write short responses to the status update and use stickers to ‘like’ profiles. Discuss the effectiveness of using social media to communicate with others and, as a class, compare this to traditional forms of communication. Then, write a short reflection about your observations, making connections to your own life and use of social media.</w:t>
            </w:r>
          </w:p>
        </w:tc>
      </w:tr>
      <w:tr w:rsidR="00646452" w:rsidRPr="0009743F" w14:paraId="31AA677F" w14:textId="77777777" w:rsidTr="00357702">
        <w:trPr>
          <w:cantSplit/>
        </w:trPr>
        <w:tc>
          <w:tcPr>
            <w:tcW w:w="8783" w:type="dxa"/>
          </w:tcPr>
          <w:p w14:paraId="3486C7C4" w14:textId="77777777" w:rsidR="00646452" w:rsidRPr="00FD4DAA" w:rsidRDefault="00646452" w:rsidP="00357702">
            <w:pPr>
              <w:pStyle w:val="VCAAbulletlevel2"/>
            </w:pPr>
            <w:r w:rsidRPr="00FD4DAA">
              <w:t xml:space="preserve">Study statistics, trends or infographics reflecting social media use across different age groups in Australia. Annotate the texts using a ’See, think, wonder’ table. In small groups, choose and discuss a ‘wondering’ using a </w:t>
            </w:r>
            <w:hyperlink r:id="rId50" w:history="1">
              <w:r w:rsidRPr="00FD4DAA">
                <w:t>Placemat</w:t>
              </w:r>
            </w:hyperlink>
            <w:r w:rsidRPr="00FD4DAA">
              <w:t xml:space="preserve"> graphic organiser to reflect on your observations.</w:t>
            </w:r>
          </w:p>
        </w:tc>
      </w:tr>
      <w:tr w:rsidR="00646452" w:rsidRPr="0009743F" w14:paraId="549BC02B" w14:textId="77777777" w:rsidTr="00357702">
        <w:trPr>
          <w:cantSplit/>
        </w:trPr>
        <w:tc>
          <w:tcPr>
            <w:tcW w:w="8783" w:type="dxa"/>
          </w:tcPr>
          <w:p w14:paraId="71513CF0" w14:textId="77777777" w:rsidR="00646452" w:rsidRPr="00FD4DAA" w:rsidRDefault="00646452" w:rsidP="00357702">
            <w:pPr>
              <w:pStyle w:val="VCAAbulletlevel2"/>
            </w:pPr>
            <w:r w:rsidRPr="00FD4DAA">
              <w:lastRenderedPageBreak/>
              <w:t>Read an article or report about how technology has improved global communication. Highlight and annotate key vocabulary, ideas, and text type features. Then, summarise the information in the text.</w:t>
            </w:r>
          </w:p>
        </w:tc>
      </w:tr>
      <w:tr w:rsidR="00646452" w:rsidRPr="0009743F" w14:paraId="792A0116" w14:textId="77777777" w:rsidTr="00357702">
        <w:trPr>
          <w:cantSplit/>
        </w:trPr>
        <w:tc>
          <w:tcPr>
            <w:tcW w:w="8783" w:type="dxa"/>
          </w:tcPr>
          <w:p w14:paraId="76280A8F" w14:textId="2CA64F33" w:rsidR="00646452" w:rsidRPr="00FD4DAA" w:rsidRDefault="00646452" w:rsidP="00357702">
            <w:pPr>
              <w:pStyle w:val="VCAAbulletlevel2"/>
            </w:pPr>
            <w:r w:rsidRPr="00FD4DAA">
              <w:t xml:space="preserve">Research current words or phrases that are unique to the </w:t>
            </w:r>
            <w:sdt>
              <w:sdtPr>
                <w:alias w:val="Keywords"/>
                <w:tag w:val=""/>
                <w:id w:val="1476253084"/>
                <w:placeholder>
                  <w:docPart w:val="5D32D51B67F84A6CA107C39BEBB1D595"/>
                </w:placeholder>
                <w:dataBinding w:prefixMappings="xmlns:ns0='http://purl.org/dc/elements/1.1/' xmlns:ns1='http://schemas.openxmlformats.org/package/2006/metadata/core-properties' " w:xpath="/ns1:coreProperties[1]/ns1:keywords[1]" w:storeItemID="{6C3C8BC8-F283-45AE-878A-BAB7291924A1}"/>
                <w:text/>
              </w:sdtPr>
              <w:sdtEndPr/>
              <w:sdtContent>
                <w:r>
                  <w:t>Sinhala</w:t>
                </w:r>
              </w:sdtContent>
            </w:sdt>
            <w:r w:rsidRPr="00FD4DAA">
              <w:t xml:space="preserve">-speaking community (e.g. slang, abbreviations, acronyms). Interview members of the </w:t>
            </w:r>
            <w:sdt>
              <w:sdtPr>
                <w:alias w:val="Keywords"/>
                <w:tag w:val=""/>
                <w:id w:val="1226185796"/>
                <w:placeholder>
                  <w:docPart w:val="029BBFB6733747969E58FF86DDAD0309"/>
                </w:placeholder>
                <w:dataBinding w:prefixMappings="xmlns:ns0='http://purl.org/dc/elements/1.1/' xmlns:ns1='http://schemas.openxmlformats.org/package/2006/metadata/core-properties' " w:xpath="/ns1:coreProperties[1]/ns1:keywords[1]" w:storeItemID="{6C3C8BC8-F283-45AE-878A-BAB7291924A1}"/>
                <w:text/>
              </w:sdtPr>
              <w:sdtEndPr/>
              <w:sdtContent>
                <w:r>
                  <w:t>Sinhala</w:t>
                </w:r>
              </w:sdtContent>
            </w:sdt>
            <w:r w:rsidRPr="00FD4DAA">
              <w:t>-speaking community in Australia about unique words or phrases that they have used in the past. Compare and contrast these words or phrases using a Venn Diagram and write down any interesting observations you make in dot-points.</w:t>
            </w:r>
          </w:p>
        </w:tc>
      </w:tr>
      <w:tr w:rsidR="00646452" w:rsidRPr="0009743F" w14:paraId="409DA24A" w14:textId="77777777" w:rsidTr="00357702">
        <w:trPr>
          <w:cantSplit/>
        </w:trPr>
        <w:tc>
          <w:tcPr>
            <w:tcW w:w="8783" w:type="dxa"/>
          </w:tcPr>
          <w:p w14:paraId="5B78B3FC" w14:textId="5016A15A" w:rsidR="00646452" w:rsidRPr="00FD4DAA" w:rsidRDefault="00646452" w:rsidP="00357702">
            <w:pPr>
              <w:pStyle w:val="VCAAbulletlevel2"/>
            </w:pPr>
            <w:r w:rsidRPr="00FD4DAA">
              <w:t xml:space="preserve">Research different ways you could meet members of the </w:t>
            </w:r>
            <w:sdt>
              <w:sdtPr>
                <w:alias w:val="Keywords"/>
                <w:tag w:val=""/>
                <w:id w:val="1890369977"/>
                <w:placeholder>
                  <w:docPart w:val="9EB80E832FFA49E2B76D651CC54D5D5C"/>
                </w:placeholder>
                <w:dataBinding w:prefixMappings="xmlns:ns0='http://purl.org/dc/elements/1.1/' xmlns:ns1='http://schemas.openxmlformats.org/package/2006/metadata/core-properties' " w:xpath="/ns1:coreProperties[1]/ns1:keywords[1]" w:storeItemID="{6C3C8BC8-F283-45AE-878A-BAB7291924A1}"/>
                <w:text/>
              </w:sdtPr>
              <w:sdtEndPr/>
              <w:sdtContent>
                <w:r>
                  <w:t>Sinhala</w:t>
                </w:r>
              </w:sdtContent>
            </w:sdt>
            <w:r w:rsidRPr="00FD4DAA">
              <w:t xml:space="preserve">-speaking community in Victoria and/or Australia and where this information can be located. Compile a detailed list of the various methods individuals could use to meet other members of the </w:t>
            </w:r>
            <w:sdt>
              <w:sdtPr>
                <w:alias w:val="Keywords"/>
                <w:tag w:val=""/>
                <w:id w:val="1378197368"/>
                <w:placeholder>
                  <w:docPart w:val="26E4CE64104C47BFA597D9E9F4935F96"/>
                </w:placeholder>
                <w:dataBinding w:prefixMappings="xmlns:ns0='http://purl.org/dc/elements/1.1/' xmlns:ns1='http://schemas.openxmlformats.org/package/2006/metadata/core-properties' " w:xpath="/ns1:coreProperties[1]/ns1:keywords[1]" w:storeItemID="{6C3C8BC8-F283-45AE-878A-BAB7291924A1}"/>
                <w:text/>
              </w:sdtPr>
              <w:sdtEndPr/>
              <w:sdtContent>
                <w:r>
                  <w:t>Sinhala</w:t>
                </w:r>
              </w:sdtContent>
            </w:sdt>
            <w:r w:rsidRPr="00FD4DAA">
              <w:t>-speaking community (e.g. upcoming community events, online forums, community centres).</w:t>
            </w:r>
          </w:p>
        </w:tc>
      </w:tr>
      <w:tr w:rsidR="00646452" w:rsidRPr="0009743F" w14:paraId="792120AA" w14:textId="77777777" w:rsidTr="00357702">
        <w:trPr>
          <w:cantSplit/>
        </w:trPr>
        <w:tc>
          <w:tcPr>
            <w:tcW w:w="8783" w:type="dxa"/>
          </w:tcPr>
          <w:p w14:paraId="7A67BF41" w14:textId="77777777" w:rsidR="00646452" w:rsidRPr="00FD4DAA" w:rsidRDefault="00646452" w:rsidP="00357702">
            <w:pPr>
              <w:pStyle w:val="VCAAbulletlevel2"/>
            </w:pPr>
            <w:r w:rsidRPr="00FD4DAA">
              <w:t>Watch short segments from past and modern television programs (e.g. game shows, cartoons, interviews, sitcoms) and identify features of spontaneous spoken language, and the importance of body language (e.g. gestures, facial expressions, posture) and linguistic cues (e.g. tone, intonation, volume, pauses). Compare and discuss how communication has changed over time and then write a dot-point summary of the key changes you observe.</w:t>
            </w:r>
          </w:p>
        </w:tc>
      </w:tr>
      <w:tr w:rsidR="00646452" w:rsidRPr="0009743F" w14:paraId="1A76AA23" w14:textId="77777777" w:rsidTr="00357702">
        <w:trPr>
          <w:cantSplit/>
        </w:trPr>
        <w:tc>
          <w:tcPr>
            <w:tcW w:w="8783" w:type="dxa"/>
          </w:tcPr>
          <w:p w14:paraId="06EF03EF" w14:textId="30A462ED" w:rsidR="00646452" w:rsidRPr="00FD4DAA" w:rsidRDefault="00646452" w:rsidP="00357702">
            <w:pPr>
              <w:pStyle w:val="VCAAbulletlevel2"/>
            </w:pPr>
            <w:r w:rsidRPr="00FD4DAA">
              <w:t xml:space="preserve">Analyse a TED-style talk about changes in the way people communicate, identifying the context, </w:t>
            </w:r>
            <w:proofErr w:type="gramStart"/>
            <w:r w:rsidRPr="00FD4DAA">
              <w:t>purpose</w:t>
            </w:r>
            <w:proofErr w:type="gramEnd"/>
            <w:r w:rsidRPr="00FD4DAA">
              <w:t xml:space="preserve"> and audience. Reflect on how you would change the presentation if </w:t>
            </w:r>
            <w:sdt>
              <w:sdtPr>
                <w:alias w:val="Keywords"/>
                <w:tag w:val=""/>
                <w:id w:val="-1767459379"/>
                <w:placeholder>
                  <w:docPart w:val="86FCA8D1429F455094AD36BFA8CC387E"/>
                </w:placeholder>
                <w:dataBinding w:prefixMappings="xmlns:ns0='http://purl.org/dc/elements/1.1/' xmlns:ns1='http://schemas.openxmlformats.org/package/2006/metadata/core-properties' " w:xpath="/ns1:coreProperties[1]/ns1:keywords[1]" w:storeItemID="{6C3C8BC8-F283-45AE-878A-BAB7291924A1}"/>
                <w:text/>
              </w:sdtPr>
              <w:sdtEndPr/>
              <w:sdtContent>
                <w:r>
                  <w:t>Sinhala</w:t>
                </w:r>
              </w:sdtContent>
            </w:sdt>
            <w:r w:rsidRPr="00FD4DAA">
              <w:t>-speaking primary school students were the target audience. Using the information from the online talk, modify the language and simplify the concepts to make it more accessible and engaging for young learners.</w:t>
            </w:r>
          </w:p>
        </w:tc>
      </w:tr>
      <w:tr w:rsidR="00646452" w:rsidRPr="0009743F" w14:paraId="57853BAE" w14:textId="77777777" w:rsidTr="00357702">
        <w:trPr>
          <w:cantSplit/>
        </w:trPr>
        <w:tc>
          <w:tcPr>
            <w:tcW w:w="8783" w:type="dxa"/>
          </w:tcPr>
          <w:p w14:paraId="5569D109" w14:textId="206DAD57" w:rsidR="00646452" w:rsidRPr="00FD4DAA" w:rsidRDefault="00646452" w:rsidP="00357702">
            <w:pPr>
              <w:pStyle w:val="VCAAbulletlevel2"/>
            </w:pPr>
            <w:r w:rsidRPr="00FD4DAA">
              <w:t xml:space="preserve">Plan and record a series of short video clips that highlight the way </w:t>
            </w:r>
            <w:sdt>
              <w:sdtPr>
                <w:alias w:val="Keywords"/>
                <w:tag w:val=""/>
                <w:id w:val="-337854237"/>
                <w:placeholder>
                  <w:docPart w:val="1B8F693D194442C6A7593B2BA30686B7"/>
                </w:placeholder>
                <w:dataBinding w:prefixMappings="xmlns:ns0='http://purl.org/dc/elements/1.1/' xmlns:ns1='http://schemas.openxmlformats.org/package/2006/metadata/core-properties' " w:xpath="/ns1:coreProperties[1]/ns1:keywords[1]" w:storeItemID="{6C3C8BC8-F283-45AE-878A-BAB7291924A1}"/>
                <w:text/>
              </w:sdtPr>
              <w:sdtEndPr/>
              <w:sdtContent>
                <w:r>
                  <w:t>Sinhala</w:t>
                </w:r>
              </w:sdtContent>
            </w:sdt>
            <w:r w:rsidRPr="00FD4DAA">
              <w:t xml:space="preserve"> varies according to the method of communication. Play the recordings to the class and complete a scavenger hunt worksheet, identifying the different methods of communication and the identifying features of the method of communication presented in each video clip.</w:t>
            </w:r>
          </w:p>
        </w:tc>
      </w:tr>
      <w:tr w:rsidR="00646452" w:rsidRPr="0009743F" w14:paraId="5C2BA69F" w14:textId="77777777" w:rsidTr="00357702">
        <w:trPr>
          <w:cantSplit/>
        </w:trPr>
        <w:tc>
          <w:tcPr>
            <w:tcW w:w="8783" w:type="dxa"/>
          </w:tcPr>
          <w:p w14:paraId="2D4F7441" w14:textId="309D7CD6" w:rsidR="00646452" w:rsidRPr="00FD4DAA" w:rsidRDefault="00646452" w:rsidP="00357702">
            <w:pPr>
              <w:pStyle w:val="VCAAbulletlevel2"/>
            </w:pPr>
            <w:r w:rsidRPr="00FD4DAA">
              <w:t xml:space="preserve">Assign and role-play specific scenarios that reflect the complexities of staying connected locally and globally (e.g. communicating with family in the same suburb in Australia or in the </w:t>
            </w:r>
            <w:sdt>
              <w:sdtPr>
                <w:alias w:val="Keywords"/>
                <w:tag w:val=""/>
                <w:id w:val="1341208085"/>
                <w:placeholder>
                  <w:docPart w:val="CC272B76E8A447D9B8419F41486C5B17"/>
                </w:placeholder>
                <w:dataBinding w:prefixMappings="xmlns:ns0='http://purl.org/dc/elements/1.1/' xmlns:ns1='http://schemas.openxmlformats.org/package/2006/metadata/core-properties' " w:xpath="/ns1:coreProperties[1]/ns1:keywords[1]" w:storeItemID="{6C3C8BC8-F283-45AE-878A-BAB7291924A1}"/>
                <w:text/>
              </w:sdtPr>
              <w:sdtEndPr/>
              <w:sdtContent>
                <w:r>
                  <w:t>Sinhala</w:t>
                </w:r>
              </w:sdtContent>
            </w:sdt>
            <w:r w:rsidRPr="00FD4DAA">
              <w:t xml:space="preserve">-speaking country or community). Write notes about the hurdles individuals may encounter in a local and global context, and brainstorm possible solutions as a class. </w:t>
            </w:r>
          </w:p>
        </w:tc>
      </w:tr>
      <w:tr w:rsidR="00646452" w:rsidRPr="0009743F" w14:paraId="5CA46159" w14:textId="77777777" w:rsidTr="00357702">
        <w:trPr>
          <w:cantSplit/>
        </w:trPr>
        <w:tc>
          <w:tcPr>
            <w:tcW w:w="8783" w:type="dxa"/>
          </w:tcPr>
          <w:p w14:paraId="11A406C5" w14:textId="4F5BD226" w:rsidR="00646452" w:rsidRPr="00FD4DAA" w:rsidRDefault="00646452" w:rsidP="00357702">
            <w:pPr>
              <w:pStyle w:val="VCAAbulletlevel2"/>
            </w:pPr>
            <w:r w:rsidRPr="00FD4DAA">
              <w:t xml:space="preserve">Write an informative article for newly arrived </w:t>
            </w:r>
            <w:sdt>
              <w:sdtPr>
                <w:alias w:val="Keywords"/>
                <w:tag w:val=""/>
                <w:id w:val="267049237"/>
                <w:placeholder>
                  <w:docPart w:val="82AA3CB4170646FBB36BF027A3C2F66D"/>
                </w:placeholder>
                <w:dataBinding w:prefixMappings="xmlns:ns0='http://purl.org/dc/elements/1.1/' xmlns:ns1='http://schemas.openxmlformats.org/package/2006/metadata/core-properties' " w:xpath="/ns1:coreProperties[1]/ns1:keywords[1]" w:storeItemID="{6C3C8BC8-F283-45AE-878A-BAB7291924A1}"/>
                <w:text/>
              </w:sdtPr>
              <w:sdtEndPr/>
              <w:sdtContent>
                <w:r>
                  <w:t>Sinhala</w:t>
                </w:r>
              </w:sdtContent>
            </w:sdt>
            <w:r w:rsidRPr="00FD4DAA">
              <w:t xml:space="preserve">-speaking individuals detailing effective ways to get in contact with other </w:t>
            </w:r>
            <w:sdt>
              <w:sdtPr>
                <w:alias w:val="Keywords"/>
                <w:tag w:val=""/>
                <w:id w:val="1087037972"/>
                <w:placeholder>
                  <w:docPart w:val="62942D855027462C9098ADFDF4B9898D"/>
                </w:placeholder>
                <w:dataBinding w:prefixMappings="xmlns:ns0='http://purl.org/dc/elements/1.1/' xmlns:ns1='http://schemas.openxmlformats.org/package/2006/metadata/core-properties' " w:xpath="/ns1:coreProperties[1]/ns1:keywords[1]" w:storeItemID="{6C3C8BC8-F283-45AE-878A-BAB7291924A1}"/>
                <w:text/>
              </w:sdtPr>
              <w:sdtEndPr/>
              <w:sdtContent>
                <w:r>
                  <w:t>Sinhala</w:t>
                </w:r>
              </w:sdtContent>
            </w:sdt>
            <w:r w:rsidRPr="00FD4DAA">
              <w:t xml:space="preserve">-speaking individuals in Victoria or to maintain contact with friends and family in a </w:t>
            </w:r>
            <w:sdt>
              <w:sdtPr>
                <w:alias w:val="Keywords"/>
                <w:tag w:val=""/>
                <w:id w:val="-202019704"/>
                <w:placeholder>
                  <w:docPart w:val="868490012DCD4DA584B317B0874F25AA"/>
                </w:placeholder>
                <w:dataBinding w:prefixMappings="xmlns:ns0='http://purl.org/dc/elements/1.1/' xmlns:ns1='http://schemas.openxmlformats.org/package/2006/metadata/core-properties' " w:xpath="/ns1:coreProperties[1]/ns1:keywords[1]" w:storeItemID="{6C3C8BC8-F283-45AE-878A-BAB7291924A1}"/>
                <w:text/>
              </w:sdtPr>
              <w:sdtEndPr/>
              <w:sdtContent>
                <w:r>
                  <w:t>Sinhala</w:t>
                </w:r>
              </w:sdtContent>
            </w:sdt>
            <w:r w:rsidRPr="00FD4DAA">
              <w:t>-speaking country or community.</w:t>
            </w:r>
          </w:p>
        </w:tc>
      </w:tr>
      <w:tr w:rsidR="00646452" w:rsidRPr="0009743F" w14:paraId="4E4A23D2" w14:textId="77777777" w:rsidTr="00357702">
        <w:trPr>
          <w:cantSplit/>
        </w:trPr>
        <w:tc>
          <w:tcPr>
            <w:tcW w:w="8783" w:type="dxa"/>
            <w:shd w:val="clear" w:color="auto" w:fill="D9D9D9" w:themeFill="background1" w:themeFillShade="D9"/>
          </w:tcPr>
          <w:p w14:paraId="29376C80" w14:textId="77777777" w:rsidR="00646452" w:rsidRPr="005A0EDD" w:rsidRDefault="00646452" w:rsidP="00357702">
            <w:pPr>
              <w:pStyle w:val="VCAAbulletlevel2"/>
              <w:rPr>
                <w:b/>
              </w:rPr>
            </w:pPr>
            <w:r w:rsidRPr="005A0EDD">
              <w:rPr>
                <w:b/>
                <w:noProof/>
              </w:rPr>
              <w:lastRenderedPageBreak/>
              <w:drawing>
                <wp:anchor distT="0" distB="0" distL="114300" distR="114300" simplePos="0" relativeHeight="251675648" behindDoc="0" locked="0" layoutInCell="1" allowOverlap="1" wp14:anchorId="7672D522" wp14:editId="2E67761C">
                  <wp:simplePos x="0" y="0"/>
                  <wp:positionH relativeFrom="column">
                    <wp:posOffset>4851400</wp:posOffset>
                  </wp:positionH>
                  <wp:positionV relativeFrom="paragraph">
                    <wp:posOffset>28575</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678238163"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5A0EDD">
              <w:rPr>
                <w:b/>
              </w:rPr>
              <w:t xml:space="preserve">Record and present a role-play inviting someone from a local or global context to an upcoming event in Melbourne. </w:t>
            </w:r>
          </w:p>
        </w:tc>
      </w:tr>
    </w:tbl>
    <w:p w14:paraId="0D4D0768" w14:textId="77777777" w:rsidR="00646452" w:rsidRPr="0009743F" w:rsidRDefault="00646452" w:rsidP="00646452">
      <w:pPr>
        <w:rPr>
          <w:lang w:val="en-AU"/>
        </w:rPr>
      </w:pPr>
    </w:p>
    <w:tbl>
      <w:tblPr>
        <w:tblStyle w:val="TableGrid"/>
        <w:tblW w:w="0" w:type="auto"/>
        <w:tblInd w:w="-5" w:type="dxa"/>
        <w:tblLook w:val="04A0" w:firstRow="1" w:lastRow="0" w:firstColumn="1" w:lastColumn="0" w:noHBand="0" w:noVBand="1"/>
      </w:tblPr>
      <w:tblGrid>
        <w:gridCol w:w="8783"/>
      </w:tblGrid>
      <w:tr w:rsidR="00646452" w14:paraId="0662A071" w14:textId="77777777" w:rsidTr="00357702">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5F21EBA2" w14:textId="77777777" w:rsidR="00646452" w:rsidRPr="009E1C82" w:rsidRDefault="00646452" w:rsidP="00357702">
            <w:pPr>
              <w:pStyle w:val="Heading2"/>
              <w:rPr>
                <w:b/>
                <w:bCs/>
                <w:color w:val="004EA8"/>
              </w:rPr>
            </w:pPr>
            <w:bookmarkStart w:id="57" w:name="_Toc191460560"/>
            <w:r w:rsidRPr="00B13D9B">
              <w:rPr>
                <w:b/>
                <w:bCs/>
                <w:noProof/>
                <w:color w:val="004EA8"/>
              </w:rPr>
              <w:drawing>
                <wp:anchor distT="0" distB="0" distL="114300" distR="114300" simplePos="0" relativeHeight="251676672" behindDoc="0" locked="0" layoutInCell="1" allowOverlap="1" wp14:anchorId="522AD448" wp14:editId="501EAC44">
                  <wp:simplePos x="0" y="0"/>
                  <wp:positionH relativeFrom="column">
                    <wp:posOffset>4671022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322971505"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57"/>
            <w:r w:rsidRPr="00B13D9B">
              <w:rPr>
                <w:b/>
                <w:bCs/>
                <w:color w:val="004EA8"/>
              </w:rPr>
              <w:t xml:space="preserve"> </w:t>
            </w:r>
          </w:p>
          <w:p w14:paraId="3359914D" w14:textId="77777777" w:rsidR="00646452" w:rsidRDefault="00646452" w:rsidP="00357702">
            <w:pPr>
              <w:pStyle w:val="VCAAbulletlevel2"/>
              <w:numPr>
                <w:ilvl w:val="0"/>
                <w:numId w:val="0"/>
              </w:numPr>
              <w:spacing w:line="240" w:lineRule="auto"/>
              <w:rPr>
                <w:b/>
                <w:bCs/>
                <w:color w:val="004EA8"/>
                <w:sz w:val="32"/>
                <w:szCs w:val="32"/>
              </w:rPr>
            </w:pPr>
            <w:r w:rsidRPr="003A206F">
              <w:rPr>
                <w:b/>
                <w:bCs/>
                <w:color w:val="004EA8"/>
                <w:sz w:val="32"/>
                <w:szCs w:val="32"/>
              </w:rPr>
              <w:t xml:space="preserve">A </w:t>
            </w:r>
            <w:r>
              <w:rPr>
                <w:b/>
                <w:bCs/>
                <w:color w:val="004EA8"/>
                <w:sz w:val="32"/>
                <w:szCs w:val="32"/>
              </w:rPr>
              <w:t>role-play</w:t>
            </w:r>
            <w:r w:rsidRPr="003A206F">
              <w:rPr>
                <w:b/>
                <w:bCs/>
                <w:color w:val="004EA8"/>
                <w:sz w:val="32"/>
                <w:szCs w:val="32"/>
              </w:rPr>
              <w:t xml:space="preserve"> inviting someone from a local or global context to an upcoming event in Melbourne</w:t>
            </w:r>
            <w:r w:rsidRPr="00FD7181">
              <w:rPr>
                <w:b/>
                <w:bCs/>
                <w:color w:val="004EA8"/>
                <w:sz w:val="32"/>
                <w:szCs w:val="32"/>
              </w:rPr>
              <w:t>.</w:t>
            </w:r>
          </w:p>
          <w:p w14:paraId="0E27FC96" w14:textId="77777777" w:rsidR="00646452" w:rsidRDefault="00646452" w:rsidP="00357702">
            <w:pPr>
              <w:pStyle w:val="VCAAbulletlevel2"/>
              <w:numPr>
                <w:ilvl w:val="0"/>
                <w:numId w:val="0"/>
              </w:numPr>
              <w:rPr>
                <w:b/>
                <w:bCs/>
                <w:color w:val="004EA8"/>
                <w:sz w:val="32"/>
                <w:szCs w:val="32"/>
              </w:rPr>
            </w:pPr>
          </w:p>
          <w:p w14:paraId="2F11B027" w14:textId="77777777" w:rsidR="00646452" w:rsidRDefault="00646452" w:rsidP="00357702">
            <w:pPr>
              <w:pStyle w:val="VCAAbulletlevel2"/>
            </w:pPr>
            <w:r>
              <w:t xml:space="preserve">Rank the methods you use to stay connected to others at a local and global level from most to least </w:t>
            </w:r>
            <w:proofErr w:type="gramStart"/>
            <w:r>
              <w:t>effective, and</w:t>
            </w:r>
            <w:proofErr w:type="gramEnd"/>
            <w:r>
              <w:t xml:space="preserve"> provide a summary of how you use each method.</w:t>
            </w:r>
            <w:r>
              <w:br/>
            </w:r>
          </w:p>
          <w:p w14:paraId="549FA1B5" w14:textId="20CBC537" w:rsidR="00646452" w:rsidRDefault="00646452" w:rsidP="00357702">
            <w:pPr>
              <w:pStyle w:val="VCAAbulletlevel2"/>
            </w:pPr>
            <w:r>
              <w:t xml:space="preserve">Read, </w:t>
            </w:r>
            <w:proofErr w:type="gramStart"/>
            <w:r>
              <w:t>view</w:t>
            </w:r>
            <w:proofErr w:type="gramEnd"/>
            <w:r>
              <w:t xml:space="preserve"> or listen to a range of texts such as articles, infographics, statistics, interviews or podcasts in </w:t>
            </w:r>
            <w:sdt>
              <w:sdtPr>
                <w:alias w:val="Keywords"/>
                <w:tag w:val=""/>
                <w:id w:val="1255872261"/>
                <w:placeholder>
                  <w:docPart w:val="B896754341554F028EF84C0806C67353"/>
                </w:placeholder>
                <w:dataBinding w:prefixMappings="xmlns:ns0='http://purl.org/dc/elements/1.1/' xmlns:ns1='http://schemas.openxmlformats.org/package/2006/metadata/core-properties' " w:xpath="/ns1:coreProperties[1]/ns1:keywords[1]" w:storeItemID="{6C3C8BC8-F283-45AE-878A-BAB7291924A1}"/>
                <w:text/>
              </w:sdtPr>
              <w:sdtEndPr/>
              <w:sdtContent>
                <w:r>
                  <w:t>Sinhala</w:t>
                </w:r>
              </w:sdtContent>
            </w:sdt>
            <w:r>
              <w:t>, and take notes comparing the strengths and weaknesses of different methods of communication.</w:t>
            </w:r>
            <w:r>
              <w:br/>
            </w:r>
          </w:p>
          <w:p w14:paraId="0B0B78EB" w14:textId="77777777" w:rsidR="00646452" w:rsidRDefault="00646452" w:rsidP="00357702">
            <w:pPr>
              <w:pStyle w:val="VCAAbulletlevel2"/>
            </w:pPr>
            <w:r>
              <w:t>Choose one medium of communication and brainstorm different ways in which it could be used to invite someone to an upcoming event in either a local or global context.</w:t>
            </w:r>
          </w:p>
          <w:p w14:paraId="522A92E1" w14:textId="77777777" w:rsidR="00646452" w:rsidRDefault="00646452" w:rsidP="00357702">
            <w:pPr>
              <w:pStyle w:val="VCAAbulletlevel2"/>
              <w:numPr>
                <w:ilvl w:val="0"/>
                <w:numId w:val="0"/>
              </w:numPr>
              <w:ind w:left="360"/>
            </w:pPr>
          </w:p>
          <w:p w14:paraId="4651B4D4" w14:textId="59615BE2" w:rsidR="00646452" w:rsidRDefault="00646452" w:rsidP="00357702">
            <w:pPr>
              <w:pStyle w:val="VCAAbulletlevel2"/>
            </w:pPr>
            <w:r>
              <w:t xml:space="preserve">Brainstorm different scenarios and target audiences for your role-play (e.g. inviting your </w:t>
            </w:r>
            <w:sdt>
              <w:sdtPr>
                <w:alias w:val="Keywords"/>
                <w:tag w:val=""/>
                <w:id w:val="1398006997"/>
                <w:placeholder>
                  <w:docPart w:val="9F4D36B8D536476E9FAC9D189F841946"/>
                </w:placeholder>
                <w:dataBinding w:prefixMappings="xmlns:ns0='http://purl.org/dc/elements/1.1/' xmlns:ns1='http://schemas.openxmlformats.org/package/2006/metadata/core-properties' " w:xpath="/ns1:coreProperties[1]/ns1:keywords[1]" w:storeItemID="{6C3C8BC8-F283-45AE-878A-BAB7291924A1}"/>
                <w:text/>
              </w:sdtPr>
              <w:sdtEndPr/>
              <w:sdtContent>
                <w:r>
                  <w:t>Sinhala</w:t>
                </w:r>
              </w:sdtContent>
            </w:sdt>
            <w:r>
              <w:t xml:space="preserve">-speaking cousin to your 18th birthday). Choose one scenario and write the language features, including non-verbal communication, that may be appropriate for the context, </w:t>
            </w:r>
            <w:proofErr w:type="gramStart"/>
            <w:r>
              <w:t>purpose</w:t>
            </w:r>
            <w:proofErr w:type="gramEnd"/>
            <w:r>
              <w:t xml:space="preserve"> and audience.</w:t>
            </w:r>
            <w:r>
              <w:br/>
            </w:r>
          </w:p>
          <w:p w14:paraId="479302DB" w14:textId="77777777" w:rsidR="00646452" w:rsidRDefault="00646452" w:rsidP="00357702">
            <w:pPr>
              <w:pStyle w:val="VCAAbulletlevel2"/>
            </w:pPr>
            <w:r>
              <w:t>Draft your role-play using a flow chart annotating the characteristics and complexities of your chosen medium of communication in this context.</w:t>
            </w:r>
            <w:r>
              <w:br/>
              <w:t xml:space="preserve"> </w:t>
            </w:r>
          </w:p>
          <w:p w14:paraId="6DE15D3A" w14:textId="77777777" w:rsidR="00646452" w:rsidRDefault="00646452" w:rsidP="00357702">
            <w:pPr>
              <w:pStyle w:val="VCAAbulletlevel2"/>
            </w:pPr>
            <w:r>
              <w:t>Exchange scripts with your classmates and provide and receive constructive feedback on the content, organisation and language used. Then, edit your draft with any suggestions you think are appropriate and finalise your role-play script.</w:t>
            </w:r>
            <w:r>
              <w:br/>
            </w:r>
          </w:p>
          <w:p w14:paraId="79C279D2" w14:textId="156E8A04" w:rsidR="00646452" w:rsidRDefault="00646452" w:rsidP="00357702">
            <w:pPr>
              <w:pStyle w:val="VCAAbulletlevel2"/>
            </w:pPr>
            <w:r>
              <w:t xml:space="preserve">Record a practice role-play in </w:t>
            </w:r>
            <w:sdt>
              <w:sdtPr>
                <w:alias w:val="Keywords"/>
                <w:tag w:val=""/>
                <w:id w:val="-1080296189"/>
                <w:placeholder>
                  <w:docPart w:val="CFCC2DA9A4184CFA99419117F64EECB6"/>
                </w:placeholder>
                <w:dataBinding w:prefixMappings="xmlns:ns0='http://purl.org/dc/elements/1.1/' xmlns:ns1='http://schemas.openxmlformats.org/package/2006/metadata/core-properties' " w:xpath="/ns1:coreProperties[1]/ns1:keywords[1]" w:storeItemID="{6C3C8BC8-F283-45AE-878A-BAB7291924A1}"/>
                <w:text/>
              </w:sdtPr>
              <w:sdtEndPr/>
              <w:sdtContent>
                <w:r>
                  <w:t>Sinhala</w:t>
                </w:r>
              </w:sdtContent>
            </w:sdt>
            <w:r>
              <w:t xml:space="preserve"> and review your group’s use of non-verbal communication (e.g. tone, intonation, volume, body language, gestures). Watch your recording, reflecting on what you did well and areas for improvement; then, make relevant changes, before recording a final version of your role-play.</w:t>
            </w:r>
            <w:r>
              <w:br/>
            </w:r>
          </w:p>
          <w:p w14:paraId="34C861F4" w14:textId="77777777" w:rsidR="00646452" w:rsidRPr="0066155E" w:rsidRDefault="00646452" w:rsidP="00357702">
            <w:pPr>
              <w:pStyle w:val="VCAAbulletlevel2"/>
            </w:pPr>
            <w:r>
              <w:t>Watch each group’s role-play and complete a worksheet on the purpose, audience, medium of communication, and advantages and disadvantages of the chosen medium. Share your findings with your group and discuss how you would approach one of the scenarios presented.</w:t>
            </w:r>
          </w:p>
        </w:tc>
      </w:tr>
    </w:tbl>
    <w:p w14:paraId="10B1B784" w14:textId="77777777" w:rsidR="00646452" w:rsidRDefault="00646452" w:rsidP="00646452"/>
    <w:p w14:paraId="0CD9F9BB" w14:textId="77777777" w:rsidR="00646452" w:rsidRDefault="00646452" w:rsidP="00646452"/>
    <w:p w14:paraId="214E25F2" w14:textId="77777777" w:rsidR="00646452" w:rsidRDefault="00646452" w:rsidP="00646452"/>
    <w:p w14:paraId="4E12726E" w14:textId="77777777" w:rsidR="00646452" w:rsidRDefault="00646452" w:rsidP="00646452">
      <w:pPr>
        <w:pStyle w:val="Heading4"/>
      </w:pPr>
      <w:r w:rsidRPr="00B13D9B">
        <w:lastRenderedPageBreak/>
        <w:t xml:space="preserve">Unit </w:t>
      </w:r>
      <w:r>
        <w:t xml:space="preserve">4 </w:t>
      </w:r>
      <w:r w:rsidRPr="00B13D9B">
        <w:t xml:space="preserve">- Area of Study </w:t>
      </w:r>
      <w:r>
        <w:t xml:space="preserve">2 </w:t>
      </w:r>
    </w:p>
    <w:tbl>
      <w:tblPr>
        <w:tblStyle w:val="TableGrid"/>
        <w:tblW w:w="8789" w:type="dxa"/>
        <w:tblInd w:w="-5" w:type="dxa"/>
        <w:tblLook w:val="04A0" w:firstRow="1" w:lastRow="0" w:firstColumn="1" w:lastColumn="0" w:noHBand="0" w:noVBand="1"/>
      </w:tblPr>
      <w:tblGrid>
        <w:gridCol w:w="2197"/>
        <w:gridCol w:w="2197"/>
        <w:gridCol w:w="2197"/>
        <w:gridCol w:w="2198"/>
      </w:tblGrid>
      <w:tr w:rsidR="00646452" w:rsidRPr="007B23FE" w14:paraId="668F0F0B" w14:textId="77777777" w:rsidTr="00357702">
        <w:trPr>
          <w:trHeight w:val="274"/>
        </w:trPr>
        <w:tc>
          <w:tcPr>
            <w:tcW w:w="2197" w:type="dxa"/>
            <w:shd w:val="clear" w:color="auto" w:fill="0F7EB4"/>
          </w:tcPr>
          <w:p w14:paraId="34BCC4AC" w14:textId="77777777" w:rsidR="00646452" w:rsidRPr="007B23FE" w:rsidRDefault="00646452" w:rsidP="0035770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197" w:type="dxa"/>
            <w:shd w:val="clear" w:color="auto" w:fill="0F7EB4"/>
          </w:tcPr>
          <w:p w14:paraId="48D1C4BD" w14:textId="77777777" w:rsidR="00646452" w:rsidRPr="007B23FE" w:rsidRDefault="00646452" w:rsidP="0035770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197" w:type="dxa"/>
            <w:shd w:val="clear" w:color="auto" w:fill="0F7EB4"/>
          </w:tcPr>
          <w:p w14:paraId="327560BA" w14:textId="77777777" w:rsidR="00646452" w:rsidRPr="007B23FE" w:rsidRDefault="00646452" w:rsidP="0035770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198" w:type="dxa"/>
            <w:shd w:val="clear" w:color="auto" w:fill="0F7EB4"/>
          </w:tcPr>
          <w:p w14:paraId="5C0C7FC8" w14:textId="77777777" w:rsidR="00646452" w:rsidRPr="007B23FE" w:rsidRDefault="00646452" w:rsidP="0035770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646452" w:rsidRPr="007B23FE" w14:paraId="578A7E8B" w14:textId="77777777" w:rsidTr="00357702">
        <w:trPr>
          <w:trHeight w:val="961"/>
        </w:trPr>
        <w:tc>
          <w:tcPr>
            <w:tcW w:w="2197" w:type="dxa"/>
            <w:vAlign w:val="center"/>
          </w:tcPr>
          <w:p w14:paraId="19410EB6" w14:textId="77777777" w:rsidR="00646452" w:rsidRPr="007B23FE" w:rsidRDefault="00646452" w:rsidP="00357702">
            <w:pPr>
              <w:pStyle w:val="VCAAbody"/>
              <w:jc w:val="center"/>
            </w:pPr>
            <w:r w:rsidRPr="008C29EE">
              <w:t>Legacy</w:t>
            </w:r>
          </w:p>
        </w:tc>
        <w:tc>
          <w:tcPr>
            <w:tcW w:w="2197" w:type="dxa"/>
            <w:vAlign w:val="center"/>
          </w:tcPr>
          <w:p w14:paraId="6FDE1D4D" w14:textId="77777777" w:rsidR="00646452" w:rsidRPr="007B23FE" w:rsidRDefault="00646452" w:rsidP="00357702">
            <w:pPr>
              <w:pStyle w:val="VCAAbody"/>
              <w:jc w:val="center"/>
            </w:pPr>
            <w:r w:rsidRPr="008C29EE">
              <w:t>Community</w:t>
            </w:r>
          </w:p>
        </w:tc>
        <w:tc>
          <w:tcPr>
            <w:tcW w:w="2197" w:type="dxa"/>
            <w:vAlign w:val="center"/>
          </w:tcPr>
          <w:p w14:paraId="3717143A" w14:textId="7A2C333E" w:rsidR="00646452" w:rsidRPr="007B23FE" w:rsidRDefault="0041370F" w:rsidP="00357702">
            <w:pPr>
              <w:pStyle w:val="VCAAbody"/>
              <w:jc w:val="center"/>
            </w:pPr>
            <w:sdt>
              <w:sdtPr>
                <w:alias w:val="Keywords"/>
                <w:tag w:val=""/>
                <w:id w:val="-1680109203"/>
                <w:placeholder>
                  <w:docPart w:val="6F9296A693804E6EADE5A086DFB0BAE2"/>
                </w:placeholder>
                <w:dataBinding w:prefixMappings="xmlns:ns0='http://purl.org/dc/elements/1.1/' xmlns:ns1='http://schemas.openxmlformats.org/package/2006/metadata/core-properties' " w:xpath="/ns1:coreProperties[1]/ns1:keywords[1]" w:storeItemID="{6C3C8BC8-F283-45AE-878A-BAB7291924A1}"/>
                <w:text/>
              </w:sdtPr>
              <w:sdtEndPr/>
              <w:sdtContent>
                <w:r w:rsidR="00646452">
                  <w:t>Sinhala</w:t>
                </w:r>
              </w:sdtContent>
            </w:sdt>
            <w:r w:rsidR="00646452" w:rsidRPr="008C29EE">
              <w:t xml:space="preserve">-speaking culture </w:t>
            </w:r>
          </w:p>
        </w:tc>
        <w:tc>
          <w:tcPr>
            <w:tcW w:w="2198" w:type="dxa"/>
            <w:vAlign w:val="center"/>
          </w:tcPr>
          <w:p w14:paraId="0B6FB54A" w14:textId="77777777" w:rsidR="00646452" w:rsidRPr="007B23FE" w:rsidRDefault="00646452" w:rsidP="00357702">
            <w:pPr>
              <w:pStyle w:val="VCAAbody"/>
              <w:jc w:val="center"/>
            </w:pPr>
            <w:r w:rsidRPr="008C29EE">
              <w:t>The impact of migration on the individual and society</w:t>
            </w:r>
          </w:p>
        </w:tc>
      </w:tr>
    </w:tbl>
    <w:p w14:paraId="77259035" w14:textId="77777777" w:rsidR="00646452" w:rsidRPr="00B13D9B" w:rsidRDefault="00646452" w:rsidP="00646452">
      <w:pPr>
        <w:pStyle w:val="Heading2"/>
        <w:rPr>
          <w:sz w:val="28"/>
        </w:rPr>
      </w:pPr>
      <w:bookmarkStart w:id="58" w:name="_Toc191460561"/>
      <w:r w:rsidRPr="1AB6DD3E">
        <w:rPr>
          <w:sz w:val="28"/>
        </w:rPr>
        <w:t>Outcome 2</w:t>
      </w:r>
      <w:bookmarkEnd w:id="58"/>
    </w:p>
    <w:p w14:paraId="771A28CD" w14:textId="34EBCBAF" w:rsidR="00646452" w:rsidRPr="000A7273" w:rsidRDefault="00646452" w:rsidP="00646452">
      <w:pPr>
        <w:pStyle w:val="VCAAbody"/>
        <w:rPr>
          <w:shd w:val="clear" w:color="auto" w:fill="FFFFFF"/>
        </w:rPr>
      </w:pPr>
      <w:r w:rsidRPr="000A7273">
        <w:rPr>
          <w:shd w:val="clear" w:color="auto" w:fill="FFFFFF"/>
        </w:rPr>
        <w:t xml:space="preserve">On completion of this unit the student should be able to identify information from texts in </w:t>
      </w:r>
      <w:sdt>
        <w:sdtPr>
          <w:alias w:val="Keywords"/>
          <w:tag w:val=""/>
          <w:id w:val="677779931"/>
          <w:placeholder>
            <w:docPart w:val="A7A6182DAF4E47BAAA485B40D0414784"/>
          </w:placeholder>
          <w:dataBinding w:prefixMappings="xmlns:ns0='http://purl.org/dc/elements/1.1/' xmlns:ns1='http://schemas.openxmlformats.org/package/2006/metadata/core-properties' " w:xpath="/ns1:coreProperties[1]/ns1:keywords[1]" w:storeItemID="{6C3C8BC8-F283-45AE-878A-BAB7291924A1}"/>
          <w:text/>
        </w:sdtPr>
        <w:sdtEndPr/>
        <w:sdtContent>
          <w:r>
            <w:t>Sinhala</w:t>
          </w:r>
        </w:sdtContent>
      </w:sdt>
      <w:r w:rsidRPr="000A7273">
        <w:rPr>
          <w:shd w:val="clear" w:color="auto" w:fill="FFFFFF"/>
        </w:rPr>
        <w:t xml:space="preserve"> related to different aspects of the subtopic studied and use relevant information to write an extended response for a specific context, </w:t>
      </w:r>
      <w:proofErr w:type="gramStart"/>
      <w:r w:rsidRPr="000A7273">
        <w:rPr>
          <w:shd w:val="clear" w:color="auto" w:fill="FFFFFF"/>
        </w:rPr>
        <w:t>purpose</w:t>
      </w:r>
      <w:proofErr w:type="gramEnd"/>
      <w:r w:rsidRPr="000A7273">
        <w:rPr>
          <w:shd w:val="clear" w:color="auto" w:fill="FFFFFF"/>
        </w:rPr>
        <w:t xml:space="preserve"> and audience in </w:t>
      </w:r>
      <w:sdt>
        <w:sdtPr>
          <w:alias w:val="Keywords"/>
          <w:tag w:val=""/>
          <w:id w:val="772436886"/>
          <w:placeholder>
            <w:docPart w:val="BF602D22A809489F8532B0B55358582A"/>
          </w:placeholder>
          <w:dataBinding w:prefixMappings="xmlns:ns0='http://purl.org/dc/elements/1.1/' xmlns:ns1='http://schemas.openxmlformats.org/package/2006/metadata/core-properties' " w:xpath="/ns1:coreProperties[1]/ns1:keywords[1]" w:storeItemID="{6C3C8BC8-F283-45AE-878A-BAB7291924A1}"/>
          <w:text/>
        </w:sdtPr>
        <w:sdtEndPr/>
        <w:sdtContent>
          <w:r>
            <w:t>Sinhala</w:t>
          </w:r>
        </w:sdtContent>
      </w:sdt>
      <w:r w:rsidRPr="000A7273">
        <w:rPr>
          <w:shd w:val="clear" w:color="auto" w:fill="FFFFFF"/>
        </w:rPr>
        <w:t>.</w:t>
      </w:r>
    </w:p>
    <w:p w14:paraId="419C41E0" w14:textId="77777777" w:rsidR="00646452" w:rsidRDefault="00646452" w:rsidP="00646452">
      <w:pPr>
        <w:pStyle w:val="Heading2"/>
        <w:rPr>
          <w:sz w:val="24"/>
          <w:szCs w:val="24"/>
        </w:rPr>
      </w:pPr>
      <w:bookmarkStart w:id="59" w:name="_Toc191460562"/>
      <w:r w:rsidRPr="00753F1C">
        <w:rPr>
          <w:sz w:val="24"/>
          <w:szCs w:val="24"/>
        </w:rPr>
        <w:t>Examples of learning activities</w:t>
      </w:r>
      <w:bookmarkEnd w:id="59"/>
    </w:p>
    <w:tbl>
      <w:tblPr>
        <w:tblStyle w:val="TableGrid"/>
        <w:tblW w:w="0" w:type="auto"/>
        <w:tblInd w:w="-5" w:type="dxa"/>
        <w:tblBorders>
          <w:left w:val="none" w:sz="0" w:space="0" w:color="auto"/>
          <w:right w:val="none" w:sz="0" w:space="0" w:color="auto"/>
        </w:tblBorders>
        <w:tblLook w:val="04A0" w:firstRow="1" w:lastRow="0" w:firstColumn="1" w:lastColumn="0" w:noHBand="0" w:noVBand="1"/>
      </w:tblPr>
      <w:tblGrid>
        <w:gridCol w:w="8783"/>
      </w:tblGrid>
      <w:tr w:rsidR="00646452" w:rsidRPr="00F956B0" w14:paraId="3BBF8BD4" w14:textId="77777777" w:rsidTr="00357702">
        <w:trPr>
          <w:cantSplit/>
        </w:trPr>
        <w:tc>
          <w:tcPr>
            <w:tcW w:w="8783" w:type="dxa"/>
          </w:tcPr>
          <w:p w14:paraId="2297FC87" w14:textId="01C882E4" w:rsidR="00646452" w:rsidRPr="00555A56" w:rsidRDefault="00646452" w:rsidP="00357702">
            <w:pPr>
              <w:pStyle w:val="VCAAbulletlevel2"/>
            </w:pPr>
            <w:r w:rsidRPr="00555A56">
              <w:t xml:space="preserve">Research information of the different waves of migration from a </w:t>
            </w:r>
            <w:sdt>
              <w:sdtPr>
                <w:alias w:val="Keywords"/>
                <w:tag w:val=""/>
                <w:id w:val="937413265"/>
                <w:placeholder>
                  <w:docPart w:val="8BF66966032F4EFA8148A1478C9CF1FC"/>
                </w:placeholder>
                <w:dataBinding w:prefixMappings="xmlns:ns0='http://purl.org/dc/elements/1.1/' xmlns:ns1='http://schemas.openxmlformats.org/package/2006/metadata/core-properties' " w:xpath="/ns1:coreProperties[1]/ns1:keywords[1]" w:storeItemID="{6C3C8BC8-F283-45AE-878A-BAB7291924A1}"/>
                <w:text/>
              </w:sdtPr>
              <w:sdtEndPr/>
              <w:sdtContent>
                <w:r>
                  <w:t>Sinhala</w:t>
                </w:r>
              </w:sdtContent>
            </w:sdt>
            <w:r w:rsidRPr="00555A56">
              <w:t xml:space="preserve">-speaking country or community to Australia. Discuss why and how migrants arrive in Australia in different waves, and record information using a timeline. </w:t>
            </w:r>
          </w:p>
        </w:tc>
      </w:tr>
      <w:tr w:rsidR="00646452" w:rsidRPr="00F956B0" w14:paraId="20647D0C" w14:textId="77777777" w:rsidTr="00357702">
        <w:trPr>
          <w:cantSplit/>
        </w:trPr>
        <w:tc>
          <w:tcPr>
            <w:tcW w:w="8783" w:type="dxa"/>
          </w:tcPr>
          <w:p w14:paraId="3E64141D" w14:textId="77777777" w:rsidR="00646452" w:rsidRPr="00555A56" w:rsidRDefault="00646452" w:rsidP="00357702">
            <w:pPr>
              <w:pStyle w:val="VCAAbulletlevel2"/>
            </w:pPr>
            <w:r w:rsidRPr="00555A56">
              <w:t>Brainstorm useful vocabulary required to discuss the impacts of migration, and play a dictionary game, racing to be the first person or group to locate each of the words. Create a glossary, online vocabulary revision game or revision cards to help you revise.</w:t>
            </w:r>
          </w:p>
        </w:tc>
      </w:tr>
      <w:tr w:rsidR="00646452" w:rsidRPr="00F956B0" w14:paraId="78352E84" w14:textId="77777777" w:rsidTr="00357702">
        <w:trPr>
          <w:cantSplit/>
        </w:trPr>
        <w:tc>
          <w:tcPr>
            <w:tcW w:w="8783" w:type="dxa"/>
          </w:tcPr>
          <w:p w14:paraId="4A1DE709" w14:textId="2FCF9CE9" w:rsidR="00646452" w:rsidRPr="00555A56" w:rsidRDefault="00646452" w:rsidP="00357702">
            <w:pPr>
              <w:pStyle w:val="VCAAbulletlevel2"/>
            </w:pPr>
            <w:r w:rsidRPr="002E4CED">
              <w:t xml:space="preserve">Watch a documentary or read an article about </w:t>
            </w:r>
            <w:sdt>
              <w:sdtPr>
                <w:alias w:val="Keywords"/>
                <w:tag w:val=""/>
                <w:id w:val="1470936853"/>
                <w:placeholder>
                  <w:docPart w:val="5F1AF2AC067843C4AC0EFFE093480E47"/>
                </w:placeholder>
                <w:dataBinding w:prefixMappings="xmlns:ns0='http://purl.org/dc/elements/1.1/' xmlns:ns1='http://schemas.openxmlformats.org/package/2006/metadata/core-properties' " w:xpath="/ns1:coreProperties[1]/ns1:keywords[1]" w:storeItemID="{6C3C8BC8-F283-45AE-878A-BAB7291924A1}"/>
                <w:text/>
              </w:sdtPr>
              <w:sdtEndPr/>
              <w:sdtContent>
                <w:r>
                  <w:t>Sinhala</w:t>
                </w:r>
              </w:sdtContent>
            </w:sdt>
            <w:r w:rsidRPr="002E4CED">
              <w:t xml:space="preserve">-speaking immigrants in Australian history. Summarise key ideas and details in </w:t>
            </w:r>
            <w:sdt>
              <w:sdtPr>
                <w:alias w:val="Keywords"/>
                <w:tag w:val=""/>
                <w:id w:val="-2131157692"/>
                <w:placeholder>
                  <w:docPart w:val="DE2FF9356BEE4288A4350C3EB529B8AC"/>
                </w:placeholder>
                <w:dataBinding w:prefixMappings="xmlns:ns0='http://purl.org/dc/elements/1.1/' xmlns:ns1='http://schemas.openxmlformats.org/package/2006/metadata/core-properties' " w:xpath="/ns1:coreProperties[1]/ns1:keywords[1]" w:storeItemID="{6C3C8BC8-F283-45AE-878A-BAB7291924A1}"/>
                <w:text/>
              </w:sdtPr>
              <w:sdtEndPr/>
              <w:sdtContent>
                <w:r>
                  <w:t>Sinhala</w:t>
                </w:r>
              </w:sdtContent>
            </w:sdt>
            <w:r w:rsidRPr="002E4CED">
              <w:t xml:space="preserve">. Use a graphic tool (e.g. </w:t>
            </w:r>
            <w:hyperlink r:id="rId51" w:history="1">
              <w:r w:rsidRPr="002E4CED">
                <w:rPr>
                  <w:rStyle w:val="Hyperlink"/>
                </w:rPr>
                <w:t>mind map</w:t>
              </w:r>
            </w:hyperlink>
            <w:r w:rsidRPr="002E4CED">
              <w:t xml:space="preserve">, </w:t>
            </w:r>
            <w:hyperlink r:id="rId52" w:history="1">
              <w:r w:rsidRPr="002E4CED">
                <w:rPr>
                  <w:rStyle w:val="Hyperlink"/>
                </w:rPr>
                <w:t>Venn-Diagram</w:t>
              </w:r>
            </w:hyperlink>
            <w:r w:rsidRPr="002E4CED">
              <w:t>, Tree Chart, Sequence of Events Chain) to organise information.</w:t>
            </w:r>
          </w:p>
        </w:tc>
      </w:tr>
      <w:tr w:rsidR="00646452" w:rsidRPr="00F956B0" w14:paraId="47E472FD" w14:textId="77777777" w:rsidTr="00357702">
        <w:trPr>
          <w:cantSplit/>
        </w:trPr>
        <w:tc>
          <w:tcPr>
            <w:tcW w:w="8783" w:type="dxa"/>
          </w:tcPr>
          <w:p w14:paraId="2B466D86" w14:textId="77777777" w:rsidR="00646452" w:rsidRPr="00555A56" w:rsidRDefault="00646452" w:rsidP="00357702">
            <w:pPr>
              <w:pStyle w:val="VCAAbulletlevel2"/>
            </w:pPr>
            <w:r w:rsidRPr="00555A56">
              <w:t>Brainstorm langua</w:t>
            </w:r>
            <w:r w:rsidRPr="002E4CED">
              <w:t>ge</w:t>
            </w:r>
            <w:r w:rsidRPr="00555A56">
              <w:t xml:space="preserve"> features commonly used in historical narratives, such as past tense, passive voice, descriptive language, and specific vocabulary related to immigration and historical events. Create a worksheet or short activity to revise the target language and share this with your classmates.</w:t>
            </w:r>
          </w:p>
        </w:tc>
      </w:tr>
      <w:tr w:rsidR="00646452" w:rsidRPr="00F956B0" w14:paraId="2E2DCF42" w14:textId="77777777" w:rsidTr="00357702">
        <w:trPr>
          <w:cantSplit/>
        </w:trPr>
        <w:tc>
          <w:tcPr>
            <w:tcW w:w="8783" w:type="dxa"/>
          </w:tcPr>
          <w:p w14:paraId="221C2E6D" w14:textId="77777777" w:rsidR="00646452" w:rsidRPr="00555A56" w:rsidRDefault="00646452" w:rsidP="00357702">
            <w:pPr>
              <w:pStyle w:val="VCAAbulletlevel2"/>
            </w:pPr>
            <w:r w:rsidRPr="00555A56">
              <w:t>Read a text containing intentional grammatical, punctuation and/or spelling errors. Identify the mistakes and make corrections, either individually or in pairs. As a class, discuss your corrections, explaining your reasoning and identifying any ambiguous or challenging aspects of the text.</w:t>
            </w:r>
          </w:p>
        </w:tc>
      </w:tr>
      <w:tr w:rsidR="00646452" w:rsidRPr="00F956B0" w14:paraId="5766F22D" w14:textId="77777777" w:rsidTr="00357702">
        <w:trPr>
          <w:cantSplit/>
        </w:trPr>
        <w:tc>
          <w:tcPr>
            <w:tcW w:w="8783" w:type="dxa"/>
          </w:tcPr>
          <w:p w14:paraId="2E74F1A4" w14:textId="47DD5600" w:rsidR="00646452" w:rsidRPr="00555A56" w:rsidRDefault="00646452" w:rsidP="00357702">
            <w:pPr>
              <w:pStyle w:val="VCAAbulletlevel2"/>
            </w:pPr>
            <w:r w:rsidRPr="00555A56">
              <w:t xml:space="preserve">Read and discuss opinion pieces related to migration (e.g. blogs, editorials) in </w:t>
            </w:r>
            <w:sdt>
              <w:sdtPr>
                <w:alias w:val="Keywords"/>
                <w:tag w:val=""/>
                <w:id w:val="2012179112"/>
                <w:placeholder>
                  <w:docPart w:val="061CAAE841624262B657CB15A5DA2AAA"/>
                </w:placeholder>
                <w:dataBinding w:prefixMappings="xmlns:ns0='http://purl.org/dc/elements/1.1/' xmlns:ns1='http://schemas.openxmlformats.org/package/2006/metadata/core-properties' " w:xpath="/ns1:coreProperties[1]/ns1:keywords[1]" w:storeItemID="{6C3C8BC8-F283-45AE-878A-BAB7291924A1}"/>
                <w:text/>
              </w:sdtPr>
              <w:sdtEndPr/>
              <w:sdtContent>
                <w:r>
                  <w:t>Sinhala</w:t>
                </w:r>
              </w:sdtContent>
            </w:sdt>
            <w:r w:rsidRPr="00555A56">
              <w:t xml:space="preserve">. Identify the purpose, context, </w:t>
            </w:r>
            <w:proofErr w:type="gramStart"/>
            <w:r w:rsidRPr="00555A56">
              <w:t>audience</w:t>
            </w:r>
            <w:proofErr w:type="gramEnd"/>
            <w:r w:rsidRPr="00555A56">
              <w:t xml:space="preserve"> and different viewpoints. Provide supporting examples from the texts, then discuss your findings in pairs or small groups.</w:t>
            </w:r>
          </w:p>
        </w:tc>
      </w:tr>
      <w:tr w:rsidR="00646452" w:rsidRPr="00F956B0" w14:paraId="0723A9EB" w14:textId="77777777" w:rsidTr="00357702">
        <w:trPr>
          <w:cantSplit/>
        </w:trPr>
        <w:tc>
          <w:tcPr>
            <w:tcW w:w="8783" w:type="dxa"/>
          </w:tcPr>
          <w:p w14:paraId="23657AC5" w14:textId="2E078CBC" w:rsidR="00646452" w:rsidRPr="00555A56" w:rsidRDefault="00646452" w:rsidP="00357702">
            <w:pPr>
              <w:pStyle w:val="VCAAbulletlevel2"/>
            </w:pPr>
            <w:r w:rsidRPr="00555A56">
              <w:lastRenderedPageBreak/>
              <w:t xml:space="preserve">View images that represent various migrant experiences in society, such as cultural diversity, challenges, professional expertise and/or traditions. View each image and identify the key information you have obtained in </w:t>
            </w:r>
            <w:sdt>
              <w:sdtPr>
                <w:alias w:val="Keywords"/>
                <w:tag w:val=""/>
                <w:id w:val="-103193989"/>
                <w:placeholder>
                  <w:docPart w:val="18333E0D0EB8445182A72F518C9AE570"/>
                </w:placeholder>
                <w:dataBinding w:prefixMappings="xmlns:ns0='http://purl.org/dc/elements/1.1/' xmlns:ns1='http://schemas.openxmlformats.org/package/2006/metadata/core-properties' " w:xpath="/ns1:coreProperties[1]/ns1:keywords[1]" w:storeItemID="{6C3C8BC8-F283-45AE-878A-BAB7291924A1}"/>
                <w:text/>
              </w:sdtPr>
              <w:sdtEndPr/>
              <w:sdtContent>
                <w:r>
                  <w:t>Sinhala</w:t>
                </w:r>
              </w:sdtContent>
            </w:sdt>
            <w:r w:rsidRPr="00555A56">
              <w:t>. Create or participate in a game matching the key information with the corresponding images.</w:t>
            </w:r>
          </w:p>
        </w:tc>
      </w:tr>
      <w:tr w:rsidR="00646452" w:rsidRPr="00F956B0" w14:paraId="1BEB4277" w14:textId="77777777" w:rsidTr="00357702">
        <w:trPr>
          <w:cantSplit/>
        </w:trPr>
        <w:tc>
          <w:tcPr>
            <w:tcW w:w="8783" w:type="dxa"/>
          </w:tcPr>
          <w:p w14:paraId="7E3A4162" w14:textId="09BC763C" w:rsidR="00646452" w:rsidRPr="00555A56" w:rsidRDefault="00646452" w:rsidP="00357702">
            <w:pPr>
              <w:pStyle w:val="VCAAbulletlevel2"/>
            </w:pPr>
            <w:r w:rsidRPr="00555A56">
              <w:t xml:space="preserve">Identify ways in which </w:t>
            </w:r>
            <w:sdt>
              <w:sdtPr>
                <w:alias w:val="Keywords"/>
                <w:tag w:val=""/>
                <w:id w:val="-221825970"/>
                <w:placeholder>
                  <w:docPart w:val="1C163B859499493C810564FE6B18D95D"/>
                </w:placeholder>
                <w:dataBinding w:prefixMappings="xmlns:ns0='http://purl.org/dc/elements/1.1/' xmlns:ns1='http://schemas.openxmlformats.org/package/2006/metadata/core-properties' " w:xpath="/ns1:coreProperties[1]/ns1:keywords[1]" w:storeItemID="{6C3C8BC8-F283-45AE-878A-BAB7291924A1}"/>
                <w:text/>
              </w:sdtPr>
              <w:sdtEndPr/>
              <w:sdtContent>
                <w:r>
                  <w:t>Sinhala</w:t>
                </w:r>
              </w:sdtContent>
            </w:sdt>
            <w:r w:rsidRPr="00555A56">
              <w:t xml:space="preserve"> language changes in formal and informal texts. Analyse spoken, written and digital texts about the impact of migration on the individual and society, and arrange the texts from least to most formal. Discuss how the structure and content of the texts are influenced by the situational and cultural context.</w:t>
            </w:r>
          </w:p>
        </w:tc>
      </w:tr>
      <w:tr w:rsidR="00646452" w:rsidRPr="00F956B0" w14:paraId="5B07BB93" w14:textId="77777777" w:rsidTr="00357702">
        <w:trPr>
          <w:cantSplit/>
        </w:trPr>
        <w:tc>
          <w:tcPr>
            <w:tcW w:w="8783" w:type="dxa"/>
          </w:tcPr>
          <w:p w14:paraId="2B619E6E" w14:textId="77777777" w:rsidR="00646452" w:rsidRPr="00555A56" w:rsidRDefault="00646452" w:rsidP="00357702">
            <w:pPr>
              <w:pStyle w:val="VCAAbulletlevel2"/>
            </w:pPr>
            <w:r w:rsidRPr="00555A56">
              <w:t xml:space="preserve">Listen to people discussing the impact of migration on the society (e.g. podcast, street interview, TV debates) and use sticky notes or coloured cards to make a list of the different opinions and arguments presented by each person. Take note of the main points, reasons and evidence provided to support their points of view. Organise the opinions and arguments into categories based on similarities or contrasting viewpoints and summarise your findings. </w:t>
            </w:r>
          </w:p>
        </w:tc>
      </w:tr>
      <w:tr w:rsidR="00646452" w:rsidRPr="00F956B0" w14:paraId="58AD1C28" w14:textId="77777777" w:rsidTr="00357702">
        <w:trPr>
          <w:cantSplit/>
        </w:trPr>
        <w:tc>
          <w:tcPr>
            <w:tcW w:w="8783" w:type="dxa"/>
          </w:tcPr>
          <w:p w14:paraId="52B3D988" w14:textId="77777777" w:rsidR="00646452" w:rsidRPr="00555A56" w:rsidRDefault="00646452" w:rsidP="00357702">
            <w:pPr>
              <w:pStyle w:val="Bullet"/>
              <w:rPr>
                <w:rFonts w:eastAsia="Arial"/>
                <w:w w:val="95"/>
                <w:sz w:val="22"/>
              </w:rPr>
            </w:pPr>
            <w:r w:rsidRPr="00555A56">
              <w:rPr>
                <w:rFonts w:eastAsia="Arial"/>
                <w:w w:val="95"/>
                <w:sz w:val="22"/>
              </w:rPr>
              <w:t xml:space="preserve">Visit the </w:t>
            </w:r>
            <w:hyperlink r:id="rId53" w:history="1">
              <w:r w:rsidRPr="00FD4DAA">
                <w:rPr>
                  <w:rStyle w:val="Hyperlink"/>
                  <w:rFonts w:ascii="Arial" w:eastAsia="Arial" w:hAnsi="Arial"/>
                  <w:w w:val="95"/>
                  <w:sz w:val="22"/>
                </w:rPr>
                <w:t>Immigration Museum in Melbourne</w:t>
              </w:r>
            </w:hyperlink>
            <w:r w:rsidRPr="00555A56">
              <w:rPr>
                <w:rFonts w:eastAsia="Arial"/>
                <w:w w:val="95"/>
                <w:sz w:val="22"/>
              </w:rPr>
              <w:t xml:space="preserve"> to learn about the individual stories about immigrants’ experiences. Imagine you are one of the migrants and write a personal letter describing both the challenges and positive experiences encountered while living in a different country. </w:t>
            </w:r>
          </w:p>
        </w:tc>
      </w:tr>
      <w:tr w:rsidR="00646452" w:rsidRPr="00F956B0" w14:paraId="127195F5" w14:textId="77777777" w:rsidTr="00357702">
        <w:trPr>
          <w:cantSplit/>
        </w:trPr>
        <w:tc>
          <w:tcPr>
            <w:tcW w:w="8783" w:type="dxa"/>
          </w:tcPr>
          <w:p w14:paraId="041E1E00" w14:textId="77777777" w:rsidR="00646452" w:rsidRPr="00555A56" w:rsidRDefault="00646452" w:rsidP="00357702">
            <w:pPr>
              <w:pStyle w:val="VCAAbulletlevel2"/>
            </w:pPr>
            <w:r w:rsidRPr="00555A56">
              <w:t>Engage in a conversation or listen to a talk with a person who actively participates in community events which foster inclusivity and cultural exchange. Reflect on the information shared and write a reflective journal entry discussing the impact of community initiatives on individuals and society.</w:t>
            </w:r>
          </w:p>
        </w:tc>
      </w:tr>
      <w:tr w:rsidR="00646452" w:rsidRPr="00F956B0" w14:paraId="546DAECD" w14:textId="77777777" w:rsidTr="00357702">
        <w:trPr>
          <w:cantSplit/>
        </w:trPr>
        <w:tc>
          <w:tcPr>
            <w:tcW w:w="8783" w:type="dxa"/>
            <w:shd w:val="clear" w:color="auto" w:fill="D9D9D9" w:themeFill="background1" w:themeFillShade="D9"/>
          </w:tcPr>
          <w:p w14:paraId="2A929512" w14:textId="1E44AEA3" w:rsidR="00646452" w:rsidRPr="00FD4DAA" w:rsidRDefault="00646452" w:rsidP="00357702">
            <w:pPr>
              <w:pStyle w:val="VCAAbulletlevel2"/>
              <w:rPr>
                <w:b/>
                <w:bCs/>
              </w:rPr>
            </w:pPr>
            <w:r w:rsidRPr="00FD4DAA">
              <w:rPr>
                <w:b/>
                <w:bCs/>
                <w:noProof/>
              </w:rPr>
              <w:drawing>
                <wp:anchor distT="0" distB="0" distL="114300" distR="114300" simplePos="0" relativeHeight="251677696" behindDoc="0" locked="0" layoutInCell="1" allowOverlap="1" wp14:anchorId="43C38BF0" wp14:editId="3FDC4ADB">
                  <wp:simplePos x="0" y="0"/>
                  <wp:positionH relativeFrom="column">
                    <wp:posOffset>4851400</wp:posOffset>
                  </wp:positionH>
                  <wp:positionV relativeFrom="paragraph">
                    <wp:posOffset>171014</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649827702"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FD4DAA">
              <w:rPr>
                <w:b/>
                <w:bCs/>
              </w:rPr>
              <w:t xml:space="preserve">Interview family members or people in your local community who speak </w:t>
            </w:r>
            <w:sdt>
              <w:sdtPr>
                <w:rPr>
                  <w:b/>
                  <w:bCs/>
                </w:rPr>
                <w:alias w:val="Keywords"/>
                <w:tag w:val=""/>
                <w:id w:val="546416274"/>
                <w:placeholder>
                  <w:docPart w:val="0E5A4489287142258F925568437AAA6D"/>
                </w:placeholder>
                <w:dataBinding w:prefixMappings="xmlns:ns0='http://purl.org/dc/elements/1.1/' xmlns:ns1='http://schemas.openxmlformats.org/package/2006/metadata/core-properties' " w:xpath="/ns1:coreProperties[1]/ns1:keywords[1]" w:storeItemID="{6C3C8BC8-F283-45AE-878A-BAB7291924A1}"/>
                <w:text/>
              </w:sdtPr>
              <w:sdtEndPr/>
              <w:sdtContent>
                <w:r>
                  <w:rPr>
                    <w:b/>
                    <w:bCs/>
                  </w:rPr>
                  <w:t>Sinhala</w:t>
                </w:r>
              </w:sdtContent>
            </w:sdt>
            <w:r w:rsidRPr="00FD4DAA">
              <w:rPr>
                <w:b/>
                <w:bCs/>
              </w:rPr>
              <w:t>, to gain insights about their experiences with immigration. Summarise and compare the responses, and identify trends, then share your observations in an online space.</w:t>
            </w:r>
          </w:p>
        </w:tc>
      </w:tr>
      <w:tr w:rsidR="00646452" w:rsidRPr="00F956B0" w14:paraId="088B26F6" w14:textId="77777777" w:rsidTr="00357702">
        <w:trPr>
          <w:cantSplit/>
          <w:trHeight w:val="85"/>
        </w:trPr>
        <w:tc>
          <w:tcPr>
            <w:tcW w:w="8783" w:type="dxa"/>
          </w:tcPr>
          <w:p w14:paraId="0ED7D175" w14:textId="77777777" w:rsidR="00646452" w:rsidRPr="00555A56" w:rsidRDefault="00646452" w:rsidP="00357702">
            <w:pPr>
              <w:pStyle w:val="VCAAbulletlevel2"/>
            </w:pPr>
            <w:r w:rsidRPr="00FD4DAA">
              <w:t xml:space="preserve">Research the impact of migration from the perspective of one of the various community stakeholders (e.g. immigrants, </w:t>
            </w:r>
            <w:proofErr w:type="gramStart"/>
            <w:r w:rsidRPr="00FD4DAA">
              <w:t>local residents</w:t>
            </w:r>
            <w:proofErr w:type="gramEnd"/>
            <w:r w:rsidRPr="00FD4DAA">
              <w:t xml:space="preserve">, policymakers, community leaders) and then participate in a group discussion or debate. Present your arguments, considering social, </w:t>
            </w:r>
            <w:proofErr w:type="gramStart"/>
            <w:r w:rsidRPr="00FD4DAA">
              <w:t>economic</w:t>
            </w:r>
            <w:proofErr w:type="gramEnd"/>
            <w:r w:rsidRPr="00FD4DAA">
              <w:t xml:space="preserve"> and cultural aspects of the impact of migration on the individual and society.</w:t>
            </w:r>
          </w:p>
        </w:tc>
      </w:tr>
    </w:tbl>
    <w:p w14:paraId="5D625A59" w14:textId="77777777" w:rsidR="00646452" w:rsidRDefault="00646452" w:rsidP="00646452">
      <w:pPr>
        <w:pStyle w:val="VCAAbulletlevel2"/>
        <w:numPr>
          <w:ilvl w:val="0"/>
          <w:numId w:val="0"/>
        </w:numPr>
        <w:tabs>
          <w:tab w:val="clear" w:pos="425"/>
        </w:tabs>
        <w:rPr>
          <w:shd w:val="clear" w:color="auto" w:fill="FFFFFF"/>
        </w:rPr>
      </w:pPr>
    </w:p>
    <w:tbl>
      <w:tblPr>
        <w:tblStyle w:val="TableGrid"/>
        <w:tblW w:w="0" w:type="auto"/>
        <w:tblInd w:w="-5" w:type="dxa"/>
        <w:tblLook w:val="04A0" w:firstRow="1" w:lastRow="0" w:firstColumn="1" w:lastColumn="0" w:noHBand="0" w:noVBand="1"/>
      </w:tblPr>
      <w:tblGrid>
        <w:gridCol w:w="8783"/>
      </w:tblGrid>
      <w:tr w:rsidR="00646452" w14:paraId="7D6886B1" w14:textId="77777777" w:rsidTr="00357702">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2130DDE7" w14:textId="77777777" w:rsidR="00646452" w:rsidRPr="006D5172" w:rsidRDefault="00646452" w:rsidP="00357702">
            <w:pPr>
              <w:pStyle w:val="Heading2"/>
              <w:rPr>
                <w:b/>
                <w:bCs/>
                <w:color w:val="004EA8"/>
              </w:rPr>
            </w:pPr>
            <w:bookmarkStart w:id="60" w:name="_Toc191460563"/>
            <w:r w:rsidRPr="00B13D9B">
              <w:rPr>
                <w:b/>
                <w:bCs/>
                <w:noProof/>
                <w:color w:val="004EA8"/>
              </w:rPr>
              <w:drawing>
                <wp:anchor distT="0" distB="0" distL="114300" distR="114300" simplePos="0" relativeHeight="251678720" behindDoc="0" locked="0" layoutInCell="1" allowOverlap="1" wp14:anchorId="01309724" wp14:editId="402302EA">
                  <wp:simplePos x="0" y="0"/>
                  <wp:positionH relativeFrom="column">
                    <wp:posOffset>4556125</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1671919609"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60"/>
            <w:r w:rsidRPr="00B13D9B">
              <w:rPr>
                <w:b/>
                <w:bCs/>
                <w:color w:val="004EA8"/>
              </w:rPr>
              <w:t xml:space="preserve"> </w:t>
            </w:r>
          </w:p>
          <w:p w14:paraId="6ABDAB07" w14:textId="77777777" w:rsidR="00646452" w:rsidRDefault="00646452" w:rsidP="00357702">
            <w:pPr>
              <w:pStyle w:val="VCAAbulletlevel2"/>
              <w:numPr>
                <w:ilvl w:val="0"/>
                <w:numId w:val="0"/>
              </w:numPr>
              <w:spacing w:line="240" w:lineRule="auto"/>
              <w:rPr>
                <w:b/>
                <w:bCs/>
                <w:color w:val="004EA8"/>
                <w:sz w:val="32"/>
                <w:szCs w:val="32"/>
              </w:rPr>
            </w:pPr>
            <w:r w:rsidRPr="00F956B0">
              <w:rPr>
                <w:b/>
                <w:bCs/>
                <w:color w:val="004EA8"/>
                <w:sz w:val="32"/>
                <w:szCs w:val="32"/>
              </w:rPr>
              <w:t>An interview to gain insights about experiences with immigration</w:t>
            </w:r>
            <w:r w:rsidRPr="00FD7181">
              <w:rPr>
                <w:b/>
                <w:bCs/>
                <w:color w:val="004EA8"/>
                <w:sz w:val="32"/>
                <w:szCs w:val="32"/>
              </w:rPr>
              <w:t>.</w:t>
            </w:r>
          </w:p>
          <w:p w14:paraId="095709A8" w14:textId="77777777" w:rsidR="00646452" w:rsidRDefault="00646452" w:rsidP="00357702">
            <w:pPr>
              <w:pStyle w:val="VCAAbulletlevel2"/>
              <w:numPr>
                <w:ilvl w:val="0"/>
                <w:numId w:val="0"/>
              </w:numPr>
              <w:rPr>
                <w:b/>
                <w:bCs/>
                <w:color w:val="004EA8"/>
                <w:sz w:val="32"/>
                <w:szCs w:val="32"/>
              </w:rPr>
            </w:pPr>
          </w:p>
          <w:p w14:paraId="6B1A2AE6" w14:textId="443C156E" w:rsidR="00646452" w:rsidRDefault="00646452" w:rsidP="00357702">
            <w:pPr>
              <w:pStyle w:val="VCAAbulletlevel2"/>
            </w:pPr>
            <w:r>
              <w:t xml:space="preserve">Listen to interviews with </w:t>
            </w:r>
            <w:sdt>
              <w:sdtPr>
                <w:rPr>
                  <w:szCs w:val="22"/>
                </w:rPr>
                <w:alias w:val="Keywords"/>
                <w:tag w:val=""/>
                <w:id w:val="797803157"/>
                <w:placeholder>
                  <w:docPart w:val="94BF912E2E7946FCA3C8AF067F0B114A"/>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Sinhala</w:t>
                </w:r>
              </w:sdtContent>
            </w:sdt>
            <w:r>
              <w:t>-speaking immigrants and identify the purpose and main points in each interview. Analyse question structures, such as how the interviewer uses open-ended or specific questions for a particular purpose, and the different responses these questions prompt.</w:t>
            </w:r>
            <w:r>
              <w:br/>
            </w:r>
          </w:p>
          <w:p w14:paraId="65ECB496" w14:textId="77777777" w:rsidR="00646452" w:rsidRDefault="00646452" w:rsidP="00357702">
            <w:pPr>
              <w:pStyle w:val="VCAAbulletlevel2"/>
            </w:pPr>
            <w:r>
              <w:t>Brainstorm information you would like to know about someone’s immigration experience, using a mind-map to organise the ideas.</w:t>
            </w:r>
            <w:r>
              <w:br/>
            </w:r>
          </w:p>
          <w:p w14:paraId="44D8C239" w14:textId="77777777" w:rsidR="00646452" w:rsidRDefault="00646452" w:rsidP="00357702">
            <w:pPr>
              <w:pStyle w:val="VCAAbulletlevel2"/>
            </w:pPr>
            <w:r>
              <w:t xml:space="preserve">Prepare a collection of relevant words and expressions required for an interview about someone’s immigration experiences. Then, complete a ‘Give one / get one’ activity, ‘giving’ new words to classmates, and collecting new words to add to your list. </w:t>
            </w:r>
            <w:r>
              <w:br/>
            </w:r>
          </w:p>
          <w:p w14:paraId="4A9FD57B" w14:textId="77777777" w:rsidR="00646452" w:rsidRDefault="00646452" w:rsidP="00357702">
            <w:pPr>
              <w:pStyle w:val="VCAAbulletlevel2"/>
            </w:pPr>
            <w:r>
              <w:t>Brainstorm as many different question words and questioning strategies as possible – ones that could help you elicit the information you require.</w:t>
            </w:r>
            <w:r>
              <w:br/>
            </w:r>
          </w:p>
          <w:p w14:paraId="70CDA22D" w14:textId="77777777" w:rsidR="00646452" w:rsidRDefault="00646452" w:rsidP="00357702">
            <w:pPr>
              <w:pStyle w:val="VCAAbulletlevel2"/>
            </w:pPr>
            <w:r>
              <w:t>Participate in the ‘Question Chain’ activity: start with one person asking a random open-ended question and the next person responds. The following person asks an open-ended question related to the previous response, and so on, avoiding repetition.</w:t>
            </w:r>
            <w:r>
              <w:br/>
            </w:r>
          </w:p>
          <w:p w14:paraId="1BD39807" w14:textId="77777777" w:rsidR="00646452" w:rsidRDefault="00646452" w:rsidP="00357702">
            <w:pPr>
              <w:pStyle w:val="VCAAbulletlevel2"/>
            </w:pPr>
            <w:r>
              <w:t>Practise active listening in pairs by listening to your partner talk about a topic, then paraphrasing what your partner said and/or asking questions to clarify understanding, then swapping roles.</w:t>
            </w:r>
            <w:r>
              <w:br/>
            </w:r>
          </w:p>
          <w:p w14:paraId="1F7C0BCD" w14:textId="77777777" w:rsidR="00646452" w:rsidRDefault="00646452" w:rsidP="00357702">
            <w:pPr>
              <w:pStyle w:val="VCAAbulletlevel2"/>
            </w:pPr>
            <w:r>
              <w:t>Prepare questions for the interview and share these with your classmates in a secure online space suitable for group work. Discuss and choose the optimal questions.</w:t>
            </w:r>
            <w:r>
              <w:br/>
            </w:r>
          </w:p>
          <w:p w14:paraId="74DD8758" w14:textId="77777777" w:rsidR="00646452" w:rsidRDefault="00646452" w:rsidP="00357702">
            <w:pPr>
              <w:pStyle w:val="VCAAbulletlevel2"/>
            </w:pPr>
            <w:r>
              <w:t>Discuss phrases and grammatical elements that could be used when contrasting and comparing information. Then, reflecting on the migrant experience, write sentences using this grammar.</w:t>
            </w:r>
            <w:r>
              <w:br/>
            </w:r>
          </w:p>
          <w:p w14:paraId="719E2CEF" w14:textId="04521C0E" w:rsidR="00646452" w:rsidRDefault="00646452" w:rsidP="00357702">
            <w:pPr>
              <w:pStyle w:val="VCAAbulletlevel2"/>
            </w:pPr>
            <w:r>
              <w:t xml:space="preserve">Read an article about the life of migrants in a </w:t>
            </w:r>
            <w:sdt>
              <w:sdtPr>
                <w:alias w:val="Keywords"/>
                <w:tag w:val=""/>
                <w:id w:val="-1874452426"/>
                <w:placeholder>
                  <w:docPart w:val="4F4D1D8081EE4563B69F52206075AA9B"/>
                </w:placeholder>
                <w:dataBinding w:prefixMappings="xmlns:ns0='http://purl.org/dc/elements/1.1/' xmlns:ns1='http://schemas.openxmlformats.org/package/2006/metadata/core-properties' " w:xpath="/ns1:coreProperties[1]/ns1:keywords[1]" w:storeItemID="{6C3C8BC8-F283-45AE-878A-BAB7291924A1}"/>
                <w:text/>
              </w:sdtPr>
              <w:sdtEndPr/>
              <w:sdtContent>
                <w:r>
                  <w:t>Sinhala</w:t>
                </w:r>
              </w:sdtContent>
            </w:sdt>
            <w:r>
              <w:t xml:space="preserve">-speaking country or community and rewrite this text as an interview, modifying the language and </w:t>
            </w:r>
            <w:hyperlink r:id="rId54" w:history="1">
              <w:r w:rsidRPr="009A125B">
                <w:rPr>
                  <w:rStyle w:val="Hyperlink"/>
                </w:rPr>
                <w:t>text type</w:t>
              </w:r>
            </w:hyperlink>
            <w:r>
              <w:t xml:space="preserve"> features to reflect a conversational tone. Compare the original article with your interview, analyse the specific features you employed and discuss how they contribute to the purpose of interview.</w:t>
            </w:r>
            <w:r>
              <w:br/>
            </w:r>
          </w:p>
          <w:p w14:paraId="5C2EB14D" w14:textId="098845BE" w:rsidR="00646452" w:rsidRDefault="00646452" w:rsidP="00357702">
            <w:pPr>
              <w:pStyle w:val="VCAAbulletlevel2"/>
            </w:pPr>
            <w:r>
              <w:t xml:space="preserve">Plan and record an interview with family members or people from the local community who speak </w:t>
            </w:r>
            <w:sdt>
              <w:sdtPr>
                <w:alias w:val="Keywords"/>
                <w:tag w:val=""/>
                <w:id w:val="797102497"/>
                <w:placeholder>
                  <w:docPart w:val="A429CF8B358742B6810ED4E99586B0F2"/>
                </w:placeholder>
                <w:dataBinding w:prefixMappings="xmlns:ns0='http://purl.org/dc/elements/1.1/' xmlns:ns1='http://schemas.openxmlformats.org/package/2006/metadata/core-properties' " w:xpath="/ns1:coreProperties[1]/ns1:keywords[1]" w:storeItemID="{6C3C8BC8-F283-45AE-878A-BAB7291924A1}"/>
                <w:text/>
              </w:sdtPr>
              <w:sdtEndPr/>
              <w:sdtContent>
                <w:r>
                  <w:t>Sinhala</w:t>
                </w:r>
              </w:sdtContent>
            </w:sdt>
            <w:r>
              <w:t xml:space="preserve">, focusing on their migration experience. As a class, analyse and compare responses, share your conclusions in an online space, and identify and discuss the trends. </w:t>
            </w:r>
          </w:p>
          <w:p w14:paraId="0654C725" w14:textId="77777777" w:rsidR="00646452" w:rsidRPr="0066155E" w:rsidRDefault="00646452" w:rsidP="00357702">
            <w:pPr>
              <w:pStyle w:val="VCAAbulletlevel2"/>
              <w:numPr>
                <w:ilvl w:val="0"/>
                <w:numId w:val="0"/>
              </w:numPr>
              <w:ind w:left="360"/>
            </w:pPr>
          </w:p>
        </w:tc>
      </w:tr>
    </w:tbl>
    <w:p w14:paraId="2E04339B" w14:textId="77777777" w:rsidR="00646452" w:rsidRDefault="00646452" w:rsidP="00646452">
      <w:pPr>
        <w:rPr>
          <w:lang w:val="en-AU"/>
        </w:rPr>
      </w:pPr>
      <w:r>
        <w:rPr>
          <w:lang w:val="en-AU"/>
        </w:rPr>
        <w:lastRenderedPageBreak/>
        <w:br/>
      </w:r>
    </w:p>
    <w:p w14:paraId="3A7B0109" w14:textId="77777777" w:rsidR="002323EE" w:rsidRDefault="002323EE" w:rsidP="002323EE"/>
    <w:p w14:paraId="05A06263" w14:textId="77777777" w:rsidR="002323EE" w:rsidRDefault="002323EE" w:rsidP="002323EE"/>
    <w:p w14:paraId="1F296CCC" w14:textId="74EB3618" w:rsidR="00646452" w:rsidRDefault="00646452" w:rsidP="00646452">
      <w:pPr>
        <w:rPr>
          <w:lang w:val="en-AU"/>
        </w:rPr>
      </w:pPr>
    </w:p>
    <w:p w14:paraId="133FA2C8" w14:textId="77777777" w:rsidR="00646452" w:rsidRDefault="00646452" w:rsidP="00646452">
      <w:pPr>
        <w:pStyle w:val="Heading4"/>
      </w:pPr>
      <w:r w:rsidRPr="00B13D9B">
        <w:lastRenderedPageBreak/>
        <w:t xml:space="preserve">Unit </w:t>
      </w:r>
      <w:proofErr w:type="gramStart"/>
      <w:r>
        <w:t>4  -</w:t>
      </w:r>
      <w:proofErr w:type="gramEnd"/>
      <w:r>
        <w:t xml:space="preserve"> Area</w:t>
      </w:r>
      <w:r w:rsidRPr="00B13D9B">
        <w:t xml:space="preserve"> of Study </w:t>
      </w:r>
      <w:r>
        <w:t xml:space="preserve">3 </w:t>
      </w:r>
    </w:p>
    <w:tbl>
      <w:tblPr>
        <w:tblStyle w:val="TableGrid"/>
        <w:tblW w:w="9356" w:type="dxa"/>
        <w:tblInd w:w="-5" w:type="dxa"/>
        <w:tblLook w:val="04A0" w:firstRow="1" w:lastRow="0" w:firstColumn="1" w:lastColumn="0" w:noHBand="0" w:noVBand="1"/>
      </w:tblPr>
      <w:tblGrid>
        <w:gridCol w:w="2339"/>
        <w:gridCol w:w="2339"/>
        <w:gridCol w:w="2339"/>
        <w:gridCol w:w="2339"/>
      </w:tblGrid>
      <w:tr w:rsidR="00646452" w:rsidRPr="007B23FE" w14:paraId="453ADC6D" w14:textId="77777777" w:rsidTr="00357702">
        <w:trPr>
          <w:trHeight w:val="274"/>
        </w:trPr>
        <w:tc>
          <w:tcPr>
            <w:tcW w:w="2339" w:type="dxa"/>
            <w:shd w:val="clear" w:color="auto" w:fill="0F7EB4"/>
          </w:tcPr>
          <w:p w14:paraId="0B548FE0" w14:textId="77777777" w:rsidR="00646452" w:rsidRPr="007B23FE" w:rsidRDefault="00646452" w:rsidP="0035770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339" w:type="dxa"/>
            <w:shd w:val="clear" w:color="auto" w:fill="0F7EB4"/>
          </w:tcPr>
          <w:p w14:paraId="46204736" w14:textId="77777777" w:rsidR="00646452" w:rsidRPr="007B23FE" w:rsidRDefault="00646452" w:rsidP="0035770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339" w:type="dxa"/>
            <w:shd w:val="clear" w:color="auto" w:fill="0F7EB4"/>
          </w:tcPr>
          <w:p w14:paraId="5F58BD5B" w14:textId="77777777" w:rsidR="00646452" w:rsidRPr="007B23FE" w:rsidRDefault="00646452" w:rsidP="0035770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339" w:type="dxa"/>
            <w:shd w:val="clear" w:color="auto" w:fill="0F7EB4"/>
          </w:tcPr>
          <w:p w14:paraId="6A65249F" w14:textId="77777777" w:rsidR="00646452" w:rsidRPr="007B23FE" w:rsidRDefault="00646452" w:rsidP="0035770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646452" w:rsidRPr="007B23FE" w14:paraId="78E2431E" w14:textId="77777777" w:rsidTr="00357702">
        <w:trPr>
          <w:trHeight w:val="961"/>
        </w:trPr>
        <w:tc>
          <w:tcPr>
            <w:tcW w:w="2339" w:type="dxa"/>
            <w:vAlign w:val="center"/>
          </w:tcPr>
          <w:p w14:paraId="7E271451" w14:textId="77777777" w:rsidR="00646452" w:rsidRPr="006F2769" w:rsidRDefault="00646452" w:rsidP="00357702">
            <w:pPr>
              <w:pStyle w:val="VCAAbody"/>
              <w:jc w:val="center"/>
            </w:pPr>
            <w:r w:rsidRPr="006F2769">
              <w:t>Sustainability</w:t>
            </w:r>
          </w:p>
        </w:tc>
        <w:tc>
          <w:tcPr>
            <w:tcW w:w="2339" w:type="dxa"/>
            <w:vAlign w:val="center"/>
          </w:tcPr>
          <w:p w14:paraId="3C4355A5" w14:textId="77777777" w:rsidR="00646452" w:rsidRPr="006F2769" w:rsidRDefault="00646452" w:rsidP="00357702">
            <w:pPr>
              <w:pStyle w:val="VCAAbody"/>
              <w:jc w:val="center"/>
            </w:pPr>
            <w:r w:rsidRPr="006F2769">
              <w:t>Personal</w:t>
            </w:r>
          </w:p>
        </w:tc>
        <w:tc>
          <w:tcPr>
            <w:tcW w:w="2339" w:type="dxa"/>
            <w:vAlign w:val="center"/>
          </w:tcPr>
          <w:p w14:paraId="7E397C45" w14:textId="77777777" w:rsidR="00646452" w:rsidRPr="006F2769" w:rsidRDefault="00646452" w:rsidP="00357702">
            <w:pPr>
              <w:pStyle w:val="VCAAbody"/>
              <w:jc w:val="center"/>
            </w:pPr>
            <w:r w:rsidRPr="006F2769">
              <w:t xml:space="preserve">Natural Environment </w:t>
            </w:r>
          </w:p>
        </w:tc>
        <w:tc>
          <w:tcPr>
            <w:tcW w:w="2339" w:type="dxa"/>
            <w:vAlign w:val="center"/>
          </w:tcPr>
          <w:p w14:paraId="7E616164" w14:textId="77777777" w:rsidR="00646452" w:rsidRPr="006F2769" w:rsidRDefault="00646452" w:rsidP="00357702">
            <w:pPr>
              <w:pStyle w:val="VCAAbody"/>
              <w:jc w:val="center"/>
            </w:pPr>
            <w:r w:rsidRPr="006F2769">
              <w:t>Personal responsibilities towards our natural environment</w:t>
            </w:r>
          </w:p>
        </w:tc>
      </w:tr>
    </w:tbl>
    <w:p w14:paraId="1B35D79A" w14:textId="77777777" w:rsidR="00646452" w:rsidRPr="00B13D9B" w:rsidRDefault="00646452" w:rsidP="00646452">
      <w:pPr>
        <w:pStyle w:val="Heading2"/>
        <w:rPr>
          <w:sz w:val="28"/>
        </w:rPr>
      </w:pPr>
      <w:bookmarkStart w:id="61" w:name="_Toc189124146"/>
      <w:bookmarkStart w:id="62" w:name="_Toc191460564"/>
      <w:r w:rsidRPr="00B13D9B">
        <w:rPr>
          <w:sz w:val="28"/>
        </w:rPr>
        <w:t xml:space="preserve">Outcome </w:t>
      </w:r>
      <w:r>
        <w:rPr>
          <w:sz w:val="28"/>
        </w:rPr>
        <w:t>3</w:t>
      </w:r>
      <w:bookmarkEnd w:id="61"/>
      <w:bookmarkEnd w:id="62"/>
    </w:p>
    <w:p w14:paraId="7B9CF29A" w14:textId="4B6736E1" w:rsidR="00646452" w:rsidRDefault="00646452" w:rsidP="00646452">
      <w:pPr>
        <w:pStyle w:val="VCAAbody"/>
        <w:rPr>
          <w:shd w:val="clear" w:color="auto" w:fill="FFFFFF"/>
        </w:rPr>
      </w:pPr>
      <w:r w:rsidRPr="006F2769">
        <w:rPr>
          <w:shd w:val="clear" w:color="auto" w:fill="FFFFFF"/>
        </w:rPr>
        <w:t xml:space="preserve">On completion of this unit the student should be able to produce an extended piece of original writing in </w:t>
      </w:r>
      <w:sdt>
        <w:sdtPr>
          <w:rPr>
            <w:shd w:val="clear" w:color="auto" w:fill="FFFFFF"/>
          </w:rPr>
          <w:alias w:val="Keywords"/>
          <w:tag w:val=""/>
          <w:id w:val="1605002138"/>
          <w:placeholder>
            <w:docPart w:val="A2048EF29A694524B642C3B798853DEF"/>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Sinhala</w:t>
          </w:r>
        </w:sdtContent>
      </w:sdt>
      <w:r w:rsidRPr="006F2769">
        <w:rPr>
          <w:shd w:val="clear" w:color="auto" w:fill="FFFFFF"/>
        </w:rPr>
        <w:t xml:space="preserve"> in response to a task.</w:t>
      </w:r>
    </w:p>
    <w:p w14:paraId="4F13FEF9" w14:textId="77777777" w:rsidR="00646452" w:rsidRDefault="00646452" w:rsidP="00646452">
      <w:pPr>
        <w:pStyle w:val="Heading2"/>
        <w:rPr>
          <w:sz w:val="24"/>
          <w:szCs w:val="24"/>
        </w:rPr>
      </w:pPr>
      <w:bookmarkStart w:id="63" w:name="_Toc189124147"/>
      <w:bookmarkStart w:id="64" w:name="_Toc191460565"/>
      <w:r w:rsidRPr="00753F1C">
        <w:rPr>
          <w:sz w:val="24"/>
          <w:szCs w:val="24"/>
        </w:rPr>
        <w:t>Examples of learning activities</w:t>
      </w:r>
      <w:bookmarkEnd w:id="63"/>
      <w:bookmarkEnd w:id="64"/>
    </w:p>
    <w:tbl>
      <w:tblPr>
        <w:tblStyle w:val="TableGrid"/>
        <w:tblW w:w="0" w:type="auto"/>
        <w:tblInd w:w="-5" w:type="dxa"/>
        <w:tblBorders>
          <w:left w:val="none" w:sz="0" w:space="0" w:color="auto"/>
          <w:right w:val="none" w:sz="0" w:space="0" w:color="auto"/>
        </w:tblBorders>
        <w:tblLook w:val="04A0" w:firstRow="1" w:lastRow="0" w:firstColumn="1" w:lastColumn="0" w:noHBand="0" w:noVBand="1"/>
      </w:tblPr>
      <w:tblGrid>
        <w:gridCol w:w="8783"/>
      </w:tblGrid>
      <w:tr w:rsidR="00646452" w:rsidRPr="00A36965" w14:paraId="488F7340" w14:textId="77777777" w:rsidTr="00357702">
        <w:trPr>
          <w:cantSplit/>
        </w:trPr>
        <w:tc>
          <w:tcPr>
            <w:tcW w:w="8783" w:type="dxa"/>
          </w:tcPr>
          <w:p w14:paraId="4D296834" w14:textId="2932AC13" w:rsidR="00646452" w:rsidRPr="00D66A44" w:rsidRDefault="00646452" w:rsidP="00357702">
            <w:pPr>
              <w:pStyle w:val="VCAAbulletlevel2"/>
            </w:pPr>
            <w:r w:rsidRPr="00D66A44">
              <w:t>View five images showing examples of a range</w:t>
            </w:r>
            <w:r>
              <w:t xml:space="preserve"> of</w:t>
            </w:r>
            <w:r w:rsidRPr="00D66A44">
              <w:t xml:space="preserve"> natural resources and environments, such as trees, animals, </w:t>
            </w:r>
            <w:proofErr w:type="gramStart"/>
            <w:r w:rsidRPr="00D66A44">
              <w:t>waterways</w:t>
            </w:r>
            <w:proofErr w:type="gramEnd"/>
            <w:r w:rsidRPr="00D66A44">
              <w:t xml:space="preserve"> and national parks. In small groups, discuss the importance of the natural resources. Then, brainstorm words to describe the images and build a shared online glossary in </w:t>
            </w:r>
            <w:sdt>
              <w:sdtPr>
                <w:alias w:val="Keywords"/>
                <w:tag w:val=""/>
                <w:id w:val="1140455678"/>
                <w:placeholder>
                  <w:docPart w:val="4485F4B47F504DBD9B5534A4A33637CE"/>
                </w:placeholder>
                <w:dataBinding w:prefixMappings="xmlns:ns0='http://purl.org/dc/elements/1.1/' xmlns:ns1='http://schemas.openxmlformats.org/package/2006/metadata/core-properties' " w:xpath="/ns1:coreProperties[1]/ns1:keywords[1]" w:storeItemID="{6C3C8BC8-F283-45AE-878A-BAB7291924A1}"/>
                <w:text/>
              </w:sdtPr>
              <w:sdtEndPr/>
              <w:sdtContent>
                <w:r>
                  <w:t>Sinhala</w:t>
                </w:r>
              </w:sdtContent>
            </w:sdt>
            <w:r w:rsidRPr="00D66A44">
              <w:t>.</w:t>
            </w:r>
          </w:p>
        </w:tc>
      </w:tr>
      <w:tr w:rsidR="00646452" w:rsidRPr="00A36965" w14:paraId="7229F72F" w14:textId="77777777" w:rsidTr="00357702">
        <w:trPr>
          <w:cantSplit/>
        </w:trPr>
        <w:tc>
          <w:tcPr>
            <w:tcW w:w="8783" w:type="dxa"/>
          </w:tcPr>
          <w:p w14:paraId="4245285B" w14:textId="77777777" w:rsidR="00646452" w:rsidRPr="00D66A44" w:rsidRDefault="00646452" w:rsidP="00357702">
            <w:pPr>
              <w:pStyle w:val="VCAAbulletlevel2"/>
            </w:pPr>
            <w:r w:rsidRPr="00D66A44">
              <w:t>Write sentences that create vivid imagery using figurative language (</w:t>
            </w:r>
            <w:r>
              <w:t>e.g.</w:t>
            </w:r>
            <w:r w:rsidRPr="00D66A44">
              <w:t xml:space="preserve"> metaphors, </w:t>
            </w:r>
            <w:proofErr w:type="gramStart"/>
            <w:r w:rsidRPr="00D66A44">
              <w:t>similes</w:t>
            </w:r>
            <w:proofErr w:type="gramEnd"/>
            <w:r w:rsidRPr="00D66A44">
              <w:t xml:space="preserve"> or alliteration) and using vocabulary from the shared online glossary.</w:t>
            </w:r>
          </w:p>
        </w:tc>
      </w:tr>
      <w:tr w:rsidR="00646452" w:rsidRPr="00A36965" w14:paraId="4FB4818B" w14:textId="77777777" w:rsidTr="00357702">
        <w:trPr>
          <w:cantSplit/>
        </w:trPr>
        <w:tc>
          <w:tcPr>
            <w:tcW w:w="8783" w:type="dxa"/>
          </w:tcPr>
          <w:p w14:paraId="4EFCB4E5" w14:textId="278EF0B2" w:rsidR="00646452" w:rsidRPr="00D66A44" w:rsidRDefault="00646452" w:rsidP="00357702">
            <w:pPr>
              <w:pStyle w:val="VCAAbulletlevel2"/>
            </w:pPr>
            <w:r w:rsidRPr="00D66A44">
              <w:t xml:space="preserve">View a short video or documentary in </w:t>
            </w:r>
            <w:sdt>
              <w:sdtPr>
                <w:alias w:val="Keywords"/>
                <w:tag w:val=""/>
                <w:id w:val="646711941"/>
                <w:placeholder>
                  <w:docPart w:val="FD7294A6CF994C7881CCCFDB66EDDF9A"/>
                </w:placeholder>
                <w:dataBinding w:prefixMappings="xmlns:ns0='http://purl.org/dc/elements/1.1/' xmlns:ns1='http://schemas.openxmlformats.org/package/2006/metadata/core-properties' " w:xpath="/ns1:coreProperties[1]/ns1:keywords[1]" w:storeItemID="{6C3C8BC8-F283-45AE-878A-BAB7291924A1}"/>
                <w:text/>
              </w:sdtPr>
              <w:sdtEndPr/>
              <w:sdtContent>
                <w:r>
                  <w:t>Sinhala</w:t>
                </w:r>
              </w:sdtContent>
            </w:sdt>
            <w:r w:rsidRPr="00D66A44">
              <w:t xml:space="preserve"> about the importance of recycling and the different ways people can recycle in Australia or a </w:t>
            </w:r>
            <w:sdt>
              <w:sdtPr>
                <w:alias w:val="Keywords"/>
                <w:tag w:val=""/>
                <w:id w:val="-258223308"/>
                <w:placeholder>
                  <w:docPart w:val="CB560FDD8D2848CEA04E339DB7BC47A8"/>
                </w:placeholder>
                <w:dataBinding w:prefixMappings="xmlns:ns0='http://purl.org/dc/elements/1.1/' xmlns:ns1='http://schemas.openxmlformats.org/package/2006/metadata/core-properties' " w:xpath="/ns1:coreProperties[1]/ns1:keywords[1]" w:storeItemID="{6C3C8BC8-F283-45AE-878A-BAB7291924A1}"/>
                <w:text/>
              </w:sdtPr>
              <w:sdtEndPr/>
              <w:sdtContent>
                <w:r>
                  <w:t>Sinhala</w:t>
                </w:r>
              </w:sdtContent>
            </w:sdt>
            <w:r w:rsidRPr="00D66A44">
              <w:t>-speaking country. Complete a jumbled text comprehension activity, using sequencing words (e.g. first, then, next, finally). Reconstruct and organise a text about recycling, based on the information from the video or documentary. Compare your sequence with your classmates.</w:t>
            </w:r>
          </w:p>
        </w:tc>
      </w:tr>
      <w:tr w:rsidR="00646452" w:rsidRPr="00A36965" w14:paraId="0DA74DD7" w14:textId="77777777" w:rsidTr="00357702">
        <w:trPr>
          <w:cantSplit/>
        </w:trPr>
        <w:tc>
          <w:tcPr>
            <w:tcW w:w="8783" w:type="dxa"/>
          </w:tcPr>
          <w:p w14:paraId="5ADA8EDB" w14:textId="260147A9" w:rsidR="00646452" w:rsidRPr="00D66A44" w:rsidRDefault="00646452" w:rsidP="00357702">
            <w:pPr>
              <w:pStyle w:val="VCAAbulletlevel2"/>
            </w:pPr>
            <w:r w:rsidRPr="00D66A44">
              <w:t xml:space="preserve">In small groups, play a game of Snap, racing to be the fastest to ‘snap’ the card containing the correct image, as the teacher calls out different waste products in </w:t>
            </w:r>
            <w:sdt>
              <w:sdtPr>
                <w:alias w:val="Keywords"/>
                <w:tag w:val=""/>
                <w:id w:val="-2141099368"/>
                <w:placeholder>
                  <w:docPart w:val="B59DF4DEBD484745A54E3AA826D0F804"/>
                </w:placeholder>
                <w:dataBinding w:prefixMappings="xmlns:ns0='http://purl.org/dc/elements/1.1/' xmlns:ns1='http://schemas.openxmlformats.org/package/2006/metadata/core-properties' " w:xpath="/ns1:coreProperties[1]/ns1:keywords[1]" w:storeItemID="{6C3C8BC8-F283-45AE-878A-BAB7291924A1}"/>
                <w:text/>
              </w:sdtPr>
              <w:sdtEndPr/>
              <w:sdtContent>
                <w:r>
                  <w:t>Sinhala</w:t>
                </w:r>
              </w:sdtContent>
            </w:sdt>
            <w:r w:rsidRPr="00D66A44">
              <w:t xml:space="preserve">. Then, categorise each of the cards according to how you separate each item of rubbish in your family, </w:t>
            </w:r>
            <w:proofErr w:type="gramStart"/>
            <w:r w:rsidRPr="00D66A44">
              <w:t>school</w:t>
            </w:r>
            <w:proofErr w:type="gramEnd"/>
            <w:r w:rsidRPr="00D66A44">
              <w:t xml:space="preserve"> or community. Watch a video about sorting rubbish in a </w:t>
            </w:r>
            <w:sdt>
              <w:sdtPr>
                <w:alias w:val="Keywords"/>
                <w:tag w:val=""/>
                <w:id w:val="622263080"/>
                <w:placeholder>
                  <w:docPart w:val="073698099CCB4A95974BEF1979F8F025"/>
                </w:placeholder>
                <w:dataBinding w:prefixMappings="xmlns:ns0='http://purl.org/dc/elements/1.1/' xmlns:ns1='http://schemas.openxmlformats.org/package/2006/metadata/core-properties' " w:xpath="/ns1:coreProperties[1]/ns1:keywords[1]" w:storeItemID="{6C3C8BC8-F283-45AE-878A-BAB7291924A1}"/>
                <w:text/>
              </w:sdtPr>
              <w:sdtEndPr/>
              <w:sdtContent>
                <w:r>
                  <w:t>Sinhala</w:t>
                </w:r>
              </w:sdtContent>
            </w:sdt>
            <w:r w:rsidRPr="00D66A44">
              <w:t>-speaking country or community and, based on the information provided, re-sort the cards into ‘disposal groups’ (e.g. recycling, garden waste, compost, general rubbish, paper). Discuss and then use a Venn diagram to record the similarities and differences between the two countries or communities.</w:t>
            </w:r>
          </w:p>
        </w:tc>
      </w:tr>
      <w:tr w:rsidR="00646452" w:rsidRPr="00A36965" w14:paraId="5431DDCF" w14:textId="77777777" w:rsidTr="00357702">
        <w:trPr>
          <w:cantSplit/>
        </w:trPr>
        <w:tc>
          <w:tcPr>
            <w:tcW w:w="8783" w:type="dxa"/>
          </w:tcPr>
          <w:p w14:paraId="6661E242" w14:textId="77777777" w:rsidR="00646452" w:rsidRPr="00D66A44" w:rsidRDefault="00646452" w:rsidP="00357702">
            <w:pPr>
              <w:pStyle w:val="VCAAbulletlevel2"/>
            </w:pPr>
            <w:r w:rsidRPr="00D66A44">
              <w:t>Reflect on a time where you have taken personal responsibility for something in the natural environment (e.g. planting trees, picking up rubbish, caring for injured wildlife). Write a short paragraph detailing what you did and how this was effective in protecting the environment. Share your reflection with the class and use a class mind map to collate the information. Then, elaborate on the positive effects that</w:t>
            </w:r>
            <w:r>
              <w:t xml:space="preserve"> your</w:t>
            </w:r>
            <w:r w:rsidRPr="00D66A44">
              <w:t xml:space="preserve"> actions have had on the environment.</w:t>
            </w:r>
          </w:p>
        </w:tc>
      </w:tr>
      <w:tr w:rsidR="00646452" w:rsidRPr="00A36965" w14:paraId="4D3C6439" w14:textId="77777777" w:rsidTr="00357702">
        <w:trPr>
          <w:cantSplit/>
        </w:trPr>
        <w:tc>
          <w:tcPr>
            <w:tcW w:w="8783" w:type="dxa"/>
          </w:tcPr>
          <w:p w14:paraId="18173441" w14:textId="2522798E" w:rsidR="00646452" w:rsidRPr="00D66A44" w:rsidRDefault="00646452" w:rsidP="00357702">
            <w:pPr>
              <w:pStyle w:val="VCAAbulletlevel2"/>
            </w:pPr>
            <w:r w:rsidRPr="00D66A44">
              <w:lastRenderedPageBreak/>
              <w:t xml:space="preserve">Read a range of opinion pieces or evaluative articles in the news evaluating different sustainable practices, for example using e-scooters, and highlight the vocabulary and grammatical structures used to evaluate. Then, in </w:t>
            </w:r>
            <w:sdt>
              <w:sdtPr>
                <w:alias w:val="Keywords"/>
                <w:tag w:val=""/>
                <w:id w:val="60837587"/>
                <w:placeholder>
                  <w:docPart w:val="485B643D4B154E319600503DBF967849"/>
                </w:placeholder>
                <w:dataBinding w:prefixMappings="xmlns:ns0='http://purl.org/dc/elements/1.1/' xmlns:ns1='http://schemas.openxmlformats.org/package/2006/metadata/core-properties' " w:xpath="/ns1:coreProperties[1]/ns1:keywords[1]" w:storeItemID="{6C3C8BC8-F283-45AE-878A-BAB7291924A1}"/>
                <w:text/>
              </w:sdtPr>
              <w:sdtEndPr/>
              <w:sdtContent>
                <w:r>
                  <w:t>Sinhala</w:t>
                </w:r>
              </w:sdtContent>
            </w:sdt>
            <w:r>
              <w:t>, w</w:t>
            </w:r>
            <w:r w:rsidRPr="00D66A44">
              <w:t xml:space="preserve">rite your own evaluations about a sustainable practice allocated to you by the teacher. In small groups, share your evaluations with students who evaluated a different sustainable practice.  </w:t>
            </w:r>
          </w:p>
        </w:tc>
      </w:tr>
      <w:tr w:rsidR="00646452" w:rsidRPr="00A36965" w14:paraId="77BDE4D8" w14:textId="77777777" w:rsidTr="00357702">
        <w:trPr>
          <w:cantSplit/>
        </w:trPr>
        <w:tc>
          <w:tcPr>
            <w:tcW w:w="8783" w:type="dxa"/>
          </w:tcPr>
          <w:p w14:paraId="20DDCAE8" w14:textId="7AF56FE0" w:rsidR="00646452" w:rsidRPr="00D66A44" w:rsidRDefault="00646452" w:rsidP="00357702">
            <w:pPr>
              <w:pStyle w:val="VCAAbulletlevel2"/>
            </w:pPr>
            <w:r w:rsidRPr="00D66A44">
              <w:t xml:space="preserve">Read a children’s short story or picture book in </w:t>
            </w:r>
            <w:sdt>
              <w:sdtPr>
                <w:alias w:val="Keywords"/>
                <w:tag w:val=""/>
                <w:id w:val="-709030453"/>
                <w:placeholder>
                  <w:docPart w:val="70933CB69ACC499FAADA2BBA36E0303E"/>
                </w:placeholder>
                <w:dataBinding w:prefixMappings="xmlns:ns0='http://purl.org/dc/elements/1.1/' xmlns:ns1='http://schemas.openxmlformats.org/package/2006/metadata/core-properties' " w:xpath="/ns1:coreProperties[1]/ns1:keywords[1]" w:storeItemID="{6C3C8BC8-F283-45AE-878A-BAB7291924A1}"/>
                <w:text/>
              </w:sdtPr>
              <w:sdtEndPr/>
              <w:sdtContent>
                <w:r>
                  <w:t>Sinhala</w:t>
                </w:r>
              </w:sdtContent>
            </w:sdt>
            <w:r>
              <w:t>.</w:t>
            </w:r>
            <w:r w:rsidRPr="00D66A44">
              <w:t xml:space="preserve"> Choose one that informs a younger audience about how to act on an environmental issue. Make notes about the use of language, including word choice and grammatical structures relevant to the target audience. Identify the similarities and differences between the vocabulary and grammatical structures you identified when reading this informative text, and those used in the evaluative texts. Discuss your observations with a partner.</w:t>
            </w:r>
          </w:p>
        </w:tc>
      </w:tr>
      <w:tr w:rsidR="00646452" w:rsidRPr="00A36965" w14:paraId="061BF82A" w14:textId="77777777" w:rsidTr="00357702">
        <w:trPr>
          <w:cantSplit/>
        </w:trPr>
        <w:tc>
          <w:tcPr>
            <w:tcW w:w="8783" w:type="dxa"/>
          </w:tcPr>
          <w:p w14:paraId="4B012602" w14:textId="77777777" w:rsidR="00646452" w:rsidRPr="00D66A44" w:rsidRDefault="00646452" w:rsidP="00357702">
            <w:pPr>
              <w:pStyle w:val="VCAAbulletlevel2"/>
            </w:pPr>
            <w:r w:rsidRPr="00D66A44">
              <w:t xml:space="preserve">Working with a partner, match cards containing persuasive devices (e.g. repetition, rhetorical question, anecdote), their definitions, and examples relevant to the environment. Alternatively, compete against one another in timed races to see who can be the fastest to match the words, </w:t>
            </w:r>
            <w:proofErr w:type="gramStart"/>
            <w:r w:rsidRPr="00D66A44">
              <w:t>definitions</w:t>
            </w:r>
            <w:proofErr w:type="gramEnd"/>
            <w:r w:rsidRPr="00D66A44">
              <w:t xml:space="preserve"> and examples.</w:t>
            </w:r>
          </w:p>
        </w:tc>
      </w:tr>
      <w:tr w:rsidR="00646452" w:rsidRPr="00A36965" w14:paraId="3FB97A79" w14:textId="77777777" w:rsidTr="00357702">
        <w:trPr>
          <w:cantSplit/>
        </w:trPr>
        <w:tc>
          <w:tcPr>
            <w:tcW w:w="8783" w:type="dxa"/>
          </w:tcPr>
          <w:p w14:paraId="7A0C2A23" w14:textId="0AD8C918" w:rsidR="00646452" w:rsidRPr="00D66A44" w:rsidRDefault="00646452" w:rsidP="00357702">
            <w:pPr>
              <w:pStyle w:val="VCAAbulletlevel2"/>
            </w:pPr>
            <w:r w:rsidRPr="00D66A44">
              <w:t xml:space="preserve">Listen to or view video clips in </w:t>
            </w:r>
            <w:sdt>
              <w:sdtPr>
                <w:alias w:val="Keywords"/>
                <w:tag w:val=""/>
                <w:id w:val="-1136727769"/>
                <w:placeholder>
                  <w:docPart w:val="60EB9812E0374A18886D05E7BD8CFB9C"/>
                </w:placeholder>
                <w:dataBinding w:prefixMappings="xmlns:ns0='http://purl.org/dc/elements/1.1/' xmlns:ns1='http://schemas.openxmlformats.org/package/2006/metadata/core-properties' " w:xpath="/ns1:coreProperties[1]/ns1:keywords[1]" w:storeItemID="{6C3C8BC8-F283-45AE-878A-BAB7291924A1}"/>
                <w:text/>
              </w:sdtPr>
              <w:sdtEndPr/>
              <w:sdtContent>
                <w:r>
                  <w:t>Sinhala</w:t>
                </w:r>
              </w:sdtContent>
            </w:sdt>
            <w:r w:rsidRPr="00D66A44">
              <w:t xml:space="preserve"> that persuade an audience to act on an environmental issue as a class. Write examples of persuasive devices from the text on separate sticky-notes and create a class poster, collating each example under the heading of the appropriate persuasive device.</w:t>
            </w:r>
          </w:p>
        </w:tc>
      </w:tr>
      <w:tr w:rsidR="00646452" w:rsidRPr="00A36965" w14:paraId="0D5891AA" w14:textId="77777777" w:rsidTr="00357702">
        <w:trPr>
          <w:cantSplit/>
        </w:trPr>
        <w:tc>
          <w:tcPr>
            <w:tcW w:w="8783" w:type="dxa"/>
          </w:tcPr>
          <w:p w14:paraId="499C543D" w14:textId="57156865" w:rsidR="00646452" w:rsidRPr="00D66A44" w:rsidRDefault="00646452" w:rsidP="00357702">
            <w:pPr>
              <w:pStyle w:val="VCAAbulletlevel2"/>
            </w:pPr>
            <w:r w:rsidRPr="00D66A44">
              <w:t xml:space="preserve">Participate in a </w:t>
            </w:r>
            <w:hyperlink r:id="rId55" w:history="1">
              <w:r w:rsidRPr="00F23158">
                <w:rPr>
                  <w:rStyle w:val="Hyperlink"/>
                </w:rPr>
                <w:t>'Yes, but…</w:t>
              </w:r>
            </w:hyperlink>
            <w:r w:rsidRPr="00D66A44">
              <w:t xml:space="preserve">' or </w:t>
            </w:r>
            <w:hyperlink r:id="rId56" w:history="1">
              <w:r w:rsidRPr="00F23158">
                <w:rPr>
                  <w:rStyle w:val="Hyperlink"/>
                </w:rPr>
                <w:t>'Yes, and...</w:t>
              </w:r>
            </w:hyperlink>
            <w:r w:rsidRPr="00D66A44">
              <w:t xml:space="preserve">' language game in </w:t>
            </w:r>
            <w:sdt>
              <w:sdtPr>
                <w:alias w:val="Keywords"/>
                <w:tag w:val=""/>
                <w:id w:val="-848637487"/>
                <w:placeholder>
                  <w:docPart w:val="E2847F185D3A4947A25F4B868A47290B"/>
                </w:placeholder>
                <w:dataBinding w:prefixMappings="xmlns:ns0='http://purl.org/dc/elements/1.1/' xmlns:ns1='http://schemas.openxmlformats.org/package/2006/metadata/core-properties' " w:xpath="/ns1:coreProperties[1]/ns1:keywords[1]" w:storeItemID="{6C3C8BC8-F283-45AE-878A-BAB7291924A1}"/>
                <w:text/>
              </w:sdtPr>
              <w:sdtEndPr/>
              <w:sdtContent>
                <w:r>
                  <w:t>Sinhala</w:t>
                </w:r>
              </w:sdtContent>
            </w:sdt>
            <w:r w:rsidRPr="00D66A44">
              <w:t xml:space="preserve"> to practise creating sentences with counterarguments or additional information. Use open statements related to the environment or environmental issues, for example ‘Reducing the amount of plastic we use is important to protect the environment’ or ‘Our natural landmarks should be admired from afar’.</w:t>
            </w:r>
          </w:p>
        </w:tc>
      </w:tr>
      <w:tr w:rsidR="00646452" w:rsidRPr="00A36965" w14:paraId="2DC91206" w14:textId="77777777" w:rsidTr="00357702">
        <w:trPr>
          <w:cantSplit/>
        </w:trPr>
        <w:tc>
          <w:tcPr>
            <w:tcW w:w="8783" w:type="dxa"/>
          </w:tcPr>
          <w:p w14:paraId="19D8D0A5" w14:textId="11C5F8A2" w:rsidR="00646452" w:rsidRPr="00D66A44" w:rsidRDefault="00646452" w:rsidP="00357702">
            <w:pPr>
              <w:pStyle w:val="VCAAbulletlevel2"/>
            </w:pPr>
            <w:r w:rsidRPr="00D66A44">
              <w:t xml:space="preserve">Read an informative text about a natural resource in a </w:t>
            </w:r>
            <w:sdt>
              <w:sdtPr>
                <w:alias w:val="Keywords"/>
                <w:tag w:val=""/>
                <w:id w:val="-671028431"/>
                <w:placeholder>
                  <w:docPart w:val="1A3964251C684D75A69CFFCB690EB7FA"/>
                </w:placeholder>
                <w:dataBinding w:prefixMappings="xmlns:ns0='http://purl.org/dc/elements/1.1/' xmlns:ns1='http://schemas.openxmlformats.org/package/2006/metadata/core-properties' " w:xpath="/ns1:coreProperties[1]/ns1:keywords[1]" w:storeItemID="{6C3C8BC8-F283-45AE-878A-BAB7291924A1}"/>
                <w:text/>
              </w:sdtPr>
              <w:sdtEndPr/>
              <w:sdtContent>
                <w:r>
                  <w:t>Sinhala</w:t>
                </w:r>
              </w:sdtContent>
            </w:sdt>
            <w:r w:rsidRPr="00D66A44">
              <w:t>-speaking country or community. Underline key ideas from the text and rewrite the sentences in your own words. Use the paraphrased information to create an infographic for tourists about the importance of this natural resource.</w:t>
            </w:r>
          </w:p>
        </w:tc>
      </w:tr>
      <w:tr w:rsidR="00646452" w:rsidRPr="00A36965" w14:paraId="4B3444D1" w14:textId="77777777" w:rsidTr="00357702">
        <w:trPr>
          <w:cantSplit/>
        </w:trPr>
        <w:tc>
          <w:tcPr>
            <w:tcW w:w="8783" w:type="dxa"/>
          </w:tcPr>
          <w:p w14:paraId="15C53FFB" w14:textId="77777777" w:rsidR="00646452" w:rsidRPr="00D66A44" w:rsidRDefault="00646452" w:rsidP="00357702">
            <w:pPr>
              <w:pStyle w:val="VCAAbulletlevel2"/>
            </w:pPr>
            <w:r w:rsidRPr="00D66A44">
              <w:t xml:space="preserve">Research a topic on sustainability, for example waste reduction, recycling, </w:t>
            </w:r>
            <w:proofErr w:type="gramStart"/>
            <w:r w:rsidRPr="00D66A44">
              <w:t>upcycling</w:t>
            </w:r>
            <w:proofErr w:type="gramEnd"/>
            <w:r w:rsidRPr="00D66A44">
              <w:t xml:space="preserve"> or e-waste, by reading and/or viewing informative texts. Collate the information in a mind map. Create a table outlining the challenges and benefits associated with sustainability efforts for your chosen topic, then plan an evaluative article using your research.</w:t>
            </w:r>
          </w:p>
        </w:tc>
      </w:tr>
      <w:tr w:rsidR="00646452" w:rsidRPr="00A36965" w14:paraId="69089A86" w14:textId="77777777" w:rsidTr="00357702">
        <w:trPr>
          <w:cantSplit/>
        </w:trPr>
        <w:tc>
          <w:tcPr>
            <w:tcW w:w="8783" w:type="dxa"/>
          </w:tcPr>
          <w:p w14:paraId="2F40EE74" w14:textId="68E0AEB0" w:rsidR="00646452" w:rsidRPr="00D66A44" w:rsidRDefault="00646452" w:rsidP="00357702">
            <w:pPr>
              <w:pStyle w:val="VCAAbulletlevel2"/>
            </w:pPr>
            <w:r w:rsidRPr="00D66A44">
              <w:t xml:space="preserve">Read an article, view an image, and/or watch a short video about issues relating to the environment (e.g. deforestation) and collate a list of vocabulary and phrases in </w:t>
            </w:r>
            <w:sdt>
              <w:sdtPr>
                <w:alias w:val="Keywords"/>
                <w:tag w:val=""/>
                <w:id w:val="-23249795"/>
                <w:placeholder>
                  <w:docPart w:val="010EB274CD174CC0A37A881F6B0C9E76"/>
                </w:placeholder>
                <w:dataBinding w:prefixMappings="xmlns:ns0='http://purl.org/dc/elements/1.1/' xmlns:ns1='http://schemas.openxmlformats.org/package/2006/metadata/core-properties' " w:xpath="/ns1:coreProperties[1]/ns1:keywords[1]" w:storeItemID="{6C3C8BC8-F283-45AE-878A-BAB7291924A1}"/>
                <w:text/>
              </w:sdtPr>
              <w:sdtEndPr/>
              <w:sdtContent>
                <w:r>
                  <w:t>Sinhala</w:t>
                </w:r>
              </w:sdtContent>
            </w:sdt>
            <w:r w:rsidRPr="00D66A44">
              <w:t xml:space="preserve"> to add to your shared glossary. Create a </w:t>
            </w:r>
            <w:r>
              <w:t>‘</w:t>
            </w:r>
            <w:r w:rsidRPr="00D66A44">
              <w:t>Plus</w:t>
            </w:r>
            <w:r>
              <w:t>, m</w:t>
            </w:r>
            <w:r w:rsidRPr="00D66A44">
              <w:t>inus</w:t>
            </w:r>
            <w:r>
              <w:t>, i</w:t>
            </w:r>
            <w:r w:rsidRPr="00D66A44">
              <w:t>nteresting</w:t>
            </w:r>
            <w:r>
              <w:t>’</w:t>
            </w:r>
            <w:r w:rsidRPr="00D66A44">
              <w:t xml:space="preserve"> Chart (PMI) to collate the information obtained from the texts.</w:t>
            </w:r>
          </w:p>
        </w:tc>
      </w:tr>
      <w:tr w:rsidR="00646452" w:rsidRPr="00A36965" w14:paraId="163C222C" w14:textId="77777777" w:rsidTr="00357702">
        <w:trPr>
          <w:cantSplit/>
        </w:trPr>
        <w:tc>
          <w:tcPr>
            <w:tcW w:w="8783" w:type="dxa"/>
          </w:tcPr>
          <w:p w14:paraId="0A1D0457" w14:textId="725748AB" w:rsidR="00646452" w:rsidRPr="00A36965" w:rsidRDefault="00646452" w:rsidP="00357702">
            <w:pPr>
              <w:pStyle w:val="VCAAbulletlevel2"/>
              <w:rPr>
                <w:rFonts w:cstheme="minorHAnsi"/>
              </w:rPr>
            </w:pPr>
            <w:r w:rsidRPr="00D66A44">
              <w:lastRenderedPageBreak/>
              <w:t xml:space="preserve">Participate in a </w:t>
            </w:r>
            <w:hyperlink r:id="rId57" w:history="1">
              <w:r w:rsidRPr="00D66A44">
                <w:rPr>
                  <w:rStyle w:val="Hyperlink"/>
                </w:rPr>
                <w:t>gallery walk</w:t>
              </w:r>
            </w:hyperlink>
            <w:r w:rsidRPr="00D66A44">
              <w:t xml:space="preserve"> with conventions and grammatical structures related to persuasive, evaluative, imaginative or reflective language displayed around the room, each with a short explanation and an example sentence in </w:t>
            </w:r>
            <w:sdt>
              <w:sdtPr>
                <w:alias w:val="Keywords"/>
                <w:tag w:val=""/>
                <w:id w:val="1508869483"/>
                <w:placeholder>
                  <w:docPart w:val="ED85471894584677B52773398F0BF779"/>
                </w:placeholder>
                <w:dataBinding w:prefixMappings="xmlns:ns0='http://purl.org/dc/elements/1.1/' xmlns:ns1='http://schemas.openxmlformats.org/package/2006/metadata/core-properties' " w:xpath="/ns1:coreProperties[1]/ns1:keywords[1]" w:storeItemID="{6C3C8BC8-F283-45AE-878A-BAB7291924A1}"/>
                <w:text/>
              </w:sdtPr>
              <w:sdtEndPr/>
              <w:sdtContent>
                <w:r>
                  <w:t>Sinhala</w:t>
                </w:r>
              </w:sdtContent>
            </w:sdt>
            <w:r w:rsidRPr="00D66A44">
              <w:t>. Complete a worksheet, adding information about the conventions, grammatical structures and examples that may be appropriate for one or more of the styles of writing.</w:t>
            </w:r>
            <w:r w:rsidRPr="00A36965">
              <w:rPr>
                <w:rFonts w:cstheme="minorHAnsi"/>
              </w:rPr>
              <w:t xml:space="preserve"> </w:t>
            </w:r>
          </w:p>
        </w:tc>
      </w:tr>
      <w:tr w:rsidR="00646452" w:rsidRPr="00A36965" w14:paraId="0A424720" w14:textId="77777777" w:rsidTr="00357702">
        <w:trPr>
          <w:cantSplit/>
        </w:trPr>
        <w:tc>
          <w:tcPr>
            <w:tcW w:w="8783" w:type="dxa"/>
          </w:tcPr>
          <w:p w14:paraId="1BF7BE0A" w14:textId="77777777" w:rsidR="00646452" w:rsidRPr="00D66A44" w:rsidRDefault="00646452" w:rsidP="00357702">
            <w:pPr>
              <w:pStyle w:val="VCAAbulletlevel2"/>
            </w:pPr>
            <w:r w:rsidRPr="00D66A44">
              <w:t>Read a text and highlight the persuasive techniques used. Use these structures to present a speech, convincing your classmates to join you in a local environmental day (e.g. ‘Clean up our suburb’).</w:t>
            </w:r>
          </w:p>
        </w:tc>
      </w:tr>
      <w:tr w:rsidR="00646452" w:rsidRPr="00A36965" w14:paraId="7D506969" w14:textId="77777777" w:rsidTr="00357702">
        <w:trPr>
          <w:cantSplit/>
        </w:trPr>
        <w:tc>
          <w:tcPr>
            <w:tcW w:w="8783" w:type="dxa"/>
          </w:tcPr>
          <w:p w14:paraId="2BAF40A9" w14:textId="77777777" w:rsidR="00646452" w:rsidRPr="00D66A44" w:rsidRDefault="00646452" w:rsidP="00357702">
            <w:pPr>
              <w:pStyle w:val="VCAAbulletlevel2"/>
            </w:pPr>
            <w:r w:rsidRPr="00D66A44">
              <w:t>Research facts and statistics relating to an environmental issue (e.g. recycling), including innovations and the impacts these efforts are having on the environment. Create a video blog post informing your followers of these recent innovations and upload it to a shared online space. Watch three video blog posts from other students and make comments.</w:t>
            </w:r>
          </w:p>
        </w:tc>
      </w:tr>
      <w:tr w:rsidR="00646452" w:rsidRPr="00A36965" w14:paraId="4E5C84A2" w14:textId="77777777" w:rsidTr="00357702">
        <w:trPr>
          <w:cantSplit/>
        </w:trPr>
        <w:tc>
          <w:tcPr>
            <w:tcW w:w="8783" w:type="dxa"/>
          </w:tcPr>
          <w:p w14:paraId="10E8CF11" w14:textId="2FC63F19" w:rsidR="00646452" w:rsidRPr="00D66A44" w:rsidRDefault="00646452" w:rsidP="00357702">
            <w:pPr>
              <w:pStyle w:val="VCAAbulletlevel2"/>
            </w:pPr>
            <w:r w:rsidRPr="00A36965">
              <w:t xml:space="preserve">In small groups, create an online space dedicated to sharing knowledge and raising awareness about an environmental issue relevant to the </w:t>
            </w:r>
            <w:sdt>
              <w:sdtPr>
                <w:alias w:val="Keywords"/>
                <w:tag w:val=""/>
                <w:id w:val="-1237401706"/>
                <w:placeholder>
                  <w:docPart w:val="DA9A6889084C4C8C8013FE18668A83F0"/>
                </w:placeholder>
                <w:dataBinding w:prefixMappings="xmlns:ns0='http://purl.org/dc/elements/1.1/' xmlns:ns1='http://schemas.openxmlformats.org/package/2006/metadata/core-properties' " w:xpath="/ns1:coreProperties[1]/ns1:keywords[1]" w:storeItemID="{6C3C8BC8-F283-45AE-878A-BAB7291924A1}"/>
                <w:text/>
              </w:sdtPr>
              <w:sdtEndPr/>
              <w:sdtContent>
                <w:r>
                  <w:t>Sinhala</w:t>
                </w:r>
              </w:sdtContent>
            </w:sdt>
            <w:r>
              <w:t>-</w:t>
            </w:r>
            <w:r w:rsidRPr="00A36965">
              <w:t>speaking community</w:t>
            </w:r>
            <w:r w:rsidRPr="00DA3056">
              <w:t>.</w:t>
            </w:r>
          </w:p>
        </w:tc>
      </w:tr>
      <w:tr w:rsidR="00646452" w:rsidRPr="00DA3056" w14:paraId="4CAC22C1" w14:textId="77777777" w:rsidTr="00357702">
        <w:trPr>
          <w:cantSplit/>
        </w:trPr>
        <w:tc>
          <w:tcPr>
            <w:tcW w:w="8783" w:type="dxa"/>
            <w:shd w:val="clear" w:color="auto" w:fill="D9D9D9" w:themeFill="background1" w:themeFillShade="D9"/>
          </w:tcPr>
          <w:p w14:paraId="4E59234D" w14:textId="6BAA5DE0" w:rsidR="00646452" w:rsidRPr="006E7D7F" w:rsidRDefault="00646452" w:rsidP="00357702">
            <w:pPr>
              <w:pStyle w:val="VCAAbulletlevel2"/>
              <w:rPr>
                <w:b/>
                <w:bCs/>
              </w:rPr>
            </w:pPr>
            <w:r w:rsidRPr="006E7D7F">
              <w:rPr>
                <w:b/>
                <w:bCs/>
                <w:noProof/>
              </w:rPr>
              <w:drawing>
                <wp:anchor distT="0" distB="0" distL="114300" distR="114300" simplePos="0" relativeHeight="251684864" behindDoc="0" locked="0" layoutInCell="1" allowOverlap="1" wp14:anchorId="19677F14" wp14:editId="3282DA50">
                  <wp:simplePos x="0" y="0"/>
                  <wp:positionH relativeFrom="column">
                    <wp:posOffset>4851400</wp:posOffset>
                  </wp:positionH>
                  <wp:positionV relativeFrom="paragraph">
                    <wp:posOffset>132080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694706031"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6E7D7F">
              <w:rPr>
                <w:b/>
                <w:bCs/>
                <w:noProof/>
              </w:rPr>
              <w:t xml:space="preserve">In small groups, create an online space dedicated to sharing knowledge and raising awareness about an environmental issue relevant to the </w:t>
            </w:r>
            <w:sdt>
              <w:sdtPr>
                <w:rPr>
                  <w:b/>
                  <w:bCs/>
                </w:rPr>
                <w:alias w:val="Keywords"/>
                <w:tag w:val=""/>
                <w:id w:val="-626931529"/>
                <w:placeholder>
                  <w:docPart w:val="32F99D43B521461792E42C424C48CC33"/>
                </w:placeholder>
                <w:dataBinding w:prefixMappings="xmlns:ns0='http://purl.org/dc/elements/1.1/' xmlns:ns1='http://schemas.openxmlformats.org/package/2006/metadata/core-properties' " w:xpath="/ns1:coreProperties[1]/ns1:keywords[1]" w:storeItemID="{6C3C8BC8-F283-45AE-878A-BAB7291924A1}"/>
                <w:text/>
              </w:sdtPr>
              <w:sdtEndPr/>
              <w:sdtContent>
                <w:r>
                  <w:rPr>
                    <w:b/>
                    <w:bCs/>
                  </w:rPr>
                  <w:t>Sinhala</w:t>
                </w:r>
              </w:sdtContent>
            </w:sdt>
            <w:r w:rsidRPr="006E7D7F">
              <w:rPr>
                <w:b/>
                <w:bCs/>
              </w:rPr>
              <w:t xml:space="preserve">-speaking community. </w:t>
            </w:r>
          </w:p>
        </w:tc>
      </w:tr>
    </w:tbl>
    <w:p w14:paraId="02BE2188" w14:textId="77777777" w:rsidR="00646452" w:rsidRDefault="00646452" w:rsidP="00646452">
      <w:pPr>
        <w:rPr>
          <w:lang w:val="en-AU"/>
        </w:rPr>
      </w:pPr>
      <w:r>
        <w:rPr>
          <w:lang w:val="en-AU"/>
        </w:rPr>
        <w:br/>
      </w:r>
    </w:p>
    <w:tbl>
      <w:tblPr>
        <w:tblStyle w:val="TableGrid"/>
        <w:tblW w:w="0" w:type="auto"/>
        <w:tblInd w:w="-5" w:type="dxa"/>
        <w:tblLook w:val="04A0" w:firstRow="1" w:lastRow="0" w:firstColumn="1" w:lastColumn="0" w:noHBand="0" w:noVBand="1"/>
      </w:tblPr>
      <w:tblGrid>
        <w:gridCol w:w="8783"/>
      </w:tblGrid>
      <w:tr w:rsidR="00646452" w14:paraId="1D0A216C" w14:textId="77777777" w:rsidTr="00357702">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53190299" w14:textId="77777777" w:rsidR="00646452" w:rsidRPr="003E507E" w:rsidRDefault="00646452" w:rsidP="00357702">
            <w:pPr>
              <w:pStyle w:val="Heading2"/>
              <w:rPr>
                <w:b/>
                <w:bCs/>
                <w:color w:val="004EA8"/>
              </w:rPr>
            </w:pPr>
            <w:bookmarkStart w:id="65" w:name="_Toc189124148"/>
            <w:bookmarkStart w:id="66" w:name="_Toc191460566"/>
            <w:r w:rsidRPr="00B13D9B">
              <w:rPr>
                <w:b/>
                <w:bCs/>
                <w:noProof/>
                <w:color w:val="004EA8"/>
              </w:rPr>
              <w:drawing>
                <wp:anchor distT="0" distB="0" distL="114300" distR="114300" simplePos="0" relativeHeight="251685888" behindDoc="0" locked="0" layoutInCell="1" allowOverlap="1" wp14:anchorId="60FE03CE" wp14:editId="0BE4E063">
                  <wp:simplePos x="0" y="0"/>
                  <wp:positionH relativeFrom="column">
                    <wp:posOffset>4584700</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1472916896"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65"/>
            <w:bookmarkEnd w:id="66"/>
            <w:r w:rsidRPr="00B13D9B">
              <w:rPr>
                <w:b/>
                <w:bCs/>
                <w:color w:val="004EA8"/>
              </w:rPr>
              <w:t xml:space="preserve"> </w:t>
            </w:r>
          </w:p>
          <w:p w14:paraId="0185772A" w14:textId="39BCD778" w:rsidR="00646452" w:rsidRPr="003E507E" w:rsidRDefault="00646452" w:rsidP="00357702">
            <w:pPr>
              <w:pStyle w:val="VCAAbulletlevel2"/>
              <w:numPr>
                <w:ilvl w:val="0"/>
                <w:numId w:val="0"/>
              </w:numPr>
              <w:rPr>
                <w:b/>
                <w:bCs/>
                <w:color w:val="004EA8"/>
                <w:sz w:val="32"/>
                <w:szCs w:val="32"/>
              </w:rPr>
            </w:pPr>
            <w:r w:rsidRPr="00F23158">
              <w:rPr>
                <w:b/>
                <w:bCs/>
                <w:color w:val="004EA8"/>
                <w:sz w:val="32"/>
                <w:szCs w:val="32"/>
              </w:rPr>
              <w:t>Create an online space dedicated to sharing knowledge and raising awareness about an environmental issue relevant to the</w:t>
            </w:r>
            <w:r w:rsidRPr="00FD7181">
              <w:rPr>
                <w:b/>
                <w:bCs/>
                <w:color w:val="004EA8"/>
                <w:sz w:val="32"/>
                <w:szCs w:val="32"/>
              </w:rPr>
              <w:t xml:space="preserve"> </w:t>
            </w:r>
            <w:sdt>
              <w:sdtPr>
                <w:rPr>
                  <w:b/>
                  <w:bCs/>
                  <w:color w:val="004EA8"/>
                  <w:sz w:val="32"/>
                  <w:szCs w:val="32"/>
                </w:rPr>
                <w:alias w:val="Keywords"/>
                <w:tag w:val=""/>
                <w:id w:val="1894386865"/>
                <w:placeholder>
                  <w:docPart w:val="5717C1D59D044F6395D49B5E6B060CBC"/>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Sinhala</w:t>
                </w:r>
              </w:sdtContent>
            </w:sdt>
            <w:r>
              <w:rPr>
                <w:b/>
                <w:bCs/>
                <w:color w:val="004EA8"/>
                <w:sz w:val="32"/>
                <w:szCs w:val="32"/>
              </w:rPr>
              <w:t>-</w:t>
            </w:r>
            <w:r w:rsidRPr="00F23158">
              <w:rPr>
                <w:b/>
                <w:bCs/>
                <w:color w:val="004EA8"/>
                <w:sz w:val="32"/>
                <w:szCs w:val="32"/>
              </w:rPr>
              <w:t>speaking community</w:t>
            </w:r>
            <w:r w:rsidRPr="00FD7181">
              <w:rPr>
                <w:b/>
                <w:bCs/>
                <w:color w:val="004EA8"/>
                <w:sz w:val="32"/>
                <w:szCs w:val="32"/>
              </w:rPr>
              <w:t>.</w:t>
            </w:r>
          </w:p>
          <w:p w14:paraId="783926A0" w14:textId="49AD1440" w:rsidR="00646452" w:rsidRPr="003E507E" w:rsidRDefault="00646452" w:rsidP="00646452">
            <w:pPr>
              <w:pStyle w:val="ListParagraph"/>
              <w:numPr>
                <w:ilvl w:val="0"/>
                <w:numId w:val="167"/>
              </w:numPr>
              <w:spacing w:after="160" w:line="259" w:lineRule="auto"/>
              <w:rPr>
                <w:rFonts w:cstheme="minorHAnsi"/>
              </w:rPr>
            </w:pPr>
            <w:r w:rsidRPr="005D641C">
              <w:rPr>
                <w:rFonts w:ascii="Arial" w:eastAsia="Arial" w:hAnsi="Arial" w:cs="Arial"/>
                <w:color w:val="000000"/>
                <w:w w:val="95"/>
                <w:kern w:val="22"/>
                <w:szCs w:val="20"/>
                <w:lang w:val="en-GB" w:eastAsia="ja-JP"/>
              </w:rPr>
              <w:t xml:space="preserve">Participate in a class survey in </w:t>
            </w:r>
            <w:sdt>
              <w:sdtPr>
                <w:rPr>
                  <w:rFonts w:ascii="Arial" w:eastAsia="Arial" w:hAnsi="Arial" w:cs="Arial"/>
                  <w:color w:val="000000"/>
                  <w:w w:val="95"/>
                  <w:kern w:val="22"/>
                  <w:szCs w:val="20"/>
                  <w:lang w:val="en-GB" w:eastAsia="ja-JP"/>
                </w:rPr>
                <w:alias w:val="Keywords"/>
                <w:tag w:val=""/>
                <w:id w:val="-1269536337"/>
                <w:placeholder>
                  <w:docPart w:val="5EA77C4B104F418BBE7F6F888EB4E7D4"/>
                </w:placeholder>
                <w:dataBinding w:prefixMappings="xmlns:ns0='http://purl.org/dc/elements/1.1/' xmlns:ns1='http://schemas.openxmlformats.org/package/2006/metadata/core-properties' " w:xpath="/ns1:coreProperties[1]/ns1:keywords[1]" w:storeItemID="{6C3C8BC8-F283-45AE-878A-BAB7291924A1}"/>
                <w:text/>
              </w:sdtPr>
              <w:sdtEndPr/>
              <w:sdtContent>
                <w:r>
                  <w:rPr>
                    <w:rFonts w:ascii="Arial" w:eastAsia="Arial" w:hAnsi="Arial" w:cs="Arial"/>
                    <w:color w:val="000000"/>
                    <w:w w:val="95"/>
                    <w:kern w:val="22"/>
                    <w:szCs w:val="20"/>
                    <w:lang w:val="en-GB" w:eastAsia="ja-JP"/>
                  </w:rPr>
                  <w:t>Sinhala</w:t>
                </w:r>
              </w:sdtContent>
            </w:sdt>
            <w:r w:rsidRPr="005D641C">
              <w:rPr>
                <w:rFonts w:ascii="Arial" w:eastAsia="Arial" w:hAnsi="Arial" w:cs="Arial"/>
                <w:color w:val="000000"/>
                <w:w w:val="95"/>
                <w:kern w:val="22"/>
                <w:szCs w:val="20"/>
                <w:lang w:val="en-GB" w:eastAsia="ja-JP"/>
              </w:rPr>
              <w:t>, identifying environmental issues that are of most concern, and what members of the class and their families do</w:t>
            </w:r>
            <w:r w:rsidR="000F0A60">
              <w:rPr>
                <w:rFonts w:ascii="Arial" w:eastAsia="Arial" w:hAnsi="Arial" w:cs="Arial"/>
                <w:color w:val="000000"/>
                <w:w w:val="95"/>
                <w:kern w:val="22"/>
                <w:szCs w:val="20"/>
                <w:lang w:val="en-GB" w:eastAsia="ja-JP"/>
              </w:rPr>
              <w:t xml:space="preserve"> </w:t>
            </w:r>
            <w:proofErr w:type="gramStart"/>
            <w:r w:rsidR="000F0A60">
              <w:rPr>
                <w:rFonts w:ascii="Arial" w:eastAsia="Arial" w:hAnsi="Arial" w:cs="Arial"/>
                <w:color w:val="000000"/>
                <w:w w:val="95"/>
                <w:kern w:val="22"/>
                <w:szCs w:val="20"/>
                <w:lang w:val="en-GB" w:eastAsia="ja-JP"/>
              </w:rPr>
              <w:t>in order</w:t>
            </w:r>
            <w:r w:rsidRPr="005D641C">
              <w:rPr>
                <w:rFonts w:ascii="Arial" w:eastAsia="Arial" w:hAnsi="Arial" w:cs="Arial"/>
                <w:color w:val="000000"/>
                <w:w w:val="95"/>
                <w:kern w:val="22"/>
                <w:szCs w:val="20"/>
                <w:lang w:val="en-GB" w:eastAsia="ja-JP"/>
              </w:rPr>
              <w:t xml:space="preserve"> to</w:t>
            </w:r>
            <w:proofErr w:type="gramEnd"/>
            <w:r w:rsidRPr="005D641C">
              <w:rPr>
                <w:rFonts w:ascii="Arial" w:eastAsia="Arial" w:hAnsi="Arial" w:cs="Arial"/>
                <w:color w:val="000000"/>
                <w:w w:val="95"/>
                <w:kern w:val="22"/>
                <w:szCs w:val="20"/>
                <w:lang w:val="en-GB" w:eastAsia="ja-JP"/>
              </w:rPr>
              <w:t xml:space="preserve"> be more environmentally friendly (e.g. use a worm farm, recycle, buy local fruit and vegetables). View graphs and statistics representing the data and discuss the patterns and the surprises.</w:t>
            </w:r>
            <w:r>
              <w:rPr>
                <w:rFonts w:cstheme="minorHAnsi"/>
              </w:rPr>
              <w:br/>
            </w:r>
          </w:p>
          <w:p w14:paraId="438BB3F3" w14:textId="3D1A5F85" w:rsidR="00646452" w:rsidRPr="003E507E" w:rsidRDefault="00646452" w:rsidP="00646452">
            <w:pPr>
              <w:pStyle w:val="ListParagraph"/>
              <w:numPr>
                <w:ilvl w:val="0"/>
                <w:numId w:val="167"/>
              </w:numPr>
              <w:spacing w:after="160" w:line="259" w:lineRule="auto"/>
              <w:rPr>
                <w:rFonts w:cstheme="minorHAnsi"/>
              </w:rPr>
            </w:pPr>
            <w:r w:rsidRPr="005D641C">
              <w:rPr>
                <w:rFonts w:ascii="Arial" w:eastAsia="Arial" w:hAnsi="Arial" w:cs="Arial"/>
                <w:color w:val="000000"/>
                <w:w w:val="95"/>
                <w:kern w:val="22"/>
                <w:szCs w:val="20"/>
                <w:lang w:val="en-GB" w:eastAsia="ja-JP"/>
              </w:rPr>
              <w:t xml:space="preserve">In small groups, brainstorm the environmental issues that are important to the </w:t>
            </w:r>
            <w:sdt>
              <w:sdtPr>
                <w:rPr>
                  <w:rFonts w:ascii="Arial" w:eastAsia="Arial" w:hAnsi="Arial" w:cs="Arial"/>
                  <w:color w:val="000000"/>
                  <w:w w:val="95"/>
                  <w:kern w:val="22"/>
                  <w:szCs w:val="20"/>
                  <w:lang w:val="en-GB" w:eastAsia="ja-JP"/>
                </w:rPr>
                <w:alias w:val="Keywords"/>
                <w:tag w:val=""/>
                <w:id w:val="1060986546"/>
                <w:placeholder>
                  <w:docPart w:val="5247EF21DF79404DA126B154CE03AB66"/>
                </w:placeholder>
                <w:dataBinding w:prefixMappings="xmlns:ns0='http://purl.org/dc/elements/1.1/' xmlns:ns1='http://schemas.openxmlformats.org/package/2006/metadata/core-properties' " w:xpath="/ns1:coreProperties[1]/ns1:keywords[1]" w:storeItemID="{6C3C8BC8-F283-45AE-878A-BAB7291924A1}"/>
                <w:text/>
              </w:sdtPr>
              <w:sdtEndPr/>
              <w:sdtContent>
                <w:r>
                  <w:rPr>
                    <w:rFonts w:ascii="Arial" w:eastAsia="Arial" w:hAnsi="Arial" w:cs="Arial"/>
                    <w:color w:val="000000"/>
                    <w:w w:val="95"/>
                    <w:kern w:val="22"/>
                    <w:szCs w:val="20"/>
                    <w:lang w:val="en-GB" w:eastAsia="ja-JP"/>
                  </w:rPr>
                  <w:t>Sinhala</w:t>
                </w:r>
              </w:sdtContent>
            </w:sdt>
            <w:r w:rsidRPr="005D641C">
              <w:rPr>
                <w:rFonts w:ascii="Arial" w:eastAsia="Arial" w:hAnsi="Arial" w:cs="Arial"/>
                <w:color w:val="000000"/>
                <w:w w:val="95"/>
                <w:kern w:val="22"/>
                <w:szCs w:val="20"/>
                <w:lang w:val="en-GB" w:eastAsia="ja-JP"/>
              </w:rPr>
              <w:t xml:space="preserve">-speaking community; then vote for the nine most important issues. Rank each of the nine most important issues, expressing and justifying your opinion for each ranking. Then, work collaboratively to organise the issues from most to least important by completing a </w:t>
            </w:r>
            <w:hyperlink r:id="rId58" w:anchor=":~:text=Performing%20Diamond%20Ranking%20in%204%20Steps%201%20The,for%20a%20consensus%20amongst%20themselves.%20...%20More%20items" w:history="1">
              <w:r w:rsidRPr="005D641C">
                <w:rPr>
                  <w:rStyle w:val="Hyperlink"/>
                  <w:rFonts w:ascii="Arial" w:eastAsia="Arial" w:hAnsi="Arial" w:cs="Arial"/>
                  <w:w w:val="95"/>
                  <w:kern w:val="22"/>
                  <w:szCs w:val="20"/>
                  <w:lang w:val="en-GB" w:eastAsia="ja-JP"/>
                </w:rPr>
                <w:t>Diamond Ranking Activity</w:t>
              </w:r>
            </w:hyperlink>
            <w:r w:rsidRPr="005D641C">
              <w:rPr>
                <w:rFonts w:ascii="Arial" w:eastAsia="Arial" w:hAnsi="Arial" w:cs="Arial"/>
                <w:color w:val="000000"/>
                <w:w w:val="95"/>
                <w:kern w:val="22"/>
                <w:szCs w:val="20"/>
                <w:lang w:val="en-GB" w:eastAsia="ja-JP"/>
              </w:rPr>
              <w:t>.</w:t>
            </w:r>
            <w:r>
              <w:rPr>
                <w:rStyle w:val="Hyperlink"/>
                <w:rFonts w:cstheme="minorHAnsi"/>
              </w:rPr>
              <w:br/>
            </w:r>
          </w:p>
          <w:p w14:paraId="61833EFA" w14:textId="1D409E6C" w:rsidR="00646452" w:rsidRPr="003E507E" w:rsidRDefault="00646452" w:rsidP="00646452">
            <w:pPr>
              <w:pStyle w:val="ListParagraph"/>
              <w:numPr>
                <w:ilvl w:val="0"/>
                <w:numId w:val="167"/>
              </w:numPr>
              <w:spacing w:after="160" w:line="259" w:lineRule="auto"/>
              <w:rPr>
                <w:rFonts w:cstheme="minorHAnsi"/>
              </w:rPr>
            </w:pPr>
            <w:r w:rsidRPr="006F2769">
              <w:rPr>
                <w:rFonts w:ascii="Arial" w:eastAsia="Arial" w:hAnsi="Arial" w:cs="Arial"/>
                <w:color w:val="000000"/>
                <w:w w:val="95"/>
                <w:kern w:val="22"/>
                <w:szCs w:val="20"/>
                <w:lang w:val="en-GB" w:eastAsia="ja-JP"/>
              </w:rPr>
              <w:lastRenderedPageBreak/>
              <w:t xml:space="preserve">Choose an environmental issue from your list and find a series of images illustrating the issue, as well as the actions people are taking in </w:t>
            </w:r>
            <w:sdt>
              <w:sdtPr>
                <w:rPr>
                  <w:rFonts w:ascii="Arial" w:eastAsia="Arial" w:hAnsi="Arial" w:cs="Arial"/>
                  <w:color w:val="000000"/>
                  <w:w w:val="95"/>
                  <w:kern w:val="22"/>
                  <w:szCs w:val="20"/>
                  <w:lang w:val="en-GB" w:eastAsia="ja-JP"/>
                </w:rPr>
                <w:alias w:val="Keywords"/>
                <w:tag w:val=""/>
                <w:id w:val="-103429426"/>
                <w:placeholder>
                  <w:docPart w:val="4CE90FA9A8C64335BDE481AF26D028DA"/>
                </w:placeholder>
                <w:dataBinding w:prefixMappings="xmlns:ns0='http://purl.org/dc/elements/1.1/' xmlns:ns1='http://schemas.openxmlformats.org/package/2006/metadata/core-properties' " w:xpath="/ns1:coreProperties[1]/ns1:keywords[1]" w:storeItemID="{6C3C8BC8-F283-45AE-878A-BAB7291924A1}"/>
                <w:text/>
              </w:sdtPr>
              <w:sdtEndPr/>
              <w:sdtContent>
                <w:r>
                  <w:rPr>
                    <w:rFonts w:ascii="Arial" w:eastAsia="Arial" w:hAnsi="Arial" w:cs="Arial"/>
                    <w:color w:val="000000"/>
                    <w:w w:val="95"/>
                    <w:kern w:val="22"/>
                    <w:szCs w:val="20"/>
                    <w:lang w:val="en-GB" w:eastAsia="ja-JP"/>
                  </w:rPr>
                  <w:t>Sinhala</w:t>
                </w:r>
              </w:sdtContent>
            </w:sdt>
            <w:r w:rsidRPr="006F2769">
              <w:rPr>
                <w:rFonts w:ascii="Arial" w:eastAsia="Arial" w:hAnsi="Arial" w:cs="Arial"/>
                <w:color w:val="000000"/>
                <w:w w:val="95"/>
                <w:kern w:val="22"/>
                <w:szCs w:val="20"/>
                <w:lang w:val="en-GB" w:eastAsia="ja-JP"/>
              </w:rPr>
              <w:t xml:space="preserve">-speaking countries and around the world. In small groups, complete a </w:t>
            </w:r>
            <w:hyperlink r:id="rId59" w:anchor=":~:text=connections%20with%20SWC.-,SEE%20THINK%20ME%20WE,-Our%20second%20thinking" w:history="1">
              <w:r w:rsidRPr="006F2769">
                <w:rPr>
                  <w:rStyle w:val="Hyperlink"/>
                  <w:rFonts w:ascii="Arial" w:eastAsia="Arial" w:hAnsi="Arial" w:cs="Arial"/>
                  <w:w w:val="95"/>
                  <w:kern w:val="22"/>
                  <w:szCs w:val="20"/>
                  <w:lang w:val="en-GB" w:eastAsia="ja-JP"/>
                </w:rPr>
                <w:t>‘See, think, we, me’</w:t>
              </w:r>
            </w:hyperlink>
            <w:r w:rsidRPr="006F2769">
              <w:rPr>
                <w:rFonts w:ascii="Arial" w:eastAsia="Arial" w:hAnsi="Arial" w:cs="Arial"/>
                <w:color w:val="000000"/>
                <w:w w:val="95"/>
                <w:kern w:val="22"/>
                <w:szCs w:val="20"/>
                <w:lang w:val="en-GB" w:eastAsia="ja-JP"/>
              </w:rPr>
              <w:t xml:space="preserve"> thinking routine to unpack the images, the environmental issues, the impacts and possible solutions.</w:t>
            </w:r>
            <w:r>
              <w:rPr>
                <w:rFonts w:cstheme="minorHAnsi"/>
              </w:rPr>
              <w:br/>
            </w:r>
          </w:p>
          <w:p w14:paraId="0313E486" w14:textId="77777777" w:rsidR="00646452" w:rsidRPr="006F2769" w:rsidRDefault="00646452" w:rsidP="00646452">
            <w:pPr>
              <w:pStyle w:val="ListParagraph"/>
              <w:numPr>
                <w:ilvl w:val="0"/>
                <w:numId w:val="167"/>
              </w:numPr>
              <w:spacing w:after="160" w:line="259" w:lineRule="auto"/>
              <w:rPr>
                <w:rFonts w:ascii="Arial" w:eastAsia="Arial" w:hAnsi="Arial" w:cs="Arial"/>
                <w:color w:val="000000"/>
                <w:w w:val="95"/>
                <w:kern w:val="22"/>
                <w:szCs w:val="20"/>
                <w:lang w:val="en-GB" w:eastAsia="ja-JP"/>
              </w:rPr>
            </w:pPr>
            <w:r w:rsidRPr="006F2769">
              <w:rPr>
                <w:rFonts w:ascii="Arial" w:eastAsia="Arial" w:hAnsi="Arial" w:cs="Arial"/>
                <w:color w:val="000000"/>
                <w:w w:val="95"/>
                <w:kern w:val="22"/>
                <w:szCs w:val="20"/>
                <w:lang w:val="en-GB" w:eastAsia="ja-JP"/>
              </w:rPr>
              <w:t>Reflect on your own connection to the environmental issue. Then, as a group, discuss what steps you could take to minimise your impact on the environment.</w:t>
            </w:r>
            <w:r w:rsidRPr="006F2769">
              <w:rPr>
                <w:rFonts w:ascii="Arial" w:eastAsia="Arial" w:hAnsi="Arial" w:cs="Arial"/>
                <w:color w:val="000000"/>
                <w:w w:val="95"/>
                <w:kern w:val="22"/>
                <w:szCs w:val="20"/>
                <w:lang w:val="en-GB" w:eastAsia="ja-JP"/>
              </w:rPr>
              <w:br/>
            </w:r>
          </w:p>
          <w:p w14:paraId="2D32AB24" w14:textId="77777777" w:rsidR="00646452" w:rsidRPr="006F2769" w:rsidRDefault="00646452" w:rsidP="00646452">
            <w:pPr>
              <w:pStyle w:val="ListParagraph"/>
              <w:numPr>
                <w:ilvl w:val="0"/>
                <w:numId w:val="167"/>
              </w:numPr>
              <w:spacing w:after="160" w:line="259" w:lineRule="auto"/>
              <w:rPr>
                <w:rFonts w:ascii="Arial" w:eastAsia="Arial" w:hAnsi="Arial" w:cs="Arial"/>
                <w:color w:val="000000"/>
                <w:w w:val="95"/>
                <w:kern w:val="22"/>
                <w:szCs w:val="20"/>
                <w:lang w:val="en-GB" w:eastAsia="ja-JP"/>
              </w:rPr>
            </w:pPr>
            <w:r w:rsidRPr="006F2769">
              <w:rPr>
                <w:rFonts w:ascii="Arial" w:eastAsia="Arial" w:hAnsi="Arial" w:cs="Arial"/>
                <w:color w:val="000000"/>
                <w:w w:val="95"/>
                <w:kern w:val="22"/>
                <w:szCs w:val="20"/>
                <w:lang w:val="en-GB" w:eastAsia="ja-JP"/>
              </w:rPr>
              <w:t>Use the text type (e.g. vlog/blog entry, article, interview, narrative) and style of writing (e.g. informative, persuasive, personal) your teacher has provided your group, and collaboratively plan the layout and content appropriate for your text and environmental issue.</w:t>
            </w:r>
            <w:r w:rsidRPr="006F2769">
              <w:rPr>
                <w:rFonts w:ascii="Arial" w:eastAsia="Arial" w:hAnsi="Arial" w:cs="Arial"/>
                <w:color w:val="000000"/>
                <w:w w:val="95"/>
                <w:kern w:val="22"/>
                <w:szCs w:val="20"/>
                <w:lang w:val="en-GB" w:eastAsia="ja-JP"/>
              </w:rPr>
              <w:br/>
            </w:r>
          </w:p>
          <w:p w14:paraId="0BDC6258" w14:textId="3A0FFDA7" w:rsidR="00646452" w:rsidRPr="006F2769" w:rsidRDefault="00646452" w:rsidP="00646452">
            <w:pPr>
              <w:pStyle w:val="ListParagraph"/>
              <w:numPr>
                <w:ilvl w:val="0"/>
                <w:numId w:val="167"/>
              </w:numPr>
              <w:spacing w:after="160" w:line="259" w:lineRule="auto"/>
              <w:rPr>
                <w:rFonts w:ascii="Arial" w:eastAsia="Arial" w:hAnsi="Arial" w:cs="Arial"/>
                <w:color w:val="000000"/>
                <w:w w:val="95"/>
                <w:kern w:val="22"/>
                <w:szCs w:val="20"/>
                <w:lang w:val="en-GB" w:eastAsia="ja-JP"/>
              </w:rPr>
            </w:pPr>
            <w:r w:rsidRPr="006F2769">
              <w:rPr>
                <w:rFonts w:ascii="Arial" w:eastAsia="Arial" w:hAnsi="Arial" w:cs="Arial"/>
                <w:color w:val="000000"/>
                <w:w w:val="95"/>
                <w:kern w:val="22"/>
                <w:szCs w:val="20"/>
                <w:lang w:val="en-GB" w:eastAsia="ja-JP"/>
              </w:rPr>
              <w:t xml:space="preserve">Research examples of the text type the group has been allocated in </w:t>
            </w:r>
            <w:sdt>
              <w:sdtPr>
                <w:rPr>
                  <w:rFonts w:ascii="Arial" w:eastAsia="Arial" w:hAnsi="Arial" w:cs="Arial"/>
                  <w:color w:val="000000"/>
                  <w:w w:val="95"/>
                  <w:kern w:val="22"/>
                  <w:szCs w:val="20"/>
                  <w:lang w:val="en-GB" w:eastAsia="ja-JP"/>
                </w:rPr>
                <w:alias w:val="Keywords"/>
                <w:tag w:val=""/>
                <w:id w:val="853535939"/>
                <w:placeholder>
                  <w:docPart w:val="61D35F7ABFE04B4D923E74A6ECEE8D7D"/>
                </w:placeholder>
                <w:dataBinding w:prefixMappings="xmlns:ns0='http://purl.org/dc/elements/1.1/' xmlns:ns1='http://schemas.openxmlformats.org/package/2006/metadata/core-properties' " w:xpath="/ns1:coreProperties[1]/ns1:keywords[1]" w:storeItemID="{6C3C8BC8-F283-45AE-878A-BAB7291924A1}"/>
                <w:text/>
              </w:sdtPr>
              <w:sdtEndPr/>
              <w:sdtContent>
                <w:r>
                  <w:rPr>
                    <w:rFonts w:ascii="Arial" w:eastAsia="Arial" w:hAnsi="Arial" w:cs="Arial"/>
                    <w:color w:val="000000"/>
                    <w:w w:val="95"/>
                    <w:kern w:val="22"/>
                    <w:szCs w:val="20"/>
                    <w:lang w:val="en-GB" w:eastAsia="ja-JP"/>
                  </w:rPr>
                  <w:t>Sinhala</w:t>
                </w:r>
              </w:sdtContent>
            </w:sdt>
            <w:r w:rsidRPr="006F2769">
              <w:rPr>
                <w:rFonts w:ascii="Arial" w:eastAsia="Arial" w:hAnsi="Arial" w:cs="Arial"/>
                <w:color w:val="000000"/>
                <w:w w:val="95"/>
                <w:kern w:val="22"/>
                <w:szCs w:val="20"/>
                <w:lang w:val="en-GB" w:eastAsia="ja-JP"/>
              </w:rPr>
              <w:t xml:space="preserve">. Discuss and identify context, </w:t>
            </w:r>
            <w:proofErr w:type="gramStart"/>
            <w:r w:rsidRPr="006F2769">
              <w:rPr>
                <w:rFonts w:ascii="Arial" w:eastAsia="Arial" w:hAnsi="Arial" w:cs="Arial"/>
                <w:color w:val="000000"/>
                <w:w w:val="95"/>
                <w:kern w:val="22"/>
                <w:szCs w:val="20"/>
                <w:lang w:val="en-GB" w:eastAsia="ja-JP"/>
              </w:rPr>
              <w:t>audience</w:t>
            </w:r>
            <w:proofErr w:type="gramEnd"/>
            <w:r w:rsidRPr="006F2769">
              <w:rPr>
                <w:rFonts w:ascii="Arial" w:eastAsia="Arial" w:hAnsi="Arial" w:cs="Arial"/>
                <w:color w:val="000000"/>
                <w:w w:val="95"/>
                <w:kern w:val="22"/>
                <w:szCs w:val="20"/>
                <w:lang w:val="en-GB" w:eastAsia="ja-JP"/>
              </w:rPr>
              <w:t xml:space="preserve"> and purpose for your text, and add this information into your planning document.</w:t>
            </w:r>
            <w:r w:rsidRPr="006F2769">
              <w:rPr>
                <w:rFonts w:ascii="Arial" w:eastAsia="Arial" w:hAnsi="Arial" w:cs="Arial"/>
                <w:color w:val="000000"/>
                <w:w w:val="95"/>
                <w:kern w:val="22"/>
                <w:szCs w:val="20"/>
                <w:lang w:val="en-GB" w:eastAsia="ja-JP"/>
              </w:rPr>
              <w:br/>
            </w:r>
          </w:p>
          <w:p w14:paraId="20B5816B" w14:textId="77777777" w:rsidR="00646452" w:rsidRPr="006F2769" w:rsidRDefault="00646452" w:rsidP="00646452">
            <w:pPr>
              <w:pStyle w:val="ListParagraph"/>
              <w:numPr>
                <w:ilvl w:val="0"/>
                <w:numId w:val="167"/>
              </w:numPr>
              <w:spacing w:after="160" w:line="259" w:lineRule="auto"/>
              <w:rPr>
                <w:rFonts w:ascii="Arial" w:eastAsia="Arial" w:hAnsi="Arial" w:cs="Arial"/>
                <w:color w:val="000000"/>
                <w:w w:val="95"/>
                <w:kern w:val="22"/>
                <w:szCs w:val="20"/>
                <w:lang w:val="en-GB" w:eastAsia="ja-JP"/>
              </w:rPr>
            </w:pPr>
            <w:r w:rsidRPr="006F2769">
              <w:rPr>
                <w:rFonts w:ascii="Arial" w:eastAsia="Arial" w:hAnsi="Arial" w:cs="Arial"/>
                <w:color w:val="000000"/>
                <w:w w:val="95"/>
                <w:kern w:val="22"/>
                <w:szCs w:val="20"/>
                <w:lang w:val="en-GB" w:eastAsia="ja-JP"/>
              </w:rPr>
              <w:t xml:space="preserve">Analyse the language features used in the example texts and consider how they effectively engage the intended audience and </w:t>
            </w:r>
            <w:proofErr w:type="spellStart"/>
            <w:r w:rsidRPr="006F2769">
              <w:rPr>
                <w:rFonts w:ascii="Arial" w:eastAsia="Arial" w:hAnsi="Arial" w:cs="Arial"/>
                <w:color w:val="000000"/>
                <w:w w:val="95"/>
                <w:kern w:val="22"/>
                <w:szCs w:val="20"/>
                <w:lang w:val="en-GB" w:eastAsia="ja-JP"/>
              </w:rPr>
              <w:t>fulfill</w:t>
            </w:r>
            <w:proofErr w:type="spellEnd"/>
            <w:r w:rsidRPr="006F2769">
              <w:rPr>
                <w:rFonts w:ascii="Arial" w:eastAsia="Arial" w:hAnsi="Arial" w:cs="Arial"/>
                <w:color w:val="000000"/>
                <w:w w:val="95"/>
                <w:kern w:val="22"/>
                <w:szCs w:val="20"/>
                <w:lang w:val="en-GB" w:eastAsia="ja-JP"/>
              </w:rPr>
              <w:t xml:space="preserve"> the purpose. Identify key language features that you could incorporate into your own writing to enhance its effectiveness and impact, annotating your group’s planning document as appropriate.</w:t>
            </w:r>
            <w:r w:rsidRPr="006F2769">
              <w:rPr>
                <w:rFonts w:ascii="Arial" w:eastAsia="Arial" w:hAnsi="Arial" w:cs="Arial"/>
                <w:color w:val="000000"/>
                <w:w w:val="95"/>
                <w:kern w:val="22"/>
                <w:szCs w:val="20"/>
                <w:lang w:val="en-GB" w:eastAsia="ja-JP"/>
              </w:rPr>
              <w:br/>
            </w:r>
          </w:p>
          <w:p w14:paraId="6E32A93B" w14:textId="34B8AE4E" w:rsidR="00646452" w:rsidRPr="006F2769" w:rsidRDefault="00646452" w:rsidP="00646452">
            <w:pPr>
              <w:pStyle w:val="ListParagraph"/>
              <w:numPr>
                <w:ilvl w:val="0"/>
                <w:numId w:val="167"/>
              </w:numPr>
              <w:spacing w:after="160" w:line="259" w:lineRule="auto"/>
              <w:rPr>
                <w:rFonts w:ascii="Arial" w:eastAsia="Arial" w:hAnsi="Arial" w:cs="Arial"/>
                <w:color w:val="000000"/>
                <w:w w:val="95"/>
                <w:kern w:val="22"/>
                <w:szCs w:val="20"/>
                <w:lang w:val="en-GB" w:eastAsia="ja-JP"/>
              </w:rPr>
            </w:pPr>
            <w:r w:rsidRPr="006F2769">
              <w:rPr>
                <w:rFonts w:ascii="Arial" w:eastAsia="Arial" w:hAnsi="Arial" w:cs="Arial"/>
                <w:color w:val="000000"/>
                <w:w w:val="95"/>
                <w:kern w:val="22"/>
                <w:szCs w:val="20"/>
                <w:lang w:val="en-GB" w:eastAsia="ja-JP"/>
              </w:rPr>
              <w:t xml:space="preserve">Read sentences presenting data, </w:t>
            </w:r>
            <w:proofErr w:type="gramStart"/>
            <w:r w:rsidRPr="006F2769">
              <w:rPr>
                <w:rFonts w:ascii="Arial" w:eastAsia="Arial" w:hAnsi="Arial" w:cs="Arial"/>
                <w:color w:val="000000"/>
                <w:w w:val="95"/>
                <w:kern w:val="22"/>
                <w:szCs w:val="20"/>
                <w:lang w:val="en-GB" w:eastAsia="ja-JP"/>
              </w:rPr>
              <w:t>statistics</w:t>
            </w:r>
            <w:proofErr w:type="gramEnd"/>
            <w:r w:rsidRPr="006F2769">
              <w:rPr>
                <w:rFonts w:ascii="Arial" w:eastAsia="Arial" w:hAnsi="Arial" w:cs="Arial"/>
                <w:color w:val="000000"/>
                <w:w w:val="95"/>
                <w:kern w:val="22"/>
                <w:szCs w:val="20"/>
                <w:lang w:val="en-GB" w:eastAsia="ja-JP"/>
              </w:rPr>
              <w:t xml:space="preserve"> and facts in </w:t>
            </w:r>
            <w:sdt>
              <w:sdtPr>
                <w:rPr>
                  <w:rFonts w:ascii="Arial" w:eastAsia="Arial" w:hAnsi="Arial" w:cs="Arial"/>
                  <w:color w:val="000000"/>
                  <w:w w:val="95"/>
                  <w:kern w:val="22"/>
                  <w:szCs w:val="20"/>
                  <w:lang w:val="en-GB" w:eastAsia="ja-JP"/>
                </w:rPr>
                <w:alias w:val="Keywords"/>
                <w:tag w:val=""/>
                <w:id w:val="1180172436"/>
                <w:placeholder>
                  <w:docPart w:val="C979A6F740824622B20B98F4CC8CC185"/>
                </w:placeholder>
                <w:dataBinding w:prefixMappings="xmlns:ns0='http://purl.org/dc/elements/1.1/' xmlns:ns1='http://schemas.openxmlformats.org/package/2006/metadata/core-properties' " w:xpath="/ns1:coreProperties[1]/ns1:keywords[1]" w:storeItemID="{6C3C8BC8-F283-45AE-878A-BAB7291924A1}"/>
                <w:text/>
              </w:sdtPr>
              <w:sdtEndPr/>
              <w:sdtContent>
                <w:r>
                  <w:rPr>
                    <w:rFonts w:ascii="Arial" w:eastAsia="Arial" w:hAnsi="Arial" w:cs="Arial"/>
                    <w:color w:val="000000"/>
                    <w:w w:val="95"/>
                    <w:kern w:val="22"/>
                    <w:szCs w:val="20"/>
                    <w:lang w:val="en-GB" w:eastAsia="ja-JP"/>
                  </w:rPr>
                  <w:t>Sinhala</w:t>
                </w:r>
              </w:sdtContent>
            </w:sdt>
            <w:r w:rsidRPr="006F2769">
              <w:rPr>
                <w:rFonts w:ascii="Arial" w:eastAsia="Arial" w:hAnsi="Arial" w:cs="Arial"/>
                <w:color w:val="000000"/>
                <w:w w:val="95"/>
                <w:kern w:val="22"/>
                <w:szCs w:val="20"/>
                <w:lang w:val="en-GB" w:eastAsia="ja-JP"/>
              </w:rPr>
              <w:t>, and identify the grammatical structures and phrases used to convey this information. Using these grammatical structures and phrases, write sentences presenting the findings of your class survey.</w:t>
            </w:r>
            <w:r w:rsidRPr="006F2769">
              <w:rPr>
                <w:rFonts w:ascii="Arial" w:eastAsia="Arial" w:hAnsi="Arial" w:cs="Arial"/>
                <w:color w:val="000000"/>
                <w:w w:val="95"/>
                <w:kern w:val="22"/>
                <w:szCs w:val="20"/>
                <w:lang w:val="en-GB" w:eastAsia="ja-JP"/>
              </w:rPr>
              <w:br/>
            </w:r>
          </w:p>
          <w:p w14:paraId="28932197" w14:textId="79A0C1A8" w:rsidR="00646452" w:rsidRPr="006F2769" w:rsidRDefault="00646452" w:rsidP="00646452">
            <w:pPr>
              <w:pStyle w:val="ListParagraph"/>
              <w:numPr>
                <w:ilvl w:val="0"/>
                <w:numId w:val="167"/>
              </w:numPr>
              <w:spacing w:after="160" w:line="259" w:lineRule="auto"/>
              <w:rPr>
                <w:rFonts w:ascii="Arial" w:eastAsia="Arial" w:hAnsi="Arial" w:cs="Arial"/>
                <w:color w:val="000000"/>
                <w:w w:val="95"/>
                <w:kern w:val="22"/>
                <w:szCs w:val="20"/>
                <w:lang w:val="en-GB" w:eastAsia="ja-JP"/>
              </w:rPr>
            </w:pPr>
            <w:r w:rsidRPr="006F2769">
              <w:rPr>
                <w:rFonts w:ascii="Arial" w:eastAsia="Arial" w:hAnsi="Arial" w:cs="Arial"/>
                <w:color w:val="000000"/>
                <w:w w:val="95"/>
                <w:kern w:val="22"/>
                <w:szCs w:val="20"/>
                <w:lang w:val="en-GB" w:eastAsia="ja-JP"/>
              </w:rPr>
              <w:t xml:space="preserve">Draft the text for your online space in </w:t>
            </w:r>
            <w:sdt>
              <w:sdtPr>
                <w:rPr>
                  <w:rFonts w:ascii="Arial" w:eastAsia="Arial" w:hAnsi="Arial" w:cs="Arial"/>
                  <w:color w:val="000000"/>
                  <w:w w:val="95"/>
                  <w:kern w:val="22"/>
                  <w:szCs w:val="20"/>
                  <w:lang w:val="en-GB" w:eastAsia="ja-JP"/>
                </w:rPr>
                <w:alias w:val="Keywords"/>
                <w:tag w:val=""/>
                <w:id w:val="682400838"/>
                <w:placeholder>
                  <w:docPart w:val="3CFDA45273A7411C929990303C476E47"/>
                </w:placeholder>
                <w:dataBinding w:prefixMappings="xmlns:ns0='http://purl.org/dc/elements/1.1/' xmlns:ns1='http://schemas.openxmlformats.org/package/2006/metadata/core-properties' " w:xpath="/ns1:coreProperties[1]/ns1:keywords[1]" w:storeItemID="{6C3C8BC8-F283-45AE-878A-BAB7291924A1}"/>
                <w:text/>
              </w:sdtPr>
              <w:sdtEndPr/>
              <w:sdtContent>
                <w:r>
                  <w:rPr>
                    <w:rFonts w:ascii="Arial" w:eastAsia="Arial" w:hAnsi="Arial" w:cs="Arial"/>
                    <w:color w:val="000000"/>
                    <w:w w:val="95"/>
                    <w:kern w:val="22"/>
                    <w:szCs w:val="20"/>
                    <w:lang w:val="en-GB" w:eastAsia="ja-JP"/>
                  </w:rPr>
                  <w:t>Sinhala</w:t>
                </w:r>
              </w:sdtContent>
            </w:sdt>
            <w:r w:rsidRPr="006F2769">
              <w:rPr>
                <w:rFonts w:ascii="Arial" w:eastAsia="Arial" w:hAnsi="Arial" w:cs="Arial"/>
                <w:color w:val="000000"/>
                <w:w w:val="95"/>
                <w:kern w:val="22"/>
                <w:szCs w:val="20"/>
                <w:lang w:val="en-GB" w:eastAsia="ja-JP"/>
              </w:rPr>
              <w:t xml:space="preserve">. Then, discuss and evaluate the language choices made, ensuring they align with the context, </w:t>
            </w:r>
            <w:proofErr w:type="gramStart"/>
            <w:r w:rsidRPr="006F2769">
              <w:rPr>
                <w:rFonts w:ascii="Arial" w:eastAsia="Arial" w:hAnsi="Arial" w:cs="Arial"/>
                <w:color w:val="000000"/>
                <w:w w:val="95"/>
                <w:kern w:val="22"/>
                <w:szCs w:val="20"/>
                <w:lang w:val="en-GB" w:eastAsia="ja-JP"/>
              </w:rPr>
              <w:t>audience</w:t>
            </w:r>
            <w:proofErr w:type="gramEnd"/>
            <w:r w:rsidRPr="006F2769">
              <w:rPr>
                <w:rFonts w:ascii="Arial" w:eastAsia="Arial" w:hAnsi="Arial" w:cs="Arial"/>
                <w:color w:val="000000"/>
                <w:w w:val="95"/>
                <w:kern w:val="22"/>
                <w:szCs w:val="20"/>
                <w:lang w:val="en-GB" w:eastAsia="ja-JP"/>
              </w:rPr>
              <w:t xml:space="preserve"> and purpose you have identified. Consider the vocabulary, sentence structure, tone and techniques that will resonate with your target audience and effectively communicate your message.</w:t>
            </w:r>
            <w:r w:rsidRPr="006F2769">
              <w:rPr>
                <w:rFonts w:ascii="Arial" w:eastAsia="Arial" w:hAnsi="Arial" w:cs="Arial"/>
                <w:color w:val="000000"/>
                <w:w w:val="95"/>
                <w:kern w:val="22"/>
                <w:szCs w:val="20"/>
                <w:lang w:val="en-GB" w:eastAsia="ja-JP"/>
              </w:rPr>
              <w:br/>
              <w:t xml:space="preserve"> </w:t>
            </w:r>
          </w:p>
          <w:p w14:paraId="2F7C59B9" w14:textId="77777777" w:rsidR="00646452" w:rsidRPr="006F2769" w:rsidRDefault="00646452" w:rsidP="00646452">
            <w:pPr>
              <w:pStyle w:val="ListParagraph"/>
              <w:numPr>
                <w:ilvl w:val="0"/>
                <w:numId w:val="167"/>
              </w:numPr>
              <w:spacing w:after="160" w:line="259" w:lineRule="auto"/>
              <w:rPr>
                <w:rFonts w:ascii="Arial" w:eastAsia="Arial" w:hAnsi="Arial" w:cs="Arial"/>
                <w:color w:val="000000"/>
                <w:w w:val="95"/>
                <w:kern w:val="22"/>
                <w:szCs w:val="20"/>
                <w:lang w:val="en-GB" w:eastAsia="ja-JP"/>
              </w:rPr>
            </w:pPr>
            <w:r w:rsidRPr="006F2769">
              <w:rPr>
                <w:rFonts w:ascii="Arial" w:eastAsia="Arial" w:hAnsi="Arial" w:cs="Arial"/>
                <w:color w:val="000000"/>
                <w:w w:val="95"/>
                <w:kern w:val="22"/>
                <w:szCs w:val="20"/>
                <w:lang w:val="en-GB" w:eastAsia="ja-JP"/>
              </w:rPr>
              <w:t>Choose effective visuals (e.g. photographs, drawings, graphs, charts) that complement your text and enhance viewers’ understanding and engagement. Identify key information in the image; then reference this additional content in your text.</w:t>
            </w:r>
            <w:r w:rsidRPr="006F2769">
              <w:rPr>
                <w:rFonts w:ascii="Arial" w:eastAsia="Arial" w:hAnsi="Arial" w:cs="Arial"/>
                <w:color w:val="000000"/>
                <w:w w:val="95"/>
                <w:kern w:val="22"/>
                <w:szCs w:val="20"/>
                <w:lang w:val="en-GB" w:eastAsia="ja-JP"/>
              </w:rPr>
              <w:br/>
            </w:r>
          </w:p>
          <w:p w14:paraId="508AED11" w14:textId="77777777" w:rsidR="00646452" w:rsidRPr="00F23158" w:rsidRDefault="00646452" w:rsidP="00646452">
            <w:pPr>
              <w:pStyle w:val="ListParagraph"/>
              <w:numPr>
                <w:ilvl w:val="0"/>
                <w:numId w:val="167"/>
              </w:numPr>
              <w:spacing w:after="160" w:line="259" w:lineRule="auto"/>
              <w:rPr>
                <w:rFonts w:cstheme="minorHAnsi"/>
              </w:rPr>
            </w:pPr>
            <w:r w:rsidRPr="006F2769">
              <w:rPr>
                <w:rFonts w:ascii="Arial" w:eastAsia="Arial" w:hAnsi="Arial" w:cs="Arial"/>
                <w:color w:val="000000"/>
                <w:w w:val="95"/>
                <w:kern w:val="22"/>
                <w:szCs w:val="20"/>
                <w:lang w:val="en-GB" w:eastAsia="ja-JP"/>
              </w:rPr>
              <w:t xml:space="preserve">Use the </w:t>
            </w:r>
            <w:hyperlink r:id="rId60" w:history="1">
              <w:r w:rsidRPr="006F2769">
                <w:rPr>
                  <w:rStyle w:val="Hyperlink"/>
                  <w:rFonts w:ascii="Arial" w:eastAsia="Arial" w:hAnsi="Arial" w:cs="Arial"/>
                  <w:w w:val="95"/>
                  <w:kern w:val="22"/>
                  <w:szCs w:val="20"/>
                  <w:lang w:val="en-GB" w:eastAsia="ja-JP"/>
                </w:rPr>
                <w:t>SWOT analysis</w:t>
              </w:r>
            </w:hyperlink>
            <w:r w:rsidRPr="006F2769">
              <w:rPr>
                <w:rFonts w:ascii="Arial" w:eastAsia="Arial" w:hAnsi="Arial" w:cs="Arial"/>
                <w:color w:val="000000"/>
                <w:w w:val="95"/>
                <w:kern w:val="22"/>
                <w:szCs w:val="20"/>
                <w:lang w:val="en-GB" w:eastAsia="ja-JP"/>
              </w:rPr>
              <w:t xml:space="preserve"> method and re-read your text as a group, making revisions and adjustments as needed to achieve clarity, coherence and the desired impact.</w:t>
            </w:r>
            <w:r>
              <w:rPr>
                <w:rFonts w:cstheme="minorHAnsi"/>
              </w:rPr>
              <w:br/>
            </w:r>
          </w:p>
          <w:p w14:paraId="7CB57D5D" w14:textId="62E6D4ED" w:rsidR="00646452" w:rsidRPr="006F2769" w:rsidRDefault="00646452" w:rsidP="00646452">
            <w:pPr>
              <w:pStyle w:val="ListParagraph"/>
              <w:numPr>
                <w:ilvl w:val="0"/>
                <w:numId w:val="167"/>
              </w:numPr>
              <w:spacing w:after="160" w:line="259" w:lineRule="auto"/>
              <w:rPr>
                <w:rFonts w:ascii="Arial" w:eastAsia="Arial" w:hAnsi="Arial" w:cs="Arial"/>
                <w:color w:val="000000"/>
                <w:w w:val="95"/>
                <w:kern w:val="22"/>
                <w:szCs w:val="20"/>
                <w:lang w:val="en-GB" w:eastAsia="ja-JP"/>
              </w:rPr>
            </w:pPr>
            <w:r w:rsidRPr="006F2769">
              <w:rPr>
                <w:rFonts w:ascii="Arial" w:eastAsia="Arial" w:hAnsi="Arial" w:cs="Arial"/>
                <w:color w:val="000000"/>
                <w:w w:val="95"/>
                <w:kern w:val="22"/>
                <w:szCs w:val="20"/>
                <w:lang w:val="en-GB" w:eastAsia="ja-JP"/>
              </w:rPr>
              <w:t xml:space="preserve">Review the final product as a group, making any necessary adjustments to maintain effective language style, and add your revised texts to the online space. Read texts from other </w:t>
            </w:r>
            <w:proofErr w:type="gramStart"/>
            <w:r w:rsidRPr="006F2769">
              <w:rPr>
                <w:rFonts w:ascii="Arial" w:eastAsia="Arial" w:hAnsi="Arial" w:cs="Arial"/>
                <w:color w:val="000000"/>
                <w:w w:val="95"/>
                <w:kern w:val="22"/>
                <w:szCs w:val="20"/>
                <w:lang w:val="en-GB" w:eastAsia="ja-JP"/>
              </w:rPr>
              <w:t>groups, and</w:t>
            </w:r>
            <w:proofErr w:type="gramEnd"/>
            <w:r w:rsidRPr="006F2769">
              <w:rPr>
                <w:rFonts w:ascii="Arial" w:eastAsia="Arial" w:hAnsi="Arial" w:cs="Arial"/>
                <w:color w:val="000000"/>
                <w:w w:val="95"/>
                <w:kern w:val="22"/>
                <w:szCs w:val="20"/>
                <w:lang w:val="en-GB" w:eastAsia="ja-JP"/>
              </w:rPr>
              <w:t xml:space="preserve"> write a comment in </w:t>
            </w:r>
            <w:sdt>
              <w:sdtPr>
                <w:rPr>
                  <w:rFonts w:ascii="Arial" w:eastAsia="Arial" w:hAnsi="Arial" w:cs="Arial"/>
                  <w:color w:val="000000"/>
                  <w:w w:val="95"/>
                  <w:kern w:val="22"/>
                  <w:szCs w:val="20"/>
                  <w:lang w:val="en-GB" w:eastAsia="ja-JP"/>
                </w:rPr>
                <w:alias w:val="Keywords"/>
                <w:tag w:val=""/>
                <w:id w:val="-1865199317"/>
                <w:placeholder>
                  <w:docPart w:val="E24317806A6F4DDE8E58EEC435541A5F"/>
                </w:placeholder>
                <w:dataBinding w:prefixMappings="xmlns:ns0='http://purl.org/dc/elements/1.1/' xmlns:ns1='http://schemas.openxmlformats.org/package/2006/metadata/core-properties' " w:xpath="/ns1:coreProperties[1]/ns1:keywords[1]" w:storeItemID="{6C3C8BC8-F283-45AE-878A-BAB7291924A1}"/>
                <w:text/>
              </w:sdtPr>
              <w:sdtEndPr/>
              <w:sdtContent>
                <w:r>
                  <w:rPr>
                    <w:rFonts w:ascii="Arial" w:eastAsia="Arial" w:hAnsi="Arial" w:cs="Arial"/>
                    <w:color w:val="000000"/>
                    <w:w w:val="95"/>
                    <w:kern w:val="22"/>
                    <w:szCs w:val="20"/>
                    <w:lang w:val="en-GB" w:eastAsia="ja-JP"/>
                  </w:rPr>
                  <w:t>Sinhala</w:t>
                </w:r>
              </w:sdtContent>
            </w:sdt>
            <w:r w:rsidRPr="006F2769">
              <w:rPr>
                <w:rFonts w:ascii="Arial" w:eastAsia="Arial" w:hAnsi="Arial" w:cs="Arial"/>
                <w:color w:val="000000"/>
                <w:w w:val="95"/>
                <w:kern w:val="22"/>
                <w:szCs w:val="20"/>
                <w:lang w:val="en-GB" w:eastAsia="ja-JP"/>
              </w:rPr>
              <w:t xml:space="preserve"> about what you have learnt about the different environmental issues or what actions you might take to be more environmentally friendly. </w:t>
            </w:r>
          </w:p>
          <w:p w14:paraId="599750F8" w14:textId="77777777" w:rsidR="00646452" w:rsidRPr="0066155E" w:rsidRDefault="00646452" w:rsidP="00357702">
            <w:pPr>
              <w:pStyle w:val="VCAAbulletlevel2"/>
              <w:numPr>
                <w:ilvl w:val="0"/>
                <w:numId w:val="0"/>
              </w:numPr>
              <w:ind w:left="360"/>
            </w:pPr>
          </w:p>
        </w:tc>
      </w:tr>
      <w:bookmarkEnd w:id="3"/>
    </w:tbl>
    <w:p w14:paraId="77ED5D91" w14:textId="77777777" w:rsidR="008C6AA2" w:rsidRPr="00646452" w:rsidRDefault="008C6AA2" w:rsidP="00646452"/>
    <w:sectPr w:rsidR="008C6AA2" w:rsidRPr="00646452" w:rsidSect="00A7415D">
      <w:headerReference w:type="default" r:id="rId61"/>
      <w:footerReference w:type="default" r:id="rId62"/>
      <w:headerReference w:type="first" r:id="rId63"/>
      <w:footerReference w:type="first" r:id="rId64"/>
      <w:pgSz w:w="11907" w:h="16840" w:code="9"/>
      <w:pgMar w:top="1430" w:right="1134" w:bottom="1434" w:left="1985" w:header="392" w:footer="273"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54CC96C9" w14:textId="77777777" w:rsidR="00350E9A" w:rsidRDefault="00350E9A" w:rsidP="00304EA1">
      <w:pPr>
        <w:spacing w:after="0" w:line="240" w:lineRule="auto"/>
      </w:pPr>
      <w:r>
        <w:separator/>
      </w:r>
    </w:p>
  </w:endnote>
  <w:endnote w:type="continuationSeparator" w:id="0">
    <w:p w14:paraId="672FC29B" w14:textId="77777777" w:rsidR="00350E9A" w:rsidRDefault="00350E9A" w:rsidP="00304EA1">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Narrow">
    <w:panose1 w:val="020B0606020202030204"/>
    <w:charset w:val="00"/>
    <w:family w:val="swiss"/>
    <w:pitch w:val="variable"/>
    <w:sig w:usb0="00000287" w:usb1="00000800" w:usb2="00000000" w:usb3="00000000" w:csb0="0000009F" w:csb1="00000000"/>
  </w:font>
  <w:font w:name="MS Mincho">
    <w:altName w:val="ＭＳ 明朝"/>
    <w:panose1 w:val="020206090402050803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129ACB6" w14:textId="77777777" w:rsidR="00646452" w:rsidRDefault="00646452" w:rsidP="00D652E8">
    <w:pPr>
      <w:pStyle w:val="Footer"/>
      <w:tabs>
        <w:tab w:val="clear" w:pos="9026"/>
        <w:tab w:val="left" w:pos="567"/>
        <w:tab w:val="right" w:pos="11340"/>
      </w:tabs>
      <w:jc w:val="cen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213"/>
      <w:gridCol w:w="3213"/>
      <w:gridCol w:w="3213"/>
    </w:tblGrid>
    <w:tr w:rsidR="00646452" w:rsidRPr="00D0381D" w14:paraId="5D555505" w14:textId="77777777" w:rsidTr="00D0381D">
      <w:tc>
        <w:tcPr>
          <w:tcW w:w="1665" w:type="pct"/>
          <w:tcMar>
            <w:left w:w="0" w:type="dxa"/>
            <w:right w:w="0" w:type="dxa"/>
          </w:tcMar>
        </w:tcPr>
        <w:p w14:paraId="76AA9BFE" w14:textId="77777777" w:rsidR="00646452" w:rsidRPr="00D0381D" w:rsidRDefault="00646452" w:rsidP="00D0381D">
          <w:pPr>
            <w:tabs>
              <w:tab w:val="right" w:pos="9639"/>
            </w:tabs>
            <w:rPr>
              <w:color w:val="999999" w:themeColor="accent2"/>
              <w:sz w:val="18"/>
              <w:szCs w:val="18"/>
            </w:rPr>
          </w:pPr>
          <w:r w:rsidRPr="009B3B87">
            <w:rPr>
              <w:sz w:val="18"/>
              <w:szCs w:val="18"/>
            </w:rPr>
            <w:t xml:space="preserve">© </w:t>
          </w:r>
          <w:hyperlink r:id="rId1" w:history="1">
            <w:r w:rsidRPr="00D0381D">
              <w:rPr>
                <w:rStyle w:val="Hyperlink"/>
                <w:sz w:val="18"/>
                <w:szCs w:val="18"/>
              </w:rPr>
              <w:t>VCAA</w:t>
            </w:r>
          </w:hyperlink>
        </w:p>
      </w:tc>
      <w:tc>
        <w:tcPr>
          <w:tcW w:w="1665" w:type="pct"/>
          <w:tcMar>
            <w:left w:w="0" w:type="dxa"/>
            <w:right w:w="0" w:type="dxa"/>
          </w:tcMar>
        </w:tcPr>
        <w:p w14:paraId="0A2F49E6" w14:textId="77777777" w:rsidR="00646452" w:rsidRPr="00D0381D" w:rsidRDefault="00646452" w:rsidP="00D0381D">
          <w:pPr>
            <w:tabs>
              <w:tab w:val="right" w:pos="9639"/>
            </w:tabs>
            <w:rPr>
              <w:color w:val="999999" w:themeColor="accent2"/>
              <w:sz w:val="18"/>
              <w:szCs w:val="18"/>
            </w:rPr>
          </w:pPr>
        </w:p>
      </w:tc>
      <w:tc>
        <w:tcPr>
          <w:tcW w:w="1665" w:type="pct"/>
          <w:tcMar>
            <w:left w:w="0" w:type="dxa"/>
            <w:right w:w="0" w:type="dxa"/>
          </w:tcMar>
        </w:tcPr>
        <w:p w14:paraId="5332C250" w14:textId="77777777" w:rsidR="00646452" w:rsidRPr="009B3B87" w:rsidRDefault="00646452" w:rsidP="00D0381D">
          <w:pPr>
            <w:tabs>
              <w:tab w:val="right" w:pos="9639"/>
            </w:tabs>
            <w:jc w:val="right"/>
            <w:rPr>
              <w:sz w:val="18"/>
              <w:szCs w:val="18"/>
            </w:rPr>
          </w:pPr>
          <w:r w:rsidRPr="009B3B87">
            <w:rPr>
              <w:sz w:val="18"/>
              <w:szCs w:val="18"/>
            </w:rPr>
            <w:t xml:space="preserve">Page </w:t>
          </w:r>
          <w:r w:rsidRPr="009B3B87">
            <w:rPr>
              <w:sz w:val="18"/>
              <w:szCs w:val="18"/>
            </w:rPr>
            <w:fldChar w:fldCharType="begin"/>
          </w:r>
          <w:r w:rsidRPr="009B3B87">
            <w:rPr>
              <w:sz w:val="18"/>
              <w:szCs w:val="18"/>
            </w:rPr>
            <w:instrText xml:space="preserve"> PAGE   \* MERGEFORMAT </w:instrText>
          </w:r>
          <w:r w:rsidRPr="009B3B87">
            <w:rPr>
              <w:sz w:val="18"/>
              <w:szCs w:val="18"/>
            </w:rPr>
            <w:fldChar w:fldCharType="separate"/>
          </w:r>
          <w:r w:rsidRPr="009B3B87">
            <w:rPr>
              <w:noProof/>
              <w:sz w:val="18"/>
              <w:szCs w:val="18"/>
            </w:rPr>
            <w:t>i</w:t>
          </w:r>
          <w:r w:rsidRPr="009B3B87">
            <w:rPr>
              <w:sz w:val="18"/>
              <w:szCs w:val="18"/>
            </w:rPr>
            <w:fldChar w:fldCharType="end"/>
          </w:r>
        </w:p>
      </w:tc>
    </w:tr>
  </w:tbl>
  <w:p w14:paraId="2DAB987A" w14:textId="77777777" w:rsidR="00646452" w:rsidRPr="00534253" w:rsidRDefault="00646452" w:rsidP="00534253">
    <w:pPr>
      <w:pStyle w:val="Captionsandfootnotes"/>
      <w:spacing w:before="0" w:after="0" w:line="20" w:lineRule="exact"/>
      <w:rPr>
        <w:sz w:val="16"/>
        <w:szCs w:val="16"/>
      </w:rP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285"/>
      <w:gridCol w:w="3285"/>
      <w:gridCol w:w="3285"/>
    </w:tblGrid>
    <w:tr w:rsidR="00646452" w:rsidRPr="00D0381D" w14:paraId="7239EC94" w14:textId="77777777" w:rsidTr="00D0381D">
      <w:tc>
        <w:tcPr>
          <w:tcW w:w="3285" w:type="dxa"/>
          <w:tcMar>
            <w:left w:w="0" w:type="dxa"/>
            <w:right w:w="0" w:type="dxa"/>
          </w:tcMar>
        </w:tcPr>
        <w:p w14:paraId="1EBBDEB7" w14:textId="77777777" w:rsidR="00646452" w:rsidRPr="00D0381D" w:rsidRDefault="00646452" w:rsidP="00D0381D">
          <w:pPr>
            <w:tabs>
              <w:tab w:val="right" w:pos="9639"/>
            </w:tabs>
            <w:rPr>
              <w:color w:val="999999" w:themeColor="accent2"/>
              <w:sz w:val="18"/>
              <w:szCs w:val="18"/>
            </w:rPr>
          </w:pPr>
          <w:r w:rsidRPr="00881105">
            <w:rPr>
              <w:color w:val="FFFFFF" w:themeColor="background1"/>
              <w:sz w:val="18"/>
              <w:szCs w:val="18"/>
            </w:rPr>
            <w:t xml:space="preserve">© </w:t>
          </w:r>
          <w:hyperlink r:id="rId1" w:history="1">
            <w:r w:rsidRPr="00881105">
              <w:rPr>
                <w:rStyle w:val="Hyperlink"/>
                <w:color w:val="FFFFFF" w:themeColor="background1"/>
                <w:sz w:val="18"/>
                <w:szCs w:val="18"/>
              </w:rPr>
              <w:t>VCAA</w:t>
            </w:r>
          </w:hyperlink>
        </w:p>
      </w:tc>
      <w:tc>
        <w:tcPr>
          <w:tcW w:w="3285" w:type="dxa"/>
          <w:tcMar>
            <w:left w:w="0" w:type="dxa"/>
            <w:right w:w="0" w:type="dxa"/>
          </w:tcMar>
        </w:tcPr>
        <w:p w14:paraId="285BE74D" w14:textId="77777777" w:rsidR="00646452" w:rsidRPr="00D0381D" w:rsidRDefault="00646452" w:rsidP="00D0381D">
          <w:pPr>
            <w:tabs>
              <w:tab w:val="right" w:pos="9639"/>
            </w:tabs>
            <w:rPr>
              <w:color w:val="999999" w:themeColor="accent2"/>
              <w:sz w:val="18"/>
              <w:szCs w:val="18"/>
            </w:rPr>
          </w:pPr>
        </w:p>
      </w:tc>
      <w:tc>
        <w:tcPr>
          <w:tcW w:w="3285" w:type="dxa"/>
          <w:tcMar>
            <w:left w:w="0" w:type="dxa"/>
            <w:right w:w="0" w:type="dxa"/>
          </w:tcMar>
        </w:tcPr>
        <w:p w14:paraId="68C54020" w14:textId="77777777" w:rsidR="00646452" w:rsidRPr="009B3B87" w:rsidRDefault="00646452" w:rsidP="00D0381D">
          <w:pPr>
            <w:tabs>
              <w:tab w:val="right" w:pos="9639"/>
            </w:tabs>
            <w:jc w:val="right"/>
            <w:rPr>
              <w:sz w:val="18"/>
              <w:szCs w:val="18"/>
            </w:rPr>
          </w:pPr>
          <w:r w:rsidRPr="009B3B87">
            <w:rPr>
              <w:sz w:val="18"/>
              <w:szCs w:val="18"/>
            </w:rPr>
            <w:t xml:space="preserve">Page </w:t>
          </w:r>
          <w:r w:rsidRPr="009B3B87">
            <w:rPr>
              <w:sz w:val="18"/>
              <w:szCs w:val="18"/>
            </w:rPr>
            <w:fldChar w:fldCharType="begin"/>
          </w:r>
          <w:r w:rsidRPr="009B3B87">
            <w:rPr>
              <w:sz w:val="18"/>
              <w:szCs w:val="18"/>
            </w:rPr>
            <w:instrText xml:space="preserve"> PAGE   \* MERGEFORMAT </w:instrText>
          </w:r>
          <w:r w:rsidRPr="009B3B87">
            <w:rPr>
              <w:sz w:val="18"/>
              <w:szCs w:val="18"/>
            </w:rPr>
            <w:fldChar w:fldCharType="separate"/>
          </w:r>
          <w:r w:rsidRPr="009B3B87">
            <w:rPr>
              <w:noProof/>
              <w:sz w:val="18"/>
              <w:szCs w:val="18"/>
            </w:rPr>
            <w:t>1</w:t>
          </w:r>
          <w:r w:rsidRPr="009B3B87">
            <w:rPr>
              <w:sz w:val="18"/>
              <w:szCs w:val="18"/>
            </w:rPr>
            <w:fldChar w:fldCharType="end"/>
          </w:r>
        </w:p>
      </w:tc>
    </w:tr>
  </w:tbl>
  <w:p w14:paraId="3335EB9E" w14:textId="77777777" w:rsidR="00646452" w:rsidRPr="00534253" w:rsidRDefault="00646452" w:rsidP="00881105">
    <w:pPr>
      <w:pStyle w:val="Captionsandfootnotes"/>
      <w:spacing w:before="0" w:after="0" w:line="20" w:lineRule="exact"/>
      <w:ind w:left="851"/>
      <w:rPr>
        <w:sz w:val="16"/>
        <w:szCs w:val="16"/>
      </w:rPr>
    </w:pPr>
    <w:r>
      <w:rPr>
        <w:noProof/>
        <w:sz w:val="16"/>
        <w:szCs w:val="16"/>
        <w:lang w:val="en-AU" w:eastAsia="en-AU"/>
      </w:rPr>
      <w:drawing>
        <wp:anchor distT="0" distB="0" distL="114300" distR="114300" simplePos="0" relativeHeight="251661312" behindDoc="1" locked="1" layoutInCell="1" allowOverlap="1" wp14:anchorId="28B1622F" wp14:editId="38106045">
          <wp:simplePos x="0" y="0"/>
          <wp:positionH relativeFrom="column">
            <wp:posOffset>-1303020</wp:posOffset>
          </wp:positionH>
          <wp:positionV relativeFrom="page">
            <wp:posOffset>10073005</wp:posOffset>
          </wp:positionV>
          <wp:extent cx="8797290" cy="624205"/>
          <wp:effectExtent l="0" t="0" r="3810" b="0"/>
          <wp:wrapNone/>
          <wp:docPr id="90859312" name="Picture 9085931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 name="Picture 38">
                    <a:extLst>
                      <a:ext uri="{C183D7F6-B498-43B3-948B-1728B52AA6E4}">
                        <adec:decorative xmlns:adec="http://schemas.microsoft.com/office/drawing/2017/decorative" val="1"/>
                      </a:ext>
                    </a:extLst>
                  </pic:cNvPr>
                  <pic:cNvPicPr/>
                </pic:nvPicPr>
                <pic:blipFill>
                  <a:blip r:embed="rId2"/>
                  <a:stretch>
                    <a:fillRect/>
                  </a:stretch>
                </pic:blipFill>
                <pic:spPr>
                  <a:xfrm>
                    <a:off x="0" y="0"/>
                    <a:ext cx="8797290" cy="624205"/>
                  </a:xfrm>
                  <a:prstGeom prst="rect">
                    <a:avLst/>
                  </a:prstGeom>
                </pic:spPr>
              </pic:pic>
            </a:graphicData>
          </a:graphic>
          <wp14:sizeRelH relativeFrom="page">
            <wp14:pctWidth>0</wp14:pctWidth>
          </wp14:sizeRelH>
          <wp14:sizeRelV relativeFrom="page">
            <wp14:pctHeight>0</wp14:pctHeight>
          </wp14:sizeRelV>
        </wp:anchor>
      </w:drawing>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pPr w:leftFromText="180" w:rightFromText="180" w:vertAnchor="text" w:tblpY="1"/>
      <w:tblOverlap w:val="never"/>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953"/>
      <w:gridCol w:w="2891"/>
      <w:gridCol w:w="2944"/>
    </w:tblGrid>
    <w:tr w:rsidR="00646452" w14:paraId="629F95DE" w14:textId="77777777" w:rsidTr="00707E68">
      <w:tc>
        <w:tcPr>
          <w:tcW w:w="3285" w:type="dxa"/>
          <w:vAlign w:val="center"/>
        </w:tcPr>
        <w:p w14:paraId="1C1246E9" w14:textId="77777777" w:rsidR="00646452" w:rsidRDefault="0041370F" w:rsidP="007619E0">
          <w:pPr>
            <w:pStyle w:val="Captionsandfootnotes"/>
            <w:tabs>
              <w:tab w:val="right" w:pos="9639"/>
            </w:tabs>
            <w:spacing w:line="240" w:lineRule="auto"/>
            <w:rPr>
              <w:color w:val="999999" w:themeColor="accent2"/>
            </w:rPr>
          </w:pPr>
          <w:hyperlink r:id="rId1" w:history="1">
            <w:r w:rsidR="00646452">
              <w:rPr>
                <w:rStyle w:val="Hyperlink"/>
              </w:rPr>
              <w:t>VCAA</w:t>
            </w:r>
          </w:hyperlink>
        </w:p>
      </w:tc>
      <w:tc>
        <w:tcPr>
          <w:tcW w:w="3285" w:type="dxa"/>
          <w:vAlign w:val="center"/>
        </w:tcPr>
        <w:p w14:paraId="043727C6" w14:textId="77777777" w:rsidR="00646452" w:rsidRDefault="00646452" w:rsidP="00707E68">
          <w:pPr>
            <w:pStyle w:val="Captionsandfootnotes"/>
            <w:tabs>
              <w:tab w:val="right" w:pos="9639"/>
            </w:tabs>
            <w:spacing w:line="240" w:lineRule="auto"/>
            <w:jc w:val="center"/>
            <w:rPr>
              <w:color w:val="999999" w:themeColor="accent2"/>
            </w:rPr>
          </w:pPr>
        </w:p>
      </w:tc>
      <w:tc>
        <w:tcPr>
          <w:tcW w:w="3285" w:type="dxa"/>
          <w:vAlign w:val="center"/>
        </w:tcPr>
        <w:p w14:paraId="52FD8336" w14:textId="77777777" w:rsidR="00646452" w:rsidRDefault="00646452" w:rsidP="00707E68">
          <w:pPr>
            <w:pStyle w:val="Captionsandfootnotes"/>
            <w:tabs>
              <w:tab w:val="right" w:pos="9639"/>
            </w:tabs>
            <w:spacing w:line="240" w:lineRule="auto"/>
            <w:jc w:val="right"/>
            <w:rPr>
              <w:color w:val="999999" w:themeColor="accent2"/>
            </w:rPr>
          </w:pPr>
          <w:r>
            <w:t xml:space="preserve">Page </w:t>
          </w:r>
          <w:r w:rsidRPr="00B41951">
            <w:fldChar w:fldCharType="begin"/>
          </w:r>
          <w:r w:rsidRPr="00B41951">
            <w:instrText xml:space="preserve"> PAGE   \* MERGEFORMAT </w:instrText>
          </w:r>
          <w:r w:rsidRPr="00B41951">
            <w:fldChar w:fldCharType="separate"/>
          </w:r>
          <w:r>
            <w:rPr>
              <w:noProof/>
            </w:rPr>
            <w:t>1</w:t>
          </w:r>
          <w:r w:rsidRPr="00B41951">
            <w:rPr>
              <w:noProof/>
            </w:rPr>
            <w:fldChar w:fldCharType="end"/>
          </w:r>
        </w:p>
      </w:tc>
    </w:tr>
  </w:tbl>
  <w:p w14:paraId="1F454B07" w14:textId="77777777" w:rsidR="00646452" w:rsidRDefault="00646452" w:rsidP="00650423">
    <w:pPr>
      <w:pStyle w:val="Captionsandfootnotes"/>
      <w:tabs>
        <w:tab w:val="right" w:pos="9639"/>
      </w:tabs>
      <w:spacing w:line="240" w:lineRule="auto"/>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285"/>
      <w:gridCol w:w="3285"/>
      <w:gridCol w:w="3285"/>
    </w:tblGrid>
    <w:tr w:rsidR="00350E9A" w:rsidRPr="00D0381D" w14:paraId="61BF007D" w14:textId="77777777" w:rsidTr="00D0381D">
      <w:tc>
        <w:tcPr>
          <w:tcW w:w="3285" w:type="dxa"/>
          <w:tcMar>
            <w:left w:w="0" w:type="dxa"/>
            <w:right w:w="0" w:type="dxa"/>
          </w:tcMar>
        </w:tcPr>
        <w:p w14:paraId="4004BF4A" w14:textId="78C85602" w:rsidR="00350E9A" w:rsidRPr="00D0381D" w:rsidRDefault="00350E9A" w:rsidP="00D0381D">
          <w:pPr>
            <w:tabs>
              <w:tab w:val="right" w:pos="9639"/>
            </w:tabs>
            <w:rPr>
              <w:color w:val="999999" w:themeColor="accent2"/>
              <w:sz w:val="18"/>
              <w:szCs w:val="18"/>
            </w:rPr>
          </w:pPr>
          <w:r w:rsidRPr="00881105">
            <w:rPr>
              <w:color w:val="FFFFFF" w:themeColor="background1"/>
              <w:sz w:val="18"/>
              <w:szCs w:val="18"/>
            </w:rPr>
            <w:t xml:space="preserve">© </w:t>
          </w:r>
          <w:hyperlink r:id="rId1" w:history="1">
            <w:r w:rsidRPr="00881105">
              <w:rPr>
                <w:rStyle w:val="Hyperlink"/>
                <w:color w:val="FFFFFF" w:themeColor="background1"/>
                <w:sz w:val="18"/>
                <w:szCs w:val="18"/>
              </w:rPr>
              <w:t>VCAA</w:t>
            </w:r>
          </w:hyperlink>
        </w:p>
      </w:tc>
      <w:tc>
        <w:tcPr>
          <w:tcW w:w="3285" w:type="dxa"/>
          <w:tcMar>
            <w:left w:w="0" w:type="dxa"/>
            <w:right w:w="0" w:type="dxa"/>
          </w:tcMar>
        </w:tcPr>
        <w:p w14:paraId="112B474A" w14:textId="77777777" w:rsidR="00350E9A" w:rsidRPr="00D0381D" w:rsidRDefault="00350E9A" w:rsidP="00D0381D">
          <w:pPr>
            <w:tabs>
              <w:tab w:val="right" w:pos="9639"/>
            </w:tabs>
            <w:rPr>
              <w:color w:val="999999" w:themeColor="accent2"/>
              <w:sz w:val="18"/>
              <w:szCs w:val="18"/>
            </w:rPr>
          </w:pPr>
        </w:p>
      </w:tc>
      <w:tc>
        <w:tcPr>
          <w:tcW w:w="3285" w:type="dxa"/>
          <w:tcMar>
            <w:left w:w="0" w:type="dxa"/>
            <w:right w:w="0" w:type="dxa"/>
          </w:tcMar>
        </w:tcPr>
        <w:p w14:paraId="445A92D0" w14:textId="2FE9652B" w:rsidR="00350E9A" w:rsidRPr="009B3B87" w:rsidRDefault="00630EC5" w:rsidP="00630EC5">
          <w:pPr>
            <w:tabs>
              <w:tab w:val="right" w:pos="9639"/>
            </w:tabs>
            <w:jc w:val="center"/>
            <w:rPr>
              <w:sz w:val="18"/>
              <w:szCs w:val="18"/>
            </w:rPr>
          </w:pPr>
          <w:r>
            <w:rPr>
              <w:sz w:val="18"/>
              <w:szCs w:val="18"/>
            </w:rPr>
            <w:t xml:space="preserve">                                             </w:t>
          </w:r>
          <w:r w:rsidR="00350E9A" w:rsidRPr="009B3B87">
            <w:rPr>
              <w:sz w:val="18"/>
              <w:szCs w:val="18"/>
            </w:rPr>
            <w:t xml:space="preserve">Page </w:t>
          </w:r>
          <w:r w:rsidR="00350E9A" w:rsidRPr="009B3B87">
            <w:rPr>
              <w:sz w:val="18"/>
              <w:szCs w:val="18"/>
            </w:rPr>
            <w:fldChar w:fldCharType="begin"/>
          </w:r>
          <w:r w:rsidR="00350E9A" w:rsidRPr="009B3B87">
            <w:rPr>
              <w:sz w:val="18"/>
              <w:szCs w:val="18"/>
            </w:rPr>
            <w:instrText xml:space="preserve"> PAGE   \* MERGEFORMAT </w:instrText>
          </w:r>
          <w:r w:rsidR="00350E9A" w:rsidRPr="009B3B87">
            <w:rPr>
              <w:sz w:val="18"/>
              <w:szCs w:val="18"/>
            </w:rPr>
            <w:fldChar w:fldCharType="separate"/>
          </w:r>
          <w:r w:rsidR="0055611A" w:rsidRPr="009B3B87">
            <w:rPr>
              <w:noProof/>
              <w:sz w:val="18"/>
              <w:szCs w:val="18"/>
            </w:rPr>
            <w:t>1</w:t>
          </w:r>
          <w:r w:rsidR="00350E9A" w:rsidRPr="009B3B87">
            <w:rPr>
              <w:sz w:val="18"/>
              <w:szCs w:val="18"/>
            </w:rPr>
            <w:fldChar w:fldCharType="end"/>
          </w:r>
        </w:p>
      </w:tc>
    </w:tr>
  </w:tbl>
  <w:p w14:paraId="7782ADD3" w14:textId="77777777" w:rsidR="00350E9A" w:rsidRPr="00534253" w:rsidRDefault="00350E9A" w:rsidP="00881105">
    <w:pPr>
      <w:pStyle w:val="Captionsandfootnotes"/>
      <w:spacing w:before="0" w:after="0" w:line="20" w:lineRule="exact"/>
      <w:ind w:left="851"/>
      <w:rPr>
        <w:sz w:val="16"/>
        <w:szCs w:val="16"/>
      </w:rPr>
    </w:pPr>
    <w:r>
      <w:rPr>
        <w:noProof/>
        <w:sz w:val="16"/>
        <w:szCs w:val="16"/>
        <w:lang w:val="en-AU" w:eastAsia="en-AU"/>
      </w:rPr>
      <w:drawing>
        <wp:anchor distT="0" distB="0" distL="114300" distR="114300" simplePos="0" relativeHeight="251659264" behindDoc="1" locked="1" layoutInCell="1" allowOverlap="1" wp14:anchorId="6B6095CE" wp14:editId="04B6C058">
          <wp:simplePos x="0" y="0"/>
          <wp:positionH relativeFrom="column">
            <wp:posOffset>-1303020</wp:posOffset>
          </wp:positionH>
          <wp:positionV relativeFrom="page">
            <wp:posOffset>10073005</wp:posOffset>
          </wp:positionV>
          <wp:extent cx="8797290" cy="624205"/>
          <wp:effectExtent l="0" t="0" r="3810" b="0"/>
          <wp:wrapNone/>
          <wp:docPr id="38" name="Picture 38">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 name="Picture 38">
                    <a:extLst>
                      <a:ext uri="{C183D7F6-B498-43B3-948B-1728B52AA6E4}">
                        <adec:decorative xmlns:adec="http://schemas.microsoft.com/office/drawing/2017/decorative" val="1"/>
                      </a:ext>
                    </a:extLst>
                  </pic:cNvPr>
                  <pic:cNvPicPr/>
                </pic:nvPicPr>
                <pic:blipFill>
                  <a:blip r:embed="rId2"/>
                  <a:stretch>
                    <a:fillRect/>
                  </a:stretch>
                </pic:blipFill>
                <pic:spPr>
                  <a:xfrm>
                    <a:off x="0" y="0"/>
                    <a:ext cx="8797290" cy="624205"/>
                  </a:xfrm>
                  <a:prstGeom prst="rect">
                    <a:avLst/>
                  </a:prstGeom>
                </pic:spPr>
              </pic:pic>
            </a:graphicData>
          </a:graphic>
          <wp14:sizeRelH relativeFrom="page">
            <wp14:pctWidth>0</wp14:pctWidth>
          </wp14:sizeRelH>
          <wp14:sizeRelV relativeFrom="page">
            <wp14:pctHeight>0</wp14:pctHeight>
          </wp14:sizeRelV>
        </wp:anchor>
      </w:drawing>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pPr w:leftFromText="180" w:rightFromText="180" w:vertAnchor="text" w:tblpY="1"/>
      <w:tblOverlap w:val="never"/>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953"/>
      <w:gridCol w:w="2891"/>
      <w:gridCol w:w="2944"/>
    </w:tblGrid>
    <w:tr w:rsidR="00350E9A" w14:paraId="67DBFA26" w14:textId="77777777" w:rsidTr="00707E68">
      <w:tc>
        <w:tcPr>
          <w:tcW w:w="3285" w:type="dxa"/>
          <w:vAlign w:val="center"/>
        </w:tcPr>
        <w:p w14:paraId="5042C4CF" w14:textId="77777777" w:rsidR="00350E9A" w:rsidRDefault="0041370F" w:rsidP="007619E0">
          <w:pPr>
            <w:pStyle w:val="Captionsandfootnotes"/>
            <w:tabs>
              <w:tab w:val="right" w:pos="9639"/>
            </w:tabs>
            <w:spacing w:line="240" w:lineRule="auto"/>
            <w:rPr>
              <w:color w:val="999999" w:themeColor="accent2"/>
            </w:rPr>
          </w:pPr>
          <w:hyperlink r:id="rId1" w:history="1">
            <w:r w:rsidR="00350E9A">
              <w:rPr>
                <w:rStyle w:val="Hyperlink"/>
              </w:rPr>
              <w:t>VCAA</w:t>
            </w:r>
          </w:hyperlink>
        </w:p>
      </w:tc>
      <w:tc>
        <w:tcPr>
          <w:tcW w:w="3285" w:type="dxa"/>
          <w:vAlign w:val="center"/>
        </w:tcPr>
        <w:p w14:paraId="2C8516DC" w14:textId="77777777" w:rsidR="00350E9A" w:rsidRDefault="00350E9A" w:rsidP="00707E68">
          <w:pPr>
            <w:pStyle w:val="Captionsandfootnotes"/>
            <w:tabs>
              <w:tab w:val="right" w:pos="9639"/>
            </w:tabs>
            <w:spacing w:line="240" w:lineRule="auto"/>
            <w:jc w:val="center"/>
            <w:rPr>
              <w:color w:val="999999" w:themeColor="accent2"/>
            </w:rPr>
          </w:pPr>
        </w:p>
      </w:tc>
      <w:tc>
        <w:tcPr>
          <w:tcW w:w="3285" w:type="dxa"/>
          <w:vAlign w:val="center"/>
        </w:tcPr>
        <w:p w14:paraId="08CAD1B6" w14:textId="77777777" w:rsidR="00350E9A" w:rsidRDefault="00350E9A" w:rsidP="00707E68">
          <w:pPr>
            <w:pStyle w:val="Captionsandfootnotes"/>
            <w:tabs>
              <w:tab w:val="right" w:pos="9639"/>
            </w:tabs>
            <w:spacing w:line="240" w:lineRule="auto"/>
            <w:jc w:val="right"/>
            <w:rPr>
              <w:color w:val="999999" w:themeColor="accent2"/>
            </w:rPr>
          </w:pPr>
          <w:r>
            <w:t xml:space="preserve">Page </w:t>
          </w:r>
          <w:r w:rsidRPr="00B41951">
            <w:fldChar w:fldCharType="begin"/>
          </w:r>
          <w:r w:rsidRPr="00B41951">
            <w:instrText xml:space="preserve"> PAGE   \* MERGEFORMAT </w:instrText>
          </w:r>
          <w:r w:rsidRPr="00B41951">
            <w:fldChar w:fldCharType="separate"/>
          </w:r>
          <w:r>
            <w:rPr>
              <w:noProof/>
            </w:rPr>
            <w:t>1</w:t>
          </w:r>
          <w:r w:rsidRPr="00B41951">
            <w:rPr>
              <w:noProof/>
            </w:rPr>
            <w:fldChar w:fldCharType="end"/>
          </w:r>
        </w:p>
      </w:tc>
    </w:tr>
  </w:tbl>
  <w:p w14:paraId="7D186522" w14:textId="77777777" w:rsidR="00350E9A" w:rsidRDefault="00350E9A" w:rsidP="00650423">
    <w:pPr>
      <w:pStyle w:val="Captionsandfootnotes"/>
      <w:tabs>
        <w:tab w:val="right" w:pos="9639"/>
      </w:tabs>
      <w:spacing w:line="240" w:lineRule="auto"/>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28854F67" w14:textId="77777777" w:rsidR="00350E9A" w:rsidRDefault="00350E9A" w:rsidP="00304EA1">
      <w:pPr>
        <w:spacing w:after="0" w:line="240" w:lineRule="auto"/>
      </w:pPr>
      <w:r>
        <w:separator/>
      </w:r>
    </w:p>
  </w:footnote>
  <w:footnote w:type="continuationSeparator" w:id="0">
    <w:p w14:paraId="50882BCF" w14:textId="77777777" w:rsidR="00350E9A" w:rsidRDefault="00350E9A" w:rsidP="00304EA1">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alias w:val="Title"/>
      <w:tag w:val=""/>
      <w:id w:val="1186950884"/>
      <w:placeholder>
        <w:docPart w:val="75BD38B864049E4CB05FD22C1CB75C76"/>
      </w:placeholder>
      <w:dataBinding w:prefixMappings="xmlns:ns0='http://purl.org/dc/elements/1.1/' xmlns:ns1='http://schemas.openxmlformats.org/package/2006/metadata/core-properties' " w:xpath="/ns1:coreProperties[1]/ns0:title[1]" w:storeItemID="{6C3C8BC8-F283-45AE-878A-BAB7291924A1}"/>
      <w:text/>
    </w:sdtPr>
    <w:sdtEndPr/>
    <w:sdtContent>
      <w:p w14:paraId="24258C59" w14:textId="21B2787B" w:rsidR="00646452" w:rsidRPr="00322123" w:rsidRDefault="00646452" w:rsidP="00A11696">
        <w:r>
          <w:t>2025 VCE Sinhala</w:t>
        </w:r>
      </w:p>
    </w:sdtContent>
  </w:sdt>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18B3B39" w14:textId="77777777" w:rsidR="00646452" w:rsidRPr="00A77F1C" w:rsidRDefault="00646452" w:rsidP="00707E68">
    <w:pPr>
      <w:pStyle w:val="Captionsandfootnotes"/>
      <w:tabs>
        <w:tab w:val="left" w:pos="1650"/>
      </w:tabs>
      <w:rPr>
        <w:color w:val="999999" w:themeColor="accent2"/>
      </w:rP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7D68345" w14:textId="7E737B8F" w:rsidR="00646452" w:rsidRPr="00322123" w:rsidRDefault="0041370F" w:rsidP="00D86551">
    <w:pPr>
      <w:pStyle w:val="Header"/>
    </w:pPr>
    <w:sdt>
      <w:sdtPr>
        <w:alias w:val="Title"/>
        <w:tag w:val=""/>
        <w:id w:val="-126945815"/>
        <w:placeholder>
          <w:docPart w:val="8792CB16C508410D8AC05F358EBF9E2C"/>
        </w:placeholder>
        <w:dataBinding w:prefixMappings="xmlns:ns0='http://purl.org/dc/elements/1.1/' xmlns:ns1='http://schemas.openxmlformats.org/package/2006/metadata/core-properties' " w:xpath="/ns1:coreProperties[1]/ns0:title[1]" w:storeItemID="{6C3C8BC8-F283-45AE-878A-BAB7291924A1}"/>
        <w:text/>
      </w:sdtPr>
      <w:sdtEndPr/>
      <w:sdtContent>
        <w:r w:rsidR="00646452">
          <w:t>2025 VCE Sinhala</w:t>
        </w:r>
      </w:sdtContent>
    </w:sdt>
    <w:r w:rsidR="00646452" w:rsidRPr="00E44381">
      <w:t xml:space="preserve"> </w:t>
    </w:r>
    <w:r w:rsidR="00646452">
      <w:t>Teaching and Learning</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AFD520F" w14:textId="6704375C" w:rsidR="00646452" w:rsidRPr="00210AB7" w:rsidRDefault="00646452" w:rsidP="00C73F9D">
    <w:r>
      <w:rPr>
        <w:rFonts w:ascii="Arial" w:hAnsi="Arial"/>
        <w:b/>
        <w:noProof/>
        <w:color w:val="FFFFFF" w:themeColor="background1"/>
        <w:sz w:val="60"/>
        <w:szCs w:val="48"/>
        <w:lang w:val="en-AU" w:eastAsia="en-AU"/>
      </w:rPr>
      <w:fldChar w:fldCharType="begin"/>
    </w:r>
    <w:r>
      <w:instrText xml:space="preserve"> REF doc_title \h </w:instrText>
    </w:r>
    <w:r>
      <w:rPr>
        <w:rFonts w:ascii="Arial" w:hAnsi="Arial"/>
        <w:b/>
        <w:noProof/>
        <w:color w:val="FFFFFF" w:themeColor="background1"/>
        <w:sz w:val="60"/>
        <w:szCs w:val="48"/>
        <w:lang w:val="en-AU" w:eastAsia="en-AU"/>
      </w:rPr>
    </w:r>
    <w:r>
      <w:rPr>
        <w:rFonts w:ascii="Arial" w:hAnsi="Arial"/>
        <w:b/>
        <w:noProof/>
        <w:color w:val="FFFFFF" w:themeColor="background1"/>
        <w:sz w:val="60"/>
        <w:szCs w:val="48"/>
        <w:lang w:val="en-AU" w:eastAsia="en-AU"/>
      </w:rPr>
      <w:fldChar w:fldCharType="separate"/>
    </w:r>
    <w:sdt>
      <w:sdtPr>
        <w:alias w:val="Title"/>
        <w:tag w:val=""/>
        <w:id w:val="1607933120"/>
        <w:placeholder>
          <w:docPart w:val="E00C3DF82E234BA9B2FFA51AEC2F3C59"/>
        </w:placeholder>
        <w:dataBinding w:prefixMappings="xmlns:ns0='http://purl.org/dc/elements/1.1/' xmlns:ns1='http://schemas.openxmlformats.org/package/2006/metadata/core-properties' " w:xpath="/ns1:coreProperties[1]/ns0:title[1]" w:storeItemID="{6C3C8BC8-F283-45AE-878A-BAB7291924A1}"/>
        <w:text/>
      </w:sdtPr>
      <w:sdtEndPr/>
      <w:sdtContent>
        <w:r>
          <w:t>2025 VCE Sinhala</w:t>
        </w:r>
      </w:sdtContent>
    </w:sdt>
  </w:p>
  <w:p w14:paraId="2341DBCC" w14:textId="77777777" w:rsidR="00646452" w:rsidRPr="00C73F9D" w:rsidRDefault="00646452" w:rsidP="00263A66">
    <w:r>
      <w:fldChar w:fldCharType="end"/>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7BE7806" w14:textId="6873BFF4" w:rsidR="00350E9A" w:rsidRPr="00322123" w:rsidRDefault="0041370F" w:rsidP="00D86551">
    <w:pPr>
      <w:pStyle w:val="Header"/>
    </w:pPr>
    <w:sdt>
      <w:sdtPr>
        <w:alias w:val="Title"/>
        <w:tag w:val=""/>
        <w:id w:val="1684396694"/>
        <w:placeholder>
          <w:docPart w:val="B8F678498D5A47E3BD7E6CD154DE4661"/>
        </w:placeholder>
        <w:dataBinding w:prefixMappings="xmlns:ns0='http://purl.org/dc/elements/1.1/' xmlns:ns1='http://schemas.openxmlformats.org/package/2006/metadata/core-properties' " w:xpath="/ns1:coreProperties[1]/ns0:title[1]" w:storeItemID="{6C3C8BC8-F283-45AE-878A-BAB7291924A1}"/>
        <w:text/>
      </w:sdtPr>
      <w:sdtEndPr/>
      <w:sdtContent>
        <w:r w:rsidR="00257AC0">
          <w:t>2025 VCE Sinhala</w:t>
        </w:r>
      </w:sdtContent>
    </w:sdt>
    <w:r w:rsidR="00E44381" w:rsidRPr="00E44381">
      <w:t xml:space="preserve"> </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883A868" w14:textId="4CAF56F4" w:rsidR="00350E9A" w:rsidRPr="00210AB7" w:rsidRDefault="00350E9A" w:rsidP="00C73F9D">
    <w:r>
      <w:rPr>
        <w:rFonts w:ascii="Arial" w:hAnsi="Arial"/>
        <w:b/>
        <w:noProof/>
        <w:color w:val="FFFFFF" w:themeColor="background1"/>
        <w:sz w:val="60"/>
        <w:szCs w:val="48"/>
        <w:lang w:val="en-AU" w:eastAsia="en-AU"/>
      </w:rPr>
      <w:fldChar w:fldCharType="begin"/>
    </w:r>
    <w:r>
      <w:instrText xml:space="preserve"> REF doc_title \h </w:instrText>
    </w:r>
    <w:r>
      <w:rPr>
        <w:rFonts w:ascii="Arial" w:hAnsi="Arial"/>
        <w:b/>
        <w:noProof/>
        <w:color w:val="FFFFFF" w:themeColor="background1"/>
        <w:sz w:val="60"/>
        <w:szCs w:val="48"/>
        <w:lang w:val="en-AU" w:eastAsia="en-AU"/>
      </w:rPr>
    </w:r>
    <w:r>
      <w:rPr>
        <w:rFonts w:ascii="Arial" w:hAnsi="Arial"/>
        <w:b/>
        <w:noProof/>
        <w:color w:val="FFFFFF" w:themeColor="background1"/>
        <w:sz w:val="60"/>
        <w:szCs w:val="48"/>
        <w:lang w:val="en-AU" w:eastAsia="en-AU"/>
      </w:rPr>
      <w:fldChar w:fldCharType="separate"/>
    </w:r>
    <w:sdt>
      <w:sdtPr>
        <w:alias w:val="Title"/>
        <w:tag w:val=""/>
        <w:id w:val="797653573"/>
        <w:placeholder>
          <w:docPart w:val="FCA841C21BCD46B2885AF46474FD14F4"/>
        </w:placeholder>
        <w:dataBinding w:prefixMappings="xmlns:ns0='http://purl.org/dc/elements/1.1/' xmlns:ns1='http://schemas.openxmlformats.org/package/2006/metadata/core-properties' " w:xpath="/ns1:coreProperties[1]/ns0:title[1]" w:storeItemID="{6C3C8BC8-F283-45AE-878A-BAB7291924A1}"/>
        <w:text/>
      </w:sdtPr>
      <w:sdtEndPr/>
      <w:sdtContent>
        <w:r w:rsidR="00257AC0">
          <w:t>2025 VCE Sinhala</w:t>
        </w:r>
      </w:sdtContent>
    </w:sdt>
  </w:p>
  <w:p w14:paraId="6DE0A82C" w14:textId="77777777" w:rsidR="00350E9A" w:rsidRPr="00C73F9D" w:rsidRDefault="00350E9A" w:rsidP="00263A66">
    <w:r>
      <w:fldChar w:fldCharType="end"/>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65444C4C"/>
    <w:lvl w:ilvl="0">
      <w:start w:val="1"/>
      <w:numFmt w:val="decimal"/>
      <w:pStyle w:val="ListNumber5"/>
      <w:lvlText w:val="%1."/>
      <w:lvlJc w:val="left"/>
      <w:pPr>
        <w:tabs>
          <w:tab w:val="num" w:pos="1492"/>
        </w:tabs>
        <w:ind w:left="1492" w:hanging="360"/>
      </w:pPr>
    </w:lvl>
  </w:abstractNum>
  <w:abstractNum w:abstractNumId="1" w15:restartNumberingAfterBreak="0">
    <w:nsid w:val="FFFFFF7D"/>
    <w:multiLevelType w:val="singleLevel"/>
    <w:tmpl w:val="95BA6E70"/>
    <w:lvl w:ilvl="0">
      <w:start w:val="1"/>
      <w:numFmt w:val="decimal"/>
      <w:pStyle w:val="ListNumber4"/>
      <w:lvlText w:val="%1."/>
      <w:lvlJc w:val="left"/>
      <w:pPr>
        <w:tabs>
          <w:tab w:val="num" w:pos="1209"/>
        </w:tabs>
        <w:ind w:left="1209" w:hanging="360"/>
      </w:pPr>
    </w:lvl>
  </w:abstractNum>
  <w:abstractNum w:abstractNumId="2" w15:restartNumberingAfterBreak="0">
    <w:nsid w:val="FFFFFF7E"/>
    <w:multiLevelType w:val="singleLevel"/>
    <w:tmpl w:val="6B6EFC2C"/>
    <w:lvl w:ilvl="0">
      <w:start w:val="1"/>
      <w:numFmt w:val="decimal"/>
      <w:pStyle w:val="ListNumber3"/>
      <w:lvlText w:val="%1."/>
      <w:lvlJc w:val="left"/>
      <w:pPr>
        <w:tabs>
          <w:tab w:val="num" w:pos="926"/>
        </w:tabs>
        <w:ind w:left="926" w:hanging="360"/>
      </w:pPr>
    </w:lvl>
  </w:abstractNum>
  <w:abstractNum w:abstractNumId="3" w15:restartNumberingAfterBreak="0">
    <w:nsid w:val="FFFFFF7F"/>
    <w:multiLevelType w:val="singleLevel"/>
    <w:tmpl w:val="EF1A427A"/>
    <w:lvl w:ilvl="0">
      <w:start w:val="1"/>
      <w:numFmt w:val="decimal"/>
      <w:pStyle w:val="ListNumber2"/>
      <w:lvlText w:val="%1."/>
      <w:lvlJc w:val="left"/>
      <w:pPr>
        <w:tabs>
          <w:tab w:val="num" w:pos="643"/>
        </w:tabs>
        <w:ind w:left="643" w:hanging="360"/>
      </w:pPr>
    </w:lvl>
  </w:abstractNum>
  <w:abstractNum w:abstractNumId="4" w15:restartNumberingAfterBreak="0">
    <w:nsid w:val="FFFFFF80"/>
    <w:multiLevelType w:val="singleLevel"/>
    <w:tmpl w:val="D6BA1F50"/>
    <w:lvl w:ilvl="0">
      <w:start w:val="1"/>
      <w:numFmt w:val="bullet"/>
      <w:pStyle w:val="ListBullet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197C05AC"/>
    <w:lvl w:ilvl="0">
      <w:start w:val="1"/>
      <w:numFmt w:val="bullet"/>
      <w:pStyle w:val="ListBullet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E3F02C7C"/>
    <w:lvl w:ilvl="0">
      <w:start w:val="1"/>
      <w:numFmt w:val="bullet"/>
      <w:pStyle w:val="ListBullet3"/>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2402EC5A"/>
    <w:lvl w:ilvl="0">
      <w:start w:val="1"/>
      <w:numFmt w:val="bullet"/>
      <w:pStyle w:val="ListBullet2"/>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F6D02DE8"/>
    <w:lvl w:ilvl="0">
      <w:start w:val="1"/>
      <w:numFmt w:val="decimal"/>
      <w:pStyle w:val="ListNumber"/>
      <w:lvlText w:val="%1."/>
      <w:lvlJc w:val="left"/>
      <w:pPr>
        <w:tabs>
          <w:tab w:val="num" w:pos="360"/>
        </w:tabs>
        <w:ind w:left="360" w:hanging="360"/>
      </w:pPr>
    </w:lvl>
  </w:abstractNum>
  <w:abstractNum w:abstractNumId="9" w15:restartNumberingAfterBreak="0">
    <w:nsid w:val="FFFFFF89"/>
    <w:multiLevelType w:val="singleLevel"/>
    <w:tmpl w:val="A8E04086"/>
    <w:lvl w:ilvl="0">
      <w:start w:val="1"/>
      <w:numFmt w:val="bullet"/>
      <w:pStyle w:val="ListBullet"/>
      <w:lvlText w:val=""/>
      <w:lvlJc w:val="left"/>
      <w:pPr>
        <w:tabs>
          <w:tab w:val="num" w:pos="360"/>
        </w:tabs>
        <w:ind w:left="360" w:hanging="360"/>
      </w:pPr>
      <w:rPr>
        <w:rFonts w:ascii="Symbol" w:hAnsi="Symbol" w:hint="default"/>
      </w:rPr>
    </w:lvl>
  </w:abstractNum>
  <w:abstractNum w:abstractNumId="10" w15:restartNumberingAfterBreak="0">
    <w:nsid w:val="004D41EB"/>
    <w:multiLevelType w:val="multilevel"/>
    <w:tmpl w:val="3BA0F2B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 w15:restartNumberingAfterBreak="0">
    <w:nsid w:val="00F3064E"/>
    <w:multiLevelType w:val="multilevel"/>
    <w:tmpl w:val="1416EBA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 w15:restartNumberingAfterBreak="0">
    <w:nsid w:val="03CA14FE"/>
    <w:multiLevelType w:val="multilevel"/>
    <w:tmpl w:val="EFA89F8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 w15:restartNumberingAfterBreak="0">
    <w:nsid w:val="04526DF8"/>
    <w:multiLevelType w:val="multilevel"/>
    <w:tmpl w:val="2B8CE8F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 w15:restartNumberingAfterBreak="0">
    <w:nsid w:val="04A153C2"/>
    <w:multiLevelType w:val="multilevel"/>
    <w:tmpl w:val="26D0714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 w15:restartNumberingAfterBreak="0">
    <w:nsid w:val="05E14683"/>
    <w:multiLevelType w:val="multilevel"/>
    <w:tmpl w:val="A6C0A2A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 w15:restartNumberingAfterBreak="0">
    <w:nsid w:val="071A26EF"/>
    <w:multiLevelType w:val="multilevel"/>
    <w:tmpl w:val="8D7AE8B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7" w15:restartNumberingAfterBreak="0">
    <w:nsid w:val="07C83605"/>
    <w:multiLevelType w:val="multilevel"/>
    <w:tmpl w:val="270424B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8" w15:restartNumberingAfterBreak="0">
    <w:nsid w:val="082A6A7E"/>
    <w:multiLevelType w:val="multilevel"/>
    <w:tmpl w:val="73BEE18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9" w15:restartNumberingAfterBreak="0">
    <w:nsid w:val="0CF41D64"/>
    <w:multiLevelType w:val="multilevel"/>
    <w:tmpl w:val="7AA44E1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0" w15:restartNumberingAfterBreak="0">
    <w:nsid w:val="0D7D2AC7"/>
    <w:multiLevelType w:val="multilevel"/>
    <w:tmpl w:val="BCA6B7D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1" w15:restartNumberingAfterBreak="0">
    <w:nsid w:val="0DCD1713"/>
    <w:multiLevelType w:val="multilevel"/>
    <w:tmpl w:val="D09691D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2" w15:restartNumberingAfterBreak="0">
    <w:nsid w:val="0ED544B3"/>
    <w:multiLevelType w:val="multilevel"/>
    <w:tmpl w:val="785AACD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3" w15:restartNumberingAfterBreak="0">
    <w:nsid w:val="0F87613D"/>
    <w:multiLevelType w:val="multilevel"/>
    <w:tmpl w:val="5352DBE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4" w15:restartNumberingAfterBreak="0">
    <w:nsid w:val="0F8E5AFF"/>
    <w:multiLevelType w:val="multilevel"/>
    <w:tmpl w:val="72D85ED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5" w15:restartNumberingAfterBreak="0">
    <w:nsid w:val="11A21B46"/>
    <w:multiLevelType w:val="multilevel"/>
    <w:tmpl w:val="E06E7AF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6" w15:restartNumberingAfterBreak="0">
    <w:nsid w:val="11E11A13"/>
    <w:multiLevelType w:val="multilevel"/>
    <w:tmpl w:val="1118024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7" w15:restartNumberingAfterBreak="0">
    <w:nsid w:val="1230721D"/>
    <w:multiLevelType w:val="multilevel"/>
    <w:tmpl w:val="349EDBF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8" w15:restartNumberingAfterBreak="0">
    <w:nsid w:val="12311552"/>
    <w:multiLevelType w:val="multilevel"/>
    <w:tmpl w:val="4508AEC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9" w15:restartNumberingAfterBreak="0">
    <w:nsid w:val="12642AEA"/>
    <w:multiLevelType w:val="multilevel"/>
    <w:tmpl w:val="1E86546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0" w15:restartNumberingAfterBreak="0">
    <w:nsid w:val="130423DE"/>
    <w:multiLevelType w:val="hybridMultilevel"/>
    <w:tmpl w:val="47AC176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1" w15:restartNumberingAfterBreak="0">
    <w:nsid w:val="1311345A"/>
    <w:multiLevelType w:val="multilevel"/>
    <w:tmpl w:val="5552808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2" w15:restartNumberingAfterBreak="0">
    <w:nsid w:val="131411FC"/>
    <w:multiLevelType w:val="multilevel"/>
    <w:tmpl w:val="4220449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3" w15:restartNumberingAfterBreak="0">
    <w:nsid w:val="1378197F"/>
    <w:multiLevelType w:val="multilevel"/>
    <w:tmpl w:val="C37CF08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4" w15:restartNumberingAfterBreak="0">
    <w:nsid w:val="14746297"/>
    <w:multiLevelType w:val="multilevel"/>
    <w:tmpl w:val="135AB86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5" w15:restartNumberingAfterBreak="0">
    <w:nsid w:val="14D03037"/>
    <w:multiLevelType w:val="multilevel"/>
    <w:tmpl w:val="F920CC2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6" w15:restartNumberingAfterBreak="0">
    <w:nsid w:val="151B6FBB"/>
    <w:multiLevelType w:val="multilevel"/>
    <w:tmpl w:val="3FFE64B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7" w15:restartNumberingAfterBreak="0">
    <w:nsid w:val="15A04E35"/>
    <w:multiLevelType w:val="multilevel"/>
    <w:tmpl w:val="39C0C64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8" w15:restartNumberingAfterBreak="0">
    <w:nsid w:val="15D00CD4"/>
    <w:multiLevelType w:val="multilevel"/>
    <w:tmpl w:val="9BD6DA2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9" w15:restartNumberingAfterBreak="0">
    <w:nsid w:val="15F20C4F"/>
    <w:multiLevelType w:val="multilevel"/>
    <w:tmpl w:val="E9F27B4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0" w15:restartNumberingAfterBreak="0">
    <w:nsid w:val="160146C2"/>
    <w:multiLevelType w:val="multilevel"/>
    <w:tmpl w:val="695A19C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1" w15:restartNumberingAfterBreak="0">
    <w:nsid w:val="16E466EF"/>
    <w:multiLevelType w:val="multilevel"/>
    <w:tmpl w:val="61569E8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2" w15:restartNumberingAfterBreak="0">
    <w:nsid w:val="178632B3"/>
    <w:multiLevelType w:val="multilevel"/>
    <w:tmpl w:val="615A291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3" w15:restartNumberingAfterBreak="0">
    <w:nsid w:val="17E72AF1"/>
    <w:multiLevelType w:val="multilevel"/>
    <w:tmpl w:val="205CDDE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4" w15:restartNumberingAfterBreak="0">
    <w:nsid w:val="17ED223F"/>
    <w:multiLevelType w:val="multilevel"/>
    <w:tmpl w:val="249A810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5" w15:restartNumberingAfterBreak="0">
    <w:nsid w:val="19255526"/>
    <w:multiLevelType w:val="multilevel"/>
    <w:tmpl w:val="CA84CC1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6" w15:restartNumberingAfterBreak="0">
    <w:nsid w:val="19295D7B"/>
    <w:multiLevelType w:val="hybridMultilevel"/>
    <w:tmpl w:val="BAEA35F2"/>
    <w:lvl w:ilvl="0" w:tplc="DAC0B5C0">
      <w:start w:val="1"/>
      <w:numFmt w:val="bullet"/>
      <w:pStyle w:val="Tablebulletnarrow"/>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7" w15:restartNumberingAfterBreak="0">
    <w:nsid w:val="19770EA6"/>
    <w:multiLevelType w:val="multilevel"/>
    <w:tmpl w:val="5B3095A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8" w15:restartNumberingAfterBreak="0">
    <w:nsid w:val="197D04A1"/>
    <w:multiLevelType w:val="multilevel"/>
    <w:tmpl w:val="A316F24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9" w15:restartNumberingAfterBreak="0">
    <w:nsid w:val="19CE1C53"/>
    <w:multiLevelType w:val="multilevel"/>
    <w:tmpl w:val="BE4A976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0" w15:restartNumberingAfterBreak="0">
    <w:nsid w:val="1A1960A8"/>
    <w:multiLevelType w:val="multilevel"/>
    <w:tmpl w:val="977E231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1" w15:restartNumberingAfterBreak="0">
    <w:nsid w:val="1A8351E7"/>
    <w:multiLevelType w:val="multilevel"/>
    <w:tmpl w:val="9392F65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2" w15:restartNumberingAfterBreak="0">
    <w:nsid w:val="1AA30A2E"/>
    <w:multiLevelType w:val="multilevel"/>
    <w:tmpl w:val="625280B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3" w15:restartNumberingAfterBreak="0">
    <w:nsid w:val="1C691F9D"/>
    <w:multiLevelType w:val="multilevel"/>
    <w:tmpl w:val="043480F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4" w15:restartNumberingAfterBreak="0">
    <w:nsid w:val="1ECC3E97"/>
    <w:multiLevelType w:val="multilevel"/>
    <w:tmpl w:val="C5108F0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5" w15:restartNumberingAfterBreak="0">
    <w:nsid w:val="20260464"/>
    <w:multiLevelType w:val="multilevel"/>
    <w:tmpl w:val="260E752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6" w15:restartNumberingAfterBreak="0">
    <w:nsid w:val="2030081B"/>
    <w:multiLevelType w:val="multilevel"/>
    <w:tmpl w:val="42309B8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7" w15:restartNumberingAfterBreak="0">
    <w:nsid w:val="20726A8C"/>
    <w:multiLevelType w:val="multilevel"/>
    <w:tmpl w:val="972A9B0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8" w15:restartNumberingAfterBreak="0">
    <w:nsid w:val="24687450"/>
    <w:multiLevelType w:val="multilevel"/>
    <w:tmpl w:val="C044A4E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9" w15:restartNumberingAfterBreak="0">
    <w:nsid w:val="2549220B"/>
    <w:multiLevelType w:val="multilevel"/>
    <w:tmpl w:val="8110A54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0" w15:restartNumberingAfterBreak="0">
    <w:nsid w:val="25C06977"/>
    <w:multiLevelType w:val="multilevel"/>
    <w:tmpl w:val="82A69AF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1" w15:restartNumberingAfterBreak="0">
    <w:nsid w:val="261C2E45"/>
    <w:multiLevelType w:val="multilevel"/>
    <w:tmpl w:val="85B4DD1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2" w15:restartNumberingAfterBreak="0">
    <w:nsid w:val="27081B9F"/>
    <w:multiLevelType w:val="multilevel"/>
    <w:tmpl w:val="BA62FB8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3" w15:restartNumberingAfterBreak="0">
    <w:nsid w:val="284D57F5"/>
    <w:multiLevelType w:val="multilevel"/>
    <w:tmpl w:val="3A3445C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4" w15:restartNumberingAfterBreak="0">
    <w:nsid w:val="28B601DC"/>
    <w:multiLevelType w:val="multilevel"/>
    <w:tmpl w:val="128284E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5" w15:restartNumberingAfterBreak="0">
    <w:nsid w:val="2A565721"/>
    <w:multiLevelType w:val="multilevel"/>
    <w:tmpl w:val="C9C4E3B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6" w15:restartNumberingAfterBreak="0">
    <w:nsid w:val="2A59649E"/>
    <w:multiLevelType w:val="multilevel"/>
    <w:tmpl w:val="A412F9D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7" w15:restartNumberingAfterBreak="0">
    <w:nsid w:val="2AA12194"/>
    <w:multiLevelType w:val="multilevel"/>
    <w:tmpl w:val="B502A59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8" w15:restartNumberingAfterBreak="0">
    <w:nsid w:val="2BFA447A"/>
    <w:multiLevelType w:val="multilevel"/>
    <w:tmpl w:val="83EC983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9" w15:restartNumberingAfterBreak="0">
    <w:nsid w:val="2C0D34B9"/>
    <w:multiLevelType w:val="multilevel"/>
    <w:tmpl w:val="D43C921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0" w15:restartNumberingAfterBreak="0">
    <w:nsid w:val="2F243070"/>
    <w:multiLevelType w:val="multilevel"/>
    <w:tmpl w:val="F85C962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1" w15:restartNumberingAfterBreak="0">
    <w:nsid w:val="2F562FA9"/>
    <w:multiLevelType w:val="multilevel"/>
    <w:tmpl w:val="49081FA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2" w15:restartNumberingAfterBreak="0">
    <w:nsid w:val="2FA04290"/>
    <w:multiLevelType w:val="multilevel"/>
    <w:tmpl w:val="A866DA8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3" w15:restartNumberingAfterBreak="0">
    <w:nsid w:val="31AE22C3"/>
    <w:multiLevelType w:val="multilevel"/>
    <w:tmpl w:val="73D8BFD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4" w15:restartNumberingAfterBreak="0">
    <w:nsid w:val="325D5F3A"/>
    <w:multiLevelType w:val="multilevel"/>
    <w:tmpl w:val="0A96810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5" w15:restartNumberingAfterBreak="0">
    <w:nsid w:val="33E87FC4"/>
    <w:multiLevelType w:val="multilevel"/>
    <w:tmpl w:val="C82CF07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6" w15:restartNumberingAfterBreak="0">
    <w:nsid w:val="35B0702B"/>
    <w:multiLevelType w:val="multilevel"/>
    <w:tmpl w:val="D358892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7" w15:restartNumberingAfterBreak="0">
    <w:nsid w:val="36EC31F6"/>
    <w:multiLevelType w:val="multilevel"/>
    <w:tmpl w:val="B820241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8" w15:restartNumberingAfterBreak="0">
    <w:nsid w:val="3789500C"/>
    <w:multiLevelType w:val="multilevel"/>
    <w:tmpl w:val="4F80580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9" w15:restartNumberingAfterBreak="0">
    <w:nsid w:val="378C2EA3"/>
    <w:multiLevelType w:val="multilevel"/>
    <w:tmpl w:val="9A6A56A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0" w15:restartNumberingAfterBreak="0">
    <w:nsid w:val="39B058D0"/>
    <w:multiLevelType w:val="multilevel"/>
    <w:tmpl w:val="FC3E766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1" w15:restartNumberingAfterBreak="0">
    <w:nsid w:val="3A242575"/>
    <w:multiLevelType w:val="multilevel"/>
    <w:tmpl w:val="486A61E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2" w15:restartNumberingAfterBreak="0">
    <w:nsid w:val="3B9167E6"/>
    <w:multiLevelType w:val="multilevel"/>
    <w:tmpl w:val="6DCEF4C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3" w15:restartNumberingAfterBreak="0">
    <w:nsid w:val="3DC14A4C"/>
    <w:multiLevelType w:val="multilevel"/>
    <w:tmpl w:val="FAE0FC0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4" w15:restartNumberingAfterBreak="0">
    <w:nsid w:val="3E767A55"/>
    <w:multiLevelType w:val="multilevel"/>
    <w:tmpl w:val="A0BA67A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5" w15:restartNumberingAfterBreak="0">
    <w:nsid w:val="3E7713DA"/>
    <w:multiLevelType w:val="multilevel"/>
    <w:tmpl w:val="ADC257A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6" w15:restartNumberingAfterBreak="0">
    <w:nsid w:val="3EE22E65"/>
    <w:multiLevelType w:val="multilevel"/>
    <w:tmpl w:val="3706481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7" w15:restartNumberingAfterBreak="0">
    <w:nsid w:val="3F196FDF"/>
    <w:multiLevelType w:val="hybridMultilevel"/>
    <w:tmpl w:val="0BBECC52"/>
    <w:lvl w:ilvl="0" w:tplc="130872B8">
      <w:start w:val="1"/>
      <w:numFmt w:val="decimal"/>
      <w:pStyle w:val="Numbers"/>
      <w:lvlText w:val="%1."/>
      <w:lvlJc w:val="left"/>
      <w:pPr>
        <w:ind w:left="1287" w:hanging="360"/>
      </w:pPr>
      <w:rPr>
        <w:rFonts w:hint="default"/>
      </w:rPr>
    </w:lvl>
    <w:lvl w:ilvl="1" w:tplc="0C090019" w:tentative="1">
      <w:start w:val="1"/>
      <w:numFmt w:val="lowerLetter"/>
      <w:lvlText w:val="%2."/>
      <w:lvlJc w:val="left"/>
      <w:pPr>
        <w:ind w:left="2007" w:hanging="360"/>
      </w:pPr>
    </w:lvl>
    <w:lvl w:ilvl="2" w:tplc="0C09001B" w:tentative="1">
      <w:start w:val="1"/>
      <w:numFmt w:val="lowerRoman"/>
      <w:lvlText w:val="%3."/>
      <w:lvlJc w:val="right"/>
      <w:pPr>
        <w:ind w:left="2727" w:hanging="180"/>
      </w:pPr>
    </w:lvl>
    <w:lvl w:ilvl="3" w:tplc="0C09000F" w:tentative="1">
      <w:start w:val="1"/>
      <w:numFmt w:val="decimal"/>
      <w:lvlText w:val="%4."/>
      <w:lvlJc w:val="left"/>
      <w:pPr>
        <w:ind w:left="3447" w:hanging="360"/>
      </w:pPr>
    </w:lvl>
    <w:lvl w:ilvl="4" w:tplc="0C090019" w:tentative="1">
      <w:start w:val="1"/>
      <w:numFmt w:val="lowerLetter"/>
      <w:lvlText w:val="%5."/>
      <w:lvlJc w:val="left"/>
      <w:pPr>
        <w:ind w:left="4167" w:hanging="360"/>
      </w:pPr>
    </w:lvl>
    <w:lvl w:ilvl="5" w:tplc="0C09001B" w:tentative="1">
      <w:start w:val="1"/>
      <w:numFmt w:val="lowerRoman"/>
      <w:lvlText w:val="%6."/>
      <w:lvlJc w:val="right"/>
      <w:pPr>
        <w:ind w:left="4887" w:hanging="180"/>
      </w:pPr>
    </w:lvl>
    <w:lvl w:ilvl="6" w:tplc="0C09000F" w:tentative="1">
      <w:start w:val="1"/>
      <w:numFmt w:val="decimal"/>
      <w:lvlText w:val="%7."/>
      <w:lvlJc w:val="left"/>
      <w:pPr>
        <w:ind w:left="5607" w:hanging="360"/>
      </w:pPr>
    </w:lvl>
    <w:lvl w:ilvl="7" w:tplc="0C090019" w:tentative="1">
      <w:start w:val="1"/>
      <w:numFmt w:val="lowerLetter"/>
      <w:lvlText w:val="%8."/>
      <w:lvlJc w:val="left"/>
      <w:pPr>
        <w:ind w:left="6327" w:hanging="360"/>
      </w:pPr>
    </w:lvl>
    <w:lvl w:ilvl="8" w:tplc="0C09001B" w:tentative="1">
      <w:start w:val="1"/>
      <w:numFmt w:val="lowerRoman"/>
      <w:lvlText w:val="%9."/>
      <w:lvlJc w:val="right"/>
      <w:pPr>
        <w:ind w:left="7047" w:hanging="180"/>
      </w:pPr>
    </w:lvl>
  </w:abstractNum>
  <w:abstractNum w:abstractNumId="88" w15:restartNumberingAfterBreak="0">
    <w:nsid w:val="3FBE1F79"/>
    <w:multiLevelType w:val="multilevel"/>
    <w:tmpl w:val="3D90223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9" w15:restartNumberingAfterBreak="0">
    <w:nsid w:val="415B742F"/>
    <w:multiLevelType w:val="multilevel"/>
    <w:tmpl w:val="F93ADCD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0" w15:restartNumberingAfterBreak="0">
    <w:nsid w:val="427958A8"/>
    <w:multiLevelType w:val="multilevel"/>
    <w:tmpl w:val="E0EE8A6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1" w15:restartNumberingAfterBreak="0">
    <w:nsid w:val="427D0A45"/>
    <w:multiLevelType w:val="multilevel"/>
    <w:tmpl w:val="7084162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2" w15:restartNumberingAfterBreak="0">
    <w:nsid w:val="437E02F5"/>
    <w:multiLevelType w:val="multilevel"/>
    <w:tmpl w:val="58C0578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3" w15:restartNumberingAfterBreak="0">
    <w:nsid w:val="457D0974"/>
    <w:multiLevelType w:val="multilevel"/>
    <w:tmpl w:val="CA0E1A6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4" w15:restartNumberingAfterBreak="0">
    <w:nsid w:val="460D2B3B"/>
    <w:multiLevelType w:val="multilevel"/>
    <w:tmpl w:val="763C4B4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5" w15:restartNumberingAfterBreak="0">
    <w:nsid w:val="46AD2D41"/>
    <w:multiLevelType w:val="multilevel"/>
    <w:tmpl w:val="A724B04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6" w15:restartNumberingAfterBreak="0">
    <w:nsid w:val="46FA1A7E"/>
    <w:multiLevelType w:val="multilevel"/>
    <w:tmpl w:val="3398AC5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7" w15:restartNumberingAfterBreak="0">
    <w:nsid w:val="47780AD9"/>
    <w:multiLevelType w:val="multilevel"/>
    <w:tmpl w:val="C1E0512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8" w15:restartNumberingAfterBreak="0">
    <w:nsid w:val="48790D70"/>
    <w:multiLevelType w:val="multilevel"/>
    <w:tmpl w:val="7D349CD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9" w15:restartNumberingAfterBreak="0">
    <w:nsid w:val="4BCC1770"/>
    <w:multiLevelType w:val="multilevel"/>
    <w:tmpl w:val="9C10A7A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0" w15:restartNumberingAfterBreak="0">
    <w:nsid w:val="4C081C97"/>
    <w:multiLevelType w:val="multilevel"/>
    <w:tmpl w:val="F9BA030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1" w15:restartNumberingAfterBreak="0">
    <w:nsid w:val="4CFB6D1B"/>
    <w:multiLevelType w:val="multilevel"/>
    <w:tmpl w:val="0A640A9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2" w15:restartNumberingAfterBreak="0">
    <w:nsid w:val="4E4318ED"/>
    <w:multiLevelType w:val="multilevel"/>
    <w:tmpl w:val="D7BAB19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3" w15:restartNumberingAfterBreak="0">
    <w:nsid w:val="4F89047B"/>
    <w:multiLevelType w:val="multilevel"/>
    <w:tmpl w:val="0756B43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4" w15:restartNumberingAfterBreak="0">
    <w:nsid w:val="50B508BF"/>
    <w:multiLevelType w:val="multilevel"/>
    <w:tmpl w:val="87401C6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5" w15:restartNumberingAfterBreak="0">
    <w:nsid w:val="51B842E6"/>
    <w:multiLevelType w:val="multilevel"/>
    <w:tmpl w:val="811A3A5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6" w15:restartNumberingAfterBreak="0">
    <w:nsid w:val="525F451E"/>
    <w:multiLevelType w:val="multilevel"/>
    <w:tmpl w:val="C75A3B4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7" w15:restartNumberingAfterBreak="0">
    <w:nsid w:val="52B22C8A"/>
    <w:multiLevelType w:val="multilevel"/>
    <w:tmpl w:val="BE7C1D8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8" w15:restartNumberingAfterBreak="0">
    <w:nsid w:val="52FC6182"/>
    <w:multiLevelType w:val="multilevel"/>
    <w:tmpl w:val="F2CAD85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9" w15:restartNumberingAfterBreak="0">
    <w:nsid w:val="537F0588"/>
    <w:multiLevelType w:val="multilevel"/>
    <w:tmpl w:val="C510773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0" w15:restartNumberingAfterBreak="0">
    <w:nsid w:val="53995D78"/>
    <w:multiLevelType w:val="multilevel"/>
    <w:tmpl w:val="174C28C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1" w15:restartNumberingAfterBreak="0">
    <w:nsid w:val="542E2E13"/>
    <w:multiLevelType w:val="multilevel"/>
    <w:tmpl w:val="B1B2748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2" w15:restartNumberingAfterBreak="0">
    <w:nsid w:val="55864733"/>
    <w:multiLevelType w:val="multilevel"/>
    <w:tmpl w:val="683AF93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3" w15:restartNumberingAfterBreak="0">
    <w:nsid w:val="56124B7D"/>
    <w:multiLevelType w:val="multilevel"/>
    <w:tmpl w:val="5AD87C8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4" w15:restartNumberingAfterBreak="0">
    <w:nsid w:val="562462DD"/>
    <w:multiLevelType w:val="multilevel"/>
    <w:tmpl w:val="10BC430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5" w15:restartNumberingAfterBreak="0">
    <w:nsid w:val="5645666D"/>
    <w:multiLevelType w:val="multilevel"/>
    <w:tmpl w:val="42C03BD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6" w15:restartNumberingAfterBreak="0">
    <w:nsid w:val="56C80EF1"/>
    <w:multiLevelType w:val="multilevel"/>
    <w:tmpl w:val="E54C10C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7" w15:restartNumberingAfterBreak="0">
    <w:nsid w:val="56E02297"/>
    <w:multiLevelType w:val="multilevel"/>
    <w:tmpl w:val="80327F5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8" w15:restartNumberingAfterBreak="0">
    <w:nsid w:val="57005568"/>
    <w:multiLevelType w:val="multilevel"/>
    <w:tmpl w:val="69D4532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9" w15:restartNumberingAfterBreak="0">
    <w:nsid w:val="572C799B"/>
    <w:multiLevelType w:val="hybridMultilevel"/>
    <w:tmpl w:val="5A60681A"/>
    <w:lvl w:ilvl="0" w:tplc="02D63D2C">
      <w:start w:val="1"/>
      <w:numFmt w:val="bullet"/>
      <w:pStyle w:val="Bulletlevel2"/>
      <w:lvlText w:val=""/>
      <w:lvlJc w:val="left"/>
      <w:pPr>
        <w:ind w:left="1381" w:hanging="360"/>
      </w:pPr>
      <w:rPr>
        <w:rFonts w:ascii="Symbol" w:hAnsi="Symbol" w:hint="default"/>
      </w:rPr>
    </w:lvl>
    <w:lvl w:ilvl="1" w:tplc="0C090003" w:tentative="1">
      <w:start w:val="1"/>
      <w:numFmt w:val="bullet"/>
      <w:lvlText w:val="o"/>
      <w:lvlJc w:val="left"/>
      <w:pPr>
        <w:ind w:left="2007" w:hanging="360"/>
      </w:pPr>
      <w:rPr>
        <w:rFonts w:ascii="Courier New" w:hAnsi="Courier New" w:cs="Courier New" w:hint="default"/>
      </w:rPr>
    </w:lvl>
    <w:lvl w:ilvl="2" w:tplc="0C090005" w:tentative="1">
      <w:start w:val="1"/>
      <w:numFmt w:val="bullet"/>
      <w:lvlText w:val=""/>
      <w:lvlJc w:val="left"/>
      <w:pPr>
        <w:ind w:left="2727" w:hanging="360"/>
      </w:pPr>
      <w:rPr>
        <w:rFonts w:ascii="Wingdings" w:hAnsi="Wingdings" w:hint="default"/>
      </w:rPr>
    </w:lvl>
    <w:lvl w:ilvl="3" w:tplc="0C090001" w:tentative="1">
      <w:start w:val="1"/>
      <w:numFmt w:val="bullet"/>
      <w:lvlText w:val=""/>
      <w:lvlJc w:val="left"/>
      <w:pPr>
        <w:ind w:left="3447" w:hanging="360"/>
      </w:pPr>
      <w:rPr>
        <w:rFonts w:ascii="Symbol" w:hAnsi="Symbol" w:hint="default"/>
      </w:rPr>
    </w:lvl>
    <w:lvl w:ilvl="4" w:tplc="0C090003" w:tentative="1">
      <w:start w:val="1"/>
      <w:numFmt w:val="bullet"/>
      <w:lvlText w:val="o"/>
      <w:lvlJc w:val="left"/>
      <w:pPr>
        <w:ind w:left="4167" w:hanging="360"/>
      </w:pPr>
      <w:rPr>
        <w:rFonts w:ascii="Courier New" w:hAnsi="Courier New" w:cs="Courier New" w:hint="default"/>
      </w:rPr>
    </w:lvl>
    <w:lvl w:ilvl="5" w:tplc="0C090005" w:tentative="1">
      <w:start w:val="1"/>
      <w:numFmt w:val="bullet"/>
      <w:lvlText w:val=""/>
      <w:lvlJc w:val="left"/>
      <w:pPr>
        <w:ind w:left="4887" w:hanging="360"/>
      </w:pPr>
      <w:rPr>
        <w:rFonts w:ascii="Wingdings" w:hAnsi="Wingdings" w:hint="default"/>
      </w:rPr>
    </w:lvl>
    <w:lvl w:ilvl="6" w:tplc="0C090001" w:tentative="1">
      <w:start w:val="1"/>
      <w:numFmt w:val="bullet"/>
      <w:lvlText w:val=""/>
      <w:lvlJc w:val="left"/>
      <w:pPr>
        <w:ind w:left="5607" w:hanging="360"/>
      </w:pPr>
      <w:rPr>
        <w:rFonts w:ascii="Symbol" w:hAnsi="Symbol" w:hint="default"/>
      </w:rPr>
    </w:lvl>
    <w:lvl w:ilvl="7" w:tplc="0C090003" w:tentative="1">
      <w:start w:val="1"/>
      <w:numFmt w:val="bullet"/>
      <w:lvlText w:val="o"/>
      <w:lvlJc w:val="left"/>
      <w:pPr>
        <w:ind w:left="6327" w:hanging="360"/>
      </w:pPr>
      <w:rPr>
        <w:rFonts w:ascii="Courier New" w:hAnsi="Courier New" w:cs="Courier New" w:hint="default"/>
      </w:rPr>
    </w:lvl>
    <w:lvl w:ilvl="8" w:tplc="0C090005" w:tentative="1">
      <w:start w:val="1"/>
      <w:numFmt w:val="bullet"/>
      <w:lvlText w:val=""/>
      <w:lvlJc w:val="left"/>
      <w:pPr>
        <w:ind w:left="7047" w:hanging="360"/>
      </w:pPr>
      <w:rPr>
        <w:rFonts w:ascii="Wingdings" w:hAnsi="Wingdings" w:hint="default"/>
      </w:rPr>
    </w:lvl>
  </w:abstractNum>
  <w:abstractNum w:abstractNumId="120" w15:restartNumberingAfterBreak="0">
    <w:nsid w:val="57757B1D"/>
    <w:multiLevelType w:val="multilevel"/>
    <w:tmpl w:val="B16AD4A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1" w15:restartNumberingAfterBreak="0">
    <w:nsid w:val="57BD39DD"/>
    <w:multiLevelType w:val="multilevel"/>
    <w:tmpl w:val="0A3E5D3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2" w15:restartNumberingAfterBreak="0">
    <w:nsid w:val="585505F6"/>
    <w:multiLevelType w:val="multilevel"/>
    <w:tmpl w:val="D020FC8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3" w15:restartNumberingAfterBreak="0">
    <w:nsid w:val="58772346"/>
    <w:multiLevelType w:val="multilevel"/>
    <w:tmpl w:val="F26CE21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4" w15:restartNumberingAfterBreak="0">
    <w:nsid w:val="58864EE5"/>
    <w:multiLevelType w:val="multilevel"/>
    <w:tmpl w:val="D66438A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5" w15:restartNumberingAfterBreak="0">
    <w:nsid w:val="59500DB7"/>
    <w:multiLevelType w:val="multilevel"/>
    <w:tmpl w:val="C0AE4E5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6" w15:restartNumberingAfterBreak="0">
    <w:nsid w:val="5D6839C0"/>
    <w:multiLevelType w:val="multilevel"/>
    <w:tmpl w:val="6DBC418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7" w15:restartNumberingAfterBreak="0">
    <w:nsid w:val="5DDE5B45"/>
    <w:multiLevelType w:val="hybridMultilevel"/>
    <w:tmpl w:val="9718F1F4"/>
    <w:lvl w:ilvl="0" w:tplc="AC746ABC">
      <w:start w:val="1"/>
      <w:numFmt w:val="bullet"/>
      <w:pStyle w:val="Tablebulletlevel2narrow"/>
      <w:lvlText w:val=""/>
      <w:lvlJc w:val="left"/>
      <w:pPr>
        <w:ind w:left="1004" w:hanging="360"/>
      </w:pPr>
      <w:rPr>
        <w:rFonts w:ascii="Symbol" w:hAnsi="Symbol" w:hint="default"/>
      </w:rPr>
    </w:lvl>
    <w:lvl w:ilvl="1" w:tplc="0C090003" w:tentative="1">
      <w:start w:val="1"/>
      <w:numFmt w:val="bullet"/>
      <w:lvlText w:val="o"/>
      <w:lvlJc w:val="left"/>
      <w:pPr>
        <w:ind w:left="1724" w:hanging="360"/>
      </w:pPr>
      <w:rPr>
        <w:rFonts w:ascii="Courier New" w:hAnsi="Courier New" w:cs="Courier New" w:hint="default"/>
      </w:rPr>
    </w:lvl>
    <w:lvl w:ilvl="2" w:tplc="0C090005" w:tentative="1">
      <w:start w:val="1"/>
      <w:numFmt w:val="bullet"/>
      <w:lvlText w:val=""/>
      <w:lvlJc w:val="left"/>
      <w:pPr>
        <w:ind w:left="2444" w:hanging="360"/>
      </w:pPr>
      <w:rPr>
        <w:rFonts w:ascii="Wingdings" w:hAnsi="Wingdings" w:hint="default"/>
      </w:rPr>
    </w:lvl>
    <w:lvl w:ilvl="3" w:tplc="0C090001" w:tentative="1">
      <w:start w:val="1"/>
      <w:numFmt w:val="bullet"/>
      <w:lvlText w:val=""/>
      <w:lvlJc w:val="left"/>
      <w:pPr>
        <w:ind w:left="3164" w:hanging="360"/>
      </w:pPr>
      <w:rPr>
        <w:rFonts w:ascii="Symbol" w:hAnsi="Symbol" w:hint="default"/>
      </w:rPr>
    </w:lvl>
    <w:lvl w:ilvl="4" w:tplc="0C090003" w:tentative="1">
      <w:start w:val="1"/>
      <w:numFmt w:val="bullet"/>
      <w:lvlText w:val="o"/>
      <w:lvlJc w:val="left"/>
      <w:pPr>
        <w:ind w:left="3884" w:hanging="360"/>
      </w:pPr>
      <w:rPr>
        <w:rFonts w:ascii="Courier New" w:hAnsi="Courier New" w:cs="Courier New" w:hint="default"/>
      </w:rPr>
    </w:lvl>
    <w:lvl w:ilvl="5" w:tplc="0C090005" w:tentative="1">
      <w:start w:val="1"/>
      <w:numFmt w:val="bullet"/>
      <w:lvlText w:val=""/>
      <w:lvlJc w:val="left"/>
      <w:pPr>
        <w:ind w:left="4604" w:hanging="360"/>
      </w:pPr>
      <w:rPr>
        <w:rFonts w:ascii="Wingdings" w:hAnsi="Wingdings" w:hint="default"/>
      </w:rPr>
    </w:lvl>
    <w:lvl w:ilvl="6" w:tplc="0C090001" w:tentative="1">
      <w:start w:val="1"/>
      <w:numFmt w:val="bullet"/>
      <w:lvlText w:val=""/>
      <w:lvlJc w:val="left"/>
      <w:pPr>
        <w:ind w:left="5324" w:hanging="360"/>
      </w:pPr>
      <w:rPr>
        <w:rFonts w:ascii="Symbol" w:hAnsi="Symbol" w:hint="default"/>
      </w:rPr>
    </w:lvl>
    <w:lvl w:ilvl="7" w:tplc="0C090003" w:tentative="1">
      <w:start w:val="1"/>
      <w:numFmt w:val="bullet"/>
      <w:lvlText w:val="o"/>
      <w:lvlJc w:val="left"/>
      <w:pPr>
        <w:ind w:left="6044" w:hanging="360"/>
      </w:pPr>
      <w:rPr>
        <w:rFonts w:ascii="Courier New" w:hAnsi="Courier New" w:cs="Courier New" w:hint="default"/>
      </w:rPr>
    </w:lvl>
    <w:lvl w:ilvl="8" w:tplc="0C090005" w:tentative="1">
      <w:start w:val="1"/>
      <w:numFmt w:val="bullet"/>
      <w:lvlText w:val=""/>
      <w:lvlJc w:val="left"/>
      <w:pPr>
        <w:ind w:left="6764" w:hanging="360"/>
      </w:pPr>
      <w:rPr>
        <w:rFonts w:ascii="Wingdings" w:hAnsi="Wingdings" w:hint="default"/>
      </w:rPr>
    </w:lvl>
  </w:abstractNum>
  <w:abstractNum w:abstractNumId="128" w15:restartNumberingAfterBreak="0">
    <w:nsid w:val="5DFD0AC1"/>
    <w:multiLevelType w:val="multilevel"/>
    <w:tmpl w:val="98DE07F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9" w15:restartNumberingAfterBreak="0">
    <w:nsid w:val="603F2E2D"/>
    <w:multiLevelType w:val="multilevel"/>
    <w:tmpl w:val="4124799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0" w15:restartNumberingAfterBreak="0">
    <w:nsid w:val="60F6003E"/>
    <w:multiLevelType w:val="multilevel"/>
    <w:tmpl w:val="F2040D4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1" w15:restartNumberingAfterBreak="0">
    <w:nsid w:val="612B07AA"/>
    <w:multiLevelType w:val="multilevel"/>
    <w:tmpl w:val="841C8E3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2" w15:restartNumberingAfterBreak="0">
    <w:nsid w:val="61787DD4"/>
    <w:multiLevelType w:val="multilevel"/>
    <w:tmpl w:val="1A9C43C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3" w15:restartNumberingAfterBreak="0">
    <w:nsid w:val="62872B6C"/>
    <w:multiLevelType w:val="hybridMultilevel"/>
    <w:tmpl w:val="EB42D1F0"/>
    <w:lvl w:ilvl="0" w:tplc="603EA900">
      <w:start w:val="1"/>
      <w:numFmt w:val="bullet"/>
      <w:pStyle w:val="Bullet"/>
      <w:lvlText w:val=""/>
      <w:lvlJc w:val="left"/>
      <w:pPr>
        <w:ind w:left="5748" w:hanging="360"/>
      </w:pPr>
      <w:rPr>
        <w:rFonts w:ascii="Symbol" w:hAnsi="Symbol" w:hint="default"/>
      </w:rPr>
    </w:lvl>
    <w:lvl w:ilvl="1" w:tplc="0C090003" w:tentative="1">
      <w:start w:val="1"/>
      <w:numFmt w:val="bullet"/>
      <w:lvlText w:val="o"/>
      <w:lvlJc w:val="left"/>
      <w:pPr>
        <w:ind w:left="6468" w:hanging="360"/>
      </w:pPr>
      <w:rPr>
        <w:rFonts w:ascii="Courier New" w:hAnsi="Courier New" w:cs="Courier New" w:hint="default"/>
      </w:rPr>
    </w:lvl>
    <w:lvl w:ilvl="2" w:tplc="0C090005" w:tentative="1">
      <w:start w:val="1"/>
      <w:numFmt w:val="bullet"/>
      <w:lvlText w:val=""/>
      <w:lvlJc w:val="left"/>
      <w:pPr>
        <w:ind w:left="7188" w:hanging="360"/>
      </w:pPr>
      <w:rPr>
        <w:rFonts w:ascii="Wingdings" w:hAnsi="Wingdings" w:hint="default"/>
      </w:rPr>
    </w:lvl>
    <w:lvl w:ilvl="3" w:tplc="0C090001" w:tentative="1">
      <w:start w:val="1"/>
      <w:numFmt w:val="bullet"/>
      <w:lvlText w:val=""/>
      <w:lvlJc w:val="left"/>
      <w:pPr>
        <w:ind w:left="7908" w:hanging="360"/>
      </w:pPr>
      <w:rPr>
        <w:rFonts w:ascii="Symbol" w:hAnsi="Symbol" w:hint="default"/>
      </w:rPr>
    </w:lvl>
    <w:lvl w:ilvl="4" w:tplc="0C090003" w:tentative="1">
      <w:start w:val="1"/>
      <w:numFmt w:val="bullet"/>
      <w:lvlText w:val="o"/>
      <w:lvlJc w:val="left"/>
      <w:pPr>
        <w:ind w:left="8628" w:hanging="360"/>
      </w:pPr>
      <w:rPr>
        <w:rFonts w:ascii="Courier New" w:hAnsi="Courier New" w:cs="Courier New" w:hint="default"/>
      </w:rPr>
    </w:lvl>
    <w:lvl w:ilvl="5" w:tplc="0C090005" w:tentative="1">
      <w:start w:val="1"/>
      <w:numFmt w:val="bullet"/>
      <w:lvlText w:val=""/>
      <w:lvlJc w:val="left"/>
      <w:pPr>
        <w:ind w:left="9348" w:hanging="360"/>
      </w:pPr>
      <w:rPr>
        <w:rFonts w:ascii="Wingdings" w:hAnsi="Wingdings" w:hint="default"/>
      </w:rPr>
    </w:lvl>
    <w:lvl w:ilvl="6" w:tplc="0C090001" w:tentative="1">
      <w:start w:val="1"/>
      <w:numFmt w:val="bullet"/>
      <w:lvlText w:val=""/>
      <w:lvlJc w:val="left"/>
      <w:pPr>
        <w:ind w:left="10068" w:hanging="360"/>
      </w:pPr>
      <w:rPr>
        <w:rFonts w:ascii="Symbol" w:hAnsi="Symbol" w:hint="default"/>
      </w:rPr>
    </w:lvl>
    <w:lvl w:ilvl="7" w:tplc="0C090003" w:tentative="1">
      <w:start w:val="1"/>
      <w:numFmt w:val="bullet"/>
      <w:lvlText w:val="o"/>
      <w:lvlJc w:val="left"/>
      <w:pPr>
        <w:ind w:left="10788" w:hanging="360"/>
      </w:pPr>
      <w:rPr>
        <w:rFonts w:ascii="Courier New" w:hAnsi="Courier New" w:cs="Courier New" w:hint="default"/>
      </w:rPr>
    </w:lvl>
    <w:lvl w:ilvl="8" w:tplc="0C090005" w:tentative="1">
      <w:start w:val="1"/>
      <w:numFmt w:val="bullet"/>
      <w:lvlText w:val=""/>
      <w:lvlJc w:val="left"/>
      <w:pPr>
        <w:ind w:left="11508" w:hanging="360"/>
      </w:pPr>
      <w:rPr>
        <w:rFonts w:ascii="Wingdings" w:hAnsi="Wingdings" w:hint="default"/>
      </w:rPr>
    </w:lvl>
  </w:abstractNum>
  <w:abstractNum w:abstractNumId="134" w15:restartNumberingAfterBreak="0">
    <w:nsid w:val="62E83267"/>
    <w:multiLevelType w:val="multilevel"/>
    <w:tmpl w:val="95B8585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5" w15:restartNumberingAfterBreak="0">
    <w:nsid w:val="634B7D50"/>
    <w:multiLevelType w:val="multilevel"/>
    <w:tmpl w:val="86807EF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6" w15:restartNumberingAfterBreak="0">
    <w:nsid w:val="641E1AFC"/>
    <w:multiLevelType w:val="multilevel"/>
    <w:tmpl w:val="C3E8545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7" w15:restartNumberingAfterBreak="0">
    <w:nsid w:val="66551671"/>
    <w:multiLevelType w:val="multilevel"/>
    <w:tmpl w:val="4BB0F2D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8" w15:restartNumberingAfterBreak="0">
    <w:nsid w:val="667F520E"/>
    <w:multiLevelType w:val="multilevel"/>
    <w:tmpl w:val="68B2F95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9" w15:restartNumberingAfterBreak="0">
    <w:nsid w:val="697E504B"/>
    <w:multiLevelType w:val="multilevel"/>
    <w:tmpl w:val="09D4840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0" w15:restartNumberingAfterBreak="0">
    <w:nsid w:val="6A174F8D"/>
    <w:multiLevelType w:val="multilevel"/>
    <w:tmpl w:val="3632701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1" w15:restartNumberingAfterBreak="0">
    <w:nsid w:val="6A8C3A4C"/>
    <w:multiLevelType w:val="multilevel"/>
    <w:tmpl w:val="8BC0F05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2" w15:restartNumberingAfterBreak="0">
    <w:nsid w:val="6B7B1285"/>
    <w:multiLevelType w:val="hybridMultilevel"/>
    <w:tmpl w:val="B2109C20"/>
    <w:lvl w:ilvl="0" w:tplc="F99EBC04">
      <w:start w:val="1"/>
      <w:numFmt w:val="bullet"/>
      <w:pStyle w:val="VCAAbullet"/>
      <w:lvlText w:val=""/>
      <w:lvlJc w:val="left"/>
      <w:pPr>
        <w:ind w:left="1080" w:hanging="360"/>
      </w:pPr>
      <w:rPr>
        <w:rFonts w:ascii="Symbol" w:hAnsi="Symbol" w:hint="default"/>
      </w:rPr>
    </w:lvl>
    <w:lvl w:ilvl="1" w:tplc="0C090003" w:tentative="1">
      <w:start w:val="1"/>
      <w:numFmt w:val="bullet"/>
      <w:lvlText w:val="o"/>
      <w:lvlJc w:val="left"/>
      <w:pPr>
        <w:ind w:left="1800" w:hanging="360"/>
      </w:pPr>
      <w:rPr>
        <w:rFonts w:ascii="Courier New" w:hAnsi="Courier New" w:cs="Courier New" w:hint="default"/>
      </w:rPr>
    </w:lvl>
    <w:lvl w:ilvl="2" w:tplc="0C090005" w:tentative="1">
      <w:start w:val="1"/>
      <w:numFmt w:val="bullet"/>
      <w:lvlText w:val=""/>
      <w:lvlJc w:val="left"/>
      <w:pPr>
        <w:ind w:left="2520" w:hanging="360"/>
      </w:pPr>
      <w:rPr>
        <w:rFonts w:ascii="Wingdings" w:hAnsi="Wingdings" w:hint="default"/>
      </w:rPr>
    </w:lvl>
    <w:lvl w:ilvl="3" w:tplc="0C090001" w:tentative="1">
      <w:start w:val="1"/>
      <w:numFmt w:val="bullet"/>
      <w:lvlText w:val=""/>
      <w:lvlJc w:val="left"/>
      <w:pPr>
        <w:ind w:left="3240" w:hanging="360"/>
      </w:pPr>
      <w:rPr>
        <w:rFonts w:ascii="Symbol" w:hAnsi="Symbol" w:hint="default"/>
      </w:rPr>
    </w:lvl>
    <w:lvl w:ilvl="4" w:tplc="0C090003" w:tentative="1">
      <w:start w:val="1"/>
      <w:numFmt w:val="bullet"/>
      <w:lvlText w:val="o"/>
      <w:lvlJc w:val="left"/>
      <w:pPr>
        <w:ind w:left="3960" w:hanging="360"/>
      </w:pPr>
      <w:rPr>
        <w:rFonts w:ascii="Courier New" w:hAnsi="Courier New" w:cs="Courier New" w:hint="default"/>
      </w:rPr>
    </w:lvl>
    <w:lvl w:ilvl="5" w:tplc="0C090005" w:tentative="1">
      <w:start w:val="1"/>
      <w:numFmt w:val="bullet"/>
      <w:lvlText w:val=""/>
      <w:lvlJc w:val="left"/>
      <w:pPr>
        <w:ind w:left="4680" w:hanging="360"/>
      </w:pPr>
      <w:rPr>
        <w:rFonts w:ascii="Wingdings" w:hAnsi="Wingdings" w:hint="default"/>
      </w:rPr>
    </w:lvl>
    <w:lvl w:ilvl="6" w:tplc="0C090001" w:tentative="1">
      <w:start w:val="1"/>
      <w:numFmt w:val="bullet"/>
      <w:lvlText w:val=""/>
      <w:lvlJc w:val="left"/>
      <w:pPr>
        <w:ind w:left="5400" w:hanging="360"/>
      </w:pPr>
      <w:rPr>
        <w:rFonts w:ascii="Symbol" w:hAnsi="Symbol" w:hint="default"/>
      </w:rPr>
    </w:lvl>
    <w:lvl w:ilvl="7" w:tplc="0C090003" w:tentative="1">
      <w:start w:val="1"/>
      <w:numFmt w:val="bullet"/>
      <w:lvlText w:val="o"/>
      <w:lvlJc w:val="left"/>
      <w:pPr>
        <w:ind w:left="6120" w:hanging="360"/>
      </w:pPr>
      <w:rPr>
        <w:rFonts w:ascii="Courier New" w:hAnsi="Courier New" w:cs="Courier New" w:hint="default"/>
      </w:rPr>
    </w:lvl>
    <w:lvl w:ilvl="8" w:tplc="0C090005" w:tentative="1">
      <w:start w:val="1"/>
      <w:numFmt w:val="bullet"/>
      <w:lvlText w:val=""/>
      <w:lvlJc w:val="left"/>
      <w:pPr>
        <w:ind w:left="6840" w:hanging="360"/>
      </w:pPr>
      <w:rPr>
        <w:rFonts w:ascii="Wingdings" w:hAnsi="Wingdings" w:hint="default"/>
      </w:rPr>
    </w:lvl>
  </w:abstractNum>
  <w:abstractNum w:abstractNumId="143" w15:restartNumberingAfterBreak="0">
    <w:nsid w:val="6D034C3B"/>
    <w:multiLevelType w:val="multilevel"/>
    <w:tmpl w:val="5E8EF05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4" w15:restartNumberingAfterBreak="0">
    <w:nsid w:val="6D1A517C"/>
    <w:multiLevelType w:val="multilevel"/>
    <w:tmpl w:val="B100FFB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5" w15:restartNumberingAfterBreak="0">
    <w:nsid w:val="6E020A57"/>
    <w:multiLevelType w:val="multilevel"/>
    <w:tmpl w:val="B610003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6" w15:restartNumberingAfterBreak="0">
    <w:nsid w:val="6E173B2B"/>
    <w:multiLevelType w:val="multilevel"/>
    <w:tmpl w:val="4748E6A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7" w15:restartNumberingAfterBreak="0">
    <w:nsid w:val="6E5B5E14"/>
    <w:multiLevelType w:val="multilevel"/>
    <w:tmpl w:val="EC8A10C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8" w15:restartNumberingAfterBreak="0">
    <w:nsid w:val="6F293992"/>
    <w:multiLevelType w:val="multilevel"/>
    <w:tmpl w:val="AE5A60C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9" w15:restartNumberingAfterBreak="0">
    <w:nsid w:val="6F295548"/>
    <w:multiLevelType w:val="multilevel"/>
    <w:tmpl w:val="CE2043B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0" w15:restartNumberingAfterBreak="0">
    <w:nsid w:val="6F864004"/>
    <w:multiLevelType w:val="multilevel"/>
    <w:tmpl w:val="540CE1B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1" w15:restartNumberingAfterBreak="0">
    <w:nsid w:val="6FC10507"/>
    <w:multiLevelType w:val="multilevel"/>
    <w:tmpl w:val="06067DD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2" w15:restartNumberingAfterBreak="0">
    <w:nsid w:val="710058C9"/>
    <w:multiLevelType w:val="multilevel"/>
    <w:tmpl w:val="C9346B6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3" w15:restartNumberingAfterBreak="0">
    <w:nsid w:val="7163326F"/>
    <w:multiLevelType w:val="hybridMultilevel"/>
    <w:tmpl w:val="B5A284FA"/>
    <w:lvl w:ilvl="0" w:tplc="03423AD8">
      <w:start w:val="1"/>
      <w:numFmt w:val="bullet"/>
      <w:pStyle w:val="VCAAbulletlevel2"/>
      <w:lvlText w:val=""/>
      <w:lvlJc w:val="left"/>
      <w:pPr>
        <w:ind w:left="360" w:hanging="360"/>
      </w:pPr>
      <w:rPr>
        <w:rFonts w:ascii="Symbol" w:hAnsi="Symbol" w:hint="default"/>
      </w:rPr>
    </w:lvl>
    <w:lvl w:ilvl="1" w:tplc="FFFFFFFF">
      <w:start w:val="1"/>
      <w:numFmt w:val="bullet"/>
      <w:lvlText w:val="o"/>
      <w:lvlJc w:val="left"/>
      <w:pPr>
        <w:ind w:left="986" w:hanging="360"/>
      </w:pPr>
      <w:rPr>
        <w:rFonts w:ascii="Courier New" w:hAnsi="Courier New" w:cs="Courier New" w:hint="default"/>
      </w:rPr>
    </w:lvl>
    <w:lvl w:ilvl="2" w:tplc="FFFFFFFF">
      <w:start w:val="1"/>
      <w:numFmt w:val="bullet"/>
      <w:lvlText w:val=""/>
      <w:lvlJc w:val="left"/>
      <w:pPr>
        <w:ind w:left="1706" w:hanging="360"/>
      </w:pPr>
      <w:rPr>
        <w:rFonts w:ascii="Wingdings" w:hAnsi="Wingdings" w:hint="default"/>
      </w:rPr>
    </w:lvl>
    <w:lvl w:ilvl="3" w:tplc="FFFFFFFF">
      <w:start w:val="1"/>
      <w:numFmt w:val="bullet"/>
      <w:lvlText w:val=""/>
      <w:lvlJc w:val="left"/>
      <w:pPr>
        <w:ind w:left="2426" w:hanging="360"/>
      </w:pPr>
      <w:rPr>
        <w:rFonts w:ascii="Symbol" w:hAnsi="Symbol" w:hint="default"/>
      </w:rPr>
    </w:lvl>
    <w:lvl w:ilvl="4" w:tplc="FFFFFFFF">
      <w:start w:val="1"/>
      <w:numFmt w:val="bullet"/>
      <w:lvlText w:val="o"/>
      <w:lvlJc w:val="left"/>
      <w:pPr>
        <w:ind w:left="3146" w:hanging="360"/>
      </w:pPr>
      <w:rPr>
        <w:rFonts w:ascii="Courier New" w:hAnsi="Courier New" w:cs="Courier New" w:hint="default"/>
      </w:rPr>
    </w:lvl>
    <w:lvl w:ilvl="5" w:tplc="FFFFFFFF">
      <w:start w:val="1"/>
      <w:numFmt w:val="bullet"/>
      <w:lvlText w:val=""/>
      <w:lvlJc w:val="left"/>
      <w:pPr>
        <w:ind w:left="3866" w:hanging="360"/>
      </w:pPr>
      <w:rPr>
        <w:rFonts w:ascii="Wingdings" w:hAnsi="Wingdings" w:hint="default"/>
      </w:rPr>
    </w:lvl>
    <w:lvl w:ilvl="6" w:tplc="FFFFFFFF">
      <w:start w:val="1"/>
      <w:numFmt w:val="bullet"/>
      <w:lvlText w:val=""/>
      <w:lvlJc w:val="left"/>
      <w:pPr>
        <w:ind w:left="4586" w:hanging="360"/>
      </w:pPr>
      <w:rPr>
        <w:rFonts w:ascii="Symbol" w:hAnsi="Symbol" w:hint="default"/>
      </w:rPr>
    </w:lvl>
    <w:lvl w:ilvl="7" w:tplc="FFFFFFFF">
      <w:start w:val="1"/>
      <w:numFmt w:val="bullet"/>
      <w:lvlText w:val="o"/>
      <w:lvlJc w:val="left"/>
      <w:pPr>
        <w:ind w:left="5306" w:hanging="360"/>
      </w:pPr>
      <w:rPr>
        <w:rFonts w:ascii="Courier New" w:hAnsi="Courier New" w:cs="Courier New" w:hint="default"/>
      </w:rPr>
    </w:lvl>
    <w:lvl w:ilvl="8" w:tplc="FFFFFFFF">
      <w:start w:val="1"/>
      <w:numFmt w:val="bullet"/>
      <w:lvlText w:val=""/>
      <w:lvlJc w:val="left"/>
      <w:pPr>
        <w:ind w:left="6026" w:hanging="360"/>
      </w:pPr>
      <w:rPr>
        <w:rFonts w:ascii="Wingdings" w:hAnsi="Wingdings" w:hint="default"/>
      </w:rPr>
    </w:lvl>
  </w:abstractNum>
  <w:abstractNum w:abstractNumId="154" w15:restartNumberingAfterBreak="0">
    <w:nsid w:val="71B17373"/>
    <w:multiLevelType w:val="multilevel"/>
    <w:tmpl w:val="BD96B47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5" w15:restartNumberingAfterBreak="0">
    <w:nsid w:val="720334AC"/>
    <w:multiLevelType w:val="multilevel"/>
    <w:tmpl w:val="CC3A463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6" w15:restartNumberingAfterBreak="0">
    <w:nsid w:val="72156363"/>
    <w:multiLevelType w:val="multilevel"/>
    <w:tmpl w:val="44D61F4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7" w15:restartNumberingAfterBreak="0">
    <w:nsid w:val="73C10BA5"/>
    <w:multiLevelType w:val="multilevel"/>
    <w:tmpl w:val="DAFEDA3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8" w15:restartNumberingAfterBreak="0">
    <w:nsid w:val="73C92F83"/>
    <w:multiLevelType w:val="multilevel"/>
    <w:tmpl w:val="D23AAC9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9" w15:restartNumberingAfterBreak="0">
    <w:nsid w:val="744C6919"/>
    <w:multiLevelType w:val="multilevel"/>
    <w:tmpl w:val="636827D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0" w15:restartNumberingAfterBreak="0">
    <w:nsid w:val="76C82946"/>
    <w:multiLevelType w:val="multilevel"/>
    <w:tmpl w:val="34C0387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1" w15:restartNumberingAfterBreak="0">
    <w:nsid w:val="7B6A6CE1"/>
    <w:multiLevelType w:val="multilevel"/>
    <w:tmpl w:val="8714A9E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2" w15:restartNumberingAfterBreak="0">
    <w:nsid w:val="7C2277BE"/>
    <w:multiLevelType w:val="multilevel"/>
    <w:tmpl w:val="24E8328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3" w15:restartNumberingAfterBreak="0">
    <w:nsid w:val="7CEB27D3"/>
    <w:multiLevelType w:val="multilevel"/>
    <w:tmpl w:val="F62A4CE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4" w15:restartNumberingAfterBreak="0">
    <w:nsid w:val="7D450678"/>
    <w:multiLevelType w:val="multilevel"/>
    <w:tmpl w:val="9482D65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5" w15:restartNumberingAfterBreak="0">
    <w:nsid w:val="7E241008"/>
    <w:multiLevelType w:val="multilevel"/>
    <w:tmpl w:val="796E06E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6" w15:restartNumberingAfterBreak="0">
    <w:nsid w:val="7F053BC6"/>
    <w:multiLevelType w:val="multilevel"/>
    <w:tmpl w:val="C9008D5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num w:numId="1" w16cid:durableId="501355350">
    <w:abstractNumId w:val="133"/>
  </w:num>
  <w:num w:numId="2" w16cid:durableId="116458358">
    <w:abstractNumId w:val="119"/>
  </w:num>
  <w:num w:numId="3" w16cid:durableId="1925257724">
    <w:abstractNumId w:val="87"/>
  </w:num>
  <w:num w:numId="4" w16cid:durableId="214388723">
    <w:abstractNumId w:val="46"/>
  </w:num>
  <w:num w:numId="5" w16cid:durableId="711996426">
    <w:abstractNumId w:val="127"/>
  </w:num>
  <w:num w:numId="6" w16cid:durableId="961961031">
    <w:abstractNumId w:val="9"/>
  </w:num>
  <w:num w:numId="7" w16cid:durableId="1646858731">
    <w:abstractNumId w:val="7"/>
  </w:num>
  <w:num w:numId="8" w16cid:durableId="643193687">
    <w:abstractNumId w:val="6"/>
  </w:num>
  <w:num w:numId="9" w16cid:durableId="1923370582">
    <w:abstractNumId w:val="5"/>
  </w:num>
  <w:num w:numId="10" w16cid:durableId="1754742994">
    <w:abstractNumId w:val="4"/>
  </w:num>
  <w:num w:numId="11" w16cid:durableId="61342172">
    <w:abstractNumId w:val="8"/>
  </w:num>
  <w:num w:numId="12" w16cid:durableId="1963150804">
    <w:abstractNumId w:val="3"/>
  </w:num>
  <w:num w:numId="13" w16cid:durableId="678191948">
    <w:abstractNumId w:val="2"/>
  </w:num>
  <w:num w:numId="14" w16cid:durableId="934439751">
    <w:abstractNumId w:val="1"/>
  </w:num>
  <w:num w:numId="15" w16cid:durableId="820776277">
    <w:abstractNumId w:val="0"/>
  </w:num>
  <w:num w:numId="16" w16cid:durableId="1547331177">
    <w:abstractNumId w:val="153"/>
  </w:num>
  <w:num w:numId="17" w16cid:durableId="1430658389">
    <w:abstractNumId w:val="50"/>
  </w:num>
  <w:num w:numId="18" w16cid:durableId="2116097367">
    <w:abstractNumId w:val="123"/>
  </w:num>
  <w:num w:numId="19" w16cid:durableId="1415512646">
    <w:abstractNumId w:val="129"/>
  </w:num>
  <w:num w:numId="20" w16cid:durableId="734595998">
    <w:abstractNumId w:val="161"/>
  </w:num>
  <w:num w:numId="21" w16cid:durableId="231932311">
    <w:abstractNumId w:val="121"/>
  </w:num>
  <w:num w:numId="22" w16cid:durableId="1570575264">
    <w:abstractNumId w:val="159"/>
  </w:num>
  <w:num w:numId="23" w16cid:durableId="941836638">
    <w:abstractNumId w:val="71"/>
  </w:num>
  <w:num w:numId="24" w16cid:durableId="751045124">
    <w:abstractNumId w:val="114"/>
  </w:num>
  <w:num w:numId="25" w16cid:durableId="832985027">
    <w:abstractNumId w:val="120"/>
  </w:num>
  <w:num w:numId="26" w16cid:durableId="1929775682">
    <w:abstractNumId w:val="86"/>
  </w:num>
  <w:num w:numId="27" w16cid:durableId="793325066">
    <w:abstractNumId w:val="131"/>
  </w:num>
  <w:num w:numId="28" w16cid:durableId="2022270148">
    <w:abstractNumId w:val="58"/>
  </w:num>
  <w:num w:numId="29" w16cid:durableId="1897932295">
    <w:abstractNumId w:val="11"/>
  </w:num>
  <w:num w:numId="30" w16cid:durableId="1287857033">
    <w:abstractNumId w:val="93"/>
  </w:num>
  <w:num w:numId="31" w16cid:durableId="1192916995">
    <w:abstractNumId w:val="32"/>
  </w:num>
  <w:num w:numId="32" w16cid:durableId="461771317">
    <w:abstractNumId w:val="124"/>
  </w:num>
  <w:num w:numId="33" w16cid:durableId="235676333">
    <w:abstractNumId w:val="36"/>
  </w:num>
  <w:num w:numId="34" w16cid:durableId="1543785174">
    <w:abstractNumId w:val="67"/>
  </w:num>
  <w:num w:numId="35" w16cid:durableId="827289653">
    <w:abstractNumId w:val="116"/>
  </w:num>
  <w:num w:numId="36" w16cid:durableId="1954707181">
    <w:abstractNumId w:val="134"/>
  </w:num>
  <w:num w:numId="37" w16cid:durableId="1152330460">
    <w:abstractNumId w:val="55"/>
  </w:num>
  <w:num w:numId="38" w16cid:durableId="97219942">
    <w:abstractNumId w:val="106"/>
  </w:num>
  <w:num w:numId="39" w16cid:durableId="532153720">
    <w:abstractNumId w:val="122"/>
  </w:num>
  <w:num w:numId="40" w16cid:durableId="1632705585">
    <w:abstractNumId w:val="105"/>
  </w:num>
  <w:num w:numId="41" w16cid:durableId="638457077">
    <w:abstractNumId w:val="154"/>
  </w:num>
  <w:num w:numId="42" w16cid:durableId="1312830818">
    <w:abstractNumId w:val="47"/>
  </w:num>
  <w:num w:numId="43" w16cid:durableId="13920105">
    <w:abstractNumId w:val="59"/>
  </w:num>
  <w:num w:numId="44" w16cid:durableId="684480421">
    <w:abstractNumId w:val="51"/>
  </w:num>
  <w:num w:numId="45" w16cid:durableId="822502469">
    <w:abstractNumId w:val="18"/>
  </w:num>
  <w:num w:numId="46" w16cid:durableId="67776497">
    <w:abstractNumId w:val="88"/>
  </w:num>
  <w:num w:numId="47" w16cid:durableId="969019694">
    <w:abstractNumId w:val="144"/>
  </w:num>
  <w:num w:numId="48" w16cid:durableId="1401560713">
    <w:abstractNumId w:val="80"/>
  </w:num>
  <w:num w:numId="49" w16cid:durableId="1807551023">
    <w:abstractNumId w:val="135"/>
  </w:num>
  <w:num w:numId="50" w16cid:durableId="847908320">
    <w:abstractNumId w:val="130"/>
  </w:num>
  <w:num w:numId="51" w16cid:durableId="1204247360">
    <w:abstractNumId w:val="164"/>
  </w:num>
  <w:num w:numId="52" w16cid:durableId="1866213558">
    <w:abstractNumId w:val="113"/>
  </w:num>
  <w:num w:numId="53" w16cid:durableId="1600064968">
    <w:abstractNumId w:val="115"/>
  </w:num>
  <w:num w:numId="54" w16cid:durableId="2095667434">
    <w:abstractNumId w:val="13"/>
  </w:num>
  <w:num w:numId="55" w16cid:durableId="217283255">
    <w:abstractNumId w:val="24"/>
  </w:num>
  <w:num w:numId="56" w16cid:durableId="1639919802">
    <w:abstractNumId w:val="64"/>
  </w:num>
  <w:num w:numId="57" w16cid:durableId="1773351767">
    <w:abstractNumId w:val="146"/>
  </w:num>
  <w:num w:numId="58" w16cid:durableId="506990765">
    <w:abstractNumId w:val="128"/>
  </w:num>
  <w:num w:numId="59" w16cid:durableId="1591505149">
    <w:abstractNumId w:val="20"/>
  </w:num>
  <w:num w:numId="60" w16cid:durableId="957762617">
    <w:abstractNumId w:val="42"/>
  </w:num>
  <w:num w:numId="61" w16cid:durableId="249657883">
    <w:abstractNumId w:val="38"/>
  </w:num>
  <w:num w:numId="62" w16cid:durableId="1545630872">
    <w:abstractNumId w:val="137"/>
  </w:num>
  <w:num w:numId="63" w16cid:durableId="1981380758">
    <w:abstractNumId w:val="56"/>
  </w:num>
  <w:num w:numId="64" w16cid:durableId="1623152949">
    <w:abstractNumId w:val="91"/>
  </w:num>
  <w:num w:numId="65" w16cid:durableId="267661827">
    <w:abstractNumId w:val="145"/>
  </w:num>
  <w:num w:numId="66" w16cid:durableId="184708457">
    <w:abstractNumId w:val="35"/>
  </w:num>
  <w:num w:numId="67" w16cid:durableId="2111848059">
    <w:abstractNumId w:val="34"/>
  </w:num>
  <w:num w:numId="68" w16cid:durableId="1822697896">
    <w:abstractNumId w:val="28"/>
  </w:num>
  <w:num w:numId="69" w16cid:durableId="1377702749">
    <w:abstractNumId w:val="44"/>
  </w:num>
  <w:num w:numId="70" w16cid:durableId="1587613094">
    <w:abstractNumId w:val="54"/>
  </w:num>
  <w:num w:numId="71" w16cid:durableId="1792624034">
    <w:abstractNumId w:val="103"/>
  </w:num>
  <w:num w:numId="72" w16cid:durableId="1060666226">
    <w:abstractNumId w:val="117"/>
  </w:num>
  <w:num w:numId="73" w16cid:durableId="1815415165">
    <w:abstractNumId w:val="100"/>
  </w:num>
  <w:num w:numId="74" w16cid:durableId="1998604433">
    <w:abstractNumId w:val="92"/>
  </w:num>
  <w:num w:numId="75" w16cid:durableId="888419525">
    <w:abstractNumId w:val="23"/>
  </w:num>
  <w:num w:numId="76" w16cid:durableId="245459426">
    <w:abstractNumId w:val="126"/>
  </w:num>
  <w:num w:numId="77" w16cid:durableId="1684629836">
    <w:abstractNumId w:val="139"/>
  </w:num>
  <w:num w:numId="78" w16cid:durableId="1700156307">
    <w:abstractNumId w:val="12"/>
  </w:num>
  <w:num w:numId="79" w16cid:durableId="1125925975">
    <w:abstractNumId w:val="90"/>
  </w:num>
  <w:num w:numId="80" w16cid:durableId="909387229">
    <w:abstractNumId w:val="25"/>
  </w:num>
  <w:num w:numId="81" w16cid:durableId="1393653469">
    <w:abstractNumId w:val="107"/>
  </w:num>
  <w:num w:numId="82" w16cid:durableId="56632139">
    <w:abstractNumId w:val="14"/>
  </w:num>
  <w:num w:numId="83" w16cid:durableId="1950115918">
    <w:abstractNumId w:val="89"/>
  </w:num>
  <w:num w:numId="84" w16cid:durableId="760688312">
    <w:abstractNumId w:val="83"/>
  </w:num>
  <w:num w:numId="85" w16cid:durableId="480391175">
    <w:abstractNumId w:val="152"/>
  </w:num>
  <w:num w:numId="86" w16cid:durableId="1965573711">
    <w:abstractNumId w:val="66"/>
  </w:num>
  <w:num w:numId="87" w16cid:durableId="368997976">
    <w:abstractNumId w:val="75"/>
  </w:num>
  <w:num w:numId="88" w16cid:durableId="789519762">
    <w:abstractNumId w:val="160"/>
  </w:num>
  <w:num w:numId="89" w16cid:durableId="1757894227">
    <w:abstractNumId w:val="125"/>
  </w:num>
  <w:num w:numId="90" w16cid:durableId="295255376">
    <w:abstractNumId w:val="99"/>
  </w:num>
  <w:num w:numId="91" w16cid:durableId="1216771486">
    <w:abstractNumId w:val="39"/>
  </w:num>
  <w:num w:numId="92" w16cid:durableId="1602760073">
    <w:abstractNumId w:val="140"/>
  </w:num>
  <w:num w:numId="93" w16cid:durableId="692220548">
    <w:abstractNumId w:val="94"/>
  </w:num>
  <w:num w:numId="94" w16cid:durableId="1123109375">
    <w:abstractNumId w:val="118"/>
  </w:num>
  <w:num w:numId="95" w16cid:durableId="594291099">
    <w:abstractNumId w:val="156"/>
  </w:num>
  <w:num w:numId="96" w16cid:durableId="1326976351">
    <w:abstractNumId w:val="33"/>
  </w:num>
  <w:num w:numId="97" w16cid:durableId="1434860647">
    <w:abstractNumId w:val="141"/>
  </w:num>
  <w:num w:numId="98" w16cid:durableId="1476990218">
    <w:abstractNumId w:val="166"/>
  </w:num>
  <w:num w:numId="99" w16cid:durableId="129976964">
    <w:abstractNumId w:val="45"/>
  </w:num>
  <w:num w:numId="100" w16cid:durableId="1826168164">
    <w:abstractNumId w:val="138"/>
  </w:num>
  <w:num w:numId="101" w16cid:durableId="1003555871">
    <w:abstractNumId w:val="60"/>
  </w:num>
  <w:num w:numId="102" w16cid:durableId="354044914">
    <w:abstractNumId w:val="72"/>
  </w:num>
  <w:num w:numId="103" w16cid:durableId="1241254899">
    <w:abstractNumId w:val="40"/>
  </w:num>
  <w:num w:numId="104" w16cid:durableId="1994410305">
    <w:abstractNumId w:val="111"/>
  </w:num>
  <w:num w:numId="105" w16cid:durableId="300887599">
    <w:abstractNumId w:val="101"/>
  </w:num>
  <w:num w:numId="106" w16cid:durableId="1976830283">
    <w:abstractNumId w:val="49"/>
  </w:num>
  <w:num w:numId="107" w16cid:durableId="1668942856">
    <w:abstractNumId w:val="17"/>
  </w:num>
  <w:num w:numId="108" w16cid:durableId="1364788256">
    <w:abstractNumId w:val="136"/>
  </w:num>
  <w:num w:numId="109" w16cid:durableId="1452431302">
    <w:abstractNumId w:val="104"/>
  </w:num>
  <w:num w:numId="110" w16cid:durableId="1332373561">
    <w:abstractNumId w:val="79"/>
  </w:num>
  <w:num w:numId="111" w16cid:durableId="1383212418">
    <w:abstractNumId w:val="110"/>
  </w:num>
  <w:num w:numId="112" w16cid:durableId="2106028653">
    <w:abstractNumId w:val="76"/>
  </w:num>
  <w:num w:numId="113" w16cid:durableId="549995084">
    <w:abstractNumId w:val="151"/>
  </w:num>
  <w:num w:numId="114" w16cid:durableId="99641628">
    <w:abstractNumId w:val="132"/>
  </w:num>
  <w:num w:numId="115" w16cid:durableId="1031223868">
    <w:abstractNumId w:val="62"/>
  </w:num>
  <w:num w:numId="116" w16cid:durableId="1987737370">
    <w:abstractNumId w:val="85"/>
  </w:num>
  <w:num w:numId="117" w16cid:durableId="1315718112">
    <w:abstractNumId w:val="163"/>
  </w:num>
  <w:num w:numId="118" w16cid:durableId="487325996">
    <w:abstractNumId w:val="41"/>
  </w:num>
  <w:num w:numId="119" w16cid:durableId="1779448490">
    <w:abstractNumId w:val="112"/>
  </w:num>
  <w:num w:numId="120" w16cid:durableId="1248658766">
    <w:abstractNumId w:val="102"/>
  </w:num>
  <w:num w:numId="121" w16cid:durableId="1342657889">
    <w:abstractNumId w:val="27"/>
  </w:num>
  <w:num w:numId="122" w16cid:durableId="1804036651">
    <w:abstractNumId w:val="157"/>
  </w:num>
  <w:num w:numId="123" w16cid:durableId="55595436">
    <w:abstractNumId w:val="57"/>
  </w:num>
  <w:num w:numId="124" w16cid:durableId="1839037025">
    <w:abstractNumId w:val="84"/>
  </w:num>
  <w:num w:numId="125" w16cid:durableId="2031181468">
    <w:abstractNumId w:val="68"/>
  </w:num>
  <w:num w:numId="126" w16cid:durableId="1335693957">
    <w:abstractNumId w:val="37"/>
  </w:num>
  <w:num w:numId="127" w16cid:durableId="911623138">
    <w:abstractNumId w:val="31"/>
  </w:num>
  <w:num w:numId="128" w16cid:durableId="262105801">
    <w:abstractNumId w:val="98"/>
  </w:num>
  <w:num w:numId="129" w16cid:durableId="1141532983">
    <w:abstractNumId w:val="78"/>
  </w:num>
  <w:num w:numId="130" w16cid:durableId="1868717011">
    <w:abstractNumId w:val="65"/>
  </w:num>
  <w:num w:numId="131" w16cid:durableId="1263952293">
    <w:abstractNumId w:val="52"/>
  </w:num>
  <w:num w:numId="132" w16cid:durableId="1999385160">
    <w:abstractNumId w:val="150"/>
  </w:num>
  <w:num w:numId="133" w16cid:durableId="1425150798">
    <w:abstractNumId w:val="77"/>
  </w:num>
  <w:num w:numId="134" w16cid:durableId="806515141">
    <w:abstractNumId w:val="149"/>
  </w:num>
  <w:num w:numId="135" w16cid:durableId="1438018350">
    <w:abstractNumId w:val="81"/>
  </w:num>
  <w:num w:numId="136" w16cid:durableId="155918727">
    <w:abstractNumId w:val="82"/>
  </w:num>
  <w:num w:numId="137" w16cid:durableId="902063128">
    <w:abstractNumId w:val="148"/>
  </w:num>
  <w:num w:numId="138" w16cid:durableId="1551842996">
    <w:abstractNumId w:val="108"/>
  </w:num>
  <w:num w:numId="139" w16cid:durableId="843085546">
    <w:abstractNumId w:val="16"/>
  </w:num>
  <w:num w:numId="140" w16cid:durableId="70780411">
    <w:abstractNumId w:val="96"/>
  </w:num>
  <w:num w:numId="141" w16cid:durableId="299772701">
    <w:abstractNumId w:val="48"/>
  </w:num>
  <w:num w:numId="142" w16cid:durableId="1184321692">
    <w:abstractNumId w:val="61"/>
  </w:num>
  <w:num w:numId="143" w16cid:durableId="174735731">
    <w:abstractNumId w:val="19"/>
  </w:num>
  <w:num w:numId="144" w16cid:durableId="314189417">
    <w:abstractNumId w:val="70"/>
  </w:num>
  <w:num w:numId="145" w16cid:durableId="1866282313">
    <w:abstractNumId w:val="97"/>
  </w:num>
  <w:num w:numId="146" w16cid:durableId="427122808">
    <w:abstractNumId w:val="155"/>
  </w:num>
  <w:num w:numId="147" w16cid:durableId="773787140">
    <w:abstractNumId w:val="158"/>
  </w:num>
  <w:num w:numId="148" w16cid:durableId="1539196916">
    <w:abstractNumId w:val="109"/>
  </w:num>
  <w:num w:numId="149" w16cid:durableId="1519078558">
    <w:abstractNumId w:val="53"/>
  </w:num>
  <w:num w:numId="150" w16cid:durableId="1111778572">
    <w:abstractNumId w:val="43"/>
  </w:num>
  <w:num w:numId="151" w16cid:durableId="229079305">
    <w:abstractNumId w:val="26"/>
  </w:num>
  <w:num w:numId="152" w16cid:durableId="1298334347">
    <w:abstractNumId w:val="29"/>
  </w:num>
  <w:num w:numId="153" w16cid:durableId="1823158507">
    <w:abstractNumId w:val="165"/>
  </w:num>
  <w:num w:numId="154" w16cid:durableId="1659068160">
    <w:abstractNumId w:val="10"/>
  </w:num>
  <w:num w:numId="155" w16cid:durableId="576670642">
    <w:abstractNumId w:val="21"/>
  </w:num>
  <w:num w:numId="156" w16cid:durableId="1057751516">
    <w:abstractNumId w:val="73"/>
  </w:num>
  <w:num w:numId="157" w16cid:durableId="140663267">
    <w:abstractNumId w:val="95"/>
  </w:num>
  <w:num w:numId="158" w16cid:durableId="292566771">
    <w:abstractNumId w:val="147"/>
  </w:num>
  <w:num w:numId="159" w16cid:durableId="1824737496">
    <w:abstractNumId w:val="22"/>
  </w:num>
  <w:num w:numId="160" w16cid:durableId="887567899">
    <w:abstractNumId w:val="162"/>
  </w:num>
  <w:num w:numId="161" w16cid:durableId="669678383">
    <w:abstractNumId w:val="74"/>
  </w:num>
  <w:num w:numId="162" w16cid:durableId="1999922057">
    <w:abstractNumId w:val="15"/>
  </w:num>
  <w:num w:numId="163" w16cid:durableId="245694711">
    <w:abstractNumId w:val="69"/>
  </w:num>
  <w:num w:numId="164" w16cid:durableId="1465194430">
    <w:abstractNumId w:val="143"/>
  </w:num>
  <w:num w:numId="165" w16cid:durableId="415825990">
    <w:abstractNumId w:val="63"/>
  </w:num>
  <w:num w:numId="166" w16cid:durableId="1492208560">
    <w:abstractNumId w:val="153"/>
  </w:num>
  <w:num w:numId="167" w16cid:durableId="181284206">
    <w:abstractNumId w:val="30"/>
  </w:num>
  <w:num w:numId="168" w16cid:durableId="1037047471">
    <w:abstractNumId w:val="142"/>
  </w:num>
  <w:numIdMacAtCleanup w:val="165"/>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90"/>
  <w:removePersonalInformation/>
  <w:removeDateAndTime/>
  <w:hideSpellingErrors/>
  <w:hideGrammaticalErrors/>
  <w:proofState w:spelling="clean" w:grammar="clean"/>
  <w:stylePaneFormatFilter w:val="1024" w:allStyles="0" w:customStyles="0" w:latentStyles="1" w:stylesInUse="0" w:headingStyles="1" w:numberingStyles="0" w:tableStyles="0" w:directFormattingOnRuns="0" w:directFormattingOnParagraphs="0" w:directFormattingOnNumbering="0" w:directFormattingOnTables="0" w:clearFormatting="1" w:top3HeadingStyles="0" w:visibleStyles="0" w:alternateStyleNames="0"/>
  <w:stylePaneSortMethod w:val="0000"/>
  <w:mailMerge>
    <w:mainDocumentType w:val="formLetters"/>
    <w:dataType w:val="textFile"/>
    <w:activeRecord w:val="-1"/>
  </w:mailMerge>
  <w:defaultTabStop w:val="720"/>
  <w:characterSpacingControl w:val="doNotCompress"/>
  <w:hdrShapeDefaults>
    <o:shapedefaults v:ext="edit" spidmax="94209"/>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nInputPages" w:val="0"/>
    <w:docVar w:name="nNDISVersion" w:val="1"/>
    <w:docVar w:name="sParticipantNo" w:val="Not Initialised"/>
  </w:docVars>
  <w:rsids>
    <w:rsidRoot w:val="0048758C"/>
    <w:rsid w:val="00002D86"/>
    <w:rsid w:val="00014CF6"/>
    <w:rsid w:val="00020190"/>
    <w:rsid w:val="0002556D"/>
    <w:rsid w:val="0003065C"/>
    <w:rsid w:val="0003448F"/>
    <w:rsid w:val="0003575C"/>
    <w:rsid w:val="0005780E"/>
    <w:rsid w:val="000627E9"/>
    <w:rsid w:val="00065A75"/>
    <w:rsid w:val="000800BF"/>
    <w:rsid w:val="000862FB"/>
    <w:rsid w:val="000874DB"/>
    <w:rsid w:val="000877AD"/>
    <w:rsid w:val="00093270"/>
    <w:rsid w:val="000A71F7"/>
    <w:rsid w:val="000D7D85"/>
    <w:rsid w:val="000F09E4"/>
    <w:rsid w:val="000F0A60"/>
    <w:rsid w:val="000F16FD"/>
    <w:rsid w:val="000F1D5C"/>
    <w:rsid w:val="000F3A47"/>
    <w:rsid w:val="000F5CEC"/>
    <w:rsid w:val="000F70C1"/>
    <w:rsid w:val="0012123C"/>
    <w:rsid w:val="0012328B"/>
    <w:rsid w:val="0012390E"/>
    <w:rsid w:val="00124ADA"/>
    <w:rsid w:val="001363D1"/>
    <w:rsid w:val="00163EE0"/>
    <w:rsid w:val="00163FEA"/>
    <w:rsid w:val="00167DF0"/>
    <w:rsid w:val="001726B3"/>
    <w:rsid w:val="001807AA"/>
    <w:rsid w:val="00182B7F"/>
    <w:rsid w:val="001907BA"/>
    <w:rsid w:val="00191D51"/>
    <w:rsid w:val="001B329B"/>
    <w:rsid w:val="001C0FAD"/>
    <w:rsid w:val="001E625C"/>
    <w:rsid w:val="001F3839"/>
    <w:rsid w:val="00203CF0"/>
    <w:rsid w:val="00205431"/>
    <w:rsid w:val="00210AB7"/>
    <w:rsid w:val="002208AD"/>
    <w:rsid w:val="002214BA"/>
    <w:rsid w:val="002279BA"/>
    <w:rsid w:val="00231558"/>
    <w:rsid w:val="002323EE"/>
    <w:rsid w:val="002329F3"/>
    <w:rsid w:val="002402F1"/>
    <w:rsid w:val="0024128D"/>
    <w:rsid w:val="00243F0D"/>
    <w:rsid w:val="00244B0A"/>
    <w:rsid w:val="0024682A"/>
    <w:rsid w:val="00253884"/>
    <w:rsid w:val="00257AC0"/>
    <w:rsid w:val="00263A66"/>
    <w:rsid w:val="002647BB"/>
    <w:rsid w:val="002754C1"/>
    <w:rsid w:val="00277F02"/>
    <w:rsid w:val="00283969"/>
    <w:rsid w:val="002841C8"/>
    <w:rsid w:val="0028516B"/>
    <w:rsid w:val="0028767B"/>
    <w:rsid w:val="00291C6C"/>
    <w:rsid w:val="00292DCA"/>
    <w:rsid w:val="002B02DB"/>
    <w:rsid w:val="002B1E9E"/>
    <w:rsid w:val="002C2929"/>
    <w:rsid w:val="002C6F90"/>
    <w:rsid w:val="002E3552"/>
    <w:rsid w:val="002F27EC"/>
    <w:rsid w:val="00302FB8"/>
    <w:rsid w:val="00304EA1"/>
    <w:rsid w:val="00314D81"/>
    <w:rsid w:val="0031607E"/>
    <w:rsid w:val="003211D0"/>
    <w:rsid w:val="00322123"/>
    <w:rsid w:val="00322FC6"/>
    <w:rsid w:val="003446B4"/>
    <w:rsid w:val="00350E9A"/>
    <w:rsid w:val="00365D51"/>
    <w:rsid w:val="003701BC"/>
    <w:rsid w:val="00385433"/>
    <w:rsid w:val="00391986"/>
    <w:rsid w:val="003D421C"/>
    <w:rsid w:val="003D57A7"/>
    <w:rsid w:val="00403E4E"/>
    <w:rsid w:val="00412F60"/>
    <w:rsid w:val="0041370F"/>
    <w:rsid w:val="00414011"/>
    <w:rsid w:val="00417AA3"/>
    <w:rsid w:val="00424DD2"/>
    <w:rsid w:val="00440B32"/>
    <w:rsid w:val="00444619"/>
    <w:rsid w:val="004567A0"/>
    <w:rsid w:val="0046078D"/>
    <w:rsid w:val="004674FB"/>
    <w:rsid w:val="00472EE5"/>
    <w:rsid w:val="004744D7"/>
    <w:rsid w:val="00486C2C"/>
    <w:rsid w:val="0048758C"/>
    <w:rsid w:val="00490726"/>
    <w:rsid w:val="004A017D"/>
    <w:rsid w:val="004A22BC"/>
    <w:rsid w:val="004A2ED8"/>
    <w:rsid w:val="004B0FF4"/>
    <w:rsid w:val="004B571B"/>
    <w:rsid w:val="004B7DFF"/>
    <w:rsid w:val="004C205B"/>
    <w:rsid w:val="004C700C"/>
    <w:rsid w:val="004C70EF"/>
    <w:rsid w:val="004D1557"/>
    <w:rsid w:val="004E1132"/>
    <w:rsid w:val="004E4391"/>
    <w:rsid w:val="004E50EA"/>
    <w:rsid w:val="004F01A5"/>
    <w:rsid w:val="004F5BDA"/>
    <w:rsid w:val="00503CBE"/>
    <w:rsid w:val="0051046D"/>
    <w:rsid w:val="0051631E"/>
    <w:rsid w:val="00517DAC"/>
    <w:rsid w:val="00531440"/>
    <w:rsid w:val="00532A04"/>
    <w:rsid w:val="00534253"/>
    <w:rsid w:val="00542659"/>
    <w:rsid w:val="00555952"/>
    <w:rsid w:val="0055611A"/>
    <w:rsid w:val="00566029"/>
    <w:rsid w:val="00584AEE"/>
    <w:rsid w:val="00586B33"/>
    <w:rsid w:val="005923CB"/>
    <w:rsid w:val="005B391B"/>
    <w:rsid w:val="005C76D0"/>
    <w:rsid w:val="005D3D78"/>
    <w:rsid w:val="005D4C51"/>
    <w:rsid w:val="005E17AB"/>
    <w:rsid w:val="005E2EF0"/>
    <w:rsid w:val="005F504C"/>
    <w:rsid w:val="00613DCB"/>
    <w:rsid w:val="00621305"/>
    <w:rsid w:val="0062553D"/>
    <w:rsid w:val="00630EC5"/>
    <w:rsid w:val="006329D1"/>
    <w:rsid w:val="00632FF9"/>
    <w:rsid w:val="00634764"/>
    <w:rsid w:val="00637FBC"/>
    <w:rsid w:val="00646452"/>
    <w:rsid w:val="00650423"/>
    <w:rsid w:val="00654760"/>
    <w:rsid w:val="00665E92"/>
    <w:rsid w:val="00672AFB"/>
    <w:rsid w:val="00693953"/>
    <w:rsid w:val="00693FFD"/>
    <w:rsid w:val="006A2E04"/>
    <w:rsid w:val="006A7D06"/>
    <w:rsid w:val="006C4D3D"/>
    <w:rsid w:val="006D2159"/>
    <w:rsid w:val="006D641E"/>
    <w:rsid w:val="006D764C"/>
    <w:rsid w:val="006F5551"/>
    <w:rsid w:val="006F787C"/>
    <w:rsid w:val="00702636"/>
    <w:rsid w:val="00707E68"/>
    <w:rsid w:val="00714643"/>
    <w:rsid w:val="0071657E"/>
    <w:rsid w:val="00721712"/>
    <w:rsid w:val="00724507"/>
    <w:rsid w:val="007270FB"/>
    <w:rsid w:val="00747608"/>
    <w:rsid w:val="007515F6"/>
    <w:rsid w:val="00753F1C"/>
    <w:rsid w:val="007619E0"/>
    <w:rsid w:val="00773E6C"/>
    <w:rsid w:val="007C1C00"/>
    <w:rsid w:val="007D4FB6"/>
    <w:rsid w:val="007E1ED2"/>
    <w:rsid w:val="007E5E88"/>
    <w:rsid w:val="008027E3"/>
    <w:rsid w:val="00813C37"/>
    <w:rsid w:val="008154B5"/>
    <w:rsid w:val="00823962"/>
    <w:rsid w:val="008375FE"/>
    <w:rsid w:val="00850219"/>
    <w:rsid w:val="00851757"/>
    <w:rsid w:val="00852719"/>
    <w:rsid w:val="00853A48"/>
    <w:rsid w:val="00860115"/>
    <w:rsid w:val="008715F5"/>
    <w:rsid w:val="008810CF"/>
    <w:rsid w:val="00881105"/>
    <w:rsid w:val="008857C4"/>
    <w:rsid w:val="0088783C"/>
    <w:rsid w:val="008955EB"/>
    <w:rsid w:val="0089628D"/>
    <w:rsid w:val="00896ABD"/>
    <w:rsid w:val="008B352E"/>
    <w:rsid w:val="008C08B2"/>
    <w:rsid w:val="008C28AA"/>
    <w:rsid w:val="008C34FB"/>
    <w:rsid w:val="008C6AA2"/>
    <w:rsid w:val="008D591A"/>
    <w:rsid w:val="008E031A"/>
    <w:rsid w:val="008F6521"/>
    <w:rsid w:val="00906913"/>
    <w:rsid w:val="0091624E"/>
    <w:rsid w:val="00916D5D"/>
    <w:rsid w:val="0092268E"/>
    <w:rsid w:val="0093258A"/>
    <w:rsid w:val="009370BC"/>
    <w:rsid w:val="009405B0"/>
    <w:rsid w:val="0096074C"/>
    <w:rsid w:val="009618FD"/>
    <w:rsid w:val="00973010"/>
    <w:rsid w:val="009867C4"/>
    <w:rsid w:val="0098739B"/>
    <w:rsid w:val="00991B93"/>
    <w:rsid w:val="00992401"/>
    <w:rsid w:val="0099573C"/>
    <w:rsid w:val="009A2333"/>
    <w:rsid w:val="009B3B87"/>
    <w:rsid w:val="009C1C16"/>
    <w:rsid w:val="009C3EDB"/>
    <w:rsid w:val="009C57E3"/>
    <w:rsid w:val="009D67D9"/>
    <w:rsid w:val="00A06B65"/>
    <w:rsid w:val="00A11696"/>
    <w:rsid w:val="00A17661"/>
    <w:rsid w:val="00A17CF6"/>
    <w:rsid w:val="00A24B2D"/>
    <w:rsid w:val="00A33B4B"/>
    <w:rsid w:val="00A40966"/>
    <w:rsid w:val="00A45BDC"/>
    <w:rsid w:val="00A5644C"/>
    <w:rsid w:val="00A67188"/>
    <w:rsid w:val="00A7415D"/>
    <w:rsid w:val="00A77F1C"/>
    <w:rsid w:val="00A921E0"/>
    <w:rsid w:val="00A96180"/>
    <w:rsid w:val="00AB2543"/>
    <w:rsid w:val="00AB4E23"/>
    <w:rsid w:val="00AE7137"/>
    <w:rsid w:val="00AF1B9E"/>
    <w:rsid w:val="00AF4B2C"/>
    <w:rsid w:val="00B0738F"/>
    <w:rsid w:val="00B12F8D"/>
    <w:rsid w:val="00B13D9B"/>
    <w:rsid w:val="00B26601"/>
    <w:rsid w:val="00B275F7"/>
    <w:rsid w:val="00B352A6"/>
    <w:rsid w:val="00B41951"/>
    <w:rsid w:val="00B45199"/>
    <w:rsid w:val="00B45F66"/>
    <w:rsid w:val="00B465C2"/>
    <w:rsid w:val="00B53229"/>
    <w:rsid w:val="00B60AB6"/>
    <w:rsid w:val="00B62480"/>
    <w:rsid w:val="00B65CD8"/>
    <w:rsid w:val="00B70DFF"/>
    <w:rsid w:val="00B81B70"/>
    <w:rsid w:val="00B93770"/>
    <w:rsid w:val="00BB238F"/>
    <w:rsid w:val="00BB5B94"/>
    <w:rsid w:val="00BC4380"/>
    <w:rsid w:val="00BD0724"/>
    <w:rsid w:val="00BD4472"/>
    <w:rsid w:val="00BE3DEE"/>
    <w:rsid w:val="00BE5521"/>
    <w:rsid w:val="00BF6F4C"/>
    <w:rsid w:val="00C000D6"/>
    <w:rsid w:val="00C01637"/>
    <w:rsid w:val="00C07962"/>
    <w:rsid w:val="00C07D60"/>
    <w:rsid w:val="00C34684"/>
    <w:rsid w:val="00C44E5E"/>
    <w:rsid w:val="00C53263"/>
    <w:rsid w:val="00C559A6"/>
    <w:rsid w:val="00C65741"/>
    <w:rsid w:val="00C73F9D"/>
    <w:rsid w:val="00C75BC5"/>
    <w:rsid w:val="00C75F1D"/>
    <w:rsid w:val="00C805B2"/>
    <w:rsid w:val="00C86BB2"/>
    <w:rsid w:val="00CA02DD"/>
    <w:rsid w:val="00CC2384"/>
    <w:rsid w:val="00CC53F9"/>
    <w:rsid w:val="00CC7529"/>
    <w:rsid w:val="00CD454F"/>
    <w:rsid w:val="00CE4547"/>
    <w:rsid w:val="00CE686A"/>
    <w:rsid w:val="00D021BF"/>
    <w:rsid w:val="00D0381D"/>
    <w:rsid w:val="00D1511A"/>
    <w:rsid w:val="00D338E4"/>
    <w:rsid w:val="00D35538"/>
    <w:rsid w:val="00D514C9"/>
    <w:rsid w:val="00D51947"/>
    <w:rsid w:val="00D532F0"/>
    <w:rsid w:val="00D561B3"/>
    <w:rsid w:val="00D652E8"/>
    <w:rsid w:val="00D77413"/>
    <w:rsid w:val="00D82759"/>
    <w:rsid w:val="00D86551"/>
    <w:rsid w:val="00D86DE4"/>
    <w:rsid w:val="00D91CAB"/>
    <w:rsid w:val="00D941C2"/>
    <w:rsid w:val="00DA503D"/>
    <w:rsid w:val="00DA6DBB"/>
    <w:rsid w:val="00DB1C96"/>
    <w:rsid w:val="00DB375B"/>
    <w:rsid w:val="00DC632A"/>
    <w:rsid w:val="00DD1AF6"/>
    <w:rsid w:val="00DE2DC6"/>
    <w:rsid w:val="00DF1AF8"/>
    <w:rsid w:val="00DF34FB"/>
    <w:rsid w:val="00DF4B17"/>
    <w:rsid w:val="00E139C5"/>
    <w:rsid w:val="00E162D2"/>
    <w:rsid w:val="00E23F1D"/>
    <w:rsid w:val="00E34F5D"/>
    <w:rsid w:val="00E36361"/>
    <w:rsid w:val="00E4133C"/>
    <w:rsid w:val="00E42941"/>
    <w:rsid w:val="00E438E3"/>
    <w:rsid w:val="00E44381"/>
    <w:rsid w:val="00E55AE9"/>
    <w:rsid w:val="00E73665"/>
    <w:rsid w:val="00E7516A"/>
    <w:rsid w:val="00E76D71"/>
    <w:rsid w:val="00E90A60"/>
    <w:rsid w:val="00E93699"/>
    <w:rsid w:val="00E94D73"/>
    <w:rsid w:val="00EA00DA"/>
    <w:rsid w:val="00EB1CC2"/>
    <w:rsid w:val="00EB3E4C"/>
    <w:rsid w:val="00ED47BC"/>
    <w:rsid w:val="00EE1A80"/>
    <w:rsid w:val="00EF3893"/>
    <w:rsid w:val="00F1520E"/>
    <w:rsid w:val="00F162FE"/>
    <w:rsid w:val="00F224C6"/>
    <w:rsid w:val="00F337AC"/>
    <w:rsid w:val="00F408DF"/>
    <w:rsid w:val="00F40D53"/>
    <w:rsid w:val="00F4525C"/>
    <w:rsid w:val="00F464D8"/>
    <w:rsid w:val="00F47B7F"/>
    <w:rsid w:val="00F61B8A"/>
    <w:rsid w:val="00F70E0B"/>
    <w:rsid w:val="00F81AA4"/>
    <w:rsid w:val="00F83DB5"/>
    <w:rsid w:val="00F93694"/>
    <w:rsid w:val="00F9544F"/>
    <w:rsid w:val="00F95799"/>
    <w:rsid w:val="00FA080C"/>
    <w:rsid w:val="00FB56CD"/>
    <w:rsid w:val="00FC2FF6"/>
    <w:rsid w:val="00FC56A1"/>
    <w:rsid w:val="00FD1C20"/>
    <w:rsid w:val="00FD658C"/>
    <w:rsid w:val="00FE0AD0"/>
    <w:rsid w:val="00FE15C3"/>
    <w:rsid w:val="30070C02"/>
    <w:rsid w:val="607B5E4F"/>
    <w:rsid w:val="7A6F1E46"/>
  </w:rsids>
  <m:mathPr>
    <m:mathFont m:val="Cambria Math"/>
    <m:brkBin m:val="before"/>
    <m:brkBinSub m:val="--"/>
    <m:smallFrac m:val="0"/>
    <m:dispDef/>
    <m:lMargin m:val="0"/>
    <m:rMargin m:val="0"/>
    <m:defJc m:val="centerGroup"/>
    <m:wrapIndent m:val="1440"/>
    <m:intLim m:val="subSup"/>
    <m:naryLim m:val="undOvr"/>
  </m:mathPr>
  <w:themeFontLang w:val="en-US" w:eastAsia="ja-JP"/>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94209"/>
    <o:shapelayout v:ext="edit">
      <o:idmap v:ext="edit" data="1"/>
    </o:shapelayout>
  </w:shapeDefaults>
  <w:decimalSymbol w:val="."/>
  <w:listSeparator w:val=","/>
  <w14:docId w14:val="2EEEB15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en-US"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qFormat="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semiHidden/>
    <w:qFormat/>
    <w:rsid w:val="008027E3"/>
    <w:pPr>
      <w:spacing w:line="288" w:lineRule="auto"/>
    </w:pPr>
  </w:style>
  <w:style w:type="paragraph" w:styleId="Heading1">
    <w:name w:val="heading 1"/>
    <w:basedOn w:val="Normal"/>
    <w:next w:val="Normal"/>
    <w:link w:val="Heading1Char"/>
    <w:uiPriority w:val="9"/>
    <w:qFormat/>
    <w:rsid w:val="008027E3"/>
    <w:pPr>
      <w:keepNext/>
      <w:keepLines/>
      <w:suppressAutoHyphens/>
      <w:spacing w:before="480" w:after="120"/>
      <w:outlineLvl w:val="0"/>
    </w:pPr>
    <w:rPr>
      <w:rFonts w:ascii="Arial" w:hAnsi="Arial" w:cs="Arial"/>
      <w:color w:val="0F7EB4"/>
      <w:sz w:val="48"/>
      <w:szCs w:val="40"/>
      <w:lang w:val="en-AU"/>
    </w:rPr>
  </w:style>
  <w:style w:type="paragraph" w:styleId="Heading2">
    <w:name w:val="heading 2"/>
    <w:basedOn w:val="Normal"/>
    <w:next w:val="Normal"/>
    <w:link w:val="Heading2Char"/>
    <w:uiPriority w:val="9"/>
    <w:semiHidden/>
    <w:qFormat/>
    <w:rsid w:val="008027E3"/>
    <w:pPr>
      <w:spacing w:before="400" w:after="120"/>
      <w:contextualSpacing/>
      <w:outlineLvl w:val="1"/>
    </w:pPr>
    <w:rPr>
      <w:rFonts w:ascii="Arial" w:hAnsi="Arial" w:cs="Arial"/>
      <w:color w:val="0F7EB4"/>
      <w:sz w:val="40"/>
      <w:szCs w:val="28"/>
      <w:lang w:val="en-AU"/>
    </w:rPr>
  </w:style>
  <w:style w:type="paragraph" w:styleId="Heading3">
    <w:name w:val="heading 3"/>
    <w:basedOn w:val="Normal"/>
    <w:next w:val="Normal"/>
    <w:link w:val="Heading3Char"/>
    <w:uiPriority w:val="9"/>
    <w:unhideWhenUsed/>
    <w:qFormat/>
    <w:rsid w:val="008027E3"/>
    <w:pPr>
      <w:spacing w:before="320" w:after="120"/>
      <w:outlineLvl w:val="2"/>
    </w:pPr>
    <w:rPr>
      <w:rFonts w:ascii="Arial" w:hAnsi="Arial" w:cs="Arial"/>
      <w:color w:val="0F7EB4"/>
      <w:sz w:val="32"/>
      <w:szCs w:val="24"/>
      <w:lang w:val="en-AU"/>
    </w:rPr>
  </w:style>
  <w:style w:type="paragraph" w:styleId="Heading4">
    <w:name w:val="heading 4"/>
    <w:basedOn w:val="Normal"/>
    <w:next w:val="Normal"/>
    <w:link w:val="Heading4Char"/>
    <w:uiPriority w:val="9"/>
    <w:unhideWhenUsed/>
    <w:qFormat/>
    <w:rsid w:val="008027E3"/>
    <w:pPr>
      <w:spacing w:before="280" w:after="120"/>
      <w:outlineLvl w:val="3"/>
    </w:pPr>
    <w:rPr>
      <w:rFonts w:ascii="Arial" w:hAnsi="Arial" w:cs="Arial"/>
      <w:color w:val="0F7EB4"/>
      <w:sz w:val="28"/>
      <w:lang w:val="en-AU" w:eastAsia="en-AU"/>
    </w:rPr>
  </w:style>
  <w:style w:type="paragraph" w:styleId="Heading5">
    <w:name w:val="heading 5"/>
    <w:basedOn w:val="Normal"/>
    <w:next w:val="Normal"/>
    <w:link w:val="Heading5Char"/>
    <w:uiPriority w:val="9"/>
    <w:unhideWhenUsed/>
    <w:qFormat/>
    <w:rsid w:val="008027E3"/>
    <w:pPr>
      <w:spacing w:before="240" w:after="120"/>
      <w:outlineLvl w:val="4"/>
    </w:pPr>
    <w:rPr>
      <w:rFonts w:ascii="Arial" w:hAnsi="Arial" w:cs="Arial"/>
      <w:color w:val="0F7EB4"/>
      <w:sz w:val="24"/>
      <w:szCs w:val="20"/>
      <w:lang w:val="en-AU" w:eastAsia="en-AU"/>
    </w:rPr>
  </w:style>
  <w:style w:type="paragraph" w:styleId="Heading6">
    <w:name w:val="heading 6"/>
    <w:basedOn w:val="Normal"/>
    <w:next w:val="Normal"/>
    <w:link w:val="Heading6Char"/>
    <w:uiPriority w:val="9"/>
    <w:semiHidden/>
    <w:unhideWhenUsed/>
    <w:qFormat/>
    <w:rsid w:val="000F5CEC"/>
    <w:pPr>
      <w:keepNext/>
      <w:keepLines/>
      <w:spacing w:before="40" w:after="0"/>
      <w:outlineLvl w:val="5"/>
    </w:pPr>
    <w:rPr>
      <w:rFonts w:asciiTheme="majorHAnsi" w:eastAsiaTheme="majorEastAsia" w:hAnsiTheme="majorHAnsi" w:cstheme="majorBidi"/>
      <w:color w:val="004B71" w:themeColor="accent1" w:themeShade="7F"/>
    </w:rPr>
  </w:style>
  <w:style w:type="paragraph" w:styleId="Heading7">
    <w:name w:val="heading 7"/>
    <w:basedOn w:val="Normal"/>
    <w:next w:val="Normal"/>
    <w:link w:val="Heading7Char"/>
    <w:uiPriority w:val="9"/>
    <w:semiHidden/>
    <w:unhideWhenUsed/>
    <w:qFormat/>
    <w:rsid w:val="000F5CEC"/>
    <w:pPr>
      <w:keepNext/>
      <w:keepLines/>
      <w:spacing w:before="40" w:after="0"/>
      <w:outlineLvl w:val="6"/>
    </w:pPr>
    <w:rPr>
      <w:rFonts w:asciiTheme="majorHAnsi" w:eastAsiaTheme="majorEastAsia" w:hAnsiTheme="majorHAnsi" w:cstheme="majorBidi"/>
      <w:i/>
      <w:iCs/>
      <w:color w:val="004B71" w:themeColor="accent1" w:themeShade="7F"/>
    </w:rPr>
  </w:style>
  <w:style w:type="paragraph" w:styleId="Heading8">
    <w:name w:val="heading 8"/>
    <w:basedOn w:val="Normal"/>
    <w:next w:val="Normal"/>
    <w:link w:val="Heading8Char"/>
    <w:uiPriority w:val="9"/>
    <w:semiHidden/>
    <w:unhideWhenUsed/>
    <w:qFormat/>
    <w:rsid w:val="000F5CEC"/>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Heading9">
    <w:name w:val="heading 9"/>
    <w:basedOn w:val="Normal"/>
    <w:next w:val="Normal"/>
    <w:link w:val="Heading9Char"/>
    <w:uiPriority w:val="9"/>
    <w:semiHidden/>
    <w:unhideWhenUsed/>
    <w:qFormat/>
    <w:rsid w:val="000F5CEC"/>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semiHidden/>
    <w:rsid w:val="00D86551"/>
    <w:pPr>
      <w:tabs>
        <w:tab w:val="left" w:pos="3820"/>
      </w:tabs>
      <w:spacing w:before="120" w:after="120"/>
    </w:pPr>
    <w:rPr>
      <w:rFonts w:asciiTheme="majorHAnsi" w:hAnsiTheme="majorHAnsi" w:cs="Arial"/>
      <w:color w:val="000000" w:themeColor="text1"/>
      <w:sz w:val="20"/>
    </w:rPr>
  </w:style>
  <w:style w:type="character" w:customStyle="1" w:styleId="HeaderChar">
    <w:name w:val="Header Char"/>
    <w:basedOn w:val="DefaultParagraphFont"/>
    <w:link w:val="Header"/>
    <w:uiPriority w:val="99"/>
    <w:semiHidden/>
    <w:rsid w:val="00D86551"/>
    <w:rPr>
      <w:rFonts w:asciiTheme="majorHAnsi" w:hAnsiTheme="majorHAnsi" w:cs="Arial"/>
      <w:color w:val="000000" w:themeColor="text1"/>
      <w:sz w:val="20"/>
    </w:rPr>
  </w:style>
  <w:style w:type="paragraph" w:styleId="Footer">
    <w:name w:val="footer"/>
    <w:basedOn w:val="Normal"/>
    <w:link w:val="FooterChar"/>
    <w:uiPriority w:val="99"/>
    <w:semiHidden/>
    <w:rsid w:val="00304EA1"/>
    <w:pPr>
      <w:tabs>
        <w:tab w:val="center" w:pos="4513"/>
        <w:tab w:val="right" w:pos="9026"/>
      </w:tabs>
      <w:spacing w:after="0"/>
    </w:pPr>
  </w:style>
  <w:style w:type="character" w:customStyle="1" w:styleId="FooterChar">
    <w:name w:val="Footer Char"/>
    <w:basedOn w:val="DefaultParagraphFont"/>
    <w:link w:val="Footer"/>
    <w:uiPriority w:val="99"/>
    <w:semiHidden/>
    <w:rsid w:val="009370BC"/>
  </w:style>
  <w:style w:type="paragraph" w:styleId="BalloonText">
    <w:name w:val="Balloon Text"/>
    <w:basedOn w:val="Normal"/>
    <w:link w:val="BalloonTextChar"/>
    <w:uiPriority w:val="99"/>
    <w:semiHidden/>
    <w:unhideWhenUsed/>
    <w:rsid w:val="00304EA1"/>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304EA1"/>
    <w:rPr>
      <w:rFonts w:ascii="Tahoma" w:hAnsi="Tahoma" w:cs="Tahoma"/>
      <w:sz w:val="16"/>
      <w:szCs w:val="16"/>
    </w:rPr>
  </w:style>
  <w:style w:type="table" w:styleId="TableGrid">
    <w:name w:val="Table Grid"/>
    <w:basedOn w:val="TableNormal"/>
    <w:uiPriority w:val="39"/>
    <w:rsid w:val="00314D81"/>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Tabletextnarrow">
    <w:name w:val="Table text narrow"/>
    <w:link w:val="TabletextnarrowChar"/>
    <w:qFormat/>
    <w:rsid w:val="00632FF9"/>
    <w:pPr>
      <w:spacing w:before="80" w:after="80" w:line="288" w:lineRule="auto"/>
    </w:pPr>
    <w:rPr>
      <w:rFonts w:ascii="Arial Narrow" w:hAnsi="Arial Narrow" w:cs="Arial"/>
      <w:sz w:val="20"/>
    </w:rPr>
  </w:style>
  <w:style w:type="paragraph" w:customStyle="1" w:styleId="Tableheadingnarrow">
    <w:name w:val="Table heading narrow"/>
    <w:basedOn w:val="Tabletextnarrow"/>
    <w:qFormat/>
    <w:rsid w:val="00637FBC"/>
    <w:rPr>
      <w:color w:val="FFFFFF" w:themeColor="background1"/>
    </w:rPr>
  </w:style>
  <w:style w:type="paragraph" w:customStyle="1" w:styleId="Bullet">
    <w:name w:val="Bullet"/>
    <w:basedOn w:val="Normal"/>
    <w:qFormat/>
    <w:rsid w:val="00D86551"/>
    <w:pPr>
      <w:numPr>
        <w:numId w:val="1"/>
      </w:numPr>
      <w:tabs>
        <w:tab w:val="left" w:pos="425"/>
      </w:tabs>
      <w:spacing w:before="60" w:after="60"/>
      <w:ind w:left="425" w:hanging="425"/>
    </w:pPr>
    <w:rPr>
      <w:rFonts w:asciiTheme="majorHAnsi" w:eastAsia="Times New Roman" w:hAnsiTheme="majorHAnsi" w:cs="Arial"/>
      <w:color w:val="000000" w:themeColor="text1"/>
      <w:kern w:val="22"/>
      <w:sz w:val="20"/>
      <w:lang w:val="en-GB" w:eastAsia="ja-JP"/>
    </w:rPr>
  </w:style>
  <w:style w:type="paragraph" w:customStyle="1" w:styleId="Bulletlevel2">
    <w:name w:val="Bullet level 2"/>
    <w:basedOn w:val="Bullet"/>
    <w:qFormat/>
    <w:rsid w:val="00632FF9"/>
    <w:pPr>
      <w:numPr>
        <w:numId w:val="2"/>
      </w:numPr>
      <w:ind w:left="850" w:hanging="425"/>
    </w:pPr>
  </w:style>
  <w:style w:type="paragraph" w:customStyle="1" w:styleId="Numbers">
    <w:name w:val="Numbers"/>
    <w:basedOn w:val="Bullet"/>
    <w:qFormat/>
    <w:rsid w:val="00632FF9"/>
    <w:pPr>
      <w:numPr>
        <w:numId w:val="3"/>
      </w:numPr>
      <w:ind w:left="425" w:hanging="425"/>
    </w:pPr>
    <w:rPr>
      <w:lang w:val="en-US"/>
    </w:rPr>
  </w:style>
  <w:style w:type="paragraph" w:customStyle="1" w:styleId="Tablebulletnarrow">
    <w:name w:val="Table bullet narrow"/>
    <w:basedOn w:val="Normal"/>
    <w:link w:val="TablebulletnarrowChar"/>
    <w:qFormat/>
    <w:rsid w:val="00632FF9"/>
    <w:pPr>
      <w:numPr>
        <w:numId w:val="4"/>
      </w:numPr>
      <w:tabs>
        <w:tab w:val="left" w:pos="170"/>
      </w:tabs>
      <w:overflowPunct w:val="0"/>
      <w:autoSpaceDE w:val="0"/>
      <w:autoSpaceDN w:val="0"/>
      <w:adjustRightInd w:val="0"/>
      <w:spacing w:before="80" w:after="80"/>
      <w:ind w:left="170" w:hanging="170"/>
      <w:contextualSpacing/>
      <w:textAlignment w:val="baseline"/>
    </w:pPr>
    <w:rPr>
      <w:rFonts w:ascii="Arial Narrow" w:eastAsia="Times New Roman" w:hAnsi="Arial Narrow" w:cs="Arial"/>
      <w:sz w:val="20"/>
      <w:lang w:val="en-GB" w:eastAsia="ja-JP"/>
    </w:rPr>
  </w:style>
  <w:style w:type="paragraph" w:customStyle="1" w:styleId="Captionsandfootnotes">
    <w:name w:val="Captions and footnotes"/>
    <w:basedOn w:val="Normal"/>
    <w:qFormat/>
    <w:rsid w:val="00D86551"/>
    <w:pPr>
      <w:spacing w:before="120" w:after="360"/>
    </w:pPr>
    <w:rPr>
      <w:rFonts w:asciiTheme="majorHAnsi" w:hAnsiTheme="majorHAnsi" w:cs="Arial"/>
      <w:color w:val="000000" w:themeColor="text1"/>
      <w:sz w:val="18"/>
      <w:szCs w:val="18"/>
    </w:rPr>
  </w:style>
  <w:style w:type="paragraph" w:customStyle="1" w:styleId="Trademarkinfo">
    <w:name w:val="Trademark info"/>
    <w:basedOn w:val="Captionsandfootnotes"/>
    <w:qFormat/>
    <w:rsid w:val="002329F3"/>
    <w:pPr>
      <w:spacing w:after="0"/>
    </w:pPr>
    <w:rPr>
      <w:sz w:val="16"/>
      <w:szCs w:val="16"/>
    </w:rPr>
  </w:style>
  <w:style w:type="character" w:styleId="PlaceholderText">
    <w:name w:val="Placeholder Text"/>
    <w:basedOn w:val="DefaultParagraphFont"/>
    <w:uiPriority w:val="99"/>
    <w:semiHidden/>
    <w:rsid w:val="0028516B"/>
    <w:rPr>
      <w:color w:val="808080"/>
    </w:rPr>
  </w:style>
  <w:style w:type="table" w:styleId="LightShading-Accent2">
    <w:name w:val="Light Shading Accent 2"/>
    <w:basedOn w:val="TableNormal"/>
    <w:uiPriority w:val="60"/>
    <w:rsid w:val="000F16FD"/>
    <w:pPr>
      <w:spacing w:after="0" w:line="240" w:lineRule="auto"/>
    </w:pPr>
    <w:rPr>
      <w:color w:val="727272" w:themeColor="accent2" w:themeShade="BF"/>
    </w:rPr>
    <w:tblPr>
      <w:tblStyleRowBandSize w:val="1"/>
      <w:tblStyleColBandSize w:val="1"/>
      <w:tblBorders>
        <w:top w:val="single" w:sz="8" w:space="0" w:color="999999" w:themeColor="accent2"/>
        <w:bottom w:val="single" w:sz="8" w:space="0" w:color="999999" w:themeColor="accent2"/>
      </w:tblBorders>
    </w:tblPr>
    <w:tblStylePr w:type="firstRow">
      <w:pPr>
        <w:spacing w:before="0" w:after="0" w:line="240" w:lineRule="auto"/>
      </w:pPr>
      <w:rPr>
        <w:b/>
        <w:bCs/>
      </w:rPr>
      <w:tblPr/>
      <w:tcPr>
        <w:tcBorders>
          <w:top w:val="single" w:sz="8" w:space="0" w:color="999999" w:themeColor="accent2"/>
          <w:left w:val="nil"/>
          <w:bottom w:val="single" w:sz="8" w:space="0" w:color="999999" w:themeColor="accent2"/>
          <w:right w:val="nil"/>
          <w:insideH w:val="nil"/>
          <w:insideV w:val="nil"/>
        </w:tcBorders>
      </w:tcPr>
    </w:tblStylePr>
    <w:tblStylePr w:type="lastRow">
      <w:pPr>
        <w:spacing w:before="0" w:after="0" w:line="240" w:lineRule="auto"/>
      </w:pPr>
      <w:rPr>
        <w:b/>
        <w:bCs/>
      </w:rPr>
      <w:tblPr/>
      <w:tcPr>
        <w:tcBorders>
          <w:top w:val="single" w:sz="8" w:space="0" w:color="999999" w:themeColor="accent2"/>
          <w:left w:val="nil"/>
          <w:bottom w:val="single" w:sz="8" w:space="0" w:color="99999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5E5E5" w:themeFill="accent2" w:themeFillTint="3F"/>
      </w:tcPr>
    </w:tblStylePr>
    <w:tblStylePr w:type="band1Horz">
      <w:tblPr/>
      <w:tcPr>
        <w:tcBorders>
          <w:left w:val="nil"/>
          <w:right w:val="nil"/>
          <w:insideH w:val="nil"/>
          <w:insideV w:val="nil"/>
        </w:tcBorders>
        <w:shd w:val="clear" w:color="auto" w:fill="E5E5E5" w:themeFill="accent2" w:themeFillTint="3F"/>
      </w:tcPr>
    </w:tblStylePr>
  </w:style>
  <w:style w:type="table" w:styleId="LightShading-Accent4">
    <w:name w:val="Light Shading Accent 4"/>
    <w:basedOn w:val="TableNormal"/>
    <w:uiPriority w:val="60"/>
    <w:rsid w:val="000F16FD"/>
    <w:pPr>
      <w:spacing w:after="0" w:line="240" w:lineRule="auto"/>
    </w:pPr>
    <w:rPr>
      <w:color w:val="69962C" w:themeColor="accent4" w:themeShade="BF"/>
    </w:rPr>
    <w:tblPr>
      <w:tblStyleRowBandSize w:val="1"/>
      <w:tblStyleColBandSize w:val="1"/>
      <w:tblBorders>
        <w:top w:val="single" w:sz="8" w:space="0" w:color="8DC63F" w:themeColor="accent4"/>
        <w:bottom w:val="single" w:sz="8" w:space="0" w:color="8DC63F" w:themeColor="accent4"/>
      </w:tblBorders>
    </w:tblPr>
    <w:tblStylePr w:type="firstRow">
      <w:pPr>
        <w:spacing w:before="0" w:after="0" w:line="240" w:lineRule="auto"/>
      </w:pPr>
      <w:rPr>
        <w:b/>
        <w:bCs/>
      </w:rPr>
      <w:tblPr/>
      <w:tcPr>
        <w:tcBorders>
          <w:top w:val="single" w:sz="8" w:space="0" w:color="8DC63F" w:themeColor="accent4"/>
          <w:left w:val="nil"/>
          <w:bottom w:val="single" w:sz="8" w:space="0" w:color="8DC63F" w:themeColor="accent4"/>
          <w:right w:val="nil"/>
          <w:insideH w:val="nil"/>
          <w:insideV w:val="nil"/>
        </w:tcBorders>
      </w:tcPr>
    </w:tblStylePr>
    <w:tblStylePr w:type="lastRow">
      <w:pPr>
        <w:spacing w:before="0" w:after="0" w:line="240" w:lineRule="auto"/>
      </w:pPr>
      <w:rPr>
        <w:b/>
        <w:bCs/>
      </w:rPr>
      <w:tblPr/>
      <w:tcPr>
        <w:tcBorders>
          <w:top w:val="single" w:sz="8" w:space="0" w:color="8DC63F" w:themeColor="accent4"/>
          <w:left w:val="nil"/>
          <w:bottom w:val="single" w:sz="8" w:space="0" w:color="8DC63F"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2F1CF" w:themeFill="accent4" w:themeFillTint="3F"/>
      </w:tcPr>
    </w:tblStylePr>
    <w:tblStylePr w:type="band1Horz">
      <w:tblPr/>
      <w:tcPr>
        <w:tcBorders>
          <w:left w:val="nil"/>
          <w:right w:val="nil"/>
          <w:insideH w:val="nil"/>
          <w:insideV w:val="nil"/>
        </w:tcBorders>
        <w:shd w:val="clear" w:color="auto" w:fill="E2F1CF" w:themeFill="accent4" w:themeFillTint="3F"/>
      </w:tcPr>
    </w:tblStylePr>
  </w:style>
  <w:style w:type="table" w:styleId="LightShading-Accent5">
    <w:name w:val="Light Shading Accent 5"/>
    <w:basedOn w:val="TableNormal"/>
    <w:uiPriority w:val="60"/>
    <w:rsid w:val="000F16FD"/>
    <w:pPr>
      <w:spacing w:after="0" w:line="240" w:lineRule="auto"/>
    </w:pPr>
    <w:rPr>
      <w:color w:val="C86A07" w:themeColor="accent5" w:themeShade="BF"/>
    </w:rPr>
    <w:tblPr>
      <w:tblStyleRowBandSize w:val="1"/>
      <w:tblStyleColBandSize w:val="1"/>
      <w:tblBorders>
        <w:top w:val="single" w:sz="8" w:space="0" w:color="F78E1E" w:themeColor="accent5"/>
        <w:bottom w:val="single" w:sz="8" w:space="0" w:color="F78E1E" w:themeColor="accent5"/>
      </w:tblBorders>
    </w:tblPr>
    <w:tblStylePr w:type="firstRow">
      <w:pPr>
        <w:spacing w:before="0" w:after="0" w:line="240" w:lineRule="auto"/>
      </w:pPr>
      <w:rPr>
        <w:b/>
        <w:bCs/>
      </w:rPr>
      <w:tblPr/>
      <w:tcPr>
        <w:tcBorders>
          <w:top w:val="single" w:sz="8" w:space="0" w:color="F78E1E" w:themeColor="accent5"/>
          <w:left w:val="nil"/>
          <w:bottom w:val="single" w:sz="8" w:space="0" w:color="F78E1E" w:themeColor="accent5"/>
          <w:right w:val="nil"/>
          <w:insideH w:val="nil"/>
          <w:insideV w:val="nil"/>
        </w:tcBorders>
      </w:tcPr>
    </w:tblStylePr>
    <w:tblStylePr w:type="lastRow">
      <w:pPr>
        <w:spacing w:before="0" w:after="0" w:line="240" w:lineRule="auto"/>
      </w:pPr>
      <w:rPr>
        <w:b/>
        <w:bCs/>
      </w:rPr>
      <w:tblPr/>
      <w:tcPr>
        <w:tcBorders>
          <w:top w:val="single" w:sz="8" w:space="0" w:color="F78E1E" w:themeColor="accent5"/>
          <w:left w:val="nil"/>
          <w:bottom w:val="single" w:sz="8" w:space="0" w:color="F78E1E"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2C7" w:themeFill="accent5" w:themeFillTint="3F"/>
      </w:tcPr>
    </w:tblStylePr>
    <w:tblStylePr w:type="band1Horz">
      <w:tblPr/>
      <w:tcPr>
        <w:tcBorders>
          <w:left w:val="nil"/>
          <w:right w:val="nil"/>
          <w:insideH w:val="nil"/>
          <w:insideV w:val="nil"/>
        </w:tcBorders>
        <w:shd w:val="clear" w:color="auto" w:fill="FDE2C7" w:themeFill="accent5" w:themeFillTint="3F"/>
      </w:tcPr>
    </w:tblStylePr>
  </w:style>
  <w:style w:type="table" w:styleId="LightShading-Accent6">
    <w:name w:val="Light Shading Accent 6"/>
    <w:basedOn w:val="TableNormal"/>
    <w:uiPriority w:val="60"/>
    <w:rsid w:val="000F16FD"/>
    <w:pPr>
      <w:spacing w:after="0" w:line="240" w:lineRule="auto"/>
    </w:pPr>
    <w:rPr>
      <w:color w:val="3A5A8B" w:themeColor="accent6" w:themeShade="BF"/>
    </w:rPr>
    <w:tblPr>
      <w:tblStyleRowBandSize w:val="1"/>
      <w:tblStyleColBandSize w:val="1"/>
      <w:tblBorders>
        <w:top w:val="single" w:sz="8" w:space="0" w:color="517AB7" w:themeColor="accent6"/>
        <w:bottom w:val="single" w:sz="8" w:space="0" w:color="517AB7" w:themeColor="accent6"/>
      </w:tblBorders>
    </w:tblPr>
    <w:tblStylePr w:type="firstRow">
      <w:pPr>
        <w:spacing w:before="0" w:after="0" w:line="240" w:lineRule="auto"/>
      </w:pPr>
      <w:rPr>
        <w:b/>
        <w:bCs/>
      </w:rPr>
      <w:tblPr/>
      <w:tcPr>
        <w:tcBorders>
          <w:top w:val="single" w:sz="8" w:space="0" w:color="517AB7" w:themeColor="accent6"/>
          <w:left w:val="nil"/>
          <w:bottom w:val="single" w:sz="8" w:space="0" w:color="517AB7" w:themeColor="accent6"/>
          <w:right w:val="nil"/>
          <w:insideH w:val="nil"/>
          <w:insideV w:val="nil"/>
        </w:tcBorders>
      </w:tcPr>
    </w:tblStylePr>
    <w:tblStylePr w:type="lastRow">
      <w:pPr>
        <w:spacing w:before="0" w:after="0" w:line="240" w:lineRule="auto"/>
      </w:pPr>
      <w:rPr>
        <w:b/>
        <w:bCs/>
      </w:rPr>
      <w:tblPr/>
      <w:tcPr>
        <w:tcBorders>
          <w:top w:val="single" w:sz="8" w:space="0" w:color="517AB7" w:themeColor="accent6"/>
          <w:left w:val="nil"/>
          <w:bottom w:val="single" w:sz="8" w:space="0" w:color="517AB7"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DED" w:themeFill="accent6" w:themeFillTint="3F"/>
      </w:tcPr>
    </w:tblStylePr>
    <w:tblStylePr w:type="band1Horz">
      <w:tblPr/>
      <w:tcPr>
        <w:tcBorders>
          <w:left w:val="nil"/>
          <w:right w:val="nil"/>
          <w:insideH w:val="nil"/>
          <w:insideV w:val="nil"/>
        </w:tcBorders>
        <w:shd w:val="clear" w:color="auto" w:fill="D3DDED" w:themeFill="accent6" w:themeFillTint="3F"/>
      </w:tcPr>
    </w:tblStylePr>
  </w:style>
  <w:style w:type="table" w:styleId="LightList-Accent1">
    <w:name w:val="Light List Accent 1"/>
    <w:basedOn w:val="TableNormal"/>
    <w:uiPriority w:val="61"/>
    <w:rsid w:val="000F16FD"/>
    <w:pPr>
      <w:spacing w:after="0" w:line="240" w:lineRule="auto"/>
    </w:pPr>
    <w:tblPr>
      <w:tblStyleRowBandSize w:val="1"/>
      <w:tblStyleColBandSize w:val="1"/>
      <w:tblBorders>
        <w:top w:val="single" w:sz="8" w:space="0" w:color="0099E3" w:themeColor="accent1"/>
        <w:left w:val="single" w:sz="8" w:space="0" w:color="0099E3" w:themeColor="accent1"/>
        <w:bottom w:val="single" w:sz="8" w:space="0" w:color="0099E3" w:themeColor="accent1"/>
        <w:right w:val="single" w:sz="8" w:space="0" w:color="0099E3" w:themeColor="accent1"/>
      </w:tblBorders>
    </w:tblPr>
    <w:tblStylePr w:type="firstRow">
      <w:pPr>
        <w:spacing w:before="0" w:after="0" w:line="240" w:lineRule="auto"/>
      </w:pPr>
      <w:rPr>
        <w:b/>
        <w:bCs/>
        <w:color w:val="FFFFFF" w:themeColor="background1"/>
      </w:rPr>
      <w:tblPr/>
      <w:tcPr>
        <w:shd w:val="clear" w:color="auto" w:fill="0099E3" w:themeFill="accent1"/>
      </w:tcPr>
    </w:tblStylePr>
    <w:tblStylePr w:type="lastRow">
      <w:pPr>
        <w:spacing w:before="0" w:after="0" w:line="240" w:lineRule="auto"/>
      </w:pPr>
      <w:rPr>
        <w:b/>
        <w:bCs/>
      </w:rPr>
      <w:tblPr/>
      <w:tcPr>
        <w:tcBorders>
          <w:top w:val="double" w:sz="6" w:space="0" w:color="0099E3" w:themeColor="accent1"/>
          <w:left w:val="single" w:sz="8" w:space="0" w:color="0099E3" w:themeColor="accent1"/>
          <w:bottom w:val="single" w:sz="8" w:space="0" w:color="0099E3" w:themeColor="accent1"/>
          <w:right w:val="single" w:sz="8" w:space="0" w:color="0099E3" w:themeColor="accent1"/>
        </w:tcBorders>
      </w:tcPr>
    </w:tblStylePr>
    <w:tblStylePr w:type="firstCol">
      <w:rPr>
        <w:b/>
        <w:bCs/>
      </w:rPr>
    </w:tblStylePr>
    <w:tblStylePr w:type="lastCol">
      <w:rPr>
        <w:b/>
        <w:bCs/>
      </w:rPr>
    </w:tblStylePr>
    <w:tblStylePr w:type="band1Vert">
      <w:tblPr/>
      <w:tcPr>
        <w:tcBorders>
          <w:top w:val="single" w:sz="8" w:space="0" w:color="0099E3" w:themeColor="accent1"/>
          <w:left w:val="single" w:sz="8" w:space="0" w:color="0099E3" w:themeColor="accent1"/>
          <w:bottom w:val="single" w:sz="8" w:space="0" w:color="0099E3" w:themeColor="accent1"/>
          <w:right w:val="single" w:sz="8" w:space="0" w:color="0099E3" w:themeColor="accent1"/>
        </w:tcBorders>
      </w:tcPr>
    </w:tblStylePr>
    <w:tblStylePr w:type="band1Horz">
      <w:tblPr/>
      <w:tcPr>
        <w:tcBorders>
          <w:top w:val="single" w:sz="8" w:space="0" w:color="0099E3" w:themeColor="accent1"/>
          <w:left w:val="single" w:sz="8" w:space="0" w:color="0099E3" w:themeColor="accent1"/>
          <w:bottom w:val="single" w:sz="8" w:space="0" w:color="0099E3" w:themeColor="accent1"/>
          <w:right w:val="single" w:sz="8" w:space="0" w:color="0099E3" w:themeColor="accent1"/>
        </w:tcBorders>
      </w:tcPr>
    </w:tblStylePr>
  </w:style>
  <w:style w:type="table" w:customStyle="1" w:styleId="VCAAopentable">
    <w:name w:val="VCAA open table"/>
    <w:basedOn w:val="TableNormal"/>
    <w:uiPriority w:val="99"/>
    <w:rsid w:val="008810CF"/>
    <w:pPr>
      <w:spacing w:before="40" w:after="40" w:line="240" w:lineRule="auto"/>
    </w:pPr>
    <w:rPr>
      <w:rFonts w:ascii="Arial" w:hAnsi="Arial"/>
      <w:color w:val="000000" w:themeColor="text1"/>
      <w:sz w:val="20"/>
    </w:rPr>
    <w:tblPr>
      <w:tblStyleRowBandSize w:val="1"/>
      <w:tblBorders>
        <w:insideH w:val="single" w:sz="4" w:space="0" w:color="000000" w:themeColor="text1"/>
        <w:insideV w:val="single" w:sz="4" w:space="0" w:color="000000" w:themeColor="text1"/>
      </w:tblBorders>
    </w:tblPr>
    <w:tcPr>
      <w:shd w:val="clear" w:color="auto" w:fill="FFFFFF" w:themeFill="background1"/>
    </w:tcPr>
    <w:tblStylePr w:type="firstRow">
      <w:rPr>
        <w:rFonts w:ascii="Arial" w:hAnsi="Arial"/>
        <w:b/>
        <w:color w:val="FFFFFF" w:themeColor="background1"/>
        <w:sz w:val="20"/>
      </w:rPr>
      <w:tblPr/>
      <w:trPr>
        <w:tblHeader/>
      </w:trPr>
      <w:tcPr>
        <w:tcBorders>
          <w:insideV w:val="single" w:sz="4" w:space="0" w:color="FFFFFF" w:themeColor="background1"/>
        </w:tcBorders>
        <w:shd w:val="clear" w:color="auto" w:fill="0F7EB4"/>
      </w:tcPr>
    </w:tblStylePr>
    <w:tblStylePr w:type="band1Horz">
      <w:rPr>
        <w:rFonts w:ascii="Arial" w:hAnsi="Arial"/>
        <w:sz w:val="20"/>
      </w:rPr>
      <w:tblPr/>
      <w:tcPr>
        <w:tcBorders>
          <w:insideV w:val="nil"/>
        </w:tcBorders>
        <w:shd w:val="clear" w:color="auto" w:fill="FFFFFF" w:themeFill="background1"/>
      </w:tcPr>
    </w:tblStylePr>
    <w:tblStylePr w:type="band2Horz">
      <w:rPr>
        <w:rFonts w:ascii="Arial" w:hAnsi="Arial"/>
        <w:sz w:val="20"/>
      </w:rPr>
      <w:tblPr/>
      <w:tcPr>
        <w:tcBorders>
          <w:insideV w:val="nil"/>
        </w:tcBorders>
        <w:shd w:val="clear" w:color="auto" w:fill="FFFFFF" w:themeFill="background1"/>
      </w:tcPr>
    </w:tblStylePr>
  </w:style>
  <w:style w:type="paragraph" w:customStyle="1" w:styleId="Tablebulletlevel2narrow">
    <w:name w:val="Table bullet level 2 narrow"/>
    <w:basedOn w:val="Tablebulletnarrow"/>
    <w:link w:val="Tablebulletlevel2narrowChar"/>
    <w:qFormat/>
    <w:rsid w:val="00632FF9"/>
    <w:pPr>
      <w:numPr>
        <w:numId w:val="5"/>
      </w:numPr>
      <w:ind w:left="340" w:hanging="170"/>
    </w:pPr>
    <w:rPr>
      <w:color w:val="000000" w:themeColor="text1"/>
    </w:rPr>
  </w:style>
  <w:style w:type="table" w:customStyle="1" w:styleId="VCAAclosedtable">
    <w:name w:val="VCAA closed table"/>
    <w:basedOn w:val="VCAAopentable"/>
    <w:uiPriority w:val="99"/>
    <w:rsid w:val="008810CF"/>
    <w:pPr>
      <w:spacing w:after="0"/>
    </w:pPr>
    <w:rPr>
      <w:rFonts w:ascii="Arial Narrow" w:hAnsi="Arial Narrow"/>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cPr>
      <w:shd w:val="clear" w:color="auto" w:fill="auto"/>
    </w:tcPr>
    <w:tblStylePr w:type="firstRow">
      <w:rPr>
        <w:rFonts w:ascii="Arial Narrow" w:hAnsi="Arial Narrow"/>
        <w:b/>
        <w:color w:val="FFFFFF" w:themeColor="background1"/>
        <w:sz w:val="22"/>
      </w:rPr>
      <w:tblPr/>
      <w:trPr>
        <w:tblHeader/>
      </w:trPr>
      <w:tcPr>
        <w:tcBorders>
          <w:insideV w:val="single" w:sz="4" w:space="0" w:color="FFFFFF" w:themeColor="background1"/>
        </w:tcBorders>
        <w:shd w:val="clear" w:color="auto" w:fill="0F7EB4"/>
      </w:tcPr>
    </w:tblStylePr>
    <w:tblStylePr w:type="band1Horz">
      <w:rPr>
        <w:rFonts w:ascii="Arial" w:hAnsi="Arial"/>
        <w:sz w:val="20"/>
      </w:rPr>
      <w:tblPr/>
      <w:tcPr>
        <w:tcBorders>
          <w:insideH w:val="nil"/>
          <w:insideV w:val="single" w:sz="4" w:space="0" w:color="auto"/>
        </w:tcBorders>
        <w:shd w:val="clear" w:color="auto" w:fill="auto"/>
      </w:tcPr>
    </w:tblStylePr>
    <w:tblStylePr w:type="band2Horz">
      <w:rPr>
        <w:rFonts w:ascii="Arial" w:hAnsi="Arial"/>
        <w:sz w:val="20"/>
      </w:rPr>
      <w:tblPr/>
      <w:tcPr>
        <w:tcBorders>
          <w:insideH w:val="nil"/>
          <w:insideV w:val="single" w:sz="4" w:space="0" w:color="auto"/>
        </w:tcBorders>
        <w:shd w:val="clear" w:color="auto" w:fill="auto"/>
      </w:tcPr>
    </w:tblStylePr>
  </w:style>
  <w:style w:type="table" w:styleId="MediumShading2-Accent5">
    <w:name w:val="Medium Shading 2 Accent 5"/>
    <w:basedOn w:val="TableNormal"/>
    <w:uiPriority w:val="64"/>
    <w:rsid w:val="00C53263"/>
    <w:pPr>
      <w:spacing w:after="0" w:line="240" w:lineRule="auto"/>
    </w:pPr>
    <w:rPr>
      <w:rFonts w:eastAsiaTheme="minorEastAsia"/>
      <w:lang w:eastAsia="ja-JP"/>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8E1E" w:themeFill="accent5"/>
      </w:tcPr>
    </w:tblStylePr>
    <w:tblStylePr w:type="lastRow">
      <w:pPr>
        <w:spacing w:before="0" w:after="0" w:line="240" w:lineRule="auto"/>
      </w:pPr>
      <w:rPr>
        <w:color w:val="000000"/>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8E1E" w:themeFill="accent5"/>
      </w:tcPr>
    </w:tblStylePr>
    <w:tblStylePr w:type="lastCol">
      <w:rPr>
        <w:b/>
        <w:bCs/>
        <w:color w:val="FFFFFF" w:themeColor="background1"/>
      </w:rPr>
      <w:tblPr/>
      <w:tcPr>
        <w:tcBorders>
          <w:left w:val="nil"/>
          <w:right w:val="nil"/>
          <w:insideH w:val="nil"/>
          <w:insideV w:val="nil"/>
        </w:tcBorders>
        <w:shd w:val="clear" w:color="auto" w:fill="F78E1E"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Hyperlink">
    <w:name w:val="Hyperlink"/>
    <w:basedOn w:val="DefaultParagraphFont"/>
    <w:uiPriority w:val="99"/>
    <w:unhideWhenUsed/>
    <w:rsid w:val="00637FBC"/>
    <w:rPr>
      <w:color w:val="0F7EB4"/>
      <w:u w:val="single"/>
    </w:rPr>
  </w:style>
  <w:style w:type="paragraph" w:customStyle="1" w:styleId="Tableheading">
    <w:name w:val="Table heading"/>
    <w:basedOn w:val="Normal"/>
    <w:qFormat/>
    <w:rsid w:val="00D86551"/>
    <w:pPr>
      <w:spacing w:before="80" w:after="80"/>
    </w:pPr>
    <w:rPr>
      <w:rFonts w:asciiTheme="majorHAnsi" w:hAnsiTheme="majorHAnsi" w:cs="Arial"/>
      <w:color w:val="FFFFFF" w:themeColor="background1"/>
      <w:sz w:val="20"/>
    </w:rPr>
  </w:style>
  <w:style w:type="table" w:styleId="LightList-Accent2">
    <w:name w:val="Light List Accent 2"/>
    <w:basedOn w:val="TableNormal"/>
    <w:uiPriority w:val="61"/>
    <w:rsid w:val="00E139C5"/>
    <w:pPr>
      <w:spacing w:after="0" w:line="240" w:lineRule="auto"/>
    </w:pPr>
    <w:tblPr>
      <w:tblStyleRowBandSize w:val="1"/>
      <w:tblStyleColBandSize w:val="1"/>
      <w:tblBorders>
        <w:top w:val="single" w:sz="8" w:space="0" w:color="999999" w:themeColor="accent2"/>
        <w:left w:val="single" w:sz="8" w:space="0" w:color="999999" w:themeColor="accent2"/>
        <w:bottom w:val="single" w:sz="8" w:space="0" w:color="999999" w:themeColor="accent2"/>
        <w:right w:val="single" w:sz="8" w:space="0" w:color="999999" w:themeColor="accent2"/>
      </w:tblBorders>
    </w:tblPr>
    <w:tblStylePr w:type="firstRow">
      <w:pPr>
        <w:spacing w:before="0" w:after="0" w:line="240" w:lineRule="auto"/>
      </w:pPr>
      <w:rPr>
        <w:b/>
        <w:bCs/>
        <w:color w:val="FFFFFF" w:themeColor="background1"/>
      </w:rPr>
      <w:tblPr/>
      <w:tcPr>
        <w:shd w:val="clear" w:color="auto" w:fill="999999" w:themeFill="accent2"/>
      </w:tcPr>
    </w:tblStylePr>
    <w:tblStylePr w:type="lastRow">
      <w:pPr>
        <w:spacing w:before="0" w:after="0" w:line="240" w:lineRule="auto"/>
      </w:pPr>
      <w:rPr>
        <w:b/>
        <w:bCs/>
      </w:rPr>
      <w:tblPr/>
      <w:tcPr>
        <w:tcBorders>
          <w:top w:val="double" w:sz="6" w:space="0" w:color="999999" w:themeColor="accent2"/>
          <w:left w:val="single" w:sz="8" w:space="0" w:color="999999" w:themeColor="accent2"/>
          <w:bottom w:val="single" w:sz="8" w:space="0" w:color="999999" w:themeColor="accent2"/>
          <w:right w:val="single" w:sz="8" w:space="0" w:color="999999" w:themeColor="accent2"/>
        </w:tcBorders>
      </w:tcPr>
    </w:tblStylePr>
    <w:tblStylePr w:type="firstCol">
      <w:rPr>
        <w:b/>
        <w:bCs/>
      </w:rPr>
    </w:tblStylePr>
    <w:tblStylePr w:type="lastCol">
      <w:rPr>
        <w:b/>
        <w:bCs/>
      </w:rPr>
    </w:tblStylePr>
    <w:tblStylePr w:type="band1Vert">
      <w:tblPr/>
      <w:tcPr>
        <w:tcBorders>
          <w:top w:val="single" w:sz="8" w:space="0" w:color="999999" w:themeColor="accent2"/>
          <w:left w:val="single" w:sz="8" w:space="0" w:color="999999" w:themeColor="accent2"/>
          <w:bottom w:val="single" w:sz="8" w:space="0" w:color="999999" w:themeColor="accent2"/>
          <w:right w:val="single" w:sz="8" w:space="0" w:color="999999" w:themeColor="accent2"/>
        </w:tcBorders>
      </w:tcPr>
    </w:tblStylePr>
    <w:tblStylePr w:type="band1Horz">
      <w:tblPr/>
      <w:tcPr>
        <w:tcBorders>
          <w:top w:val="single" w:sz="8" w:space="0" w:color="999999" w:themeColor="accent2"/>
          <w:left w:val="single" w:sz="8" w:space="0" w:color="999999" w:themeColor="accent2"/>
          <w:bottom w:val="single" w:sz="8" w:space="0" w:color="999999" w:themeColor="accent2"/>
          <w:right w:val="single" w:sz="8" w:space="0" w:color="999999" w:themeColor="accent2"/>
        </w:tcBorders>
      </w:tcPr>
    </w:tblStylePr>
  </w:style>
  <w:style w:type="character" w:customStyle="1" w:styleId="Heading1Char">
    <w:name w:val="Heading 1 Char"/>
    <w:basedOn w:val="DefaultParagraphFont"/>
    <w:link w:val="Heading1"/>
    <w:uiPriority w:val="9"/>
    <w:rsid w:val="008027E3"/>
    <w:rPr>
      <w:rFonts w:ascii="Arial" w:hAnsi="Arial" w:cs="Arial"/>
      <w:color w:val="0F7EB4"/>
      <w:sz w:val="48"/>
      <w:szCs w:val="40"/>
      <w:lang w:val="en-AU"/>
    </w:rPr>
  </w:style>
  <w:style w:type="paragraph" w:styleId="TOCHeading">
    <w:name w:val="TOC Heading"/>
    <w:basedOn w:val="Heading1"/>
    <w:next w:val="Normal"/>
    <w:autoRedefine/>
    <w:uiPriority w:val="39"/>
    <w:unhideWhenUsed/>
    <w:qFormat/>
    <w:rsid w:val="00E94D73"/>
    <w:pPr>
      <w:jc w:val="both"/>
      <w:outlineLvl w:val="9"/>
    </w:pPr>
    <w:rPr>
      <w:b/>
      <w:color w:val="0099E3"/>
      <w:sz w:val="40"/>
      <w:lang w:eastAsia="ja-JP"/>
    </w:rPr>
  </w:style>
  <w:style w:type="paragraph" w:styleId="TOC1">
    <w:name w:val="toc 1"/>
    <w:basedOn w:val="Normal"/>
    <w:next w:val="Normal"/>
    <w:uiPriority w:val="39"/>
    <w:qFormat/>
    <w:rsid w:val="00014CF6"/>
    <w:pPr>
      <w:tabs>
        <w:tab w:val="right" w:leader="dot" w:pos="9639"/>
      </w:tabs>
      <w:spacing w:before="240" w:after="100"/>
      <w:ind w:right="567"/>
      <w:jc w:val="both"/>
    </w:pPr>
    <w:rPr>
      <w:rFonts w:ascii="Arial" w:eastAsia="Times New Roman" w:hAnsi="Arial" w:cs="Arial"/>
      <w:b/>
      <w:bCs/>
      <w:noProof/>
      <w:sz w:val="20"/>
      <w:szCs w:val="24"/>
      <w:lang w:val="en-AU" w:eastAsia="en-AU"/>
    </w:rPr>
  </w:style>
  <w:style w:type="paragraph" w:styleId="TOC2">
    <w:name w:val="toc 2"/>
    <w:basedOn w:val="Normal"/>
    <w:next w:val="Normal"/>
    <w:uiPriority w:val="39"/>
    <w:qFormat/>
    <w:rsid w:val="00014CF6"/>
    <w:pPr>
      <w:tabs>
        <w:tab w:val="right" w:leader="dot" w:pos="9639"/>
      </w:tabs>
      <w:spacing w:after="100"/>
      <w:ind w:left="238" w:right="567"/>
    </w:pPr>
    <w:rPr>
      <w:rFonts w:ascii="Arial" w:eastAsia="Times New Roman" w:hAnsi="Arial" w:cs="Times New Roman"/>
      <w:noProof/>
      <w:sz w:val="20"/>
      <w:szCs w:val="24"/>
      <w:lang w:val="en-AU" w:eastAsia="en-AU"/>
    </w:rPr>
  </w:style>
  <w:style w:type="character" w:customStyle="1" w:styleId="Heading2Char">
    <w:name w:val="Heading 2 Char"/>
    <w:basedOn w:val="DefaultParagraphFont"/>
    <w:link w:val="Heading2"/>
    <w:uiPriority w:val="9"/>
    <w:semiHidden/>
    <w:rsid w:val="008027E3"/>
    <w:rPr>
      <w:rFonts w:ascii="Arial" w:hAnsi="Arial" w:cs="Arial"/>
      <w:color w:val="0F7EB4"/>
      <w:sz w:val="40"/>
      <w:szCs w:val="28"/>
      <w:lang w:val="en-AU"/>
    </w:rPr>
  </w:style>
  <w:style w:type="character" w:customStyle="1" w:styleId="Heading3Char">
    <w:name w:val="Heading 3 Char"/>
    <w:basedOn w:val="DefaultParagraphFont"/>
    <w:link w:val="Heading3"/>
    <w:uiPriority w:val="9"/>
    <w:rsid w:val="008027E3"/>
    <w:rPr>
      <w:rFonts w:ascii="Arial" w:hAnsi="Arial" w:cs="Arial"/>
      <w:color w:val="0F7EB4"/>
      <w:sz w:val="32"/>
      <w:szCs w:val="24"/>
      <w:lang w:val="en-AU"/>
    </w:rPr>
  </w:style>
  <w:style w:type="paragraph" w:styleId="TOC3">
    <w:name w:val="toc 3"/>
    <w:basedOn w:val="Normal"/>
    <w:next w:val="Normal"/>
    <w:uiPriority w:val="39"/>
    <w:unhideWhenUsed/>
    <w:qFormat/>
    <w:rsid w:val="00014CF6"/>
    <w:pPr>
      <w:tabs>
        <w:tab w:val="right" w:leader="dot" w:pos="9629"/>
      </w:tabs>
      <w:spacing w:after="100"/>
      <w:ind w:left="442" w:right="567"/>
    </w:pPr>
    <w:rPr>
      <w:noProof/>
      <w:sz w:val="20"/>
    </w:rPr>
  </w:style>
  <w:style w:type="paragraph" w:customStyle="1" w:styleId="Documentsubtitle">
    <w:name w:val="Document subtitle"/>
    <w:basedOn w:val="Normal"/>
    <w:qFormat/>
    <w:rsid w:val="002402F1"/>
    <w:pPr>
      <w:spacing w:before="280" w:after="0"/>
    </w:pPr>
    <w:rPr>
      <w:rFonts w:ascii="Arial" w:hAnsi="Arial" w:cs="Arial"/>
      <w:noProof/>
      <w:color w:val="FFFFFF" w:themeColor="background1"/>
      <w:sz w:val="48"/>
      <w:szCs w:val="48"/>
      <w:lang w:val="en-AU" w:eastAsia="en-AU"/>
    </w:rPr>
  </w:style>
  <w:style w:type="character" w:styleId="CommentReference">
    <w:name w:val="annotation reference"/>
    <w:basedOn w:val="DefaultParagraphFont"/>
    <w:uiPriority w:val="99"/>
    <w:semiHidden/>
    <w:unhideWhenUsed/>
    <w:rsid w:val="00B45199"/>
    <w:rPr>
      <w:sz w:val="16"/>
      <w:szCs w:val="16"/>
    </w:rPr>
  </w:style>
  <w:style w:type="character" w:customStyle="1" w:styleId="EmphasisBold">
    <w:name w:val="Emphasis (Bold)"/>
    <w:basedOn w:val="DefaultParagraphFont"/>
    <w:uiPriority w:val="1"/>
    <w:qFormat/>
    <w:rsid w:val="0071657E"/>
    <w:rPr>
      <w:b/>
    </w:rPr>
  </w:style>
  <w:style w:type="character" w:customStyle="1" w:styleId="TitlesItalics">
    <w:name w:val="Titles (Italics)"/>
    <w:basedOn w:val="EmphasisBold"/>
    <w:uiPriority w:val="1"/>
    <w:qFormat/>
    <w:rsid w:val="002F27EC"/>
    <w:rPr>
      <w:rFonts w:ascii="Arial" w:hAnsi="Arial" w:cs="Arial"/>
      <w:b w:val="0"/>
      <w:i/>
      <w:color w:val="000000"/>
    </w:rPr>
  </w:style>
  <w:style w:type="paragraph" w:styleId="CommentText">
    <w:name w:val="annotation text"/>
    <w:basedOn w:val="Normal"/>
    <w:link w:val="CommentTextChar"/>
    <w:uiPriority w:val="99"/>
    <w:unhideWhenUsed/>
    <w:rsid w:val="00B45199"/>
    <w:rPr>
      <w:sz w:val="20"/>
      <w:szCs w:val="20"/>
    </w:rPr>
  </w:style>
  <w:style w:type="character" w:customStyle="1" w:styleId="CommentTextChar">
    <w:name w:val="Comment Text Char"/>
    <w:basedOn w:val="DefaultParagraphFont"/>
    <w:link w:val="CommentText"/>
    <w:uiPriority w:val="99"/>
    <w:rsid w:val="00B45199"/>
    <w:rPr>
      <w:sz w:val="20"/>
      <w:szCs w:val="20"/>
    </w:rPr>
  </w:style>
  <w:style w:type="paragraph" w:styleId="CommentSubject">
    <w:name w:val="annotation subject"/>
    <w:basedOn w:val="CommentText"/>
    <w:next w:val="CommentText"/>
    <w:link w:val="CommentSubjectChar"/>
    <w:uiPriority w:val="99"/>
    <w:semiHidden/>
    <w:unhideWhenUsed/>
    <w:rsid w:val="00B45199"/>
    <w:rPr>
      <w:b/>
      <w:bCs/>
    </w:rPr>
  </w:style>
  <w:style w:type="character" w:customStyle="1" w:styleId="CommentSubjectChar">
    <w:name w:val="Comment Subject Char"/>
    <w:basedOn w:val="CommentTextChar"/>
    <w:link w:val="CommentSubject"/>
    <w:uiPriority w:val="99"/>
    <w:semiHidden/>
    <w:rsid w:val="00B45199"/>
    <w:rPr>
      <w:b/>
      <w:bCs/>
      <w:sz w:val="20"/>
      <w:szCs w:val="20"/>
    </w:rPr>
  </w:style>
  <w:style w:type="paragraph" w:styleId="Revision">
    <w:name w:val="Revision"/>
    <w:hidden/>
    <w:uiPriority w:val="99"/>
    <w:semiHidden/>
    <w:rsid w:val="00B45199"/>
    <w:pPr>
      <w:spacing w:after="0" w:line="240" w:lineRule="auto"/>
    </w:pPr>
  </w:style>
  <w:style w:type="paragraph" w:customStyle="1" w:styleId="Figures">
    <w:name w:val="Figures"/>
    <w:basedOn w:val="Normal"/>
    <w:link w:val="FiguresChar"/>
    <w:qFormat/>
    <w:rsid w:val="00D86551"/>
    <w:pPr>
      <w:spacing w:before="120" w:after="120"/>
      <w:jc w:val="center"/>
    </w:pPr>
    <w:rPr>
      <w:rFonts w:asciiTheme="majorHAnsi" w:hAnsiTheme="majorHAnsi" w:cs="Arial"/>
      <w:color w:val="000000" w:themeColor="text1"/>
      <w:sz w:val="20"/>
    </w:rPr>
  </w:style>
  <w:style w:type="character" w:customStyle="1" w:styleId="FiguresChar">
    <w:name w:val="Figures Char"/>
    <w:basedOn w:val="DefaultParagraphFont"/>
    <w:link w:val="Figures"/>
    <w:rsid w:val="00D86551"/>
    <w:rPr>
      <w:rFonts w:asciiTheme="majorHAnsi" w:hAnsiTheme="majorHAnsi" w:cs="Arial"/>
      <w:color w:val="000000" w:themeColor="text1"/>
      <w:sz w:val="20"/>
    </w:rPr>
  </w:style>
  <w:style w:type="paragraph" w:styleId="FootnoteText">
    <w:name w:val="footnote text"/>
    <w:basedOn w:val="Normal"/>
    <w:link w:val="FootnoteTextChar"/>
    <w:uiPriority w:val="99"/>
    <w:semiHidden/>
    <w:unhideWhenUsed/>
    <w:rsid w:val="00693953"/>
    <w:pPr>
      <w:spacing w:after="0"/>
    </w:pPr>
    <w:rPr>
      <w:sz w:val="20"/>
      <w:szCs w:val="20"/>
    </w:rPr>
  </w:style>
  <w:style w:type="character" w:customStyle="1" w:styleId="FootnoteTextChar">
    <w:name w:val="Footnote Text Char"/>
    <w:basedOn w:val="DefaultParagraphFont"/>
    <w:link w:val="FootnoteText"/>
    <w:uiPriority w:val="99"/>
    <w:semiHidden/>
    <w:rsid w:val="00693953"/>
    <w:rPr>
      <w:sz w:val="20"/>
      <w:szCs w:val="20"/>
    </w:rPr>
  </w:style>
  <w:style w:type="character" w:styleId="FootnoteReference">
    <w:name w:val="footnote reference"/>
    <w:basedOn w:val="DefaultParagraphFont"/>
    <w:uiPriority w:val="99"/>
    <w:semiHidden/>
    <w:unhideWhenUsed/>
    <w:rsid w:val="00906913"/>
    <w:rPr>
      <w:rFonts w:asciiTheme="minorHAnsi" w:hAnsiTheme="minorHAnsi"/>
      <w:caps w:val="0"/>
      <w:smallCaps w:val="0"/>
      <w:strike w:val="0"/>
      <w:dstrike w:val="0"/>
      <w:vanish w:val="0"/>
      <w:sz w:val="22"/>
      <w:vertAlign w:val="superscript"/>
    </w:rPr>
  </w:style>
  <w:style w:type="paragraph" w:customStyle="1" w:styleId="Tabletext">
    <w:name w:val="Table text"/>
    <w:basedOn w:val="Tabletextnarrow"/>
    <w:link w:val="TabletextChar"/>
    <w:qFormat/>
    <w:rsid w:val="00632FF9"/>
    <w:rPr>
      <w:rFonts w:ascii="Arial" w:hAnsi="Arial"/>
      <w:color w:val="000000" w:themeColor="text1"/>
      <w:lang w:val="en-AU"/>
    </w:rPr>
  </w:style>
  <w:style w:type="character" w:customStyle="1" w:styleId="TabletextnarrowChar">
    <w:name w:val="Table text narrow Char"/>
    <w:basedOn w:val="DefaultParagraphFont"/>
    <w:link w:val="Tabletextnarrow"/>
    <w:rsid w:val="00632FF9"/>
    <w:rPr>
      <w:rFonts w:ascii="Arial Narrow" w:hAnsi="Arial Narrow" w:cs="Arial"/>
      <w:sz w:val="20"/>
    </w:rPr>
  </w:style>
  <w:style w:type="character" w:customStyle="1" w:styleId="TabletextChar">
    <w:name w:val="Table text Char"/>
    <w:basedOn w:val="TabletextnarrowChar"/>
    <w:link w:val="Tabletext"/>
    <w:rsid w:val="00632FF9"/>
    <w:rPr>
      <w:rFonts w:ascii="Arial" w:hAnsi="Arial" w:cs="Arial"/>
      <w:color w:val="000000" w:themeColor="text1"/>
      <w:sz w:val="20"/>
      <w:lang w:val="en-AU"/>
    </w:rPr>
  </w:style>
  <w:style w:type="paragraph" w:customStyle="1" w:styleId="Tablebullet">
    <w:name w:val="Table bullet"/>
    <w:basedOn w:val="Tablebulletnarrow"/>
    <w:link w:val="TablebulletChar"/>
    <w:qFormat/>
    <w:rsid w:val="00632FF9"/>
    <w:rPr>
      <w:rFonts w:ascii="Arial" w:hAnsi="Arial"/>
      <w:color w:val="000000" w:themeColor="text1"/>
    </w:rPr>
  </w:style>
  <w:style w:type="paragraph" w:customStyle="1" w:styleId="Tablebuletlevel2">
    <w:name w:val="Table bulet level 2"/>
    <w:basedOn w:val="Tablebulletlevel2narrow"/>
    <w:link w:val="Tablebuletlevel2Char"/>
    <w:qFormat/>
    <w:rsid w:val="00632FF9"/>
    <w:rPr>
      <w:rFonts w:ascii="Arial" w:hAnsi="Arial"/>
    </w:rPr>
  </w:style>
  <w:style w:type="character" w:customStyle="1" w:styleId="TablebulletnarrowChar">
    <w:name w:val="Table bullet narrow Char"/>
    <w:basedOn w:val="DefaultParagraphFont"/>
    <w:link w:val="Tablebulletnarrow"/>
    <w:rsid w:val="00632FF9"/>
    <w:rPr>
      <w:rFonts w:ascii="Arial Narrow" w:eastAsia="Times New Roman" w:hAnsi="Arial Narrow" w:cs="Arial"/>
      <w:sz w:val="20"/>
      <w:lang w:val="en-GB" w:eastAsia="ja-JP"/>
    </w:rPr>
  </w:style>
  <w:style w:type="character" w:customStyle="1" w:styleId="TablebulletChar">
    <w:name w:val="Table bullet Char"/>
    <w:basedOn w:val="TablebulletnarrowChar"/>
    <w:link w:val="Tablebullet"/>
    <w:rsid w:val="00632FF9"/>
    <w:rPr>
      <w:rFonts w:ascii="Arial" w:eastAsia="Times New Roman" w:hAnsi="Arial" w:cs="Arial"/>
      <w:color w:val="000000" w:themeColor="text1"/>
      <w:sz w:val="20"/>
      <w:lang w:val="en-GB" w:eastAsia="ja-JP"/>
    </w:rPr>
  </w:style>
  <w:style w:type="character" w:customStyle="1" w:styleId="Tablebulletlevel2narrowChar">
    <w:name w:val="Table bullet level 2 narrow Char"/>
    <w:basedOn w:val="TablebulletnarrowChar"/>
    <w:link w:val="Tablebulletlevel2narrow"/>
    <w:rsid w:val="00632FF9"/>
    <w:rPr>
      <w:rFonts w:ascii="Arial Narrow" w:eastAsia="Times New Roman" w:hAnsi="Arial Narrow" w:cs="Arial"/>
      <w:color w:val="000000" w:themeColor="text1"/>
      <w:sz w:val="20"/>
      <w:lang w:val="en-GB" w:eastAsia="ja-JP"/>
    </w:rPr>
  </w:style>
  <w:style w:type="character" w:customStyle="1" w:styleId="Tablebuletlevel2Char">
    <w:name w:val="Table bulet level 2 Char"/>
    <w:basedOn w:val="Tablebulletlevel2narrowChar"/>
    <w:link w:val="Tablebuletlevel2"/>
    <w:rsid w:val="00632FF9"/>
    <w:rPr>
      <w:rFonts w:ascii="Arial" w:eastAsia="Times New Roman" w:hAnsi="Arial" w:cs="Arial"/>
      <w:color w:val="000000" w:themeColor="text1"/>
      <w:sz w:val="20"/>
      <w:lang w:val="en-GB" w:eastAsia="ja-JP"/>
    </w:rPr>
  </w:style>
  <w:style w:type="paragraph" w:styleId="Bibliography">
    <w:name w:val="Bibliography"/>
    <w:basedOn w:val="Normal"/>
    <w:next w:val="Normal"/>
    <w:uiPriority w:val="37"/>
    <w:semiHidden/>
    <w:unhideWhenUsed/>
    <w:rsid w:val="000F5CEC"/>
  </w:style>
  <w:style w:type="paragraph" w:styleId="BlockText">
    <w:name w:val="Block Text"/>
    <w:basedOn w:val="Normal"/>
    <w:uiPriority w:val="99"/>
    <w:semiHidden/>
    <w:unhideWhenUsed/>
    <w:rsid w:val="000F5CEC"/>
    <w:pPr>
      <w:pBdr>
        <w:top w:val="single" w:sz="2" w:space="10" w:color="0099E3" w:themeColor="accent1"/>
        <w:left w:val="single" w:sz="2" w:space="10" w:color="0099E3" w:themeColor="accent1"/>
        <w:bottom w:val="single" w:sz="2" w:space="10" w:color="0099E3" w:themeColor="accent1"/>
        <w:right w:val="single" w:sz="2" w:space="10" w:color="0099E3" w:themeColor="accent1"/>
      </w:pBdr>
      <w:ind w:left="1152" w:right="1152"/>
    </w:pPr>
    <w:rPr>
      <w:rFonts w:eastAsiaTheme="minorEastAsia"/>
      <w:i/>
      <w:iCs/>
      <w:color w:val="0099E3" w:themeColor="accent1"/>
    </w:rPr>
  </w:style>
  <w:style w:type="paragraph" w:styleId="BodyText">
    <w:name w:val="Body Text"/>
    <w:basedOn w:val="Normal"/>
    <w:link w:val="BodyTextChar"/>
    <w:uiPriority w:val="99"/>
    <w:unhideWhenUsed/>
    <w:rsid w:val="00D86551"/>
    <w:pPr>
      <w:spacing w:before="120" w:after="120"/>
    </w:pPr>
    <w:rPr>
      <w:rFonts w:asciiTheme="majorHAnsi" w:hAnsiTheme="majorHAnsi" w:cs="Arial"/>
      <w:color w:val="000000" w:themeColor="text1"/>
      <w:sz w:val="20"/>
      <w:lang w:val="en-AU"/>
    </w:rPr>
  </w:style>
  <w:style w:type="character" w:customStyle="1" w:styleId="BodyTextChar">
    <w:name w:val="Body Text Char"/>
    <w:basedOn w:val="DefaultParagraphFont"/>
    <w:link w:val="BodyText"/>
    <w:uiPriority w:val="99"/>
    <w:rsid w:val="00D86551"/>
    <w:rPr>
      <w:rFonts w:asciiTheme="majorHAnsi" w:hAnsiTheme="majorHAnsi" w:cs="Arial"/>
      <w:color w:val="000000" w:themeColor="text1"/>
      <w:sz w:val="20"/>
      <w:lang w:val="en-AU"/>
    </w:rPr>
  </w:style>
  <w:style w:type="paragraph" w:styleId="BodyText2">
    <w:name w:val="Body Text 2"/>
    <w:basedOn w:val="Normal"/>
    <w:link w:val="BodyText2Char"/>
    <w:uiPriority w:val="99"/>
    <w:semiHidden/>
    <w:unhideWhenUsed/>
    <w:rsid w:val="000F5CEC"/>
    <w:pPr>
      <w:spacing w:after="120"/>
    </w:pPr>
  </w:style>
  <w:style w:type="character" w:customStyle="1" w:styleId="BodyText2Char">
    <w:name w:val="Body Text 2 Char"/>
    <w:basedOn w:val="DefaultParagraphFont"/>
    <w:link w:val="BodyText2"/>
    <w:uiPriority w:val="99"/>
    <w:semiHidden/>
    <w:rsid w:val="000F5CEC"/>
  </w:style>
  <w:style w:type="paragraph" w:styleId="BodyText3">
    <w:name w:val="Body Text 3"/>
    <w:basedOn w:val="Normal"/>
    <w:link w:val="BodyText3Char"/>
    <w:uiPriority w:val="99"/>
    <w:semiHidden/>
    <w:unhideWhenUsed/>
    <w:rsid w:val="000F5CEC"/>
    <w:pPr>
      <w:spacing w:after="120"/>
    </w:pPr>
    <w:rPr>
      <w:sz w:val="16"/>
      <w:szCs w:val="16"/>
    </w:rPr>
  </w:style>
  <w:style w:type="character" w:customStyle="1" w:styleId="BodyText3Char">
    <w:name w:val="Body Text 3 Char"/>
    <w:basedOn w:val="DefaultParagraphFont"/>
    <w:link w:val="BodyText3"/>
    <w:uiPriority w:val="99"/>
    <w:semiHidden/>
    <w:rsid w:val="000F5CEC"/>
    <w:rPr>
      <w:sz w:val="16"/>
      <w:szCs w:val="16"/>
    </w:rPr>
  </w:style>
  <w:style w:type="paragraph" w:styleId="BodyTextFirstIndent">
    <w:name w:val="Body Text First Indent"/>
    <w:basedOn w:val="BodyText"/>
    <w:link w:val="BodyTextFirstIndentChar"/>
    <w:uiPriority w:val="99"/>
    <w:semiHidden/>
    <w:unhideWhenUsed/>
    <w:rsid w:val="000F5CEC"/>
    <w:pPr>
      <w:spacing w:after="200"/>
      <w:ind w:firstLine="360"/>
    </w:pPr>
  </w:style>
  <w:style w:type="character" w:customStyle="1" w:styleId="BodyTextFirstIndentChar">
    <w:name w:val="Body Text First Indent Char"/>
    <w:basedOn w:val="BodyTextChar"/>
    <w:link w:val="BodyTextFirstIndent"/>
    <w:uiPriority w:val="99"/>
    <w:semiHidden/>
    <w:rsid w:val="000F5CEC"/>
    <w:rPr>
      <w:rFonts w:asciiTheme="majorHAnsi" w:hAnsiTheme="majorHAnsi" w:cs="Arial"/>
      <w:color w:val="000000" w:themeColor="text1"/>
      <w:sz w:val="20"/>
      <w:lang w:val="en-AU"/>
    </w:rPr>
  </w:style>
  <w:style w:type="paragraph" w:styleId="BodyTextIndent">
    <w:name w:val="Body Text Indent"/>
    <w:basedOn w:val="Normal"/>
    <w:link w:val="BodyTextIndentChar"/>
    <w:uiPriority w:val="99"/>
    <w:semiHidden/>
    <w:unhideWhenUsed/>
    <w:rsid w:val="000F5CEC"/>
    <w:pPr>
      <w:spacing w:after="120"/>
      <w:ind w:left="283"/>
    </w:pPr>
  </w:style>
  <w:style w:type="character" w:customStyle="1" w:styleId="BodyTextIndentChar">
    <w:name w:val="Body Text Indent Char"/>
    <w:basedOn w:val="DefaultParagraphFont"/>
    <w:link w:val="BodyTextIndent"/>
    <w:uiPriority w:val="99"/>
    <w:semiHidden/>
    <w:rsid w:val="000F5CEC"/>
  </w:style>
  <w:style w:type="paragraph" w:styleId="BodyTextFirstIndent2">
    <w:name w:val="Body Text First Indent 2"/>
    <w:basedOn w:val="BodyTextIndent"/>
    <w:link w:val="BodyTextFirstIndent2Char"/>
    <w:uiPriority w:val="99"/>
    <w:semiHidden/>
    <w:unhideWhenUsed/>
    <w:rsid w:val="000F5CEC"/>
    <w:pPr>
      <w:spacing w:after="200"/>
      <w:ind w:left="360" w:firstLine="360"/>
    </w:pPr>
  </w:style>
  <w:style w:type="character" w:customStyle="1" w:styleId="BodyTextFirstIndent2Char">
    <w:name w:val="Body Text First Indent 2 Char"/>
    <w:basedOn w:val="BodyTextIndentChar"/>
    <w:link w:val="BodyTextFirstIndent2"/>
    <w:uiPriority w:val="99"/>
    <w:semiHidden/>
    <w:rsid w:val="000F5CEC"/>
  </w:style>
  <w:style w:type="paragraph" w:styleId="BodyTextIndent2">
    <w:name w:val="Body Text Indent 2"/>
    <w:basedOn w:val="Normal"/>
    <w:link w:val="BodyTextIndent2Char"/>
    <w:uiPriority w:val="99"/>
    <w:semiHidden/>
    <w:unhideWhenUsed/>
    <w:rsid w:val="000F5CEC"/>
    <w:pPr>
      <w:spacing w:after="120"/>
      <w:ind w:left="283"/>
    </w:pPr>
  </w:style>
  <w:style w:type="character" w:customStyle="1" w:styleId="BodyTextIndent2Char">
    <w:name w:val="Body Text Indent 2 Char"/>
    <w:basedOn w:val="DefaultParagraphFont"/>
    <w:link w:val="BodyTextIndent2"/>
    <w:uiPriority w:val="99"/>
    <w:semiHidden/>
    <w:rsid w:val="000F5CEC"/>
  </w:style>
  <w:style w:type="paragraph" w:styleId="BodyTextIndent3">
    <w:name w:val="Body Text Indent 3"/>
    <w:basedOn w:val="Normal"/>
    <w:link w:val="BodyTextIndent3Char"/>
    <w:uiPriority w:val="99"/>
    <w:semiHidden/>
    <w:unhideWhenUsed/>
    <w:rsid w:val="000F5CEC"/>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0F5CEC"/>
    <w:rPr>
      <w:sz w:val="16"/>
      <w:szCs w:val="16"/>
    </w:rPr>
  </w:style>
  <w:style w:type="paragraph" w:styleId="Caption">
    <w:name w:val="caption"/>
    <w:basedOn w:val="Normal"/>
    <w:next w:val="Normal"/>
    <w:uiPriority w:val="35"/>
    <w:semiHidden/>
    <w:unhideWhenUsed/>
    <w:qFormat/>
    <w:rsid w:val="000F5CEC"/>
    <w:rPr>
      <w:i/>
      <w:iCs/>
      <w:color w:val="1F497D" w:themeColor="text2"/>
      <w:sz w:val="18"/>
      <w:szCs w:val="18"/>
    </w:rPr>
  </w:style>
  <w:style w:type="paragraph" w:styleId="Closing">
    <w:name w:val="Closing"/>
    <w:basedOn w:val="Normal"/>
    <w:link w:val="ClosingChar"/>
    <w:uiPriority w:val="99"/>
    <w:semiHidden/>
    <w:unhideWhenUsed/>
    <w:rsid w:val="000F5CEC"/>
    <w:pPr>
      <w:spacing w:after="0"/>
      <w:ind w:left="4252"/>
    </w:pPr>
  </w:style>
  <w:style w:type="character" w:customStyle="1" w:styleId="ClosingChar">
    <w:name w:val="Closing Char"/>
    <w:basedOn w:val="DefaultParagraphFont"/>
    <w:link w:val="Closing"/>
    <w:uiPriority w:val="99"/>
    <w:semiHidden/>
    <w:rsid w:val="000F5CEC"/>
  </w:style>
  <w:style w:type="paragraph" w:styleId="Date">
    <w:name w:val="Date"/>
    <w:basedOn w:val="Normal"/>
    <w:next w:val="Normal"/>
    <w:link w:val="DateChar"/>
    <w:uiPriority w:val="99"/>
    <w:semiHidden/>
    <w:unhideWhenUsed/>
    <w:rsid w:val="000F5CEC"/>
  </w:style>
  <w:style w:type="character" w:customStyle="1" w:styleId="DateChar">
    <w:name w:val="Date Char"/>
    <w:basedOn w:val="DefaultParagraphFont"/>
    <w:link w:val="Date"/>
    <w:uiPriority w:val="99"/>
    <w:semiHidden/>
    <w:rsid w:val="000F5CEC"/>
  </w:style>
  <w:style w:type="paragraph" w:styleId="DocumentMap">
    <w:name w:val="Document Map"/>
    <w:basedOn w:val="Normal"/>
    <w:link w:val="DocumentMapChar"/>
    <w:uiPriority w:val="99"/>
    <w:semiHidden/>
    <w:unhideWhenUsed/>
    <w:rsid w:val="000F5CEC"/>
    <w:pPr>
      <w:spacing w:after="0"/>
    </w:pPr>
    <w:rPr>
      <w:rFonts w:ascii="Segoe UI" w:hAnsi="Segoe UI" w:cs="Segoe UI"/>
      <w:sz w:val="16"/>
      <w:szCs w:val="16"/>
    </w:rPr>
  </w:style>
  <w:style w:type="character" w:customStyle="1" w:styleId="DocumentMapChar">
    <w:name w:val="Document Map Char"/>
    <w:basedOn w:val="DefaultParagraphFont"/>
    <w:link w:val="DocumentMap"/>
    <w:uiPriority w:val="99"/>
    <w:semiHidden/>
    <w:rsid w:val="000F5CEC"/>
    <w:rPr>
      <w:rFonts w:ascii="Segoe UI" w:hAnsi="Segoe UI" w:cs="Segoe UI"/>
      <w:sz w:val="16"/>
      <w:szCs w:val="16"/>
    </w:rPr>
  </w:style>
  <w:style w:type="paragraph" w:styleId="E-mailSignature">
    <w:name w:val="E-mail Signature"/>
    <w:basedOn w:val="Normal"/>
    <w:link w:val="E-mailSignatureChar"/>
    <w:uiPriority w:val="99"/>
    <w:semiHidden/>
    <w:unhideWhenUsed/>
    <w:rsid w:val="000F5CEC"/>
    <w:pPr>
      <w:spacing w:after="0"/>
    </w:pPr>
  </w:style>
  <w:style w:type="character" w:customStyle="1" w:styleId="E-mailSignatureChar">
    <w:name w:val="E-mail Signature Char"/>
    <w:basedOn w:val="DefaultParagraphFont"/>
    <w:link w:val="E-mailSignature"/>
    <w:uiPriority w:val="99"/>
    <w:semiHidden/>
    <w:rsid w:val="000F5CEC"/>
  </w:style>
  <w:style w:type="paragraph" w:styleId="EndnoteText">
    <w:name w:val="endnote text"/>
    <w:basedOn w:val="Normal"/>
    <w:link w:val="EndnoteTextChar"/>
    <w:uiPriority w:val="99"/>
    <w:semiHidden/>
    <w:unhideWhenUsed/>
    <w:rsid w:val="000F5CEC"/>
    <w:pPr>
      <w:spacing w:after="0"/>
    </w:pPr>
    <w:rPr>
      <w:sz w:val="20"/>
      <w:szCs w:val="20"/>
    </w:rPr>
  </w:style>
  <w:style w:type="character" w:customStyle="1" w:styleId="EndnoteTextChar">
    <w:name w:val="Endnote Text Char"/>
    <w:basedOn w:val="DefaultParagraphFont"/>
    <w:link w:val="EndnoteText"/>
    <w:uiPriority w:val="99"/>
    <w:semiHidden/>
    <w:rsid w:val="000F5CEC"/>
    <w:rPr>
      <w:sz w:val="20"/>
      <w:szCs w:val="20"/>
    </w:rPr>
  </w:style>
  <w:style w:type="paragraph" w:styleId="EnvelopeAddress">
    <w:name w:val="envelope address"/>
    <w:basedOn w:val="Normal"/>
    <w:uiPriority w:val="99"/>
    <w:semiHidden/>
    <w:unhideWhenUsed/>
    <w:rsid w:val="000F5CEC"/>
    <w:pPr>
      <w:framePr w:w="7920" w:h="1980" w:hRule="exact" w:hSpace="180" w:wrap="auto" w:hAnchor="page" w:xAlign="center" w:yAlign="bottom"/>
      <w:spacing w:after="0"/>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unhideWhenUsed/>
    <w:rsid w:val="000F5CEC"/>
    <w:pPr>
      <w:spacing w:after="0"/>
    </w:pPr>
    <w:rPr>
      <w:rFonts w:asciiTheme="majorHAnsi" w:eastAsiaTheme="majorEastAsia" w:hAnsiTheme="majorHAnsi" w:cstheme="majorBidi"/>
      <w:sz w:val="20"/>
      <w:szCs w:val="20"/>
    </w:rPr>
  </w:style>
  <w:style w:type="character" w:customStyle="1" w:styleId="Heading4Char">
    <w:name w:val="Heading 4 Char"/>
    <w:basedOn w:val="DefaultParagraphFont"/>
    <w:link w:val="Heading4"/>
    <w:uiPriority w:val="9"/>
    <w:rsid w:val="008027E3"/>
    <w:rPr>
      <w:rFonts w:ascii="Arial" w:hAnsi="Arial" w:cs="Arial"/>
      <w:color w:val="0F7EB4"/>
      <w:sz w:val="28"/>
      <w:lang w:val="en-AU" w:eastAsia="en-AU"/>
    </w:rPr>
  </w:style>
  <w:style w:type="character" w:customStyle="1" w:styleId="Heading5Char">
    <w:name w:val="Heading 5 Char"/>
    <w:basedOn w:val="DefaultParagraphFont"/>
    <w:link w:val="Heading5"/>
    <w:uiPriority w:val="9"/>
    <w:rsid w:val="008027E3"/>
    <w:rPr>
      <w:rFonts w:ascii="Arial" w:hAnsi="Arial" w:cs="Arial"/>
      <w:color w:val="0F7EB4"/>
      <w:sz w:val="24"/>
      <w:szCs w:val="20"/>
      <w:lang w:val="en-AU" w:eastAsia="en-AU"/>
    </w:rPr>
  </w:style>
  <w:style w:type="character" w:customStyle="1" w:styleId="Heading6Char">
    <w:name w:val="Heading 6 Char"/>
    <w:basedOn w:val="DefaultParagraphFont"/>
    <w:link w:val="Heading6"/>
    <w:uiPriority w:val="9"/>
    <w:semiHidden/>
    <w:rsid w:val="000F5CEC"/>
    <w:rPr>
      <w:rFonts w:asciiTheme="majorHAnsi" w:eastAsiaTheme="majorEastAsia" w:hAnsiTheme="majorHAnsi" w:cstheme="majorBidi"/>
      <w:color w:val="004B71" w:themeColor="accent1" w:themeShade="7F"/>
    </w:rPr>
  </w:style>
  <w:style w:type="character" w:customStyle="1" w:styleId="Heading7Char">
    <w:name w:val="Heading 7 Char"/>
    <w:basedOn w:val="DefaultParagraphFont"/>
    <w:link w:val="Heading7"/>
    <w:uiPriority w:val="9"/>
    <w:semiHidden/>
    <w:rsid w:val="000F5CEC"/>
    <w:rPr>
      <w:rFonts w:asciiTheme="majorHAnsi" w:eastAsiaTheme="majorEastAsia" w:hAnsiTheme="majorHAnsi" w:cstheme="majorBidi"/>
      <w:i/>
      <w:iCs/>
      <w:color w:val="004B71" w:themeColor="accent1" w:themeShade="7F"/>
    </w:rPr>
  </w:style>
  <w:style w:type="character" w:customStyle="1" w:styleId="Heading8Char">
    <w:name w:val="Heading 8 Char"/>
    <w:basedOn w:val="DefaultParagraphFont"/>
    <w:link w:val="Heading8"/>
    <w:uiPriority w:val="9"/>
    <w:semiHidden/>
    <w:rsid w:val="000F5CEC"/>
    <w:rPr>
      <w:rFonts w:asciiTheme="majorHAnsi" w:eastAsiaTheme="majorEastAsia" w:hAnsiTheme="majorHAnsi" w:cstheme="majorBidi"/>
      <w:color w:val="272727" w:themeColor="text1" w:themeTint="D8"/>
      <w:sz w:val="21"/>
      <w:szCs w:val="21"/>
    </w:rPr>
  </w:style>
  <w:style w:type="character" w:customStyle="1" w:styleId="Heading9Char">
    <w:name w:val="Heading 9 Char"/>
    <w:basedOn w:val="DefaultParagraphFont"/>
    <w:link w:val="Heading9"/>
    <w:uiPriority w:val="9"/>
    <w:semiHidden/>
    <w:rsid w:val="000F5CEC"/>
    <w:rPr>
      <w:rFonts w:asciiTheme="majorHAnsi" w:eastAsiaTheme="majorEastAsia" w:hAnsiTheme="majorHAnsi" w:cstheme="majorBidi"/>
      <w:i/>
      <w:iCs/>
      <w:color w:val="272727" w:themeColor="text1" w:themeTint="D8"/>
      <w:sz w:val="21"/>
      <w:szCs w:val="21"/>
    </w:rPr>
  </w:style>
  <w:style w:type="paragraph" w:styleId="HTMLAddress">
    <w:name w:val="HTML Address"/>
    <w:basedOn w:val="Normal"/>
    <w:link w:val="HTMLAddressChar"/>
    <w:uiPriority w:val="99"/>
    <w:semiHidden/>
    <w:unhideWhenUsed/>
    <w:rsid w:val="000F5CEC"/>
    <w:pPr>
      <w:spacing w:after="0"/>
    </w:pPr>
    <w:rPr>
      <w:i/>
      <w:iCs/>
    </w:rPr>
  </w:style>
  <w:style w:type="character" w:customStyle="1" w:styleId="HTMLAddressChar">
    <w:name w:val="HTML Address Char"/>
    <w:basedOn w:val="DefaultParagraphFont"/>
    <w:link w:val="HTMLAddress"/>
    <w:uiPriority w:val="99"/>
    <w:semiHidden/>
    <w:rsid w:val="000F5CEC"/>
    <w:rPr>
      <w:i/>
      <w:iCs/>
    </w:rPr>
  </w:style>
  <w:style w:type="paragraph" w:styleId="HTMLPreformatted">
    <w:name w:val="HTML Preformatted"/>
    <w:basedOn w:val="Normal"/>
    <w:link w:val="HTMLPreformattedChar"/>
    <w:uiPriority w:val="99"/>
    <w:semiHidden/>
    <w:unhideWhenUsed/>
    <w:rsid w:val="000F5CEC"/>
    <w:pPr>
      <w:spacing w:after="0"/>
    </w:pPr>
    <w:rPr>
      <w:rFonts w:ascii="Consolas" w:hAnsi="Consolas"/>
      <w:sz w:val="20"/>
      <w:szCs w:val="20"/>
    </w:rPr>
  </w:style>
  <w:style w:type="character" w:customStyle="1" w:styleId="HTMLPreformattedChar">
    <w:name w:val="HTML Preformatted Char"/>
    <w:basedOn w:val="DefaultParagraphFont"/>
    <w:link w:val="HTMLPreformatted"/>
    <w:uiPriority w:val="99"/>
    <w:semiHidden/>
    <w:rsid w:val="000F5CEC"/>
    <w:rPr>
      <w:rFonts w:ascii="Consolas" w:hAnsi="Consolas"/>
      <w:sz w:val="20"/>
      <w:szCs w:val="20"/>
    </w:rPr>
  </w:style>
  <w:style w:type="paragraph" w:styleId="Index1">
    <w:name w:val="index 1"/>
    <w:basedOn w:val="Normal"/>
    <w:next w:val="Normal"/>
    <w:autoRedefine/>
    <w:uiPriority w:val="99"/>
    <w:semiHidden/>
    <w:unhideWhenUsed/>
    <w:rsid w:val="000F5CEC"/>
    <w:pPr>
      <w:spacing w:after="0"/>
      <w:ind w:left="220" w:hanging="220"/>
    </w:pPr>
  </w:style>
  <w:style w:type="paragraph" w:styleId="Index2">
    <w:name w:val="index 2"/>
    <w:basedOn w:val="Normal"/>
    <w:next w:val="Normal"/>
    <w:autoRedefine/>
    <w:uiPriority w:val="99"/>
    <w:semiHidden/>
    <w:unhideWhenUsed/>
    <w:rsid w:val="000F5CEC"/>
    <w:pPr>
      <w:spacing w:after="0"/>
      <w:ind w:left="440" w:hanging="220"/>
    </w:pPr>
  </w:style>
  <w:style w:type="paragraph" w:styleId="Index3">
    <w:name w:val="index 3"/>
    <w:basedOn w:val="Normal"/>
    <w:next w:val="Normal"/>
    <w:autoRedefine/>
    <w:uiPriority w:val="99"/>
    <w:semiHidden/>
    <w:unhideWhenUsed/>
    <w:rsid w:val="000F5CEC"/>
    <w:pPr>
      <w:spacing w:after="0"/>
      <w:ind w:left="660" w:hanging="220"/>
    </w:pPr>
  </w:style>
  <w:style w:type="paragraph" w:styleId="Index4">
    <w:name w:val="index 4"/>
    <w:basedOn w:val="Normal"/>
    <w:next w:val="Normal"/>
    <w:autoRedefine/>
    <w:uiPriority w:val="99"/>
    <w:semiHidden/>
    <w:unhideWhenUsed/>
    <w:rsid w:val="000F5CEC"/>
    <w:pPr>
      <w:spacing w:after="0"/>
      <w:ind w:left="880" w:hanging="220"/>
    </w:pPr>
  </w:style>
  <w:style w:type="paragraph" w:styleId="Index5">
    <w:name w:val="index 5"/>
    <w:basedOn w:val="Normal"/>
    <w:next w:val="Normal"/>
    <w:autoRedefine/>
    <w:uiPriority w:val="99"/>
    <w:semiHidden/>
    <w:unhideWhenUsed/>
    <w:rsid w:val="000F5CEC"/>
    <w:pPr>
      <w:spacing w:after="0"/>
      <w:ind w:left="1100" w:hanging="220"/>
    </w:pPr>
  </w:style>
  <w:style w:type="paragraph" w:styleId="Index6">
    <w:name w:val="index 6"/>
    <w:basedOn w:val="Normal"/>
    <w:next w:val="Normal"/>
    <w:autoRedefine/>
    <w:uiPriority w:val="99"/>
    <w:semiHidden/>
    <w:unhideWhenUsed/>
    <w:rsid w:val="000F5CEC"/>
    <w:pPr>
      <w:spacing w:after="0"/>
      <w:ind w:left="1320" w:hanging="220"/>
    </w:pPr>
  </w:style>
  <w:style w:type="paragraph" w:styleId="Index7">
    <w:name w:val="index 7"/>
    <w:basedOn w:val="Normal"/>
    <w:next w:val="Normal"/>
    <w:autoRedefine/>
    <w:uiPriority w:val="99"/>
    <w:semiHidden/>
    <w:unhideWhenUsed/>
    <w:rsid w:val="000F5CEC"/>
    <w:pPr>
      <w:spacing w:after="0"/>
      <w:ind w:left="1540" w:hanging="220"/>
    </w:pPr>
  </w:style>
  <w:style w:type="paragraph" w:styleId="Index8">
    <w:name w:val="index 8"/>
    <w:basedOn w:val="Normal"/>
    <w:next w:val="Normal"/>
    <w:autoRedefine/>
    <w:uiPriority w:val="99"/>
    <w:semiHidden/>
    <w:unhideWhenUsed/>
    <w:rsid w:val="000F5CEC"/>
    <w:pPr>
      <w:spacing w:after="0"/>
      <w:ind w:left="1760" w:hanging="220"/>
    </w:pPr>
  </w:style>
  <w:style w:type="paragraph" w:styleId="Index9">
    <w:name w:val="index 9"/>
    <w:basedOn w:val="Normal"/>
    <w:next w:val="Normal"/>
    <w:autoRedefine/>
    <w:uiPriority w:val="99"/>
    <w:semiHidden/>
    <w:unhideWhenUsed/>
    <w:rsid w:val="000F5CEC"/>
    <w:pPr>
      <w:spacing w:after="0"/>
      <w:ind w:left="1980" w:hanging="220"/>
    </w:pPr>
  </w:style>
  <w:style w:type="paragraph" w:styleId="IndexHeading">
    <w:name w:val="index heading"/>
    <w:basedOn w:val="Normal"/>
    <w:next w:val="Index1"/>
    <w:uiPriority w:val="99"/>
    <w:semiHidden/>
    <w:unhideWhenUsed/>
    <w:rsid w:val="000F5CEC"/>
    <w:rPr>
      <w:rFonts w:asciiTheme="majorHAnsi" w:eastAsiaTheme="majorEastAsia" w:hAnsiTheme="majorHAnsi" w:cstheme="majorBidi"/>
      <w:b/>
      <w:bCs/>
    </w:rPr>
  </w:style>
  <w:style w:type="paragraph" w:styleId="IntenseQuote">
    <w:name w:val="Intense Quote"/>
    <w:basedOn w:val="Normal"/>
    <w:next w:val="Normal"/>
    <w:link w:val="IntenseQuoteChar"/>
    <w:uiPriority w:val="30"/>
    <w:qFormat/>
    <w:rsid w:val="000F5CEC"/>
    <w:pPr>
      <w:pBdr>
        <w:top w:val="single" w:sz="4" w:space="10" w:color="0099E3" w:themeColor="accent1"/>
        <w:bottom w:val="single" w:sz="4" w:space="10" w:color="0099E3" w:themeColor="accent1"/>
      </w:pBdr>
      <w:spacing w:before="360" w:after="360"/>
      <w:ind w:left="864" w:right="864"/>
      <w:jc w:val="center"/>
    </w:pPr>
    <w:rPr>
      <w:i/>
      <w:iCs/>
      <w:color w:val="0099E3" w:themeColor="accent1"/>
    </w:rPr>
  </w:style>
  <w:style w:type="character" w:customStyle="1" w:styleId="IntenseQuoteChar">
    <w:name w:val="Intense Quote Char"/>
    <w:basedOn w:val="DefaultParagraphFont"/>
    <w:link w:val="IntenseQuote"/>
    <w:uiPriority w:val="30"/>
    <w:rsid w:val="000F5CEC"/>
    <w:rPr>
      <w:i/>
      <w:iCs/>
      <w:color w:val="0099E3" w:themeColor="accent1"/>
    </w:rPr>
  </w:style>
  <w:style w:type="paragraph" w:styleId="List">
    <w:name w:val="List"/>
    <w:basedOn w:val="Normal"/>
    <w:uiPriority w:val="99"/>
    <w:semiHidden/>
    <w:unhideWhenUsed/>
    <w:rsid w:val="000F5CEC"/>
    <w:pPr>
      <w:ind w:left="283" w:hanging="283"/>
      <w:contextualSpacing/>
    </w:pPr>
  </w:style>
  <w:style w:type="paragraph" w:styleId="List2">
    <w:name w:val="List 2"/>
    <w:basedOn w:val="Normal"/>
    <w:uiPriority w:val="99"/>
    <w:semiHidden/>
    <w:unhideWhenUsed/>
    <w:rsid w:val="000F5CEC"/>
    <w:pPr>
      <w:ind w:left="566" w:hanging="283"/>
      <w:contextualSpacing/>
    </w:pPr>
  </w:style>
  <w:style w:type="paragraph" w:styleId="List3">
    <w:name w:val="List 3"/>
    <w:basedOn w:val="Normal"/>
    <w:uiPriority w:val="99"/>
    <w:semiHidden/>
    <w:unhideWhenUsed/>
    <w:rsid w:val="000F5CEC"/>
    <w:pPr>
      <w:ind w:left="849" w:hanging="283"/>
      <w:contextualSpacing/>
    </w:pPr>
  </w:style>
  <w:style w:type="paragraph" w:styleId="List4">
    <w:name w:val="List 4"/>
    <w:basedOn w:val="Normal"/>
    <w:uiPriority w:val="99"/>
    <w:semiHidden/>
    <w:unhideWhenUsed/>
    <w:rsid w:val="000F5CEC"/>
    <w:pPr>
      <w:ind w:left="1132" w:hanging="283"/>
      <w:contextualSpacing/>
    </w:pPr>
  </w:style>
  <w:style w:type="paragraph" w:styleId="List5">
    <w:name w:val="List 5"/>
    <w:basedOn w:val="Normal"/>
    <w:uiPriority w:val="99"/>
    <w:semiHidden/>
    <w:unhideWhenUsed/>
    <w:rsid w:val="000F5CEC"/>
    <w:pPr>
      <w:ind w:left="1415" w:hanging="283"/>
      <w:contextualSpacing/>
    </w:pPr>
  </w:style>
  <w:style w:type="paragraph" w:styleId="ListBullet">
    <w:name w:val="List Bullet"/>
    <w:basedOn w:val="Normal"/>
    <w:uiPriority w:val="99"/>
    <w:semiHidden/>
    <w:unhideWhenUsed/>
    <w:rsid w:val="000F5CEC"/>
    <w:pPr>
      <w:numPr>
        <w:numId w:val="6"/>
      </w:numPr>
      <w:contextualSpacing/>
    </w:pPr>
  </w:style>
  <w:style w:type="paragraph" w:styleId="ListBullet2">
    <w:name w:val="List Bullet 2"/>
    <w:basedOn w:val="Normal"/>
    <w:uiPriority w:val="99"/>
    <w:semiHidden/>
    <w:unhideWhenUsed/>
    <w:rsid w:val="000F5CEC"/>
    <w:pPr>
      <w:numPr>
        <w:numId w:val="7"/>
      </w:numPr>
      <w:contextualSpacing/>
    </w:pPr>
  </w:style>
  <w:style w:type="paragraph" w:styleId="ListBullet3">
    <w:name w:val="List Bullet 3"/>
    <w:basedOn w:val="Normal"/>
    <w:uiPriority w:val="99"/>
    <w:semiHidden/>
    <w:unhideWhenUsed/>
    <w:rsid w:val="000F5CEC"/>
    <w:pPr>
      <w:numPr>
        <w:numId w:val="8"/>
      </w:numPr>
      <w:contextualSpacing/>
    </w:pPr>
  </w:style>
  <w:style w:type="paragraph" w:styleId="ListBullet4">
    <w:name w:val="List Bullet 4"/>
    <w:basedOn w:val="Normal"/>
    <w:uiPriority w:val="99"/>
    <w:semiHidden/>
    <w:unhideWhenUsed/>
    <w:rsid w:val="000F5CEC"/>
    <w:pPr>
      <w:numPr>
        <w:numId w:val="9"/>
      </w:numPr>
      <w:contextualSpacing/>
    </w:pPr>
  </w:style>
  <w:style w:type="paragraph" w:styleId="ListBullet5">
    <w:name w:val="List Bullet 5"/>
    <w:basedOn w:val="Normal"/>
    <w:uiPriority w:val="99"/>
    <w:semiHidden/>
    <w:unhideWhenUsed/>
    <w:rsid w:val="000F5CEC"/>
    <w:pPr>
      <w:numPr>
        <w:numId w:val="10"/>
      </w:numPr>
      <w:contextualSpacing/>
    </w:pPr>
  </w:style>
  <w:style w:type="paragraph" w:styleId="ListContinue">
    <w:name w:val="List Continue"/>
    <w:basedOn w:val="Normal"/>
    <w:uiPriority w:val="99"/>
    <w:semiHidden/>
    <w:unhideWhenUsed/>
    <w:rsid w:val="000F5CEC"/>
    <w:pPr>
      <w:spacing w:after="120"/>
      <w:ind w:left="283"/>
      <w:contextualSpacing/>
    </w:pPr>
  </w:style>
  <w:style w:type="paragraph" w:styleId="ListContinue2">
    <w:name w:val="List Continue 2"/>
    <w:basedOn w:val="Normal"/>
    <w:uiPriority w:val="99"/>
    <w:semiHidden/>
    <w:unhideWhenUsed/>
    <w:rsid w:val="000F5CEC"/>
    <w:pPr>
      <w:spacing w:after="120"/>
      <w:ind w:left="566"/>
      <w:contextualSpacing/>
    </w:pPr>
  </w:style>
  <w:style w:type="paragraph" w:styleId="ListContinue3">
    <w:name w:val="List Continue 3"/>
    <w:basedOn w:val="Normal"/>
    <w:uiPriority w:val="99"/>
    <w:semiHidden/>
    <w:unhideWhenUsed/>
    <w:rsid w:val="000F5CEC"/>
    <w:pPr>
      <w:spacing w:after="120"/>
      <w:ind w:left="849"/>
      <w:contextualSpacing/>
    </w:pPr>
  </w:style>
  <w:style w:type="paragraph" w:styleId="ListContinue4">
    <w:name w:val="List Continue 4"/>
    <w:basedOn w:val="Normal"/>
    <w:uiPriority w:val="99"/>
    <w:semiHidden/>
    <w:unhideWhenUsed/>
    <w:rsid w:val="000F5CEC"/>
    <w:pPr>
      <w:spacing w:after="120"/>
      <w:ind w:left="1132"/>
      <w:contextualSpacing/>
    </w:pPr>
  </w:style>
  <w:style w:type="paragraph" w:styleId="ListContinue5">
    <w:name w:val="List Continue 5"/>
    <w:basedOn w:val="Normal"/>
    <w:uiPriority w:val="99"/>
    <w:semiHidden/>
    <w:unhideWhenUsed/>
    <w:rsid w:val="000F5CEC"/>
    <w:pPr>
      <w:spacing w:after="120"/>
      <w:ind w:left="1415"/>
      <w:contextualSpacing/>
    </w:pPr>
  </w:style>
  <w:style w:type="paragraph" w:styleId="ListNumber">
    <w:name w:val="List Number"/>
    <w:basedOn w:val="Normal"/>
    <w:uiPriority w:val="99"/>
    <w:semiHidden/>
    <w:unhideWhenUsed/>
    <w:rsid w:val="000F5CEC"/>
    <w:pPr>
      <w:numPr>
        <w:numId w:val="11"/>
      </w:numPr>
      <w:contextualSpacing/>
    </w:pPr>
  </w:style>
  <w:style w:type="paragraph" w:styleId="ListNumber2">
    <w:name w:val="List Number 2"/>
    <w:basedOn w:val="Normal"/>
    <w:uiPriority w:val="99"/>
    <w:semiHidden/>
    <w:unhideWhenUsed/>
    <w:rsid w:val="000F5CEC"/>
    <w:pPr>
      <w:numPr>
        <w:numId w:val="12"/>
      </w:numPr>
      <w:contextualSpacing/>
    </w:pPr>
  </w:style>
  <w:style w:type="paragraph" w:styleId="ListNumber3">
    <w:name w:val="List Number 3"/>
    <w:basedOn w:val="Normal"/>
    <w:uiPriority w:val="99"/>
    <w:semiHidden/>
    <w:unhideWhenUsed/>
    <w:rsid w:val="000F5CEC"/>
    <w:pPr>
      <w:numPr>
        <w:numId w:val="13"/>
      </w:numPr>
      <w:contextualSpacing/>
    </w:pPr>
  </w:style>
  <w:style w:type="paragraph" w:styleId="ListNumber4">
    <w:name w:val="List Number 4"/>
    <w:basedOn w:val="Normal"/>
    <w:uiPriority w:val="99"/>
    <w:semiHidden/>
    <w:unhideWhenUsed/>
    <w:rsid w:val="000F5CEC"/>
    <w:pPr>
      <w:numPr>
        <w:numId w:val="14"/>
      </w:numPr>
      <w:contextualSpacing/>
    </w:pPr>
  </w:style>
  <w:style w:type="paragraph" w:styleId="ListNumber5">
    <w:name w:val="List Number 5"/>
    <w:basedOn w:val="Normal"/>
    <w:uiPriority w:val="99"/>
    <w:semiHidden/>
    <w:unhideWhenUsed/>
    <w:rsid w:val="000F5CEC"/>
    <w:pPr>
      <w:numPr>
        <w:numId w:val="15"/>
      </w:numPr>
      <w:contextualSpacing/>
    </w:pPr>
  </w:style>
  <w:style w:type="paragraph" w:styleId="ListParagraph">
    <w:name w:val="List Paragraph"/>
    <w:basedOn w:val="Normal"/>
    <w:uiPriority w:val="34"/>
    <w:qFormat/>
    <w:rsid w:val="000F5CEC"/>
    <w:pPr>
      <w:ind w:left="720"/>
      <w:contextualSpacing/>
    </w:pPr>
  </w:style>
  <w:style w:type="paragraph" w:styleId="MacroText">
    <w:name w:val="macro"/>
    <w:link w:val="MacroTextChar"/>
    <w:uiPriority w:val="99"/>
    <w:semiHidden/>
    <w:unhideWhenUsed/>
    <w:rsid w:val="000F5CEC"/>
    <w:pPr>
      <w:tabs>
        <w:tab w:val="left" w:pos="480"/>
        <w:tab w:val="left" w:pos="960"/>
        <w:tab w:val="left" w:pos="1440"/>
        <w:tab w:val="left" w:pos="1920"/>
        <w:tab w:val="left" w:pos="2400"/>
        <w:tab w:val="left" w:pos="2880"/>
        <w:tab w:val="left" w:pos="3360"/>
        <w:tab w:val="left" w:pos="3840"/>
        <w:tab w:val="left" w:pos="4320"/>
      </w:tabs>
      <w:spacing w:after="0" w:line="288" w:lineRule="auto"/>
    </w:pPr>
    <w:rPr>
      <w:rFonts w:ascii="Consolas" w:hAnsi="Consolas"/>
      <w:sz w:val="20"/>
      <w:szCs w:val="20"/>
    </w:rPr>
  </w:style>
  <w:style w:type="character" w:customStyle="1" w:styleId="MacroTextChar">
    <w:name w:val="Macro Text Char"/>
    <w:basedOn w:val="DefaultParagraphFont"/>
    <w:link w:val="MacroText"/>
    <w:uiPriority w:val="99"/>
    <w:semiHidden/>
    <w:rsid w:val="000F5CEC"/>
    <w:rPr>
      <w:rFonts w:ascii="Consolas" w:hAnsi="Consolas"/>
      <w:sz w:val="20"/>
      <w:szCs w:val="20"/>
    </w:rPr>
  </w:style>
  <w:style w:type="paragraph" w:styleId="MessageHeader">
    <w:name w:val="Message Header"/>
    <w:basedOn w:val="Normal"/>
    <w:link w:val="MessageHeaderChar"/>
    <w:uiPriority w:val="99"/>
    <w:semiHidden/>
    <w:unhideWhenUsed/>
    <w:rsid w:val="000F5CEC"/>
    <w:pPr>
      <w:pBdr>
        <w:top w:val="single" w:sz="6" w:space="1" w:color="auto"/>
        <w:left w:val="single" w:sz="6" w:space="1" w:color="auto"/>
        <w:bottom w:val="single" w:sz="6" w:space="1" w:color="auto"/>
        <w:right w:val="single" w:sz="6" w:space="1" w:color="auto"/>
      </w:pBdr>
      <w:shd w:val="pct20" w:color="auto" w:fill="auto"/>
      <w:spacing w:after="0"/>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0F5CEC"/>
    <w:rPr>
      <w:rFonts w:asciiTheme="majorHAnsi" w:eastAsiaTheme="majorEastAsia" w:hAnsiTheme="majorHAnsi" w:cstheme="majorBidi"/>
      <w:sz w:val="24"/>
      <w:szCs w:val="24"/>
      <w:shd w:val="pct20" w:color="auto" w:fill="auto"/>
    </w:rPr>
  </w:style>
  <w:style w:type="paragraph" w:styleId="NoSpacing">
    <w:name w:val="No Spacing"/>
    <w:uiPriority w:val="1"/>
    <w:qFormat/>
    <w:rsid w:val="000F5CEC"/>
    <w:pPr>
      <w:spacing w:after="0" w:line="288" w:lineRule="auto"/>
    </w:pPr>
  </w:style>
  <w:style w:type="paragraph" w:styleId="NormalWeb">
    <w:name w:val="Normal (Web)"/>
    <w:basedOn w:val="Normal"/>
    <w:uiPriority w:val="99"/>
    <w:semiHidden/>
    <w:unhideWhenUsed/>
    <w:rsid w:val="000F5CEC"/>
    <w:rPr>
      <w:rFonts w:ascii="Times New Roman" w:hAnsi="Times New Roman" w:cs="Times New Roman"/>
      <w:sz w:val="24"/>
      <w:szCs w:val="24"/>
    </w:rPr>
  </w:style>
  <w:style w:type="paragraph" w:styleId="NormalIndent">
    <w:name w:val="Normal Indent"/>
    <w:basedOn w:val="Normal"/>
    <w:uiPriority w:val="99"/>
    <w:semiHidden/>
    <w:unhideWhenUsed/>
    <w:rsid w:val="000F5CEC"/>
    <w:pPr>
      <w:ind w:left="720"/>
    </w:pPr>
  </w:style>
  <w:style w:type="paragraph" w:styleId="NoteHeading">
    <w:name w:val="Note Heading"/>
    <w:basedOn w:val="Normal"/>
    <w:next w:val="Normal"/>
    <w:link w:val="NoteHeadingChar"/>
    <w:uiPriority w:val="99"/>
    <w:semiHidden/>
    <w:unhideWhenUsed/>
    <w:rsid w:val="000F5CEC"/>
    <w:pPr>
      <w:spacing w:after="0"/>
    </w:pPr>
  </w:style>
  <w:style w:type="character" w:customStyle="1" w:styleId="NoteHeadingChar">
    <w:name w:val="Note Heading Char"/>
    <w:basedOn w:val="DefaultParagraphFont"/>
    <w:link w:val="NoteHeading"/>
    <w:uiPriority w:val="99"/>
    <w:semiHidden/>
    <w:rsid w:val="000F5CEC"/>
  </w:style>
  <w:style w:type="paragraph" w:styleId="PlainText">
    <w:name w:val="Plain Text"/>
    <w:basedOn w:val="Normal"/>
    <w:link w:val="PlainTextChar"/>
    <w:uiPriority w:val="99"/>
    <w:semiHidden/>
    <w:unhideWhenUsed/>
    <w:rsid w:val="000F5CEC"/>
    <w:pPr>
      <w:spacing w:after="0"/>
    </w:pPr>
    <w:rPr>
      <w:rFonts w:ascii="Consolas" w:hAnsi="Consolas"/>
      <w:sz w:val="21"/>
      <w:szCs w:val="21"/>
    </w:rPr>
  </w:style>
  <w:style w:type="character" w:customStyle="1" w:styleId="PlainTextChar">
    <w:name w:val="Plain Text Char"/>
    <w:basedOn w:val="DefaultParagraphFont"/>
    <w:link w:val="PlainText"/>
    <w:uiPriority w:val="99"/>
    <w:semiHidden/>
    <w:rsid w:val="000F5CEC"/>
    <w:rPr>
      <w:rFonts w:ascii="Consolas" w:hAnsi="Consolas"/>
      <w:sz w:val="21"/>
      <w:szCs w:val="21"/>
    </w:rPr>
  </w:style>
  <w:style w:type="paragraph" w:styleId="Quote">
    <w:name w:val="Quote"/>
    <w:basedOn w:val="Normal"/>
    <w:next w:val="Normal"/>
    <w:link w:val="QuoteChar"/>
    <w:uiPriority w:val="29"/>
    <w:qFormat/>
    <w:rsid w:val="000F5CEC"/>
    <w:pPr>
      <w:spacing w:before="200" w:after="160"/>
      <w:ind w:left="864" w:right="864"/>
      <w:jc w:val="center"/>
    </w:pPr>
    <w:rPr>
      <w:i/>
      <w:iCs/>
      <w:color w:val="404040" w:themeColor="text1" w:themeTint="BF"/>
    </w:rPr>
  </w:style>
  <w:style w:type="character" w:customStyle="1" w:styleId="QuoteChar">
    <w:name w:val="Quote Char"/>
    <w:basedOn w:val="DefaultParagraphFont"/>
    <w:link w:val="Quote"/>
    <w:uiPriority w:val="29"/>
    <w:rsid w:val="000F5CEC"/>
    <w:rPr>
      <w:i/>
      <w:iCs/>
      <w:color w:val="404040" w:themeColor="text1" w:themeTint="BF"/>
    </w:rPr>
  </w:style>
  <w:style w:type="paragraph" w:styleId="Salutation">
    <w:name w:val="Salutation"/>
    <w:basedOn w:val="Normal"/>
    <w:next w:val="Normal"/>
    <w:link w:val="SalutationChar"/>
    <w:uiPriority w:val="99"/>
    <w:semiHidden/>
    <w:unhideWhenUsed/>
    <w:rsid w:val="000F5CEC"/>
  </w:style>
  <w:style w:type="character" w:customStyle="1" w:styleId="SalutationChar">
    <w:name w:val="Salutation Char"/>
    <w:basedOn w:val="DefaultParagraphFont"/>
    <w:link w:val="Salutation"/>
    <w:uiPriority w:val="99"/>
    <w:semiHidden/>
    <w:rsid w:val="000F5CEC"/>
  </w:style>
  <w:style w:type="paragraph" w:styleId="Signature">
    <w:name w:val="Signature"/>
    <w:basedOn w:val="Normal"/>
    <w:link w:val="SignatureChar"/>
    <w:uiPriority w:val="99"/>
    <w:semiHidden/>
    <w:unhideWhenUsed/>
    <w:rsid w:val="000F5CEC"/>
    <w:pPr>
      <w:spacing w:after="0"/>
      <w:ind w:left="4252"/>
    </w:pPr>
  </w:style>
  <w:style w:type="character" w:customStyle="1" w:styleId="SignatureChar">
    <w:name w:val="Signature Char"/>
    <w:basedOn w:val="DefaultParagraphFont"/>
    <w:link w:val="Signature"/>
    <w:uiPriority w:val="99"/>
    <w:semiHidden/>
    <w:rsid w:val="000F5CEC"/>
  </w:style>
  <w:style w:type="paragraph" w:styleId="Subtitle">
    <w:name w:val="Subtitle"/>
    <w:basedOn w:val="Normal"/>
    <w:next w:val="Normal"/>
    <w:link w:val="SubtitleChar"/>
    <w:uiPriority w:val="11"/>
    <w:qFormat/>
    <w:rsid w:val="000F5CEC"/>
    <w:pPr>
      <w:numPr>
        <w:ilvl w:val="1"/>
      </w:numPr>
      <w:spacing w:after="160"/>
    </w:pPr>
    <w:rPr>
      <w:rFonts w:eastAsiaTheme="minorEastAsia"/>
      <w:color w:val="5A5A5A" w:themeColor="text1" w:themeTint="A5"/>
      <w:spacing w:val="15"/>
    </w:rPr>
  </w:style>
  <w:style w:type="character" w:customStyle="1" w:styleId="SubtitleChar">
    <w:name w:val="Subtitle Char"/>
    <w:basedOn w:val="DefaultParagraphFont"/>
    <w:link w:val="Subtitle"/>
    <w:uiPriority w:val="11"/>
    <w:rsid w:val="000F5CEC"/>
    <w:rPr>
      <w:rFonts w:eastAsiaTheme="minorEastAsia"/>
      <w:color w:val="5A5A5A" w:themeColor="text1" w:themeTint="A5"/>
      <w:spacing w:val="15"/>
    </w:rPr>
  </w:style>
  <w:style w:type="paragraph" w:styleId="TableofAuthorities">
    <w:name w:val="table of authorities"/>
    <w:basedOn w:val="Normal"/>
    <w:next w:val="Normal"/>
    <w:uiPriority w:val="99"/>
    <w:semiHidden/>
    <w:unhideWhenUsed/>
    <w:rsid w:val="000F5CEC"/>
    <w:pPr>
      <w:spacing w:after="0"/>
      <w:ind w:left="220" w:hanging="220"/>
    </w:pPr>
  </w:style>
  <w:style w:type="paragraph" w:styleId="TableofFigures">
    <w:name w:val="table of figures"/>
    <w:basedOn w:val="Normal"/>
    <w:next w:val="Normal"/>
    <w:uiPriority w:val="99"/>
    <w:semiHidden/>
    <w:unhideWhenUsed/>
    <w:rsid w:val="000F5CEC"/>
    <w:pPr>
      <w:spacing w:after="0"/>
    </w:pPr>
  </w:style>
  <w:style w:type="paragraph" w:styleId="Title">
    <w:name w:val="Title"/>
    <w:basedOn w:val="Normal"/>
    <w:next w:val="Normal"/>
    <w:link w:val="TitleChar"/>
    <w:uiPriority w:val="10"/>
    <w:qFormat/>
    <w:rsid w:val="008027E3"/>
    <w:pPr>
      <w:keepNext/>
      <w:keepLines/>
      <w:suppressAutoHyphens/>
      <w:spacing w:before="1000" w:after="0"/>
      <w:ind w:right="2693"/>
    </w:pPr>
    <w:rPr>
      <w:rFonts w:ascii="Arial" w:hAnsi="Arial" w:cs="Arial"/>
      <w:b/>
      <w:noProof/>
      <w:color w:val="FFFFFF" w:themeColor="background1"/>
      <w:sz w:val="60"/>
      <w:szCs w:val="48"/>
      <w:lang w:val="en-AU" w:eastAsia="en-AU"/>
    </w:rPr>
  </w:style>
  <w:style w:type="character" w:customStyle="1" w:styleId="TitleChar">
    <w:name w:val="Title Char"/>
    <w:basedOn w:val="DefaultParagraphFont"/>
    <w:link w:val="Title"/>
    <w:uiPriority w:val="10"/>
    <w:rsid w:val="008027E3"/>
    <w:rPr>
      <w:rFonts w:ascii="Arial" w:hAnsi="Arial" w:cs="Arial"/>
      <w:b/>
      <w:noProof/>
      <w:color w:val="FFFFFF" w:themeColor="background1"/>
      <w:sz w:val="60"/>
      <w:szCs w:val="48"/>
      <w:lang w:val="en-AU" w:eastAsia="en-AU"/>
    </w:rPr>
  </w:style>
  <w:style w:type="paragraph" w:styleId="TOAHeading">
    <w:name w:val="toa heading"/>
    <w:basedOn w:val="Normal"/>
    <w:next w:val="Normal"/>
    <w:uiPriority w:val="99"/>
    <w:semiHidden/>
    <w:unhideWhenUsed/>
    <w:rsid w:val="000F5CEC"/>
    <w:pPr>
      <w:spacing w:before="120"/>
    </w:pPr>
    <w:rPr>
      <w:rFonts w:asciiTheme="majorHAnsi" w:eastAsiaTheme="majorEastAsia" w:hAnsiTheme="majorHAnsi" w:cstheme="majorBidi"/>
      <w:b/>
      <w:bCs/>
      <w:sz w:val="24"/>
      <w:szCs w:val="24"/>
    </w:rPr>
  </w:style>
  <w:style w:type="paragraph" w:styleId="TOC4">
    <w:name w:val="toc 4"/>
    <w:basedOn w:val="Normal"/>
    <w:next w:val="Normal"/>
    <w:autoRedefine/>
    <w:uiPriority w:val="39"/>
    <w:semiHidden/>
    <w:unhideWhenUsed/>
    <w:rsid w:val="000F5CEC"/>
    <w:pPr>
      <w:spacing w:after="100"/>
      <w:ind w:left="660"/>
    </w:pPr>
  </w:style>
  <w:style w:type="paragraph" w:styleId="TOC5">
    <w:name w:val="toc 5"/>
    <w:basedOn w:val="Normal"/>
    <w:next w:val="Normal"/>
    <w:autoRedefine/>
    <w:uiPriority w:val="39"/>
    <w:semiHidden/>
    <w:unhideWhenUsed/>
    <w:rsid w:val="000F5CEC"/>
    <w:pPr>
      <w:spacing w:after="100"/>
      <w:ind w:left="880"/>
    </w:pPr>
  </w:style>
  <w:style w:type="paragraph" w:styleId="TOC6">
    <w:name w:val="toc 6"/>
    <w:basedOn w:val="Normal"/>
    <w:next w:val="Normal"/>
    <w:autoRedefine/>
    <w:uiPriority w:val="39"/>
    <w:semiHidden/>
    <w:unhideWhenUsed/>
    <w:rsid w:val="000F5CEC"/>
    <w:pPr>
      <w:spacing w:after="100"/>
      <w:ind w:left="1100"/>
    </w:pPr>
  </w:style>
  <w:style w:type="paragraph" w:styleId="TOC7">
    <w:name w:val="toc 7"/>
    <w:basedOn w:val="Normal"/>
    <w:next w:val="Normal"/>
    <w:autoRedefine/>
    <w:uiPriority w:val="39"/>
    <w:semiHidden/>
    <w:unhideWhenUsed/>
    <w:rsid w:val="000F5CEC"/>
    <w:pPr>
      <w:spacing w:after="100"/>
      <w:ind w:left="1320"/>
    </w:pPr>
  </w:style>
  <w:style w:type="paragraph" w:styleId="TOC8">
    <w:name w:val="toc 8"/>
    <w:basedOn w:val="Normal"/>
    <w:next w:val="Normal"/>
    <w:autoRedefine/>
    <w:uiPriority w:val="39"/>
    <w:semiHidden/>
    <w:unhideWhenUsed/>
    <w:rsid w:val="000F5CEC"/>
    <w:pPr>
      <w:spacing w:after="100"/>
      <w:ind w:left="1540"/>
    </w:pPr>
  </w:style>
  <w:style w:type="paragraph" w:styleId="TOC9">
    <w:name w:val="toc 9"/>
    <w:basedOn w:val="Normal"/>
    <w:next w:val="Normal"/>
    <w:autoRedefine/>
    <w:uiPriority w:val="39"/>
    <w:semiHidden/>
    <w:unhideWhenUsed/>
    <w:rsid w:val="000F5CEC"/>
    <w:pPr>
      <w:spacing w:after="100"/>
      <w:ind w:left="1760"/>
    </w:pPr>
  </w:style>
  <w:style w:type="paragraph" w:customStyle="1" w:styleId="VCAAnumbers">
    <w:name w:val="VCAA numbers"/>
    <w:basedOn w:val="Normal"/>
    <w:qFormat/>
    <w:rsid w:val="003701BC"/>
    <w:pPr>
      <w:tabs>
        <w:tab w:val="left" w:pos="425"/>
      </w:tabs>
      <w:spacing w:before="60" w:after="60" w:line="280" w:lineRule="exact"/>
      <w:ind w:left="425" w:hanging="425"/>
    </w:pPr>
    <w:rPr>
      <w:rFonts w:asciiTheme="majorHAnsi" w:eastAsia="Times New Roman" w:hAnsiTheme="majorHAnsi" w:cs="Arial"/>
      <w:color w:val="000000" w:themeColor="text1"/>
      <w:kern w:val="22"/>
      <w:sz w:val="20"/>
      <w:lang w:eastAsia="ja-JP"/>
    </w:rPr>
  </w:style>
  <w:style w:type="paragraph" w:customStyle="1" w:styleId="VCAAtrademarkinfo">
    <w:name w:val="VCAA trademark info"/>
    <w:basedOn w:val="Normal"/>
    <w:qFormat/>
    <w:rsid w:val="003701BC"/>
    <w:pPr>
      <w:spacing w:before="120" w:after="0" w:line="200" w:lineRule="exact"/>
    </w:pPr>
    <w:rPr>
      <w:rFonts w:asciiTheme="majorHAnsi" w:hAnsiTheme="majorHAnsi" w:cs="Arial"/>
      <w:color w:val="000000" w:themeColor="text1"/>
      <w:sz w:val="16"/>
      <w:szCs w:val="16"/>
    </w:rPr>
  </w:style>
  <w:style w:type="character" w:styleId="UnresolvedMention">
    <w:name w:val="Unresolved Mention"/>
    <w:basedOn w:val="DefaultParagraphFont"/>
    <w:uiPriority w:val="99"/>
    <w:semiHidden/>
    <w:unhideWhenUsed/>
    <w:rsid w:val="002C2929"/>
    <w:rPr>
      <w:color w:val="605E5C"/>
      <w:shd w:val="clear" w:color="auto" w:fill="E1DFDD"/>
    </w:rPr>
  </w:style>
  <w:style w:type="character" w:styleId="Strong">
    <w:name w:val="Strong"/>
    <w:basedOn w:val="DefaultParagraphFont"/>
    <w:uiPriority w:val="22"/>
    <w:qFormat/>
    <w:rsid w:val="00424DD2"/>
    <w:rPr>
      <w:b/>
      <w:bCs/>
    </w:rPr>
  </w:style>
  <w:style w:type="paragraph" w:customStyle="1" w:styleId="VCAAbulletlevel2">
    <w:name w:val="VCAA bullet level 2"/>
    <w:basedOn w:val="Normal"/>
    <w:qFormat/>
    <w:rsid w:val="00424DD2"/>
    <w:pPr>
      <w:numPr>
        <w:numId w:val="16"/>
      </w:numPr>
      <w:tabs>
        <w:tab w:val="left" w:pos="425"/>
      </w:tabs>
      <w:spacing w:before="120" w:after="100" w:afterAutospacing="1" w:line="280" w:lineRule="exact"/>
      <w:contextualSpacing/>
    </w:pPr>
    <w:rPr>
      <w:rFonts w:ascii="Arial" w:eastAsia="Arial" w:hAnsi="Arial" w:cs="Arial"/>
      <w:color w:val="000000"/>
      <w:w w:val="95"/>
      <w:kern w:val="22"/>
      <w:szCs w:val="20"/>
      <w:lang w:val="en-GB" w:eastAsia="ja-JP"/>
    </w:rPr>
  </w:style>
  <w:style w:type="character" w:customStyle="1" w:styleId="VCAAbodyChar">
    <w:name w:val="VCAA body Char"/>
    <w:basedOn w:val="DefaultParagraphFont"/>
    <w:link w:val="VCAAbody"/>
    <w:locked/>
    <w:rsid w:val="008C6AA2"/>
    <w:rPr>
      <w:rFonts w:ascii="Arial" w:hAnsi="Arial" w:cs="Arial"/>
      <w:color w:val="000000" w:themeColor="text1"/>
      <w:sz w:val="20"/>
    </w:rPr>
  </w:style>
  <w:style w:type="paragraph" w:customStyle="1" w:styleId="VCAAbody">
    <w:name w:val="VCAA body"/>
    <w:link w:val="VCAAbodyChar"/>
    <w:qFormat/>
    <w:rsid w:val="008C6AA2"/>
    <w:pPr>
      <w:spacing w:before="120" w:after="120" w:line="280" w:lineRule="exact"/>
    </w:pPr>
    <w:rPr>
      <w:rFonts w:ascii="Arial" w:hAnsi="Arial" w:cs="Arial"/>
      <w:color w:val="000000" w:themeColor="text1"/>
      <w:sz w:val="20"/>
    </w:rPr>
  </w:style>
  <w:style w:type="character" w:styleId="Mention">
    <w:name w:val="Mention"/>
    <w:basedOn w:val="DefaultParagraphFont"/>
    <w:uiPriority w:val="99"/>
    <w:unhideWhenUsed/>
    <w:rsid w:val="006329D1"/>
    <w:rPr>
      <w:color w:val="2B579A"/>
      <w:shd w:val="clear" w:color="auto" w:fill="E1DFDD"/>
    </w:rPr>
  </w:style>
  <w:style w:type="paragraph" w:customStyle="1" w:styleId="VCAAtablecondensedheading">
    <w:name w:val="VCAA table condensed heading"/>
    <w:basedOn w:val="Normal"/>
    <w:qFormat/>
    <w:rsid w:val="00FC56A1"/>
    <w:pPr>
      <w:spacing w:before="80" w:after="80" w:line="280" w:lineRule="exact"/>
      <w:jc w:val="center"/>
    </w:pPr>
    <w:rPr>
      <w:rFonts w:ascii="Arial Narrow" w:hAnsi="Arial Narrow" w:cs="Arial"/>
      <w:b/>
      <w:color w:val="FFFFFF" w:themeColor="background1"/>
      <w14:ligatures w14:val="standardContextual"/>
    </w:rPr>
  </w:style>
  <w:style w:type="paragraph" w:customStyle="1" w:styleId="msonormal0">
    <w:name w:val="msonormal"/>
    <w:basedOn w:val="Normal"/>
    <w:rsid w:val="00BC4380"/>
    <w:pPr>
      <w:spacing w:before="100" w:beforeAutospacing="1" w:after="100" w:afterAutospacing="1" w:line="240" w:lineRule="auto"/>
    </w:pPr>
    <w:rPr>
      <w:rFonts w:ascii="Times New Roman" w:eastAsia="Times New Roman" w:hAnsi="Times New Roman" w:cs="Times New Roman"/>
      <w:sz w:val="24"/>
      <w:szCs w:val="24"/>
      <w:lang w:val="en-AU" w:eastAsia="en-AU"/>
    </w:rPr>
  </w:style>
  <w:style w:type="paragraph" w:customStyle="1" w:styleId="paragraph">
    <w:name w:val="paragraph"/>
    <w:basedOn w:val="Normal"/>
    <w:rsid w:val="00BC4380"/>
    <w:pPr>
      <w:spacing w:before="100" w:beforeAutospacing="1" w:after="100" w:afterAutospacing="1" w:line="240" w:lineRule="auto"/>
    </w:pPr>
    <w:rPr>
      <w:rFonts w:ascii="Times New Roman" w:eastAsia="Times New Roman" w:hAnsi="Times New Roman" w:cs="Times New Roman"/>
      <w:sz w:val="24"/>
      <w:szCs w:val="24"/>
      <w:lang w:val="en-AU" w:eastAsia="en-AU"/>
    </w:rPr>
  </w:style>
  <w:style w:type="character" w:customStyle="1" w:styleId="textrun">
    <w:name w:val="textrun"/>
    <w:basedOn w:val="DefaultParagraphFont"/>
    <w:rsid w:val="00BC4380"/>
  </w:style>
  <w:style w:type="character" w:customStyle="1" w:styleId="normaltextrun">
    <w:name w:val="normaltextrun"/>
    <w:basedOn w:val="DefaultParagraphFont"/>
    <w:rsid w:val="00BC4380"/>
  </w:style>
  <w:style w:type="character" w:customStyle="1" w:styleId="eop">
    <w:name w:val="eop"/>
    <w:basedOn w:val="DefaultParagraphFont"/>
    <w:rsid w:val="00BC4380"/>
  </w:style>
  <w:style w:type="character" w:customStyle="1" w:styleId="contentcontrol">
    <w:name w:val="contentcontrol"/>
    <w:basedOn w:val="DefaultParagraphFont"/>
    <w:rsid w:val="00BC4380"/>
  </w:style>
  <w:style w:type="character" w:customStyle="1" w:styleId="contentcontrolboundarysink">
    <w:name w:val="contentcontrolboundarysink"/>
    <w:basedOn w:val="DefaultParagraphFont"/>
    <w:rsid w:val="00BC4380"/>
  </w:style>
  <w:style w:type="paragraph" w:customStyle="1" w:styleId="outlineelement">
    <w:name w:val="outlineelement"/>
    <w:basedOn w:val="Normal"/>
    <w:rsid w:val="00BC4380"/>
    <w:pPr>
      <w:spacing w:before="100" w:beforeAutospacing="1" w:after="100" w:afterAutospacing="1" w:line="240" w:lineRule="auto"/>
    </w:pPr>
    <w:rPr>
      <w:rFonts w:ascii="Times New Roman" w:eastAsia="Times New Roman" w:hAnsi="Times New Roman" w:cs="Times New Roman"/>
      <w:sz w:val="24"/>
      <w:szCs w:val="24"/>
      <w:lang w:val="en-AU" w:eastAsia="en-AU"/>
    </w:rPr>
  </w:style>
  <w:style w:type="character" w:styleId="FollowedHyperlink">
    <w:name w:val="FollowedHyperlink"/>
    <w:basedOn w:val="DefaultParagraphFont"/>
    <w:uiPriority w:val="99"/>
    <w:semiHidden/>
    <w:unhideWhenUsed/>
    <w:rsid w:val="00BC4380"/>
    <w:rPr>
      <w:color w:val="800080"/>
      <w:u w:val="single"/>
    </w:rPr>
  </w:style>
  <w:style w:type="character" w:customStyle="1" w:styleId="wacimagegroupcontainer">
    <w:name w:val="wacimagegroupcontainer"/>
    <w:basedOn w:val="DefaultParagraphFont"/>
    <w:rsid w:val="00BC4380"/>
  </w:style>
  <w:style w:type="character" w:customStyle="1" w:styleId="wacimagecontainer">
    <w:name w:val="wacimagecontainer"/>
    <w:basedOn w:val="DefaultParagraphFont"/>
    <w:rsid w:val="00BC4380"/>
  </w:style>
  <w:style w:type="character" w:customStyle="1" w:styleId="wacimageborder">
    <w:name w:val="wacimageborder"/>
    <w:basedOn w:val="DefaultParagraphFont"/>
    <w:rsid w:val="00BC4380"/>
  </w:style>
  <w:style w:type="character" w:customStyle="1" w:styleId="linebreakblob">
    <w:name w:val="linebreakblob"/>
    <w:basedOn w:val="DefaultParagraphFont"/>
    <w:rsid w:val="00BC4380"/>
  </w:style>
  <w:style w:type="character" w:customStyle="1" w:styleId="scxw7781720">
    <w:name w:val="scxw7781720"/>
    <w:basedOn w:val="DefaultParagraphFont"/>
    <w:rsid w:val="00BC4380"/>
  </w:style>
  <w:style w:type="character" w:customStyle="1" w:styleId="tabrun">
    <w:name w:val="tabrun"/>
    <w:basedOn w:val="DefaultParagraphFont"/>
    <w:rsid w:val="00BC4380"/>
  </w:style>
  <w:style w:type="character" w:customStyle="1" w:styleId="tabchar">
    <w:name w:val="tabchar"/>
    <w:basedOn w:val="DefaultParagraphFont"/>
    <w:rsid w:val="00BC4380"/>
  </w:style>
  <w:style w:type="character" w:customStyle="1" w:styleId="tableaderchars">
    <w:name w:val="tableaderchars"/>
    <w:basedOn w:val="DefaultParagraphFont"/>
    <w:rsid w:val="00BC4380"/>
  </w:style>
  <w:style w:type="paragraph" w:customStyle="1" w:styleId="VCAAbullet">
    <w:name w:val="VCAA bullet"/>
    <w:basedOn w:val="VCAAbody"/>
    <w:autoRedefine/>
    <w:qFormat/>
    <w:rsid w:val="00646452"/>
    <w:pPr>
      <w:numPr>
        <w:numId w:val="168"/>
      </w:numPr>
      <w:tabs>
        <w:tab w:val="left" w:pos="425"/>
      </w:tabs>
      <w:spacing w:before="240" w:line="360" w:lineRule="auto"/>
      <w:contextualSpacing/>
    </w:pPr>
    <w:rPr>
      <w:rFonts w:asciiTheme="majorHAnsi" w:eastAsia="Times New Roman" w:hAnsiTheme="majorHAnsi" w:cstheme="majorHAnsi"/>
      <w:b/>
      <w:bCs/>
      <w:kern w:val="22"/>
      <w:sz w:val="22"/>
      <w:shd w:val="clear" w:color="auto" w:fill="FFFFFF"/>
      <w:lang w:val="en-GB" w:eastAsia="ja-JP"/>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31922948">
      <w:bodyDiv w:val="1"/>
      <w:marLeft w:val="0"/>
      <w:marRight w:val="0"/>
      <w:marTop w:val="0"/>
      <w:marBottom w:val="0"/>
      <w:divBdr>
        <w:top w:val="none" w:sz="0" w:space="0" w:color="auto"/>
        <w:left w:val="none" w:sz="0" w:space="0" w:color="auto"/>
        <w:bottom w:val="none" w:sz="0" w:space="0" w:color="auto"/>
        <w:right w:val="none" w:sz="0" w:space="0" w:color="auto"/>
      </w:divBdr>
    </w:div>
    <w:div w:id="668673439">
      <w:bodyDiv w:val="1"/>
      <w:marLeft w:val="0"/>
      <w:marRight w:val="0"/>
      <w:marTop w:val="0"/>
      <w:marBottom w:val="0"/>
      <w:divBdr>
        <w:top w:val="none" w:sz="0" w:space="0" w:color="auto"/>
        <w:left w:val="none" w:sz="0" w:space="0" w:color="auto"/>
        <w:bottom w:val="none" w:sz="0" w:space="0" w:color="auto"/>
        <w:right w:val="none" w:sz="0" w:space="0" w:color="auto"/>
      </w:divBdr>
      <w:divsChild>
        <w:div w:id="2105883676">
          <w:marLeft w:val="0"/>
          <w:marRight w:val="0"/>
          <w:marTop w:val="0"/>
          <w:marBottom w:val="0"/>
          <w:divBdr>
            <w:top w:val="none" w:sz="0" w:space="0" w:color="auto"/>
            <w:left w:val="none" w:sz="0" w:space="0" w:color="auto"/>
            <w:bottom w:val="none" w:sz="0" w:space="0" w:color="auto"/>
            <w:right w:val="none" w:sz="0" w:space="0" w:color="auto"/>
          </w:divBdr>
          <w:divsChild>
            <w:div w:id="608396622">
              <w:marLeft w:val="0"/>
              <w:marRight w:val="0"/>
              <w:marTop w:val="0"/>
              <w:marBottom w:val="0"/>
              <w:divBdr>
                <w:top w:val="none" w:sz="0" w:space="0" w:color="auto"/>
                <w:left w:val="none" w:sz="0" w:space="0" w:color="auto"/>
                <w:bottom w:val="none" w:sz="0" w:space="0" w:color="auto"/>
                <w:right w:val="none" w:sz="0" w:space="0" w:color="auto"/>
              </w:divBdr>
              <w:divsChild>
                <w:div w:id="1578858208">
                  <w:marLeft w:val="0"/>
                  <w:marRight w:val="0"/>
                  <w:marTop w:val="0"/>
                  <w:marBottom w:val="0"/>
                  <w:divBdr>
                    <w:top w:val="none" w:sz="0" w:space="0" w:color="auto"/>
                    <w:left w:val="none" w:sz="0" w:space="0" w:color="auto"/>
                    <w:bottom w:val="none" w:sz="0" w:space="0" w:color="auto"/>
                    <w:right w:val="none" w:sz="0" w:space="0" w:color="auto"/>
                  </w:divBdr>
                  <w:divsChild>
                    <w:div w:id="1731690127">
                      <w:marLeft w:val="0"/>
                      <w:marRight w:val="0"/>
                      <w:marTop w:val="0"/>
                      <w:marBottom w:val="0"/>
                      <w:divBdr>
                        <w:top w:val="none" w:sz="0" w:space="0" w:color="auto"/>
                        <w:left w:val="none" w:sz="0" w:space="0" w:color="auto"/>
                        <w:bottom w:val="none" w:sz="0" w:space="0" w:color="auto"/>
                        <w:right w:val="none" w:sz="0" w:space="0" w:color="auto"/>
                      </w:divBdr>
                      <w:divsChild>
                        <w:div w:id="1003166024">
                          <w:marLeft w:val="0"/>
                          <w:marRight w:val="0"/>
                          <w:marTop w:val="0"/>
                          <w:marBottom w:val="0"/>
                          <w:divBdr>
                            <w:top w:val="none" w:sz="0" w:space="0" w:color="auto"/>
                            <w:left w:val="none" w:sz="0" w:space="0" w:color="auto"/>
                            <w:bottom w:val="none" w:sz="0" w:space="0" w:color="auto"/>
                            <w:right w:val="none" w:sz="0" w:space="0" w:color="auto"/>
                          </w:divBdr>
                          <w:divsChild>
                            <w:div w:id="1404722958">
                              <w:marLeft w:val="0"/>
                              <w:marRight w:val="0"/>
                              <w:marTop w:val="0"/>
                              <w:marBottom w:val="0"/>
                              <w:divBdr>
                                <w:top w:val="none" w:sz="0" w:space="0" w:color="auto"/>
                                <w:left w:val="single" w:sz="6" w:space="0" w:color="E5E3E3"/>
                                <w:bottom w:val="none" w:sz="0" w:space="0" w:color="auto"/>
                                <w:right w:val="none" w:sz="0" w:space="0" w:color="auto"/>
                              </w:divBdr>
                              <w:divsChild>
                                <w:div w:id="48725276">
                                  <w:marLeft w:val="0"/>
                                  <w:marRight w:val="0"/>
                                  <w:marTop w:val="0"/>
                                  <w:marBottom w:val="0"/>
                                  <w:divBdr>
                                    <w:top w:val="none" w:sz="0" w:space="0" w:color="auto"/>
                                    <w:left w:val="none" w:sz="0" w:space="0" w:color="auto"/>
                                    <w:bottom w:val="none" w:sz="0" w:space="0" w:color="auto"/>
                                    <w:right w:val="none" w:sz="0" w:space="0" w:color="auto"/>
                                  </w:divBdr>
                                  <w:divsChild>
                                    <w:div w:id="1651402499">
                                      <w:marLeft w:val="0"/>
                                      <w:marRight w:val="0"/>
                                      <w:marTop w:val="0"/>
                                      <w:marBottom w:val="0"/>
                                      <w:divBdr>
                                        <w:top w:val="none" w:sz="0" w:space="0" w:color="auto"/>
                                        <w:left w:val="none" w:sz="0" w:space="0" w:color="auto"/>
                                        <w:bottom w:val="none" w:sz="0" w:space="0" w:color="auto"/>
                                        <w:right w:val="none" w:sz="0" w:space="0" w:color="auto"/>
                                      </w:divBdr>
                                      <w:divsChild>
                                        <w:div w:id="534318857">
                                          <w:marLeft w:val="0"/>
                                          <w:marRight w:val="0"/>
                                          <w:marTop w:val="0"/>
                                          <w:marBottom w:val="0"/>
                                          <w:divBdr>
                                            <w:top w:val="none" w:sz="0" w:space="0" w:color="auto"/>
                                            <w:left w:val="none" w:sz="0" w:space="0" w:color="auto"/>
                                            <w:bottom w:val="none" w:sz="0" w:space="0" w:color="auto"/>
                                            <w:right w:val="none" w:sz="0" w:space="0" w:color="auto"/>
                                          </w:divBdr>
                                          <w:divsChild>
                                            <w:div w:id="1319531382">
                                              <w:marLeft w:val="0"/>
                                              <w:marRight w:val="0"/>
                                              <w:marTop w:val="0"/>
                                              <w:marBottom w:val="0"/>
                                              <w:divBdr>
                                                <w:top w:val="none" w:sz="0" w:space="0" w:color="auto"/>
                                                <w:left w:val="none" w:sz="0" w:space="0" w:color="auto"/>
                                                <w:bottom w:val="none" w:sz="0" w:space="0" w:color="auto"/>
                                                <w:right w:val="none" w:sz="0" w:space="0" w:color="auto"/>
                                              </w:divBdr>
                                              <w:divsChild>
                                                <w:div w:id="1051923362">
                                                  <w:marLeft w:val="0"/>
                                                  <w:marRight w:val="0"/>
                                                  <w:marTop w:val="0"/>
                                                  <w:marBottom w:val="0"/>
                                                  <w:divBdr>
                                                    <w:top w:val="none" w:sz="0" w:space="0" w:color="auto"/>
                                                    <w:left w:val="none" w:sz="0" w:space="0" w:color="auto"/>
                                                    <w:bottom w:val="none" w:sz="0" w:space="0" w:color="auto"/>
                                                    <w:right w:val="none" w:sz="0" w:space="0" w:color="auto"/>
                                                  </w:divBdr>
                                                  <w:divsChild>
                                                    <w:div w:id="838230008">
                                                      <w:marLeft w:val="0"/>
                                                      <w:marRight w:val="0"/>
                                                      <w:marTop w:val="0"/>
                                                      <w:marBottom w:val="0"/>
                                                      <w:divBdr>
                                                        <w:top w:val="none" w:sz="0" w:space="0" w:color="auto"/>
                                                        <w:left w:val="none" w:sz="0" w:space="0" w:color="auto"/>
                                                        <w:bottom w:val="none" w:sz="0" w:space="0" w:color="auto"/>
                                                        <w:right w:val="none" w:sz="0" w:space="0" w:color="auto"/>
                                                      </w:divBdr>
                                                      <w:divsChild>
                                                        <w:div w:id="1356730881">
                                                          <w:marLeft w:val="480"/>
                                                          <w:marRight w:val="0"/>
                                                          <w:marTop w:val="0"/>
                                                          <w:marBottom w:val="0"/>
                                                          <w:divBdr>
                                                            <w:top w:val="none" w:sz="0" w:space="0" w:color="auto"/>
                                                            <w:left w:val="none" w:sz="0" w:space="0" w:color="auto"/>
                                                            <w:bottom w:val="none" w:sz="0" w:space="0" w:color="auto"/>
                                                            <w:right w:val="none" w:sz="0" w:space="0" w:color="auto"/>
                                                          </w:divBdr>
                                                          <w:divsChild>
                                                            <w:div w:id="26495794">
                                                              <w:marLeft w:val="0"/>
                                                              <w:marRight w:val="0"/>
                                                              <w:marTop w:val="0"/>
                                                              <w:marBottom w:val="0"/>
                                                              <w:divBdr>
                                                                <w:top w:val="none" w:sz="0" w:space="0" w:color="auto"/>
                                                                <w:left w:val="none" w:sz="0" w:space="0" w:color="auto"/>
                                                                <w:bottom w:val="none" w:sz="0" w:space="0" w:color="auto"/>
                                                                <w:right w:val="none" w:sz="0" w:space="0" w:color="auto"/>
                                                              </w:divBdr>
                                                              <w:divsChild>
                                                                <w:div w:id="343869003">
                                                                  <w:marLeft w:val="0"/>
                                                                  <w:marRight w:val="0"/>
                                                                  <w:marTop w:val="0"/>
                                                                  <w:marBottom w:val="0"/>
                                                                  <w:divBdr>
                                                                    <w:top w:val="none" w:sz="0" w:space="0" w:color="auto"/>
                                                                    <w:left w:val="none" w:sz="0" w:space="0" w:color="auto"/>
                                                                    <w:bottom w:val="none" w:sz="0" w:space="0" w:color="auto"/>
                                                                    <w:right w:val="none" w:sz="0" w:space="0" w:color="auto"/>
                                                                  </w:divBdr>
                                                                  <w:divsChild>
                                                                    <w:div w:id="1902474762">
                                                                      <w:marLeft w:val="0"/>
                                                                      <w:marRight w:val="0"/>
                                                                      <w:marTop w:val="0"/>
                                                                      <w:marBottom w:val="0"/>
                                                                      <w:divBdr>
                                                                        <w:top w:val="none" w:sz="0" w:space="0" w:color="auto"/>
                                                                        <w:left w:val="none" w:sz="0" w:space="0" w:color="auto"/>
                                                                        <w:bottom w:val="none" w:sz="0" w:space="0" w:color="auto"/>
                                                                        <w:right w:val="none" w:sz="0" w:space="0" w:color="auto"/>
                                                                      </w:divBdr>
                                                                      <w:divsChild>
                                                                        <w:div w:id="6029555">
                                                                          <w:marLeft w:val="0"/>
                                                                          <w:marRight w:val="0"/>
                                                                          <w:marTop w:val="0"/>
                                                                          <w:marBottom w:val="0"/>
                                                                          <w:divBdr>
                                                                            <w:top w:val="none" w:sz="0" w:space="0" w:color="auto"/>
                                                                            <w:left w:val="none" w:sz="0" w:space="0" w:color="auto"/>
                                                                            <w:bottom w:val="none" w:sz="0" w:space="0" w:color="auto"/>
                                                                            <w:right w:val="none" w:sz="0" w:space="0" w:color="auto"/>
                                                                          </w:divBdr>
                                                                          <w:divsChild>
                                                                            <w:div w:id="1935749534">
                                                                              <w:marLeft w:val="0"/>
                                                                              <w:marRight w:val="0"/>
                                                                              <w:marTop w:val="0"/>
                                                                              <w:marBottom w:val="0"/>
                                                                              <w:divBdr>
                                                                                <w:top w:val="none" w:sz="0" w:space="0" w:color="auto"/>
                                                                                <w:left w:val="none" w:sz="0" w:space="0" w:color="auto"/>
                                                                                <w:bottom w:val="none" w:sz="0" w:space="0" w:color="auto"/>
                                                                                <w:right w:val="none" w:sz="0" w:space="0" w:color="auto"/>
                                                                              </w:divBdr>
                                                                              <w:divsChild>
                                                                                <w:div w:id="1038118022">
                                                                                  <w:marLeft w:val="0"/>
                                                                                  <w:marRight w:val="0"/>
                                                                                  <w:marTop w:val="0"/>
                                                                                  <w:marBottom w:val="0"/>
                                                                                  <w:divBdr>
                                                                                    <w:top w:val="none" w:sz="0" w:space="0" w:color="auto"/>
                                                                                    <w:left w:val="none" w:sz="0" w:space="0" w:color="auto"/>
                                                                                    <w:bottom w:val="single" w:sz="6" w:space="23" w:color="auto"/>
                                                                                    <w:right w:val="none" w:sz="0" w:space="0" w:color="auto"/>
                                                                                  </w:divBdr>
                                                                                  <w:divsChild>
                                                                                    <w:div w:id="107090163">
                                                                                      <w:marLeft w:val="0"/>
                                                                                      <w:marRight w:val="0"/>
                                                                                      <w:marTop w:val="0"/>
                                                                                      <w:marBottom w:val="0"/>
                                                                                      <w:divBdr>
                                                                                        <w:top w:val="none" w:sz="0" w:space="0" w:color="auto"/>
                                                                                        <w:left w:val="none" w:sz="0" w:space="0" w:color="auto"/>
                                                                                        <w:bottom w:val="none" w:sz="0" w:space="0" w:color="auto"/>
                                                                                        <w:right w:val="none" w:sz="0" w:space="0" w:color="auto"/>
                                                                                      </w:divBdr>
                                                                                      <w:divsChild>
                                                                                        <w:div w:id="1867331304">
                                                                                          <w:marLeft w:val="0"/>
                                                                                          <w:marRight w:val="0"/>
                                                                                          <w:marTop w:val="0"/>
                                                                                          <w:marBottom w:val="0"/>
                                                                                          <w:divBdr>
                                                                                            <w:top w:val="none" w:sz="0" w:space="0" w:color="auto"/>
                                                                                            <w:left w:val="none" w:sz="0" w:space="0" w:color="auto"/>
                                                                                            <w:bottom w:val="none" w:sz="0" w:space="0" w:color="auto"/>
                                                                                            <w:right w:val="none" w:sz="0" w:space="0" w:color="auto"/>
                                                                                          </w:divBdr>
                                                                                          <w:divsChild>
                                                                                            <w:div w:id="1276908495">
                                                                                              <w:marLeft w:val="0"/>
                                                                                              <w:marRight w:val="0"/>
                                                                                              <w:marTop w:val="0"/>
                                                                                              <w:marBottom w:val="0"/>
                                                                                              <w:divBdr>
                                                                                                <w:top w:val="none" w:sz="0" w:space="0" w:color="auto"/>
                                                                                                <w:left w:val="none" w:sz="0" w:space="0" w:color="auto"/>
                                                                                                <w:bottom w:val="none" w:sz="0" w:space="0" w:color="auto"/>
                                                                                                <w:right w:val="none" w:sz="0" w:space="0" w:color="auto"/>
                                                                                              </w:divBdr>
                                                                                              <w:divsChild>
                                                                                                <w:div w:id="1656449463">
                                                                                                  <w:marLeft w:val="0"/>
                                                                                                  <w:marRight w:val="0"/>
                                                                                                  <w:marTop w:val="0"/>
                                                                                                  <w:marBottom w:val="0"/>
                                                                                                  <w:divBdr>
                                                                                                    <w:top w:val="none" w:sz="0" w:space="0" w:color="auto"/>
                                                                                                    <w:left w:val="none" w:sz="0" w:space="0" w:color="auto"/>
                                                                                                    <w:bottom w:val="none" w:sz="0" w:space="0" w:color="auto"/>
                                                                                                    <w:right w:val="none" w:sz="0" w:space="0" w:color="auto"/>
                                                                                                  </w:divBdr>
                                                                                                  <w:divsChild>
                                                                                                    <w:div w:id="1343895131">
                                                                                                      <w:marLeft w:val="0"/>
                                                                                                      <w:marRight w:val="0"/>
                                                                                                      <w:marTop w:val="0"/>
                                                                                                      <w:marBottom w:val="0"/>
                                                                                                      <w:divBdr>
                                                                                                        <w:top w:val="none" w:sz="0" w:space="0" w:color="auto"/>
                                                                                                        <w:left w:val="none" w:sz="0" w:space="0" w:color="auto"/>
                                                                                                        <w:bottom w:val="none" w:sz="0" w:space="0" w:color="auto"/>
                                                                                                        <w:right w:val="none" w:sz="0" w:space="0" w:color="auto"/>
                                                                                                      </w:divBdr>
                                                                                                      <w:divsChild>
                                                                                                        <w:div w:id="868646533">
                                                                                                          <w:marLeft w:val="0"/>
                                                                                                          <w:marRight w:val="0"/>
                                                                                                          <w:marTop w:val="0"/>
                                                                                                          <w:marBottom w:val="0"/>
                                                                                                          <w:divBdr>
                                                                                                            <w:top w:val="none" w:sz="0" w:space="0" w:color="auto"/>
                                                                                                            <w:left w:val="none" w:sz="0" w:space="0" w:color="auto"/>
                                                                                                            <w:bottom w:val="none" w:sz="0" w:space="0" w:color="auto"/>
                                                                                                            <w:right w:val="none" w:sz="0" w:space="0" w:color="auto"/>
                                                                                                          </w:divBdr>
                                                                                                          <w:divsChild>
                                                                                                            <w:div w:id="657925824">
                                                                                                              <w:marLeft w:val="0"/>
                                                                                                              <w:marRight w:val="0"/>
                                                                                                              <w:marTop w:val="280"/>
                                                                                                              <w:marBottom w:val="280"/>
                                                                                                              <w:divBdr>
                                                                                                                <w:top w:val="none" w:sz="0" w:space="0" w:color="auto"/>
                                                                                                                <w:left w:val="none" w:sz="0" w:space="0" w:color="auto"/>
                                                                                                                <w:bottom w:val="none" w:sz="0" w:space="0" w:color="auto"/>
                                                                                                                <w:right w:val="none" w:sz="0" w:space="0" w:color="auto"/>
                                                                                                              </w:divBdr>
                                                                                                            </w:div>
                                                                                                            <w:div w:id="499925974">
                                                                                                              <w:marLeft w:val="0"/>
                                                                                                              <w:marRight w:val="0"/>
                                                                                                              <w:marTop w:val="280"/>
                                                                                                              <w:marBottom w:val="280"/>
                                                                                                              <w:divBdr>
                                                                                                                <w:top w:val="none" w:sz="0" w:space="0" w:color="auto"/>
                                                                                                                <w:left w:val="none" w:sz="0" w:space="0" w:color="auto"/>
                                                                                                                <w:bottom w:val="none" w:sz="0" w:space="0" w:color="auto"/>
                                                                                                                <w:right w:val="none" w:sz="0" w:space="0" w:color="auto"/>
                                                                                                              </w:divBdr>
                                                                                                            </w:div>
                                                                                                            <w:div w:id="66997416">
                                                                                                              <w:marLeft w:val="0"/>
                                                                                                              <w:marRight w:val="0"/>
                                                                                                              <w:marTop w:val="280"/>
                                                                                                              <w:marBottom w:val="280"/>
                                                                                                              <w:divBdr>
                                                                                                                <w:top w:val="none" w:sz="0" w:space="0" w:color="auto"/>
                                                                                                                <w:left w:val="none" w:sz="0" w:space="0" w:color="auto"/>
                                                                                                                <w:bottom w:val="none" w:sz="0" w:space="0" w:color="auto"/>
                                                                                                                <w:right w:val="none" w:sz="0" w:space="0" w:color="auto"/>
                                                                                                              </w:divBdr>
                                                                                                            </w:div>
                                                                                                            <w:div w:id="1435977814">
                                                                                                              <w:marLeft w:val="0"/>
                                                                                                              <w:marRight w:val="0"/>
                                                                                                              <w:marTop w:val="280"/>
                                                                                                              <w:marBottom w:val="28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1366447808">
      <w:bodyDiv w:val="1"/>
      <w:marLeft w:val="0"/>
      <w:marRight w:val="0"/>
      <w:marTop w:val="0"/>
      <w:marBottom w:val="0"/>
      <w:divBdr>
        <w:top w:val="none" w:sz="0" w:space="0" w:color="auto"/>
        <w:left w:val="none" w:sz="0" w:space="0" w:color="auto"/>
        <w:bottom w:val="none" w:sz="0" w:space="0" w:color="auto"/>
        <w:right w:val="none" w:sz="0" w:space="0" w:color="auto"/>
      </w:divBdr>
      <w:divsChild>
        <w:div w:id="1118833881">
          <w:marLeft w:val="0"/>
          <w:marRight w:val="0"/>
          <w:marTop w:val="0"/>
          <w:marBottom w:val="0"/>
          <w:divBdr>
            <w:top w:val="none" w:sz="0" w:space="0" w:color="auto"/>
            <w:left w:val="none" w:sz="0" w:space="0" w:color="auto"/>
            <w:bottom w:val="none" w:sz="0" w:space="0" w:color="auto"/>
            <w:right w:val="none" w:sz="0" w:space="0" w:color="auto"/>
          </w:divBdr>
        </w:div>
        <w:div w:id="1571572444">
          <w:marLeft w:val="0"/>
          <w:marRight w:val="0"/>
          <w:marTop w:val="0"/>
          <w:marBottom w:val="0"/>
          <w:divBdr>
            <w:top w:val="none" w:sz="0" w:space="0" w:color="auto"/>
            <w:left w:val="none" w:sz="0" w:space="0" w:color="auto"/>
            <w:bottom w:val="none" w:sz="0" w:space="0" w:color="auto"/>
            <w:right w:val="none" w:sz="0" w:space="0" w:color="auto"/>
          </w:divBdr>
        </w:div>
        <w:div w:id="1886061108">
          <w:marLeft w:val="0"/>
          <w:marRight w:val="0"/>
          <w:marTop w:val="0"/>
          <w:marBottom w:val="0"/>
          <w:divBdr>
            <w:top w:val="none" w:sz="0" w:space="0" w:color="auto"/>
            <w:left w:val="none" w:sz="0" w:space="0" w:color="auto"/>
            <w:bottom w:val="none" w:sz="0" w:space="0" w:color="auto"/>
            <w:right w:val="none" w:sz="0" w:space="0" w:color="auto"/>
          </w:divBdr>
        </w:div>
        <w:div w:id="321080849">
          <w:marLeft w:val="0"/>
          <w:marRight w:val="0"/>
          <w:marTop w:val="0"/>
          <w:marBottom w:val="0"/>
          <w:divBdr>
            <w:top w:val="none" w:sz="0" w:space="0" w:color="auto"/>
            <w:left w:val="none" w:sz="0" w:space="0" w:color="auto"/>
            <w:bottom w:val="none" w:sz="0" w:space="0" w:color="auto"/>
            <w:right w:val="none" w:sz="0" w:space="0" w:color="auto"/>
          </w:divBdr>
        </w:div>
        <w:div w:id="2010477639">
          <w:marLeft w:val="0"/>
          <w:marRight w:val="0"/>
          <w:marTop w:val="0"/>
          <w:marBottom w:val="0"/>
          <w:divBdr>
            <w:top w:val="none" w:sz="0" w:space="0" w:color="auto"/>
            <w:left w:val="none" w:sz="0" w:space="0" w:color="auto"/>
            <w:bottom w:val="none" w:sz="0" w:space="0" w:color="auto"/>
            <w:right w:val="none" w:sz="0" w:space="0" w:color="auto"/>
          </w:divBdr>
          <w:divsChild>
            <w:div w:id="1891570909">
              <w:marLeft w:val="-75"/>
              <w:marRight w:val="0"/>
              <w:marTop w:val="30"/>
              <w:marBottom w:val="30"/>
              <w:divBdr>
                <w:top w:val="none" w:sz="0" w:space="0" w:color="auto"/>
                <w:left w:val="none" w:sz="0" w:space="0" w:color="auto"/>
                <w:bottom w:val="none" w:sz="0" w:space="0" w:color="auto"/>
                <w:right w:val="none" w:sz="0" w:space="0" w:color="auto"/>
              </w:divBdr>
              <w:divsChild>
                <w:div w:id="1875266260">
                  <w:marLeft w:val="0"/>
                  <w:marRight w:val="0"/>
                  <w:marTop w:val="0"/>
                  <w:marBottom w:val="0"/>
                  <w:divBdr>
                    <w:top w:val="none" w:sz="0" w:space="0" w:color="auto"/>
                    <w:left w:val="none" w:sz="0" w:space="0" w:color="auto"/>
                    <w:bottom w:val="none" w:sz="0" w:space="0" w:color="auto"/>
                    <w:right w:val="none" w:sz="0" w:space="0" w:color="auto"/>
                  </w:divBdr>
                  <w:divsChild>
                    <w:div w:id="3094181">
                      <w:marLeft w:val="0"/>
                      <w:marRight w:val="0"/>
                      <w:marTop w:val="0"/>
                      <w:marBottom w:val="0"/>
                      <w:divBdr>
                        <w:top w:val="none" w:sz="0" w:space="0" w:color="auto"/>
                        <w:left w:val="none" w:sz="0" w:space="0" w:color="auto"/>
                        <w:bottom w:val="none" w:sz="0" w:space="0" w:color="auto"/>
                        <w:right w:val="none" w:sz="0" w:space="0" w:color="auto"/>
                      </w:divBdr>
                    </w:div>
                  </w:divsChild>
                </w:div>
                <w:div w:id="879703014">
                  <w:marLeft w:val="0"/>
                  <w:marRight w:val="0"/>
                  <w:marTop w:val="0"/>
                  <w:marBottom w:val="0"/>
                  <w:divBdr>
                    <w:top w:val="none" w:sz="0" w:space="0" w:color="auto"/>
                    <w:left w:val="none" w:sz="0" w:space="0" w:color="auto"/>
                    <w:bottom w:val="none" w:sz="0" w:space="0" w:color="auto"/>
                    <w:right w:val="none" w:sz="0" w:space="0" w:color="auto"/>
                  </w:divBdr>
                  <w:divsChild>
                    <w:div w:id="1151143124">
                      <w:marLeft w:val="0"/>
                      <w:marRight w:val="0"/>
                      <w:marTop w:val="0"/>
                      <w:marBottom w:val="0"/>
                      <w:divBdr>
                        <w:top w:val="none" w:sz="0" w:space="0" w:color="auto"/>
                        <w:left w:val="none" w:sz="0" w:space="0" w:color="auto"/>
                        <w:bottom w:val="none" w:sz="0" w:space="0" w:color="auto"/>
                        <w:right w:val="none" w:sz="0" w:space="0" w:color="auto"/>
                      </w:divBdr>
                    </w:div>
                  </w:divsChild>
                </w:div>
                <w:div w:id="1781563229">
                  <w:marLeft w:val="0"/>
                  <w:marRight w:val="0"/>
                  <w:marTop w:val="0"/>
                  <w:marBottom w:val="0"/>
                  <w:divBdr>
                    <w:top w:val="none" w:sz="0" w:space="0" w:color="auto"/>
                    <w:left w:val="none" w:sz="0" w:space="0" w:color="auto"/>
                    <w:bottom w:val="none" w:sz="0" w:space="0" w:color="auto"/>
                    <w:right w:val="none" w:sz="0" w:space="0" w:color="auto"/>
                  </w:divBdr>
                  <w:divsChild>
                    <w:div w:id="509568997">
                      <w:marLeft w:val="0"/>
                      <w:marRight w:val="0"/>
                      <w:marTop w:val="0"/>
                      <w:marBottom w:val="0"/>
                      <w:divBdr>
                        <w:top w:val="none" w:sz="0" w:space="0" w:color="auto"/>
                        <w:left w:val="none" w:sz="0" w:space="0" w:color="auto"/>
                        <w:bottom w:val="none" w:sz="0" w:space="0" w:color="auto"/>
                        <w:right w:val="none" w:sz="0" w:space="0" w:color="auto"/>
                      </w:divBdr>
                    </w:div>
                  </w:divsChild>
                </w:div>
                <w:div w:id="1589774226">
                  <w:marLeft w:val="0"/>
                  <w:marRight w:val="0"/>
                  <w:marTop w:val="0"/>
                  <w:marBottom w:val="0"/>
                  <w:divBdr>
                    <w:top w:val="none" w:sz="0" w:space="0" w:color="auto"/>
                    <w:left w:val="none" w:sz="0" w:space="0" w:color="auto"/>
                    <w:bottom w:val="none" w:sz="0" w:space="0" w:color="auto"/>
                    <w:right w:val="none" w:sz="0" w:space="0" w:color="auto"/>
                  </w:divBdr>
                  <w:divsChild>
                    <w:div w:id="1146507732">
                      <w:marLeft w:val="0"/>
                      <w:marRight w:val="0"/>
                      <w:marTop w:val="0"/>
                      <w:marBottom w:val="0"/>
                      <w:divBdr>
                        <w:top w:val="none" w:sz="0" w:space="0" w:color="auto"/>
                        <w:left w:val="none" w:sz="0" w:space="0" w:color="auto"/>
                        <w:bottom w:val="none" w:sz="0" w:space="0" w:color="auto"/>
                        <w:right w:val="none" w:sz="0" w:space="0" w:color="auto"/>
                      </w:divBdr>
                    </w:div>
                  </w:divsChild>
                </w:div>
                <w:div w:id="141166763">
                  <w:marLeft w:val="0"/>
                  <w:marRight w:val="0"/>
                  <w:marTop w:val="0"/>
                  <w:marBottom w:val="0"/>
                  <w:divBdr>
                    <w:top w:val="none" w:sz="0" w:space="0" w:color="auto"/>
                    <w:left w:val="none" w:sz="0" w:space="0" w:color="auto"/>
                    <w:bottom w:val="none" w:sz="0" w:space="0" w:color="auto"/>
                    <w:right w:val="none" w:sz="0" w:space="0" w:color="auto"/>
                  </w:divBdr>
                  <w:divsChild>
                    <w:div w:id="1856845931">
                      <w:marLeft w:val="0"/>
                      <w:marRight w:val="0"/>
                      <w:marTop w:val="0"/>
                      <w:marBottom w:val="0"/>
                      <w:divBdr>
                        <w:top w:val="none" w:sz="0" w:space="0" w:color="auto"/>
                        <w:left w:val="none" w:sz="0" w:space="0" w:color="auto"/>
                        <w:bottom w:val="none" w:sz="0" w:space="0" w:color="auto"/>
                        <w:right w:val="none" w:sz="0" w:space="0" w:color="auto"/>
                      </w:divBdr>
                    </w:div>
                  </w:divsChild>
                </w:div>
                <w:div w:id="1209299940">
                  <w:marLeft w:val="0"/>
                  <w:marRight w:val="0"/>
                  <w:marTop w:val="0"/>
                  <w:marBottom w:val="0"/>
                  <w:divBdr>
                    <w:top w:val="none" w:sz="0" w:space="0" w:color="auto"/>
                    <w:left w:val="none" w:sz="0" w:space="0" w:color="auto"/>
                    <w:bottom w:val="none" w:sz="0" w:space="0" w:color="auto"/>
                    <w:right w:val="none" w:sz="0" w:space="0" w:color="auto"/>
                  </w:divBdr>
                  <w:divsChild>
                    <w:div w:id="461505888">
                      <w:marLeft w:val="0"/>
                      <w:marRight w:val="0"/>
                      <w:marTop w:val="0"/>
                      <w:marBottom w:val="0"/>
                      <w:divBdr>
                        <w:top w:val="none" w:sz="0" w:space="0" w:color="auto"/>
                        <w:left w:val="none" w:sz="0" w:space="0" w:color="auto"/>
                        <w:bottom w:val="none" w:sz="0" w:space="0" w:color="auto"/>
                        <w:right w:val="none" w:sz="0" w:space="0" w:color="auto"/>
                      </w:divBdr>
                    </w:div>
                  </w:divsChild>
                </w:div>
                <w:div w:id="1392263805">
                  <w:marLeft w:val="0"/>
                  <w:marRight w:val="0"/>
                  <w:marTop w:val="0"/>
                  <w:marBottom w:val="0"/>
                  <w:divBdr>
                    <w:top w:val="none" w:sz="0" w:space="0" w:color="auto"/>
                    <w:left w:val="none" w:sz="0" w:space="0" w:color="auto"/>
                    <w:bottom w:val="none" w:sz="0" w:space="0" w:color="auto"/>
                    <w:right w:val="none" w:sz="0" w:space="0" w:color="auto"/>
                  </w:divBdr>
                  <w:divsChild>
                    <w:div w:id="249701353">
                      <w:marLeft w:val="0"/>
                      <w:marRight w:val="0"/>
                      <w:marTop w:val="0"/>
                      <w:marBottom w:val="0"/>
                      <w:divBdr>
                        <w:top w:val="none" w:sz="0" w:space="0" w:color="auto"/>
                        <w:left w:val="none" w:sz="0" w:space="0" w:color="auto"/>
                        <w:bottom w:val="none" w:sz="0" w:space="0" w:color="auto"/>
                        <w:right w:val="none" w:sz="0" w:space="0" w:color="auto"/>
                      </w:divBdr>
                    </w:div>
                    <w:div w:id="1014187696">
                      <w:marLeft w:val="0"/>
                      <w:marRight w:val="0"/>
                      <w:marTop w:val="0"/>
                      <w:marBottom w:val="0"/>
                      <w:divBdr>
                        <w:top w:val="none" w:sz="0" w:space="0" w:color="auto"/>
                        <w:left w:val="none" w:sz="0" w:space="0" w:color="auto"/>
                        <w:bottom w:val="none" w:sz="0" w:space="0" w:color="auto"/>
                        <w:right w:val="none" w:sz="0" w:space="0" w:color="auto"/>
                      </w:divBdr>
                    </w:div>
                    <w:div w:id="1511800405">
                      <w:marLeft w:val="0"/>
                      <w:marRight w:val="0"/>
                      <w:marTop w:val="0"/>
                      <w:marBottom w:val="0"/>
                      <w:divBdr>
                        <w:top w:val="none" w:sz="0" w:space="0" w:color="auto"/>
                        <w:left w:val="none" w:sz="0" w:space="0" w:color="auto"/>
                        <w:bottom w:val="none" w:sz="0" w:space="0" w:color="auto"/>
                        <w:right w:val="none" w:sz="0" w:space="0" w:color="auto"/>
                      </w:divBdr>
                    </w:div>
                  </w:divsChild>
                </w:div>
                <w:div w:id="1768498519">
                  <w:marLeft w:val="0"/>
                  <w:marRight w:val="0"/>
                  <w:marTop w:val="0"/>
                  <w:marBottom w:val="0"/>
                  <w:divBdr>
                    <w:top w:val="none" w:sz="0" w:space="0" w:color="auto"/>
                    <w:left w:val="none" w:sz="0" w:space="0" w:color="auto"/>
                    <w:bottom w:val="none" w:sz="0" w:space="0" w:color="auto"/>
                    <w:right w:val="none" w:sz="0" w:space="0" w:color="auto"/>
                  </w:divBdr>
                  <w:divsChild>
                    <w:div w:id="138972236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820806263">
          <w:marLeft w:val="0"/>
          <w:marRight w:val="0"/>
          <w:marTop w:val="0"/>
          <w:marBottom w:val="0"/>
          <w:divBdr>
            <w:top w:val="none" w:sz="0" w:space="0" w:color="auto"/>
            <w:left w:val="none" w:sz="0" w:space="0" w:color="auto"/>
            <w:bottom w:val="none" w:sz="0" w:space="0" w:color="auto"/>
            <w:right w:val="none" w:sz="0" w:space="0" w:color="auto"/>
          </w:divBdr>
        </w:div>
        <w:div w:id="41713025">
          <w:marLeft w:val="0"/>
          <w:marRight w:val="0"/>
          <w:marTop w:val="0"/>
          <w:marBottom w:val="0"/>
          <w:divBdr>
            <w:top w:val="none" w:sz="0" w:space="0" w:color="auto"/>
            <w:left w:val="none" w:sz="0" w:space="0" w:color="auto"/>
            <w:bottom w:val="none" w:sz="0" w:space="0" w:color="auto"/>
            <w:right w:val="none" w:sz="0" w:space="0" w:color="auto"/>
          </w:divBdr>
        </w:div>
        <w:div w:id="1514876419">
          <w:marLeft w:val="0"/>
          <w:marRight w:val="0"/>
          <w:marTop w:val="0"/>
          <w:marBottom w:val="0"/>
          <w:divBdr>
            <w:top w:val="none" w:sz="0" w:space="0" w:color="auto"/>
            <w:left w:val="none" w:sz="0" w:space="0" w:color="auto"/>
            <w:bottom w:val="none" w:sz="0" w:space="0" w:color="auto"/>
            <w:right w:val="none" w:sz="0" w:space="0" w:color="auto"/>
          </w:divBdr>
        </w:div>
        <w:div w:id="1187911322">
          <w:marLeft w:val="0"/>
          <w:marRight w:val="0"/>
          <w:marTop w:val="0"/>
          <w:marBottom w:val="0"/>
          <w:divBdr>
            <w:top w:val="none" w:sz="0" w:space="0" w:color="auto"/>
            <w:left w:val="none" w:sz="0" w:space="0" w:color="auto"/>
            <w:bottom w:val="none" w:sz="0" w:space="0" w:color="auto"/>
            <w:right w:val="none" w:sz="0" w:space="0" w:color="auto"/>
          </w:divBdr>
        </w:div>
        <w:div w:id="421994316">
          <w:marLeft w:val="0"/>
          <w:marRight w:val="0"/>
          <w:marTop w:val="0"/>
          <w:marBottom w:val="0"/>
          <w:divBdr>
            <w:top w:val="none" w:sz="0" w:space="0" w:color="auto"/>
            <w:left w:val="none" w:sz="0" w:space="0" w:color="auto"/>
            <w:bottom w:val="none" w:sz="0" w:space="0" w:color="auto"/>
            <w:right w:val="none" w:sz="0" w:space="0" w:color="auto"/>
          </w:divBdr>
          <w:divsChild>
            <w:div w:id="1588885726">
              <w:marLeft w:val="-75"/>
              <w:marRight w:val="0"/>
              <w:marTop w:val="30"/>
              <w:marBottom w:val="30"/>
              <w:divBdr>
                <w:top w:val="none" w:sz="0" w:space="0" w:color="auto"/>
                <w:left w:val="none" w:sz="0" w:space="0" w:color="auto"/>
                <w:bottom w:val="none" w:sz="0" w:space="0" w:color="auto"/>
                <w:right w:val="none" w:sz="0" w:space="0" w:color="auto"/>
              </w:divBdr>
              <w:divsChild>
                <w:div w:id="31195158">
                  <w:marLeft w:val="0"/>
                  <w:marRight w:val="0"/>
                  <w:marTop w:val="0"/>
                  <w:marBottom w:val="0"/>
                  <w:divBdr>
                    <w:top w:val="none" w:sz="0" w:space="0" w:color="auto"/>
                    <w:left w:val="none" w:sz="0" w:space="0" w:color="auto"/>
                    <w:bottom w:val="none" w:sz="0" w:space="0" w:color="auto"/>
                    <w:right w:val="none" w:sz="0" w:space="0" w:color="auto"/>
                  </w:divBdr>
                  <w:divsChild>
                    <w:div w:id="158539738">
                      <w:marLeft w:val="0"/>
                      <w:marRight w:val="0"/>
                      <w:marTop w:val="0"/>
                      <w:marBottom w:val="0"/>
                      <w:divBdr>
                        <w:top w:val="none" w:sz="0" w:space="0" w:color="auto"/>
                        <w:left w:val="none" w:sz="0" w:space="0" w:color="auto"/>
                        <w:bottom w:val="none" w:sz="0" w:space="0" w:color="auto"/>
                        <w:right w:val="none" w:sz="0" w:space="0" w:color="auto"/>
                      </w:divBdr>
                    </w:div>
                  </w:divsChild>
                </w:div>
                <w:div w:id="2081096350">
                  <w:marLeft w:val="0"/>
                  <w:marRight w:val="0"/>
                  <w:marTop w:val="0"/>
                  <w:marBottom w:val="0"/>
                  <w:divBdr>
                    <w:top w:val="none" w:sz="0" w:space="0" w:color="auto"/>
                    <w:left w:val="none" w:sz="0" w:space="0" w:color="auto"/>
                    <w:bottom w:val="none" w:sz="0" w:space="0" w:color="auto"/>
                    <w:right w:val="none" w:sz="0" w:space="0" w:color="auto"/>
                  </w:divBdr>
                  <w:divsChild>
                    <w:div w:id="1718115925">
                      <w:marLeft w:val="0"/>
                      <w:marRight w:val="0"/>
                      <w:marTop w:val="0"/>
                      <w:marBottom w:val="0"/>
                      <w:divBdr>
                        <w:top w:val="none" w:sz="0" w:space="0" w:color="auto"/>
                        <w:left w:val="none" w:sz="0" w:space="0" w:color="auto"/>
                        <w:bottom w:val="none" w:sz="0" w:space="0" w:color="auto"/>
                        <w:right w:val="none" w:sz="0" w:space="0" w:color="auto"/>
                      </w:divBdr>
                    </w:div>
                  </w:divsChild>
                </w:div>
                <w:div w:id="775760231">
                  <w:marLeft w:val="0"/>
                  <w:marRight w:val="0"/>
                  <w:marTop w:val="0"/>
                  <w:marBottom w:val="0"/>
                  <w:divBdr>
                    <w:top w:val="none" w:sz="0" w:space="0" w:color="auto"/>
                    <w:left w:val="none" w:sz="0" w:space="0" w:color="auto"/>
                    <w:bottom w:val="none" w:sz="0" w:space="0" w:color="auto"/>
                    <w:right w:val="none" w:sz="0" w:space="0" w:color="auto"/>
                  </w:divBdr>
                  <w:divsChild>
                    <w:div w:id="1654067298">
                      <w:marLeft w:val="0"/>
                      <w:marRight w:val="0"/>
                      <w:marTop w:val="0"/>
                      <w:marBottom w:val="0"/>
                      <w:divBdr>
                        <w:top w:val="none" w:sz="0" w:space="0" w:color="auto"/>
                        <w:left w:val="none" w:sz="0" w:space="0" w:color="auto"/>
                        <w:bottom w:val="none" w:sz="0" w:space="0" w:color="auto"/>
                        <w:right w:val="none" w:sz="0" w:space="0" w:color="auto"/>
                      </w:divBdr>
                    </w:div>
                    <w:div w:id="352076182">
                      <w:marLeft w:val="0"/>
                      <w:marRight w:val="0"/>
                      <w:marTop w:val="0"/>
                      <w:marBottom w:val="0"/>
                      <w:divBdr>
                        <w:top w:val="none" w:sz="0" w:space="0" w:color="auto"/>
                        <w:left w:val="none" w:sz="0" w:space="0" w:color="auto"/>
                        <w:bottom w:val="none" w:sz="0" w:space="0" w:color="auto"/>
                        <w:right w:val="none" w:sz="0" w:space="0" w:color="auto"/>
                      </w:divBdr>
                    </w:div>
                  </w:divsChild>
                </w:div>
                <w:div w:id="154419016">
                  <w:marLeft w:val="0"/>
                  <w:marRight w:val="0"/>
                  <w:marTop w:val="0"/>
                  <w:marBottom w:val="0"/>
                  <w:divBdr>
                    <w:top w:val="none" w:sz="0" w:space="0" w:color="auto"/>
                    <w:left w:val="none" w:sz="0" w:space="0" w:color="auto"/>
                    <w:bottom w:val="none" w:sz="0" w:space="0" w:color="auto"/>
                    <w:right w:val="none" w:sz="0" w:space="0" w:color="auto"/>
                  </w:divBdr>
                  <w:divsChild>
                    <w:div w:id="1815830898">
                      <w:marLeft w:val="0"/>
                      <w:marRight w:val="0"/>
                      <w:marTop w:val="0"/>
                      <w:marBottom w:val="0"/>
                      <w:divBdr>
                        <w:top w:val="none" w:sz="0" w:space="0" w:color="auto"/>
                        <w:left w:val="none" w:sz="0" w:space="0" w:color="auto"/>
                        <w:bottom w:val="none" w:sz="0" w:space="0" w:color="auto"/>
                        <w:right w:val="none" w:sz="0" w:space="0" w:color="auto"/>
                      </w:divBdr>
                    </w:div>
                  </w:divsChild>
                </w:div>
                <w:div w:id="149375394">
                  <w:marLeft w:val="0"/>
                  <w:marRight w:val="0"/>
                  <w:marTop w:val="0"/>
                  <w:marBottom w:val="0"/>
                  <w:divBdr>
                    <w:top w:val="none" w:sz="0" w:space="0" w:color="auto"/>
                    <w:left w:val="none" w:sz="0" w:space="0" w:color="auto"/>
                    <w:bottom w:val="none" w:sz="0" w:space="0" w:color="auto"/>
                    <w:right w:val="none" w:sz="0" w:space="0" w:color="auto"/>
                  </w:divBdr>
                  <w:divsChild>
                    <w:div w:id="475801119">
                      <w:marLeft w:val="0"/>
                      <w:marRight w:val="0"/>
                      <w:marTop w:val="0"/>
                      <w:marBottom w:val="0"/>
                      <w:divBdr>
                        <w:top w:val="none" w:sz="0" w:space="0" w:color="auto"/>
                        <w:left w:val="none" w:sz="0" w:space="0" w:color="auto"/>
                        <w:bottom w:val="none" w:sz="0" w:space="0" w:color="auto"/>
                        <w:right w:val="none" w:sz="0" w:space="0" w:color="auto"/>
                      </w:divBdr>
                    </w:div>
                  </w:divsChild>
                </w:div>
                <w:div w:id="545681831">
                  <w:marLeft w:val="0"/>
                  <w:marRight w:val="0"/>
                  <w:marTop w:val="0"/>
                  <w:marBottom w:val="0"/>
                  <w:divBdr>
                    <w:top w:val="none" w:sz="0" w:space="0" w:color="auto"/>
                    <w:left w:val="none" w:sz="0" w:space="0" w:color="auto"/>
                    <w:bottom w:val="none" w:sz="0" w:space="0" w:color="auto"/>
                    <w:right w:val="none" w:sz="0" w:space="0" w:color="auto"/>
                  </w:divBdr>
                  <w:divsChild>
                    <w:div w:id="326400439">
                      <w:marLeft w:val="0"/>
                      <w:marRight w:val="0"/>
                      <w:marTop w:val="0"/>
                      <w:marBottom w:val="0"/>
                      <w:divBdr>
                        <w:top w:val="none" w:sz="0" w:space="0" w:color="auto"/>
                        <w:left w:val="none" w:sz="0" w:space="0" w:color="auto"/>
                        <w:bottom w:val="none" w:sz="0" w:space="0" w:color="auto"/>
                        <w:right w:val="none" w:sz="0" w:space="0" w:color="auto"/>
                      </w:divBdr>
                    </w:div>
                  </w:divsChild>
                </w:div>
                <w:div w:id="776101940">
                  <w:marLeft w:val="0"/>
                  <w:marRight w:val="0"/>
                  <w:marTop w:val="0"/>
                  <w:marBottom w:val="0"/>
                  <w:divBdr>
                    <w:top w:val="none" w:sz="0" w:space="0" w:color="auto"/>
                    <w:left w:val="none" w:sz="0" w:space="0" w:color="auto"/>
                    <w:bottom w:val="none" w:sz="0" w:space="0" w:color="auto"/>
                    <w:right w:val="none" w:sz="0" w:space="0" w:color="auto"/>
                  </w:divBdr>
                  <w:divsChild>
                    <w:div w:id="1567688749">
                      <w:marLeft w:val="0"/>
                      <w:marRight w:val="0"/>
                      <w:marTop w:val="0"/>
                      <w:marBottom w:val="0"/>
                      <w:divBdr>
                        <w:top w:val="none" w:sz="0" w:space="0" w:color="auto"/>
                        <w:left w:val="none" w:sz="0" w:space="0" w:color="auto"/>
                        <w:bottom w:val="none" w:sz="0" w:space="0" w:color="auto"/>
                        <w:right w:val="none" w:sz="0" w:space="0" w:color="auto"/>
                      </w:divBdr>
                    </w:div>
                  </w:divsChild>
                </w:div>
                <w:div w:id="205996846">
                  <w:marLeft w:val="0"/>
                  <w:marRight w:val="0"/>
                  <w:marTop w:val="0"/>
                  <w:marBottom w:val="0"/>
                  <w:divBdr>
                    <w:top w:val="none" w:sz="0" w:space="0" w:color="auto"/>
                    <w:left w:val="none" w:sz="0" w:space="0" w:color="auto"/>
                    <w:bottom w:val="none" w:sz="0" w:space="0" w:color="auto"/>
                    <w:right w:val="none" w:sz="0" w:space="0" w:color="auto"/>
                  </w:divBdr>
                  <w:divsChild>
                    <w:div w:id="1975596069">
                      <w:marLeft w:val="0"/>
                      <w:marRight w:val="0"/>
                      <w:marTop w:val="0"/>
                      <w:marBottom w:val="0"/>
                      <w:divBdr>
                        <w:top w:val="none" w:sz="0" w:space="0" w:color="auto"/>
                        <w:left w:val="none" w:sz="0" w:space="0" w:color="auto"/>
                        <w:bottom w:val="none" w:sz="0" w:space="0" w:color="auto"/>
                        <w:right w:val="none" w:sz="0" w:space="0" w:color="auto"/>
                      </w:divBdr>
                    </w:div>
                  </w:divsChild>
                </w:div>
                <w:div w:id="1371998590">
                  <w:marLeft w:val="0"/>
                  <w:marRight w:val="0"/>
                  <w:marTop w:val="0"/>
                  <w:marBottom w:val="0"/>
                  <w:divBdr>
                    <w:top w:val="none" w:sz="0" w:space="0" w:color="auto"/>
                    <w:left w:val="none" w:sz="0" w:space="0" w:color="auto"/>
                    <w:bottom w:val="none" w:sz="0" w:space="0" w:color="auto"/>
                    <w:right w:val="none" w:sz="0" w:space="0" w:color="auto"/>
                  </w:divBdr>
                  <w:divsChild>
                    <w:div w:id="361900157">
                      <w:marLeft w:val="0"/>
                      <w:marRight w:val="0"/>
                      <w:marTop w:val="0"/>
                      <w:marBottom w:val="0"/>
                      <w:divBdr>
                        <w:top w:val="none" w:sz="0" w:space="0" w:color="auto"/>
                        <w:left w:val="none" w:sz="0" w:space="0" w:color="auto"/>
                        <w:bottom w:val="none" w:sz="0" w:space="0" w:color="auto"/>
                        <w:right w:val="none" w:sz="0" w:space="0" w:color="auto"/>
                      </w:divBdr>
                    </w:div>
                  </w:divsChild>
                </w:div>
                <w:div w:id="1696271557">
                  <w:marLeft w:val="0"/>
                  <w:marRight w:val="0"/>
                  <w:marTop w:val="0"/>
                  <w:marBottom w:val="0"/>
                  <w:divBdr>
                    <w:top w:val="none" w:sz="0" w:space="0" w:color="auto"/>
                    <w:left w:val="none" w:sz="0" w:space="0" w:color="auto"/>
                    <w:bottom w:val="none" w:sz="0" w:space="0" w:color="auto"/>
                    <w:right w:val="none" w:sz="0" w:space="0" w:color="auto"/>
                  </w:divBdr>
                  <w:divsChild>
                    <w:div w:id="1023290200">
                      <w:marLeft w:val="0"/>
                      <w:marRight w:val="0"/>
                      <w:marTop w:val="0"/>
                      <w:marBottom w:val="0"/>
                      <w:divBdr>
                        <w:top w:val="none" w:sz="0" w:space="0" w:color="auto"/>
                        <w:left w:val="none" w:sz="0" w:space="0" w:color="auto"/>
                        <w:bottom w:val="none" w:sz="0" w:space="0" w:color="auto"/>
                        <w:right w:val="none" w:sz="0" w:space="0" w:color="auto"/>
                      </w:divBdr>
                    </w:div>
                  </w:divsChild>
                </w:div>
                <w:div w:id="1362440220">
                  <w:marLeft w:val="0"/>
                  <w:marRight w:val="0"/>
                  <w:marTop w:val="0"/>
                  <w:marBottom w:val="0"/>
                  <w:divBdr>
                    <w:top w:val="none" w:sz="0" w:space="0" w:color="auto"/>
                    <w:left w:val="none" w:sz="0" w:space="0" w:color="auto"/>
                    <w:bottom w:val="none" w:sz="0" w:space="0" w:color="auto"/>
                    <w:right w:val="none" w:sz="0" w:space="0" w:color="auto"/>
                  </w:divBdr>
                  <w:divsChild>
                    <w:div w:id="2142571289">
                      <w:marLeft w:val="0"/>
                      <w:marRight w:val="0"/>
                      <w:marTop w:val="0"/>
                      <w:marBottom w:val="0"/>
                      <w:divBdr>
                        <w:top w:val="none" w:sz="0" w:space="0" w:color="auto"/>
                        <w:left w:val="none" w:sz="0" w:space="0" w:color="auto"/>
                        <w:bottom w:val="none" w:sz="0" w:space="0" w:color="auto"/>
                        <w:right w:val="none" w:sz="0" w:space="0" w:color="auto"/>
                      </w:divBdr>
                    </w:div>
                  </w:divsChild>
                </w:div>
                <w:div w:id="2087533717">
                  <w:marLeft w:val="0"/>
                  <w:marRight w:val="0"/>
                  <w:marTop w:val="0"/>
                  <w:marBottom w:val="0"/>
                  <w:divBdr>
                    <w:top w:val="none" w:sz="0" w:space="0" w:color="auto"/>
                    <w:left w:val="none" w:sz="0" w:space="0" w:color="auto"/>
                    <w:bottom w:val="none" w:sz="0" w:space="0" w:color="auto"/>
                    <w:right w:val="none" w:sz="0" w:space="0" w:color="auto"/>
                  </w:divBdr>
                  <w:divsChild>
                    <w:div w:id="828710927">
                      <w:marLeft w:val="0"/>
                      <w:marRight w:val="0"/>
                      <w:marTop w:val="0"/>
                      <w:marBottom w:val="0"/>
                      <w:divBdr>
                        <w:top w:val="none" w:sz="0" w:space="0" w:color="auto"/>
                        <w:left w:val="none" w:sz="0" w:space="0" w:color="auto"/>
                        <w:bottom w:val="none" w:sz="0" w:space="0" w:color="auto"/>
                        <w:right w:val="none" w:sz="0" w:space="0" w:color="auto"/>
                      </w:divBdr>
                    </w:div>
                    <w:div w:id="47802248">
                      <w:marLeft w:val="0"/>
                      <w:marRight w:val="0"/>
                      <w:marTop w:val="0"/>
                      <w:marBottom w:val="0"/>
                      <w:divBdr>
                        <w:top w:val="none" w:sz="0" w:space="0" w:color="auto"/>
                        <w:left w:val="none" w:sz="0" w:space="0" w:color="auto"/>
                        <w:bottom w:val="none" w:sz="0" w:space="0" w:color="auto"/>
                        <w:right w:val="none" w:sz="0" w:space="0" w:color="auto"/>
                      </w:divBdr>
                    </w:div>
                  </w:divsChild>
                </w:div>
                <w:div w:id="691220885">
                  <w:marLeft w:val="0"/>
                  <w:marRight w:val="0"/>
                  <w:marTop w:val="0"/>
                  <w:marBottom w:val="0"/>
                  <w:divBdr>
                    <w:top w:val="none" w:sz="0" w:space="0" w:color="auto"/>
                    <w:left w:val="none" w:sz="0" w:space="0" w:color="auto"/>
                    <w:bottom w:val="none" w:sz="0" w:space="0" w:color="auto"/>
                    <w:right w:val="none" w:sz="0" w:space="0" w:color="auto"/>
                  </w:divBdr>
                  <w:divsChild>
                    <w:div w:id="1271745551">
                      <w:marLeft w:val="0"/>
                      <w:marRight w:val="0"/>
                      <w:marTop w:val="0"/>
                      <w:marBottom w:val="0"/>
                      <w:divBdr>
                        <w:top w:val="none" w:sz="0" w:space="0" w:color="auto"/>
                        <w:left w:val="none" w:sz="0" w:space="0" w:color="auto"/>
                        <w:bottom w:val="none" w:sz="0" w:space="0" w:color="auto"/>
                        <w:right w:val="none" w:sz="0" w:space="0" w:color="auto"/>
                      </w:divBdr>
                    </w:div>
                    <w:div w:id="107167530">
                      <w:marLeft w:val="0"/>
                      <w:marRight w:val="0"/>
                      <w:marTop w:val="0"/>
                      <w:marBottom w:val="0"/>
                      <w:divBdr>
                        <w:top w:val="none" w:sz="0" w:space="0" w:color="auto"/>
                        <w:left w:val="none" w:sz="0" w:space="0" w:color="auto"/>
                        <w:bottom w:val="none" w:sz="0" w:space="0" w:color="auto"/>
                        <w:right w:val="none" w:sz="0" w:space="0" w:color="auto"/>
                      </w:divBdr>
                    </w:div>
                    <w:div w:id="1097019557">
                      <w:marLeft w:val="0"/>
                      <w:marRight w:val="0"/>
                      <w:marTop w:val="0"/>
                      <w:marBottom w:val="0"/>
                      <w:divBdr>
                        <w:top w:val="none" w:sz="0" w:space="0" w:color="auto"/>
                        <w:left w:val="none" w:sz="0" w:space="0" w:color="auto"/>
                        <w:bottom w:val="none" w:sz="0" w:space="0" w:color="auto"/>
                        <w:right w:val="none" w:sz="0" w:space="0" w:color="auto"/>
                      </w:divBdr>
                    </w:div>
                    <w:div w:id="1397708764">
                      <w:marLeft w:val="0"/>
                      <w:marRight w:val="0"/>
                      <w:marTop w:val="0"/>
                      <w:marBottom w:val="0"/>
                      <w:divBdr>
                        <w:top w:val="none" w:sz="0" w:space="0" w:color="auto"/>
                        <w:left w:val="none" w:sz="0" w:space="0" w:color="auto"/>
                        <w:bottom w:val="none" w:sz="0" w:space="0" w:color="auto"/>
                        <w:right w:val="none" w:sz="0" w:space="0" w:color="auto"/>
                      </w:divBdr>
                    </w:div>
                    <w:div w:id="1900558140">
                      <w:marLeft w:val="0"/>
                      <w:marRight w:val="0"/>
                      <w:marTop w:val="0"/>
                      <w:marBottom w:val="0"/>
                      <w:divBdr>
                        <w:top w:val="none" w:sz="0" w:space="0" w:color="auto"/>
                        <w:left w:val="none" w:sz="0" w:space="0" w:color="auto"/>
                        <w:bottom w:val="none" w:sz="0" w:space="0" w:color="auto"/>
                        <w:right w:val="none" w:sz="0" w:space="0" w:color="auto"/>
                      </w:divBdr>
                    </w:div>
                    <w:div w:id="26224881">
                      <w:marLeft w:val="0"/>
                      <w:marRight w:val="0"/>
                      <w:marTop w:val="0"/>
                      <w:marBottom w:val="0"/>
                      <w:divBdr>
                        <w:top w:val="none" w:sz="0" w:space="0" w:color="auto"/>
                        <w:left w:val="none" w:sz="0" w:space="0" w:color="auto"/>
                        <w:bottom w:val="none" w:sz="0" w:space="0" w:color="auto"/>
                        <w:right w:val="none" w:sz="0" w:space="0" w:color="auto"/>
                      </w:divBdr>
                    </w:div>
                    <w:div w:id="1821731297">
                      <w:marLeft w:val="0"/>
                      <w:marRight w:val="0"/>
                      <w:marTop w:val="0"/>
                      <w:marBottom w:val="0"/>
                      <w:divBdr>
                        <w:top w:val="none" w:sz="0" w:space="0" w:color="auto"/>
                        <w:left w:val="none" w:sz="0" w:space="0" w:color="auto"/>
                        <w:bottom w:val="none" w:sz="0" w:space="0" w:color="auto"/>
                        <w:right w:val="none" w:sz="0" w:space="0" w:color="auto"/>
                      </w:divBdr>
                    </w:div>
                    <w:div w:id="1633750179">
                      <w:marLeft w:val="0"/>
                      <w:marRight w:val="0"/>
                      <w:marTop w:val="0"/>
                      <w:marBottom w:val="0"/>
                      <w:divBdr>
                        <w:top w:val="none" w:sz="0" w:space="0" w:color="auto"/>
                        <w:left w:val="none" w:sz="0" w:space="0" w:color="auto"/>
                        <w:bottom w:val="none" w:sz="0" w:space="0" w:color="auto"/>
                        <w:right w:val="none" w:sz="0" w:space="0" w:color="auto"/>
                      </w:divBdr>
                    </w:div>
                    <w:div w:id="624776882">
                      <w:marLeft w:val="0"/>
                      <w:marRight w:val="0"/>
                      <w:marTop w:val="0"/>
                      <w:marBottom w:val="0"/>
                      <w:divBdr>
                        <w:top w:val="none" w:sz="0" w:space="0" w:color="auto"/>
                        <w:left w:val="none" w:sz="0" w:space="0" w:color="auto"/>
                        <w:bottom w:val="none" w:sz="0" w:space="0" w:color="auto"/>
                        <w:right w:val="none" w:sz="0" w:space="0" w:color="auto"/>
                      </w:divBdr>
                    </w:div>
                    <w:div w:id="2089494625">
                      <w:marLeft w:val="0"/>
                      <w:marRight w:val="0"/>
                      <w:marTop w:val="0"/>
                      <w:marBottom w:val="0"/>
                      <w:divBdr>
                        <w:top w:val="none" w:sz="0" w:space="0" w:color="auto"/>
                        <w:left w:val="none" w:sz="0" w:space="0" w:color="auto"/>
                        <w:bottom w:val="none" w:sz="0" w:space="0" w:color="auto"/>
                        <w:right w:val="none" w:sz="0" w:space="0" w:color="auto"/>
                      </w:divBdr>
                    </w:div>
                    <w:div w:id="988021686">
                      <w:marLeft w:val="0"/>
                      <w:marRight w:val="0"/>
                      <w:marTop w:val="0"/>
                      <w:marBottom w:val="0"/>
                      <w:divBdr>
                        <w:top w:val="none" w:sz="0" w:space="0" w:color="auto"/>
                        <w:left w:val="none" w:sz="0" w:space="0" w:color="auto"/>
                        <w:bottom w:val="none" w:sz="0" w:space="0" w:color="auto"/>
                        <w:right w:val="none" w:sz="0" w:space="0" w:color="auto"/>
                      </w:divBdr>
                    </w:div>
                    <w:div w:id="1793943223">
                      <w:marLeft w:val="0"/>
                      <w:marRight w:val="0"/>
                      <w:marTop w:val="0"/>
                      <w:marBottom w:val="0"/>
                      <w:divBdr>
                        <w:top w:val="none" w:sz="0" w:space="0" w:color="auto"/>
                        <w:left w:val="none" w:sz="0" w:space="0" w:color="auto"/>
                        <w:bottom w:val="none" w:sz="0" w:space="0" w:color="auto"/>
                        <w:right w:val="none" w:sz="0" w:space="0" w:color="auto"/>
                      </w:divBdr>
                    </w:div>
                    <w:div w:id="347803915">
                      <w:marLeft w:val="0"/>
                      <w:marRight w:val="0"/>
                      <w:marTop w:val="0"/>
                      <w:marBottom w:val="0"/>
                      <w:divBdr>
                        <w:top w:val="none" w:sz="0" w:space="0" w:color="auto"/>
                        <w:left w:val="none" w:sz="0" w:space="0" w:color="auto"/>
                        <w:bottom w:val="none" w:sz="0" w:space="0" w:color="auto"/>
                        <w:right w:val="none" w:sz="0" w:space="0" w:color="auto"/>
                      </w:divBdr>
                    </w:div>
                    <w:div w:id="577642819">
                      <w:marLeft w:val="0"/>
                      <w:marRight w:val="0"/>
                      <w:marTop w:val="0"/>
                      <w:marBottom w:val="0"/>
                      <w:divBdr>
                        <w:top w:val="none" w:sz="0" w:space="0" w:color="auto"/>
                        <w:left w:val="none" w:sz="0" w:space="0" w:color="auto"/>
                        <w:bottom w:val="none" w:sz="0" w:space="0" w:color="auto"/>
                        <w:right w:val="none" w:sz="0" w:space="0" w:color="auto"/>
                      </w:divBdr>
                    </w:div>
                    <w:div w:id="282925302">
                      <w:marLeft w:val="0"/>
                      <w:marRight w:val="0"/>
                      <w:marTop w:val="0"/>
                      <w:marBottom w:val="0"/>
                      <w:divBdr>
                        <w:top w:val="none" w:sz="0" w:space="0" w:color="auto"/>
                        <w:left w:val="none" w:sz="0" w:space="0" w:color="auto"/>
                        <w:bottom w:val="none" w:sz="0" w:space="0" w:color="auto"/>
                        <w:right w:val="none" w:sz="0" w:space="0" w:color="auto"/>
                      </w:divBdr>
                    </w:div>
                    <w:div w:id="1761832976">
                      <w:marLeft w:val="0"/>
                      <w:marRight w:val="0"/>
                      <w:marTop w:val="0"/>
                      <w:marBottom w:val="0"/>
                      <w:divBdr>
                        <w:top w:val="none" w:sz="0" w:space="0" w:color="auto"/>
                        <w:left w:val="none" w:sz="0" w:space="0" w:color="auto"/>
                        <w:bottom w:val="none" w:sz="0" w:space="0" w:color="auto"/>
                        <w:right w:val="none" w:sz="0" w:space="0" w:color="auto"/>
                      </w:divBdr>
                    </w:div>
                    <w:div w:id="1232232694">
                      <w:marLeft w:val="0"/>
                      <w:marRight w:val="0"/>
                      <w:marTop w:val="0"/>
                      <w:marBottom w:val="0"/>
                      <w:divBdr>
                        <w:top w:val="none" w:sz="0" w:space="0" w:color="auto"/>
                        <w:left w:val="none" w:sz="0" w:space="0" w:color="auto"/>
                        <w:bottom w:val="none" w:sz="0" w:space="0" w:color="auto"/>
                        <w:right w:val="none" w:sz="0" w:space="0" w:color="auto"/>
                      </w:divBdr>
                    </w:div>
                    <w:div w:id="61336292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037851830">
          <w:marLeft w:val="0"/>
          <w:marRight w:val="0"/>
          <w:marTop w:val="0"/>
          <w:marBottom w:val="0"/>
          <w:divBdr>
            <w:top w:val="none" w:sz="0" w:space="0" w:color="auto"/>
            <w:left w:val="none" w:sz="0" w:space="0" w:color="auto"/>
            <w:bottom w:val="none" w:sz="0" w:space="0" w:color="auto"/>
            <w:right w:val="none" w:sz="0" w:space="0" w:color="auto"/>
          </w:divBdr>
        </w:div>
        <w:div w:id="1557430150">
          <w:marLeft w:val="0"/>
          <w:marRight w:val="0"/>
          <w:marTop w:val="0"/>
          <w:marBottom w:val="0"/>
          <w:divBdr>
            <w:top w:val="none" w:sz="0" w:space="0" w:color="auto"/>
            <w:left w:val="none" w:sz="0" w:space="0" w:color="auto"/>
            <w:bottom w:val="none" w:sz="0" w:space="0" w:color="auto"/>
            <w:right w:val="none" w:sz="0" w:space="0" w:color="auto"/>
          </w:divBdr>
        </w:div>
        <w:div w:id="1650207121">
          <w:marLeft w:val="0"/>
          <w:marRight w:val="0"/>
          <w:marTop w:val="0"/>
          <w:marBottom w:val="0"/>
          <w:divBdr>
            <w:top w:val="none" w:sz="0" w:space="0" w:color="auto"/>
            <w:left w:val="none" w:sz="0" w:space="0" w:color="auto"/>
            <w:bottom w:val="none" w:sz="0" w:space="0" w:color="auto"/>
            <w:right w:val="none" w:sz="0" w:space="0" w:color="auto"/>
          </w:divBdr>
        </w:div>
        <w:div w:id="561645916">
          <w:marLeft w:val="0"/>
          <w:marRight w:val="0"/>
          <w:marTop w:val="0"/>
          <w:marBottom w:val="0"/>
          <w:divBdr>
            <w:top w:val="none" w:sz="0" w:space="0" w:color="auto"/>
            <w:left w:val="none" w:sz="0" w:space="0" w:color="auto"/>
            <w:bottom w:val="none" w:sz="0" w:space="0" w:color="auto"/>
            <w:right w:val="none" w:sz="0" w:space="0" w:color="auto"/>
          </w:divBdr>
        </w:div>
        <w:div w:id="520433582">
          <w:marLeft w:val="0"/>
          <w:marRight w:val="0"/>
          <w:marTop w:val="0"/>
          <w:marBottom w:val="0"/>
          <w:divBdr>
            <w:top w:val="none" w:sz="0" w:space="0" w:color="auto"/>
            <w:left w:val="none" w:sz="0" w:space="0" w:color="auto"/>
            <w:bottom w:val="none" w:sz="0" w:space="0" w:color="auto"/>
            <w:right w:val="none" w:sz="0" w:space="0" w:color="auto"/>
          </w:divBdr>
        </w:div>
        <w:div w:id="740909877">
          <w:marLeft w:val="0"/>
          <w:marRight w:val="0"/>
          <w:marTop w:val="0"/>
          <w:marBottom w:val="0"/>
          <w:divBdr>
            <w:top w:val="none" w:sz="0" w:space="0" w:color="auto"/>
            <w:left w:val="none" w:sz="0" w:space="0" w:color="auto"/>
            <w:bottom w:val="none" w:sz="0" w:space="0" w:color="auto"/>
            <w:right w:val="none" w:sz="0" w:space="0" w:color="auto"/>
          </w:divBdr>
        </w:div>
        <w:div w:id="540362091">
          <w:marLeft w:val="0"/>
          <w:marRight w:val="0"/>
          <w:marTop w:val="0"/>
          <w:marBottom w:val="0"/>
          <w:divBdr>
            <w:top w:val="none" w:sz="0" w:space="0" w:color="auto"/>
            <w:left w:val="none" w:sz="0" w:space="0" w:color="auto"/>
            <w:bottom w:val="none" w:sz="0" w:space="0" w:color="auto"/>
            <w:right w:val="none" w:sz="0" w:space="0" w:color="auto"/>
          </w:divBdr>
          <w:divsChild>
            <w:div w:id="1319112652">
              <w:marLeft w:val="-75"/>
              <w:marRight w:val="0"/>
              <w:marTop w:val="30"/>
              <w:marBottom w:val="30"/>
              <w:divBdr>
                <w:top w:val="none" w:sz="0" w:space="0" w:color="auto"/>
                <w:left w:val="none" w:sz="0" w:space="0" w:color="auto"/>
                <w:bottom w:val="none" w:sz="0" w:space="0" w:color="auto"/>
                <w:right w:val="none" w:sz="0" w:space="0" w:color="auto"/>
              </w:divBdr>
              <w:divsChild>
                <w:div w:id="83963240">
                  <w:marLeft w:val="0"/>
                  <w:marRight w:val="0"/>
                  <w:marTop w:val="0"/>
                  <w:marBottom w:val="0"/>
                  <w:divBdr>
                    <w:top w:val="none" w:sz="0" w:space="0" w:color="auto"/>
                    <w:left w:val="none" w:sz="0" w:space="0" w:color="auto"/>
                    <w:bottom w:val="none" w:sz="0" w:space="0" w:color="auto"/>
                    <w:right w:val="none" w:sz="0" w:space="0" w:color="auto"/>
                  </w:divBdr>
                  <w:divsChild>
                    <w:div w:id="247276817">
                      <w:marLeft w:val="0"/>
                      <w:marRight w:val="0"/>
                      <w:marTop w:val="0"/>
                      <w:marBottom w:val="0"/>
                      <w:divBdr>
                        <w:top w:val="none" w:sz="0" w:space="0" w:color="auto"/>
                        <w:left w:val="none" w:sz="0" w:space="0" w:color="auto"/>
                        <w:bottom w:val="none" w:sz="0" w:space="0" w:color="auto"/>
                        <w:right w:val="none" w:sz="0" w:space="0" w:color="auto"/>
                      </w:divBdr>
                    </w:div>
                  </w:divsChild>
                </w:div>
                <w:div w:id="858541933">
                  <w:marLeft w:val="0"/>
                  <w:marRight w:val="0"/>
                  <w:marTop w:val="0"/>
                  <w:marBottom w:val="0"/>
                  <w:divBdr>
                    <w:top w:val="none" w:sz="0" w:space="0" w:color="auto"/>
                    <w:left w:val="none" w:sz="0" w:space="0" w:color="auto"/>
                    <w:bottom w:val="none" w:sz="0" w:space="0" w:color="auto"/>
                    <w:right w:val="none" w:sz="0" w:space="0" w:color="auto"/>
                  </w:divBdr>
                  <w:divsChild>
                    <w:div w:id="259148072">
                      <w:marLeft w:val="0"/>
                      <w:marRight w:val="0"/>
                      <w:marTop w:val="0"/>
                      <w:marBottom w:val="0"/>
                      <w:divBdr>
                        <w:top w:val="none" w:sz="0" w:space="0" w:color="auto"/>
                        <w:left w:val="none" w:sz="0" w:space="0" w:color="auto"/>
                        <w:bottom w:val="none" w:sz="0" w:space="0" w:color="auto"/>
                        <w:right w:val="none" w:sz="0" w:space="0" w:color="auto"/>
                      </w:divBdr>
                    </w:div>
                  </w:divsChild>
                </w:div>
                <w:div w:id="566955916">
                  <w:marLeft w:val="0"/>
                  <w:marRight w:val="0"/>
                  <w:marTop w:val="0"/>
                  <w:marBottom w:val="0"/>
                  <w:divBdr>
                    <w:top w:val="none" w:sz="0" w:space="0" w:color="auto"/>
                    <w:left w:val="none" w:sz="0" w:space="0" w:color="auto"/>
                    <w:bottom w:val="none" w:sz="0" w:space="0" w:color="auto"/>
                    <w:right w:val="none" w:sz="0" w:space="0" w:color="auto"/>
                  </w:divBdr>
                  <w:divsChild>
                    <w:div w:id="954675664">
                      <w:marLeft w:val="0"/>
                      <w:marRight w:val="0"/>
                      <w:marTop w:val="0"/>
                      <w:marBottom w:val="0"/>
                      <w:divBdr>
                        <w:top w:val="none" w:sz="0" w:space="0" w:color="auto"/>
                        <w:left w:val="none" w:sz="0" w:space="0" w:color="auto"/>
                        <w:bottom w:val="none" w:sz="0" w:space="0" w:color="auto"/>
                        <w:right w:val="none" w:sz="0" w:space="0" w:color="auto"/>
                      </w:divBdr>
                    </w:div>
                  </w:divsChild>
                </w:div>
                <w:div w:id="1913588970">
                  <w:marLeft w:val="0"/>
                  <w:marRight w:val="0"/>
                  <w:marTop w:val="0"/>
                  <w:marBottom w:val="0"/>
                  <w:divBdr>
                    <w:top w:val="none" w:sz="0" w:space="0" w:color="auto"/>
                    <w:left w:val="none" w:sz="0" w:space="0" w:color="auto"/>
                    <w:bottom w:val="none" w:sz="0" w:space="0" w:color="auto"/>
                    <w:right w:val="none" w:sz="0" w:space="0" w:color="auto"/>
                  </w:divBdr>
                  <w:divsChild>
                    <w:div w:id="50541047">
                      <w:marLeft w:val="0"/>
                      <w:marRight w:val="0"/>
                      <w:marTop w:val="0"/>
                      <w:marBottom w:val="0"/>
                      <w:divBdr>
                        <w:top w:val="none" w:sz="0" w:space="0" w:color="auto"/>
                        <w:left w:val="none" w:sz="0" w:space="0" w:color="auto"/>
                        <w:bottom w:val="none" w:sz="0" w:space="0" w:color="auto"/>
                        <w:right w:val="none" w:sz="0" w:space="0" w:color="auto"/>
                      </w:divBdr>
                    </w:div>
                  </w:divsChild>
                </w:div>
                <w:div w:id="1995716619">
                  <w:marLeft w:val="0"/>
                  <w:marRight w:val="0"/>
                  <w:marTop w:val="0"/>
                  <w:marBottom w:val="0"/>
                  <w:divBdr>
                    <w:top w:val="none" w:sz="0" w:space="0" w:color="auto"/>
                    <w:left w:val="none" w:sz="0" w:space="0" w:color="auto"/>
                    <w:bottom w:val="none" w:sz="0" w:space="0" w:color="auto"/>
                    <w:right w:val="none" w:sz="0" w:space="0" w:color="auto"/>
                  </w:divBdr>
                  <w:divsChild>
                    <w:div w:id="1893498285">
                      <w:marLeft w:val="0"/>
                      <w:marRight w:val="0"/>
                      <w:marTop w:val="0"/>
                      <w:marBottom w:val="0"/>
                      <w:divBdr>
                        <w:top w:val="none" w:sz="0" w:space="0" w:color="auto"/>
                        <w:left w:val="none" w:sz="0" w:space="0" w:color="auto"/>
                        <w:bottom w:val="none" w:sz="0" w:space="0" w:color="auto"/>
                        <w:right w:val="none" w:sz="0" w:space="0" w:color="auto"/>
                      </w:divBdr>
                    </w:div>
                  </w:divsChild>
                </w:div>
                <w:div w:id="1258519492">
                  <w:marLeft w:val="0"/>
                  <w:marRight w:val="0"/>
                  <w:marTop w:val="0"/>
                  <w:marBottom w:val="0"/>
                  <w:divBdr>
                    <w:top w:val="none" w:sz="0" w:space="0" w:color="auto"/>
                    <w:left w:val="none" w:sz="0" w:space="0" w:color="auto"/>
                    <w:bottom w:val="none" w:sz="0" w:space="0" w:color="auto"/>
                    <w:right w:val="none" w:sz="0" w:space="0" w:color="auto"/>
                  </w:divBdr>
                  <w:divsChild>
                    <w:div w:id="571432108">
                      <w:marLeft w:val="0"/>
                      <w:marRight w:val="0"/>
                      <w:marTop w:val="0"/>
                      <w:marBottom w:val="0"/>
                      <w:divBdr>
                        <w:top w:val="none" w:sz="0" w:space="0" w:color="auto"/>
                        <w:left w:val="none" w:sz="0" w:space="0" w:color="auto"/>
                        <w:bottom w:val="none" w:sz="0" w:space="0" w:color="auto"/>
                        <w:right w:val="none" w:sz="0" w:space="0" w:color="auto"/>
                      </w:divBdr>
                    </w:div>
                  </w:divsChild>
                </w:div>
                <w:div w:id="1702512554">
                  <w:marLeft w:val="0"/>
                  <w:marRight w:val="0"/>
                  <w:marTop w:val="0"/>
                  <w:marBottom w:val="0"/>
                  <w:divBdr>
                    <w:top w:val="none" w:sz="0" w:space="0" w:color="auto"/>
                    <w:left w:val="none" w:sz="0" w:space="0" w:color="auto"/>
                    <w:bottom w:val="none" w:sz="0" w:space="0" w:color="auto"/>
                    <w:right w:val="none" w:sz="0" w:space="0" w:color="auto"/>
                  </w:divBdr>
                  <w:divsChild>
                    <w:div w:id="858202873">
                      <w:marLeft w:val="0"/>
                      <w:marRight w:val="0"/>
                      <w:marTop w:val="0"/>
                      <w:marBottom w:val="0"/>
                      <w:divBdr>
                        <w:top w:val="none" w:sz="0" w:space="0" w:color="auto"/>
                        <w:left w:val="none" w:sz="0" w:space="0" w:color="auto"/>
                        <w:bottom w:val="none" w:sz="0" w:space="0" w:color="auto"/>
                        <w:right w:val="none" w:sz="0" w:space="0" w:color="auto"/>
                      </w:divBdr>
                    </w:div>
                    <w:div w:id="913513080">
                      <w:marLeft w:val="0"/>
                      <w:marRight w:val="0"/>
                      <w:marTop w:val="0"/>
                      <w:marBottom w:val="0"/>
                      <w:divBdr>
                        <w:top w:val="none" w:sz="0" w:space="0" w:color="auto"/>
                        <w:left w:val="none" w:sz="0" w:space="0" w:color="auto"/>
                        <w:bottom w:val="none" w:sz="0" w:space="0" w:color="auto"/>
                        <w:right w:val="none" w:sz="0" w:space="0" w:color="auto"/>
                      </w:divBdr>
                    </w:div>
                    <w:div w:id="1813936793">
                      <w:marLeft w:val="0"/>
                      <w:marRight w:val="0"/>
                      <w:marTop w:val="0"/>
                      <w:marBottom w:val="0"/>
                      <w:divBdr>
                        <w:top w:val="none" w:sz="0" w:space="0" w:color="auto"/>
                        <w:left w:val="none" w:sz="0" w:space="0" w:color="auto"/>
                        <w:bottom w:val="none" w:sz="0" w:space="0" w:color="auto"/>
                        <w:right w:val="none" w:sz="0" w:space="0" w:color="auto"/>
                      </w:divBdr>
                    </w:div>
                  </w:divsChild>
                </w:div>
                <w:div w:id="1326082943">
                  <w:marLeft w:val="0"/>
                  <w:marRight w:val="0"/>
                  <w:marTop w:val="0"/>
                  <w:marBottom w:val="0"/>
                  <w:divBdr>
                    <w:top w:val="none" w:sz="0" w:space="0" w:color="auto"/>
                    <w:left w:val="none" w:sz="0" w:space="0" w:color="auto"/>
                    <w:bottom w:val="none" w:sz="0" w:space="0" w:color="auto"/>
                    <w:right w:val="none" w:sz="0" w:space="0" w:color="auto"/>
                  </w:divBdr>
                  <w:divsChild>
                    <w:div w:id="157034046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660083892">
          <w:marLeft w:val="0"/>
          <w:marRight w:val="0"/>
          <w:marTop w:val="0"/>
          <w:marBottom w:val="0"/>
          <w:divBdr>
            <w:top w:val="none" w:sz="0" w:space="0" w:color="auto"/>
            <w:left w:val="none" w:sz="0" w:space="0" w:color="auto"/>
            <w:bottom w:val="none" w:sz="0" w:space="0" w:color="auto"/>
            <w:right w:val="none" w:sz="0" w:space="0" w:color="auto"/>
          </w:divBdr>
        </w:div>
        <w:div w:id="1108694168">
          <w:marLeft w:val="0"/>
          <w:marRight w:val="0"/>
          <w:marTop w:val="0"/>
          <w:marBottom w:val="0"/>
          <w:divBdr>
            <w:top w:val="none" w:sz="0" w:space="0" w:color="auto"/>
            <w:left w:val="none" w:sz="0" w:space="0" w:color="auto"/>
            <w:bottom w:val="none" w:sz="0" w:space="0" w:color="auto"/>
            <w:right w:val="none" w:sz="0" w:space="0" w:color="auto"/>
          </w:divBdr>
        </w:div>
        <w:div w:id="1985500319">
          <w:marLeft w:val="0"/>
          <w:marRight w:val="0"/>
          <w:marTop w:val="0"/>
          <w:marBottom w:val="0"/>
          <w:divBdr>
            <w:top w:val="none" w:sz="0" w:space="0" w:color="auto"/>
            <w:left w:val="none" w:sz="0" w:space="0" w:color="auto"/>
            <w:bottom w:val="none" w:sz="0" w:space="0" w:color="auto"/>
            <w:right w:val="none" w:sz="0" w:space="0" w:color="auto"/>
          </w:divBdr>
        </w:div>
        <w:div w:id="2122725856">
          <w:marLeft w:val="0"/>
          <w:marRight w:val="0"/>
          <w:marTop w:val="0"/>
          <w:marBottom w:val="0"/>
          <w:divBdr>
            <w:top w:val="none" w:sz="0" w:space="0" w:color="auto"/>
            <w:left w:val="none" w:sz="0" w:space="0" w:color="auto"/>
            <w:bottom w:val="none" w:sz="0" w:space="0" w:color="auto"/>
            <w:right w:val="none" w:sz="0" w:space="0" w:color="auto"/>
          </w:divBdr>
        </w:div>
        <w:div w:id="902329905">
          <w:marLeft w:val="0"/>
          <w:marRight w:val="0"/>
          <w:marTop w:val="0"/>
          <w:marBottom w:val="0"/>
          <w:divBdr>
            <w:top w:val="none" w:sz="0" w:space="0" w:color="auto"/>
            <w:left w:val="none" w:sz="0" w:space="0" w:color="auto"/>
            <w:bottom w:val="none" w:sz="0" w:space="0" w:color="auto"/>
            <w:right w:val="none" w:sz="0" w:space="0" w:color="auto"/>
          </w:divBdr>
          <w:divsChild>
            <w:div w:id="713188721">
              <w:marLeft w:val="-75"/>
              <w:marRight w:val="0"/>
              <w:marTop w:val="30"/>
              <w:marBottom w:val="30"/>
              <w:divBdr>
                <w:top w:val="none" w:sz="0" w:space="0" w:color="auto"/>
                <w:left w:val="none" w:sz="0" w:space="0" w:color="auto"/>
                <w:bottom w:val="none" w:sz="0" w:space="0" w:color="auto"/>
                <w:right w:val="none" w:sz="0" w:space="0" w:color="auto"/>
              </w:divBdr>
              <w:divsChild>
                <w:div w:id="529104657">
                  <w:marLeft w:val="0"/>
                  <w:marRight w:val="0"/>
                  <w:marTop w:val="0"/>
                  <w:marBottom w:val="0"/>
                  <w:divBdr>
                    <w:top w:val="none" w:sz="0" w:space="0" w:color="auto"/>
                    <w:left w:val="none" w:sz="0" w:space="0" w:color="auto"/>
                    <w:bottom w:val="none" w:sz="0" w:space="0" w:color="auto"/>
                    <w:right w:val="none" w:sz="0" w:space="0" w:color="auto"/>
                  </w:divBdr>
                  <w:divsChild>
                    <w:div w:id="21782806">
                      <w:marLeft w:val="0"/>
                      <w:marRight w:val="0"/>
                      <w:marTop w:val="0"/>
                      <w:marBottom w:val="0"/>
                      <w:divBdr>
                        <w:top w:val="none" w:sz="0" w:space="0" w:color="auto"/>
                        <w:left w:val="none" w:sz="0" w:space="0" w:color="auto"/>
                        <w:bottom w:val="none" w:sz="0" w:space="0" w:color="auto"/>
                        <w:right w:val="none" w:sz="0" w:space="0" w:color="auto"/>
                      </w:divBdr>
                    </w:div>
                  </w:divsChild>
                </w:div>
                <w:div w:id="2051033463">
                  <w:marLeft w:val="0"/>
                  <w:marRight w:val="0"/>
                  <w:marTop w:val="0"/>
                  <w:marBottom w:val="0"/>
                  <w:divBdr>
                    <w:top w:val="none" w:sz="0" w:space="0" w:color="auto"/>
                    <w:left w:val="none" w:sz="0" w:space="0" w:color="auto"/>
                    <w:bottom w:val="none" w:sz="0" w:space="0" w:color="auto"/>
                    <w:right w:val="none" w:sz="0" w:space="0" w:color="auto"/>
                  </w:divBdr>
                  <w:divsChild>
                    <w:div w:id="1236167641">
                      <w:marLeft w:val="0"/>
                      <w:marRight w:val="0"/>
                      <w:marTop w:val="0"/>
                      <w:marBottom w:val="0"/>
                      <w:divBdr>
                        <w:top w:val="none" w:sz="0" w:space="0" w:color="auto"/>
                        <w:left w:val="none" w:sz="0" w:space="0" w:color="auto"/>
                        <w:bottom w:val="none" w:sz="0" w:space="0" w:color="auto"/>
                        <w:right w:val="none" w:sz="0" w:space="0" w:color="auto"/>
                      </w:divBdr>
                    </w:div>
                  </w:divsChild>
                </w:div>
                <w:div w:id="1109353903">
                  <w:marLeft w:val="0"/>
                  <w:marRight w:val="0"/>
                  <w:marTop w:val="0"/>
                  <w:marBottom w:val="0"/>
                  <w:divBdr>
                    <w:top w:val="none" w:sz="0" w:space="0" w:color="auto"/>
                    <w:left w:val="none" w:sz="0" w:space="0" w:color="auto"/>
                    <w:bottom w:val="none" w:sz="0" w:space="0" w:color="auto"/>
                    <w:right w:val="none" w:sz="0" w:space="0" w:color="auto"/>
                  </w:divBdr>
                  <w:divsChild>
                    <w:div w:id="718164552">
                      <w:marLeft w:val="0"/>
                      <w:marRight w:val="0"/>
                      <w:marTop w:val="0"/>
                      <w:marBottom w:val="0"/>
                      <w:divBdr>
                        <w:top w:val="none" w:sz="0" w:space="0" w:color="auto"/>
                        <w:left w:val="none" w:sz="0" w:space="0" w:color="auto"/>
                        <w:bottom w:val="none" w:sz="0" w:space="0" w:color="auto"/>
                        <w:right w:val="none" w:sz="0" w:space="0" w:color="auto"/>
                      </w:divBdr>
                    </w:div>
                  </w:divsChild>
                </w:div>
                <w:div w:id="1976832165">
                  <w:marLeft w:val="0"/>
                  <w:marRight w:val="0"/>
                  <w:marTop w:val="0"/>
                  <w:marBottom w:val="0"/>
                  <w:divBdr>
                    <w:top w:val="none" w:sz="0" w:space="0" w:color="auto"/>
                    <w:left w:val="none" w:sz="0" w:space="0" w:color="auto"/>
                    <w:bottom w:val="none" w:sz="0" w:space="0" w:color="auto"/>
                    <w:right w:val="none" w:sz="0" w:space="0" w:color="auto"/>
                  </w:divBdr>
                  <w:divsChild>
                    <w:div w:id="568880042">
                      <w:marLeft w:val="0"/>
                      <w:marRight w:val="0"/>
                      <w:marTop w:val="0"/>
                      <w:marBottom w:val="0"/>
                      <w:divBdr>
                        <w:top w:val="none" w:sz="0" w:space="0" w:color="auto"/>
                        <w:left w:val="none" w:sz="0" w:space="0" w:color="auto"/>
                        <w:bottom w:val="none" w:sz="0" w:space="0" w:color="auto"/>
                        <w:right w:val="none" w:sz="0" w:space="0" w:color="auto"/>
                      </w:divBdr>
                    </w:div>
                  </w:divsChild>
                </w:div>
                <w:div w:id="1988313106">
                  <w:marLeft w:val="0"/>
                  <w:marRight w:val="0"/>
                  <w:marTop w:val="0"/>
                  <w:marBottom w:val="0"/>
                  <w:divBdr>
                    <w:top w:val="none" w:sz="0" w:space="0" w:color="auto"/>
                    <w:left w:val="none" w:sz="0" w:space="0" w:color="auto"/>
                    <w:bottom w:val="none" w:sz="0" w:space="0" w:color="auto"/>
                    <w:right w:val="none" w:sz="0" w:space="0" w:color="auto"/>
                  </w:divBdr>
                  <w:divsChild>
                    <w:div w:id="2023169416">
                      <w:marLeft w:val="0"/>
                      <w:marRight w:val="0"/>
                      <w:marTop w:val="0"/>
                      <w:marBottom w:val="0"/>
                      <w:divBdr>
                        <w:top w:val="none" w:sz="0" w:space="0" w:color="auto"/>
                        <w:left w:val="none" w:sz="0" w:space="0" w:color="auto"/>
                        <w:bottom w:val="none" w:sz="0" w:space="0" w:color="auto"/>
                        <w:right w:val="none" w:sz="0" w:space="0" w:color="auto"/>
                      </w:divBdr>
                    </w:div>
                  </w:divsChild>
                </w:div>
                <w:div w:id="1705208716">
                  <w:marLeft w:val="0"/>
                  <w:marRight w:val="0"/>
                  <w:marTop w:val="0"/>
                  <w:marBottom w:val="0"/>
                  <w:divBdr>
                    <w:top w:val="none" w:sz="0" w:space="0" w:color="auto"/>
                    <w:left w:val="none" w:sz="0" w:space="0" w:color="auto"/>
                    <w:bottom w:val="none" w:sz="0" w:space="0" w:color="auto"/>
                    <w:right w:val="none" w:sz="0" w:space="0" w:color="auto"/>
                  </w:divBdr>
                  <w:divsChild>
                    <w:div w:id="420614088">
                      <w:marLeft w:val="0"/>
                      <w:marRight w:val="0"/>
                      <w:marTop w:val="0"/>
                      <w:marBottom w:val="0"/>
                      <w:divBdr>
                        <w:top w:val="none" w:sz="0" w:space="0" w:color="auto"/>
                        <w:left w:val="none" w:sz="0" w:space="0" w:color="auto"/>
                        <w:bottom w:val="none" w:sz="0" w:space="0" w:color="auto"/>
                        <w:right w:val="none" w:sz="0" w:space="0" w:color="auto"/>
                      </w:divBdr>
                    </w:div>
                  </w:divsChild>
                </w:div>
                <w:div w:id="1005740761">
                  <w:marLeft w:val="0"/>
                  <w:marRight w:val="0"/>
                  <w:marTop w:val="0"/>
                  <w:marBottom w:val="0"/>
                  <w:divBdr>
                    <w:top w:val="none" w:sz="0" w:space="0" w:color="auto"/>
                    <w:left w:val="none" w:sz="0" w:space="0" w:color="auto"/>
                    <w:bottom w:val="none" w:sz="0" w:space="0" w:color="auto"/>
                    <w:right w:val="none" w:sz="0" w:space="0" w:color="auto"/>
                  </w:divBdr>
                  <w:divsChild>
                    <w:div w:id="2042777977">
                      <w:marLeft w:val="0"/>
                      <w:marRight w:val="0"/>
                      <w:marTop w:val="0"/>
                      <w:marBottom w:val="0"/>
                      <w:divBdr>
                        <w:top w:val="none" w:sz="0" w:space="0" w:color="auto"/>
                        <w:left w:val="none" w:sz="0" w:space="0" w:color="auto"/>
                        <w:bottom w:val="none" w:sz="0" w:space="0" w:color="auto"/>
                        <w:right w:val="none" w:sz="0" w:space="0" w:color="auto"/>
                      </w:divBdr>
                    </w:div>
                  </w:divsChild>
                </w:div>
                <w:div w:id="258683914">
                  <w:marLeft w:val="0"/>
                  <w:marRight w:val="0"/>
                  <w:marTop w:val="0"/>
                  <w:marBottom w:val="0"/>
                  <w:divBdr>
                    <w:top w:val="none" w:sz="0" w:space="0" w:color="auto"/>
                    <w:left w:val="none" w:sz="0" w:space="0" w:color="auto"/>
                    <w:bottom w:val="none" w:sz="0" w:space="0" w:color="auto"/>
                    <w:right w:val="none" w:sz="0" w:space="0" w:color="auto"/>
                  </w:divBdr>
                  <w:divsChild>
                    <w:div w:id="1657537380">
                      <w:marLeft w:val="0"/>
                      <w:marRight w:val="0"/>
                      <w:marTop w:val="0"/>
                      <w:marBottom w:val="0"/>
                      <w:divBdr>
                        <w:top w:val="none" w:sz="0" w:space="0" w:color="auto"/>
                        <w:left w:val="none" w:sz="0" w:space="0" w:color="auto"/>
                        <w:bottom w:val="none" w:sz="0" w:space="0" w:color="auto"/>
                        <w:right w:val="none" w:sz="0" w:space="0" w:color="auto"/>
                      </w:divBdr>
                    </w:div>
                  </w:divsChild>
                </w:div>
                <w:div w:id="1387408108">
                  <w:marLeft w:val="0"/>
                  <w:marRight w:val="0"/>
                  <w:marTop w:val="0"/>
                  <w:marBottom w:val="0"/>
                  <w:divBdr>
                    <w:top w:val="none" w:sz="0" w:space="0" w:color="auto"/>
                    <w:left w:val="none" w:sz="0" w:space="0" w:color="auto"/>
                    <w:bottom w:val="none" w:sz="0" w:space="0" w:color="auto"/>
                    <w:right w:val="none" w:sz="0" w:space="0" w:color="auto"/>
                  </w:divBdr>
                  <w:divsChild>
                    <w:div w:id="927739022">
                      <w:marLeft w:val="0"/>
                      <w:marRight w:val="0"/>
                      <w:marTop w:val="0"/>
                      <w:marBottom w:val="0"/>
                      <w:divBdr>
                        <w:top w:val="none" w:sz="0" w:space="0" w:color="auto"/>
                        <w:left w:val="none" w:sz="0" w:space="0" w:color="auto"/>
                        <w:bottom w:val="none" w:sz="0" w:space="0" w:color="auto"/>
                        <w:right w:val="none" w:sz="0" w:space="0" w:color="auto"/>
                      </w:divBdr>
                    </w:div>
                  </w:divsChild>
                </w:div>
                <w:div w:id="1011185171">
                  <w:marLeft w:val="0"/>
                  <w:marRight w:val="0"/>
                  <w:marTop w:val="0"/>
                  <w:marBottom w:val="0"/>
                  <w:divBdr>
                    <w:top w:val="none" w:sz="0" w:space="0" w:color="auto"/>
                    <w:left w:val="none" w:sz="0" w:space="0" w:color="auto"/>
                    <w:bottom w:val="none" w:sz="0" w:space="0" w:color="auto"/>
                    <w:right w:val="none" w:sz="0" w:space="0" w:color="auto"/>
                  </w:divBdr>
                  <w:divsChild>
                    <w:div w:id="678460229">
                      <w:marLeft w:val="0"/>
                      <w:marRight w:val="0"/>
                      <w:marTop w:val="0"/>
                      <w:marBottom w:val="0"/>
                      <w:divBdr>
                        <w:top w:val="none" w:sz="0" w:space="0" w:color="auto"/>
                        <w:left w:val="none" w:sz="0" w:space="0" w:color="auto"/>
                        <w:bottom w:val="none" w:sz="0" w:space="0" w:color="auto"/>
                        <w:right w:val="none" w:sz="0" w:space="0" w:color="auto"/>
                      </w:divBdr>
                    </w:div>
                  </w:divsChild>
                </w:div>
                <w:div w:id="1760247471">
                  <w:marLeft w:val="0"/>
                  <w:marRight w:val="0"/>
                  <w:marTop w:val="0"/>
                  <w:marBottom w:val="0"/>
                  <w:divBdr>
                    <w:top w:val="none" w:sz="0" w:space="0" w:color="auto"/>
                    <w:left w:val="none" w:sz="0" w:space="0" w:color="auto"/>
                    <w:bottom w:val="none" w:sz="0" w:space="0" w:color="auto"/>
                    <w:right w:val="none" w:sz="0" w:space="0" w:color="auto"/>
                  </w:divBdr>
                  <w:divsChild>
                    <w:div w:id="1275014033">
                      <w:marLeft w:val="0"/>
                      <w:marRight w:val="0"/>
                      <w:marTop w:val="0"/>
                      <w:marBottom w:val="0"/>
                      <w:divBdr>
                        <w:top w:val="none" w:sz="0" w:space="0" w:color="auto"/>
                        <w:left w:val="none" w:sz="0" w:space="0" w:color="auto"/>
                        <w:bottom w:val="none" w:sz="0" w:space="0" w:color="auto"/>
                        <w:right w:val="none" w:sz="0" w:space="0" w:color="auto"/>
                      </w:divBdr>
                    </w:div>
                  </w:divsChild>
                </w:div>
                <w:div w:id="1192652030">
                  <w:marLeft w:val="0"/>
                  <w:marRight w:val="0"/>
                  <w:marTop w:val="0"/>
                  <w:marBottom w:val="0"/>
                  <w:divBdr>
                    <w:top w:val="none" w:sz="0" w:space="0" w:color="auto"/>
                    <w:left w:val="none" w:sz="0" w:space="0" w:color="auto"/>
                    <w:bottom w:val="none" w:sz="0" w:space="0" w:color="auto"/>
                    <w:right w:val="none" w:sz="0" w:space="0" w:color="auto"/>
                  </w:divBdr>
                  <w:divsChild>
                    <w:div w:id="44187714">
                      <w:marLeft w:val="0"/>
                      <w:marRight w:val="0"/>
                      <w:marTop w:val="0"/>
                      <w:marBottom w:val="0"/>
                      <w:divBdr>
                        <w:top w:val="none" w:sz="0" w:space="0" w:color="auto"/>
                        <w:left w:val="none" w:sz="0" w:space="0" w:color="auto"/>
                        <w:bottom w:val="none" w:sz="0" w:space="0" w:color="auto"/>
                        <w:right w:val="none" w:sz="0" w:space="0" w:color="auto"/>
                      </w:divBdr>
                    </w:div>
                  </w:divsChild>
                </w:div>
                <w:div w:id="93477897">
                  <w:marLeft w:val="0"/>
                  <w:marRight w:val="0"/>
                  <w:marTop w:val="0"/>
                  <w:marBottom w:val="0"/>
                  <w:divBdr>
                    <w:top w:val="none" w:sz="0" w:space="0" w:color="auto"/>
                    <w:left w:val="none" w:sz="0" w:space="0" w:color="auto"/>
                    <w:bottom w:val="none" w:sz="0" w:space="0" w:color="auto"/>
                    <w:right w:val="none" w:sz="0" w:space="0" w:color="auto"/>
                  </w:divBdr>
                  <w:divsChild>
                    <w:div w:id="1770657480">
                      <w:marLeft w:val="0"/>
                      <w:marRight w:val="0"/>
                      <w:marTop w:val="0"/>
                      <w:marBottom w:val="0"/>
                      <w:divBdr>
                        <w:top w:val="none" w:sz="0" w:space="0" w:color="auto"/>
                        <w:left w:val="none" w:sz="0" w:space="0" w:color="auto"/>
                        <w:bottom w:val="none" w:sz="0" w:space="0" w:color="auto"/>
                        <w:right w:val="none" w:sz="0" w:space="0" w:color="auto"/>
                      </w:divBdr>
                    </w:div>
                  </w:divsChild>
                </w:div>
                <w:div w:id="2087527522">
                  <w:marLeft w:val="0"/>
                  <w:marRight w:val="0"/>
                  <w:marTop w:val="0"/>
                  <w:marBottom w:val="0"/>
                  <w:divBdr>
                    <w:top w:val="none" w:sz="0" w:space="0" w:color="auto"/>
                    <w:left w:val="none" w:sz="0" w:space="0" w:color="auto"/>
                    <w:bottom w:val="none" w:sz="0" w:space="0" w:color="auto"/>
                    <w:right w:val="none" w:sz="0" w:space="0" w:color="auto"/>
                  </w:divBdr>
                  <w:divsChild>
                    <w:div w:id="365327948">
                      <w:marLeft w:val="0"/>
                      <w:marRight w:val="0"/>
                      <w:marTop w:val="0"/>
                      <w:marBottom w:val="0"/>
                      <w:divBdr>
                        <w:top w:val="none" w:sz="0" w:space="0" w:color="auto"/>
                        <w:left w:val="none" w:sz="0" w:space="0" w:color="auto"/>
                        <w:bottom w:val="none" w:sz="0" w:space="0" w:color="auto"/>
                        <w:right w:val="none" w:sz="0" w:space="0" w:color="auto"/>
                      </w:divBdr>
                    </w:div>
                  </w:divsChild>
                </w:div>
                <w:div w:id="1444226501">
                  <w:marLeft w:val="0"/>
                  <w:marRight w:val="0"/>
                  <w:marTop w:val="0"/>
                  <w:marBottom w:val="0"/>
                  <w:divBdr>
                    <w:top w:val="none" w:sz="0" w:space="0" w:color="auto"/>
                    <w:left w:val="none" w:sz="0" w:space="0" w:color="auto"/>
                    <w:bottom w:val="none" w:sz="0" w:space="0" w:color="auto"/>
                    <w:right w:val="none" w:sz="0" w:space="0" w:color="auto"/>
                  </w:divBdr>
                  <w:divsChild>
                    <w:div w:id="1391611304">
                      <w:marLeft w:val="0"/>
                      <w:marRight w:val="0"/>
                      <w:marTop w:val="0"/>
                      <w:marBottom w:val="0"/>
                      <w:divBdr>
                        <w:top w:val="none" w:sz="0" w:space="0" w:color="auto"/>
                        <w:left w:val="none" w:sz="0" w:space="0" w:color="auto"/>
                        <w:bottom w:val="none" w:sz="0" w:space="0" w:color="auto"/>
                        <w:right w:val="none" w:sz="0" w:space="0" w:color="auto"/>
                      </w:divBdr>
                    </w:div>
                  </w:divsChild>
                </w:div>
                <w:div w:id="1933512118">
                  <w:marLeft w:val="0"/>
                  <w:marRight w:val="0"/>
                  <w:marTop w:val="0"/>
                  <w:marBottom w:val="0"/>
                  <w:divBdr>
                    <w:top w:val="none" w:sz="0" w:space="0" w:color="auto"/>
                    <w:left w:val="none" w:sz="0" w:space="0" w:color="auto"/>
                    <w:bottom w:val="none" w:sz="0" w:space="0" w:color="auto"/>
                    <w:right w:val="none" w:sz="0" w:space="0" w:color="auto"/>
                  </w:divBdr>
                  <w:divsChild>
                    <w:div w:id="1357922024">
                      <w:marLeft w:val="0"/>
                      <w:marRight w:val="0"/>
                      <w:marTop w:val="0"/>
                      <w:marBottom w:val="0"/>
                      <w:divBdr>
                        <w:top w:val="none" w:sz="0" w:space="0" w:color="auto"/>
                        <w:left w:val="none" w:sz="0" w:space="0" w:color="auto"/>
                        <w:bottom w:val="none" w:sz="0" w:space="0" w:color="auto"/>
                        <w:right w:val="none" w:sz="0" w:space="0" w:color="auto"/>
                      </w:divBdr>
                    </w:div>
                  </w:divsChild>
                </w:div>
                <w:div w:id="76101646">
                  <w:marLeft w:val="0"/>
                  <w:marRight w:val="0"/>
                  <w:marTop w:val="0"/>
                  <w:marBottom w:val="0"/>
                  <w:divBdr>
                    <w:top w:val="none" w:sz="0" w:space="0" w:color="auto"/>
                    <w:left w:val="none" w:sz="0" w:space="0" w:color="auto"/>
                    <w:bottom w:val="none" w:sz="0" w:space="0" w:color="auto"/>
                    <w:right w:val="none" w:sz="0" w:space="0" w:color="auto"/>
                  </w:divBdr>
                  <w:divsChild>
                    <w:div w:id="18495018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782415133">
          <w:marLeft w:val="0"/>
          <w:marRight w:val="0"/>
          <w:marTop w:val="0"/>
          <w:marBottom w:val="0"/>
          <w:divBdr>
            <w:top w:val="none" w:sz="0" w:space="0" w:color="auto"/>
            <w:left w:val="none" w:sz="0" w:space="0" w:color="auto"/>
            <w:bottom w:val="none" w:sz="0" w:space="0" w:color="auto"/>
            <w:right w:val="none" w:sz="0" w:space="0" w:color="auto"/>
          </w:divBdr>
        </w:div>
        <w:div w:id="1891838897">
          <w:marLeft w:val="0"/>
          <w:marRight w:val="0"/>
          <w:marTop w:val="0"/>
          <w:marBottom w:val="0"/>
          <w:divBdr>
            <w:top w:val="none" w:sz="0" w:space="0" w:color="auto"/>
            <w:left w:val="none" w:sz="0" w:space="0" w:color="auto"/>
            <w:bottom w:val="none" w:sz="0" w:space="0" w:color="auto"/>
            <w:right w:val="none" w:sz="0" w:space="0" w:color="auto"/>
          </w:divBdr>
          <w:divsChild>
            <w:div w:id="433327314">
              <w:marLeft w:val="0"/>
              <w:marRight w:val="0"/>
              <w:marTop w:val="0"/>
              <w:marBottom w:val="0"/>
              <w:divBdr>
                <w:top w:val="none" w:sz="0" w:space="0" w:color="auto"/>
                <w:left w:val="none" w:sz="0" w:space="0" w:color="auto"/>
                <w:bottom w:val="none" w:sz="0" w:space="0" w:color="auto"/>
                <w:right w:val="none" w:sz="0" w:space="0" w:color="auto"/>
              </w:divBdr>
            </w:div>
            <w:div w:id="1606421394">
              <w:marLeft w:val="0"/>
              <w:marRight w:val="0"/>
              <w:marTop w:val="0"/>
              <w:marBottom w:val="0"/>
              <w:divBdr>
                <w:top w:val="none" w:sz="0" w:space="0" w:color="auto"/>
                <w:left w:val="none" w:sz="0" w:space="0" w:color="auto"/>
                <w:bottom w:val="none" w:sz="0" w:space="0" w:color="auto"/>
                <w:right w:val="none" w:sz="0" w:space="0" w:color="auto"/>
              </w:divBdr>
            </w:div>
            <w:div w:id="1676303976">
              <w:marLeft w:val="0"/>
              <w:marRight w:val="0"/>
              <w:marTop w:val="0"/>
              <w:marBottom w:val="0"/>
              <w:divBdr>
                <w:top w:val="none" w:sz="0" w:space="0" w:color="auto"/>
                <w:left w:val="none" w:sz="0" w:space="0" w:color="auto"/>
                <w:bottom w:val="none" w:sz="0" w:space="0" w:color="auto"/>
                <w:right w:val="none" w:sz="0" w:space="0" w:color="auto"/>
              </w:divBdr>
            </w:div>
            <w:div w:id="1551961650">
              <w:marLeft w:val="0"/>
              <w:marRight w:val="0"/>
              <w:marTop w:val="0"/>
              <w:marBottom w:val="0"/>
              <w:divBdr>
                <w:top w:val="none" w:sz="0" w:space="0" w:color="auto"/>
                <w:left w:val="none" w:sz="0" w:space="0" w:color="auto"/>
                <w:bottom w:val="none" w:sz="0" w:space="0" w:color="auto"/>
                <w:right w:val="none" w:sz="0" w:space="0" w:color="auto"/>
              </w:divBdr>
            </w:div>
            <w:div w:id="214196227">
              <w:marLeft w:val="0"/>
              <w:marRight w:val="0"/>
              <w:marTop w:val="0"/>
              <w:marBottom w:val="0"/>
              <w:divBdr>
                <w:top w:val="none" w:sz="0" w:space="0" w:color="auto"/>
                <w:left w:val="none" w:sz="0" w:space="0" w:color="auto"/>
                <w:bottom w:val="none" w:sz="0" w:space="0" w:color="auto"/>
                <w:right w:val="none" w:sz="0" w:space="0" w:color="auto"/>
              </w:divBdr>
            </w:div>
            <w:div w:id="1407993930">
              <w:marLeft w:val="0"/>
              <w:marRight w:val="0"/>
              <w:marTop w:val="0"/>
              <w:marBottom w:val="0"/>
              <w:divBdr>
                <w:top w:val="none" w:sz="0" w:space="0" w:color="auto"/>
                <w:left w:val="none" w:sz="0" w:space="0" w:color="auto"/>
                <w:bottom w:val="none" w:sz="0" w:space="0" w:color="auto"/>
                <w:right w:val="none" w:sz="0" w:space="0" w:color="auto"/>
              </w:divBdr>
            </w:div>
            <w:div w:id="1581021770">
              <w:marLeft w:val="0"/>
              <w:marRight w:val="0"/>
              <w:marTop w:val="0"/>
              <w:marBottom w:val="0"/>
              <w:divBdr>
                <w:top w:val="none" w:sz="0" w:space="0" w:color="auto"/>
                <w:left w:val="none" w:sz="0" w:space="0" w:color="auto"/>
                <w:bottom w:val="none" w:sz="0" w:space="0" w:color="auto"/>
                <w:right w:val="none" w:sz="0" w:space="0" w:color="auto"/>
              </w:divBdr>
            </w:div>
            <w:div w:id="2050688665">
              <w:marLeft w:val="0"/>
              <w:marRight w:val="0"/>
              <w:marTop w:val="0"/>
              <w:marBottom w:val="0"/>
              <w:divBdr>
                <w:top w:val="none" w:sz="0" w:space="0" w:color="auto"/>
                <w:left w:val="none" w:sz="0" w:space="0" w:color="auto"/>
                <w:bottom w:val="none" w:sz="0" w:space="0" w:color="auto"/>
                <w:right w:val="none" w:sz="0" w:space="0" w:color="auto"/>
              </w:divBdr>
            </w:div>
            <w:div w:id="1791318750">
              <w:marLeft w:val="0"/>
              <w:marRight w:val="0"/>
              <w:marTop w:val="0"/>
              <w:marBottom w:val="0"/>
              <w:divBdr>
                <w:top w:val="none" w:sz="0" w:space="0" w:color="auto"/>
                <w:left w:val="none" w:sz="0" w:space="0" w:color="auto"/>
                <w:bottom w:val="none" w:sz="0" w:space="0" w:color="auto"/>
                <w:right w:val="none" w:sz="0" w:space="0" w:color="auto"/>
              </w:divBdr>
            </w:div>
            <w:div w:id="792942631">
              <w:marLeft w:val="0"/>
              <w:marRight w:val="0"/>
              <w:marTop w:val="0"/>
              <w:marBottom w:val="0"/>
              <w:divBdr>
                <w:top w:val="none" w:sz="0" w:space="0" w:color="auto"/>
                <w:left w:val="none" w:sz="0" w:space="0" w:color="auto"/>
                <w:bottom w:val="none" w:sz="0" w:space="0" w:color="auto"/>
                <w:right w:val="none" w:sz="0" w:space="0" w:color="auto"/>
              </w:divBdr>
            </w:div>
            <w:div w:id="925308997">
              <w:marLeft w:val="0"/>
              <w:marRight w:val="0"/>
              <w:marTop w:val="0"/>
              <w:marBottom w:val="0"/>
              <w:divBdr>
                <w:top w:val="none" w:sz="0" w:space="0" w:color="auto"/>
                <w:left w:val="none" w:sz="0" w:space="0" w:color="auto"/>
                <w:bottom w:val="none" w:sz="0" w:space="0" w:color="auto"/>
                <w:right w:val="none" w:sz="0" w:space="0" w:color="auto"/>
              </w:divBdr>
            </w:div>
            <w:div w:id="1876036380">
              <w:marLeft w:val="0"/>
              <w:marRight w:val="0"/>
              <w:marTop w:val="0"/>
              <w:marBottom w:val="0"/>
              <w:divBdr>
                <w:top w:val="none" w:sz="0" w:space="0" w:color="auto"/>
                <w:left w:val="none" w:sz="0" w:space="0" w:color="auto"/>
                <w:bottom w:val="none" w:sz="0" w:space="0" w:color="auto"/>
                <w:right w:val="none" w:sz="0" w:space="0" w:color="auto"/>
              </w:divBdr>
            </w:div>
            <w:div w:id="442847817">
              <w:marLeft w:val="0"/>
              <w:marRight w:val="0"/>
              <w:marTop w:val="0"/>
              <w:marBottom w:val="0"/>
              <w:divBdr>
                <w:top w:val="none" w:sz="0" w:space="0" w:color="auto"/>
                <w:left w:val="none" w:sz="0" w:space="0" w:color="auto"/>
                <w:bottom w:val="none" w:sz="0" w:space="0" w:color="auto"/>
                <w:right w:val="none" w:sz="0" w:space="0" w:color="auto"/>
              </w:divBdr>
            </w:div>
            <w:div w:id="1466702233">
              <w:marLeft w:val="0"/>
              <w:marRight w:val="0"/>
              <w:marTop w:val="0"/>
              <w:marBottom w:val="0"/>
              <w:divBdr>
                <w:top w:val="none" w:sz="0" w:space="0" w:color="auto"/>
                <w:left w:val="none" w:sz="0" w:space="0" w:color="auto"/>
                <w:bottom w:val="none" w:sz="0" w:space="0" w:color="auto"/>
                <w:right w:val="none" w:sz="0" w:space="0" w:color="auto"/>
              </w:divBdr>
            </w:div>
            <w:div w:id="350911826">
              <w:marLeft w:val="0"/>
              <w:marRight w:val="0"/>
              <w:marTop w:val="0"/>
              <w:marBottom w:val="0"/>
              <w:divBdr>
                <w:top w:val="none" w:sz="0" w:space="0" w:color="auto"/>
                <w:left w:val="none" w:sz="0" w:space="0" w:color="auto"/>
                <w:bottom w:val="none" w:sz="0" w:space="0" w:color="auto"/>
                <w:right w:val="none" w:sz="0" w:space="0" w:color="auto"/>
              </w:divBdr>
            </w:div>
          </w:divsChild>
        </w:div>
        <w:div w:id="950286402">
          <w:marLeft w:val="0"/>
          <w:marRight w:val="0"/>
          <w:marTop w:val="0"/>
          <w:marBottom w:val="0"/>
          <w:divBdr>
            <w:top w:val="none" w:sz="0" w:space="0" w:color="auto"/>
            <w:left w:val="none" w:sz="0" w:space="0" w:color="auto"/>
            <w:bottom w:val="none" w:sz="0" w:space="0" w:color="auto"/>
            <w:right w:val="none" w:sz="0" w:space="0" w:color="auto"/>
          </w:divBdr>
        </w:div>
        <w:div w:id="1134911326">
          <w:marLeft w:val="0"/>
          <w:marRight w:val="0"/>
          <w:marTop w:val="0"/>
          <w:marBottom w:val="0"/>
          <w:divBdr>
            <w:top w:val="none" w:sz="0" w:space="0" w:color="auto"/>
            <w:left w:val="none" w:sz="0" w:space="0" w:color="auto"/>
            <w:bottom w:val="none" w:sz="0" w:space="0" w:color="auto"/>
            <w:right w:val="none" w:sz="0" w:space="0" w:color="auto"/>
          </w:divBdr>
        </w:div>
        <w:div w:id="1159034279">
          <w:marLeft w:val="0"/>
          <w:marRight w:val="0"/>
          <w:marTop w:val="0"/>
          <w:marBottom w:val="0"/>
          <w:divBdr>
            <w:top w:val="none" w:sz="0" w:space="0" w:color="auto"/>
            <w:left w:val="none" w:sz="0" w:space="0" w:color="auto"/>
            <w:bottom w:val="none" w:sz="0" w:space="0" w:color="auto"/>
            <w:right w:val="none" w:sz="0" w:space="0" w:color="auto"/>
          </w:divBdr>
        </w:div>
        <w:div w:id="128472574">
          <w:marLeft w:val="0"/>
          <w:marRight w:val="0"/>
          <w:marTop w:val="0"/>
          <w:marBottom w:val="0"/>
          <w:divBdr>
            <w:top w:val="none" w:sz="0" w:space="0" w:color="auto"/>
            <w:left w:val="none" w:sz="0" w:space="0" w:color="auto"/>
            <w:bottom w:val="none" w:sz="0" w:space="0" w:color="auto"/>
            <w:right w:val="none" w:sz="0" w:space="0" w:color="auto"/>
          </w:divBdr>
          <w:divsChild>
            <w:div w:id="1883789975">
              <w:marLeft w:val="-75"/>
              <w:marRight w:val="0"/>
              <w:marTop w:val="30"/>
              <w:marBottom w:val="30"/>
              <w:divBdr>
                <w:top w:val="none" w:sz="0" w:space="0" w:color="auto"/>
                <w:left w:val="none" w:sz="0" w:space="0" w:color="auto"/>
                <w:bottom w:val="none" w:sz="0" w:space="0" w:color="auto"/>
                <w:right w:val="none" w:sz="0" w:space="0" w:color="auto"/>
              </w:divBdr>
              <w:divsChild>
                <w:div w:id="1232078442">
                  <w:marLeft w:val="0"/>
                  <w:marRight w:val="0"/>
                  <w:marTop w:val="0"/>
                  <w:marBottom w:val="0"/>
                  <w:divBdr>
                    <w:top w:val="none" w:sz="0" w:space="0" w:color="auto"/>
                    <w:left w:val="none" w:sz="0" w:space="0" w:color="auto"/>
                    <w:bottom w:val="none" w:sz="0" w:space="0" w:color="auto"/>
                    <w:right w:val="none" w:sz="0" w:space="0" w:color="auto"/>
                  </w:divBdr>
                  <w:divsChild>
                    <w:div w:id="1060398669">
                      <w:marLeft w:val="0"/>
                      <w:marRight w:val="0"/>
                      <w:marTop w:val="0"/>
                      <w:marBottom w:val="0"/>
                      <w:divBdr>
                        <w:top w:val="none" w:sz="0" w:space="0" w:color="auto"/>
                        <w:left w:val="none" w:sz="0" w:space="0" w:color="auto"/>
                        <w:bottom w:val="none" w:sz="0" w:space="0" w:color="auto"/>
                        <w:right w:val="none" w:sz="0" w:space="0" w:color="auto"/>
                      </w:divBdr>
                    </w:div>
                  </w:divsChild>
                </w:div>
                <w:div w:id="69426080">
                  <w:marLeft w:val="0"/>
                  <w:marRight w:val="0"/>
                  <w:marTop w:val="0"/>
                  <w:marBottom w:val="0"/>
                  <w:divBdr>
                    <w:top w:val="none" w:sz="0" w:space="0" w:color="auto"/>
                    <w:left w:val="none" w:sz="0" w:space="0" w:color="auto"/>
                    <w:bottom w:val="none" w:sz="0" w:space="0" w:color="auto"/>
                    <w:right w:val="none" w:sz="0" w:space="0" w:color="auto"/>
                  </w:divBdr>
                  <w:divsChild>
                    <w:div w:id="661008934">
                      <w:marLeft w:val="0"/>
                      <w:marRight w:val="0"/>
                      <w:marTop w:val="0"/>
                      <w:marBottom w:val="0"/>
                      <w:divBdr>
                        <w:top w:val="none" w:sz="0" w:space="0" w:color="auto"/>
                        <w:left w:val="none" w:sz="0" w:space="0" w:color="auto"/>
                        <w:bottom w:val="none" w:sz="0" w:space="0" w:color="auto"/>
                        <w:right w:val="none" w:sz="0" w:space="0" w:color="auto"/>
                      </w:divBdr>
                    </w:div>
                  </w:divsChild>
                </w:div>
                <w:div w:id="354624205">
                  <w:marLeft w:val="0"/>
                  <w:marRight w:val="0"/>
                  <w:marTop w:val="0"/>
                  <w:marBottom w:val="0"/>
                  <w:divBdr>
                    <w:top w:val="none" w:sz="0" w:space="0" w:color="auto"/>
                    <w:left w:val="none" w:sz="0" w:space="0" w:color="auto"/>
                    <w:bottom w:val="none" w:sz="0" w:space="0" w:color="auto"/>
                    <w:right w:val="none" w:sz="0" w:space="0" w:color="auto"/>
                  </w:divBdr>
                  <w:divsChild>
                    <w:div w:id="915940562">
                      <w:marLeft w:val="0"/>
                      <w:marRight w:val="0"/>
                      <w:marTop w:val="0"/>
                      <w:marBottom w:val="0"/>
                      <w:divBdr>
                        <w:top w:val="none" w:sz="0" w:space="0" w:color="auto"/>
                        <w:left w:val="none" w:sz="0" w:space="0" w:color="auto"/>
                        <w:bottom w:val="none" w:sz="0" w:space="0" w:color="auto"/>
                        <w:right w:val="none" w:sz="0" w:space="0" w:color="auto"/>
                      </w:divBdr>
                    </w:div>
                  </w:divsChild>
                </w:div>
                <w:div w:id="1239632715">
                  <w:marLeft w:val="0"/>
                  <w:marRight w:val="0"/>
                  <w:marTop w:val="0"/>
                  <w:marBottom w:val="0"/>
                  <w:divBdr>
                    <w:top w:val="none" w:sz="0" w:space="0" w:color="auto"/>
                    <w:left w:val="none" w:sz="0" w:space="0" w:color="auto"/>
                    <w:bottom w:val="none" w:sz="0" w:space="0" w:color="auto"/>
                    <w:right w:val="none" w:sz="0" w:space="0" w:color="auto"/>
                  </w:divBdr>
                  <w:divsChild>
                    <w:div w:id="329257306">
                      <w:marLeft w:val="0"/>
                      <w:marRight w:val="0"/>
                      <w:marTop w:val="0"/>
                      <w:marBottom w:val="0"/>
                      <w:divBdr>
                        <w:top w:val="none" w:sz="0" w:space="0" w:color="auto"/>
                        <w:left w:val="none" w:sz="0" w:space="0" w:color="auto"/>
                        <w:bottom w:val="none" w:sz="0" w:space="0" w:color="auto"/>
                        <w:right w:val="none" w:sz="0" w:space="0" w:color="auto"/>
                      </w:divBdr>
                    </w:div>
                  </w:divsChild>
                </w:div>
                <w:div w:id="430974846">
                  <w:marLeft w:val="0"/>
                  <w:marRight w:val="0"/>
                  <w:marTop w:val="0"/>
                  <w:marBottom w:val="0"/>
                  <w:divBdr>
                    <w:top w:val="none" w:sz="0" w:space="0" w:color="auto"/>
                    <w:left w:val="none" w:sz="0" w:space="0" w:color="auto"/>
                    <w:bottom w:val="none" w:sz="0" w:space="0" w:color="auto"/>
                    <w:right w:val="none" w:sz="0" w:space="0" w:color="auto"/>
                  </w:divBdr>
                  <w:divsChild>
                    <w:div w:id="605388336">
                      <w:marLeft w:val="0"/>
                      <w:marRight w:val="0"/>
                      <w:marTop w:val="0"/>
                      <w:marBottom w:val="0"/>
                      <w:divBdr>
                        <w:top w:val="none" w:sz="0" w:space="0" w:color="auto"/>
                        <w:left w:val="none" w:sz="0" w:space="0" w:color="auto"/>
                        <w:bottom w:val="none" w:sz="0" w:space="0" w:color="auto"/>
                        <w:right w:val="none" w:sz="0" w:space="0" w:color="auto"/>
                      </w:divBdr>
                    </w:div>
                  </w:divsChild>
                </w:div>
                <w:div w:id="552351020">
                  <w:marLeft w:val="0"/>
                  <w:marRight w:val="0"/>
                  <w:marTop w:val="0"/>
                  <w:marBottom w:val="0"/>
                  <w:divBdr>
                    <w:top w:val="none" w:sz="0" w:space="0" w:color="auto"/>
                    <w:left w:val="none" w:sz="0" w:space="0" w:color="auto"/>
                    <w:bottom w:val="none" w:sz="0" w:space="0" w:color="auto"/>
                    <w:right w:val="none" w:sz="0" w:space="0" w:color="auto"/>
                  </w:divBdr>
                  <w:divsChild>
                    <w:div w:id="617299630">
                      <w:marLeft w:val="0"/>
                      <w:marRight w:val="0"/>
                      <w:marTop w:val="0"/>
                      <w:marBottom w:val="0"/>
                      <w:divBdr>
                        <w:top w:val="none" w:sz="0" w:space="0" w:color="auto"/>
                        <w:left w:val="none" w:sz="0" w:space="0" w:color="auto"/>
                        <w:bottom w:val="none" w:sz="0" w:space="0" w:color="auto"/>
                        <w:right w:val="none" w:sz="0" w:space="0" w:color="auto"/>
                      </w:divBdr>
                    </w:div>
                  </w:divsChild>
                </w:div>
                <w:div w:id="769206610">
                  <w:marLeft w:val="0"/>
                  <w:marRight w:val="0"/>
                  <w:marTop w:val="0"/>
                  <w:marBottom w:val="0"/>
                  <w:divBdr>
                    <w:top w:val="none" w:sz="0" w:space="0" w:color="auto"/>
                    <w:left w:val="none" w:sz="0" w:space="0" w:color="auto"/>
                    <w:bottom w:val="none" w:sz="0" w:space="0" w:color="auto"/>
                    <w:right w:val="none" w:sz="0" w:space="0" w:color="auto"/>
                  </w:divBdr>
                  <w:divsChild>
                    <w:div w:id="1698002372">
                      <w:marLeft w:val="0"/>
                      <w:marRight w:val="0"/>
                      <w:marTop w:val="0"/>
                      <w:marBottom w:val="0"/>
                      <w:divBdr>
                        <w:top w:val="none" w:sz="0" w:space="0" w:color="auto"/>
                        <w:left w:val="none" w:sz="0" w:space="0" w:color="auto"/>
                        <w:bottom w:val="none" w:sz="0" w:space="0" w:color="auto"/>
                        <w:right w:val="none" w:sz="0" w:space="0" w:color="auto"/>
                      </w:divBdr>
                    </w:div>
                    <w:div w:id="290943386">
                      <w:marLeft w:val="0"/>
                      <w:marRight w:val="0"/>
                      <w:marTop w:val="0"/>
                      <w:marBottom w:val="0"/>
                      <w:divBdr>
                        <w:top w:val="none" w:sz="0" w:space="0" w:color="auto"/>
                        <w:left w:val="none" w:sz="0" w:space="0" w:color="auto"/>
                        <w:bottom w:val="none" w:sz="0" w:space="0" w:color="auto"/>
                        <w:right w:val="none" w:sz="0" w:space="0" w:color="auto"/>
                      </w:divBdr>
                    </w:div>
                    <w:div w:id="1504012019">
                      <w:marLeft w:val="0"/>
                      <w:marRight w:val="0"/>
                      <w:marTop w:val="0"/>
                      <w:marBottom w:val="0"/>
                      <w:divBdr>
                        <w:top w:val="none" w:sz="0" w:space="0" w:color="auto"/>
                        <w:left w:val="none" w:sz="0" w:space="0" w:color="auto"/>
                        <w:bottom w:val="none" w:sz="0" w:space="0" w:color="auto"/>
                        <w:right w:val="none" w:sz="0" w:space="0" w:color="auto"/>
                      </w:divBdr>
                    </w:div>
                  </w:divsChild>
                </w:div>
                <w:div w:id="328020319">
                  <w:marLeft w:val="0"/>
                  <w:marRight w:val="0"/>
                  <w:marTop w:val="0"/>
                  <w:marBottom w:val="0"/>
                  <w:divBdr>
                    <w:top w:val="none" w:sz="0" w:space="0" w:color="auto"/>
                    <w:left w:val="none" w:sz="0" w:space="0" w:color="auto"/>
                    <w:bottom w:val="none" w:sz="0" w:space="0" w:color="auto"/>
                    <w:right w:val="none" w:sz="0" w:space="0" w:color="auto"/>
                  </w:divBdr>
                  <w:divsChild>
                    <w:div w:id="141663512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87989685">
          <w:marLeft w:val="0"/>
          <w:marRight w:val="0"/>
          <w:marTop w:val="0"/>
          <w:marBottom w:val="0"/>
          <w:divBdr>
            <w:top w:val="none" w:sz="0" w:space="0" w:color="auto"/>
            <w:left w:val="none" w:sz="0" w:space="0" w:color="auto"/>
            <w:bottom w:val="none" w:sz="0" w:space="0" w:color="auto"/>
            <w:right w:val="none" w:sz="0" w:space="0" w:color="auto"/>
          </w:divBdr>
        </w:div>
        <w:div w:id="537477404">
          <w:marLeft w:val="0"/>
          <w:marRight w:val="0"/>
          <w:marTop w:val="0"/>
          <w:marBottom w:val="0"/>
          <w:divBdr>
            <w:top w:val="none" w:sz="0" w:space="0" w:color="auto"/>
            <w:left w:val="none" w:sz="0" w:space="0" w:color="auto"/>
            <w:bottom w:val="none" w:sz="0" w:space="0" w:color="auto"/>
            <w:right w:val="none" w:sz="0" w:space="0" w:color="auto"/>
          </w:divBdr>
        </w:div>
        <w:div w:id="1792017662">
          <w:marLeft w:val="0"/>
          <w:marRight w:val="0"/>
          <w:marTop w:val="0"/>
          <w:marBottom w:val="0"/>
          <w:divBdr>
            <w:top w:val="none" w:sz="0" w:space="0" w:color="auto"/>
            <w:left w:val="none" w:sz="0" w:space="0" w:color="auto"/>
            <w:bottom w:val="none" w:sz="0" w:space="0" w:color="auto"/>
            <w:right w:val="none" w:sz="0" w:space="0" w:color="auto"/>
          </w:divBdr>
        </w:div>
        <w:div w:id="2123452559">
          <w:marLeft w:val="0"/>
          <w:marRight w:val="0"/>
          <w:marTop w:val="0"/>
          <w:marBottom w:val="0"/>
          <w:divBdr>
            <w:top w:val="none" w:sz="0" w:space="0" w:color="auto"/>
            <w:left w:val="none" w:sz="0" w:space="0" w:color="auto"/>
            <w:bottom w:val="none" w:sz="0" w:space="0" w:color="auto"/>
            <w:right w:val="none" w:sz="0" w:space="0" w:color="auto"/>
          </w:divBdr>
        </w:div>
        <w:div w:id="1418746015">
          <w:marLeft w:val="0"/>
          <w:marRight w:val="0"/>
          <w:marTop w:val="0"/>
          <w:marBottom w:val="0"/>
          <w:divBdr>
            <w:top w:val="none" w:sz="0" w:space="0" w:color="auto"/>
            <w:left w:val="none" w:sz="0" w:space="0" w:color="auto"/>
            <w:bottom w:val="none" w:sz="0" w:space="0" w:color="auto"/>
            <w:right w:val="none" w:sz="0" w:space="0" w:color="auto"/>
          </w:divBdr>
          <w:divsChild>
            <w:div w:id="648559752">
              <w:marLeft w:val="-75"/>
              <w:marRight w:val="0"/>
              <w:marTop w:val="30"/>
              <w:marBottom w:val="30"/>
              <w:divBdr>
                <w:top w:val="none" w:sz="0" w:space="0" w:color="auto"/>
                <w:left w:val="none" w:sz="0" w:space="0" w:color="auto"/>
                <w:bottom w:val="none" w:sz="0" w:space="0" w:color="auto"/>
                <w:right w:val="none" w:sz="0" w:space="0" w:color="auto"/>
              </w:divBdr>
              <w:divsChild>
                <w:div w:id="589893668">
                  <w:marLeft w:val="0"/>
                  <w:marRight w:val="0"/>
                  <w:marTop w:val="0"/>
                  <w:marBottom w:val="0"/>
                  <w:divBdr>
                    <w:top w:val="none" w:sz="0" w:space="0" w:color="auto"/>
                    <w:left w:val="none" w:sz="0" w:space="0" w:color="auto"/>
                    <w:bottom w:val="none" w:sz="0" w:space="0" w:color="auto"/>
                    <w:right w:val="none" w:sz="0" w:space="0" w:color="auto"/>
                  </w:divBdr>
                  <w:divsChild>
                    <w:div w:id="914708183">
                      <w:marLeft w:val="0"/>
                      <w:marRight w:val="0"/>
                      <w:marTop w:val="0"/>
                      <w:marBottom w:val="0"/>
                      <w:divBdr>
                        <w:top w:val="none" w:sz="0" w:space="0" w:color="auto"/>
                        <w:left w:val="none" w:sz="0" w:space="0" w:color="auto"/>
                        <w:bottom w:val="none" w:sz="0" w:space="0" w:color="auto"/>
                        <w:right w:val="none" w:sz="0" w:space="0" w:color="auto"/>
                      </w:divBdr>
                    </w:div>
                  </w:divsChild>
                </w:div>
                <w:div w:id="753823941">
                  <w:marLeft w:val="0"/>
                  <w:marRight w:val="0"/>
                  <w:marTop w:val="0"/>
                  <w:marBottom w:val="0"/>
                  <w:divBdr>
                    <w:top w:val="none" w:sz="0" w:space="0" w:color="auto"/>
                    <w:left w:val="none" w:sz="0" w:space="0" w:color="auto"/>
                    <w:bottom w:val="none" w:sz="0" w:space="0" w:color="auto"/>
                    <w:right w:val="none" w:sz="0" w:space="0" w:color="auto"/>
                  </w:divBdr>
                  <w:divsChild>
                    <w:div w:id="1642884402">
                      <w:marLeft w:val="0"/>
                      <w:marRight w:val="0"/>
                      <w:marTop w:val="0"/>
                      <w:marBottom w:val="0"/>
                      <w:divBdr>
                        <w:top w:val="none" w:sz="0" w:space="0" w:color="auto"/>
                        <w:left w:val="none" w:sz="0" w:space="0" w:color="auto"/>
                        <w:bottom w:val="none" w:sz="0" w:space="0" w:color="auto"/>
                        <w:right w:val="none" w:sz="0" w:space="0" w:color="auto"/>
                      </w:divBdr>
                    </w:div>
                  </w:divsChild>
                </w:div>
                <w:div w:id="1924097771">
                  <w:marLeft w:val="0"/>
                  <w:marRight w:val="0"/>
                  <w:marTop w:val="0"/>
                  <w:marBottom w:val="0"/>
                  <w:divBdr>
                    <w:top w:val="none" w:sz="0" w:space="0" w:color="auto"/>
                    <w:left w:val="none" w:sz="0" w:space="0" w:color="auto"/>
                    <w:bottom w:val="none" w:sz="0" w:space="0" w:color="auto"/>
                    <w:right w:val="none" w:sz="0" w:space="0" w:color="auto"/>
                  </w:divBdr>
                  <w:divsChild>
                    <w:div w:id="1123961120">
                      <w:marLeft w:val="0"/>
                      <w:marRight w:val="0"/>
                      <w:marTop w:val="0"/>
                      <w:marBottom w:val="0"/>
                      <w:divBdr>
                        <w:top w:val="none" w:sz="0" w:space="0" w:color="auto"/>
                        <w:left w:val="none" w:sz="0" w:space="0" w:color="auto"/>
                        <w:bottom w:val="none" w:sz="0" w:space="0" w:color="auto"/>
                        <w:right w:val="none" w:sz="0" w:space="0" w:color="auto"/>
                      </w:divBdr>
                    </w:div>
                  </w:divsChild>
                </w:div>
                <w:div w:id="1304969224">
                  <w:marLeft w:val="0"/>
                  <w:marRight w:val="0"/>
                  <w:marTop w:val="0"/>
                  <w:marBottom w:val="0"/>
                  <w:divBdr>
                    <w:top w:val="none" w:sz="0" w:space="0" w:color="auto"/>
                    <w:left w:val="none" w:sz="0" w:space="0" w:color="auto"/>
                    <w:bottom w:val="none" w:sz="0" w:space="0" w:color="auto"/>
                    <w:right w:val="none" w:sz="0" w:space="0" w:color="auto"/>
                  </w:divBdr>
                  <w:divsChild>
                    <w:div w:id="643317349">
                      <w:marLeft w:val="0"/>
                      <w:marRight w:val="0"/>
                      <w:marTop w:val="0"/>
                      <w:marBottom w:val="0"/>
                      <w:divBdr>
                        <w:top w:val="none" w:sz="0" w:space="0" w:color="auto"/>
                        <w:left w:val="none" w:sz="0" w:space="0" w:color="auto"/>
                        <w:bottom w:val="none" w:sz="0" w:space="0" w:color="auto"/>
                        <w:right w:val="none" w:sz="0" w:space="0" w:color="auto"/>
                      </w:divBdr>
                    </w:div>
                  </w:divsChild>
                </w:div>
                <w:div w:id="1331524990">
                  <w:marLeft w:val="0"/>
                  <w:marRight w:val="0"/>
                  <w:marTop w:val="0"/>
                  <w:marBottom w:val="0"/>
                  <w:divBdr>
                    <w:top w:val="none" w:sz="0" w:space="0" w:color="auto"/>
                    <w:left w:val="none" w:sz="0" w:space="0" w:color="auto"/>
                    <w:bottom w:val="none" w:sz="0" w:space="0" w:color="auto"/>
                    <w:right w:val="none" w:sz="0" w:space="0" w:color="auto"/>
                  </w:divBdr>
                  <w:divsChild>
                    <w:div w:id="1118330115">
                      <w:marLeft w:val="0"/>
                      <w:marRight w:val="0"/>
                      <w:marTop w:val="0"/>
                      <w:marBottom w:val="0"/>
                      <w:divBdr>
                        <w:top w:val="none" w:sz="0" w:space="0" w:color="auto"/>
                        <w:left w:val="none" w:sz="0" w:space="0" w:color="auto"/>
                        <w:bottom w:val="none" w:sz="0" w:space="0" w:color="auto"/>
                        <w:right w:val="none" w:sz="0" w:space="0" w:color="auto"/>
                      </w:divBdr>
                    </w:div>
                  </w:divsChild>
                </w:div>
                <w:div w:id="97019942">
                  <w:marLeft w:val="0"/>
                  <w:marRight w:val="0"/>
                  <w:marTop w:val="0"/>
                  <w:marBottom w:val="0"/>
                  <w:divBdr>
                    <w:top w:val="none" w:sz="0" w:space="0" w:color="auto"/>
                    <w:left w:val="none" w:sz="0" w:space="0" w:color="auto"/>
                    <w:bottom w:val="none" w:sz="0" w:space="0" w:color="auto"/>
                    <w:right w:val="none" w:sz="0" w:space="0" w:color="auto"/>
                  </w:divBdr>
                  <w:divsChild>
                    <w:div w:id="611593800">
                      <w:marLeft w:val="0"/>
                      <w:marRight w:val="0"/>
                      <w:marTop w:val="0"/>
                      <w:marBottom w:val="0"/>
                      <w:divBdr>
                        <w:top w:val="none" w:sz="0" w:space="0" w:color="auto"/>
                        <w:left w:val="none" w:sz="0" w:space="0" w:color="auto"/>
                        <w:bottom w:val="none" w:sz="0" w:space="0" w:color="auto"/>
                        <w:right w:val="none" w:sz="0" w:space="0" w:color="auto"/>
                      </w:divBdr>
                    </w:div>
                  </w:divsChild>
                </w:div>
                <w:div w:id="1693333672">
                  <w:marLeft w:val="0"/>
                  <w:marRight w:val="0"/>
                  <w:marTop w:val="0"/>
                  <w:marBottom w:val="0"/>
                  <w:divBdr>
                    <w:top w:val="none" w:sz="0" w:space="0" w:color="auto"/>
                    <w:left w:val="none" w:sz="0" w:space="0" w:color="auto"/>
                    <w:bottom w:val="none" w:sz="0" w:space="0" w:color="auto"/>
                    <w:right w:val="none" w:sz="0" w:space="0" w:color="auto"/>
                  </w:divBdr>
                  <w:divsChild>
                    <w:div w:id="2083332111">
                      <w:marLeft w:val="0"/>
                      <w:marRight w:val="0"/>
                      <w:marTop w:val="0"/>
                      <w:marBottom w:val="0"/>
                      <w:divBdr>
                        <w:top w:val="none" w:sz="0" w:space="0" w:color="auto"/>
                        <w:left w:val="none" w:sz="0" w:space="0" w:color="auto"/>
                        <w:bottom w:val="none" w:sz="0" w:space="0" w:color="auto"/>
                        <w:right w:val="none" w:sz="0" w:space="0" w:color="auto"/>
                      </w:divBdr>
                    </w:div>
                  </w:divsChild>
                </w:div>
                <w:div w:id="1653633867">
                  <w:marLeft w:val="0"/>
                  <w:marRight w:val="0"/>
                  <w:marTop w:val="0"/>
                  <w:marBottom w:val="0"/>
                  <w:divBdr>
                    <w:top w:val="none" w:sz="0" w:space="0" w:color="auto"/>
                    <w:left w:val="none" w:sz="0" w:space="0" w:color="auto"/>
                    <w:bottom w:val="none" w:sz="0" w:space="0" w:color="auto"/>
                    <w:right w:val="none" w:sz="0" w:space="0" w:color="auto"/>
                  </w:divBdr>
                  <w:divsChild>
                    <w:div w:id="1907522611">
                      <w:marLeft w:val="0"/>
                      <w:marRight w:val="0"/>
                      <w:marTop w:val="0"/>
                      <w:marBottom w:val="0"/>
                      <w:divBdr>
                        <w:top w:val="none" w:sz="0" w:space="0" w:color="auto"/>
                        <w:left w:val="none" w:sz="0" w:space="0" w:color="auto"/>
                        <w:bottom w:val="none" w:sz="0" w:space="0" w:color="auto"/>
                        <w:right w:val="none" w:sz="0" w:space="0" w:color="auto"/>
                      </w:divBdr>
                    </w:div>
                  </w:divsChild>
                </w:div>
                <w:div w:id="1178351499">
                  <w:marLeft w:val="0"/>
                  <w:marRight w:val="0"/>
                  <w:marTop w:val="0"/>
                  <w:marBottom w:val="0"/>
                  <w:divBdr>
                    <w:top w:val="none" w:sz="0" w:space="0" w:color="auto"/>
                    <w:left w:val="none" w:sz="0" w:space="0" w:color="auto"/>
                    <w:bottom w:val="none" w:sz="0" w:space="0" w:color="auto"/>
                    <w:right w:val="none" w:sz="0" w:space="0" w:color="auto"/>
                  </w:divBdr>
                  <w:divsChild>
                    <w:div w:id="1546478868">
                      <w:marLeft w:val="0"/>
                      <w:marRight w:val="0"/>
                      <w:marTop w:val="0"/>
                      <w:marBottom w:val="0"/>
                      <w:divBdr>
                        <w:top w:val="none" w:sz="0" w:space="0" w:color="auto"/>
                        <w:left w:val="none" w:sz="0" w:space="0" w:color="auto"/>
                        <w:bottom w:val="none" w:sz="0" w:space="0" w:color="auto"/>
                        <w:right w:val="none" w:sz="0" w:space="0" w:color="auto"/>
                      </w:divBdr>
                    </w:div>
                  </w:divsChild>
                </w:div>
                <w:div w:id="1738355115">
                  <w:marLeft w:val="0"/>
                  <w:marRight w:val="0"/>
                  <w:marTop w:val="0"/>
                  <w:marBottom w:val="0"/>
                  <w:divBdr>
                    <w:top w:val="none" w:sz="0" w:space="0" w:color="auto"/>
                    <w:left w:val="none" w:sz="0" w:space="0" w:color="auto"/>
                    <w:bottom w:val="none" w:sz="0" w:space="0" w:color="auto"/>
                    <w:right w:val="none" w:sz="0" w:space="0" w:color="auto"/>
                  </w:divBdr>
                  <w:divsChild>
                    <w:div w:id="806356358">
                      <w:marLeft w:val="0"/>
                      <w:marRight w:val="0"/>
                      <w:marTop w:val="0"/>
                      <w:marBottom w:val="0"/>
                      <w:divBdr>
                        <w:top w:val="none" w:sz="0" w:space="0" w:color="auto"/>
                        <w:left w:val="none" w:sz="0" w:space="0" w:color="auto"/>
                        <w:bottom w:val="none" w:sz="0" w:space="0" w:color="auto"/>
                        <w:right w:val="none" w:sz="0" w:space="0" w:color="auto"/>
                      </w:divBdr>
                    </w:div>
                  </w:divsChild>
                </w:div>
                <w:div w:id="275526784">
                  <w:marLeft w:val="0"/>
                  <w:marRight w:val="0"/>
                  <w:marTop w:val="0"/>
                  <w:marBottom w:val="0"/>
                  <w:divBdr>
                    <w:top w:val="none" w:sz="0" w:space="0" w:color="auto"/>
                    <w:left w:val="none" w:sz="0" w:space="0" w:color="auto"/>
                    <w:bottom w:val="none" w:sz="0" w:space="0" w:color="auto"/>
                    <w:right w:val="none" w:sz="0" w:space="0" w:color="auto"/>
                  </w:divBdr>
                  <w:divsChild>
                    <w:div w:id="633874205">
                      <w:marLeft w:val="0"/>
                      <w:marRight w:val="0"/>
                      <w:marTop w:val="0"/>
                      <w:marBottom w:val="0"/>
                      <w:divBdr>
                        <w:top w:val="none" w:sz="0" w:space="0" w:color="auto"/>
                        <w:left w:val="none" w:sz="0" w:space="0" w:color="auto"/>
                        <w:bottom w:val="none" w:sz="0" w:space="0" w:color="auto"/>
                        <w:right w:val="none" w:sz="0" w:space="0" w:color="auto"/>
                      </w:divBdr>
                    </w:div>
                  </w:divsChild>
                </w:div>
                <w:div w:id="1957714322">
                  <w:marLeft w:val="0"/>
                  <w:marRight w:val="0"/>
                  <w:marTop w:val="0"/>
                  <w:marBottom w:val="0"/>
                  <w:divBdr>
                    <w:top w:val="none" w:sz="0" w:space="0" w:color="auto"/>
                    <w:left w:val="none" w:sz="0" w:space="0" w:color="auto"/>
                    <w:bottom w:val="none" w:sz="0" w:space="0" w:color="auto"/>
                    <w:right w:val="none" w:sz="0" w:space="0" w:color="auto"/>
                  </w:divBdr>
                  <w:divsChild>
                    <w:div w:id="141654728">
                      <w:marLeft w:val="0"/>
                      <w:marRight w:val="0"/>
                      <w:marTop w:val="0"/>
                      <w:marBottom w:val="0"/>
                      <w:divBdr>
                        <w:top w:val="none" w:sz="0" w:space="0" w:color="auto"/>
                        <w:left w:val="none" w:sz="0" w:space="0" w:color="auto"/>
                        <w:bottom w:val="none" w:sz="0" w:space="0" w:color="auto"/>
                        <w:right w:val="none" w:sz="0" w:space="0" w:color="auto"/>
                      </w:divBdr>
                    </w:div>
                  </w:divsChild>
                </w:div>
                <w:div w:id="2052222733">
                  <w:marLeft w:val="0"/>
                  <w:marRight w:val="0"/>
                  <w:marTop w:val="0"/>
                  <w:marBottom w:val="0"/>
                  <w:divBdr>
                    <w:top w:val="none" w:sz="0" w:space="0" w:color="auto"/>
                    <w:left w:val="none" w:sz="0" w:space="0" w:color="auto"/>
                    <w:bottom w:val="none" w:sz="0" w:space="0" w:color="auto"/>
                    <w:right w:val="none" w:sz="0" w:space="0" w:color="auto"/>
                  </w:divBdr>
                  <w:divsChild>
                    <w:div w:id="1802529602">
                      <w:marLeft w:val="0"/>
                      <w:marRight w:val="0"/>
                      <w:marTop w:val="0"/>
                      <w:marBottom w:val="0"/>
                      <w:divBdr>
                        <w:top w:val="none" w:sz="0" w:space="0" w:color="auto"/>
                        <w:left w:val="none" w:sz="0" w:space="0" w:color="auto"/>
                        <w:bottom w:val="none" w:sz="0" w:space="0" w:color="auto"/>
                        <w:right w:val="none" w:sz="0" w:space="0" w:color="auto"/>
                      </w:divBdr>
                    </w:div>
                  </w:divsChild>
                </w:div>
                <w:div w:id="1718777647">
                  <w:marLeft w:val="0"/>
                  <w:marRight w:val="0"/>
                  <w:marTop w:val="0"/>
                  <w:marBottom w:val="0"/>
                  <w:divBdr>
                    <w:top w:val="none" w:sz="0" w:space="0" w:color="auto"/>
                    <w:left w:val="none" w:sz="0" w:space="0" w:color="auto"/>
                    <w:bottom w:val="none" w:sz="0" w:space="0" w:color="auto"/>
                    <w:right w:val="none" w:sz="0" w:space="0" w:color="auto"/>
                  </w:divBdr>
                  <w:divsChild>
                    <w:div w:id="972488933">
                      <w:marLeft w:val="0"/>
                      <w:marRight w:val="0"/>
                      <w:marTop w:val="0"/>
                      <w:marBottom w:val="0"/>
                      <w:divBdr>
                        <w:top w:val="none" w:sz="0" w:space="0" w:color="auto"/>
                        <w:left w:val="none" w:sz="0" w:space="0" w:color="auto"/>
                        <w:bottom w:val="none" w:sz="0" w:space="0" w:color="auto"/>
                        <w:right w:val="none" w:sz="0" w:space="0" w:color="auto"/>
                      </w:divBdr>
                    </w:div>
                  </w:divsChild>
                </w:div>
                <w:div w:id="1821119630">
                  <w:marLeft w:val="0"/>
                  <w:marRight w:val="0"/>
                  <w:marTop w:val="0"/>
                  <w:marBottom w:val="0"/>
                  <w:divBdr>
                    <w:top w:val="none" w:sz="0" w:space="0" w:color="auto"/>
                    <w:left w:val="none" w:sz="0" w:space="0" w:color="auto"/>
                    <w:bottom w:val="none" w:sz="0" w:space="0" w:color="auto"/>
                    <w:right w:val="none" w:sz="0" w:space="0" w:color="auto"/>
                  </w:divBdr>
                  <w:divsChild>
                    <w:div w:id="66003879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774476072">
          <w:marLeft w:val="0"/>
          <w:marRight w:val="0"/>
          <w:marTop w:val="0"/>
          <w:marBottom w:val="0"/>
          <w:divBdr>
            <w:top w:val="none" w:sz="0" w:space="0" w:color="auto"/>
            <w:left w:val="none" w:sz="0" w:space="0" w:color="auto"/>
            <w:bottom w:val="none" w:sz="0" w:space="0" w:color="auto"/>
            <w:right w:val="none" w:sz="0" w:space="0" w:color="auto"/>
          </w:divBdr>
        </w:div>
        <w:div w:id="149711974">
          <w:marLeft w:val="0"/>
          <w:marRight w:val="0"/>
          <w:marTop w:val="0"/>
          <w:marBottom w:val="0"/>
          <w:divBdr>
            <w:top w:val="none" w:sz="0" w:space="0" w:color="auto"/>
            <w:left w:val="none" w:sz="0" w:space="0" w:color="auto"/>
            <w:bottom w:val="none" w:sz="0" w:space="0" w:color="auto"/>
            <w:right w:val="none" w:sz="0" w:space="0" w:color="auto"/>
          </w:divBdr>
          <w:divsChild>
            <w:div w:id="561990914">
              <w:marLeft w:val="0"/>
              <w:marRight w:val="0"/>
              <w:marTop w:val="0"/>
              <w:marBottom w:val="0"/>
              <w:divBdr>
                <w:top w:val="none" w:sz="0" w:space="0" w:color="auto"/>
                <w:left w:val="none" w:sz="0" w:space="0" w:color="auto"/>
                <w:bottom w:val="none" w:sz="0" w:space="0" w:color="auto"/>
                <w:right w:val="none" w:sz="0" w:space="0" w:color="auto"/>
              </w:divBdr>
            </w:div>
            <w:div w:id="1656957551">
              <w:marLeft w:val="0"/>
              <w:marRight w:val="0"/>
              <w:marTop w:val="0"/>
              <w:marBottom w:val="0"/>
              <w:divBdr>
                <w:top w:val="none" w:sz="0" w:space="0" w:color="auto"/>
                <w:left w:val="none" w:sz="0" w:space="0" w:color="auto"/>
                <w:bottom w:val="none" w:sz="0" w:space="0" w:color="auto"/>
                <w:right w:val="none" w:sz="0" w:space="0" w:color="auto"/>
              </w:divBdr>
            </w:div>
            <w:div w:id="1707948965">
              <w:marLeft w:val="0"/>
              <w:marRight w:val="0"/>
              <w:marTop w:val="0"/>
              <w:marBottom w:val="0"/>
              <w:divBdr>
                <w:top w:val="none" w:sz="0" w:space="0" w:color="auto"/>
                <w:left w:val="none" w:sz="0" w:space="0" w:color="auto"/>
                <w:bottom w:val="none" w:sz="0" w:space="0" w:color="auto"/>
                <w:right w:val="none" w:sz="0" w:space="0" w:color="auto"/>
              </w:divBdr>
            </w:div>
            <w:div w:id="1284967160">
              <w:marLeft w:val="0"/>
              <w:marRight w:val="0"/>
              <w:marTop w:val="0"/>
              <w:marBottom w:val="0"/>
              <w:divBdr>
                <w:top w:val="none" w:sz="0" w:space="0" w:color="auto"/>
                <w:left w:val="none" w:sz="0" w:space="0" w:color="auto"/>
                <w:bottom w:val="none" w:sz="0" w:space="0" w:color="auto"/>
                <w:right w:val="none" w:sz="0" w:space="0" w:color="auto"/>
              </w:divBdr>
            </w:div>
            <w:div w:id="232736882">
              <w:marLeft w:val="0"/>
              <w:marRight w:val="0"/>
              <w:marTop w:val="0"/>
              <w:marBottom w:val="0"/>
              <w:divBdr>
                <w:top w:val="none" w:sz="0" w:space="0" w:color="auto"/>
                <w:left w:val="none" w:sz="0" w:space="0" w:color="auto"/>
                <w:bottom w:val="none" w:sz="0" w:space="0" w:color="auto"/>
                <w:right w:val="none" w:sz="0" w:space="0" w:color="auto"/>
              </w:divBdr>
            </w:div>
            <w:div w:id="833184625">
              <w:marLeft w:val="0"/>
              <w:marRight w:val="0"/>
              <w:marTop w:val="0"/>
              <w:marBottom w:val="0"/>
              <w:divBdr>
                <w:top w:val="none" w:sz="0" w:space="0" w:color="auto"/>
                <w:left w:val="none" w:sz="0" w:space="0" w:color="auto"/>
                <w:bottom w:val="none" w:sz="0" w:space="0" w:color="auto"/>
                <w:right w:val="none" w:sz="0" w:space="0" w:color="auto"/>
              </w:divBdr>
            </w:div>
            <w:div w:id="351036762">
              <w:marLeft w:val="0"/>
              <w:marRight w:val="0"/>
              <w:marTop w:val="0"/>
              <w:marBottom w:val="0"/>
              <w:divBdr>
                <w:top w:val="none" w:sz="0" w:space="0" w:color="auto"/>
                <w:left w:val="none" w:sz="0" w:space="0" w:color="auto"/>
                <w:bottom w:val="none" w:sz="0" w:space="0" w:color="auto"/>
                <w:right w:val="none" w:sz="0" w:space="0" w:color="auto"/>
              </w:divBdr>
            </w:div>
            <w:div w:id="799147486">
              <w:marLeft w:val="0"/>
              <w:marRight w:val="0"/>
              <w:marTop w:val="0"/>
              <w:marBottom w:val="0"/>
              <w:divBdr>
                <w:top w:val="none" w:sz="0" w:space="0" w:color="auto"/>
                <w:left w:val="none" w:sz="0" w:space="0" w:color="auto"/>
                <w:bottom w:val="none" w:sz="0" w:space="0" w:color="auto"/>
                <w:right w:val="none" w:sz="0" w:space="0" w:color="auto"/>
              </w:divBdr>
            </w:div>
            <w:div w:id="1968075697">
              <w:marLeft w:val="0"/>
              <w:marRight w:val="0"/>
              <w:marTop w:val="0"/>
              <w:marBottom w:val="0"/>
              <w:divBdr>
                <w:top w:val="none" w:sz="0" w:space="0" w:color="auto"/>
                <w:left w:val="none" w:sz="0" w:space="0" w:color="auto"/>
                <w:bottom w:val="none" w:sz="0" w:space="0" w:color="auto"/>
                <w:right w:val="none" w:sz="0" w:space="0" w:color="auto"/>
              </w:divBdr>
            </w:div>
            <w:div w:id="1793476291">
              <w:marLeft w:val="0"/>
              <w:marRight w:val="0"/>
              <w:marTop w:val="0"/>
              <w:marBottom w:val="0"/>
              <w:divBdr>
                <w:top w:val="none" w:sz="0" w:space="0" w:color="auto"/>
                <w:left w:val="none" w:sz="0" w:space="0" w:color="auto"/>
                <w:bottom w:val="none" w:sz="0" w:space="0" w:color="auto"/>
                <w:right w:val="none" w:sz="0" w:space="0" w:color="auto"/>
              </w:divBdr>
            </w:div>
            <w:div w:id="1392388679">
              <w:marLeft w:val="0"/>
              <w:marRight w:val="0"/>
              <w:marTop w:val="0"/>
              <w:marBottom w:val="0"/>
              <w:divBdr>
                <w:top w:val="none" w:sz="0" w:space="0" w:color="auto"/>
                <w:left w:val="none" w:sz="0" w:space="0" w:color="auto"/>
                <w:bottom w:val="none" w:sz="0" w:space="0" w:color="auto"/>
                <w:right w:val="none" w:sz="0" w:space="0" w:color="auto"/>
              </w:divBdr>
            </w:div>
            <w:div w:id="321737520">
              <w:marLeft w:val="0"/>
              <w:marRight w:val="0"/>
              <w:marTop w:val="0"/>
              <w:marBottom w:val="0"/>
              <w:divBdr>
                <w:top w:val="none" w:sz="0" w:space="0" w:color="auto"/>
                <w:left w:val="none" w:sz="0" w:space="0" w:color="auto"/>
                <w:bottom w:val="none" w:sz="0" w:space="0" w:color="auto"/>
                <w:right w:val="none" w:sz="0" w:space="0" w:color="auto"/>
              </w:divBdr>
            </w:div>
            <w:div w:id="107893389">
              <w:marLeft w:val="0"/>
              <w:marRight w:val="0"/>
              <w:marTop w:val="0"/>
              <w:marBottom w:val="0"/>
              <w:divBdr>
                <w:top w:val="none" w:sz="0" w:space="0" w:color="auto"/>
                <w:left w:val="none" w:sz="0" w:space="0" w:color="auto"/>
                <w:bottom w:val="none" w:sz="0" w:space="0" w:color="auto"/>
                <w:right w:val="none" w:sz="0" w:space="0" w:color="auto"/>
              </w:divBdr>
            </w:div>
            <w:div w:id="1496335202">
              <w:marLeft w:val="0"/>
              <w:marRight w:val="0"/>
              <w:marTop w:val="0"/>
              <w:marBottom w:val="0"/>
              <w:divBdr>
                <w:top w:val="none" w:sz="0" w:space="0" w:color="auto"/>
                <w:left w:val="none" w:sz="0" w:space="0" w:color="auto"/>
                <w:bottom w:val="none" w:sz="0" w:space="0" w:color="auto"/>
                <w:right w:val="none" w:sz="0" w:space="0" w:color="auto"/>
              </w:divBdr>
            </w:div>
            <w:div w:id="655837756">
              <w:marLeft w:val="0"/>
              <w:marRight w:val="0"/>
              <w:marTop w:val="0"/>
              <w:marBottom w:val="0"/>
              <w:divBdr>
                <w:top w:val="none" w:sz="0" w:space="0" w:color="auto"/>
                <w:left w:val="none" w:sz="0" w:space="0" w:color="auto"/>
                <w:bottom w:val="none" w:sz="0" w:space="0" w:color="auto"/>
                <w:right w:val="none" w:sz="0" w:space="0" w:color="auto"/>
              </w:divBdr>
            </w:div>
            <w:div w:id="1242910482">
              <w:marLeft w:val="0"/>
              <w:marRight w:val="0"/>
              <w:marTop w:val="0"/>
              <w:marBottom w:val="0"/>
              <w:divBdr>
                <w:top w:val="none" w:sz="0" w:space="0" w:color="auto"/>
                <w:left w:val="none" w:sz="0" w:space="0" w:color="auto"/>
                <w:bottom w:val="none" w:sz="0" w:space="0" w:color="auto"/>
                <w:right w:val="none" w:sz="0" w:space="0" w:color="auto"/>
              </w:divBdr>
            </w:div>
            <w:div w:id="1880969684">
              <w:marLeft w:val="0"/>
              <w:marRight w:val="0"/>
              <w:marTop w:val="0"/>
              <w:marBottom w:val="0"/>
              <w:divBdr>
                <w:top w:val="none" w:sz="0" w:space="0" w:color="auto"/>
                <w:left w:val="none" w:sz="0" w:space="0" w:color="auto"/>
                <w:bottom w:val="none" w:sz="0" w:space="0" w:color="auto"/>
                <w:right w:val="none" w:sz="0" w:space="0" w:color="auto"/>
              </w:divBdr>
            </w:div>
            <w:div w:id="1208294182">
              <w:marLeft w:val="0"/>
              <w:marRight w:val="0"/>
              <w:marTop w:val="0"/>
              <w:marBottom w:val="0"/>
              <w:divBdr>
                <w:top w:val="none" w:sz="0" w:space="0" w:color="auto"/>
                <w:left w:val="none" w:sz="0" w:space="0" w:color="auto"/>
                <w:bottom w:val="none" w:sz="0" w:space="0" w:color="auto"/>
                <w:right w:val="none" w:sz="0" w:space="0" w:color="auto"/>
              </w:divBdr>
            </w:div>
          </w:divsChild>
        </w:div>
        <w:div w:id="1014578158">
          <w:marLeft w:val="0"/>
          <w:marRight w:val="0"/>
          <w:marTop w:val="0"/>
          <w:marBottom w:val="0"/>
          <w:divBdr>
            <w:top w:val="none" w:sz="0" w:space="0" w:color="auto"/>
            <w:left w:val="none" w:sz="0" w:space="0" w:color="auto"/>
            <w:bottom w:val="none" w:sz="0" w:space="0" w:color="auto"/>
            <w:right w:val="none" w:sz="0" w:space="0" w:color="auto"/>
          </w:divBdr>
        </w:div>
        <w:div w:id="651955499">
          <w:marLeft w:val="0"/>
          <w:marRight w:val="0"/>
          <w:marTop w:val="0"/>
          <w:marBottom w:val="0"/>
          <w:divBdr>
            <w:top w:val="none" w:sz="0" w:space="0" w:color="auto"/>
            <w:left w:val="none" w:sz="0" w:space="0" w:color="auto"/>
            <w:bottom w:val="none" w:sz="0" w:space="0" w:color="auto"/>
            <w:right w:val="none" w:sz="0" w:space="0" w:color="auto"/>
          </w:divBdr>
        </w:div>
        <w:div w:id="913472019">
          <w:marLeft w:val="0"/>
          <w:marRight w:val="0"/>
          <w:marTop w:val="0"/>
          <w:marBottom w:val="0"/>
          <w:divBdr>
            <w:top w:val="none" w:sz="0" w:space="0" w:color="auto"/>
            <w:left w:val="none" w:sz="0" w:space="0" w:color="auto"/>
            <w:bottom w:val="none" w:sz="0" w:space="0" w:color="auto"/>
            <w:right w:val="none" w:sz="0" w:space="0" w:color="auto"/>
          </w:divBdr>
        </w:div>
        <w:div w:id="1145007391">
          <w:marLeft w:val="0"/>
          <w:marRight w:val="0"/>
          <w:marTop w:val="0"/>
          <w:marBottom w:val="0"/>
          <w:divBdr>
            <w:top w:val="none" w:sz="0" w:space="0" w:color="auto"/>
            <w:left w:val="none" w:sz="0" w:space="0" w:color="auto"/>
            <w:bottom w:val="none" w:sz="0" w:space="0" w:color="auto"/>
            <w:right w:val="none" w:sz="0" w:space="0" w:color="auto"/>
          </w:divBdr>
        </w:div>
        <w:div w:id="1476217232">
          <w:marLeft w:val="0"/>
          <w:marRight w:val="0"/>
          <w:marTop w:val="0"/>
          <w:marBottom w:val="0"/>
          <w:divBdr>
            <w:top w:val="none" w:sz="0" w:space="0" w:color="auto"/>
            <w:left w:val="none" w:sz="0" w:space="0" w:color="auto"/>
            <w:bottom w:val="none" w:sz="0" w:space="0" w:color="auto"/>
            <w:right w:val="none" w:sz="0" w:space="0" w:color="auto"/>
          </w:divBdr>
        </w:div>
        <w:div w:id="1015428141">
          <w:marLeft w:val="0"/>
          <w:marRight w:val="0"/>
          <w:marTop w:val="0"/>
          <w:marBottom w:val="0"/>
          <w:divBdr>
            <w:top w:val="none" w:sz="0" w:space="0" w:color="auto"/>
            <w:left w:val="none" w:sz="0" w:space="0" w:color="auto"/>
            <w:bottom w:val="none" w:sz="0" w:space="0" w:color="auto"/>
            <w:right w:val="none" w:sz="0" w:space="0" w:color="auto"/>
          </w:divBdr>
          <w:divsChild>
            <w:div w:id="621770819">
              <w:marLeft w:val="-75"/>
              <w:marRight w:val="0"/>
              <w:marTop w:val="30"/>
              <w:marBottom w:val="30"/>
              <w:divBdr>
                <w:top w:val="none" w:sz="0" w:space="0" w:color="auto"/>
                <w:left w:val="none" w:sz="0" w:space="0" w:color="auto"/>
                <w:bottom w:val="none" w:sz="0" w:space="0" w:color="auto"/>
                <w:right w:val="none" w:sz="0" w:space="0" w:color="auto"/>
              </w:divBdr>
              <w:divsChild>
                <w:div w:id="396167284">
                  <w:marLeft w:val="0"/>
                  <w:marRight w:val="0"/>
                  <w:marTop w:val="0"/>
                  <w:marBottom w:val="0"/>
                  <w:divBdr>
                    <w:top w:val="none" w:sz="0" w:space="0" w:color="auto"/>
                    <w:left w:val="none" w:sz="0" w:space="0" w:color="auto"/>
                    <w:bottom w:val="none" w:sz="0" w:space="0" w:color="auto"/>
                    <w:right w:val="none" w:sz="0" w:space="0" w:color="auto"/>
                  </w:divBdr>
                  <w:divsChild>
                    <w:div w:id="1186796236">
                      <w:marLeft w:val="0"/>
                      <w:marRight w:val="0"/>
                      <w:marTop w:val="0"/>
                      <w:marBottom w:val="0"/>
                      <w:divBdr>
                        <w:top w:val="none" w:sz="0" w:space="0" w:color="auto"/>
                        <w:left w:val="none" w:sz="0" w:space="0" w:color="auto"/>
                        <w:bottom w:val="none" w:sz="0" w:space="0" w:color="auto"/>
                        <w:right w:val="none" w:sz="0" w:space="0" w:color="auto"/>
                      </w:divBdr>
                    </w:div>
                  </w:divsChild>
                </w:div>
                <w:div w:id="1242063624">
                  <w:marLeft w:val="0"/>
                  <w:marRight w:val="0"/>
                  <w:marTop w:val="0"/>
                  <w:marBottom w:val="0"/>
                  <w:divBdr>
                    <w:top w:val="none" w:sz="0" w:space="0" w:color="auto"/>
                    <w:left w:val="none" w:sz="0" w:space="0" w:color="auto"/>
                    <w:bottom w:val="none" w:sz="0" w:space="0" w:color="auto"/>
                    <w:right w:val="none" w:sz="0" w:space="0" w:color="auto"/>
                  </w:divBdr>
                  <w:divsChild>
                    <w:div w:id="1127898227">
                      <w:marLeft w:val="0"/>
                      <w:marRight w:val="0"/>
                      <w:marTop w:val="0"/>
                      <w:marBottom w:val="0"/>
                      <w:divBdr>
                        <w:top w:val="none" w:sz="0" w:space="0" w:color="auto"/>
                        <w:left w:val="none" w:sz="0" w:space="0" w:color="auto"/>
                        <w:bottom w:val="none" w:sz="0" w:space="0" w:color="auto"/>
                        <w:right w:val="none" w:sz="0" w:space="0" w:color="auto"/>
                      </w:divBdr>
                    </w:div>
                  </w:divsChild>
                </w:div>
                <w:div w:id="574554966">
                  <w:marLeft w:val="0"/>
                  <w:marRight w:val="0"/>
                  <w:marTop w:val="0"/>
                  <w:marBottom w:val="0"/>
                  <w:divBdr>
                    <w:top w:val="none" w:sz="0" w:space="0" w:color="auto"/>
                    <w:left w:val="none" w:sz="0" w:space="0" w:color="auto"/>
                    <w:bottom w:val="none" w:sz="0" w:space="0" w:color="auto"/>
                    <w:right w:val="none" w:sz="0" w:space="0" w:color="auto"/>
                  </w:divBdr>
                  <w:divsChild>
                    <w:div w:id="1127698128">
                      <w:marLeft w:val="0"/>
                      <w:marRight w:val="0"/>
                      <w:marTop w:val="0"/>
                      <w:marBottom w:val="0"/>
                      <w:divBdr>
                        <w:top w:val="none" w:sz="0" w:space="0" w:color="auto"/>
                        <w:left w:val="none" w:sz="0" w:space="0" w:color="auto"/>
                        <w:bottom w:val="none" w:sz="0" w:space="0" w:color="auto"/>
                        <w:right w:val="none" w:sz="0" w:space="0" w:color="auto"/>
                      </w:divBdr>
                    </w:div>
                  </w:divsChild>
                </w:div>
                <w:div w:id="853883178">
                  <w:marLeft w:val="0"/>
                  <w:marRight w:val="0"/>
                  <w:marTop w:val="0"/>
                  <w:marBottom w:val="0"/>
                  <w:divBdr>
                    <w:top w:val="none" w:sz="0" w:space="0" w:color="auto"/>
                    <w:left w:val="none" w:sz="0" w:space="0" w:color="auto"/>
                    <w:bottom w:val="none" w:sz="0" w:space="0" w:color="auto"/>
                    <w:right w:val="none" w:sz="0" w:space="0" w:color="auto"/>
                  </w:divBdr>
                  <w:divsChild>
                    <w:div w:id="2041347446">
                      <w:marLeft w:val="0"/>
                      <w:marRight w:val="0"/>
                      <w:marTop w:val="0"/>
                      <w:marBottom w:val="0"/>
                      <w:divBdr>
                        <w:top w:val="none" w:sz="0" w:space="0" w:color="auto"/>
                        <w:left w:val="none" w:sz="0" w:space="0" w:color="auto"/>
                        <w:bottom w:val="none" w:sz="0" w:space="0" w:color="auto"/>
                        <w:right w:val="none" w:sz="0" w:space="0" w:color="auto"/>
                      </w:divBdr>
                    </w:div>
                  </w:divsChild>
                </w:div>
                <w:div w:id="1944604585">
                  <w:marLeft w:val="0"/>
                  <w:marRight w:val="0"/>
                  <w:marTop w:val="0"/>
                  <w:marBottom w:val="0"/>
                  <w:divBdr>
                    <w:top w:val="none" w:sz="0" w:space="0" w:color="auto"/>
                    <w:left w:val="none" w:sz="0" w:space="0" w:color="auto"/>
                    <w:bottom w:val="none" w:sz="0" w:space="0" w:color="auto"/>
                    <w:right w:val="none" w:sz="0" w:space="0" w:color="auto"/>
                  </w:divBdr>
                  <w:divsChild>
                    <w:div w:id="714237318">
                      <w:marLeft w:val="0"/>
                      <w:marRight w:val="0"/>
                      <w:marTop w:val="0"/>
                      <w:marBottom w:val="0"/>
                      <w:divBdr>
                        <w:top w:val="none" w:sz="0" w:space="0" w:color="auto"/>
                        <w:left w:val="none" w:sz="0" w:space="0" w:color="auto"/>
                        <w:bottom w:val="none" w:sz="0" w:space="0" w:color="auto"/>
                        <w:right w:val="none" w:sz="0" w:space="0" w:color="auto"/>
                      </w:divBdr>
                    </w:div>
                  </w:divsChild>
                </w:div>
                <w:div w:id="741295950">
                  <w:marLeft w:val="0"/>
                  <w:marRight w:val="0"/>
                  <w:marTop w:val="0"/>
                  <w:marBottom w:val="0"/>
                  <w:divBdr>
                    <w:top w:val="none" w:sz="0" w:space="0" w:color="auto"/>
                    <w:left w:val="none" w:sz="0" w:space="0" w:color="auto"/>
                    <w:bottom w:val="none" w:sz="0" w:space="0" w:color="auto"/>
                    <w:right w:val="none" w:sz="0" w:space="0" w:color="auto"/>
                  </w:divBdr>
                  <w:divsChild>
                    <w:div w:id="379288682">
                      <w:marLeft w:val="0"/>
                      <w:marRight w:val="0"/>
                      <w:marTop w:val="0"/>
                      <w:marBottom w:val="0"/>
                      <w:divBdr>
                        <w:top w:val="none" w:sz="0" w:space="0" w:color="auto"/>
                        <w:left w:val="none" w:sz="0" w:space="0" w:color="auto"/>
                        <w:bottom w:val="none" w:sz="0" w:space="0" w:color="auto"/>
                        <w:right w:val="none" w:sz="0" w:space="0" w:color="auto"/>
                      </w:divBdr>
                    </w:div>
                  </w:divsChild>
                </w:div>
                <w:div w:id="1025209295">
                  <w:marLeft w:val="0"/>
                  <w:marRight w:val="0"/>
                  <w:marTop w:val="0"/>
                  <w:marBottom w:val="0"/>
                  <w:divBdr>
                    <w:top w:val="none" w:sz="0" w:space="0" w:color="auto"/>
                    <w:left w:val="none" w:sz="0" w:space="0" w:color="auto"/>
                    <w:bottom w:val="none" w:sz="0" w:space="0" w:color="auto"/>
                    <w:right w:val="none" w:sz="0" w:space="0" w:color="auto"/>
                  </w:divBdr>
                  <w:divsChild>
                    <w:div w:id="354961850">
                      <w:marLeft w:val="0"/>
                      <w:marRight w:val="0"/>
                      <w:marTop w:val="0"/>
                      <w:marBottom w:val="0"/>
                      <w:divBdr>
                        <w:top w:val="none" w:sz="0" w:space="0" w:color="auto"/>
                        <w:left w:val="none" w:sz="0" w:space="0" w:color="auto"/>
                        <w:bottom w:val="none" w:sz="0" w:space="0" w:color="auto"/>
                        <w:right w:val="none" w:sz="0" w:space="0" w:color="auto"/>
                      </w:divBdr>
                    </w:div>
                    <w:div w:id="2137869004">
                      <w:marLeft w:val="0"/>
                      <w:marRight w:val="0"/>
                      <w:marTop w:val="0"/>
                      <w:marBottom w:val="0"/>
                      <w:divBdr>
                        <w:top w:val="none" w:sz="0" w:space="0" w:color="auto"/>
                        <w:left w:val="none" w:sz="0" w:space="0" w:color="auto"/>
                        <w:bottom w:val="none" w:sz="0" w:space="0" w:color="auto"/>
                        <w:right w:val="none" w:sz="0" w:space="0" w:color="auto"/>
                      </w:divBdr>
                    </w:div>
                    <w:div w:id="612437878">
                      <w:marLeft w:val="0"/>
                      <w:marRight w:val="0"/>
                      <w:marTop w:val="0"/>
                      <w:marBottom w:val="0"/>
                      <w:divBdr>
                        <w:top w:val="none" w:sz="0" w:space="0" w:color="auto"/>
                        <w:left w:val="none" w:sz="0" w:space="0" w:color="auto"/>
                        <w:bottom w:val="none" w:sz="0" w:space="0" w:color="auto"/>
                        <w:right w:val="none" w:sz="0" w:space="0" w:color="auto"/>
                      </w:divBdr>
                    </w:div>
                  </w:divsChild>
                </w:div>
                <w:div w:id="1756979337">
                  <w:marLeft w:val="0"/>
                  <w:marRight w:val="0"/>
                  <w:marTop w:val="0"/>
                  <w:marBottom w:val="0"/>
                  <w:divBdr>
                    <w:top w:val="none" w:sz="0" w:space="0" w:color="auto"/>
                    <w:left w:val="none" w:sz="0" w:space="0" w:color="auto"/>
                    <w:bottom w:val="none" w:sz="0" w:space="0" w:color="auto"/>
                    <w:right w:val="none" w:sz="0" w:space="0" w:color="auto"/>
                  </w:divBdr>
                  <w:divsChild>
                    <w:div w:id="158891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946349026">
          <w:marLeft w:val="0"/>
          <w:marRight w:val="0"/>
          <w:marTop w:val="0"/>
          <w:marBottom w:val="0"/>
          <w:divBdr>
            <w:top w:val="none" w:sz="0" w:space="0" w:color="auto"/>
            <w:left w:val="none" w:sz="0" w:space="0" w:color="auto"/>
            <w:bottom w:val="none" w:sz="0" w:space="0" w:color="auto"/>
            <w:right w:val="none" w:sz="0" w:space="0" w:color="auto"/>
          </w:divBdr>
        </w:div>
        <w:div w:id="384986970">
          <w:marLeft w:val="0"/>
          <w:marRight w:val="0"/>
          <w:marTop w:val="0"/>
          <w:marBottom w:val="0"/>
          <w:divBdr>
            <w:top w:val="none" w:sz="0" w:space="0" w:color="auto"/>
            <w:left w:val="none" w:sz="0" w:space="0" w:color="auto"/>
            <w:bottom w:val="none" w:sz="0" w:space="0" w:color="auto"/>
            <w:right w:val="none" w:sz="0" w:space="0" w:color="auto"/>
          </w:divBdr>
        </w:div>
        <w:div w:id="2118018094">
          <w:marLeft w:val="0"/>
          <w:marRight w:val="0"/>
          <w:marTop w:val="0"/>
          <w:marBottom w:val="0"/>
          <w:divBdr>
            <w:top w:val="none" w:sz="0" w:space="0" w:color="auto"/>
            <w:left w:val="none" w:sz="0" w:space="0" w:color="auto"/>
            <w:bottom w:val="none" w:sz="0" w:space="0" w:color="auto"/>
            <w:right w:val="none" w:sz="0" w:space="0" w:color="auto"/>
          </w:divBdr>
        </w:div>
        <w:div w:id="1565528683">
          <w:marLeft w:val="0"/>
          <w:marRight w:val="0"/>
          <w:marTop w:val="0"/>
          <w:marBottom w:val="0"/>
          <w:divBdr>
            <w:top w:val="none" w:sz="0" w:space="0" w:color="auto"/>
            <w:left w:val="none" w:sz="0" w:space="0" w:color="auto"/>
            <w:bottom w:val="none" w:sz="0" w:space="0" w:color="auto"/>
            <w:right w:val="none" w:sz="0" w:space="0" w:color="auto"/>
          </w:divBdr>
        </w:div>
        <w:div w:id="61947227">
          <w:marLeft w:val="0"/>
          <w:marRight w:val="0"/>
          <w:marTop w:val="0"/>
          <w:marBottom w:val="0"/>
          <w:divBdr>
            <w:top w:val="none" w:sz="0" w:space="0" w:color="auto"/>
            <w:left w:val="none" w:sz="0" w:space="0" w:color="auto"/>
            <w:bottom w:val="none" w:sz="0" w:space="0" w:color="auto"/>
            <w:right w:val="none" w:sz="0" w:space="0" w:color="auto"/>
          </w:divBdr>
          <w:divsChild>
            <w:div w:id="1975980817">
              <w:marLeft w:val="-75"/>
              <w:marRight w:val="0"/>
              <w:marTop w:val="30"/>
              <w:marBottom w:val="30"/>
              <w:divBdr>
                <w:top w:val="none" w:sz="0" w:space="0" w:color="auto"/>
                <w:left w:val="none" w:sz="0" w:space="0" w:color="auto"/>
                <w:bottom w:val="none" w:sz="0" w:space="0" w:color="auto"/>
                <w:right w:val="none" w:sz="0" w:space="0" w:color="auto"/>
              </w:divBdr>
              <w:divsChild>
                <w:div w:id="73824378">
                  <w:marLeft w:val="0"/>
                  <w:marRight w:val="0"/>
                  <w:marTop w:val="0"/>
                  <w:marBottom w:val="0"/>
                  <w:divBdr>
                    <w:top w:val="none" w:sz="0" w:space="0" w:color="auto"/>
                    <w:left w:val="none" w:sz="0" w:space="0" w:color="auto"/>
                    <w:bottom w:val="none" w:sz="0" w:space="0" w:color="auto"/>
                    <w:right w:val="none" w:sz="0" w:space="0" w:color="auto"/>
                  </w:divBdr>
                  <w:divsChild>
                    <w:div w:id="1011032640">
                      <w:marLeft w:val="0"/>
                      <w:marRight w:val="0"/>
                      <w:marTop w:val="0"/>
                      <w:marBottom w:val="0"/>
                      <w:divBdr>
                        <w:top w:val="none" w:sz="0" w:space="0" w:color="auto"/>
                        <w:left w:val="none" w:sz="0" w:space="0" w:color="auto"/>
                        <w:bottom w:val="none" w:sz="0" w:space="0" w:color="auto"/>
                        <w:right w:val="none" w:sz="0" w:space="0" w:color="auto"/>
                      </w:divBdr>
                    </w:div>
                  </w:divsChild>
                </w:div>
                <w:div w:id="1403256912">
                  <w:marLeft w:val="0"/>
                  <w:marRight w:val="0"/>
                  <w:marTop w:val="0"/>
                  <w:marBottom w:val="0"/>
                  <w:divBdr>
                    <w:top w:val="none" w:sz="0" w:space="0" w:color="auto"/>
                    <w:left w:val="none" w:sz="0" w:space="0" w:color="auto"/>
                    <w:bottom w:val="none" w:sz="0" w:space="0" w:color="auto"/>
                    <w:right w:val="none" w:sz="0" w:space="0" w:color="auto"/>
                  </w:divBdr>
                  <w:divsChild>
                    <w:div w:id="1356082254">
                      <w:marLeft w:val="0"/>
                      <w:marRight w:val="0"/>
                      <w:marTop w:val="0"/>
                      <w:marBottom w:val="0"/>
                      <w:divBdr>
                        <w:top w:val="none" w:sz="0" w:space="0" w:color="auto"/>
                        <w:left w:val="none" w:sz="0" w:space="0" w:color="auto"/>
                        <w:bottom w:val="none" w:sz="0" w:space="0" w:color="auto"/>
                        <w:right w:val="none" w:sz="0" w:space="0" w:color="auto"/>
                      </w:divBdr>
                    </w:div>
                  </w:divsChild>
                </w:div>
                <w:div w:id="1762873270">
                  <w:marLeft w:val="0"/>
                  <w:marRight w:val="0"/>
                  <w:marTop w:val="0"/>
                  <w:marBottom w:val="0"/>
                  <w:divBdr>
                    <w:top w:val="none" w:sz="0" w:space="0" w:color="auto"/>
                    <w:left w:val="none" w:sz="0" w:space="0" w:color="auto"/>
                    <w:bottom w:val="none" w:sz="0" w:space="0" w:color="auto"/>
                    <w:right w:val="none" w:sz="0" w:space="0" w:color="auto"/>
                  </w:divBdr>
                  <w:divsChild>
                    <w:div w:id="164638272">
                      <w:marLeft w:val="0"/>
                      <w:marRight w:val="0"/>
                      <w:marTop w:val="0"/>
                      <w:marBottom w:val="0"/>
                      <w:divBdr>
                        <w:top w:val="none" w:sz="0" w:space="0" w:color="auto"/>
                        <w:left w:val="none" w:sz="0" w:space="0" w:color="auto"/>
                        <w:bottom w:val="none" w:sz="0" w:space="0" w:color="auto"/>
                        <w:right w:val="none" w:sz="0" w:space="0" w:color="auto"/>
                      </w:divBdr>
                    </w:div>
                  </w:divsChild>
                </w:div>
                <w:div w:id="1988822725">
                  <w:marLeft w:val="0"/>
                  <w:marRight w:val="0"/>
                  <w:marTop w:val="0"/>
                  <w:marBottom w:val="0"/>
                  <w:divBdr>
                    <w:top w:val="none" w:sz="0" w:space="0" w:color="auto"/>
                    <w:left w:val="none" w:sz="0" w:space="0" w:color="auto"/>
                    <w:bottom w:val="none" w:sz="0" w:space="0" w:color="auto"/>
                    <w:right w:val="none" w:sz="0" w:space="0" w:color="auto"/>
                  </w:divBdr>
                  <w:divsChild>
                    <w:div w:id="1241060607">
                      <w:marLeft w:val="0"/>
                      <w:marRight w:val="0"/>
                      <w:marTop w:val="0"/>
                      <w:marBottom w:val="0"/>
                      <w:divBdr>
                        <w:top w:val="none" w:sz="0" w:space="0" w:color="auto"/>
                        <w:left w:val="none" w:sz="0" w:space="0" w:color="auto"/>
                        <w:bottom w:val="none" w:sz="0" w:space="0" w:color="auto"/>
                        <w:right w:val="none" w:sz="0" w:space="0" w:color="auto"/>
                      </w:divBdr>
                    </w:div>
                  </w:divsChild>
                </w:div>
                <w:div w:id="1586645029">
                  <w:marLeft w:val="0"/>
                  <w:marRight w:val="0"/>
                  <w:marTop w:val="0"/>
                  <w:marBottom w:val="0"/>
                  <w:divBdr>
                    <w:top w:val="none" w:sz="0" w:space="0" w:color="auto"/>
                    <w:left w:val="none" w:sz="0" w:space="0" w:color="auto"/>
                    <w:bottom w:val="none" w:sz="0" w:space="0" w:color="auto"/>
                    <w:right w:val="none" w:sz="0" w:space="0" w:color="auto"/>
                  </w:divBdr>
                  <w:divsChild>
                    <w:div w:id="131604678">
                      <w:marLeft w:val="0"/>
                      <w:marRight w:val="0"/>
                      <w:marTop w:val="0"/>
                      <w:marBottom w:val="0"/>
                      <w:divBdr>
                        <w:top w:val="none" w:sz="0" w:space="0" w:color="auto"/>
                        <w:left w:val="none" w:sz="0" w:space="0" w:color="auto"/>
                        <w:bottom w:val="none" w:sz="0" w:space="0" w:color="auto"/>
                        <w:right w:val="none" w:sz="0" w:space="0" w:color="auto"/>
                      </w:divBdr>
                    </w:div>
                  </w:divsChild>
                </w:div>
                <w:div w:id="1062869986">
                  <w:marLeft w:val="0"/>
                  <w:marRight w:val="0"/>
                  <w:marTop w:val="0"/>
                  <w:marBottom w:val="0"/>
                  <w:divBdr>
                    <w:top w:val="none" w:sz="0" w:space="0" w:color="auto"/>
                    <w:left w:val="none" w:sz="0" w:space="0" w:color="auto"/>
                    <w:bottom w:val="none" w:sz="0" w:space="0" w:color="auto"/>
                    <w:right w:val="none" w:sz="0" w:space="0" w:color="auto"/>
                  </w:divBdr>
                  <w:divsChild>
                    <w:div w:id="516508042">
                      <w:marLeft w:val="0"/>
                      <w:marRight w:val="0"/>
                      <w:marTop w:val="0"/>
                      <w:marBottom w:val="0"/>
                      <w:divBdr>
                        <w:top w:val="none" w:sz="0" w:space="0" w:color="auto"/>
                        <w:left w:val="none" w:sz="0" w:space="0" w:color="auto"/>
                        <w:bottom w:val="none" w:sz="0" w:space="0" w:color="auto"/>
                        <w:right w:val="none" w:sz="0" w:space="0" w:color="auto"/>
                      </w:divBdr>
                    </w:div>
                  </w:divsChild>
                </w:div>
                <w:div w:id="593133045">
                  <w:marLeft w:val="0"/>
                  <w:marRight w:val="0"/>
                  <w:marTop w:val="0"/>
                  <w:marBottom w:val="0"/>
                  <w:divBdr>
                    <w:top w:val="none" w:sz="0" w:space="0" w:color="auto"/>
                    <w:left w:val="none" w:sz="0" w:space="0" w:color="auto"/>
                    <w:bottom w:val="none" w:sz="0" w:space="0" w:color="auto"/>
                    <w:right w:val="none" w:sz="0" w:space="0" w:color="auto"/>
                  </w:divBdr>
                  <w:divsChild>
                    <w:div w:id="609820725">
                      <w:marLeft w:val="0"/>
                      <w:marRight w:val="0"/>
                      <w:marTop w:val="0"/>
                      <w:marBottom w:val="0"/>
                      <w:divBdr>
                        <w:top w:val="none" w:sz="0" w:space="0" w:color="auto"/>
                        <w:left w:val="none" w:sz="0" w:space="0" w:color="auto"/>
                        <w:bottom w:val="none" w:sz="0" w:space="0" w:color="auto"/>
                        <w:right w:val="none" w:sz="0" w:space="0" w:color="auto"/>
                      </w:divBdr>
                    </w:div>
                  </w:divsChild>
                </w:div>
                <w:div w:id="704476986">
                  <w:marLeft w:val="0"/>
                  <w:marRight w:val="0"/>
                  <w:marTop w:val="0"/>
                  <w:marBottom w:val="0"/>
                  <w:divBdr>
                    <w:top w:val="none" w:sz="0" w:space="0" w:color="auto"/>
                    <w:left w:val="none" w:sz="0" w:space="0" w:color="auto"/>
                    <w:bottom w:val="none" w:sz="0" w:space="0" w:color="auto"/>
                    <w:right w:val="none" w:sz="0" w:space="0" w:color="auto"/>
                  </w:divBdr>
                  <w:divsChild>
                    <w:div w:id="530844827">
                      <w:marLeft w:val="0"/>
                      <w:marRight w:val="0"/>
                      <w:marTop w:val="0"/>
                      <w:marBottom w:val="0"/>
                      <w:divBdr>
                        <w:top w:val="none" w:sz="0" w:space="0" w:color="auto"/>
                        <w:left w:val="none" w:sz="0" w:space="0" w:color="auto"/>
                        <w:bottom w:val="none" w:sz="0" w:space="0" w:color="auto"/>
                        <w:right w:val="none" w:sz="0" w:space="0" w:color="auto"/>
                      </w:divBdr>
                    </w:div>
                  </w:divsChild>
                </w:div>
                <w:div w:id="63571190">
                  <w:marLeft w:val="0"/>
                  <w:marRight w:val="0"/>
                  <w:marTop w:val="0"/>
                  <w:marBottom w:val="0"/>
                  <w:divBdr>
                    <w:top w:val="none" w:sz="0" w:space="0" w:color="auto"/>
                    <w:left w:val="none" w:sz="0" w:space="0" w:color="auto"/>
                    <w:bottom w:val="none" w:sz="0" w:space="0" w:color="auto"/>
                    <w:right w:val="none" w:sz="0" w:space="0" w:color="auto"/>
                  </w:divBdr>
                  <w:divsChild>
                    <w:div w:id="627515764">
                      <w:marLeft w:val="0"/>
                      <w:marRight w:val="0"/>
                      <w:marTop w:val="0"/>
                      <w:marBottom w:val="0"/>
                      <w:divBdr>
                        <w:top w:val="none" w:sz="0" w:space="0" w:color="auto"/>
                        <w:left w:val="none" w:sz="0" w:space="0" w:color="auto"/>
                        <w:bottom w:val="none" w:sz="0" w:space="0" w:color="auto"/>
                        <w:right w:val="none" w:sz="0" w:space="0" w:color="auto"/>
                      </w:divBdr>
                    </w:div>
                  </w:divsChild>
                </w:div>
                <w:div w:id="1693266810">
                  <w:marLeft w:val="0"/>
                  <w:marRight w:val="0"/>
                  <w:marTop w:val="0"/>
                  <w:marBottom w:val="0"/>
                  <w:divBdr>
                    <w:top w:val="none" w:sz="0" w:space="0" w:color="auto"/>
                    <w:left w:val="none" w:sz="0" w:space="0" w:color="auto"/>
                    <w:bottom w:val="none" w:sz="0" w:space="0" w:color="auto"/>
                    <w:right w:val="none" w:sz="0" w:space="0" w:color="auto"/>
                  </w:divBdr>
                  <w:divsChild>
                    <w:div w:id="1226065607">
                      <w:marLeft w:val="0"/>
                      <w:marRight w:val="0"/>
                      <w:marTop w:val="0"/>
                      <w:marBottom w:val="0"/>
                      <w:divBdr>
                        <w:top w:val="none" w:sz="0" w:space="0" w:color="auto"/>
                        <w:left w:val="none" w:sz="0" w:space="0" w:color="auto"/>
                        <w:bottom w:val="none" w:sz="0" w:space="0" w:color="auto"/>
                        <w:right w:val="none" w:sz="0" w:space="0" w:color="auto"/>
                      </w:divBdr>
                    </w:div>
                  </w:divsChild>
                </w:div>
                <w:div w:id="1598055097">
                  <w:marLeft w:val="0"/>
                  <w:marRight w:val="0"/>
                  <w:marTop w:val="0"/>
                  <w:marBottom w:val="0"/>
                  <w:divBdr>
                    <w:top w:val="none" w:sz="0" w:space="0" w:color="auto"/>
                    <w:left w:val="none" w:sz="0" w:space="0" w:color="auto"/>
                    <w:bottom w:val="none" w:sz="0" w:space="0" w:color="auto"/>
                    <w:right w:val="none" w:sz="0" w:space="0" w:color="auto"/>
                  </w:divBdr>
                  <w:divsChild>
                    <w:div w:id="1160074138">
                      <w:marLeft w:val="0"/>
                      <w:marRight w:val="0"/>
                      <w:marTop w:val="0"/>
                      <w:marBottom w:val="0"/>
                      <w:divBdr>
                        <w:top w:val="none" w:sz="0" w:space="0" w:color="auto"/>
                        <w:left w:val="none" w:sz="0" w:space="0" w:color="auto"/>
                        <w:bottom w:val="none" w:sz="0" w:space="0" w:color="auto"/>
                        <w:right w:val="none" w:sz="0" w:space="0" w:color="auto"/>
                      </w:divBdr>
                    </w:div>
                  </w:divsChild>
                </w:div>
                <w:div w:id="1094596570">
                  <w:marLeft w:val="0"/>
                  <w:marRight w:val="0"/>
                  <w:marTop w:val="0"/>
                  <w:marBottom w:val="0"/>
                  <w:divBdr>
                    <w:top w:val="none" w:sz="0" w:space="0" w:color="auto"/>
                    <w:left w:val="none" w:sz="0" w:space="0" w:color="auto"/>
                    <w:bottom w:val="none" w:sz="0" w:space="0" w:color="auto"/>
                    <w:right w:val="none" w:sz="0" w:space="0" w:color="auto"/>
                  </w:divBdr>
                  <w:divsChild>
                    <w:div w:id="2056192192">
                      <w:marLeft w:val="0"/>
                      <w:marRight w:val="0"/>
                      <w:marTop w:val="0"/>
                      <w:marBottom w:val="0"/>
                      <w:divBdr>
                        <w:top w:val="none" w:sz="0" w:space="0" w:color="auto"/>
                        <w:left w:val="none" w:sz="0" w:space="0" w:color="auto"/>
                        <w:bottom w:val="none" w:sz="0" w:space="0" w:color="auto"/>
                        <w:right w:val="none" w:sz="0" w:space="0" w:color="auto"/>
                      </w:divBdr>
                    </w:div>
                  </w:divsChild>
                </w:div>
                <w:div w:id="1642926201">
                  <w:marLeft w:val="0"/>
                  <w:marRight w:val="0"/>
                  <w:marTop w:val="0"/>
                  <w:marBottom w:val="0"/>
                  <w:divBdr>
                    <w:top w:val="none" w:sz="0" w:space="0" w:color="auto"/>
                    <w:left w:val="none" w:sz="0" w:space="0" w:color="auto"/>
                    <w:bottom w:val="none" w:sz="0" w:space="0" w:color="auto"/>
                    <w:right w:val="none" w:sz="0" w:space="0" w:color="auto"/>
                  </w:divBdr>
                  <w:divsChild>
                    <w:div w:id="2066365864">
                      <w:marLeft w:val="0"/>
                      <w:marRight w:val="0"/>
                      <w:marTop w:val="0"/>
                      <w:marBottom w:val="0"/>
                      <w:divBdr>
                        <w:top w:val="none" w:sz="0" w:space="0" w:color="auto"/>
                        <w:left w:val="none" w:sz="0" w:space="0" w:color="auto"/>
                        <w:bottom w:val="none" w:sz="0" w:space="0" w:color="auto"/>
                        <w:right w:val="none" w:sz="0" w:space="0" w:color="auto"/>
                      </w:divBdr>
                    </w:div>
                  </w:divsChild>
                </w:div>
                <w:div w:id="579757686">
                  <w:marLeft w:val="0"/>
                  <w:marRight w:val="0"/>
                  <w:marTop w:val="0"/>
                  <w:marBottom w:val="0"/>
                  <w:divBdr>
                    <w:top w:val="none" w:sz="0" w:space="0" w:color="auto"/>
                    <w:left w:val="none" w:sz="0" w:space="0" w:color="auto"/>
                    <w:bottom w:val="none" w:sz="0" w:space="0" w:color="auto"/>
                    <w:right w:val="none" w:sz="0" w:space="0" w:color="auto"/>
                  </w:divBdr>
                  <w:divsChild>
                    <w:div w:id="134624755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985353691">
          <w:marLeft w:val="0"/>
          <w:marRight w:val="0"/>
          <w:marTop w:val="0"/>
          <w:marBottom w:val="0"/>
          <w:divBdr>
            <w:top w:val="none" w:sz="0" w:space="0" w:color="auto"/>
            <w:left w:val="none" w:sz="0" w:space="0" w:color="auto"/>
            <w:bottom w:val="none" w:sz="0" w:space="0" w:color="auto"/>
            <w:right w:val="none" w:sz="0" w:space="0" w:color="auto"/>
          </w:divBdr>
        </w:div>
        <w:div w:id="1042637725">
          <w:marLeft w:val="0"/>
          <w:marRight w:val="0"/>
          <w:marTop w:val="0"/>
          <w:marBottom w:val="0"/>
          <w:divBdr>
            <w:top w:val="none" w:sz="0" w:space="0" w:color="auto"/>
            <w:left w:val="none" w:sz="0" w:space="0" w:color="auto"/>
            <w:bottom w:val="none" w:sz="0" w:space="0" w:color="auto"/>
            <w:right w:val="none" w:sz="0" w:space="0" w:color="auto"/>
          </w:divBdr>
        </w:div>
        <w:div w:id="2029602462">
          <w:marLeft w:val="0"/>
          <w:marRight w:val="0"/>
          <w:marTop w:val="0"/>
          <w:marBottom w:val="0"/>
          <w:divBdr>
            <w:top w:val="none" w:sz="0" w:space="0" w:color="auto"/>
            <w:left w:val="none" w:sz="0" w:space="0" w:color="auto"/>
            <w:bottom w:val="none" w:sz="0" w:space="0" w:color="auto"/>
            <w:right w:val="none" w:sz="0" w:space="0" w:color="auto"/>
          </w:divBdr>
          <w:divsChild>
            <w:div w:id="883908115">
              <w:marLeft w:val="0"/>
              <w:marRight w:val="0"/>
              <w:marTop w:val="0"/>
              <w:marBottom w:val="0"/>
              <w:divBdr>
                <w:top w:val="none" w:sz="0" w:space="0" w:color="auto"/>
                <w:left w:val="none" w:sz="0" w:space="0" w:color="auto"/>
                <w:bottom w:val="none" w:sz="0" w:space="0" w:color="auto"/>
                <w:right w:val="none" w:sz="0" w:space="0" w:color="auto"/>
              </w:divBdr>
            </w:div>
            <w:div w:id="449008312">
              <w:marLeft w:val="0"/>
              <w:marRight w:val="0"/>
              <w:marTop w:val="0"/>
              <w:marBottom w:val="0"/>
              <w:divBdr>
                <w:top w:val="none" w:sz="0" w:space="0" w:color="auto"/>
                <w:left w:val="none" w:sz="0" w:space="0" w:color="auto"/>
                <w:bottom w:val="none" w:sz="0" w:space="0" w:color="auto"/>
                <w:right w:val="none" w:sz="0" w:space="0" w:color="auto"/>
              </w:divBdr>
            </w:div>
            <w:div w:id="1853569278">
              <w:marLeft w:val="0"/>
              <w:marRight w:val="0"/>
              <w:marTop w:val="0"/>
              <w:marBottom w:val="0"/>
              <w:divBdr>
                <w:top w:val="none" w:sz="0" w:space="0" w:color="auto"/>
                <w:left w:val="none" w:sz="0" w:space="0" w:color="auto"/>
                <w:bottom w:val="none" w:sz="0" w:space="0" w:color="auto"/>
                <w:right w:val="none" w:sz="0" w:space="0" w:color="auto"/>
              </w:divBdr>
            </w:div>
            <w:div w:id="336003711">
              <w:marLeft w:val="0"/>
              <w:marRight w:val="0"/>
              <w:marTop w:val="0"/>
              <w:marBottom w:val="0"/>
              <w:divBdr>
                <w:top w:val="none" w:sz="0" w:space="0" w:color="auto"/>
                <w:left w:val="none" w:sz="0" w:space="0" w:color="auto"/>
                <w:bottom w:val="none" w:sz="0" w:space="0" w:color="auto"/>
                <w:right w:val="none" w:sz="0" w:space="0" w:color="auto"/>
              </w:divBdr>
            </w:div>
            <w:div w:id="1131703080">
              <w:marLeft w:val="0"/>
              <w:marRight w:val="0"/>
              <w:marTop w:val="0"/>
              <w:marBottom w:val="0"/>
              <w:divBdr>
                <w:top w:val="none" w:sz="0" w:space="0" w:color="auto"/>
                <w:left w:val="none" w:sz="0" w:space="0" w:color="auto"/>
                <w:bottom w:val="none" w:sz="0" w:space="0" w:color="auto"/>
                <w:right w:val="none" w:sz="0" w:space="0" w:color="auto"/>
              </w:divBdr>
            </w:div>
            <w:div w:id="639917181">
              <w:marLeft w:val="0"/>
              <w:marRight w:val="0"/>
              <w:marTop w:val="0"/>
              <w:marBottom w:val="0"/>
              <w:divBdr>
                <w:top w:val="none" w:sz="0" w:space="0" w:color="auto"/>
                <w:left w:val="none" w:sz="0" w:space="0" w:color="auto"/>
                <w:bottom w:val="none" w:sz="0" w:space="0" w:color="auto"/>
                <w:right w:val="none" w:sz="0" w:space="0" w:color="auto"/>
              </w:divBdr>
            </w:div>
            <w:div w:id="1062870707">
              <w:marLeft w:val="0"/>
              <w:marRight w:val="0"/>
              <w:marTop w:val="0"/>
              <w:marBottom w:val="0"/>
              <w:divBdr>
                <w:top w:val="none" w:sz="0" w:space="0" w:color="auto"/>
                <w:left w:val="none" w:sz="0" w:space="0" w:color="auto"/>
                <w:bottom w:val="none" w:sz="0" w:space="0" w:color="auto"/>
                <w:right w:val="none" w:sz="0" w:space="0" w:color="auto"/>
              </w:divBdr>
            </w:div>
            <w:div w:id="311762936">
              <w:marLeft w:val="0"/>
              <w:marRight w:val="0"/>
              <w:marTop w:val="0"/>
              <w:marBottom w:val="0"/>
              <w:divBdr>
                <w:top w:val="none" w:sz="0" w:space="0" w:color="auto"/>
                <w:left w:val="none" w:sz="0" w:space="0" w:color="auto"/>
                <w:bottom w:val="none" w:sz="0" w:space="0" w:color="auto"/>
                <w:right w:val="none" w:sz="0" w:space="0" w:color="auto"/>
              </w:divBdr>
            </w:div>
            <w:div w:id="758061773">
              <w:marLeft w:val="0"/>
              <w:marRight w:val="0"/>
              <w:marTop w:val="0"/>
              <w:marBottom w:val="0"/>
              <w:divBdr>
                <w:top w:val="none" w:sz="0" w:space="0" w:color="auto"/>
                <w:left w:val="none" w:sz="0" w:space="0" w:color="auto"/>
                <w:bottom w:val="none" w:sz="0" w:space="0" w:color="auto"/>
                <w:right w:val="none" w:sz="0" w:space="0" w:color="auto"/>
              </w:divBdr>
            </w:div>
            <w:div w:id="168831310">
              <w:marLeft w:val="0"/>
              <w:marRight w:val="0"/>
              <w:marTop w:val="0"/>
              <w:marBottom w:val="0"/>
              <w:divBdr>
                <w:top w:val="none" w:sz="0" w:space="0" w:color="auto"/>
                <w:left w:val="none" w:sz="0" w:space="0" w:color="auto"/>
                <w:bottom w:val="none" w:sz="0" w:space="0" w:color="auto"/>
                <w:right w:val="none" w:sz="0" w:space="0" w:color="auto"/>
              </w:divBdr>
            </w:div>
            <w:div w:id="1911230808">
              <w:marLeft w:val="0"/>
              <w:marRight w:val="0"/>
              <w:marTop w:val="0"/>
              <w:marBottom w:val="0"/>
              <w:divBdr>
                <w:top w:val="none" w:sz="0" w:space="0" w:color="auto"/>
                <w:left w:val="none" w:sz="0" w:space="0" w:color="auto"/>
                <w:bottom w:val="none" w:sz="0" w:space="0" w:color="auto"/>
                <w:right w:val="none" w:sz="0" w:space="0" w:color="auto"/>
              </w:divBdr>
            </w:div>
            <w:div w:id="601493667">
              <w:marLeft w:val="0"/>
              <w:marRight w:val="0"/>
              <w:marTop w:val="0"/>
              <w:marBottom w:val="0"/>
              <w:divBdr>
                <w:top w:val="none" w:sz="0" w:space="0" w:color="auto"/>
                <w:left w:val="none" w:sz="0" w:space="0" w:color="auto"/>
                <w:bottom w:val="none" w:sz="0" w:space="0" w:color="auto"/>
                <w:right w:val="none" w:sz="0" w:space="0" w:color="auto"/>
              </w:divBdr>
            </w:div>
            <w:div w:id="2123835533">
              <w:marLeft w:val="0"/>
              <w:marRight w:val="0"/>
              <w:marTop w:val="0"/>
              <w:marBottom w:val="0"/>
              <w:divBdr>
                <w:top w:val="none" w:sz="0" w:space="0" w:color="auto"/>
                <w:left w:val="none" w:sz="0" w:space="0" w:color="auto"/>
                <w:bottom w:val="none" w:sz="0" w:space="0" w:color="auto"/>
                <w:right w:val="none" w:sz="0" w:space="0" w:color="auto"/>
              </w:divBdr>
            </w:div>
            <w:div w:id="1670593340">
              <w:marLeft w:val="0"/>
              <w:marRight w:val="0"/>
              <w:marTop w:val="0"/>
              <w:marBottom w:val="0"/>
              <w:divBdr>
                <w:top w:val="none" w:sz="0" w:space="0" w:color="auto"/>
                <w:left w:val="none" w:sz="0" w:space="0" w:color="auto"/>
                <w:bottom w:val="none" w:sz="0" w:space="0" w:color="auto"/>
                <w:right w:val="none" w:sz="0" w:space="0" w:color="auto"/>
              </w:divBdr>
            </w:div>
          </w:divsChild>
        </w:div>
        <w:div w:id="1031690377">
          <w:marLeft w:val="0"/>
          <w:marRight w:val="0"/>
          <w:marTop w:val="0"/>
          <w:marBottom w:val="0"/>
          <w:divBdr>
            <w:top w:val="none" w:sz="0" w:space="0" w:color="auto"/>
            <w:left w:val="none" w:sz="0" w:space="0" w:color="auto"/>
            <w:bottom w:val="none" w:sz="0" w:space="0" w:color="auto"/>
            <w:right w:val="none" w:sz="0" w:space="0" w:color="auto"/>
          </w:divBdr>
        </w:div>
        <w:div w:id="360984167">
          <w:marLeft w:val="0"/>
          <w:marRight w:val="0"/>
          <w:marTop w:val="0"/>
          <w:marBottom w:val="0"/>
          <w:divBdr>
            <w:top w:val="none" w:sz="0" w:space="0" w:color="auto"/>
            <w:left w:val="none" w:sz="0" w:space="0" w:color="auto"/>
            <w:bottom w:val="none" w:sz="0" w:space="0" w:color="auto"/>
            <w:right w:val="none" w:sz="0" w:space="0" w:color="auto"/>
          </w:divBdr>
        </w:div>
        <w:div w:id="989554743">
          <w:marLeft w:val="0"/>
          <w:marRight w:val="0"/>
          <w:marTop w:val="0"/>
          <w:marBottom w:val="0"/>
          <w:divBdr>
            <w:top w:val="none" w:sz="0" w:space="0" w:color="auto"/>
            <w:left w:val="none" w:sz="0" w:space="0" w:color="auto"/>
            <w:bottom w:val="none" w:sz="0" w:space="0" w:color="auto"/>
            <w:right w:val="none" w:sz="0" w:space="0" w:color="auto"/>
          </w:divBdr>
        </w:div>
        <w:div w:id="739134478">
          <w:marLeft w:val="0"/>
          <w:marRight w:val="0"/>
          <w:marTop w:val="0"/>
          <w:marBottom w:val="0"/>
          <w:divBdr>
            <w:top w:val="none" w:sz="0" w:space="0" w:color="auto"/>
            <w:left w:val="none" w:sz="0" w:space="0" w:color="auto"/>
            <w:bottom w:val="none" w:sz="0" w:space="0" w:color="auto"/>
            <w:right w:val="none" w:sz="0" w:space="0" w:color="auto"/>
          </w:divBdr>
        </w:div>
        <w:div w:id="1568347112">
          <w:marLeft w:val="0"/>
          <w:marRight w:val="0"/>
          <w:marTop w:val="0"/>
          <w:marBottom w:val="0"/>
          <w:divBdr>
            <w:top w:val="none" w:sz="0" w:space="0" w:color="auto"/>
            <w:left w:val="none" w:sz="0" w:space="0" w:color="auto"/>
            <w:bottom w:val="none" w:sz="0" w:space="0" w:color="auto"/>
            <w:right w:val="none" w:sz="0" w:space="0" w:color="auto"/>
          </w:divBdr>
        </w:div>
        <w:div w:id="652756507">
          <w:marLeft w:val="0"/>
          <w:marRight w:val="0"/>
          <w:marTop w:val="0"/>
          <w:marBottom w:val="0"/>
          <w:divBdr>
            <w:top w:val="none" w:sz="0" w:space="0" w:color="auto"/>
            <w:left w:val="none" w:sz="0" w:space="0" w:color="auto"/>
            <w:bottom w:val="none" w:sz="0" w:space="0" w:color="auto"/>
            <w:right w:val="none" w:sz="0" w:space="0" w:color="auto"/>
          </w:divBdr>
        </w:div>
        <w:div w:id="1524786879">
          <w:marLeft w:val="0"/>
          <w:marRight w:val="0"/>
          <w:marTop w:val="0"/>
          <w:marBottom w:val="0"/>
          <w:divBdr>
            <w:top w:val="none" w:sz="0" w:space="0" w:color="auto"/>
            <w:left w:val="none" w:sz="0" w:space="0" w:color="auto"/>
            <w:bottom w:val="none" w:sz="0" w:space="0" w:color="auto"/>
            <w:right w:val="none" w:sz="0" w:space="0" w:color="auto"/>
          </w:divBdr>
          <w:divsChild>
            <w:div w:id="871839547">
              <w:marLeft w:val="-75"/>
              <w:marRight w:val="0"/>
              <w:marTop w:val="30"/>
              <w:marBottom w:val="30"/>
              <w:divBdr>
                <w:top w:val="none" w:sz="0" w:space="0" w:color="auto"/>
                <w:left w:val="none" w:sz="0" w:space="0" w:color="auto"/>
                <w:bottom w:val="none" w:sz="0" w:space="0" w:color="auto"/>
                <w:right w:val="none" w:sz="0" w:space="0" w:color="auto"/>
              </w:divBdr>
              <w:divsChild>
                <w:div w:id="504514651">
                  <w:marLeft w:val="0"/>
                  <w:marRight w:val="0"/>
                  <w:marTop w:val="0"/>
                  <w:marBottom w:val="0"/>
                  <w:divBdr>
                    <w:top w:val="none" w:sz="0" w:space="0" w:color="auto"/>
                    <w:left w:val="none" w:sz="0" w:space="0" w:color="auto"/>
                    <w:bottom w:val="none" w:sz="0" w:space="0" w:color="auto"/>
                    <w:right w:val="none" w:sz="0" w:space="0" w:color="auto"/>
                  </w:divBdr>
                  <w:divsChild>
                    <w:div w:id="594899039">
                      <w:marLeft w:val="0"/>
                      <w:marRight w:val="0"/>
                      <w:marTop w:val="0"/>
                      <w:marBottom w:val="0"/>
                      <w:divBdr>
                        <w:top w:val="none" w:sz="0" w:space="0" w:color="auto"/>
                        <w:left w:val="none" w:sz="0" w:space="0" w:color="auto"/>
                        <w:bottom w:val="none" w:sz="0" w:space="0" w:color="auto"/>
                        <w:right w:val="none" w:sz="0" w:space="0" w:color="auto"/>
                      </w:divBdr>
                    </w:div>
                  </w:divsChild>
                </w:div>
                <w:div w:id="471211020">
                  <w:marLeft w:val="0"/>
                  <w:marRight w:val="0"/>
                  <w:marTop w:val="0"/>
                  <w:marBottom w:val="0"/>
                  <w:divBdr>
                    <w:top w:val="none" w:sz="0" w:space="0" w:color="auto"/>
                    <w:left w:val="none" w:sz="0" w:space="0" w:color="auto"/>
                    <w:bottom w:val="none" w:sz="0" w:space="0" w:color="auto"/>
                    <w:right w:val="none" w:sz="0" w:space="0" w:color="auto"/>
                  </w:divBdr>
                  <w:divsChild>
                    <w:div w:id="1870021948">
                      <w:marLeft w:val="0"/>
                      <w:marRight w:val="0"/>
                      <w:marTop w:val="0"/>
                      <w:marBottom w:val="0"/>
                      <w:divBdr>
                        <w:top w:val="none" w:sz="0" w:space="0" w:color="auto"/>
                        <w:left w:val="none" w:sz="0" w:space="0" w:color="auto"/>
                        <w:bottom w:val="none" w:sz="0" w:space="0" w:color="auto"/>
                        <w:right w:val="none" w:sz="0" w:space="0" w:color="auto"/>
                      </w:divBdr>
                    </w:div>
                  </w:divsChild>
                </w:div>
                <w:div w:id="359093157">
                  <w:marLeft w:val="0"/>
                  <w:marRight w:val="0"/>
                  <w:marTop w:val="0"/>
                  <w:marBottom w:val="0"/>
                  <w:divBdr>
                    <w:top w:val="none" w:sz="0" w:space="0" w:color="auto"/>
                    <w:left w:val="none" w:sz="0" w:space="0" w:color="auto"/>
                    <w:bottom w:val="none" w:sz="0" w:space="0" w:color="auto"/>
                    <w:right w:val="none" w:sz="0" w:space="0" w:color="auto"/>
                  </w:divBdr>
                  <w:divsChild>
                    <w:div w:id="2080054244">
                      <w:marLeft w:val="0"/>
                      <w:marRight w:val="0"/>
                      <w:marTop w:val="0"/>
                      <w:marBottom w:val="0"/>
                      <w:divBdr>
                        <w:top w:val="none" w:sz="0" w:space="0" w:color="auto"/>
                        <w:left w:val="none" w:sz="0" w:space="0" w:color="auto"/>
                        <w:bottom w:val="none" w:sz="0" w:space="0" w:color="auto"/>
                        <w:right w:val="none" w:sz="0" w:space="0" w:color="auto"/>
                      </w:divBdr>
                    </w:div>
                  </w:divsChild>
                </w:div>
                <w:div w:id="652442435">
                  <w:marLeft w:val="0"/>
                  <w:marRight w:val="0"/>
                  <w:marTop w:val="0"/>
                  <w:marBottom w:val="0"/>
                  <w:divBdr>
                    <w:top w:val="none" w:sz="0" w:space="0" w:color="auto"/>
                    <w:left w:val="none" w:sz="0" w:space="0" w:color="auto"/>
                    <w:bottom w:val="none" w:sz="0" w:space="0" w:color="auto"/>
                    <w:right w:val="none" w:sz="0" w:space="0" w:color="auto"/>
                  </w:divBdr>
                  <w:divsChild>
                    <w:div w:id="268660831">
                      <w:marLeft w:val="0"/>
                      <w:marRight w:val="0"/>
                      <w:marTop w:val="0"/>
                      <w:marBottom w:val="0"/>
                      <w:divBdr>
                        <w:top w:val="none" w:sz="0" w:space="0" w:color="auto"/>
                        <w:left w:val="none" w:sz="0" w:space="0" w:color="auto"/>
                        <w:bottom w:val="none" w:sz="0" w:space="0" w:color="auto"/>
                        <w:right w:val="none" w:sz="0" w:space="0" w:color="auto"/>
                      </w:divBdr>
                    </w:div>
                  </w:divsChild>
                </w:div>
                <w:div w:id="312220006">
                  <w:marLeft w:val="0"/>
                  <w:marRight w:val="0"/>
                  <w:marTop w:val="0"/>
                  <w:marBottom w:val="0"/>
                  <w:divBdr>
                    <w:top w:val="none" w:sz="0" w:space="0" w:color="auto"/>
                    <w:left w:val="none" w:sz="0" w:space="0" w:color="auto"/>
                    <w:bottom w:val="none" w:sz="0" w:space="0" w:color="auto"/>
                    <w:right w:val="none" w:sz="0" w:space="0" w:color="auto"/>
                  </w:divBdr>
                  <w:divsChild>
                    <w:div w:id="1890844759">
                      <w:marLeft w:val="0"/>
                      <w:marRight w:val="0"/>
                      <w:marTop w:val="0"/>
                      <w:marBottom w:val="0"/>
                      <w:divBdr>
                        <w:top w:val="none" w:sz="0" w:space="0" w:color="auto"/>
                        <w:left w:val="none" w:sz="0" w:space="0" w:color="auto"/>
                        <w:bottom w:val="none" w:sz="0" w:space="0" w:color="auto"/>
                        <w:right w:val="none" w:sz="0" w:space="0" w:color="auto"/>
                      </w:divBdr>
                    </w:div>
                  </w:divsChild>
                </w:div>
                <w:div w:id="1347053328">
                  <w:marLeft w:val="0"/>
                  <w:marRight w:val="0"/>
                  <w:marTop w:val="0"/>
                  <w:marBottom w:val="0"/>
                  <w:divBdr>
                    <w:top w:val="none" w:sz="0" w:space="0" w:color="auto"/>
                    <w:left w:val="none" w:sz="0" w:space="0" w:color="auto"/>
                    <w:bottom w:val="none" w:sz="0" w:space="0" w:color="auto"/>
                    <w:right w:val="none" w:sz="0" w:space="0" w:color="auto"/>
                  </w:divBdr>
                  <w:divsChild>
                    <w:div w:id="1919753730">
                      <w:marLeft w:val="0"/>
                      <w:marRight w:val="0"/>
                      <w:marTop w:val="0"/>
                      <w:marBottom w:val="0"/>
                      <w:divBdr>
                        <w:top w:val="none" w:sz="0" w:space="0" w:color="auto"/>
                        <w:left w:val="none" w:sz="0" w:space="0" w:color="auto"/>
                        <w:bottom w:val="none" w:sz="0" w:space="0" w:color="auto"/>
                        <w:right w:val="none" w:sz="0" w:space="0" w:color="auto"/>
                      </w:divBdr>
                    </w:div>
                  </w:divsChild>
                </w:div>
                <w:div w:id="305282003">
                  <w:marLeft w:val="0"/>
                  <w:marRight w:val="0"/>
                  <w:marTop w:val="0"/>
                  <w:marBottom w:val="0"/>
                  <w:divBdr>
                    <w:top w:val="none" w:sz="0" w:space="0" w:color="auto"/>
                    <w:left w:val="none" w:sz="0" w:space="0" w:color="auto"/>
                    <w:bottom w:val="none" w:sz="0" w:space="0" w:color="auto"/>
                    <w:right w:val="none" w:sz="0" w:space="0" w:color="auto"/>
                  </w:divBdr>
                  <w:divsChild>
                    <w:div w:id="1730691711">
                      <w:marLeft w:val="0"/>
                      <w:marRight w:val="0"/>
                      <w:marTop w:val="0"/>
                      <w:marBottom w:val="0"/>
                      <w:divBdr>
                        <w:top w:val="none" w:sz="0" w:space="0" w:color="auto"/>
                        <w:left w:val="none" w:sz="0" w:space="0" w:color="auto"/>
                        <w:bottom w:val="none" w:sz="0" w:space="0" w:color="auto"/>
                        <w:right w:val="none" w:sz="0" w:space="0" w:color="auto"/>
                      </w:divBdr>
                    </w:div>
                    <w:div w:id="587270578">
                      <w:marLeft w:val="0"/>
                      <w:marRight w:val="0"/>
                      <w:marTop w:val="0"/>
                      <w:marBottom w:val="0"/>
                      <w:divBdr>
                        <w:top w:val="none" w:sz="0" w:space="0" w:color="auto"/>
                        <w:left w:val="none" w:sz="0" w:space="0" w:color="auto"/>
                        <w:bottom w:val="none" w:sz="0" w:space="0" w:color="auto"/>
                        <w:right w:val="none" w:sz="0" w:space="0" w:color="auto"/>
                      </w:divBdr>
                    </w:div>
                    <w:div w:id="1767651939">
                      <w:marLeft w:val="0"/>
                      <w:marRight w:val="0"/>
                      <w:marTop w:val="0"/>
                      <w:marBottom w:val="0"/>
                      <w:divBdr>
                        <w:top w:val="none" w:sz="0" w:space="0" w:color="auto"/>
                        <w:left w:val="none" w:sz="0" w:space="0" w:color="auto"/>
                        <w:bottom w:val="none" w:sz="0" w:space="0" w:color="auto"/>
                        <w:right w:val="none" w:sz="0" w:space="0" w:color="auto"/>
                      </w:divBdr>
                    </w:div>
                  </w:divsChild>
                </w:div>
                <w:div w:id="840974066">
                  <w:marLeft w:val="0"/>
                  <w:marRight w:val="0"/>
                  <w:marTop w:val="0"/>
                  <w:marBottom w:val="0"/>
                  <w:divBdr>
                    <w:top w:val="none" w:sz="0" w:space="0" w:color="auto"/>
                    <w:left w:val="none" w:sz="0" w:space="0" w:color="auto"/>
                    <w:bottom w:val="none" w:sz="0" w:space="0" w:color="auto"/>
                    <w:right w:val="none" w:sz="0" w:space="0" w:color="auto"/>
                  </w:divBdr>
                  <w:divsChild>
                    <w:div w:id="70722391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454249221">
          <w:marLeft w:val="0"/>
          <w:marRight w:val="0"/>
          <w:marTop w:val="0"/>
          <w:marBottom w:val="0"/>
          <w:divBdr>
            <w:top w:val="none" w:sz="0" w:space="0" w:color="auto"/>
            <w:left w:val="none" w:sz="0" w:space="0" w:color="auto"/>
            <w:bottom w:val="none" w:sz="0" w:space="0" w:color="auto"/>
            <w:right w:val="none" w:sz="0" w:space="0" w:color="auto"/>
          </w:divBdr>
        </w:div>
        <w:div w:id="1949507314">
          <w:marLeft w:val="0"/>
          <w:marRight w:val="0"/>
          <w:marTop w:val="0"/>
          <w:marBottom w:val="0"/>
          <w:divBdr>
            <w:top w:val="none" w:sz="0" w:space="0" w:color="auto"/>
            <w:left w:val="none" w:sz="0" w:space="0" w:color="auto"/>
            <w:bottom w:val="none" w:sz="0" w:space="0" w:color="auto"/>
            <w:right w:val="none" w:sz="0" w:space="0" w:color="auto"/>
          </w:divBdr>
        </w:div>
        <w:div w:id="1041630425">
          <w:marLeft w:val="0"/>
          <w:marRight w:val="0"/>
          <w:marTop w:val="0"/>
          <w:marBottom w:val="0"/>
          <w:divBdr>
            <w:top w:val="none" w:sz="0" w:space="0" w:color="auto"/>
            <w:left w:val="none" w:sz="0" w:space="0" w:color="auto"/>
            <w:bottom w:val="none" w:sz="0" w:space="0" w:color="auto"/>
            <w:right w:val="none" w:sz="0" w:space="0" w:color="auto"/>
          </w:divBdr>
        </w:div>
        <w:div w:id="24448521">
          <w:marLeft w:val="0"/>
          <w:marRight w:val="0"/>
          <w:marTop w:val="0"/>
          <w:marBottom w:val="0"/>
          <w:divBdr>
            <w:top w:val="none" w:sz="0" w:space="0" w:color="auto"/>
            <w:left w:val="none" w:sz="0" w:space="0" w:color="auto"/>
            <w:bottom w:val="none" w:sz="0" w:space="0" w:color="auto"/>
            <w:right w:val="none" w:sz="0" w:space="0" w:color="auto"/>
          </w:divBdr>
        </w:div>
        <w:div w:id="1786071554">
          <w:marLeft w:val="0"/>
          <w:marRight w:val="0"/>
          <w:marTop w:val="0"/>
          <w:marBottom w:val="0"/>
          <w:divBdr>
            <w:top w:val="none" w:sz="0" w:space="0" w:color="auto"/>
            <w:left w:val="none" w:sz="0" w:space="0" w:color="auto"/>
            <w:bottom w:val="none" w:sz="0" w:space="0" w:color="auto"/>
            <w:right w:val="none" w:sz="0" w:space="0" w:color="auto"/>
          </w:divBdr>
          <w:divsChild>
            <w:div w:id="72165608">
              <w:marLeft w:val="-75"/>
              <w:marRight w:val="0"/>
              <w:marTop w:val="30"/>
              <w:marBottom w:val="30"/>
              <w:divBdr>
                <w:top w:val="none" w:sz="0" w:space="0" w:color="auto"/>
                <w:left w:val="none" w:sz="0" w:space="0" w:color="auto"/>
                <w:bottom w:val="none" w:sz="0" w:space="0" w:color="auto"/>
                <w:right w:val="none" w:sz="0" w:space="0" w:color="auto"/>
              </w:divBdr>
              <w:divsChild>
                <w:div w:id="2105959205">
                  <w:marLeft w:val="0"/>
                  <w:marRight w:val="0"/>
                  <w:marTop w:val="0"/>
                  <w:marBottom w:val="0"/>
                  <w:divBdr>
                    <w:top w:val="none" w:sz="0" w:space="0" w:color="auto"/>
                    <w:left w:val="none" w:sz="0" w:space="0" w:color="auto"/>
                    <w:bottom w:val="none" w:sz="0" w:space="0" w:color="auto"/>
                    <w:right w:val="none" w:sz="0" w:space="0" w:color="auto"/>
                  </w:divBdr>
                  <w:divsChild>
                    <w:div w:id="828407770">
                      <w:marLeft w:val="0"/>
                      <w:marRight w:val="0"/>
                      <w:marTop w:val="0"/>
                      <w:marBottom w:val="0"/>
                      <w:divBdr>
                        <w:top w:val="none" w:sz="0" w:space="0" w:color="auto"/>
                        <w:left w:val="none" w:sz="0" w:space="0" w:color="auto"/>
                        <w:bottom w:val="none" w:sz="0" w:space="0" w:color="auto"/>
                        <w:right w:val="none" w:sz="0" w:space="0" w:color="auto"/>
                      </w:divBdr>
                    </w:div>
                  </w:divsChild>
                </w:div>
                <w:div w:id="1707098272">
                  <w:marLeft w:val="0"/>
                  <w:marRight w:val="0"/>
                  <w:marTop w:val="0"/>
                  <w:marBottom w:val="0"/>
                  <w:divBdr>
                    <w:top w:val="none" w:sz="0" w:space="0" w:color="auto"/>
                    <w:left w:val="none" w:sz="0" w:space="0" w:color="auto"/>
                    <w:bottom w:val="none" w:sz="0" w:space="0" w:color="auto"/>
                    <w:right w:val="none" w:sz="0" w:space="0" w:color="auto"/>
                  </w:divBdr>
                  <w:divsChild>
                    <w:div w:id="1161390977">
                      <w:marLeft w:val="0"/>
                      <w:marRight w:val="0"/>
                      <w:marTop w:val="0"/>
                      <w:marBottom w:val="0"/>
                      <w:divBdr>
                        <w:top w:val="none" w:sz="0" w:space="0" w:color="auto"/>
                        <w:left w:val="none" w:sz="0" w:space="0" w:color="auto"/>
                        <w:bottom w:val="none" w:sz="0" w:space="0" w:color="auto"/>
                        <w:right w:val="none" w:sz="0" w:space="0" w:color="auto"/>
                      </w:divBdr>
                    </w:div>
                  </w:divsChild>
                </w:div>
                <w:div w:id="746805824">
                  <w:marLeft w:val="0"/>
                  <w:marRight w:val="0"/>
                  <w:marTop w:val="0"/>
                  <w:marBottom w:val="0"/>
                  <w:divBdr>
                    <w:top w:val="none" w:sz="0" w:space="0" w:color="auto"/>
                    <w:left w:val="none" w:sz="0" w:space="0" w:color="auto"/>
                    <w:bottom w:val="none" w:sz="0" w:space="0" w:color="auto"/>
                    <w:right w:val="none" w:sz="0" w:space="0" w:color="auto"/>
                  </w:divBdr>
                  <w:divsChild>
                    <w:div w:id="1688361151">
                      <w:marLeft w:val="0"/>
                      <w:marRight w:val="0"/>
                      <w:marTop w:val="0"/>
                      <w:marBottom w:val="0"/>
                      <w:divBdr>
                        <w:top w:val="none" w:sz="0" w:space="0" w:color="auto"/>
                        <w:left w:val="none" w:sz="0" w:space="0" w:color="auto"/>
                        <w:bottom w:val="none" w:sz="0" w:space="0" w:color="auto"/>
                        <w:right w:val="none" w:sz="0" w:space="0" w:color="auto"/>
                      </w:divBdr>
                    </w:div>
                  </w:divsChild>
                </w:div>
                <w:div w:id="889653740">
                  <w:marLeft w:val="0"/>
                  <w:marRight w:val="0"/>
                  <w:marTop w:val="0"/>
                  <w:marBottom w:val="0"/>
                  <w:divBdr>
                    <w:top w:val="none" w:sz="0" w:space="0" w:color="auto"/>
                    <w:left w:val="none" w:sz="0" w:space="0" w:color="auto"/>
                    <w:bottom w:val="none" w:sz="0" w:space="0" w:color="auto"/>
                    <w:right w:val="none" w:sz="0" w:space="0" w:color="auto"/>
                  </w:divBdr>
                  <w:divsChild>
                    <w:div w:id="432670992">
                      <w:marLeft w:val="0"/>
                      <w:marRight w:val="0"/>
                      <w:marTop w:val="0"/>
                      <w:marBottom w:val="0"/>
                      <w:divBdr>
                        <w:top w:val="none" w:sz="0" w:space="0" w:color="auto"/>
                        <w:left w:val="none" w:sz="0" w:space="0" w:color="auto"/>
                        <w:bottom w:val="none" w:sz="0" w:space="0" w:color="auto"/>
                        <w:right w:val="none" w:sz="0" w:space="0" w:color="auto"/>
                      </w:divBdr>
                    </w:div>
                  </w:divsChild>
                </w:div>
                <w:div w:id="1734624214">
                  <w:marLeft w:val="0"/>
                  <w:marRight w:val="0"/>
                  <w:marTop w:val="0"/>
                  <w:marBottom w:val="0"/>
                  <w:divBdr>
                    <w:top w:val="none" w:sz="0" w:space="0" w:color="auto"/>
                    <w:left w:val="none" w:sz="0" w:space="0" w:color="auto"/>
                    <w:bottom w:val="none" w:sz="0" w:space="0" w:color="auto"/>
                    <w:right w:val="none" w:sz="0" w:space="0" w:color="auto"/>
                  </w:divBdr>
                  <w:divsChild>
                    <w:div w:id="1284651632">
                      <w:marLeft w:val="0"/>
                      <w:marRight w:val="0"/>
                      <w:marTop w:val="0"/>
                      <w:marBottom w:val="0"/>
                      <w:divBdr>
                        <w:top w:val="none" w:sz="0" w:space="0" w:color="auto"/>
                        <w:left w:val="none" w:sz="0" w:space="0" w:color="auto"/>
                        <w:bottom w:val="none" w:sz="0" w:space="0" w:color="auto"/>
                        <w:right w:val="none" w:sz="0" w:space="0" w:color="auto"/>
                      </w:divBdr>
                    </w:div>
                  </w:divsChild>
                </w:div>
                <w:div w:id="41443696">
                  <w:marLeft w:val="0"/>
                  <w:marRight w:val="0"/>
                  <w:marTop w:val="0"/>
                  <w:marBottom w:val="0"/>
                  <w:divBdr>
                    <w:top w:val="none" w:sz="0" w:space="0" w:color="auto"/>
                    <w:left w:val="none" w:sz="0" w:space="0" w:color="auto"/>
                    <w:bottom w:val="none" w:sz="0" w:space="0" w:color="auto"/>
                    <w:right w:val="none" w:sz="0" w:space="0" w:color="auto"/>
                  </w:divBdr>
                  <w:divsChild>
                    <w:div w:id="1611163912">
                      <w:marLeft w:val="0"/>
                      <w:marRight w:val="0"/>
                      <w:marTop w:val="0"/>
                      <w:marBottom w:val="0"/>
                      <w:divBdr>
                        <w:top w:val="none" w:sz="0" w:space="0" w:color="auto"/>
                        <w:left w:val="none" w:sz="0" w:space="0" w:color="auto"/>
                        <w:bottom w:val="none" w:sz="0" w:space="0" w:color="auto"/>
                        <w:right w:val="none" w:sz="0" w:space="0" w:color="auto"/>
                      </w:divBdr>
                    </w:div>
                  </w:divsChild>
                </w:div>
                <w:div w:id="1914656408">
                  <w:marLeft w:val="0"/>
                  <w:marRight w:val="0"/>
                  <w:marTop w:val="0"/>
                  <w:marBottom w:val="0"/>
                  <w:divBdr>
                    <w:top w:val="none" w:sz="0" w:space="0" w:color="auto"/>
                    <w:left w:val="none" w:sz="0" w:space="0" w:color="auto"/>
                    <w:bottom w:val="none" w:sz="0" w:space="0" w:color="auto"/>
                    <w:right w:val="none" w:sz="0" w:space="0" w:color="auto"/>
                  </w:divBdr>
                  <w:divsChild>
                    <w:div w:id="962344146">
                      <w:marLeft w:val="0"/>
                      <w:marRight w:val="0"/>
                      <w:marTop w:val="0"/>
                      <w:marBottom w:val="0"/>
                      <w:divBdr>
                        <w:top w:val="none" w:sz="0" w:space="0" w:color="auto"/>
                        <w:left w:val="none" w:sz="0" w:space="0" w:color="auto"/>
                        <w:bottom w:val="none" w:sz="0" w:space="0" w:color="auto"/>
                        <w:right w:val="none" w:sz="0" w:space="0" w:color="auto"/>
                      </w:divBdr>
                    </w:div>
                  </w:divsChild>
                </w:div>
                <w:div w:id="1986887439">
                  <w:marLeft w:val="0"/>
                  <w:marRight w:val="0"/>
                  <w:marTop w:val="0"/>
                  <w:marBottom w:val="0"/>
                  <w:divBdr>
                    <w:top w:val="none" w:sz="0" w:space="0" w:color="auto"/>
                    <w:left w:val="none" w:sz="0" w:space="0" w:color="auto"/>
                    <w:bottom w:val="none" w:sz="0" w:space="0" w:color="auto"/>
                    <w:right w:val="none" w:sz="0" w:space="0" w:color="auto"/>
                  </w:divBdr>
                  <w:divsChild>
                    <w:div w:id="1251233070">
                      <w:marLeft w:val="0"/>
                      <w:marRight w:val="0"/>
                      <w:marTop w:val="0"/>
                      <w:marBottom w:val="0"/>
                      <w:divBdr>
                        <w:top w:val="none" w:sz="0" w:space="0" w:color="auto"/>
                        <w:left w:val="none" w:sz="0" w:space="0" w:color="auto"/>
                        <w:bottom w:val="none" w:sz="0" w:space="0" w:color="auto"/>
                        <w:right w:val="none" w:sz="0" w:space="0" w:color="auto"/>
                      </w:divBdr>
                    </w:div>
                  </w:divsChild>
                </w:div>
                <w:div w:id="2046756616">
                  <w:marLeft w:val="0"/>
                  <w:marRight w:val="0"/>
                  <w:marTop w:val="0"/>
                  <w:marBottom w:val="0"/>
                  <w:divBdr>
                    <w:top w:val="none" w:sz="0" w:space="0" w:color="auto"/>
                    <w:left w:val="none" w:sz="0" w:space="0" w:color="auto"/>
                    <w:bottom w:val="none" w:sz="0" w:space="0" w:color="auto"/>
                    <w:right w:val="none" w:sz="0" w:space="0" w:color="auto"/>
                  </w:divBdr>
                  <w:divsChild>
                    <w:div w:id="1444812154">
                      <w:marLeft w:val="0"/>
                      <w:marRight w:val="0"/>
                      <w:marTop w:val="0"/>
                      <w:marBottom w:val="0"/>
                      <w:divBdr>
                        <w:top w:val="none" w:sz="0" w:space="0" w:color="auto"/>
                        <w:left w:val="none" w:sz="0" w:space="0" w:color="auto"/>
                        <w:bottom w:val="none" w:sz="0" w:space="0" w:color="auto"/>
                        <w:right w:val="none" w:sz="0" w:space="0" w:color="auto"/>
                      </w:divBdr>
                    </w:div>
                  </w:divsChild>
                </w:div>
                <w:div w:id="1927499438">
                  <w:marLeft w:val="0"/>
                  <w:marRight w:val="0"/>
                  <w:marTop w:val="0"/>
                  <w:marBottom w:val="0"/>
                  <w:divBdr>
                    <w:top w:val="none" w:sz="0" w:space="0" w:color="auto"/>
                    <w:left w:val="none" w:sz="0" w:space="0" w:color="auto"/>
                    <w:bottom w:val="none" w:sz="0" w:space="0" w:color="auto"/>
                    <w:right w:val="none" w:sz="0" w:space="0" w:color="auto"/>
                  </w:divBdr>
                  <w:divsChild>
                    <w:div w:id="559902107">
                      <w:marLeft w:val="0"/>
                      <w:marRight w:val="0"/>
                      <w:marTop w:val="0"/>
                      <w:marBottom w:val="0"/>
                      <w:divBdr>
                        <w:top w:val="none" w:sz="0" w:space="0" w:color="auto"/>
                        <w:left w:val="none" w:sz="0" w:space="0" w:color="auto"/>
                        <w:bottom w:val="none" w:sz="0" w:space="0" w:color="auto"/>
                        <w:right w:val="none" w:sz="0" w:space="0" w:color="auto"/>
                      </w:divBdr>
                    </w:div>
                  </w:divsChild>
                </w:div>
                <w:div w:id="303507381">
                  <w:marLeft w:val="0"/>
                  <w:marRight w:val="0"/>
                  <w:marTop w:val="0"/>
                  <w:marBottom w:val="0"/>
                  <w:divBdr>
                    <w:top w:val="none" w:sz="0" w:space="0" w:color="auto"/>
                    <w:left w:val="none" w:sz="0" w:space="0" w:color="auto"/>
                    <w:bottom w:val="none" w:sz="0" w:space="0" w:color="auto"/>
                    <w:right w:val="none" w:sz="0" w:space="0" w:color="auto"/>
                  </w:divBdr>
                  <w:divsChild>
                    <w:div w:id="1508591885">
                      <w:marLeft w:val="0"/>
                      <w:marRight w:val="0"/>
                      <w:marTop w:val="0"/>
                      <w:marBottom w:val="0"/>
                      <w:divBdr>
                        <w:top w:val="none" w:sz="0" w:space="0" w:color="auto"/>
                        <w:left w:val="none" w:sz="0" w:space="0" w:color="auto"/>
                        <w:bottom w:val="none" w:sz="0" w:space="0" w:color="auto"/>
                        <w:right w:val="none" w:sz="0" w:space="0" w:color="auto"/>
                      </w:divBdr>
                    </w:div>
                  </w:divsChild>
                </w:div>
                <w:div w:id="564296815">
                  <w:marLeft w:val="0"/>
                  <w:marRight w:val="0"/>
                  <w:marTop w:val="0"/>
                  <w:marBottom w:val="0"/>
                  <w:divBdr>
                    <w:top w:val="none" w:sz="0" w:space="0" w:color="auto"/>
                    <w:left w:val="none" w:sz="0" w:space="0" w:color="auto"/>
                    <w:bottom w:val="none" w:sz="0" w:space="0" w:color="auto"/>
                    <w:right w:val="none" w:sz="0" w:space="0" w:color="auto"/>
                  </w:divBdr>
                  <w:divsChild>
                    <w:div w:id="187908088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029573726">
          <w:marLeft w:val="0"/>
          <w:marRight w:val="0"/>
          <w:marTop w:val="0"/>
          <w:marBottom w:val="0"/>
          <w:divBdr>
            <w:top w:val="none" w:sz="0" w:space="0" w:color="auto"/>
            <w:left w:val="none" w:sz="0" w:space="0" w:color="auto"/>
            <w:bottom w:val="none" w:sz="0" w:space="0" w:color="auto"/>
            <w:right w:val="none" w:sz="0" w:space="0" w:color="auto"/>
          </w:divBdr>
        </w:div>
        <w:div w:id="281227795">
          <w:marLeft w:val="0"/>
          <w:marRight w:val="0"/>
          <w:marTop w:val="0"/>
          <w:marBottom w:val="0"/>
          <w:divBdr>
            <w:top w:val="none" w:sz="0" w:space="0" w:color="auto"/>
            <w:left w:val="none" w:sz="0" w:space="0" w:color="auto"/>
            <w:bottom w:val="none" w:sz="0" w:space="0" w:color="auto"/>
            <w:right w:val="none" w:sz="0" w:space="0" w:color="auto"/>
          </w:divBdr>
        </w:div>
        <w:div w:id="89354367">
          <w:marLeft w:val="0"/>
          <w:marRight w:val="0"/>
          <w:marTop w:val="0"/>
          <w:marBottom w:val="0"/>
          <w:divBdr>
            <w:top w:val="none" w:sz="0" w:space="0" w:color="auto"/>
            <w:left w:val="none" w:sz="0" w:space="0" w:color="auto"/>
            <w:bottom w:val="none" w:sz="0" w:space="0" w:color="auto"/>
            <w:right w:val="none" w:sz="0" w:space="0" w:color="auto"/>
          </w:divBdr>
          <w:divsChild>
            <w:div w:id="416943299">
              <w:marLeft w:val="0"/>
              <w:marRight w:val="0"/>
              <w:marTop w:val="0"/>
              <w:marBottom w:val="0"/>
              <w:divBdr>
                <w:top w:val="none" w:sz="0" w:space="0" w:color="auto"/>
                <w:left w:val="none" w:sz="0" w:space="0" w:color="auto"/>
                <w:bottom w:val="none" w:sz="0" w:space="0" w:color="auto"/>
                <w:right w:val="none" w:sz="0" w:space="0" w:color="auto"/>
              </w:divBdr>
            </w:div>
            <w:div w:id="713189587">
              <w:marLeft w:val="0"/>
              <w:marRight w:val="0"/>
              <w:marTop w:val="0"/>
              <w:marBottom w:val="0"/>
              <w:divBdr>
                <w:top w:val="none" w:sz="0" w:space="0" w:color="auto"/>
                <w:left w:val="none" w:sz="0" w:space="0" w:color="auto"/>
                <w:bottom w:val="none" w:sz="0" w:space="0" w:color="auto"/>
                <w:right w:val="none" w:sz="0" w:space="0" w:color="auto"/>
              </w:divBdr>
            </w:div>
            <w:div w:id="536896424">
              <w:marLeft w:val="0"/>
              <w:marRight w:val="0"/>
              <w:marTop w:val="0"/>
              <w:marBottom w:val="0"/>
              <w:divBdr>
                <w:top w:val="none" w:sz="0" w:space="0" w:color="auto"/>
                <w:left w:val="none" w:sz="0" w:space="0" w:color="auto"/>
                <w:bottom w:val="none" w:sz="0" w:space="0" w:color="auto"/>
                <w:right w:val="none" w:sz="0" w:space="0" w:color="auto"/>
              </w:divBdr>
            </w:div>
            <w:div w:id="1197506143">
              <w:marLeft w:val="0"/>
              <w:marRight w:val="0"/>
              <w:marTop w:val="0"/>
              <w:marBottom w:val="0"/>
              <w:divBdr>
                <w:top w:val="none" w:sz="0" w:space="0" w:color="auto"/>
                <w:left w:val="none" w:sz="0" w:space="0" w:color="auto"/>
                <w:bottom w:val="none" w:sz="0" w:space="0" w:color="auto"/>
                <w:right w:val="none" w:sz="0" w:space="0" w:color="auto"/>
              </w:divBdr>
            </w:div>
            <w:div w:id="1123038468">
              <w:marLeft w:val="0"/>
              <w:marRight w:val="0"/>
              <w:marTop w:val="0"/>
              <w:marBottom w:val="0"/>
              <w:divBdr>
                <w:top w:val="none" w:sz="0" w:space="0" w:color="auto"/>
                <w:left w:val="none" w:sz="0" w:space="0" w:color="auto"/>
                <w:bottom w:val="none" w:sz="0" w:space="0" w:color="auto"/>
                <w:right w:val="none" w:sz="0" w:space="0" w:color="auto"/>
              </w:divBdr>
            </w:div>
            <w:div w:id="1856067767">
              <w:marLeft w:val="0"/>
              <w:marRight w:val="0"/>
              <w:marTop w:val="0"/>
              <w:marBottom w:val="0"/>
              <w:divBdr>
                <w:top w:val="none" w:sz="0" w:space="0" w:color="auto"/>
                <w:left w:val="none" w:sz="0" w:space="0" w:color="auto"/>
                <w:bottom w:val="none" w:sz="0" w:space="0" w:color="auto"/>
                <w:right w:val="none" w:sz="0" w:space="0" w:color="auto"/>
              </w:divBdr>
            </w:div>
            <w:div w:id="1432779500">
              <w:marLeft w:val="0"/>
              <w:marRight w:val="0"/>
              <w:marTop w:val="0"/>
              <w:marBottom w:val="0"/>
              <w:divBdr>
                <w:top w:val="none" w:sz="0" w:space="0" w:color="auto"/>
                <w:left w:val="none" w:sz="0" w:space="0" w:color="auto"/>
                <w:bottom w:val="none" w:sz="0" w:space="0" w:color="auto"/>
                <w:right w:val="none" w:sz="0" w:space="0" w:color="auto"/>
              </w:divBdr>
            </w:div>
            <w:div w:id="210309875">
              <w:marLeft w:val="0"/>
              <w:marRight w:val="0"/>
              <w:marTop w:val="0"/>
              <w:marBottom w:val="0"/>
              <w:divBdr>
                <w:top w:val="none" w:sz="0" w:space="0" w:color="auto"/>
                <w:left w:val="none" w:sz="0" w:space="0" w:color="auto"/>
                <w:bottom w:val="none" w:sz="0" w:space="0" w:color="auto"/>
                <w:right w:val="none" w:sz="0" w:space="0" w:color="auto"/>
              </w:divBdr>
            </w:div>
            <w:div w:id="391081780">
              <w:marLeft w:val="0"/>
              <w:marRight w:val="0"/>
              <w:marTop w:val="0"/>
              <w:marBottom w:val="0"/>
              <w:divBdr>
                <w:top w:val="none" w:sz="0" w:space="0" w:color="auto"/>
                <w:left w:val="none" w:sz="0" w:space="0" w:color="auto"/>
                <w:bottom w:val="none" w:sz="0" w:space="0" w:color="auto"/>
                <w:right w:val="none" w:sz="0" w:space="0" w:color="auto"/>
              </w:divBdr>
            </w:div>
            <w:div w:id="344669845">
              <w:marLeft w:val="0"/>
              <w:marRight w:val="0"/>
              <w:marTop w:val="0"/>
              <w:marBottom w:val="0"/>
              <w:divBdr>
                <w:top w:val="none" w:sz="0" w:space="0" w:color="auto"/>
                <w:left w:val="none" w:sz="0" w:space="0" w:color="auto"/>
                <w:bottom w:val="none" w:sz="0" w:space="0" w:color="auto"/>
                <w:right w:val="none" w:sz="0" w:space="0" w:color="auto"/>
              </w:divBdr>
            </w:div>
            <w:div w:id="491484031">
              <w:marLeft w:val="0"/>
              <w:marRight w:val="0"/>
              <w:marTop w:val="0"/>
              <w:marBottom w:val="0"/>
              <w:divBdr>
                <w:top w:val="none" w:sz="0" w:space="0" w:color="auto"/>
                <w:left w:val="none" w:sz="0" w:space="0" w:color="auto"/>
                <w:bottom w:val="none" w:sz="0" w:space="0" w:color="auto"/>
                <w:right w:val="none" w:sz="0" w:space="0" w:color="auto"/>
              </w:divBdr>
            </w:div>
            <w:div w:id="1028064576">
              <w:marLeft w:val="0"/>
              <w:marRight w:val="0"/>
              <w:marTop w:val="0"/>
              <w:marBottom w:val="0"/>
              <w:divBdr>
                <w:top w:val="none" w:sz="0" w:space="0" w:color="auto"/>
                <w:left w:val="none" w:sz="0" w:space="0" w:color="auto"/>
                <w:bottom w:val="none" w:sz="0" w:space="0" w:color="auto"/>
                <w:right w:val="none" w:sz="0" w:space="0" w:color="auto"/>
              </w:divBdr>
            </w:div>
            <w:div w:id="394276553">
              <w:marLeft w:val="0"/>
              <w:marRight w:val="0"/>
              <w:marTop w:val="0"/>
              <w:marBottom w:val="0"/>
              <w:divBdr>
                <w:top w:val="none" w:sz="0" w:space="0" w:color="auto"/>
                <w:left w:val="none" w:sz="0" w:space="0" w:color="auto"/>
                <w:bottom w:val="none" w:sz="0" w:space="0" w:color="auto"/>
                <w:right w:val="none" w:sz="0" w:space="0" w:color="auto"/>
              </w:divBdr>
            </w:div>
            <w:div w:id="1218199285">
              <w:marLeft w:val="0"/>
              <w:marRight w:val="0"/>
              <w:marTop w:val="0"/>
              <w:marBottom w:val="0"/>
              <w:divBdr>
                <w:top w:val="none" w:sz="0" w:space="0" w:color="auto"/>
                <w:left w:val="none" w:sz="0" w:space="0" w:color="auto"/>
                <w:bottom w:val="none" w:sz="0" w:space="0" w:color="auto"/>
                <w:right w:val="none" w:sz="0" w:space="0" w:color="auto"/>
              </w:divBdr>
            </w:div>
            <w:div w:id="170991348">
              <w:marLeft w:val="0"/>
              <w:marRight w:val="0"/>
              <w:marTop w:val="0"/>
              <w:marBottom w:val="0"/>
              <w:divBdr>
                <w:top w:val="none" w:sz="0" w:space="0" w:color="auto"/>
                <w:left w:val="none" w:sz="0" w:space="0" w:color="auto"/>
                <w:bottom w:val="none" w:sz="0" w:space="0" w:color="auto"/>
                <w:right w:val="none" w:sz="0" w:space="0" w:color="auto"/>
              </w:divBdr>
            </w:div>
            <w:div w:id="740831005">
              <w:marLeft w:val="0"/>
              <w:marRight w:val="0"/>
              <w:marTop w:val="0"/>
              <w:marBottom w:val="0"/>
              <w:divBdr>
                <w:top w:val="none" w:sz="0" w:space="0" w:color="auto"/>
                <w:left w:val="none" w:sz="0" w:space="0" w:color="auto"/>
                <w:bottom w:val="none" w:sz="0" w:space="0" w:color="auto"/>
                <w:right w:val="none" w:sz="0" w:space="0" w:color="auto"/>
              </w:divBdr>
            </w:div>
          </w:divsChild>
        </w:div>
        <w:div w:id="1924143792">
          <w:marLeft w:val="0"/>
          <w:marRight w:val="0"/>
          <w:marTop w:val="0"/>
          <w:marBottom w:val="0"/>
          <w:divBdr>
            <w:top w:val="none" w:sz="0" w:space="0" w:color="auto"/>
            <w:left w:val="none" w:sz="0" w:space="0" w:color="auto"/>
            <w:bottom w:val="none" w:sz="0" w:space="0" w:color="auto"/>
            <w:right w:val="none" w:sz="0" w:space="0" w:color="auto"/>
          </w:divBdr>
        </w:div>
        <w:div w:id="1922180002">
          <w:marLeft w:val="0"/>
          <w:marRight w:val="0"/>
          <w:marTop w:val="0"/>
          <w:marBottom w:val="0"/>
          <w:divBdr>
            <w:top w:val="none" w:sz="0" w:space="0" w:color="auto"/>
            <w:left w:val="none" w:sz="0" w:space="0" w:color="auto"/>
            <w:bottom w:val="none" w:sz="0" w:space="0" w:color="auto"/>
            <w:right w:val="none" w:sz="0" w:space="0" w:color="auto"/>
          </w:divBdr>
        </w:div>
        <w:div w:id="29571446">
          <w:marLeft w:val="0"/>
          <w:marRight w:val="0"/>
          <w:marTop w:val="0"/>
          <w:marBottom w:val="0"/>
          <w:divBdr>
            <w:top w:val="none" w:sz="0" w:space="0" w:color="auto"/>
            <w:left w:val="none" w:sz="0" w:space="0" w:color="auto"/>
            <w:bottom w:val="none" w:sz="0" w:space="0" w:color="auto"/>
            <w:right w:val="none" w:sz="0" w:space="0" w:color="auto"/>
          </w:divBdr>
        </w:div>
        <w:div w:id="1822623359">
          <w:marLeft w:val="0"/>
          <w:marRight w:val="0"/>
          <w:marTop w:val="0"/>
          <w:marBottom w:val="0"/>
          <w:divBdr>
            <w:top w:val="none" w:sz="0" w:space="0" w:color="auto"/>
            <w:left w:val="none" w:sz="0" w:space="0" w:color="auto"/>
            <w:bottom w:val="none" w:sz="0" w:space="0" w:color="auto"/>
            <w:right w:val="none" w:sz="0" w:space="0" w:color="auto"/>
          </w:divBdr>
        </w:div>
        <w:div w:id="1124621945">
          <w:marLeft w:val="0"/>
          <w:marRight w:val="0"/>
          <w:marTop w:val="0"/>
          <w:marBottom w:val="0"/>
          <w:divBdr>
            <w:top w:val="none" w:sz="0" w:space="0" w:color="auto"/>
            <w:left w:val="none" w:sz="0" w:space="0" w:color="auto"/>
            <w:bottom w:val="none" w:sz="0" w:space="0" w:color="auto"/>
            <w:right w:val="none" w:sz="0" w:space="0" w:color="auto"/>
          </w:divBdr>
        </w:div>
        <w:div w:id="1115513998">
          <w:marLeft w:val="0"/>
          <w:marRight w:val="0"/>
          <w:marTop w:val="0"/>
          <w:marBottom w:val="0"/>
          <w:divBdr>
            <w:top w:val="none" w:sz="0" w:space="0" w:color="auto"/>
            <w:left w:val="none" w:sz="0" w:space="0" w:color="auto"/>
            <w:bottom w:val="none" w:sz="0" w:space="0" w:color="auto"/>
            <w:right w:val="none" w:sz="0" w:space="0" w:color="auto"/>
          </w:divBdr>
          <w:divsChild>
            <w:div w:id="69545802">
              <w:marLeft w:val="-75"/>
              <w:marRight w:val="0"/>
              <w:marTop w:val="30"/>
              <w:marBottom w:val="30"/>
              <w:divBdr>
                <w:top w:val="none" w:sz="0" w:space="0" w:color="auto"/>
                <w:left w:val="none" w:sz="0" w:space="0" w:color="auto"/>
                <w:bottom w:val="none" w:sz="0" w:space="0" w:color="auto"/>
                <w:right w:val="none" w:sz="0" w:space="0" w:color="auto"/>
              </w:divBdr>
              <w:divsChild>
                <w:div w:id="1880968535">
                  <w:marLeft w:val="0"/>
                  <w:marRight w:val="0"/>
                  <w:marTop w:val="0"/>
                  <w:marBottom w:val="0"/>
                  <w:divBdr>
                    <w:top w:val="none" w:sz="0" w:space="0" w:color="auto"/>
                    <w:left w:val="none" w:sz="0" w:space="0" w:color="auto"/>
                    <w:bottom w:val="none" w:sz="0" w:space="0" w:color="auto"/>
                    <w:right w:val="none" w:sz="0" w:space="0" w:color="auto"/>
                  </w:divBdr>
                  <w:divsChild>
                    <w:div w:id="1681740195">
                      <w:marLeft w:val="0"/>
                      <w:marRight w:val="0"/>
                      <w:marTop w:val="0"/>
                      <w:marBottom w:val="0"/>
                      <w:divBdr>
                        <w:top w:val="none" w:sz="0" w:space="0" w:color="auto"/>
                        <w:left w:val="none" w:sz="0" w:space="0" w:color="auto"/>
                        <w:bottom w:val="none" w:sz="0" w:space="0" w:color="auto"/>
                        <w:right w:val="none" w:sz="0" w:space="0" w:color="auto"/>
                      </w:divBdr>
                    </w:div>
                  </w:divsChild>
                </w:div>
                <w:div w:id="1126124047">
                  <w:marLeft w:val="0"/>
                  <w:marRight w:val="0"/>
                  <w:marTop w:val="0"/>
                  <w:marBottom w:val="0"/>
                  <w:divBdr>
                    <w:top w:val="none" w:sz="0" w:space="0" w:color="auto"/>
                    <w:left w:val="none" w:sz="0" w:space="0" w:color="auto"/>
                    <w:bottom w:val="none" w:sz="0" w:space="0" w:color="auto"/>
                    <w:right w:val="none" w:sz="0" w:space="0" w:color="auto"/>
                  </w:divBdr>
                  <w:divsChild>
                    <w:div w:id="383067711">
                      <w:marLeft w:val="0"/>
                      <w:marRight w:val="0"/>
                      <w:marTop w:val="0"/>
                      <w:marBottom w:val="0"/>
                      <w:divBdr>
                        <w:top w:val="none" w:sz="0" w:space="0" w:color="auto"/>
                        <w:left w:val="none" w:sz="0" w:space="0" w:color="auto"/>
                        <w:bottom w:val="none" w:sz="0" w:space="0" w:color="auto"/>
                        <w:right w:val="none" w:sz="0" w:space="0" w:color="auto"/>
                      </w:divBdr>
                    </w:div>
                  </w:divsChild>
                </w:div>
                <w:div w:id="183597909">
                  <w:marLeft w:val="0"/>
                  <w:marRight w:val="0"/>
                  <w:marTop w:val="0"/>
                  <w:marBottom w:val="0"/>
                  <w:divBdr>
                    <w:top w:val="none" w:sz="0" w:space="0" w:color="auto"/>
                    <w:left w:val="none" w:sz="0" w:space="0" w:color="auto"/>
                    <w:bottom w:val="none" w:sz="0" w:space="0" w:color="auto"/>
                    <w:right w:val="none" w:sz="0" w:space="0" w:color="auto"/>
                  </w:divBdr>
                  <w:divsChild>
                    <w:div w:id="769399703">
                      <w:marLeft w:val="0"/>
                      <w:marRight w:val="0"/>
                      <w:marTop w:val="0"/>
                      <w:marBottom w:val="0"/>
                      <w:divBdr>
                        <w:top w:val="none" w:sz="0" w:space="0" w:color="auto"/>
                        <w:left w:val="none" w:sz="0" w:space="0" w:color="auto"/>
                        <w:bottom w:val="none" w:sz="0" w:space="0" w:color="auto"/>
                        <w:right w:val="none" w:sz="0" w:space="0" w:color="auto"/>
                      </w:divBdr>
                    </w:div>
                  </w:divsChild>
                </w:div>
                <w:div w:id="1907495547">
                  <w:marLeft w:val="0"/>
                  <w:marRight w:val="0"/>
                  <w:marTop w:val="0"/>
                  <w:marBottom w:val="0"/>
                  <w:divBdr>
                    <w:top w:val="none" w:sz="0" w:space="0" w:color="auto"/>
                    <w:left w:val="none" w:sz="0" w:space="0" w:color="auto"/>
                    <w:bottom w:val="none" w:sz="0" w:space="0" w:color="auto"/>
                    <w:right w:val="none" w:sz="0" w:space="0" w:color="auto"/>
                  </w:divBdr>
                  <w:divsChild>
                    <w:div w:id="667292756">
                      <w:marLeft w:val="0"/>
                      <w:marRight w:val="0"/>
                      <w:marTop w:val="0"/>
                      <w:marBottom w:val="0"/>
                      <w:divBdr>
                        <w:top w:val="none" w:sz="0" w:space="0" w:color="auto"/>
                        <w:left w:val="none" w:sz="0" w:space="0" w:color="auto"/>
                        <w:bottom w:val="none" w:sz="0" w:space="0" w:color="auto"/>
                        <w:right w:val="none" w:sz="0" w:space="0" w:color="auto"/>
                      </w:divBdr>
                    </w:div>
                  </w:divsChild>
                </w:div>
                <w:div w:id="640621812">
                  <w:marLeft w:val="0"/>
                  <w:marRight w:val="0"/>
                  <w:marTop w:val="0"/>
                  <w:marBottom w:val="0"/>
                  <w:divBdr>
                    <w:top w:val="none" w:sz="0" w:space="0" w:color="auto"/>
                    <w:left w:val="none" w:sz="0" w:space="0" w:color="auto"/>
                    <w:bottom w:val="none" w:sz="0" w:space="0" w:color="auto"/>
                    <w:right w:val="none" w:sz="0" w:space="0" w:color="auto"/>
                  </w:divBdr>
                  <w:divsChild>
                    <w:div w:id="2105492192">
                      <w:marLeft w:val="0"/>
                      <w:marRight w:val="0"/>
                      <w:marTop w:val="0"/>
                      <w:marBottom w:val="0"/>
                      <w:divBdr>
                        <w:top w:val="none" w:sz="0" w:space="0" w:color="auto"/>
                        <w:left w:val="none" w:sz="0" w:space="0" w:color="auto"/>
                        <w:bottom w:val="none" w:sz="0" w:space="0" w:color="auto"/>
                        <w:right w:val="none" w:sz="0" w:space="0" w:color="auto"/>
                      </w:divBdr>
                    </w:div>
                  </w:divsChild>
                </w:div>
                <w:div w:id="1278563870">
                  <w:marLeft w:val="0"/>
                  <w:marRight w:val="0"/>
                  <w:marTop w:val="0"/>
                  <w:marBottom w:val="0"/>
                  <w:divBdr>
                    <w:top w:val="none" w:sz="0" w:space="0" w:color="auto"/>
                    <w:left w:val="none" w:sz="0" w:space="0" w:color="auto"/>
                    <w:bottom w:val="none" w:sz="0" w:space="0" w:color="auto"/>
                    <w:right w:val="none" w:sz="0" w:space="0" w:color="auto"/>
                  </w:divBdr>
                  <w:divsChild>
                    <w:div w:id="1012801113">
                      <w:marLeft w:val="0"/>
                      <w:marRight w:val="0"/>
                      <w:marTop w:val="0"/>
                      <w:marBottom w:val="0"/>
                      <w:divBdr>
                        <w:top w:val="none" w:sz="0" w:space="0" w:color="auto"/>
                        <w:left w:val="none" w:sz="0" w:space="0" w:color="auto"/>
                        <w:bottom w:val="none" w:sz="0" w:space="0" w:color="auto"/>
                        <w:right w:val="none" w:sz="0" w:space="0" w:color="auto"/>
                      </w:divBdr>
                    </w:div>
                  </w:divsChild>
                </w:div>
                <w:div w:id="498734020">
                  <w:marLeft w:val="0"/>
                  <w:marRight w:val="0"/>
                  <w:marTop w:val="0"/>
                  <w:marBottom w:val="0"/>
                  <w:divBdr>
                    <w:top w:val="none" w:sz="0" w:space="0" w:color="auto"/>
                    <w:left w:val="none" w:sz="0" w:space="0" w:color="auto"/>
                    <w:bottom w:val="none" w:sz="0" w:space="0" w:color="auto"/>
                    <w:right w:val="none" w:sz="0" w:space="0" w:color="auto"/>
                  </w:divBdr>
                  <w:divsChild>
                    <w:div w:id="1877236125">
                      <w:marLeft w:val="0"/>
                      <w:marRight w:val="0"/>
                      <w:marTop w:val="0"/>
                      <w:marBottom w:val="0"/>
                      <w:divBdr>
                        <w:top w:val="none" w:sz="0" w:space="0" w:color="auto"/>
                        <w:left w:val="none" w:sz="0" w:space="0" w:color="auto"/>
                        <w:bottom w:val="none" w:sz="0" w:space="0" w:color="auto"/>
                        <w:right w:val="none" w:sz="0" w:space="0" w:color="auto"/>
                      </w:divBdr>
                    </w:div>
                    <w:div w:id="1885362161">
                      <w:marLeft w:val="0"/>
                      <w:marRight w:val="0"/>
                      <w:marTop w:val="0"/>
                      <w:marBottom w:val="0"/>
                      <w:divBdr>
                        <w:top w:val="none" w:sz="0" w:space="0" w:color="auto"/>
                        <w:left w:val="none" w:sz="0" w:space="0" w:color="auto"/>
                        <w:bottom w:val="none" w:sz="0" w:space="0" w:color="auto"/>
                        <w:right w:val="none" w:sz="0" w:space="0" w:color="auto"/>
                      </w:divBdr>
                    </w:div>
                    <w:div w:id="1713069840">
                      <w:marLeft w:val="0"/>
                      <w:marRight w:val="0"/>
                      <w:marTop w:val="0"/>
                      <w:marBottom w:val="0"/>
                      <w:divBdr>
                        <w:top w:val="none" w:sz="0" w:space="0" w:color="auto"/>
                        <w:left w:val="none" w:sz="0" w:space="0" w:color="auto"/>
                        <w:bottom w:val="none" w:sz="0" w:space="0" w:color="auto"/>
                        <w:right w:val="none" w:sz="0" w:space="0" w:color="auto"/>
                      </w:divBdr>
                    </w:div>
                  </w:divsChild>
                </w:div>
                <w:div w:id="134877857">
                  <w:marLeft w:val="0"/>
                  <w:marRight w:val="0"/>
                  <w:marTop w:val="0"/>
                  <w:marBottom w:val="0"/>
                  <w:divBdr>
                    <w:top w:val="none" w:sz="0" w:space="0" w:color="auto"/>
                    <w:left w:val="none" w:sz="0" w:space="0" w:color="auto"/>
                    <w:bottom w:val="none" w:sz="0" w:space="0" w:color="auto"/>
                    <w:right w:val="none" w:sz="0" w:space="0" w:color="auto"/>
                  </w:divBdr>
                  <w:divsChild>
                    <w:div w:id="151679792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792333375">
          <w:marLeft w:val="0"/>
          <w:marRight w:val="0"/>
          <w:marTop w:val="0"/>
          <w:marBottom w:val="0"/>
          <w:divBdr>
            <w:top w:val="none" w:sz="0" w:space="0" w:color="auto"/>
            <w:left w:val="none" w:sz="0" w:space="0" w:color="auto"/>
            <w:bottom w:val="none" w:sz="0" w:space="0" w:color="auto"/>
            <w:right w:val="none" w:sz="0" w:space="0" w:color="auto"/>
          </w:divBdr>
        </w:div>
        <w:div w:id="1210144126">
          <w:marLeft w:val="0"/>
          <w:marRight w:val="0"/>
          <w:marTop w:val="0"/>
          <w:marBottom w:val="0"/>
          <w:divBdr>
            <w:top w:val="none" w:sz="0" w:space="0" w:color="auto"/>
            <w:left w:val="none" w:sz="0" w:space="0" w:color="auto"/>
            <w:bottom w:val="none" w:sz="0" w:space="0" w:color="auto"/>
            <w:right w:val="none" w:sz="0" w:space="0" w:color="auto"/>
          </w:divBdr>
        </w:div>
        <w:div w:id="1611160518">
          <w:marLeft w:val="0"/>
          <w:marRight w:val="0"/>
          <w:marTop w:val="0"/>
          <w:marBottom w:val="0"/>
          <w:divBdr>
            <w:top w:val="none" w:sz="0" w:space="0" w:color="auto"/>
            <w:left w:val="none" w:sz="0" w:space="0" w:color="auto"/>
            <w:bottom w:val="none" w:sz="0" w:space="0" w:color="auto"/>
            <w:right w:val="none" w:sz="0" w:space="0" w:color="auto"/>
          </w:divBdr>
        </w:div>
        <w:div w:id="1596398751">
          <w:marLeft w:val="0"/>
          <w:marRight w:val="0"/>
          <w:marTop w:val="0"/>
          <w:marBottom w:val="0"/>
          <w:divBdr>
            <w:top w:val="none" w:sz="0" w:space="0" w:color="auto"/>
            <w:left w:val="none" w:sz="0" w:space="0" w:color="auto"/>
            <w:bottom w:val="none" w:sz="0" w:space="0" w:color="auto"/>
            <w:right w:val="none" w:sz="0" w:space="0" w:color="auto"/>
          </w:divBdr>
        </w:div>
        <w:div w:id="122357887">
          <w:marLeft w:val="0"/>
          <w:marRight w:val="0"/>
          <w:marTop w:val="0"/>
          <w:marBottom w:val="0"/>
          <w:divBdr>
            <w:top w:val="none" w:sz="0" w:space="0" w:color="auto"/>
            <w:left w:val="none" w:sz="0" w:space="0" w:color="auto"/>
            <w:bottom w:val="none" w:sz="0" w:space="0" w:color="auto"/>
            <w:right w:val="none" w:sz="0" w:space="0" w:color="auto"/>
          </w:divBdr>
          <w:divsChild>
            <w:div w:id="352921479">
              <w:marLeft w:val="-75"/>
              <w:marRight w:val="0"/>
              <w:marTop w:val="30"/>
              <w:marBottom w:val="30"/>
              <w:divBdr>
                <w:top w:val="none" w:sz="0" w:space="0" w:color="auto"/>
                <w:left w:val="none" w:sz="0" w:space="0" w:color="auto"/>
                <w:bottom w:val="none" w:sz="0" w:space="0" w:color="auto"/>
                <w:right w:val="none" w:sz="0" w:space="0" w:color="auto"/>
              </w:divBdr>
              <w:divsChild>
                <w:div w:id="85000695">
                  <w:marLeft w:val="0"/>
                  <w:marRight w:val="0"/>
                  <w:marTop w:val="0"/>
                  <w:marBottom w:val="0"/>
                  <w:divBdr>
                    <w:top w:val="none" w:sz="0" w:space="0" w:color="auto"/>
                    <w:left w:val="none" w:sz="0" w:space="0" w:color="auto"/>
                    <w:bottom w:val="none" w:sz="0" w:space="0" w:color="auto"/>
                    <w:right w:val="none" w:sz="0" w:space="0" w:color="auto"/>
                  </w:divBdr>
                  <w:divsChild>
                    <w:div w:id="1893466442">
                      <w:marLeft w:val="0"/>
                      <w:marRight w:val="0"/>
                      <w:marTop w:val="0"/>
                      <w:marBottom w:val="0"/>
                      <w:divBdr>
                        <w:top w:val="none" w:sz="0" w:space="0" w:color="auto"/>
                        <w:left w:val="none" w:sz="0" w:space="0" w:color="auto"/>
                        <w:bottom w:val="none" w:sz="0" w:space="0" w:color="auto"/>
                        <w:right w:val="none" w:sz="0" w:space="0" w:color="auto"/>
                      </w:divBdr>
                    </w:div>
                  </w:divsChild>
                </w:div>
                <w:div w:id="1958825758">
                  <w:marLeft w:val="0"/>
                  <w:marRight w:val="0"/>
                  <w:marTop w:val="0"/>
                  <w:marBottom w:val="0"/>
                  <w:divBdr>
                    <w:top w:val="none" w:sz="0" w:space="0" w:color="auto"/>
                    <w:left w:val="none" w:sz="0" w:space="0" w:color="auto"/>
                    <w:bottom w:val="none" w:sz="0" w:space="0" w:color="auto"/>
                    <w:right w:val="none" w:sz="0" w:space="0" w:color="auto"/>
                  </w:divBdr>
                  <w:divsChild>
                    <w:div w:id="795224573">
                      <w:marLeft w:val="0"/>
                      <w:marRight w:val="0"/>
                      <w:marTop w:val="0"/>
                      <w:marBottom w:val="0"/>
                      <w:divBdr>
                        <w:top w:val="none" w:sz="0" w:space="0" w:color="auto"/>
                        <w:left w:val="none" w:sz="0" w:space="0" w:color="auto"/>
                        <w:bottom w:val="none" w:sz="0" w:space="0" w:color="auto"/>
                        <w:right w:val="none" w:sz="0" w:space="0" w:color="auto"/>
                      </w:divBdr>
                    </w:div>
                  </w:divsChild>
                </w:div>
                <w:div w:id="40370719">
                  <w:marLeft w:val="0"/>
                  <w:marRight w:val="0"/>
                  <w:marTop w:val="0"/>
                  <w:marBottom w:val="0"/>
                  <w:divBdr>
                    <w:top w:val="none" w:sz="0" w:space="0" w:color="auto"/>
                    <w:left w:val="none" w:sz="0" w:space="0" w:color="auto"/>
                    <w:bottom w:val="none" w:sz="0" w:space="0" w:color="auto"/>
                    <w:right w:val="none" w:sz="0" w:space="0" w:color="auto"/>
                  </w:divBdr>
                  <w:divsChild>
                    <w:div w:id="300886269">
                      <w:marLeft w:val="0"/>
                      <w:marRight w:val="0"/>
                      <w:marTop w:val="0"/>
                      <w:marBottom w:val="0"/>
                      <w:divBdr>
                        <w:top w:val="none" w:sz="0" w:space="0" w:color="auto"/>
                        <w:left w:val="none" w:sz="0" w:space="0" w:color="auto"/>
                        <w:bottom w:val="none" w:sz="0" w:space="0" w:color="auto"/>
                        <w:right w:val="none" w:sz="0" w:space="0" w:color="auto"/>
                      </w:divBdr>
                    </w:div>
                  </w:divsChild>
                </w:div>
                <w:div w:id="414517682">
                  <w:marLeft w:val="0"/>
                  <w:marRight w:val="0"/>
                  <w:marTop w:val="0"/>
                  <w:marBottom w:val="0"/>
                  <w:divBdr>
                    <w:top w:val="none" w:sz="0" w:space="0" w:color="auto"/>
                    <w:left w:val="none" w:sz="0" w:space="0" w:color="auto"/>
                    <w:bottom w:val="none" w:sz="0" w:space="0" w:color="auto"/>
                    <w:right w:val="none" w:sz="0" w:space="0" w:color="auto"/>
                  </w:divBdr>
                  <w:divsChild>
                    <w:div w:id="193427108">
                      <w:marLeft w:val="0"/>
                      <w:marRight w:val="0"/>
                      <w:marTop w:val="0"/>
                      <w:marBottom w:val="0"/>
                      <w:divBdr>
                        <w:top w:val="none" w:sz="0" w:space="0" w:color="auto"/>
                        <w:left w:val="none" w:sz="0" w:space="0" w:color="auto"/>
                        <w:bottom w:val="none" w:sz="0" w:space="0" w:color="auto"/>
                        <w:right w:val="none" w:sz="0" w:space="0" w:color="auto"/>
                      </w:divBdr>
                    </w:div>
                  </w:divsChild>
                </w:div>
                <w:div w:id="1943493756">
                  <w:marLeft w:val="0"/>
                  <w:marRight w:val="0"/>
                  <w:marTop w:val="0"/>
                  <w:marBottom w:val="0"/>
                  <w:divBdr>
                    <w:top w:val="none" w:sz="0" w:space="0" w:color="auto"/>
                    <w:left w:val="none" w:sz="0" w:space="0" w:color="auto"/>
                    <w:bottom w:val="none" w:sz="0" w:space="0" w:color="auto"/>
                    <w:right w:val="none" w:sz="0" w:space="0" w:color="auto"/>
                  </w:divBdr>
                  <w:divsChild>
                    <w:div w:id="1610694884">
                      <w:marLeft w:val="0"/>
                      <w:marRight w:val="0"/>
                      <w:marTop w:val="0"/>
                      <w:marBottom w:val="0"/>
                      <w:divBdr>
                        <w:top w:val="none" w:sz="0" w:space="0" w:color="auto"/>
                        <w:left w:val="none" w:sz="0" w:space="0" w:color="auto"/>
                        <w:bottom w:val="none" w:sz="0" w:space="0" w:color="auto"/>
                        <w:right w:val="none" w:sz="0" w:space="0" w:color="auto"/>
                      </w:divBdr>
                    </w:div>
                  </w:divsChild>
                </w:div>
                <w:div w:id="173688940">
                  <w:marLeft w:val="0"/>
                  <w:marRight w:val="0"/>
                  <w:marTop w:val="0"/>
                  <w:marBottom w:val="0"/>
                  <w:divBdr>
                    <w:top w:val="none" w:sz="0" w:space="0" w:color="auto"/>
                    <w:left w:val="none" w:sz="0" w:space="0" w:color="auto"/>
                    <w:bottom w:val="none" w:sz="0" w:space="0" w:color="auto"/>
                    <w:right w:val="none" w:sz="0" w:space="0" w:color="auto"/>
                  </w:divBdr>
                  <w:divsChild>
                    <w:div w:id="384455169">
                      <w:marLeft w:val="0"/>
                      <w:marRight w:val="0"/>
                      <w:marTop w:val="0"/>
                      <w:marBottom w:val="0"/>
                      <w:divBdr>
                        <w:top w:val="none" w:sz="0" w:space="0" w:color="auto"/>
                        <w:left w:val="none" w:sz="0" w:space="0" w:color="auto"/>
                        <w:bottom w:val="none" w:sz="0" w:space="0" w:color="auto"/>
                        <w:right w:val="none" w:sz="0" w:space="0" w:color="auto"/>
                      </w:divBdr>
                    </w:div>
                  </w:divsChild>
                </w:div>
                <w:div w:id="876241149">
                  <w:marLeft w:val="0"/>
                  <w:marRight w:val="0"/>
                  <w:marTop w:val="0"/>
                  <w:marBottom w:val="0"/>
                  <w:divBdr>
                    <w:top w:val="none" w:sz="0" w:space="0" w:color="auto"/>
                    <w:left w:val="none" w:sz="0" w:space="0" w:color="auto"/>
                    <w:bottom w:val="none" w:sz="0" w:space="0" w:color="auto"/>
                    <w:right w:val="none" w:sz="0" w:space="0" w:color="auto"/>
                  </w:divBdr>
                  <w:divsChild>
                    <w:div w:id="1812094447">
                      <w:marLeft w:val="0"/>
                      <w:marRight w:val="0"/>
                      <w:marTop w:val="0"/>
                      <w:marBottom w:val="0"/>
                      <w:divBdr>
                        <w:top w:val="none" w:sz="0" w:space="0" w:color="auto"/>
                        <w:left w:val="none" w:sz="0" w:space="0" w:color="auto"/>
                        <w:bottom w:val="none" w:sz="0" w:space="0" w:color="auto"/>
                        <w:right w:val="none" w:sz="0" w:space="0" w:color="auto"/>
                      </w:divBdr>
                    </w:div>
                  </w:divsChild>
                </w:div>
                <w:div w:id="2111703635">
                  <w:marLeft w:val="0"/>
                  <w:marRight w:val="0"/>
                  <w:marTop w:val="0"/>
                  <w:marBottom w:val="0"/>
                  <w:divBdr>
                    <w:top w:val="none" w:sz="0" w:space="0" w:color="auto"/>
                    <w:left w:val="none" w:sz="0" w:space="0" w:color="auto"/>
                    <w:bottom w:val="none" w:sz="0" w:space="0" w:color="auto"/>
                    <w:right w:val="none" w:sz="0" w:space="0" w:color="auto"/>
                  </w:divBdr>
                  <w:divsChild>
                    <w:div w:id="1116870841">
                      <w:marLeft w:val="0"/>
                      <w:marRight w:val="0"/>
                      <w:marTop w:val="0"/>
                      <w:marBottom w:val="0"/>
                      <w:divBdr>
                        <w:top w:val="none" w:sz="0" w:space="0" w:color="auto"/>
                        <w:left w:val="none" w:sz="0" w:space="0" w:color="auto"/>
                        <w:bottom w:val="none" w:sz="0" w:space="0" w:color="auto"/>
                        <w:right w:val="none" w:sz="0" w:space="0" w:color="auto"/>
                      </w:divBdr>
                    </w:div>
                  </w:divsChild>
                </w:div>
                <w:div w:id="106509191">
                  <w:marLeft w:val="0"/>
                  <w:marRight w:val="0"/>
                  <w:marTop w:val="0"/>
                  <w:marBottom w:val="0"/>
                  <w:divBdr>
                    <w:top w:val="none" w:sz="0" w:space="0" w:color="auto"/>
                    <w:left w:val="none" w:sz="0" w:space="0" w:color="auto"/>
                    <w:bottom w:val="none" w:sz="0" w:space="0" w:color="auto"/>
                    <w:right w:val="none" w:sz="0" w:space="0" w:color="auto"/>
                  </w:divBdr>
                  <w:divsChild>
                    <w:div w:id="2108037602">
                      <w:marLeft w:val="0"/>
                      <w:marRight w:val="0"/>
                      <w:marTop w:val="0"/>
                      <w:marBottom w:val="0"/>
                      <w:divBdr>
                        <w:top w:val="none" w:sz="0" w:space="0" w:color="auto"/>
                        <w:left w:val="none" w:sz="0" w:space="0" w:color="auto"/>
                        <w:bottom w:val="none" w:sz="0" w:space="0" w:color="auto"/>
                        <w:right w:val="none" w:sz="0" w:space="0" w:color="auto"/>
                      </w:divBdr>
                    </w:div>
                  </w:divsChild>
                </w:div>
                <w:div w:id="1478689056">
                  <w:marLeft w:val="0"/>
                  <w:marRight w:val="0"/>
                  <w:marTop w:val="0"/>
                  <w:marBottom w:val="0"/>
                  <w:divBdr>
                    <w:top w:val="none" w:sz="0" w:space="0" w:color="auto"/>
                    <w:left w:val="none" w:sz="0" w:space="0" w:color="auto"/>
                    <w:bottom w:val="none" w:sz="0" w:space="0" w:color="auto"/>
                    <w:right w:val="none" w:sz="0" w:space="0" w:color="auto"/>
                  </w:divBdr>
                  <w:divsChild>
                    <w:div w:id="987904590">
                      <w:marLeft w:val="0"/>
                      <w:marRight w:val="0"/>
                      <w:marTop w:val="0"/>
                      <w:marBottom w:val="0"/>
                      <w:divBdr>
                        <w:top w:val="none" w:sz="0" w:space="0" w:color="auto"/>
                        <w:left w:val="none" w:sz="0" w:space="0" w:color="auto"/>
                        <w:bottom w:val="none" w:sz="0" w:space="0" w:color="auto"/>
                        <w:right w:val="none" w:sz="0" w:space="0" w:color="auto"/>
                      </w:divBdr>
                    </w:div>
                  </w:divsChild>
                </w:div>
                <w:div w:id="364408537">
                  <w:marLeft w:val="0"/>
                  <w:marRight w:val="0"/>
                  <w:marTop w:val="0"/>
                  <w:marBottom w:val="0"/>
                  <w:divBdr>
                    <w:top w:val="none" w:sz="0" w:space="0" w:color="auto"/>
                    <w:left w:val="none" w:sz="0" w:space="0" w:color="auto"/>
                    <w:bottom w:val="none" w:sz="0" w:space="0" w:color="auto"/>
                    <w:right w:val="none" w:sz="0" w:space="0" w:color="auto"/>
                  </w:divBdr>
                  <w:divsChild>
                    <w:div w:id="887957774">
                      <w:marLeft w:val="0"/>
                      <w:marRight w:val="0"/>
                      <w:marTop w:val="0"/>
                      <w:marBottom w:val="0"/>
                      <w:divBdr>
                        <w:top w:val="none" w:sz="0" w:space="0" w:color="auto"/>
                        <w:left w:val="none" w:sz="0" w:space="0" w:color="auto"/>
                        <w:bottom w:val="none" w:sz="0" w:space="0" w:color="auto"/>
                        <w:right w:val="none" w:sz="0" w:space="0" w:color="auto"/>
                      </w:divBdr>
                    </w:div>
                  </w:divsChild>
                </w:div>
                <w:div w:id="298196461">
                  <w:marLeft w:val="0"/>
                  <w:marRight w:val="0"/>
                  <w:marTop w:val="0"/>
                  <w:marBottom w:val="0"/>
                  <w:divBdr>
                    <w:top w:val="none" w:sz="0" w:space="0" w:color="auto"/>
                    <w:left w:val="none" w:sz="0" w:space="0" w:color="auto"/>
                    <w:bottom w:val="none" w:sz="0" w:space="0" w:color="auto"/>
                    <w:right w:val="none" w:sz="0" w:space="0" w:color="auto"/>
                  </w:divBdr>
                  <w:divsChild>
                    <w:div w:id="1480465137">
                      <w:marLeft w:val="0"/>
                      <w:marRight w:val="0"/>
                      <w:marTop w:val="0"/>
                      <w:marBottom w:val="0"/>
                      <w:divBdr>
                        <w:top w:val="none" w:sz="0" w:space="0" w:color="auto"/>
                        <w:left w:val="none" w:sz="0" w:space="0" w:color="auto"/>
                        <w:bottom w:val="none" w:sz="0" w:space="0" w:color="auto"/>
                        <w:right w:val="none" w:sz="0" w:space="0" w:color="auto"/>
                      </w:divBdr>
                    </w:div>
                  </w:divsChild>
                </w:div>
                <w:div w:id="2027243784">
                  <w:marLeft w:val="0"/>
                  <w:marRight w:val="0"/>
                  <w:marTop w:val="0"/>
                  <w:marBottom w:val="0"/>
                  <w:divBdr>
                    <w:top w:val="none" w:sz="0" w:space="0" w:color="auto"/>
                    <w:left w:val="none" w:sz="0" w:space="0" w:color="auto"/>
                    <w:bottom w:val="none" w:sz="0" w:space="0" w:color="auto"/>
                    <w:right w:val="none" w:sz="0" w:space="0" w:color="auto"/>
                  </w:divBdr>
                  <w:divsChild>
                    <w:div w:id="477038085">
                      <w:marLeft w:val="0"/>
                      <w:marRight w:val="0"/>
                      <w:marTop w:val="0"/>
                      <w:marBottom w:val="0"/>
                      <w:divBdr>
                        <w:top w:val="none" w:sz="0" w:space="0" w:color="auto"/>
                        <w:left w:val="none" w:sz="0" w:space="0" w:color="auto"/>
                        <w:bottom w:val="none" w:sz="0" w:space="0" w:color="auto"/>
                        <w:right w:val="none" w:sz="0" w:space="0" w:color="auto"/>
                      </w:divBdr>
                    </w:div>
                  </w:divsChild>
                </w:div>
                <w:div w:id="1458601982">
                  <w:marLeft w:val="0"/>
                  <w:marRight w:val="0"/>
                  <w:marTop w:val="0"/>
                  <w:marBottom w:val="0"/>
                  <w:divBdr>
                    <w:top w:val="none" w:sz="0" w:space="0" w:color="auto"/>
                    <w:left w:val="none" w:sz="0" w:space="0" w:color="auto"/>
                    <w:bottom w:val="none" w:sz="0" w:space="0" w:color="auto"/>
                    <w:right w:val="none" w:sz="0" w:space="0" w:color="auto"/>
                  </w:divBdr>
                  <w:divsChild>
                    <w:div w:id="205129710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29592645">
          <w:marLeft w:val="0"/>
          <w:marRight w:val="0"/>
          <w:marTop w:val="0"/>
          <w:marBottom w:val="0"/>
          <w:divBdr>
            <w:top w:val="none" w:sz="0" w:space="0" w:color="auto"/>
            <w:left w:val="none" w:sz="0" w:space="0" w:color="auto"/>
            <w:bottom w:val="none" w:sz="0" w:space="0" w:color="auto"/>
            <w:right w:val="none" w:sz="0" w:space="0" w:color="auto"/>
          </w:divBdr>
        </w:div>
        <w:div w:id="711154613">
          <w:marLeft w:val="0"/>
          <w:marRight w:val="0"/>
          <w:marTop w:val="0"/>
          <w:marBottom w:val="0"/>
          <w:divBdr>
            <w:top w:val="none" w:sz="0" w:space="0" w:color="auto"/>
            <w:left w:val="none" w:sz="0" w:space="0" w:color="auto"/>
            <w:bottom w:val="none" w:sz="0" w:space="0" w:color="auto"/>
            <w:right w:val="none" w:sz="0" w:space="0" w:color="auto"/>
          </w:divBdr>
        </w:div>
        <w:div w:id="697657194">
          <w:marLeft w:val="0"/>
          <w:marRight w:val="0"/>
          <w:marTop w:val="0"/>
          <w:marBottom w:val="0"/>
          <w:divBdr>
            <w:top w:val="none" w:sz="0" w:space="0" w:color="auto"/>
            <w:left w:val="none" w:sz="0" w:space="0" w:color="auto"/>
            <w:bottom w:val="none" w:sz="0" w:space="0" w:color="auto"/>
            <w:right w:val="none" w:sz="0" w:space="0" w:color="auto"/>
          </w:divBdr>
          <w:divsChild>
            <w:div w:id="1119296989">
              <w:marLeft w:val="0"/>
              <w:marRight w:val="0"/>
              <w:marTop w:val="0"/>
              <w:marBottom w:val="0"/>
              <w:divBdr>
                <w:top w:val="none" w:sz="0" w:space="0" w:color="auto"/>
                <w:left w:val="none" w:sz="0" w:space="0" w:color="auto"/>
                <w:bottom w:val="none" w:sz="0" w:space="0" w:color="auto"/>
                <w:right w:val="none" w:sz="0" w:space="0" w:color="auto"/>
              </w:divBdr>
            </w:div>
            <w:div w:id="1206020437">
              <w:marLeft w:val="0"/>
              <w:marRight w:val="0"/>
              <w:marTop w:val="0"/>
              <w:marBottom w:val="0"/>
              <w:divBdr>
                <w:top w:val="none" w:sz="0" w:space="0" w:color="auto"/>
                <w:left w:val="none" w:sz="0" w:space="0" w:color="auto"/>
                <w:bottom w:val="none" w:sz="0" w:space="0" w:color="auto"/>
                <w:right w:val="none" w:sz="0" w:space="0" w:color="auto"/>
              </w:divBdr>
            </w:div>
            <w:div w:id="2032685583">
              <w:marLeft w:val="0"/>
              <w:marRight w:val="0"/>
              <w:marTop w:val="0"/>
              <w:marBottom w:val="0"/>
              <w:divBdr>
                <w:top w:val="none" w:sz="0" w:space="0" w:color="auto"/>
                <w:left w:val="none" w:sz="0" w:space="0" w:color="auto"/>
                <w:bottom w:val="none" w:sz="0" w:space="0" w:color="auto"/>
                <w:right w:val="none" w:sz="0" w:space="0" w:color="auto"/>
              </w:divBdr>
            </w:div>
            <w:div w:id="942803337">
              <w:marLeft w:val="0"/>
              <w:marRight w:val="0"/>
              <w:marTop w:val="0"/>
              <w:marBottom w:val="0"/>
              <w:divBdr>
                <w:top w:val="none" w:sz="0" w:space="0" w:color="auto"/>
                <w:left w:val="none" w:sz="0" w:space="0" w:color="auto"/>
                <w:bottom w:val="none" w:sz="0" w:space="0" w:color="auto"/>
                <w:right w:val="none" w:sz="0" w:space="0" w:color="auto"/>
              </w:divBdr>
            </w:div>
            <w:div w:id="229930697">
              <w:marLeft w:val="0"/>
              <w:marRight w:val="0"/>
              <w:marTop w:val="0"/>
              <w:marBottom w:val="0"/>
              <w:divBdr>
                <w:top w:val="none" w:sz="0" w:space="0" w:color="auto"/>
                <w:left w:val="none" w:sz="0" w:space="0" w:color="auto"/>
                <w:bottom w:val="none" w:sz="0" w:space="0" w:color="auto"/>
                <w:right w:val="none" w:sz="0" w:space="0" w:color="auto"/>
              </w:divBdr>
            </w:div>
            <w:div w:id="968513355">
              <w:marLeft w:val="0"/>
              <w:marRight w:val="0"/>
              <w:marTop w:val="0"/>
              <w:marBottom w:val="0"/>
              <w:divBdr>
                <w:top w:val="none" w:sz="0" w:space="0" w:color="auto"/>
                <w:left w:val="none" w:sz="0" w:space="0" w:color="auto"/>
                <w:bottom w:val="none" w:sz="0" w:space="0" w:color="auto"/>
                <w:right w:val="none" w:sz="0" w:space="0" w:color="auto"/>
              </w:divBdr>
            </w:div>
            <w:div w:id="845441251">
              <w:marLeft w:val="0"/>
              <w:marRight w:val="0"/>
              <w:marTop w:val="0"/>
              <w:marBottom w:val="0"/>
              <w:divBdr>
                <w:top w:val="none" w:sz="0" w:space="0" w:color="auto"/>
                <w:left w:val="none" w:sz="0" w:space="0" w:color="auto"/>
                <w:bottom w:val="none" w:sz="0" w:space="0" w:color="auto"/>
                <w:right w:val="none" w:sz="0" w:space="0" w:color="auto"/>
              </w:divBdr>
            </w:div>
            <w:div w:id="1751586726">
              <w:marLeft w:val="0"/>
              <w:marRight w:val="0"/>
              <w:marTop w:val="0"/>
              <w:marBottom w:val="0"/>
              <w:divBdr>
                <w:top w:val="none" w:sz="0" w:space="0" w:color="auto"/>
                <w:left w:val="none" w:sz="0" w:space="0" w:color="auto"/>
                <w:bottom w:val="none" w:sz="0" w:space="0" w:color="auto"/>
                <w:right w:val="none" w:sz="0" w:space="0" w:color="auto"/>
              </w:divBdr>
            </w:div>
            <w:div w:id="541787538">
              <w:marLeft w:val="0"/>
              <w:marRight w:val="0"/>
              <w:marTop w:val="0"/>
              <w:marBottom w:val="0"/>
              <w:divBdr>
                <w:top w:val="none" w:sz="0" w:space="0" w:color="auto"/>
                <w:left w:val="none" w:sz="0" w:space="0" w:color="auto"/>
                <w:bottom w:val="none" w:sz="0" w:space="0" w:color="auto"/>
                <w:right w:val="none" w:sz="0" w:space="0" w:color="auto"/>
              </w:divBdr>
            </w:div>
            <w:div w:id="354890297">
              <w:marLeft w:val="0"/>
              <w:marRight w:val="0"/>
              <w:marTop w:val="0"/>
              <w:marBottom w:val="0"/>
              <w:divBdr>
                <w:top w:val="none" w:sz="0" w:space="0" w:color="auto"/>
                <w:left w:val="none" w:sz="0" w:space="0" w:color="auto"/>
                <w:bottom w:val="none" w:sz="0" w:space="0" w:color="auto"/>
                <w:right w:val="none" w:sz="0" w:space="0" w:color="auto"/>
              </w:divBdr>
            </w:div>
            <w:div w:id="355737263">
              <w:marLeft w:val="0"/>
              <w:marRight w:val="0"/>
              <w:marTop w:val="0"/>
              <w:marBottom w:val="0"/>
              <w:divBdr>
                <w:top w:val="none" w:sz="0" w:space="0" w:color="auto"/>
                <w:left w:val="none" w:sz="0" w:space="0" w:color="auto"/>
                <w:bottom w:val="none" w:sz="0" w:space="0" w:color="auto"/>
                <w:right w:val="none" w:sz="0" w:space="0" w:color="auto"/>
              </w:divBdr>
            </w:div>
            <w:div w:id="584916792">
              <w:marLeft w:val="0"/>
              <w:marRight w:val="0"/>
              <w:marTop w:val="0"/>
              <w:marBottom w:val="0"/>
              <w:divBdr>
                <w:top w:val="none" w:sz="0" w:space="0" w:color="auto"/>
                <w:left w:val="none" w:sz="0" w:space="0" w:color="auto"/>
                <w:bottom w:val="none" w:sz="0" w:space="0" w:color="auto"/>
                <w:right w:val="none" w:sz="0" w:space="0" w:color="auto"/>
              </w:divBdr>
            </w:div>
          </w:divsChild>
        </w:div>
        <w:div w:id="1847285961">
          <w:marLeft w:val="0"/>
          <w:marRight w:val="0"/>
          <w:marTop w:val="0"/>
          <w:marBottom w:val="0"/>
          <w:divBdr>
            <w:top w:val="none" w:sz="0" w:space="0" w:color="auto"/>
            <w:left w:val="none" w:sz="0" w:space="0" w:color="auto"/>
            <w:bottom w:val="none" w:sz="0" w:space="0" w:color="auto"/>
            <w:right w:val="none" w:sz="0" w:space="0" w:color="auto"/>
          </w:divBdr>
        </w:div>
        <w:div w:id="1244410658">
          <w:marLeft w:val="0"/>
          <w:marRight w:val="0"/>
          <w:marTop w:val="0"/>
          <w:marBottom w:val="0"/>
          <w:divBdr>
            <w:top w:val="none" w:sz="0" w:space="0" w:color="auto"/>
            <w:left w:val="none" w:sz="0" w:space="0" w:color="auto"/>
            <w:bottom w:val="none" w:sz="0" w:space="0" w:color="auto"/>
            <w:right w:val="none" w:sz="0" w:space="0" w:color="auto"/>
          </w:divBdr>
        </w:div>
        <w:div w:id="1055474916">
          <w:marLeft w:val="0"/>
          <w:marRight w:val="0"/>
          <w:marTop w:val="0"/>
          <w:marBottom w:val="0"/>
          <w:divBdr>
            <w:top w:val="none" w:sz="0" w:space="0" w:color="auto"/>
            <w:left w:val="none" w:sz="0" w:space="0" w:color="auto"/>
            <w:bottom w:val="none" w:sz="0" w:space="0" w:color="auto"/>
            <w:right w:val="none" w:sz="0" w:space="0" w:color="auto"/>
          </w:divBdr>
        </w:div>
        <w:div w:id="52393458">
          <w:marLeft w:val="0"/>
          <w:marRight w:val="0"/>
          <w:marTop w:val="0"/>
          <w:marBottom w:val="0"/>
          <w:divBdr>
            <w:top w:val="none" w:sz="0" w:space="0" w:color="auto"/>
            <w:left w:val="none" w:sz="0" w:space="0" w:color="auto"/>
            <w:bottom w:val="none" w:sz="0" w:space="0" w:color="auto"/>
            <w:right w:val="none" w:sz="0" w:space="0" w:color="auto"/>
          </w:divBdr>
        </w:div>
        <w:div w:id="402290707">
          <w:marLeft w:val="0"/>
          <w:marRight w:val="0"/>
          <w:marTop w:val="0"/>
          <w:marBottom w:val="0"/>
          <w:divBdr>
            <w:top w:val="none" w:sz="0" w:space="0" w:color="auto"/>
            <w:left w:val="none" w:sz="0" w:space="0" w:color="auto"/>
            <w:bottom w:val="none" w:sz="0" w:space="0" w:color="auto"/>
            <w:right w:val="none" w:sz="0" w:space="0" w:color="auto"/>
          </w:divBdr>
          <w:divsChild>
            <w:div w:id="2097557925">
              <w:marLeft w:val="-75"/>
              <w:marRight w:val="0"/>
              <w:marTop w:val="30"/>
              <w:marBottom w:val="30"/>
              <w:divBdr>
                <w:top w:val="none" w:sz="0" w:space="0" w:color="auto"/>
                <w:left w:val="none" w:sz="0" w:space="0" w:color="auto"/>
                <w:bottom w:val="none" w:sz="0" w:space="0" w:color="auto"/>
                <w:right w:val="none" w:sz="0" w:space="0" w:color="auto"/>
              </w:divBdr>
              <w:divsChild>
                <w:div w:id="929462756">
                  <w:marLeft w:val="0"/>
                  <w:marRight w:val="0"/>
                  <w:marTop w:val="0"/>
                  <w:marBottom w:val="0"/>
                  <w:divBdr>
                    <w:top w:val="none" w:sz="0" w:space="0" w:color="auto"/>
                    <w:left w:val="none" w:sz="0" w:space="0" w:color="auto"/>
                    <w:bottom w:val="none" w:sz="0" w:space="0" w:color="auto"/>
                    <w:right w:val="none" w:sz="0" w:space="0" w:color="auto"/>
                  </w:divBdr>
                  <w:divsChild>
                    <w:div w:id="1790006092">
                      <w:marLeft w:val="0"/>
                      <w:marRight w:val="0"/>
                      <w:marTop w:val="0"/>
                      <w:marBottom w:val="0"/>
                      <w:divBdr>
                        <w:top w:val="none" w:sz="0" w:space="0" w:color="auto"/>
                        <w:left w:val="none" w:sz="0" w:space="0" w:color="auto"/>
                        <w:bottom w:val="none" w:sz="0" w:space="0" w:color="auto"/>
                        <w:right w:val="none" w:sz="0" w:space="0" w:color="auto"/>
                      </w:divBdr>
                    </w:div>
                  </w:divsChild>
                </w:div>
                <w:div w:id="1386180848">
                  <w:marLeft w:val="0"/>
                  <w:marRight w:val="0"/>
                  <w:marTop w:val="0"/>
                  <w:marBottom w:val="0"/>
                  <w:divBdr>
                    <w:top w:val="none" w:sz="0" w:space="0" w:color="auto"/>
                    <w:left w:val="none" w:sz="0" w:space="0" w:color="auto"/>
                    <w:bottom w:val="none" w:sz="0" w:space="0" w:color="auto"/>
                    <w:right w:val="none" w:sz="0" w:space="0" w:color="auto"/>
                  </w:divBdr>
                  <w:divsChild>
                    <w:div w:id="1012296887">
                      <w:marLeft w:val="0"/>
                      <w:marRight w:val="0"/>
                      <w:marTop w:val="0"/>
                      <w:marBottom w:val="0"/>
                      <w:divBdr>
                        <w:top w:val="none" w:sz="0" w:space="0" w:color="auto"/>
                        <w:left w:val="none" w:sz="0" w:space="0" w:color="auto"/>
                        <w:bottom w:val="none" w:sz="0" w:space="0" w:color="auto"/>
                        <w:right w:val="none" w:sz="0" w:space="0" w:color="auto"/>
                      </w:divBdr>
                    </w:div>
                  </w:divsChild>
                </w:div>
                <w:div w:id="236936702">
                  <w:marLeft w:val="0"/>
                  <w:marRight w:val="0"/>
                  <w:marTop w:val="0"/>
                  <w:marBottom w:val="0"/>
                  <w:divBdr>
                    <w:top w:val="none" w:sz="0" w:space="0" w:color="auto"/>
                    <w:left w:val="none" w:sz="0" w:space="0" w:color="auto"/>
                    <w:bottom w:val="none" w:sz="0" w:space="0" w:color="auto"/>
                    <w:right w:val="none" w:sz="0" w:space="0" w:color="auto"/>
                  </w:divBdr>
                  <w:divsChild>
                    <w:div w:id="1235773211">
                      <w:marLeft w:val="0"/>
                      <w:marRight w:val="0"/>
                      <w:marTop w:val="0"/>
                      <w:marBottom w:val="0"/>
                      <w:divBdr>
                        <w:top w:val="none" w:sz="0" w:space="0" w:color="auto"/>
                        <w:left w:val="none" w:sz="0" w:space="0" w:color="auto"/>
                        <w:bottom w:val="none" w:sz="0" w:space="0" w:color="auto"/>
                        <w:right w:val="none" w:sz="0" w:space="0" w:color="auto"/>
                      </w:divBdr>
                    </w:div>
                  </w:divsChild>
                </w:div>
                <w:div w:id="2089762299">
                  <w:marLeft w:val="0"/>
                  <w:marRight w:val="0"/>
                  <w:marTop w:val="0"/>
                  <w:marBottom w:val="0"/>
                  <w:divBdr>
                    <w:top w:val="none" w:sz="0" w:space="0" w:color="auto"/>
                    <w:left w:val="none" w:sz="0" w:space="0" w:color="auto"/>
                    <w:bottom w:val="none" w:sz="0" w:space="0" w:color="auto"/>
                    <w:right w:val="none" w:sz="0" w:space="0" w:color="auto"/>
                  </w:divBdr>
                  <w:divsChild>
                    <w:div w:id="235171080">
                      <w:marLeft w:val="0"/>
                      <w:marRight w:val="0"/>
                      <w:marTop w:val="0"/>
                      <w:marBottom w:val="0"/>
                      <w:divBdr>
                        <w:top w:val="none" w:sz="0" w:space="0" w:color="auto"/>
                        <w:left w:val="none" w:sz="0" w:space="0" w:color="auto"/>
                        <w:bottom w:val="none" w:sz="0" w:space="0" w:color="auto"/>
                        <w:right w:val="none" w:sz="0" w:space="0" w:color="auto"/>
                      </w:divBdr>
                    </w:div>
                  </w:divsChild>
                </w:div>
                <w:div w:id="256524897">
                  <w:marLeft w:val="0"/>
                  <w:marRight w:val="0"/>
                  <w:marTop w:val="0"/>
                  <w:marBottom w:val="0"/>
                  <w:divBdr>
                    <w:top w:val="none" w:sz="0" w:space="0" w:color="auto"/>
                    <w:left w:val="none" w:sz="0" w:space="0" w:color="auto"/>
                    <w:bottom w:val="none" w:sz="0" w:space="0" w:color="auto"/>
                    <w:right w:val="none" w:sz="0" w:space="0" w:color="auto"/>
                  </w:divBdr>
                  <w:divsChild>
                    <w:div w:id="1721780163">
                      <w:marLeft w:val="0"/>
                      <w:marRight w:val="0"/>
                      <w:marTop w:val="0"/>
                      <w:marBottom w:val="0"/>
                      <w:divBdr>
                        <w:top w:val="none" w:sz="0" w:space="0" w:color="auto"/>
                        <w:left w:val="none" w:sz="0" w:space="0" w:color="auto"/>
                        <w:bottom w:val="none" w:sz="0" w:space="0" w:color="auto"/>
                        <w:right w:val="none" w:sz="0" w:space="0" w:color="auto"/>
                      </w:divBdr>
                    </w:div>
                  </w:divsChild>
                </w:div>
                <w:div w:id="977955373">
                  <w:marLeft w:val="0"/>
                  <w:marRight w:val="0"/>
                  <w:marTop w:val="0"/>
                  <w:marBottom w:val="0"/>
                  <w:divBdr>
                    <w:top w:val="none" w:sz="0" w:space="0" w:color="auto"/>
                    <w:left w:val="none" w:sz="0" w:space="0" w:color="auto"/>
                    <w:bottom w:val="none" w:sz="0" w:space="0" w:color="auto"/>
                    <w:right w:val="none" w:sz="0" w:space="0" w:color="auto"/>
                  </w:divBdr>
                  <w:divsChild>
                    <w:div w:id="613289906">
                      <w:marLeft w:val="0"/>
                      <w:marRight w:val="0"/>
                      <w:marTop w:val="0"/>
                      <w:marBottom w:val="0"/>
                      <w:divBdr>
                        <w:top w:val="none" w:sz="0" w:space="0" w:color="auto"/>
                        <w:left w:val="none" w:sz="0" w:space="0" w:color="auto"/>
                        <w:bottom w:val="none" w:sz="0" w:space="0" w:color="auto"/>
                        <w:right w:val="none" w:sz="0" w:space="0" w:color="auto"/>
                      </w:divBdr>
                    </w:div>
                  </w:divsChild>
                </w:div>
                <w:div w:id="700593103">
                  <w:marLeft w:val="0"/>
                  <w:marRight w:val="0"/>
                  <w:marTop w:val="0"/>
                  <w:marBottom w:val="0"/>
                  <w:divBdr>
                    <w:top w:val="none" w:sz="0" w:space="0" w:color="auto"/>
                    <w:left w:val="none" w:sz="0" w:space="0" w:color="auto"/>
                    <w:bottom w:val="none" w:sz="0" w:space="0" w:color="auto"/>
                    <w:right w:val="none" w:sz="0" w:space="0" w:color="auto"/>
                  </w:divBdr>
                  <w:divsChild>
                    <w:div w:id="2032604295">
                      <w:marLeft w:val="0"/>
                      <w:marRight w:val="0"/>
                      <w:marTop w:val="0"/>
                      <w:marBottom w:val="0"/>
                      <w:divBdr>
                        <w:top w:val="none" w:sz="0" w:space="0" w:color="auto"/>
                        <w:left w:val="none" w:sz="0" w:space="0" w:color="auto"/>
                        <w:bottom w:val="none" w:sz="0" w:space="0" w:color="auto"/>
                        <w:right w:val="none" w:sz="0" w:space="0" w:color="auto"/>
                      </w:divBdr>
                    </w:div>
                    <w:div w:id="2078816702">
                      <w:marLeft w:val="0"/>
                      <w:marRight w:val="0"/>
                      <w:marTop w:val="0"/>
                      <w:marBottom w:val="0"/>
                      <w:divBdr>
                        <w:top w:val="none" w:sz="0" w:space="0" w:color="auto"/>
                        <w:left w:val="none" w:sz="0" w:space="0" w:color="auto"/>
                        <w:bottom w:val="none" w:sz="0" w:space="0" w:color="auto"/>
                        <w:right w:val="none" w:sz="0" w:space="0" w:color="auto"/>
                      </w:divBdr>
                    </w:div>
                    <w:div w:id="1323506567">
                      <w:marLeft w:val="0"/>
                      <w:marRight w:val="0"/>
                      <w:marTop w:val="0"/>
                      <w:marBottom w:val="0"/>
                      <w:divBdr>
                        <w:top w:val="none" w:sz="0" w:space="0" w:color="auto"/>
                        <w:left w:val="none" w:sz="0" w:space="0" w:color="auto"/>
                        <w:bottom w:val="none" w:sz="0" w:space="0" w:color="auto"/>
                        <w:right w:val="none" w:sz="0" w:space="0" w:color="auto"/>
                      </w:divBdr>
                    </w:div>
                  </w:divsChild>
                </w:div>
                <w:div w:id="235942374">
                  <w:marLeft w:val="0"/>
                  <w:marRight w:val="0"/>
                  <w:marTop w:val="0"/>
                  <w:marBottom w:val="0"/>
                  <w:divBdr>
                    <w:top w:val="none" w:sz="0" w:space="0" w:color="auto"/>
                    <w:left w:val="none" w:sz="0" w:space="0" w:color="auto"/>
                    <w:bottom w:val="none" w:sz="0" w:space="0" w:color="auto"/>
                    <w:right w:val="none" w:sz="0" w:space="0" w:color="auto"/>
                  </w:divBdr>
                  <w:divsChild>
                    <w:div w:id="35416008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561410486">
          <w:marLeft w:val="0"/>
          <w:marRight w:val="0"/>
          <w:marTop w:val="0"/>
          <w:marBottom w:val="0"/>
          <w:divBdr>
            <w:top w:val="none" w:sz="0" w:space="0" w:color="auto"/>
            <w:left w:val="none" w:sz="0" w:space="0" w:color="auto"/>
            <w:bottom w:val="none" w:sz="0" w:space="0" w:color="auto"/>
            <w:right w:val="none" w:sz="0" w:space="0" w:color="auto"/>
          </w:divBdr>
        </w:div>
        <w:div w:id="1917548529">
          <w:marLeft w:val="0"/>
          <w:marRight w:val="0"/>
          <w:marTop w:val="0"/>
          <w:marBottom w:val="0"/>
          <w:divBdr>
            <w:top w:val="none" w:sz="0" w:space="0" w:color="auto"/>
            <w:left w:val="none" w:sz="0" w:space="0" w:color="auto"/>
            <w:bottom w:val="none" w:sz="0" w:space="0" w:color="auto"/>
            <w:right w:val="none" w:sz="0" w:space="0" w:color="auto"/>
          </w:divBdr>
        </w:div>
        <w:div w:id="64381455">
          <w:marLeft w:val="0"/>
          <w:marRight w:val="0"/>
          <w:marTop w:val="0"/>
          <w:marBottom w:val="0"/>
          <w:divBdr>
            <w:top w:val="none" w:sz="0" w:space="0" w:color="auto"/>
            <w:left w:val="none" w:sz="0" w:space="0" w:color="auto"/>
            <w:bottom w:val="none" w:sz="0" w:space="0" w:color="auto"/>
            <w:right w:val="none" w:sz="0" w:space="0" w:color="auto"/>
          </w:divBdr>
        </w:div>
        <w:div w:id="138425762">
          <w:marLeft w:val="0"/>
          <w:marRight w:val="0"/>
          <w:marTop w:val="0"/>
          <w:marBottom w:val="0"/>
          <w:divBdr>
            <w:top w:val="none" w:sz="0" w:space="0" w:color="auto"/>
            <w:left w:val="none" w:sz="0" w:space="0" w:color="auto"/>
            <w:bottom w:val="none" w:sz="0" w:space="0" w:color="auto"/>
            <w:right w:val="none" w:sz="0" w:space="0" w:color="auto"/>
          </w:divBdr>
        </w:div>
        <w:div w:id="277106129">
          <w:marLeft w:val="0"/>
          <w:marRight w:val="0"/>
          <w:marTop w:val="0"/>
          <w:marBottom w:val="0"/>
          <w:divBdr>
            <w:top w:val="none" w:sz="0" w:space="0" w:color="auto"/>
            <w:left w:val="none" w:sz="0" w:space="0" w:color="auto"/>
            <w:bottom w:val="none" w:sz="0" w:space="0" w:color="auto"/>
            <w:right w:val="none" w:sz="0" w:space="0" w:color="auto"/>
          </w:divBdr>
          <w:divsChild>
            <w:div w:id="1859000002">
              <w:marLeft w:val="-75"/>
              <w:marRight w:val="0"/>
              <w:marTop w:val="30"/>
              <w:marBottom w:val="30"/>
              <w:divBdr>
                <w:top w:val="none" w:sz="0" w:space="0" w:color="auto"/>
                <w:left w:val="none" w:sz="0" w:space="0" w:color="auto"/>
                <w:bottom w:val="none" w:sz="0" w:space="0" w:color="auto"/>
                <w:right w:val="none" w:sz="0" w:space="0" w:color="auto"/>
              </w:divBdr>
              <w:divsChild>
                <w:div w:id="878320793">
                  <w:marLeft w:val="0"/>
                  <w:marRight w:val="0"/>
                  <w:marTop w:val="0"/>
                  <w:marBottom w:val="0"/>
                  <w:divBdr>
                    <w:top w:val="none" w:sz="0" w:space="0" w:color="auto"/>
                    <w:left w:val="none" w:sz="0" w:space="0" w:color="auto"/>
                    <w:bottom w:val="none" w:sz="0" w:space="0" w:color="auto"/>
                    <w:right w:val="none" w:sz="0" w:space="0" w:color="auto"/>
                  </w:divBdr>
                  <w:divsChild>
                    <w:div w:id="22946339">
                      <w:marLeft w:val="0"/>
                      <w:marRight w:val="0"/>
                      <w:marTop w:val="0"/>
                      <w:marBottom w:val="0"/>
                      <w:divBdr>
                        <w:top w:val="none" w:sz="0" w:space="0" w:color="auto"/>
                        <w:left w:val="none" w:sz="0" w:space="0" w:color="auto"/>
                        <w:bottom w:val="none" w:sz="0" w:space="0" w:color="auto"/>
                        <w:right w:val="none" w:sz="0" w:space="0" w:color="auto"/>
                      </w:divBdr>
                    </w:div>
                  </w:divsChild>
                </w:div>
                <w:div w:id="782959245">
                  <w:marLeft w:val="0"/>
                  <w:marRight w:val="0"/>
                  <w:marTop w:val="0"/>
                  <w:marBottom w:val="0"/>
                  <w:divBdr>
                    <w:top w:val="none" w:sz="0" w:space="0" w:color="auto"/>
                    <w:left w:val="none" w:sz="0" w:space="0" w:color="auto"/>
                    <w:bottom w:val="none" w:sz="0" w:space="0" w:color="auto"/>
                    <w:right w:val="none" w:sz="0" w:space="0" w:color="auto"/>
                  </w:divBdr>
                  <w:divsChild>
                    <w:div w:id="1285384554">
                      <w:marLeft w:val="0"/>
                      <w:marRight w:val="0"/>
                      <w:marTop w:val="0"/>
                      <w:marBottom w:val="0"/>
                      <w:divBdr>
                        <w:top w:val="none" w:sz="0" w:space="0" w:color="auto"/>
                        <w:left w:val="none" w:sz="0" w:space="0" w:color="auto"/>
                        <w:bottom w:val="none" w:sz="0" w:space="0" w:color="auto"/>
                        <w:right w:val="none" w:sz="0" w:space="0" w:color="auto"/>
                      </w:divBdr>
                    </w:div>
                  </w:divsChild>
                </w:div>
                <w:div w:id="59866734">
                  <w:marLeft w:val="0"/>
                  <w:marRight w:val="0"/>
                  <w:marTop w:val="0"/>
                  <w:marBottom w:val="0"/>
                  <w:divBdr>
                    <w:top w:val="none" w:sz="0" w:space="0" w:color="auto"/>
                    <w:left w:val="none" w:sz="0" w:space="0" w:color="auto"/>
                    <w:bottom w:val="none" w:sz="0" w:space="0" w:color="auto"/>
                    <w:right w:val="none" w:sz="0" w:space="0" w:color="auto"/>
                  </w:divBdr>
                  <w:divsChild>
                    <w:div w:id="408423481">
                      <w:marLeft w:val="0"/>
                      <w:marRight w:val="0"/>
                      <w:marTop w:val="0"/>
                      <w:marBottom w:val="0"/>
                      <w:divBdr>
                        <w:top w:val="none" w:sz="0" w:space="0" w:color="auto"/>
                        <w:left w:val="none" w:sz="0" w:space="0" w:color="auto"/>
                        <w:bottom w:val="none" w:sz="0" w:space="0" w:color="auto"/>
                        <w:right w:val="none" w:sz="0" w:space="0" w:color="auto"/>
                      </w:divBdr>
                    </w:div>
                  </w:divsChild>
                </w:div>
                <w:div w:id="554852550">
                  <w:marLeft w:val="0"/>
                  <w:marRight w:val="0"/>
                  <w:marTop w:val="0"/>
                  <w:marBottom w:val="0"/>
                  <w:divBdr>
                    <w:top w:val="none" w:sz="0" w:space="0" w:color="auto"/>
                    <w:left w:val="none" w:sz="0" w:space="0" w:color="auto"/>
                    <w:bottom w:val="none" w:sz="0" w:space="0" w:color="auto"/>
                    <w:right w:val="none" w:sz="0" w:space="0" w:color="auto"/>
                  </w:divBdr>
                  <w:divsChild>
                    <w:div w:id="1341084495">
                      <w:marLeft w:val="0"/>
                      <w:marRight w:val="0"/>
                      <w:marTop w:val="0"/>
                      <w:marBottom w:val="0"/>
                      <w:divBdr>
                        <w:top w:val="none" w:sz="0" w:space="0" w:color="auto"/>
                        <w:left w:val="none" w:sz="0" w:space="0" w:color="auto"/>
                        <w:bottom w:val="none" w:sz="0" w:space="0" w:color="auto"/>
                        <w:right w:val="none" w:sz="0" w:space="0" w:color="auto"/>
                      </w:divBdr>
                    </w:div>
                  </w:divsChild>
                </w:div>
                <w:div w:id="1731684820">
                  <w:marLeft w:val="0"/>
                  <w:marRight w:val="0"/>
                  <w:marTop w:val="0"/>
                  <w:marBottom w:val="0"/>
                  <w:divBdr>
                    <w:top w:val="none" w:sz="0" w:space="0" w:color="auto"/>
                    <w:left w:val="none" w:sz="0" w:space="0" w:color="auto"/>
                    <w:bottom w:val="none" w:sz="0" w:space="0" w:color="auto"/>
                    <w:right w:val="none" w:sz="0" w:space="0" w:color="auto"/>
                  </w:divBdr>
                  <w:divsChild>
                    <w:div w:id="1522040710">
                      <w:marLeft w:val="0"/>
                      <w:marRight w:val="0"/>
                      <w:marTop w:val="0"/>
                      <w:marBottom w:val="0"/>
                      <w:divBdr>
                        <w:top w:val="none" w:sz="0" w:space="0" w:color="auto"/>
                        <w:left w:val="none" w:sz="0" w:space="0" w:color="auto"/>
                        <w:bottom w:val="none" w:sz="0" w:space="0" w:color="auto"/>
                        <w:right w:val="none" w:sz="0" w:space="0" w:color="auto"/>
                      </w:divBdr>
                    </w:div>
                  </w:divsChild>
                </w:div>
                <w:div w:id="269901287">
                  <w:marLeft w:val="0"/>
                  <w:marRight w:val="0"/>
                  <w:marTop w:val="0"/>
                  <w:marBottom w:val="0"/>
                  <w:divBdr>
                    <w:top w:val="none" w:sz="0" w:space="0" w:color="auto"/>
                    <w:left w:val="none" w:sz="0" w:space="0" w:color="auto"/>
                    <w:bottom w:val="none" w:sz="0" w:space="0" w:color="auto"/>
                    <w:right w:val="none" w:sz="0" w:space="0" w:color="auto"/>
                  </w:divBdr>
                  <w:divsChild>
                    <w:div w:id="538666528">
                      <w:marLeft w:val="0"/>
                      <w:marRight w:val="0"/>
                      <w:marTop w:val="0"/>
                      <w:marBottom w:val="0"/>
                      <w:divBdr>
                        <w:top w:val="none" w:sz="0" w:space="0" w:color="auto"/>
                        <w:left w:val="none" w:sz="0" w:space="0" w:color="auto"/>
                        <w:bottom w:val="none" w:sz="0" w:space="0" w:color="auto"/>
                        <w:right w:val="none" w:sz="0" w:space="0" w:color="auto"/>
                      </w:divBdr>
                    </w:div>
                  </w:divsChild>
                </w:div>
                <w:div w:id="364406351">
                  <w:marLeft w:val="0"/>
                  <w:marRight w:val="0"/>
                  <w:marTop w:val="0"/>
                  <w:marBottom w:val="0"/>
                  <w:divBdr>
                    <w:top w:val="none" w:sz="0" w:space="0" w:color="auto"/>
                    <w:left w:val="none" w:sz="0" w:space="0" w:color="auto"/>
                    <w:bottom w:val="none" w:sz="0" w:space="0" w:color="auto"/>
                    <w:right w:val="none" w:sz="0" w:space="0" w:color="auto"/>
                  </w:divBdr>
                  <w:divsChild>
                    <w:div w:id="585774715">
                      <w:marLeft w:val="0"/>
                      <w:marRight w:val="0"/>
                      <w:marTop w:val="0"/>
                      <w:marBottom w:val="0"/>
                      <w:divBdr>
                        <w:top w:val="none" w:sz="0" w:space="0" w:color="auto"/>
                        <w:left w:val="none" w:sz="0" w:space="0" w:color="auto"/>
                        <w:bottom w:val="none" w:sz="0" w:space="0" w:color="auto"/>
                        <w:right w:val="none" w:sz="0" w:space="0" w:color="auto"/>
                      </w:divBdr>
                    </w:div>
                  </w:divsChild>
                </w:div>
                <w:div w:id="1969318090">
                  <w:marLeft w:val="0"/>
                  <w:marRight w:val="0"/>
                  <w:marTop w:val="0"/>
                  <w:marBottom w:val="0"/>
                  <w:divBdr>
                    <w:top w:val="none" w:sz="0" w:space="0" w:color="auto"/>
                    <w:left w:val="none" w:sz="0" w:space="0" w:color="auto"/>
                    <w:bottom w:val="none" w:sz="0" w:space="0" w:color="auto"/>
                    <w:right w:val="none" w:sz="0" w:space="0" w:color="auto"/>
                  </w:divBdr>
                  <w:divsChild>
                    <w:div w:id="1738243861">
                      <w:marLeft w:val="0"/>
                      <w:marRight w:val="0"/>
                      <w:marTop w:val="0"/>
                      <w:marBottom w:val="0"/>
                      <w:divBdr>
                        <w:top w:val="none" w:sz="0" w:space="0" w:color="auto"/>
                        <w:left w:val="none" w:sz="0" w:space="0" w:color="auto"/>
                        <w:bottom w:val="none" w:sz="0" w:space="0" w:color="auto"/>
                        <w:right w:val="none" w:sz="0" w:space="0" w:color="auto"/>
                      </w:divBdr>
                    </w:div>
                  </w:divsChild>
                </w:div>
                <w:div w:id="642470436">
                  <w:marLeft w:val="0"/>
                  <w:marRight w:val="0"/>
                  <w:marTop w:val="0"/>
                  <w:marBottom w:val="0"/>
                  <w:divBdr>
                    <w:top w:val="none" w:sz="0" w:space="0" w:color="auto"/>
                    <w:left w:val="none" w:sz="0" w:space="0" w:color="auto"/>
                    <w:bottom w:val="none" w:sz="0" w:space="0" w:color="auto"/>
                    <w:right w:val="none" w:sz="0" w:space="0" w:color="auto"/>
                  </w:divBdr>
                  <w:divsChild>
                    <w:div w:id="1082603578">
                      <w:marLeft w:val="0"/>
                      <w:marRight w:val="0"/>
                      <w:marTop w:val="0"/>
                      <w:marBottom w:val="0"/>
                      <w:divBdr>
                        <w:top w:val="none" w:sz="0" w:space="0" w:color="auto"/>
                        <w:left w:val="none" w:sz="0" w:space="0" w:color="auto"/>
                        <w:bottom w:val="none" w:sz="0" w:space="0" w:color="auto"/>
                        <w:right w:val="none" w:sz="0" w:space="0" w:color="auto"/>
                      </w:divBdr>
                    </w:div>
                  </w:divsChild>
                </w:div>
                <w:div w:id="1313950851">
                  <w:marLeft w:val="0"/>
                  <w:marRight w:val="0"/>
                  <w:marTop w:val="0"/>
                  <w:marBottom w:val="0"/>
                  <w:divBdr>
                    <w:top w:val="none" w:sz="0" w:space="0" w:color="auto"/>
                    <w:left w:val="none" w:sz="0" w:space="0" w:color="auto"/>
                    <w:bottom w:val="none" w:sz="0" w:space="0" w:color="auto"/>
                    <w:right w:val="none" w:sz="0" w:space="0" w:color="auto"/>
                  </w:divBdr>
                  <w:divsChild>
                    <w:div w:id="327364733">
                      <w:marLeft w:val="0"/>
                      <w:marRight w:val="0"/>
                      <w:marTop w:val="0"/>
                      <w:marBottom w:val="0"/>
                      <w:divBdr>
                        <w:top w:val="none" w:sz="0" w:space="0" w:color="auto"/>
                        <w:left w:val="none" w:sz="0" w:space="0" w:color="auto"/>
                        <w:bottom w:val="none" w:sz="0" w:space="0" w:color="auto"/>
                        <w:right w:val="none" w:sz="0" w:space="0" w:color="auto"/>
                      </w:divBdr>
                    </w:div>
                  </w:divsChild>
                </w:div>
                <w:div w:id="244388131">
                  <w:marLeft w:val="0"/>
                  <w:marRight w:val="0"/>
                  <w:marTop w:val="0"/>
                  <w:marBottom w:val="0"/>
                  <w:divBdr>
                    <w:top w:val="none" w:sz="0" w:space="0" w:color="auto"/>
                    <w:left w:val="none" w:sz="0" w:space="0" w:color="auto"/>
                    <w:bottom w:val="none" w:sz="0" w:space="0" w:color="auto"/>
                    <w:right w:val="none" w:sz="0" w:space="0" w:color="auto"/>
                  </w:divBdr>
                  <w:divsChild>
                    <w:div w:id="750855501">
                      <w:marLeft w:val="0"/>
                      <w:marRight w:val="0"/>
                      <w:marTop w:val="0"/>
                      <w:marBottom w:val="0"/>
                      <w:divBdr>
                        <w:top w:val="none" w:sz="0" w:space="0" w:color="auto"/>
                        <w:left w:val="none" w:sz="0" w:space="0" w:color="auto"/>
                        <w:bottom w:val="none" w:sz="0" w:space="0" w:color="auto"/>
                        <w:right w:val="none" w:sz="0" w:space="0" w:color="auto"/>
                      </w:divBdr>
                    </w:div>
                  </w:divsChild>
                </w:div>
                <w:div w:id="1528909557">
                  <w:marLeft w:val="0"/>
                  <w:marRight w:val="0"/>
                  <w:marTop w:val="0"/>
                  <w:marBottom w:val="0"/>
                  <w:divBdr>
                    <w:top w:val="none" w:sz="0" w:space="0" w:color="auto"/>
                    <w:left w:val="none" w:sz="0" w:space="0" w:color="auto"/>
                    <w:bottom w:val="none" w:sz="0" w:space="0" w:color="auto"/>
                    <w:right w:val="none" w:sz="0" w:space="0" w:color="auto"/>
                  </w:divBdr>
                  <w:divsChild>
                    <w:div w:id="2058970054">
                      <w:marLeft w:val="0"/>
                      <w:marRight w:val="0"/>
                      <w:marTop w:val="0"/>
                      <w:marBottom w:val="0"/>
                      <w:divBdr>
                        <w:top w:val="none" w:sz="0" w:space="0" w:color="auto"/>
                        <w:left w:val="none" w:sz="0" w:space="0" w:color="auto"/>
                        <w:bottom w:val="none" w:sz="0" w:space="0" w:color="auto"/>
                        <w:right w:val="none" w:sz="0" w:space="0" w:color="auto"/>
                      </w:divBdr>
                    </w:div>
                  </w:divsChild>
                </w:div>
                <w:div w:id="1733576621">
                  <w:marLeft w:val="0"/>
                  <w:marRight w:val="0"/>
                  <w:marTop w:val="0"/>
                  <w:marBottom w:val="0"/>
                  <w:divBdr>
                    <w:top w:val="none" w:sz="0" w:space="0" w:color="auto"/>
                    <w:left w:val="none" w:sz="0" w:space="0" w:color="auto"/>
                    <w:bottom w:val="none" w:sz="0" w:space="0" w:color="auto"/>
                    <w:right w:val="none" w:sz="0" w:space="0" w:color="auto"/>
                  </w:divBdr>
                  <w:divsChild>
                    <w:div w:id="854349292">
                      <w:marLeft w:val="0"/>
                      <w:marRight w:val="0"/>
                      <w:marTop w:val="0"/>
                      <w:marBottom w:val="0"/>
                      <w:divBdr>
                        <w:top w:val="none" w:sz="0" w:space="0" w:color="auto"/>
                        <w:left w:val="none" w:sz="0" w:space="0" w:color="auto"/>
                        <w:bottom w:val="none" w:sz="0" w:space="0" w:color="auto"/>
                        <w:right w:val="none" w:sz="0" w:space="0" w:color="auto"/>
                      </w:divBdr>
                    </w:div>
                  </w:divsChild>
                </w:div>
                <w:div w:id="833108539">
                  <w:marLeft w:val="0"/>
                  <w:marRight w:val="0"/>
                  <w:marTop w:val="0"/>
                  <w:marBottom w:val="0"/>
                  <w:divBdr>
                    <w:top w:val="none" w:sz="0" w:space="0" w:color="auto"/>
                    <w:left w:val="none" w:sz="0" w:space="0" w:color="auto"/>
                    <w:bottom w:val="none" w:sz="0" w:space="0" w:color="auto"/>
                    <w:right w:val="none" w:sz="0" w:space="0" w:color="auto"/>
                  </w:divBdr>
                  <w:divsChild>
                    <w:div w:id="919214697">
                      <w:marLeft w:val="0"/>
                      <w:marRight w:val="0"/>
                      <w:marTop w:val="0"/>
                      <w:marBottom w:val="0"/>
                      <w:divBdr>
                        <w:top w:val="none" w:sz="0" w:space="0" w:color="auto"/>
                        <w:left w:val="none" w:sz="0" w:space="0" w:color="auto"/>
                        <w:bottom w:val="none" w:sz="0" w:space="0" w:color="auto"/>
                        <w:right w:val="none" w:sz="0" w:space="0" w:color="auto"/>
                      </w:divBdr>
                    </w:div>
                  </w:divsChild>
                </w:div>
                <w:div w:id="109860372">
                  <w:marLeft w:val="0"/>
                  <w:marRight w:val="0"/>
                  <w:marTop w:val="0"/>
                  <w:marBottom w:val="0"/>
                  <w:divBdr>
                    <w:top w:val="none" w:sz="0" w:space="0" w:color="auto"/>
                    <w:left w:val="none" w:sz="0" w:space="0" w:color="auto"/>
                    <w:bottom w:val="none" w:sz="0" w:space="0" w:color="auto"/>
                    <w:right w:val="none" w:sz="0" w:space="0" w:color="auto"/>
                  </w:divBdr>
                  <w:divsChild>
                    <w:div w:id="100520360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977367531">
          <w:marLeft w:val="0"/>
          <w:marRight w:val="0"/>
          <w:marTop w:val="0"/>
          <w:marBottom w:val="0"/>
          <w:divBdr>
            <w:top w:val="none" w:sz="0" w:space="0" w:color="auto"/>
            <w:left w:val="none" w:sz="0" w:space="0" w:color="auto"/>
            <w:bottom w:val="none" w:sz="0" w:space="0" w:color="auto"/>
            <w:right w:val="none" w:sz="0" w:space="0" w:color="auto"/>
          </w:divBdr>
        </w:div>
        <w:div w:id="1367022753">
          <w:marLeft w:val="0"/>
          <w:marRight w:val="0"/>
          <w:marTop w:val="0"/>
          <w:marBottom w:val="0"/>
          <w:divBdr>
            <w:top w:val="none" w:sz="0" w:space="0" w:color="auto"/>
            <w:left w:val="none" w:sz="0" w:space="0" w:color="auto"/>
            <w:bottom w:val="none" w:sz="0" w:space="0" w:color="auto"/>
            <w:right w:val="none" w:sz="0" w:space="0" w:color="auto"/>
          </w:divBdr>
        </w:div>
        <w:div w:id="625163699">
          <w:marLeft w:val="0"/>
          <w:marRight w:val="0"/>
          <w:marTop w:val="0"/>
          <w:marBottom w:val="0"/>
          <w:divBdr>
            <w:top w:val="none" w:sz="0" w:space="0" w:color="auto"/>
            <w:left w:val="none" w:sz="0" w:space="0" w:color="auto"/>
            <w:bottom w:val="none" w:sz="0" w:space="0" w:color="auto"/>
            <w:right w:val="none" w:sz="0" w:space="0" w:color="auto"/>
          </w:divBdr>
          <w:divsChild>
            <w:div w:id="1313102611">
              <w:marLeft w:val="0"/>
              <w:marRight w:val="0"/>
              <w:marTop w:val="0"/>
              <w:marBottom w:val="0"/>
              <w:divBdr>
                <w:top w:val="none" w:sz="0" w:space="0" w:color="auto"/>
                <w:left w:val="none" w:sz="0" w:space="0" w:color="auto"/>
                <w:bottom w:val="none" w:sz="0" w:space="0" w:color="auto"/>
                <w:right w:val="none" w:sz="0" w:space="0" w:color="auto"/>
              </w:divBdr>
            </w:div>
            <w:div w:id="32584563">
              <w:marLeft w:val="0"/>
              <w:marRight w:val="0"/>
              <w:marTop w:val="0"/>
              <w:marBottom w:val="0"/>
              <w:divBdr>
                <w:top w:val="none" w:sz="0" w:space="0" w:color="auto"/>
                <w:left w:val="none" w:sz="0" w:space="0" w:color="auto"/>
                <w:bottom w:val="none" w:sz="0" w:space="0" w:color="auto"/>
                <w:right w:val="none" w:sz="0" w:space="0" w:color="auto"/>
              </w:divBdr>
            </w:div>
            <w:div w:id="1447231510">
              <w:marLeft w:val="0"/>
              <w:marRight w:val="0"/>
              <w:marTop w:val="0"/>
              <w:marBottom w:val="0"/>
              <w:divBdr>
                <w:top w:val="none" w:sz="0" w:space="0" w:color="auto"/>
                <w:left w:val="none" w:sz="0" w:space="0" w:color="auto"/>
                <w:bottom w:val="none" w:sz="0" w:space="0" w:color="auto"/>
                <w:right w:val="none" w:sz="0" w:space="0" w:color="auto"/>
              </w:divBdr>
            </w:div>
            <w:div w:id="1673796454">
              <w:marLeft w:val="0"/>
              <w:marRight w:val="0"/>
              <w:marTop w:val="0"/>
              <w:marBottom w:val="0"/>
              <w:divBdr>
                <w:top w:val="none" w:sz="0" w:space="0" w:color="auto"/>
                <w:left w:val="none" w:sz="0" w:space="0" w:color="auto"/>
                <w:bottom w:val="none" w:sz="0" w:space="0" w:color="auto"/>
                <w:right w:val="none" w:sz="0" w:space="0" w:color="auto"/>
              </w:divBdr>
            </w:div>
            <w:div w:id="173692487">
              <w:marLeft w:val="0"/>
              <w:marRight w:val="0"/>
              <w:marTop w:val="0"/>
              <w:marBottom w:val="0"/>
              <w:divBdr>
                <w:top w:val="none" w:sz="0" w:space="0" w:color="auto"/>
                <w:left w:val="none" w:sz="0" w:space="0" w:color="auto"/>
                <w:bottom w:val="none" w:sz="0" w:space="0" w:color="auto"/>
                <w:right w:val="none" w:sz="0" w:space="0" w:color="auto"/>
              </w:divBdr>
            </w:div>
            <w:div w:id="2060468179">
              <w:marLeft w:val="0"/>
              <w:marRight w:val="0"/>
              <w:marTop w:val="0"/>
              <w:marBottom w:val="0"/>
              <w:divBdr>
                <w:top w:val="none" w:sz="0" w:space="0" w:color="auto"/>
                <w:left w:val="none" w:sz="0" w:space="0" w:color="auto"/>
                <w:bottom w:val="none" w:sz="0" w:space="0" w:color="auto"/>
                <w:right w:val="none" w:sz="0" w:space="0" w:color="auto"/>
              </w:divBdr>
            </w:div>
            <w:div w:id="811217033">
              <w:marLeft w:val="0"/>
              <w:marRight w:val="0"/>
              <w:marTop w:val="0"/>
              <w:marBottom w:val="0"/>
              <w:divBdr>
                <w:top w:val="none" w:sz="0" w:space="0" w:color="auto"/>
                <w:left w:val="none" w:sz="0" w:space="0" w:color="auto"/>
                <w:bottom w:val="none" w:sz="0" w:space="0" w:color="auto"/>
                <w:right w:val="none" w:sz="0" w:space="0" w:color="auto"/>
              </w:divBdr>
            </w:div>
            <w:div w:id="1630740742">
              <w:marLeft w:val="0"/>
              <w:marRight w:val="0"/>
              <w:marTop w:val="0"/>
              <w:marBottom w:val="0"/>
              <w:divBdr>
                <w:top w:val="none" w:sz="0" w:space="0" w:color="auto"/>
                <w:left w:val="none" w:sz="0" w:space="0" w:color="auto"/>
                <w:bottom w:val="none" w:sz="0" w:space="0" w:color="auto"/>
                <w:right w:val="none" w:sz="0" w:space="0" w:color="auto"/>
              </w:divBdr>
            </w:div>
            <w:div w:id="1693530344">
              <w:marLeft w:val="0"/>
              <w:marRight w:val="0"/>
              <w:marTop w:val="0"/>
              <w:marBottom w:val="0"/>
              <w:divBdr>
                <w:top w:val="none" w:sz="0" w:space="0" w:color="auto"/>
                <w:left w:val="none" w:sz="0" w:space="0" w:color="auto"/>
                <w:bottom w:val="none" w:sz="0" w:space="0" w:color="auto"/>
                <w:right w:val="none" w:sz="0" w:space="0" w:color="auto"/>
              </w:divBdr>
            </w:div>
            <w:div w:id="175537596">
              <w:marLeft w:val="0"/>
              <w:marRight w:val="0"/>
              <w:marTop w:val="0"/>
              <w:marBottom w:val="0"/>
              <w:divBdr>
                <w:top w:val="none" w:sz="0" w:space="0" w:color="auto"/>
                <w:left w:val="none" w:sz="0" w:space="0" w:color="auto"/>
                <w:bottom w:val="none" w:sz="0" w:space="0" w:color="auto"/>
                <w:right w:val="none" w:sz="0" w:space="0" w:color="auto"/>
              </w:divBdr>
            </w:div>
            <w:div w:id="1361777891">
              <w:marLeft w:val="0"/>
              <w:marRight w:val="0"/>
              <w:marTop w:val="0"/>
              <w:marBottom w:val="0"/>
              <w:divBdr>
                <w:top w:val="none" w:sz="0" w:space="0" w:color="auto"/>
                <w:left w:val="none" w:sz="0" w:space="0" w:color="auto"/>
                <w:bottom w:val="none" w:sz="0" w:space="0" w:color="auto"/>
                <w:right w:val="none" w:sz="0" w:space="0" w:color="auto"/>
              </w:divBdr>
            </w:div>
            <w:div w:id="2035183553">
              <w:marLeft w:val="0"/>
              <w:marRight w:val="0"/>
              <w:marTop w:val="0"/>
              <w:marBottom w:val="0"/>
              <w:divBdr>
                <w:top w:val="none" w:sz="0" w:space="0" w:color="auto"/>
                <w:left w:val="none" w:sz="0" w:space="0" w:color="auto"/>
                <w:bottom w:val="none" w:sz="0" w:space="0" w:color="auto"/>
                <w:right w:val="none" w:sz="0" w:space="0" w:color="auto"/>
              </w:divBdr>
            </w:div>
            <w:div w:id="1795781651">
              <w:marLeft w:val="0"/>
              <w:marRight w:val="0"/>
              <w:marTop w:val="0"/>
              <w:marBottom w:val="0"/>
              <w:divBdr>
                <w:top w:val="none" w:sz="0" w:space="0" w:color="auto"/>
                <w:left w:val="none" w:sz="0" w:space="0" w:color="auto"/>
                <w:bottom w:val="none" w:sz="0" w:space="0" w:color="auto"/>
                <w:right w:val="none" w:sz="0" w:space="0" w:color="auto"/>
              </w:divBdr>
            </w:div>
            <w:div w:id="1643270069">
              <w:marLeft w:val="0"/>
              <w:marRight w:val="0"/>
              <w:marTop w:val="0"/>
              <w:marBottom w:val="0"/>
              <w:divBdr>
                <w:top w:val="none" w:sz="0" w:space="0" w:color="auto"/>
                <w:left w:val="none" w:sz="0" w:space="0" w:color="auto"/>
                <w:bottom w:val="none" w:sz="0" w:space="0" w:color="auto"/>
                <w:right w:val="none" w:sz="0" w:space="0" w:color="auto"/>
              </w:divBdr>
            </w:div>
            <w:div w:id="1778794127">
              <w:marLeft w:val="0"/>
              <w:marRight w:val="0"/>
              <w:marTop w:val="0"/>
              <w:marBottom w:val="0"/>
              <w:divBdr>
                <w:top w:val="none" w:sz="0" w:space="0" w:color="auto"/>
                <w:left w:val="none" w:sz="0" w:space="0" w:color="auto"/>
                <w:bottom w:val="none" w:sz="0" w:space="0" w:color="auto"/>
                <w:right w:val="none" w:sz="0" w:space="0" w:color="auto"/>
              </w:divBdr>
            </w:div>
            <w:div w:id="2115901800">
              <w:marLeft w:val="0"/>
              <w:marRight w:val="0"/>
              <w:marTop w:val="0"/>
              <w:marBottom w:val="0"/>
              <w:divBdr>
                <w:top w:val="none" w:sz="0" w:space="0" w:color="auto"/>
                <w:left w:val="none" w:sz="0" w:space="0" w:color="auto"/>
                <w:bottom w:val="none" w:sz="0" w:space="0" w:color="auto"/>
                <w:right w:val="none" w:sz="0" w:space="0" w:color="auto"/>
              </w:divBdr>
            </w:div>
            <w:div w:id="2143695253">
              <w:marLeft w:val="0"/>
              <w:marRight w:val="0"/>
              <w:marTop w:val="0"/>
              <w:marBottom w:val="0"/>
              <w:divBdr>
                <w:top w:val="none" w:sz="0" w:space="0" w:color="auto"/>
                <w:left w:val="none" w:sz="0" w:space="0" w:color="auto"/>
                <w:bottom w:val="none" w:sz="0" w:space="0" w:color="auto"/>
                <w:right w:val="none" w:sz="0" w:space="0" w:color="auto"/>
              </w:divBdr>
            </w:div>
          </w:divsChild>
        </w:div>
        <w:div w:id="553740447">
          <w:marLeft w:val="0"/>
          <w:marRight w:val="0"/>
          <w:marTop w:val="0"/>
          <w:marBottom w:val="0"/>
          <w:divBdr>
            <w:top w:val="none" w:sz="0" w:space="0" w:color="auto"/>
            <w:left w:val="none" w:sz="0" w:space="0" w:color="auto"/>
            <w:bottom w:val="none" w:sz="0" w:space="0" w:color="auto"/>
            <w:right w:val="none" w:sz="0" w:space="0" w:color="auto"/>
          </w:divBdr>
        </w:div>
        <w:div w:id="1376351077">
          <w:marLeft w:val="0"/>
          <w:marRight w:val="0"/>
          <w:marTop w:val="0"/>
          <w:marBottom w:val="0"/>
          <w:divBdr>
            <w:top w:val="none" w:sz="0" w:space="0" w:color="auto"/>
            <w:left w:val="none" w:sz="0" w:space="0" w:color="auto"/>
            <w:bottom w:val="none" w:sz="0" w:space="0" w:color="auto"/>
            <w:right w:val="none" w:sz="0" w:space="0" w:color="auto"/>
          </w:divBdr>
        </w:div>
        <w:div w:id="249235888">
          <w:marLeft w:val="0"/>
          <w:marRight w:val="0"/>
          <w:marTop w:val="0"/>
          <w:marBottom w:val="0"/>
          <w:divBdr>
            <w:top w:val="none" w:sz="0" w:space="0" w:color="auto"/>
            <w:left w:val="none" w:sz="0" w:space="0" w:color="auto"/>
            <w:bottom w:val="none" w:sz="0" w:space="0" w:color="auto"/>
            <w:right w:val="none" w:sz="0" w:space="0" w:color="auto"/>
          </w:divBdr>
        </w:div>
        <w:div w:id="1036735628">
          <w:marLeft w:val="0"/>
          <w:marRight w:val="0"/>
          <w:marTop w:val="0"/>
          <w:marBottom w:val="0"/>
          <w:divBdr>
            <w:top w:val="none" w:sz="0" w:space="0" w:color="auto"/>
            <w:left w:val="none" w:sz="0" w:space="0" w:color="auto"/>
            <w:bottom w:val="none" w:sz="0" w:space="0" w:color="auto"/>
            <w:right w:val="none" w:sz="0" w:space="0" w:color="auto"/>
          </w:divBdr>
        </w:div>
        <w:div w:id="656809156">
          <w:marLeft w:val="0"/>
          <w:marRight w:val="0"/>
          <w:marTop w:val="0"/>
          <w:marBottom w:val="0"/>
          <w:divBdr>
            <w:top w:val="none" w:sz="0" w:space="0" w:color="auto"/>
            <w:left w:val="none" w:sz="0" w:space="0" w:color="auto"/>
            <w:bottom w:val="none" w:sz="0" w:space="0" w:color="auto"/>
            <w:right w:val="none" w:sz="0" w:space="0" w:color="auto"/>
          </w:divBdr>
          <w:divsChild>
            <w:div w:id="1426880184">
              <w:marLeft w:val="-75"/>
              <w:marRight w:val="0"/>
              <w:marTop w:val="30"/>
              <w:marBottom w:val="30"/>
              <w:divBdr>
                <w:top w:val="none" w:sz="0" w:space="0" w:color="auto"/>
                <w:left w:val="none" w:sz="0" w:space="0" w:color="auto"/>
                <w:bottom w:val="none" w:sz="0" w:space="0" w:color="auto"/>
                <w:right w:val="none" w:sz="0" w:space="0" w:color="auto"/>
              </w:divBdr>
              <w:divsChild>
                <w:div w:id="1464081568">
                  <w:marLeft w:val="0"/>
                  <w:marRight w:val="0"/>
                  <w:marTop w:val="0"/>
                  <w:marBottom w:val="0"/>
                  <w:divBdr>
                    <w:top w:val="none" w:sz="0" w:space="0" w:color="auto"/>
                    <w:left w:val="none" w:sz="0" w:space="0" w:color="auto"/>
                    <w:bottom w:val="none" w:sz="0" w:space="0" w:color="auto"/>
                    <w:right w:val="none" w:sz="0" w:space="0" w:color="auto"/>
                  </w:divBdr>
                  <w:divsChild>
                    <w:div w:id="655954631">
                      <w:marLeft w:val="0"/>
                      <w:marRight w:val="0"/>
                      <w:marTop w:val="0"/>
                      <w:marBottom w:val="0"/>
                      <w:divBdr>
                        <w:top w:val="none" w:sz="0" w:space="0" w:color="auto"/>
                        <w:left w:val="none" w:sz="0" w:space="0" w:color="auto"/>
                        <w:bottom w:val="none" w:sz="0" w:space="0" w:color="auto"/>
                        <w:right w:val="none" w:sz="0" w:space="0" w:color="auto"/>
                      </w:divBdr>
                    </w:div>
                  </w:divsChild>
                </w:div>
                <w:div w:id="1373269848">
                  <w:marLeft w:val="0"/>
                  <w:marRight w:val="0"/>
                  <w:marTop w:val="0"/>
                  <w:marBottom w:val="0"/>
                  <w:divBdr>
                    <w:top w:val="none" w:sz="0" w:space="0" w:color="auto"/>
                    <w:left w:val="none" w:sz="0" w:space="0" w:color="auto"/>
                    <w:bottom w:val="none" w:sz="0" w:space="0" w:color="auto"/>
                    <w:right w:val="none" w:sz="0" w:space="0" w:color="auto"/>
                  </w:divBdr>
                  <w:divsChild>
                    <w:div w:id="1053381626">
                      <w:marLeft w:val="0"/>
                      <w:marRight w:val="0"/>
                      <w:marTop w:val="0"/>
                      <w:marBottom w:val="0"/>
                      <w:divBdr>
                        <w:top w:val="none" w:sz="0" w:space="0" w:color="auto"/>
                        <w:left w:val="none" w:sz="0" w:space="0" w:color="auto"/>
                        <w:bottom w:val="none" w:sz="0" w:space="0" w:color="auto"/>
                        <w:right w:val="none" w:sz="0" w:space="0" w:color="auto"/>
                      </w:divBdr>
                    </w:div>
                  </w:divsChild>
                </w:div>
                <w:div w:id="502207308">
                  <w:marLeft w:val="0"/>
                  <w:marRight w:val="0"/>
                  <w:marTop w:val="0"/>
                  <w:marBottom w:val="0"/>
                  <w:divBdr>
                    <w:top w:val="none" w:sz="0" w:space="0" w:color="auto"/>
                    <w:left w:val="none" w:sz="0" w:space="0" w:color="auto"/>
                    <w:bottom w:val="none" w:sz="0" w:space="0" w:color="auto"/>
                    <w:right w:val="none" w:sz="0" w:space="0" w:color="auto"/>
                  </w:divBdr>
                  <w:divsChild>
                    <w:div w:id="853688165">
                      <w:marLeft w:val="0"/>
                      <w:marRight w:val="0"/>
                      <w:marTop w:val="0"/>
                      <w:marBottom w:val="0"/>
                      <w:divBdr>
                        <w:top w:val="none" w:sz="0" w:space="0" w:color="auto"/>
                        <w:left w:val="none" w:sz="0" w:space="0" w:color="auto"/>
                        <w:bottom w:val="none" w:sz="0" w:space="0" w:color="auto"/>
                        <w:right w:val="none" w:sz="0" w:space="0" w:color="auto"/>
                      </w:divBdr>
                    </w:div>
                  </w:divsChild>
                </w:div>
                <w:div w:id="1693727262">
                  <w:marLeft w:val="0"/>
                  <w:marRight w:val="0"/>
                  <w:marTop w:val="0"/>
                  <w:marBottom w:val="0"/>
                  <w:divBdr>
                    <w:top w:val="none" w:sz="0" w:space="0" w:color="auto"/>
                    <w:left w:val="none" w:sz="0" w:space="0" w:color="auto"/>
                    <w:bottom w:val="none" w:sz="0" w:space="0" w:color="auto"/>
                    <w:right w:val="none" w:sz="0" w:space="0" w:color="auto"/>
                  </w:divBdr>
                  <w:divsChild>
                    <w:div w:id="1615288943">
                      <w:marLeft w:val="0"/>
                      <w:marRight w:val="0"/>
                      <w:marTop w:val="0"/>
                      <w:marBottom w:val="0"/>
                      <w:divBdr>
                        <w:top w:val="none" w:sz="0" w:space="0" w:color="auto"/>
                        <w:left w:val="none" w:sz="0" w:space="0" w:color="auto"/>
                        <w:bottom w:val="none" w:sz="0" w:space="0" w:color="auto"/>
                        <w:right w:val="none" w:sz="0" w:space="0" w:color="auto"/>
                      </w:divBdr>
                    </w:div>
                  </w:divsChild>
                </w:div>
                <w:div w:id="1791589160">
                  <w:marLeft w:val="0"/>
                  <w:marRight w:val="0"/>
                  <w:marTop w:val="0"/>
                  <w:marBottom w:val="0"/>
                  <w:divBdr>
                    <w:top w:val="none" w:sz="0" w:space="0" w:color="auto"/>
                    <w:left w:val="none" w:sz="0" w:space="0" w:color="auto"/>
                    <w:bottom w:val="none" w:sz="0" w:space="0" w:color="auto"/>
                    <w:right w:val="none" w:sz="0" w:space="0" w:color="auto"/>
                  </w:divBdr>
                  <w:divsChild>
                    <w:div w:id="778990816">
                      <w:marLeft w:val="0"/>
                      <w:marRight w:val="0"/>
                      <w:marTop w:val="0"/>
                      <w:marBottom w:val="0"/>
                      <w:divBdr>
                        <w:top w:val="none" w:sz="0" w:space="0" w:color="auto"/>
                        <w:left w:val="none" w:sz="0" w:space="0" w:color="auto"/>
                        <w:bottom w:val="none" w:sz="0" w:space="0" w:color="auto"/>
                        <w:right w:val="none" w:sz="0" w:space="0" w:color="auto"/>
                      </w:divBdr>
                    </w:div>
                  </w:divsChild>
                </w:div>
                <w:div w:id="1372147995">
                  <w:marLeft w:val="0"/>
                  <w:marRight w:val="0"/>
                  <w:marTop w:val="0"/>
                  <w:marBottom w:val="0"/>
                  <w:divBdr>
                    <w:top w:val="none" w:sz="0" w:space="0" w:color="auto"/>
                    <w:left w:val="none" w:sz="0" w:space="0" w:color="auto"/>
                    <w:bottom w:val="none" w:sz="0" w:space="0" w:color="auto"/>
                    <w:right w:val="none" w:sz="0" w:space="0" w:color="auto"/>
                  </w:divBdr>
                  <w:divsChild>
                    <w:div w:id="1464621071">
                      <w:marLeft w:val="0"/>
                      <w:marRight w:val="0"/>
                      <w:marTop w:val="0"/>
                      <w:marBottom w:val="0"/>
                      <w:divBdr>
                        <w:top w:val="none" w:sz="0" w:space="0" w:color="auto"/>
                        <w:left w:val="none" w:sz="0" w:space="0" w:color="auto"/>
                        <w:bottom w:val="none" w:sz="0" w:space="0" w:color="auto"/>
                        <w:right w:val="none" w:sz="0" w:space="0" w:color="auto"/>
                      </w:divBdr>
                    </w:div>
                  </w:divsChild>
                </w:div>
                <w:div w:id="1561362076">
                  <w:marLeft w:val="0"/>
                  <w:marRight w:val="0"/>
                  <w:marTop w:val="0"/>
                  <w:marBottom w:val="0"/>
                  <w:divBdr>
                    <w:top w:val="none" w:sz="0" w:space="0" w:color="auto"/>
                    <w:left w:val="none" w:sz="0" w:space="0" w:color="auto"/>
                    <w:bottom w:val="none" w:sz="0" w:space="0" w:color="auto"/>
                    <w:right w:val="none" w:sz="0" w:space="0" w:color="auto"/>
                  </w:divBdr>
                  <w:divsChild>
                    <w:div w:id="142552880">
                      <w:marLeft w:val="0"/>
                      <w:marRight w:val="0"/>
                      <w:marTop w:val="0"/>
                      <w:marBottom w:val="0"/>
                      <w:divBdr>
                        <w:top w:val="none" w:sz="0" w:space="0" w:color="auto"/>
                        <w:left w:val="none" w:sz="0" w:space="0" w:color="auto"/>
                        <w:bottom w:val="none" w:sz="0" w:space="0" w:color="auto"/>
                        <w:right w:val="none" w:sz="0" w:space="0" w:color="auto"/>
                      </w:divBdr>
                    </w:div>
                    <w:div w:id="1465927462">
                      <w:marLeft w:val="0"/>
                      <w:marRight w:val="0"/>
                      <w:marTop w:val="0"/>
                      <w:marBottom w:val="0"/>
                      <w:divBdr>
                        <w:top w:val="none" w:sz="0" w:space="0" w:color="auto"/>
                        <w:left w:val="none" w:sz="0" w:space="0" w:color="auto"/>
                        <w:bottom w:val="none" w:sz="0" w:space="0" w:color="auto"/>
                        <w:right w:val="none" w:sz="0" w:space="0" w:color="auto"/>
                      </w:divBdr>
                    </w:div>
                    <w:div w:id="432746952">
                      <w:marLeft w:val="0"/>
                      <w:marRight w:val="0"/>
                      <w:marTop w:val="0"/>
                      <w:marBottom w:val="0"/>
                      <w:divBdr>
                        <w:top w:val="none" w:sz="0" w:space="0" w:color="auto"/>
                        <w:left w:val="none" w:sz="0" w:space="0" w:color="auto"/>
                        <w:bottom w:val="none" w:sz="0" w:space="0" w:color="auto"/>
                        <w:right w:val="none" w:sz="0" w:space="0" w:color="auto"/>
                      </w:divBdr>
                    </w:div>
                  </w:divsChild>
                </w:div>
                <w:div w:id="719400728">
                  <w:marLeft w:val="0"/>
                  <w:marRight w:val="0"/>
                  <w:marTop w:val="0"/>
                  <w:marBottom w:val="0"/>
                  <w:divBdr>
                    <w:top w:val="none" w:sz="0" w:space="0" w:color="auto"/>
                    <w:left w:val="none" w:sz="0" w:space="0" w:color="auto"/>
                    <w:bottom w:val="none" w:sz="0" w:space="0" w:color="auto"/>
                    <w:right w:val="none" w:sz="0" w:space="0" w:color="auto"/>
                  </w:divBdr>
                  <w:divsChild>
                    <w:div w:id="156487560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357314757">
          <w:marLeft w:val="0"/>
          <w:marRight w:val="0"/>
          <w:marTop w:val="0"/>
          <w:marBottom w:val="0"/>
          <w:divBdr>
            <w:top w:val="none" w:sz="0" w:space="0" w:color="auto"/>
            <w:left w:val="none" w:sz="0" w:space="0" w:color="auto"/>
            <w:bottom w:val="none" w:sz="0" w:space="0" w:color="auto"/>
            <w:right w:val="none" w:sz="0" w:space="0" w:color="auto"/>
          </w:divBdr>
        </w:div>
        <w:div w:id="287663588">
          <w:marLeft w:val="0"/>
          <w:marRight w:val="0"/>
          <w:marTop w:val="0"/>
          <w:marBottom w:val="0"/>
          <w:divBdr>
            <w:top w:val="none" w:sz="0" w:space="0" w:color="auto"/>
            <w:left w:val="none" w:sz="0" w:space="0" w:color="auto"/>
            <w:bottom w:val="none" w:sz="0" w:space="0" w:color="auto"/>
            <w:right w:val="none" w:sz="0" w:space="0" w:color="auto"/>
          </w:divBdr>
        </w:div>
        <w:div w:id="2091387484">
          <w:marLeft w:val="0"/>
          <w:marRight w:val="0"/>
          <w:marTop w:val="0"/>
          <w:marBottom w:val="0"/>
          <w:divBdr>
            <w:top w:val="none" w:sz="0" w:space="0" w:color="auto"/>
            <w:left w:val="none" w:sz="0" w:space="0" w:color="auto"/>
            <w:bottom w:val="none" w:sz="0" w:space="0" w:color="auto"/>
            <w:right w:val="none" w:sz="0" w:space="0" w:color="auto"/>
          </w:divBdr>
        </w:div>
        <w:div w:id="1965689664">
          <w:marLeft w:val="0"/>
          <w:marRight w:val="0"/>
          <w:marTop w:val="0"/>
          <w:marBottom w:val="0"/>
          <w:divBdr>
            <w:top w:val="none" w:sz="0" w:space="0" w:color="auto"/>
            <w:left w:val="none" w:sz="0" w:space="0" w:color="auto"/>
            <w:bottom w:val="none" w:sz="0" w:space="0" w:color="auto"/>
            <w:right w:val="none" w:sz="0" w:space="0" w:color="auto"/>
          </w:divBdr>
        </w:div>
        <w:div w:id="589701198">
          <w:marLeft w:val="0"/>
          <w:marRight w:val="0"/>
          <w:marTop w:val="0"/>
          <w:marBottom w:val="0"/>
          <w:divBdr>
            <w:top w:val="none" w:sz="0" w:space="0" w:color="auto"/>
            <w:left w:val="none" w:sz="0" w:space="0" w:color="auto"/>
            <w:bottom w:val="none" w:sz="0" w:space="0" w:color="auto"/>
            <w:right w:val="none" w:sz="0" w:space="0" w:color="auto"/>
          </w:divBdr>
        </w:div>
        <w:div w:id="1755779940">
          <w:marLeft w:val="0"/>
          <w:marRight w:val="0"/>
          <w:marTop w:val="0"/>
          <w:marBottom w:val="0"/>
          <w:divBdr>
            <w:top w:val="none" w:sz="0" w:space="0" w:color="auto"/>
            <w:left w:val="none" w:sz="0" w:space="0" w:color="auto"/>
            <w:bottom w:val="none" w:sz="0" w:space="0" w:color="auto"/>
            <w:right w:val="none" w:sz="0" w:space="0" w:color="auto"/>
          </w:divBdr>
          <w:divsChild>
            <w:div w:id="165755754">
              <w:marLeft w:val="-75"/>
              <w:marRight w:val="0"/>
              <w:marTop w:val="30"/>
              <w:marBottom w:val="30"/>
              <w:divBdr>
                <w:top w:val="none" w:sz="0" w:space="0" w:color="auto"/>
                <w:left w:val="none" w:sz="0" w:space="0" w:color="auto"/>
                <w:bottom w:val="none" w:sz="0" w:space="0" w:color="auto"/>
                <w:right w:val="none" w:sz="0" w:space="0" w:color="auto"/>
              </w:divBdr>
              <w:divsChild>
                <w:div w:id="1377244544">
                  <w:marLeft w:val="0"/>
                  <w:marRight w:val="0"/>
                  <w:marTop w:val="0"/>
                  <w:marBottom w:val="0"/>
                  <w:divBdr>
                    <w:top w:val="none" w:sz="0" w:space="0" w:color="auto"/>
                    <w:left w:val="none" w:sz="0" w:space="0" w:color="auto"/>
                    <w:bottom w:val="none" w:sz="0" w:space="0" w:color="auto"/>
                    <w:right w:val="none" w:sz="0" w:space="0" w:color="auto"/>
                  </w:divBdr>
                  <w:divsChild>
                    <w:div w:id="549004026">
                      <w:marLeft w:val="0"/>
                      <w:marRight w:val="0"/>
                      <w:marTop w:val="0"/>
                      <w:marBottom w:val="0"/>
                      <w:divBdr>
                        <w:top w:val="none" w:sz="0" w:space="0" w:color="auto"/>
                        <w:left w:val="none" w:sz="0" w:space="0" w:color="auto"/>
                        <w:bottom w:val="none" w:sz="0" w:space="0" w:color="auto"/>
                        <w:right w:val="none" w:sz="0" w:space="0" w:color="auto"/>
                      </w:divBdr>
                    </w:div>
                  </w:divsChild>
                </w:div>
                <w:div w:id="1779328201">
                  <w:marLeft w:val="0"/>
                  <w:marRight w:val="0"/>
                  <w:marTop w:val="0"/>
                  <w:marBottom w:val="0"/>
                  <w:divBdr>
                    <w:top w:val="none" w:sz="0" w:space="0" w:color="auto"/>
                    <w:left w:val="none" w:sz="0" w:space="0" w:color="auto"/>
                    <w:bottom w:val="none" w:sz="0" w:space="0" w:color="auto"/>
                    <w:right w:val="none" w:sz="0" w:space="0" w:color="auto"/>
                  </w:divBdr>
                  <w:divsChild>
                    <w:div w:id="934944376">
                      <w:marLeft w:val="0"/>
                      <w:marRight w:val="0"/>
                      <w:marTop w:val="0"/>
                      <w:marBottom w:val="0"/>
                      <w:divBdr>
                        <w:top w:val="none" w:sz="0" w:space="0" w:color="auto"/>
                        <w:left w:val="none" w:sz="0" w:space="0" w:color="auto"/>
                        <w:bottom w:val="none" w:sz="0" w:space="0" w:color="auto"/>
                        <w:right w:val="none" w:sz="0" w:space="0" w:color="auto"/>
                      </w:divBdr>
                    </w:div>
                  </w:divsChild>
                </w:div>
                <w:div w:id="607389154">
                  <w:marLeft w:val="0"/>
                  <w:marRight w:val="0"/>
                  <w:marTop w:val="0"/>
                  <w:marBottom w:val="0"/>
                  <w:divBdr>
                    <w:top w:val="none" w:sz="0" w:space="0" w:color="auto"/>
                    <w:left w:val="none" w:sz="0" w:space="0" w:color="auto"/>
                    <w:bottom w:val="none" w:sz="0" w:space="0" w:color="auto"/>
                    <w:right w:val="none" w:sz="0" w:space="0" w:color="auto"/>
                  </w:divBdr>
                  <w:divsChild>
                    <w:div w:id="1600064163">
                      <w:marLeft w:val="0"/>
                      <w:marRight w:val="0"/>
                      <w:marTop w:val="0"/>
                      <w:marBottom w:val="0"/>
                      <w:divBdr>
                        <w:top w:val="none" w:sz="0" w:space="0" w:color="auto"/>
                        <w:left w:val="none" w:sz="0" w:space="0" w:color="auto"/>
                        <w:bottom w:val="none" w:sz="0" w:space="0" w:color="auto"/>
                        <w:right w:val="none" w:sz="0" w:space="0" w:color="auto"/>
                      </w:divBdr>
                    </w:div>
                  </w:divsChild>
                </w:div>
                <w:div w:id="1610118539">
                  <w:marLeft w:val="0"/>
                  <w:marRight w:val="0"/>
                  <w:marTop w:val="0"/>
                  <w:marBottom w:val="0"/>
                  <w:divBdr>
                    <w:top w:val="none" w:sz="0" w:space="0" w:color="auto"/>
                    <w:left w:val="none" w:sz="0" w:space="0" w:color="auto"/>
                    <w:bottom w:val="none" w:sz="0" w:space="0" w:color="auto"/>
                    <w:right w:val="none" w:sz="0" w:space="0" w:color="auto"/>
                  </w:divBdr>
                  <w:divsChild>
                    <w:div w:id="1879510683">
                      <w:marLeft w:val="0"/>
                      <w:marRight w:val="0"/>
                      <w:marTop w:val="0"/>
                      <w:marBottom w:val="0"/>
                      <w:divBdr>
                        <w:top w:val="none" w:sz="0" w:space="0" w:color="auto"/>
                        <w:left w:val="none" w:sz="0" w:space="0" w:color="auto"/>
                        <w:bottom w:val="none" w:sz="0" w:space="0" w:color="auto"/>
                        <w:right w:val="none" w:sz="0" w:space="0" w:color="auto"/>
                      </w:divBdr>
                    </w:div>
                  </w:divsChild>
                </w:div>
                <w:div w:id="1537818105">
                  <w:marLeft w:val="0"/>
                  <w:marRight w:val="0"/>
                  <w:marTop w:val="0"/>
                  <w:marBottom w:val="0"/>
                  <w:divBdr>
                    <w:top w:val="none" w:sz="0" w:space="0" w:color="auto"/>
                    <w:left w:val="none" w:sz="0" w:space="0" w:color="auto"/>
                    <w:bottom w:val="none" w:sz="0" w:space="0" w:color="auto"/>
                    <w:right w:val="none" w:sz="0" w:space="0" w:color="auto"/>
                  </w:divBdr>
                  <w:divsChild>
                    <w:div w:id="829055629">
                      <w:marLeft w:val="0"/>
                      <w:marRight w:val="0"/>
                      <w:marTop w:val="0"/>
                      <w:marBottom w:val="0"/>
                      <w:divBdr>
                        <w:top w:val="none" w:sz="0" w:space="0" w:color="auto"/>
                        <w:left w:val="none" w:sz="0" w:space="0" w:color="auto"/>
                        <w:bottom w:val="none" w:sz="0" w:space="0" w:color="auto"/>
                        <w:right w:val="none" w:sz="0" w:space="0" w:color="auto"/>
                      </w:divBdr>
                    </w:div>
                  </w:divsChild>
                </w:div>
                <w:div w:id="1625235637">
                  <w:marLeft w:val="0"/>
                  <w:marRight w:val="0"/>
                  <w:marTop w:val="0"/>
                  <w:marBottom w:val="0"/>
                  <w:divBdr>
                    <w:top w:val="none" w:sz="0" w:space="0" w:color="auto"/>
                    <w:left w:val="none" w:sz="0" w:space="0" w:color="auto"/>
                    <w:bottom w:val="none" w:sz="0" w:space="0" w:color="auto"/>
                    <w:right w:val="none" w:sz="0" w:space="0" w:color="auto"/>
                  </w:divBdr>
                  <w:divsChild>
                    <w:div w:id="867184035">
                      <w:marLeft w:val="0"/>
                      <w:marRight w:val="0"/>
                      <w:marTop w:val="0"/>
                      <w:marBottom w:val="0"/>
                      <w:divBdr>
                        <w:top w:val="none" w:sz="0" w:space="0" w:color="auto"/>
                        <w:left w:val="none" w:sz="0" w:space="0" w:color="auto"/>
                        <w:bottom w:val="none" w:sz="0" w:space="0" w:color="auto"/>
                        <w:right w:val="none" w:sz="0" w:space="0" w:color="auto"/>
                      </w:divBdr>
                    </w:div>
                  </w:divsChild>
                </w:div>
                <w:div w:id="1099838773">
                  <w:marLeft w:val="0"/>
                  <w:marRight w:val="0"/>
                  <w:marTop w:val="0"/>
                  <w:marBottom w:val="0"/>
                  <w:divBdr>
                    <w:top w:val="none" w:sz="0" w:space="0" w:color="auto"/>
                    <w:left w:val="none" w:sz="0" w:space="0" w:color="auto"/>
                    <w:bottom w:val="none" w:sz="0" w:space="0" w:color="auto"/>
                    <w:right w:val="none" w:sz="0" w:space="0" w:color="auto"/>
                  </w:divBdr>
                  <w:divsChild>
                    <w:div w:id="1323699626">
                      <w:marLeft w:val="0"/>
                      <w:marRight w:val="0"/>
                      <w:marTop w:val="0"/>
                      <w:marBottom w:val="0"/>
                      <w:divBdr>
                        <w:top w:val="none" w:sz="0" w:space="0" w:color="auto"/>
                        <w:left w:val="none" w:sz="0" w:space="0" w:color="auto"/>
                        <w:bottom w:val="none" w:sz="0" w:space="0" w:color="auto"/>
                        <w:right w:val="none" w:sz="0" w:space="0" w:color="auto"/>
                      </w:divBdr>
                    </w:div>
                  </w:divsChild>
                </w:div>
                <w:div w:id="1857226926">
                  <w:marLeft w:val="0"/>
                  <w:marRight w:val="0"/>
                  <w:marTop w:val="0"/>
                  <w:marBottom w:val="0"/>
                  <w:divBdr>
                    <w:top w:val="none" w:sz="0" w:space="0" w:color="auto"/>
                    <w:left w:val="none" w:sz="0" w:space="0" w:color="auto"/>
                    <w:bottom w:val="none" w:sz="0" w:space="0" w:color="auto"/>
                    <w:right w:val="none" w:sz="0" w:space="0" w:color="auto"/>
                  </w:divBdr>
                  <w:divsChild>
                    <w:div w:id="639070769">
                      <w:marLeft w:val="0"/>
                      <w:marRight w:val="0"/>
                      <w:marTop w:val="0"/>
                      <w:marBottom w:val="0"/>
                      <w:divBdr>
                        <w:top w:val="none" w:sz="0" w:space="0" w:color="auto"/>
                        <w:left w:val="none" w:sz="0" w:space="0" w:color="auto"/>
                        <w:bottom w:val="none" w:sz="0" w:space="0" w:color="auto"/>
                        <w:right w:val="none" w:sz="0" w:space="0" w:color="auto"/>
                      </w:divBdr>
                    </w:div>
                  </w:divsChild>
                </w:div>
                <w:div w:id="1270162044">
                  <w:marLeft w:val="0"/>
                  <w:marRight w:val="0"/>
                  <w:marTop w:val="0"/>
                  <w:marBottom w:val="0"/>
                  <w:divBdr>
                    <w:top w:val="none" w:sz="0" w:space="0" w:color="auto"/>
                    <w:left w:val="none" w:sz="0" w:space="0" w:color="auto"/>
                    <w:bottom w:val="none" w:sz="0" w:space="0" w:color="auto"/>
                    <w:right w:val="none" w:sz="0" w:space="0" w:color="auto"/>
                  </w:divBdr>
                  <w:divsChild>
                    <w:div w:id="774597455">
                      <w:marLeft w:val="0"/>
                      <w:marRight w:val="0"/>
                      <w:marTop w:val="0"/>
                      <w:marBottom w:val="0"/>
                      <w:divBdr>
                        <w:top w:val="none" w:sz="0" w:space="0" w:color="auto"/>
                        <w:left w:val="none" w:sz="0" w:space="0" w:color="auto"/>
                        <w:bottom w:val="none" w:sz="0" w:space="0" w:color="auto"/>
                        <w:right w:val="none" w:sz="0" w:space="0" w:color="auto"/>
                      </w:divBdr>
                    </w:div>
                  </w:divsChild>
                </w:div>
                <w:div w:id="1434322268">
                  <w:marLeft w:val="0"/>
                  <w:marRight w:val="0"/>
                  <w:marTop w:val="0"/>
                  <w:marBottom w:val="0"/>
                  <w:divBdr>
                    <w:top w:val="none" w:sz="0" w:space="0" w:color="auto"/>
                    <w:left w:val="none" w:sz="0" w:space="0" w:color="auto"/>
                    <w:bottom w:val="none" w:sz="0" w:space="0" w:color="auto"/>
                    <w:right w:val="none" w:sz="0" w:space="0" w:color="auto"/>
                  </w:divBdr>
                  <w:divsChild>
                    <w:div w:id="1419641068">
                      <w:marLeft w:val="0"/>
                      <w:marRight w:val="0"/>
                      <w:marTop w:val="0"/>
                      <w:marBottom w:val="0"/>
                      <w:divBdr>
                        <w:top w:val="none" w:sz="0" w:space="0" w:color="auto"/>
                        <w:left w:val="none" w:sz="0" w:space="0" w:color="auto"/>
                        <w:bottom w:val="none" w:sz="0" w:space="0" w:color="auto"/>
                        <w:right w:val="none" w:sz="0" w:space="0" w:color="auto"/>
                      </w:divBdr>
                    </w:div>
                  </w:divsChild>
                </w:div>
                <w:div w:id="123625063">
                  <w:marLeft w:val="0"/>
                  <w:marRight w:val="0"/>
                  <w:marTop w:val="0"/>
                  <w:marBottom w:val="0"/>
                  <w:divBdr>
                    <w:top w:val="none" w:sz="0" w:space="0" w:color="auto"/>
                    <w:left w:val="none" w:sz="0" w:space="0" w:color="auto"/>
                    <w:bottom w:val="none" w:sz="0" w:space="0" w:color="auto"/>
                    <w:right w:val="none" w:sz="0" w:space="0" w:color="auto"/>
                  </w:divBdr>
                  <w:divsChild>
                    <w:div w:id="24454313">
                      <w:marLeft w:val="0"/>
                      <w:marRight w:val="0"/>
                      <w:marTop w:val="0"/>
                      <w:marBottom w:val="0"/>
                      <w:divBdr>
                        <w:top w:val="none" w:sz="0" w:space="0" w:color="auto"/>
                        <w:left w:val="none" w:sz="0" w:space="0" w:color="auto"/>
                        <w:bottom w:val="none" w:sz="0" w:space="0" w:color="auto"/>
                        <w:right w:val="none" w:sz="0" w:space="0" w:color="auto"/>
                      </w:divBdr>
                    </w:div>
                  </w:divsChild>
                </w:div>
                <w:div w:id="1344355240">
                  <w:marLeft w:val="0"/>
                  <w:marRight w:val="0"/>
                  <w:marTop w:val="0"/>
                  <w:marBottom w:val="0"/>
                  <w:divBdr>
                    <w:top w:val="none" w:sz="0" w:space="0" w:color="auto"/>
                    <w:left w:val="none" w:sz="0" w:space="0" w:color="auto"/>
                    <w:bottom w:val="none" w:sz="0" w:space="0" w:color="auto"/>
                    <w:right w:val="none" w:sz="0" w:space="0" w:color="auto"/>
                  </w:divBdr>
                  <w:divsChild>
                    <w:div w:id="1041785655">
                      <w:marLeft w:val="0"/>
                      <w:marRight w:val="0"/>
                      <w:marTop w:val="0"/>
                      <w:marBottom w:val="0"/>
                      <w:divBdr>
                        <w:top w:val="none" w:sz="0" w:space="0" w:color="auto"/>
                        <w:left w:val="none" w:sz="0" w:space="0" w:color="auto"/>
                        <w:bottom w:val="none" w:sz="0" w:space="0" w:color="auto"/>
                        <w:right w:val="none" w:sz="0" w:space="0" w:color="auto"/>
                      </w:divBdr>
                    </w:div>
                  </w:divsChild>
                </w:div>
                <w:div w:id="2095544390">
                  <w:marLeft w:val="0"/>
                  <w:marRight w:val="0"/>
                  <w:marTop w:val="0"/>
                  <w:marBottom w:val="0"/>
                  <w:divBdr>
                    <w:top w:val="none" w:sz="0" w:space="0" w:color="auto"/>
                    <w:left w:val="none" w:sz="0" w:space="0" w:color="auto"/>
                    <w:bottom w:val="none" w:sz="0" w:space="0" w:color="auto"/>
                    <w:right w:val="none" w:sz="0" w:space="0" w:color="auto"/>
                  </w:divBdr>
                  <w:divsChild>
                    <w:div w:id="149861876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626886397">
          <w:marLeft w:val="0"/>
          <w:marRight w:val="0"/>
          <w:marTop w:val="0"/>
          <w:marBottom w:val="0"/>
          <w:divBdr>
            <w:top w:val="none" w:sz="0" w:space="0" w:color="auto"/>
            <w:left w:val="none" w:sz="0" w:space="0" w:color="auto"/>
            <w:bottom w:val="none" w:sz="0" w:space="0" w:color="auto"/>
            <w:right w:val="none" w:sz="0" w:space="0" w:color="auto"/>
          </w:divBdr>
        </w:div>
        <w:div w:id="293104850">
          <w:marLeft w:val="0"/>
          <w:marRight w:val="0"/>
          <w:marTop w:val="0"/>
          <w:marBottom w:val="0"/>
          <w:divBdr>
            <w:top w:val="none" w:sz="0" w:space="0" w:color="auto"/>
            <w:left w:val="none" w:sz="0" w:space="0" w:color="auto"/>
            <w:bottom w:val="none" w:sz="0" w:space="0" w:color="auto"/>
            <w:right w:val="none" w:sz="0" w:space="0" w:color="auto"/>
          </w:divBdr>
        </w:div>
        <w:div w:id="881789780">
          <w:marLeft w:val="0"/>
          <w:marRight w:val="0"/>
          <w:marTop w:val="0"/>
          <w:marBottom w:val="0"/>
          <w:divBdr>
            <w:top w:val="none" w:sz="0" w:space="0" w:color="auto"/>
            <w:left w:val="none" w:sz="0" w:space="0" w:color="auto"/>
            <w:bottom w:val="none" w:sz="0" w:space="0" w:color="auto"/>
            <w:right w:val="none" w:sz="0" w:space="0" w:color="auto"/>
          </w:divBdr>
          <w:divsChild>
            <w:div w:id="1845971288">
              <w:marLeft w:val="0"/>
              <w:marRight w:val="0"/>
              <w:marTop w:val="0"/>
              <w:marBottom w:val="0"/>
              <w:divBdr>
                <w:top w:val="none" w:sz="0" w:space="0" w:color="auto"/>
                <w:left w:val="none" w:sz="0" w:space="0" w:color="auto"/>
                <w:bottom w:val="none" w:sz="0" w:space="0" w:color="auto"/>
                <w:right w:val="none" w:sz="0" w:space="0" w:color="auto"/>
              </w:divBdr>
            </w:div>
            <w:div w:id="1326780608">
              <w:marLeft w:val="0"/>
              <w:marRight w:val="0"/>
              <w:marTop w:val="0"/>
              <w:marBottom w:val="0"/>
              <w:divBdr>
                <w:top w:val="none" w:sz="0" w:space="0" w:color="auto"/>
                <w:left w:val="none" w:sz="0" w:space="0" w:color="auto"/>
                <w:bottom w:val="none" w:sz="0" w:space="0" w:color="auto"/>
                <w:right w:val="none" w:sz="0" w:space="0" w:color="auto"/>
              </w:divBdr>
            </w:div>
            <w:div w:id="364328431">
              <w:marLeft w:val="0"/>
              <w:marRight w:val="0"/>
              <w:marTop w:val="0"/>
              <w:marBottom w:val="0"/>
              <w:divBdr>
                <w:top w:val="none" w:sz="0" w:space="0" w:color="auto"/>
                <w:left w:val="none" w:sz="0" w:space="0" w:color="auto"/>
                <w:bottom w:val="none" w:sz="0" w:space="0" w:color="auto"/>
                <w:right w:val="none" w:sz="0" w:space="0" w:color="auto"/>
              </w:divBdr>
            </w:div>
            <w:div w:id="470634746">
              <w:marLeft w:val="0"/>
              <w:marRight w:val="0"/>
              <w:marTop w:val="0"/>
              <w:marBottom w:val="0"/>
              <w:divBdr>
                <w:top w:val="none" w:sz="0" w:space="0" w:color="auto"/>
                <w:left w:val="none" w:sz="0" w:space="0" w:color="auto"/>
                <w:bottom w:val="none" w:sz="0" w:space="0" w:color="auto"/>
                <w:right w:val="none" w:sz="0" w:space="0" w:color="auto"/>
              </w:divBdr>
            </w:div>
            <w:div w:id="1034695928">
              <w:marLeft w:val="0"/>
              <w:marRight w:val="0"/>
              <w:marTop w:val="0"/>
              <w:marBottom w:val="0"/>
              <w:divBdr>
                <w:top w:val="none" w:sz="0" w:space="0" w:color="auto"/>
                <w:left w:val="none" w:sz="0" w:space="0" w:color="auto"/>
                <w:bottom w:val="none" w:sz="0" w:space="0" w:color="auto"/>
                <w:right w:val="none" w:sz="0" w:space="0" w:color="auto"/>
              </w:divBdr>
            </w:div>
            <w:div w:id="1886674919">
              <w:marLeft w:val="0"/>
              <w:marRight w:val="0"/>
              <w:marTop w:val="0"/>
              <w:marBottom w:val="0"/>
              <w:divBdr>
                <w:top w:val="none" w:sz="0" w:space="0" w:color="auto"/>
                <w:left w:val="none" w:sz="0" w:space="0" w:color="auto"/>
                <w:bottom w:val="none" w:sz="0" w:space="0" w:color="auto"/>
                <w:right w:val="none" w:sz="0" w:space="0" w:color="auto"/>
              </w:divBdr>
            </w:div>
            <w:div w:id="22050188">
              <w:marLeft w:val="0"/>
              <w:marRight w:val="0"/>
              <w:marTop w:val="0"/>
              <w:marBottom w:val="0"/>
              <w:divBdr>
                <w:top w:val="none" w:sz="0" w:space="0" w:color="auto"/>
                <w:left w:val="none" w:sz="0" w:space="0" w:color="auto"/>
                <w:bottom w:val="none" w:sz="0" w:space="0" w:color="auto"/>
                <w:right w:val="none" w:sz="0" w:space="0" w:color="auto"/>
              </w:divBdr>
            </w:div>
            <w:div w:id="563566516">
              <w:marLeft w:val="0"/>
              <w:marRight w:val="0"/>
              <w:marTop w:val="0"/>
              <w:marBottom w:val="0"/>
              <w:divBdr>
                <w:top w:val="none" w:sz="0" w:space="0" w:color="auto"/>
                <w:left w:val="none" w:sz="0" w:space="0" w:color="auto"/>
                <w:bottom w:val="none" w:sz="0" w:space="0" w:color="auto"/>
                <w:right w:val="none" w:sz="0" w:space="0" w:color="auto"/>
              </w:divBdr>
            </w:div>
            <w:div w:id="1925646437">
              <w:marLeft w:val="0"/>
              <w:marRight w:val="0"/>
              <w:marTop w:val="0"/>
              <w:marBottom w:val="0"/>
              <w:divBdr>
                <w:top w:val="none" w:sz="0" w:space="0" w:color="auto"/>
                <w:left w:val="none" w:sz="0" w:space="0" w:color="auto"/>
                <w:bottom w:val="none" w:sz="0" w:space="0" w:color="auto"/>
                <w:right w:val="none" w:sz="0" w:space="0" w:color="auto"/>
              </w:divBdr>
            </w:div>
            <w:div w:id="1244290881">
              <w:marLeft w:val="0"/>
              <w:marRight w:val="0"/>
              <w:marTop w:val="0"/>
              <w:marBottom w:val="0"/>
              <w:divBdr>
                <w:top w:val="none" w:sz="0" w:space="0" w:color="auto"/>
                <w:left w:val="none" w:sz="0" w:space="0" w:color="auto"/>
                <w:bottom w:val="none" w:sz="0" w:space="0" w:color="auto"/>
                <w:right w:val="none" w:sz="0" w:space="0" w:color="auto"/>
              </w:divBdr>
            </w:div>
            <w:div w:id="514341310">
              <w:marLeft w:val="0"/>
              <w:marRight w:val="0"/>
              <w:marTop w:val="0"/>
              <w:marBottom w:val="0"/>
              <w:divBdr>
                <w:top w:val="none" w:sz="0" w:space="0" w:color="auto"/>
                <w:left w:val="none" w:sz="0" w:space="0" w:color="auto"/>
                <w:bottom w:val="none" w:sz="0" w:space="0" w:color="auto"/>
                <w:right w:val="none" w:sz="0" w:space="0" w:color="auto"/>
              </w:divBdr>
            </w:div>
            <w:div w:id="1071394098">
              <w:marLeft w:val="0"/>
              <w:marRight w:val="0"/>
              <w:marTop w:val="0"/>
              <w:marBottom w:val="0"/>
              <w:divBdr>
                <w:top w:val="none" w:sz="0" w:space="0" w:color="auto"/>
                <w:left w:val="none" w:sz="0" w:space="0" w:color="auto"/>
                <w:bottom w:val="none" w:sz="0" w:space="0" w:color="auto"/>
                <w:right w:val="none" w:sz="0" w:space="0" w:color="auto"/>
              </w:divBdr>
            </w:div>
            <w:div w:id="1738092152">
              <w:marLeft w:val="0"/>
              <w:marRight w:val="0"/>
              <w:marTop w:val="0"/>
              <w:marBottom w:val="0"/>
              <w:divBdr>
                <w:top w:val="none" w:sz="0" w:space="0" w:color="auto"/>
                <w:left w:val="none" w:sz="0" w:space="0" w:color="auto"/>
                <w:bottom w:val="none" w:sz="0" w:space="0" w:color="auto"/>
                <w:right w:val="none" w:sz="0" w:space="0" w:color="auto"/>
              </w:divBdr>
            </w:div>
            <w:div w:id="149447626">
              <w:marLeft w:val="0"/>
              <w:marRight w:val="0"/>
              <w:marTop w:val="0"/>
              <w:marBottom w:val="0"/>
              <w:divBdr>
                <w:top w:val="none" w:sz="0" w:space="0" w:color="auto"/>
                <w:left w:val="none" w:sz="0" w:space="0" w:color="auto"/>
                <w:bottom w:val="none" w:sz="0" w:space="0" w:color="auto"/>
                <w:right w:val="none" w:sz="0" w:space="0" w:color="auto"/>
              </w:divBdr>
            </w:div>
            <w:div w:id="1752653188">
              <w:marLeft w:val="0"/>
              <w:marRight w:val="0"/>
              <w:marTop w:val="0"/>
              <w:marBottom w:val="0"/>
              <w:divBdr>
                <w:top w:val="none" w:sz="0" w:space="0" w:color="auto"/>
                <w:left w:val="none" w:sz="0" w:space="0" w:color="auto"/>
                <w:bottom w:val="none" w:sz="0" w:space="0" w:color="auto"/>
                <w:right w:val="none" w:sz="0" w:space="0" w:color="auto"/>
              </w:divBdr>
            </w:div>
          </w:divsChild>
        </w:div>
        <w:div w:id="617611651">
          <w:marLeft w:val="0"/>
          <w:marRight w:val="0"/>
          <w:marTop w:val="0"/>
          <w:marBottom w:val="0"/>
          <w:divBdr>
            <w:top w:val="none" w:sz="0" w:space="0" w:color="auto"/>
            <w:left w:val="none" w:sz="0" w:space="0" w:color="auto"/>
            <w:bottom w:val="none" w:sz="0" w:space="0" w:color="auto"/>
            <w:right w:val="none" w:sz="0" w:space="0" w:color="auto"/>
          </w:divBdr>
        </w:div>
        <w:div w:id="113403176">
          <w:marLeft w:val="0"/>
          <w:marRight w:val="0"/>
          <w:marTop w:val="0"/>
          <w:marBottom w:val="0"/>
          <w:divBdr>
            <w:top w:val="none" w:sz="0" w:space="0" w:color="auto"/>
            <w:left w:val="none" w:sz="0" w:space="0" w:color="auto"/>
            <w:bottom w:val="none" w:sz="0" w:space="0" w:color="auto"/>
            <w:right w:val="none" w:sz="0" w:space="0" w:color="auto"/>
          </w:divBdr>
        </w:div>
        <w:div w:id="1583295276">
          <w:marLeft w:val="0"/>
          <w:marRight w:val="0"/>
          <w:marTop w:val="0"/>
          <w:marBottom w:val="0"/>
          <w:divBdr>
            <w:top w:val="none" w:sz="0" w:space="0" w:color="auto"/>
            <w:left w:val="none" w:sz="0" w:space="0" w:color="auto"/>
            <w:bottom w:val="none" w:sz="0" w:space="0" w:color="auto"/>
            <w:right w:val="none" w:sz="0" w:space="0" w:color="auto"/>
          </w:divBdr>
        </w:div>
        <w:div w:id="1122726076">
          <w:marLeft w:val="0"/>
          <w:marRight w:val="0"/>
          <w:marTop w:val="0"/>
          <w:marBottom w:val="0"/>
          <w:divBdr>
            <w:top w:val="none" w:sz="0" w:space="0" w:color="auto"/>
            <w:left w:val="none" w:sz="0" w:space="0" w:color="auto"/>
            <w:bottom w:val="none" w:sz="0" w:space="0" w:color="auto"/>
            <w:right w:val="none" w:sz="0" w:space="0" w:color="auto"/>
          </w:divBdr>
        </w:div>
        <w:div w:id="1941376184">
          <w:marLeft w:val="0"/>
          <w:marRight w:val="0"/>
          <w:marTop w:val="0"/>
          <w:marBottom w:val="0"/>
          <w:divBdr>
            <w:top w:val="none" w:sz="0" w:space="0" w:color="auto"/>
            <w:left w:val="none" w:sz="0" w:space="0" w:color="auto"/>
            <w:bottom w:val="none" w:sz="0" w:space="0" w:color="auto"/>
            <w:right w:val="none" w:sz="0" w:space="0" w:color="auto"/>
          </w:divBdr>
          <w:divsChild>
            <w:div w:id="1701931869">
              <w:marLeft w:val="-75"/>
              <w:marRight w:val="0"/>
              <w:marTop w:val="30"/>
              <w:marBottom w:val="30"/>
              <w:divBdr>
                <w:top w:val="none" w:sz="0" w:space="0" w:color="auto"/>
                <w:left w:val="none" w:sz="0" w:space="0" w:color="auto"/>
                <w:bottom w:val="none" w:sz="0" w:space="0" w:color="auto"/>
                <w:right w:val="none" w:sz="0" w:space="0" w:color="auto"/>
              </w:divBdr>
              <w:divsChild>
                <w:div w:id="1971672048">
                  <w:marLeft w:val="0"/>
                  <w:marRight w:val="0"/>
                  <w:marTop w:val="0"/>
                  <w:marBottom w:val="0"/>
                  <w:divBdr>
                    <w:top w:val="none" w:sz="0" w:space="0" w:color="auto"/>
                    <w:left w:val="none" w:sz="0" w:space="0" w:color="auto"/>
                    <w:bottom w:val="none" w:sz="0" w:space="0" w:color="auto"/>
                    <w:right w:val="none" w:sz="0" w:space="0" w:color="auto"/>
                  </w:divBdr>
                  <w:divsChild>
                    <w:div w:id="2054384587">
                      <w:marLeft w:val="0"/>
                      <w:marRight w:val="0"/>
                      <w:marTop w:val="0"/>
                      <w:marBottom w:val="0"/>
                      <w:divBdr>
                        <w:top w:val="none" w:sz="0" w:space="0" w:color="auto"/>
                        <w:left w:val="none" w:sz="0" w:space="0" w:color="auto"/>
                        <w:bottom w:val="none" w:sz="0" w:space="0" w:color="auto"/>
                        <w:right w:val="none" w:sz="0" w:space="0" w:color="auto"/>
                      </w:divBdr>
                    </w:div>
                  </w:divsChild>
                </w:div>
                <w:div w:id="1450972074">
                  <w:marLeft w:val="0"/>
                  <w:marRight w:val="0"/>
                  <w:marTop w:val="0"/>
                  <w:marBottom w:val="0"/>
                  <w:divBdr>
                    <w:top w:val="none" w:sz="0" w:space="0" w:color="auto"/>
                    <w:left w:val="none" w:sz="0" w:space="0" w:color="auto"/>
                    <w:bottom w:val="none" w:sz="0" w:space="0" w:color="auto"/>
                    <w:right w:val="none" w:sz="0" w:space="0" w:color="auto"/>
                  </w:divBdr>
                  <w:divsChild>
                    <w:div w:id="1231847121">
                      <w:marLeft w:val="0"/>
                      <w:marRight w:val="0"/>
                      <w:marTop w:val="0"/>
                      <w:marBottom w:val="0"/>
                      <w:divBdr>
                        <w:top w:val="none" w:sz="0" w:space="0" w:color="auto"/>
                        <w:left w:val="none" w:sz="0" w:space="0" w:color="auto"/>
                        <w:bottom w:val="none" w:sz="0" w:space="0" w:color="auto"/>
                        <w:right w:val="none" w:sz="0" w:space="0" w:color="auto"/>
                      </w:divBdr>
                    </w:div>
                  </w:divsChild>
                </w:div>
                <w:div w:id="447049487">
                  <w:marLeft w:val="0"/>
                  <w:marRight w:val="0"/>
                  <w:marTop w:val="0"/>
                  <w:marBottom w:val="0"/>
                  <w:divBdr>
                    <w:top w:val="none" w:sz="0" w:space="0" w:color="auto"/>
                    <w:left w:val="none" w:sz="0" w:space="0" w:color="auto"/>
                    <w:bottom w:val="none" w:sz="0" w:space="0" w:color="auto"/>
                    <w:right w:val="none" w:sz="0" w:space="0" w:color="auto"/>
                  </w:divBdr>
                  <w:divsChild>
                    <w:div w:id="1836214920">
                      <w:marLeft w:val="0"/>
                      <w:marRight w:val="0"/>
                      <w:marTop w:val="0"/>
                      <w:marBottom w:val="0"/>
                      <w:divBdr>
                        <w:top w:val="none" w:sz="0" w:space="0" w:color="auto"/>
                        <w:left w:val="none" w:sz="0" w:space="0" w:color="auto"/>
                        <w:bottom w:val="none" w:sz="0" w:space="0" w:color="auto"/>
                        <w:right w:val="none" w:sz="0" w:space="0" w:color="auto"/>
                      </w:divBdr>
                    </w:div>
                  </w:divsChild>
                </w:div>
                <w:div w:id="767165615">
                  <w:marLeft w:val="0"/>
                  <w:marRight w:val="0"/>
                  <w:marTop w:val="0"/>
                  <w:marBottom w:val="0"/>
                  <w:divBdr>
                    <w:top w:val="none" w:sz="0" w:space="0" w:color="auto"/>
                    <w:left w:val="none" w:sz="0" w:space="0" w:color="auto"/>
                    <w:bottom w:val="none" w:sz="0" w:space="0" w:color="auto"/>
                    <w:right w:val="none" w:sz="0" w:space="0" w:color="auto"/>
                  </w:divBdr>
                  <w:divsChild>
                    <w:div w:id="1263996490">
                      <w:marLeft w:val="0"/>
                      <w:marRight w:val="0"/>
                      <w:marTop w:val="0"/>
                      <w:marBottom w:val="0"/>
                      <w:divBdr>
                        <w:top w:val="none" w:sz="0" w:space="0" w:color="auto"/>
                        <w:left w:val="none" w:sz="0" w:space="0" w:color="auto"/>
                        <w:bottom w:val="none" w:sz="0" w:space="0" w:color="auto"/>
                        <w:right w:val="none" w:sz="0" w:space="0" w:color="auto"/>
                      </w:divBdr>
                    </w:div>
                  </w:divsChild>
                </w:div>
                <w:div w:id="1165435656">
                  <w:marLeft w:val="0"/>
                  <w:marRight w:val="0"/>
                  <w:marTop w:val="0"/>
                  <w:marBottom w:val="0"/>
                  <w:divBdr>
                    <w:top w:val="none" w:sz="0" w:space="0" w:color="auto"/>
                    <w:left w:val="none" w:sz="0" w:space="0" w:color="auto"/>
                    <w:bottom w:val="none" w:sz="0" w:space="0" w:color="auto"/>
                    <w:right w:val="none" w:sz="0" w:space="0" w:color="auto"/>
                  </w:divBdr>
                  <w:divsChild>
                    <w:div w:id="1046610786">
                      <w:marLeft w:val="0"/>
                      <w:marRight w:val="0"/>
                      <w:marTop w:val="0"/>
                      <w:marBottom w:val="0"/>
                      <w:divBdr>
                        <w:top w:val="none" w:sz="0" w:space="0" w:color="auto"/>
                        <w:left w:val="none" w:sz="0" w:space="0" w:color="auto"/>
                        <w:bottom w:val="none" w:sz="0" w:space="0" w:color="auto"/>
                        <w:right w:val="none" w:sz="0" w:space="0" w:color="auto"/>
                      </w:divBdr>
                    </w:div>
                  </w:divsChild>
                </w:div>
                <w:div w:id="1680614723">
                  <w:marLeft w:val="0"/>
                  <w:marRight w:val="0"/>
                  <w:marTop w:val="0"/>
                  <w:marBottom w:val="0"/>
                  <w:divBdr>
                    <w:top w:val="none" w:sz="0" w:space="0" w:color="auto"/>
                    <w:left w:val="none" w:sz="0" w:space="0" w:color="auto"/>
                    <w:bottom w:val="none" w:sz="0" w:space="0" w:color="auto"/>
                    <w:right w:val="none" w:sz="0" w:space="0" w:color="auto"/>
                  </w:divBdr>
                  <w:divsChild>
                    <w:div w:id="84227549">
                      <w:marLeft w:val="0"/>
                      <w:marRight w:val="0"/>
                      <w:marTop w:val="0"/>
                      <w:marBottom w:val="0"/>
                      <w:divBdr>
                        <w:top w:val="none" w:sz="0" w:space="0" w:color="auto"/>
                        <w:left w:val="none" w:sz="0" w:space="0" w:color="auto"/>
                        <w:bottom w:val="none" w:sz="0" w:space="0" w:color="auto"/>
                        <w:right w:val="none" w:sz="0" w:space="0" w:color="auto"/>
                      </w:divBdr>
                    </w:div>
                  </w:divsChild>
                </w:div>
                <w:div w:id="2038776649">
                  <w:marLeft w:val="0"/>
                  <w:marRight w:val="0"/>
                  <w:marTop w:val="0"/>
                  <w:marBottom w:val="0"/>
                  <w:divBdr>
                    <w:top w:val="none" w:sz="0" w:space="0" w:color="auto"/>
                    <w:left w:val="none" w:sz="0" w:space="0" w:color="auto"/>
                    <w:bottom w:val="none" w:sz="0" w:space="0" w:color="auto"/>
                    <w:right w:val="none" w:sz="0" w:space="0" w:color="auto"/>
                  </w:divBdr>
                  <w:divsChild>
                    <w:div w:id="488517320">
                      <w:marLeft w:val="0"/>
                      <w:marRight w:val="0"/>
                      <w:marTop w:val="0"/>
                      <w:marBottom w:val="0"/>
                      <w:divBdr>
                        <w:top w:val="none" w:sz="0" w:space="0" w:color="auto"/>
                        <w:left w:val="none" w:sz="0" w:space="0" w:color="auto"/>
                        <w:bottom w:val="none" w:sz="0" w:space="0" w:color="auto"/>
                        <w:right w:val="none" w:sz="0" w:space="0" w:color="auto"/>
                      </w:divBdr>
                    </w:div>
                    <w:div w:id="1424187325">
                      <w:marLeft w:val="0"/>
                      <w:marRight w:val="0"/>
                      <w:marTop w:val="0"/>
                      <w:marBottom w:val="0"/>
                      <w:divBdr>
                        <w:top w:val="none" w:sz="0" w:space="0" w:color="auto"/>
                        <w:left w:val="none" w:sz="0" w:space="0" w:color="auto"/>
                        <w:bottom w:val="none" w:sz="0" w:space="0" w:color="auto"/>
                        <w:right w:val="none" w:sz="0" w:space="0" w:color="auto"/>
                      </w:divBdr>
                    </w:div>
                  </w:divsChild>
                </w:div>
                <w:div w:id="1617441871">
                  <w:marLeft w:val="0"/>
                  <w:marRight w:val="0"/>
                  <w:marTop w:val="0"/>
                  <w:marBottom w:val="0"/>
                  <w:divBdr>
                    <w:top w:val="none" w:sz="0" w:space="0" w:color="auto"/>
                    <w:left w:val="none" w:sz="0" w:space="0" w:color="auto"/>
                    <w:bottom w:val="none" w:sz="0" w:space="0" w:color="auto"/>
                    <w:right w:val="none" w:sz="0" w:space="0" w:color="auto"/>
                  </w:divBdr>
                  <w:divsChild>
                    <w:div w:id="182597199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80897801">
          <w:marLeft w:val="0"/>
          <w:marRight w:val="0"/>
          <w:marTop w:val="0"/>
          <w:marBottom w:val="0"/>
          <w:divBdr>
            <w:top w:val="none" w:sz="0" w:space="0" w:color="auto"/>
            <w:left w:val="none" w:sz="0" w:space="0" w:color="auto"/>
            <w:bottom w:val="none" w:sz="0" w:space="0" w:color="auto"/>
            <w:right w:val="none" w:sz="0" w:space="0" w:color="auto"/>
          </w:divBdr>
        </w:div>
        <w:div w:id="627857013">
          <w:marLeft w:val="0"/>
          <w:marRight w:val="0"/>
          <w:marTop w:val="0"/>
          <w:marBottom w:val="0"/>
          <w:divBdr>
            <w:top w:val="none" w:sz="0" w:space="0" w:color="auto"/>
            <w:left w:val="none" w:sz="0" w:space="0" w:color="auto"/>
            <w:bottom w:val="none" w:sz="0" w:space="0" w:color="auto"/>
            <w:right w:val="none" w:sz="0" w:space="0" w:color="auto"/>
          </w:divBdr>
        </w:div>
        <w:div w:id="1521628195">
          <w:marLeft w:val="0"/>
          <w:marRight w:val="0"/>
          <w:marTop w:val="0"/>
          <w:marBottom w:val="0"/>
          <w:divBdr>
            <w:top w:val="none" w:sz="0" w:space="0" w:color="auto"/>
            <w:left w:val="none" w:sz="0" w:space="0" w:color="auto"/>
            <w:bottom w:val="none" w:sz="0" w:space="0" w:color="auto"/>
            <w:right w:val="none" w:sz="0" w:space="0" w:color="auto"/>
          </w:divBdr>
        </w:div>
        <w:div w:id="767386225">
          <w:marLeft w:val="0"/>
          <w:marRight w:val="0"/>
          <w:marTop w:val="0"/>
          <w:marBottom w:val="0"/>
          <w:divBdr>
            <w:top w:val="none" w:sz="0" w:space="0" w:color="auto"/>
            <w:left w:val="none" w:sz="0" w:space="0" w:color="auto"/>
            <w:bottom w:val="none" w:sz="0" w:space="0" w:color="auto"/>
            <w:right w:val="none" w:sz="0" w:space="0" w:color="auto"/>
          </w:divBdr>
        </w:div>
        <w:div w:id="1007247305">
          <w:marLeft w:val="0"/>
          <w:marRight w:val="0"/>
          <w:marTop w:val="0"/>
          <w:marBottom w:val="0"/>
          <w:divBdr>
            <w:top w:val="none" w:sz="0" w:space="0" w:color="auto"/>
            <w:left w:val="none" w:sz="0" w:space="0" w:color="auto"/>
            <w:bottom w:val="none" w:sz="0" w:space="0" w:color="auto"/>
            <w:right w:val="none" w:sz="0" w:space="0" w:color="auto"/>
          </w:divBdr>
        </w:div>
        <w:div w:id="346713322">
          <w:marLeft w:val="0"/>
          <w:marRight w:val="0"/>
          <w:marTop w:val="0"/>
          <w:marBottom w:val="0"/>
          <w:divBdr>
            <w:top w:val="none" w:sz="0" w:space="0" w:color="auto"/>
            <w:left w:val="none" w:sz="0" w:space="0" w:color="auto"/>
            <w:bottom w:val="none" w:sz="0" w:space="0" w:color="auto"/>
            <w:right w:val="none" w:sz="0" w:space="0" w:color="auto"/>
          </w:divBdr>
          <w:divsChild>
            <w:div w:id="1427967227">
              <w:marLeft w:val="-75"/>
              <w:marRight w:val="0"/>
              <w:marTop w:val="30"/>
              <w:marBottom w:val="30"/>
              <w:divBdr>
                <w:top w:val="none" w:sz="0" w:space="0" w:color="auto"/>
                <w:left w:val="none" w:sz="0" w:space="0" w:color="auto"/>
                <w:bottom w:val="none" w:sz="0" w:space="0" w:color="auto"/>
                <w:right w:val="none" w:sz="0" w:space="0" w:color="auto"/>
              </w:divBdr>
              <w:divsChild>
                <w:div w:id="1241867447">
                  <w:marLeft w:val="0"/>
                  <w:marRight w:val="0"/>
                  <w:marTop w:val="0"/>
                  <w:marBottom w:val="0"/>
                  <w:divBdr>
                    <w:top w:val="none" w:sz="0" w:space="0" w:color="auto"/>
                    <w:left w:val="none" w:sz="0" w:space="0" w:color="auto"/>
                    <w:bottom w:val="none" w:sz="0" w:space="0" w:color="auto"/>
                    <w:right w:val="none" w:sz="0" w:space="0" w:color="auto"/>
                  </w:divBdr>
                  <w:divsChild>
                    <w:div w:id="1457790820">
                      <w:marLeft w:val="0"/>
                      <w:marRight w:val="0"/>
                      <w:marTop w:val="0"/>
                      <w:marBottom w:val="0"/>
                      <w:divBdr>
                        <w:top w:val="none" w:sz="0" w:space="0" w:color="auto"/>
                        <w:left w:val="none" w:sz="0" w:space="0" w:color="auto"/>
                        <w:bottom w:val="none" w:sz="0" w:space="0" w:color="auto"/>
                        <w:right w:val="none" w:sz="0" w:space="0" w:color="auto"/>
                      </w:divBdr>
                    </w:div>
                  </w:divsChild>
                </w:div>
                <w:div w:id="171915192">
                  <w:marLeft w:val="0"/>
                  <w:marRight w:val="0"/>
                  <w:marTop w:val="0"/>
                  <w:marBottom w:val="0"/>
                  <w:divBdr>
                    <w:top w:val="none" w:sz="0" w:space="0" w:color="auto"/>
                    <w:left w:val="none" w:sz="0" w:space="0" w:color="auto"/>
                    <w:bottom w:val="none" w:sz="0" w:space="0" w:color="auto"/>
                    <w:right w:val="none" w:sz="0" w:space="0" w:color="auto"/>
                  </w:divBdr>
                  <w:divsChild>
                    <w:div w:id="1829129108">
                      <w:marLeft w:val="0"/>
                      <w:marRight w:val="0"/>
                      <w:marTop w:val="0"/>
                      <w:marBottom w:val="0"/>
                      <w:divBdr>
                        <w:top w:val="none" w:sz="0" w:space="0" w:color="auto"/>
                        <w:left w:val="none" w:sz="0" w:space="0" w:color="auto"/>
                        <w:bottom w:val="none" w:sz="0" w:space="0" w:color="auto"/>
                        <w:right w:val="none" w:sz="0" w:space="0" w:color="auto"/>
                      </w:divBdr>
                    </w:div>
                  </w:divsChild>
                </w:div>
                <w:div w:id="655306698">
                  <w:marLeft w:val="0"/>
                  <w:marRight w:val="0"/>
                  <w:marTop w:val="0"/>
                  <w:marBottom w:val="0"/>
                  <w:divBdr>
                    <w:top w:val="none" w:sz="0" w:space="0" w:color="auto"/>
                    <w:left w:val="none" w:sz="0" w:space="0" w:color="auto"/>
                    <w:bottom w:val="none" w:sz="0" w:space="0" w:color="auto"/>
                    <w:right w:val="none" w:sz="0" w:space="0" w:color="auto"/>
                  </w:divBdr>
                  <w:divsChild>
                    <w:div w:id="499737544">
                      <w:marLeft w:val="0"/>
                      <w:marRight w:val="0"/>
                      <w:marTop w:val="0"/>
                      <w:marBottom w:val="0"/>
                      <w:divBdr>
                        <w:top w:val="none" w:sz="0" w:space="0" w:color="auto"/>
                        <w:left w:val="none" w:sz="0" w:space="0" w:color="auto"/>
                        <w:bottom w:val="none" w:sz="0" w:space="0" w:color="auto"/>
                        <w:right w:val="none" w:sz="0" w:space="0" w:color="auto"/>
                      </w:divBdr>
                    </w:div>
                  </w:divsChild>
                </w:div>
                <w:div w:id="439296418">
                  <w:marLeft w:val="0"/>
                  <w:marRight w:val="0"/>
                  <w:marTop w:val="0"/>
                  <w:marBottom w:val="0"/>
                  <w:divBdr>
                    <w:top w:val="none" w:sz="0" w:space="0" w:color="auto"/>
                    <w:left w:val="none" w:sz="0" w:space="0" w:color="auto"/>
                    <w:bottom w:val="none" w:sz="0" w:space="0" w:color="auto"/>
                    <w:right w:val="none" w:sz="0" w:space="0" w:color="auto"/>
                  </w:divBdr>
                  <w:divsChild>
                    <w:div w:id="1345398661">
                      <w:marLeft w:val="0"/>
                      <w:marRight w:val="0"/>
                      <w:marTop w:val="0"/>
                      <w:marBottom w:val="0"/>
                      <w:divBdr>
                        <w:top w:val="none" w:sz="0" w:space="0" w:color="auto"/>
                        <w:left w:val="none" w:sz="0" w:space="0" w:color="auto"/>
                        <w:bottom w:val="none" w:sz="0" w:space="0" w:color="auto"/>
                        <w:right w:val="none" w:sz="0" w:space="0" w:color="auto"/>
                      </w:divBdr>
                    </w:div>
                  </w:divsChild>
                </w:div>
                <w:div w:id="399911269">
                  <w:marLeft w:val="0"/>
                  <w:marRight w:val="0"/>
                  <w:marTop w:val="0"/>
                  <w:marBottom w:val="0"/>
                  <w:divBdr>
                    <w:top w:val="none" w:sz="0" w:space="0" w:color="auto"/>
                    <w:left w:val="none" w:sz="0" w:space="0" w:color="auto"/>
                    <w:bottom w:val="none" w:sz="0" w:space="0" w:color="auto"/>
                    <w:right w:val="none" w:sz="0" w:space="0" w:color="auto"/>
                  </w:divBdr>
                  <w:divsChild>
                    <w:div w:id="1721631418">
                      <w:marLeft w:val="0"/>
                      <w:marRight w:val="0"/>
                      <w:marTop w:val="0"/>
                      <w:marBottom w:val="0"/>
                      <w:divBdr>
                        <w:top w:val="none" w:sz="0" w:space="0" w:color="auto"/>
                        <w:left w:val="none" w:sz="0" w:space="0" w:color="auto"/>
                        <w:bottom w:val="none" w:sz="0" w:space="0" w:color="auto"/>
                        <w:right w:val="none" w:sz="0" w:space="0" w:color="auto"/>
                      </w:divBdr>
                    </w:div>
                  </w:divsChild>
                </w:div>
                <w:div w:id="1702589368">
                  <w:marLeft w:val="0"/>
                  <w:marRight w:val="0"/>
                  <w:marTop w:val="0"/>
                  <w:marBottom w:val="0"/>
                  <w:divBdr>
                    <w:top w:val="none" w:sz="0" w:space="0" w:color="auto"/>
                    <w:left w:val="none" w:sz="0" w:space="0" w:color="auto"/>
                    <w:bottom w:val="none" w:sz="0" w:space="0" w:color="auto"/>
                    <w:right w:val="none" w:sz="0" w:space="0" w:color="auto"/>
                  </w:divBdr>
                  <w:divsChild>
                    <w:div w:id="1130513859">
                      <w:marLeft w:val="0"/>
                      <w:marRight w:val="0"/>
                      <w:marTop w:val="0"/>
                      <w:marBottom w:val="0"/>
                      <w:divBdr>
                        <w:top w:val="none" w:sz="0" w:space="0" w:color="auto"/>
                        <w:left w:val="none" w:sz="0" w:space="0" w:color="auto"/>
                        <w:bottom w:val="none" w:sz="0" w:space="0" w:color="auto"/>
                        <w:right w:val="none" w:sz="0" w:space="0" w:color="auto"/>
                      </w:divBdr>
                    </w:div>
                  </w:divsChild>
                </w:div>
                <w:div w:id="94639688">
                  <w:marLeft w:val="0"/>
                  <w:marRight w:val="0"/>
                  <w:marTop w:val="0"/>
                  <w:marBottom w:val="0"/>
                  <w:divBdr>
                    <w:top w:val="none" w:sz="0" w:space="0" w:color="auto"/>
                    <w:left w:val="none" w:sz="0" w:space="0" w:color="auto"/>
                    <w:bottom w:val="none" w:sz="0" w:space="0" w:color="auto"/>
                    <w:right w:val="none" w:sz="0" w:space="0" w:color="auto"/>
                  </w:divBdr>
                  <w:divsChild>
                    <w:div w:id="1810512623">
                      <w:marLeft w:val="0"/>
                      <w:marRight w:val="0"/>
                      <w:marTop w:val="0"/>
                      <w:marBottom w:val="0"/>
                      <w:divBdr>
                        <w:top w:val="none" w:sz="0" w:space="0" w:color="auto"/>
                        <w:left w:val="none" w:sz="0" w:space="0" w:color="auto"/>
                        <w:bottom w:val="none" w:sz="0" w:space="0" w:color="auto"/>
                        <w:right w:val="none" w:sz="0" w:space="0" w:color="auto"/>
                      </w:divBdr>
                    </w:div>
                  </w:divsChild>
                </w:div>
                <w:div w:id="187911566">
                  <w:marLeft w:val="0"/>
                  <w:marRight w:val="0"/>
                  <w:marTop w:val="0"/>
                  <w:marBottom w:val="0"/>
                  <w:divBdr>
                    <w:top w:val="none" w:sz="0" w:space="0" w:color="auto"/>
                    <w:left w:val="none" w:sz="0" w:space="0" w:color="auto"/>
                    <w:bottom w:val="none" w:sz="0" w:space="0" w:color="auto"/>
                    <w:right w:val="none" w:sz="0" w:space="0" w:color="auto"/>
                  </w:divBdr>
                  <w:divsChild>
                    <w:div w:id="218593175">
                      <w:marLeft w:val="0"/>
                      <w:marRight w:val="0"/>
                      <w:marTop w:val="0"/>
                      <w:marBottom w:val="0"/>
                      <w:divBdr>
                        <w:top w:val="none" w:sz="0" w:space="0" w:color="auto"/>
                        <w:left w:val="none" w:sz="0" w:space="0" w:color="auto"/>
                        <w:bottom w:val="none" w:sz="0" w:space="0" w:color="auto"/>
                        <w:right w:val="none" w:sz="0" w:space="0" w:color="auto"/>
                      </w:divBdr>
                    </w:div>
                  </w:divsChild>
                </w:div>
                <w:div w:id="1352144930">
                  <w:marLeft w:val="0"/>
                  <w:marRight w:val="0"/>
                  <w:marTop w:val="0"/>
                  <w:marBottom w:val="0"/>
                  <w:divBdr>
                    <w:top w:val="none" w:sz="0" w:space="0" w:color="auto"/>
                    <w:left w:val="none" w:sz="0" w:space="0" w:color="auto"/>
                    <w:bottom w:val="none" w:sz="0" w:space="0" w:color="auto"/>
                    <w:right w:val="none" w:sz="0" w:space="0" w:color="auto"/>
                  </w:divBdr>
                  <w:divsChild>
                    <w:div w:id="395905450">
                      <w:marLeft w:val="0"/>
                      <w:marRight w:val="0"/>
                      <w:marTop w:val="0"/>
                      <w:marBottom w:val="0"/>
                      <w:divBdr>
                        <w:top w:val="none" w:sz="0" w:space="0" w:color="auto"/>
                        <w:left w:val="none" w:sz="0" w:space="0" w:color="auto"/>
                        <w:bottom w:val="none" w:sz="0" w:space="0" w:color="auto"/>
                        <w:right w:val="none" w:sz="0" w:space="0" w:color="auto"/>
                      </w:divBdr>
                    </w:div>
                  </w:divsChild>
                </w:div>
                <w:div w:id="1943880781">
                  <w:marLeft w:val="0"/>
                  <w:marRight w:val="0"/>
                  <w:marTop w:val="0"/>
                  <w:marBottom w:val="0"/>
                  <w:divBdr>
                    <w:top w:val="none" w:sz="0" w:space="0" w:color="auto"/>
                    <w:left w:val="none" w:sz="0" w:space="0" w:color="auto"/>
                    <w:bottom w:val="none" w:sz="0" w:space="0" w:color="auto"/>
                    <w:right w:val="none" w:sz="0" w:space="0" w:color="auto"/>
                  </w:divBdr>
                  <w:divsChild>
                    <w:div w:id="1287352701">
                      <w:marLeft w:val="0"/>
                      <w:marRight w:val="0"/>
                      <w:marTop w:val="0"/>
                      <w:marBottom w:val="0"/>
                      <w:divBdr>
                        <w:top w:val="none" w:sz="0" w:space="0" w:color="auto"/>
                        <w:left w:val="none" w:sz="0" w:space="0" w:color="auto"/>
                        <w:bottom w:val="none" w:sz="0" w:space="0" w:color="auto"/>
                        <w:right w:val="none" w:sz="0" w:space="0" w:color="auto"/>
                      </w:divBdr>
                    </w:div>
                  </w:divsChild>
                </w:div>
                <w:div w:id="146168662">
                  <w:marLeft w:val="0"/>
                  <w:marRight w:val="0"/>
                  <w:marTop w:val="0"/>
                  <w:marBottom w:val="0"/>
                  <w:divBdr>
                    <w:top w:val="none" w:sz="0" w:space="0" w:color="auto"/>
                    <w:left w:val="none" w:sz="0" w:space="0" w:color="auto"/>
                    <w:bottom w:val="none" w:sz="0" w:space="0" w:color="auto"/>
                    <w:right w:val="none" w:sz="0" w:space="0" w:color="auto"/>
                  </w:divBdr>
                  <w:divsChild>
                    <w:div w:id="1307010072">
                      <w:marLeft w:val="0"/>
                      <w:marRight w:val="0"/>
                      <w:marTop w:val="0"/>
                      <w:marBottom w:val="0"/>
                      <w:divBdr>
                        <w:top w:val="none" w:sz="0" w:space="0" w:color="auto"/>
                        <w:left w:val="none" w:sz="0" w:space="0" w:color="auto"/>
                        <w:bottom w:val="none" w:sz="0" w:space="0" w:color="auto"/>
                        <w:right w:val="none" w:sz="0" w:space="0" w:color="auto"/>
                      </w:divBdr>
                    </w:div>
                  </w:divsChild>
                </w:div>
                <w:div w:id="1168448152">
                  <w:marLeft w:val="0"/>
                  <w:marRight w:val="0"/>
                  <w:marTop w:val="0"/>
                  <w:marBottom w:val="0"/>
                  <w:divBdr>
                    <w:top w:val="none" w:sz="0" w:space="0" w:color="auto"/>
                    <w:left w:val="none" w:sz="0" w:space="0" w:color="auto"/>
                    <w:bottom w:val="none" w:sz="0" w:space="0" w:color="auto"/>
                    <w:right w:val="none" w:sz="0" w:space="0" w:color="auto"/>
                  </w:divBdr>
                  <w:divsChild>
                    <w:div w:id="506287145">
                      <w:marLeft w:val="0"/>
                      <w:marRight w:val="0"/>
                      <w:marTop w:val="0"/>
                      <w:marBottom w:val="0"/>
                      <w:divBdr>
                        <w:top w:val="none" w:sz="0" w:space="0" w:color="auto"/>
                        <w:left w:val="none" w:sz="0" w:space="0" w:color="auto"/>
                        <w:bottom w:val="none" w:sz="0" w:space="0" w:color="auto"/>
                        <w:right w:val="none" w:sz="0" w:space="0" w:color="auto"/>
                      </w:divBdr>
                    </w:div>
                  </w:divsChild>
                </w:div>
                <w:div w:id="778912834">
                  <w:marLeft w:val="0"/>
                  <w:marRight w:val="0"/>
                  <w:marTop w:val="0"/>
                  <w:marBottom w:val="0"/>
                  <w:divBdr>
                    <w:top w:val="none" w:sz="0" w:space="0" w:color="auto"/>
                    <w:left w:val="none" w:sz="0" w:space="0" w:color="auto"/>
                    <w:bottom w:val="none" w:sz="0" w:space="0" w:color="auto"/>
                    <w:right w:val="none" w:sz="0" w:space="0" w:color="auto"/>
                  </w:divBdr>
                  <w:divsChild>
                    <w:div w:id="112577830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809323686">
          <w:marLeft w:val="0"/>
          <w:marRight w:val="0"/>
          <w:marTop w:val="0"/>
          <w:marBottom w:val="0"/>
          <w:divBdr>
            <w:top w:val="none" w:sz="0" w:space="0" w:color="auto"/>
            <w:left w:val="none" w:sz="0" w:space="0" w:color="auto"/>
            <w:bottom w:val="none" w:sz="0" w:space="0" w:color="auto"/>
            <w:right w:val="none" w:sz="0" w:space="0" w:color="auto"/>
          </w:divBdr>
        </w:div>
        <w:div w:id="1603803079">
          <w:marLeft w:val="0"/>
          <w:marRight w:val="0"/>
          <w:marTop w:val="0"/>
          <w:marBottom w:val="0"/>
          <w:divBdr>
            <w:top w:val="none" w:sz="0" w:space="0" w:color="auto"/>
            <w:left w:val="none" w:sz="0" w:space="0" w:color="auto"/>
            <w:bottom w:val="none" w:sz="0" w:space="0" w:color="auto"/>
            <w:right w:val="none" w:sz="0" w:space="0" w:color="auto"/>
          </w:divBdr>
        </w:div>
        <w:div w:id="1385788956">
          <w:marLeft w:val="0"/>
          <w:marRight w:val="0"/>
          <w:marTop w:val="0"/>
          <w:marBottom w:val="0"/>
          <w:divBdr>
            <w:top w:val="none" w:sz="0" w:space="0" w:color="auto"/>
            <w:left w:val="none" w:sz="0" w:space="0" w:color="auto"/>
            <w:bottom w:val="none" w:sz="0" w:space="0" w:color="auto"/>
            <w:right w:val="none" w:sz="0" w:space="0" w:color="auto"/>
          </w:divBdr>
          <w:divsChild>
            <w:div w:id="750152458">
              <w:marLeft w:val="0"/>
              <w:marRight w:val="0"/>
              <w:marTop w:val="0"/>
              <w:marBottom w:val="0"/>
              <w:divBdr>
                <w:top w:val="none" w:sz="0" w:space="0" w:color="auto"/>
                <w:left w:val="none" w:sz="0" w:space="0" w:color="auto"/>
                <w:bottom w:val="none" w:sz="0" w:space="0" w:color="auto"/>
                <w:right w:val="none" w:sz="0" w:space="0" w:color="auto"/>
              </w:divBdr>
            </w:div>
            <w:div w:id="170529127">
              <w:marLeft w:val="0"/>
              <w:marRight w:val="0"/>
              <w:marTop w:val="0"/>
              <w:marBottom w:val="0"/>
              <w:divBdr>
                <w:top w:val="none" w:sz="0" w:space="0" w:color="auto"/>
                <w:left w:val="none" w:sz="0" w:space="0" w:color="auto"/>
                <w:bottom w:val="none" w:sz="0" w:space="0" w:color="auto"/>
                <w:right w:val="none" w:sz="0" w:space="0" w:color="auto"/>
              </w:divBdr>
            </w:div>
            <w:div w:id="756711015">
              <w:marLeft w:val="0"/>
              <w:marRight w:val="0"/>
              <w:marTop w:val="0"/>
              <w:marBottom w:val="0"/>
              <w:divBdr>
                <w:top w:val="none" w:sz="0" w:space="0" w:color="auto"/>
                <w:left w:val="none" w:sz="0" w:space="0" w:color="auto"/>
                <w:bottom w:val="none" w:sz="0" w:space="0" w:color="auto"/>
                <w:right w:val="none" w:sz="0" w:space="0" w:color="auto"/>
              </w:divBdr>
            </w:div>
            <w:div w:id="1587423450">
              <w:marLeft w:val="0"/>
              <w:marRight w:val="0"/>
              <w:marTop w:val="0"/>
              <w:marBottom w:val="0"/>
              <w:divBdr>
                <w:top w:val="none" w:sz="0" w:space="0" w:color="auto"/>
                <w:left w:val="none" w:sz="0" w:space="0" w:color="auto"/>
                <w:bottom w:val="none" w:sz="0" w:space="0" w:color="auto"/>
                <w:right w:val="none" w:sz="0" w:space="0" w:color="auto"/>
              </w:divBdr>
            </w:div>
            <w:div w:id="1162701235">
              <w:marLeft w:val="0"/>
              <w:marRight w:val="0"/>
              <w:marTop w:val="0"/>
              <w:marBottom w:val="0"/>
              <w:divBdr>
                <w:top w:val="none" w:sz="0" w:space="0" w:color="auto"/>
                <w:left w:val="none" w:sz="0" w:space="0" w:color="auto"/>
                <w:bottom w:val="none" w:sz="0" w:space="0" w:color="auto"/>
                <w:right w:val="none" w:sz="0" w:space="0" w:color="auto"/>
              </w:divBdr>
            </w:div>
            <w:div w:id="775905798">
              <w:marLeft w:val="0"/>
              <w:marRight w:val="0"/>
              <w:marTop w:val="0"/>
              <w:marBottom w:val="0"/>
              <w:divBdr>
                <w:top w:val="none" w:sz="0" w:space="0" w:color="auto"/>
                <w:left w:val="none" w:sz="0" w:space="0" w:color="auto"/>
                <w:bottom w:val="none" w:sz="0" w:space="0" w:color="auto"/>
                <w:right w:val="none" w:sz="0" w:space="0" w:color="auto"/>
              </w:divBdr>
            </w:div>
            <w:div w:id="362557188">
              <w:marLeft w:val="0"/>
              <w:marRight w:val="0"/>
              <w:marTop w:val="0"/>
              <w:marBottom w:val="0"/>
              <w:divBdr>
                <w:top w:val="none" w:sz="0" w:space="0" w:color="auto"/>
                <w:left w:val="none" w:sz="0" w:space="0" w:color="auto"/>
                <w:bottom w:val="none" w:sz="0" w:space="0" w:color="auto"/>
                <w:right w:val="none" w:sz="0" w:space="0" w:color="auto"/>
              </w:divBdr>
            </w:div>
            <w:div w:id="714962106">
              <w:marLeft w:val="0"/>
              <w:marRight w:val="0"/>
              <w:marTop w:val="0"/>
              <w:marBottom w:val="0"/>
              <w:divBdr>
                <w:top w:val="none" w:sz="0" w:space="0" w:color="auto"/>
                <w:left w:val="none" w:sz="0" w:space="0" w:color="auto"/>
                <w:bottom w:val="none" w:sz="0" w:space="0" w:color="auto"/>
                <w:right w:val="none" w:sz="0" w:space="0" w:color="auto"/>
              </w:divBdr>
            </w:div>
            <w:div w:id="1062366935">
              <w:marLeft w:val="0"/>
              <w:marRight w:val="0"/>
              <w:marTop w:val="0"/>
              <w:marBottom w:val="0"/>
              <w:divBdr>
                <w:top w:val="none" w:sz="0" w:space="0" w:color="auto"/>
                <w:left w:val="none" w:sz="0" w:space="0" w:color="auto"/>
                <w:bottom w:val="none" w:sz="0" w:space="0" w:color="auto"/>
                <w:right w:val="none" w:sz="0" w:space="0" w:color="auto"/>
              </w:divBdr>
            </w:div>
            <w:div w:id="1579050723">
              <w:marLeft w:val="0"/>
              <w:marRight w:val="0"/>
              <w:marTop w:val="0"/>
              <w:marBottom w:val="0"/>
              <w:divBdr>
                <w:top w:val="none" w:sz="0" w:space="0" w:color="auto"/>
                <w:left w:val="none" w:sz="0" w:space="0" w:color="auto"/>
                <w:bottom w:val="none" w:sz="0" w:space="0" w:color="auto"/>
                <w:right w:val="none" w:sz="0" w:space="0" w:color="auto"/>
              </w:divBdr>
            </w:div>
            <w:div w:id="1351028430">
              <w:marLeft w:val="0"/>
              <w:marRight w:val="0"/>
              <w:marTop w:val="0"/>
              <w:marBottom w:val="0"/>
              <w:divBdr>
                <w:top w:val="none" w:sz="0" w:space="0" w:color="auto"/>
                <w:left w:val="none" w:sz="0" w:space="0" w:color="auto"/>
                <w:bottom w:val="none" w:sz="0" w:space="0" w:color="auto"/>
                <w:right w:val="none" w:sz="0" w:space="0" w:color="auto"/>
              </w:divBdr>
            </w:div>
            <w:div w:id="371810730">
              <w:marLeft w:val="0"/>
              <w:marRight w:val="0"/>
              <w:marTop w:val="0"/>
              <w:marBottom w:val="0"/>
              <w:divBdr>
                <w:top w:val="none" w:sz="0" w:space="0" w:color="auto"/>
                <w:left w:val="none" w:sz="0" w:space="0" w:color="auto"/>
                <w:bottom w:val="none" w:sz="0" w:space="0" w:color="auto"/>
                <w:right w:val="none" w:sz="0" w:space="0" w:color="auto"/>
              </w:divBdr>
            </w:div>
            <w:div w:id="1009412382">
              <w:marLeft w:val="0"/>
              <w:marRight w:val="0"/>
              <w:marTop w:val="0"/>
              <w:marBottom w:val="0"/>
              <w:divBdr>
                <w:top w:val="none" w:sz="0" w:space="0" w:color="auto"/>
                <w:left w:val="none" w:sz="0" w:space="0" w:color="auto"/>
                <w:bottom w:val="none" w:sz="0" w:space="0" w:color="auto"/>
                <w:right w:val="none" w:sz="0" w:space="0" w:color="auto"/>
              </w:divBdr>
            </w:div>
            <w:div w:id="1389916090">
              <w:marLeft w:val="0"/>
              <w:marRight w:val="0"/>
              <w:marTop w:val="0"/>
              <w:marBottom w:val="0"/>
              <w:divBdr>
                <w:top w:val="none" w:sz="0" w:space="0" w:color="auto"/>
                <w:left w:val="none" w:sz="0" w:space="0" w:color="auto"/>
                <w:bottom w:val="none" w:sz="0" w:space="0" w:color="auto"/>
                <w:right w:val="none" w:sz="0" w:space="0" w:color="auto"/>
              </w:divBdr>
            </w:div>
          </w:divsChild>
        </w:div>
        <w:div w:id="1271471082">
          <w:marLeft w:val="0"/>
          <w:marRight w:val="0"/>
          <w:marTop w:val="0"/>
          <w:marBottom w:val="0"/>
          <w:divBdr>
            <w:top w:val="none" w:sz="0" w:space="0" w:color="auto"/>
            <w:left w:val="none" w:sz="0" w:space="0" w:color="auto"/>
            <w:bottom w:val="none" w:sz="0" w:space="0" w:color="auto"/>
            <w:right w:val="none" w:sz="0" w:space="0" w:color="auto"/>
          </w:divBdr>
        </w:div>
        <w:div w:id="2079477496">
          <w:marLeft w:val="0"/>
          <w:marRight w:val="0"/>
          <w:marTop w:val="0"/>
          <w:marBottom w:val="0"/>
          <w:divBdr>
            <w:top w:val="none" w:sz="0" w:space="0" w:color="auto"/>
            <w:left w:val="none" w:sz="0" w:space="0" w:color="auto"/>
            <w:bottom w:val="none" w:sz="0" w:space="0" w:color="auto"/>
            <w:right w:val="none" w:sz="0" w:space="0" w:color="auto"/>
          </w:divBdr>
        </w:div>
        <w:div w:id="785083004">
          <w:marLeft w:val="0"/>
          <w:marRight w:val="0"/>
          <w:marTop w:val="0"/>
          <w:marBottom w:val="0"/>
          <w:divBdr>
            <w:top w:val="none" w:sz="0" w:space="0" w:color="auto"/>
            <w:left w:val="none" w:sz="0" w:space="0" w:color="auto"/>
            <w:bottom w:val="none" w:sz="0" w:space="0" w:color="auto"/>
            <w:right w:val="none" w:sz="0" w:space="0" w:color="auto"/>
          </w:divBdr>
        </w:div>
        <w:div w:id="1350720793">
          <w:marLeft w:val="0"/>
          <w:marRight w:val="0"/>
          <w:marTop w:val="0"/>
          <w:marBottom w:val="0"/>
          <w:divBdr>
            <w:top w:val="none" w:sz="0" w:space="0" w:color="auto"/>
            <w:left w:val="none" w:sz="0" w:space="0" w:color="auto"/>
            <w:bottom w:val="none" w:sz="0" w:space="0" w:color="auto"/>
            <w:right w:val="none" w:sz="0" w:space="0" w:color="auto"/>
          </w:divBdr>
          <w:divsChild>
            <w:div w:id="1100101655">
              <w:marLeft w:val="-75"/>
              <w:marRight w:val="0"/>
              <w:marTop w:val="30"/>
              <w:marBottom w:val="30"/>
              <w:divBdr>
                <w:top w:val="none" w:sz="0" w:space="0" w:color="auto"/>
                <w:left w:val="none" w:sz="0" w:space="0" w:color="auto"/>
                <w:bottom w:val="none" w:sz="0" w:space="0" w:color="auto"/>
                <w:right w:val="none" w:sz="0" w:space="0" w:color="auto"/>
              </w:divBdr>
              <w:divsChild>
                <w:div w:id="23873237">
                  <w:marLeft w:val="0"/>
                  <w:marRight w:val="0"/>
                  <w:marTop w:val="0"/>
                  <w:marBottom w:val="0"/>
                  <w:divBdr>
                    <w:top w:val="none" w:sz="0" w:space="0" w:color="auto"/>
                    <w:left w:val="none" w:sz="0" w:space="0" w:color="auto"/>
                    <w:bottom w:val="none" w:sz="0" w:space="0" w:color="auto"/>
                    <w:right w:val="none" w:sz="0" w:space="0" w:color="auto"/>
                  </w:divBdr>
                  <w:divsChild>
                    <w:div w:id="873232349">
                      <w:marLeft w:val="0"/>
                      <w:marRight w:val="0"/>
                      <w:marTop w:val="0"/>
                      <w:marBottom w:val="0"/>
                      <w:divBdr>
                        <w:top w:val="none" w:sz="0" w:space="0" w:color="auto"/>
                        <w:left w:val="none" w:sz="0" w:space="0" w:color="auto"/>
                        <w:bottom w:val="none" w:sz="0" w:space="0" w:color="auto"/>
                        <w:right w:val="none" w:sz="0" w:space="0" w:color="auto"/>
                      </w:divBdr>
                    </w:div>
                  </w:divsChild>
                </w:div>
                <w:div w:id="972717580">
                  <w:marLeft w:val="0"/>
                  <w:marRight w:val="0"/>
                  <w:marTop w:val="0"/>
                  <w:marBottom w:val="0"/>
                  <w:divBdr>
                    <w:top w:val="none" w:sz="0" w:space="0" w:color="auto"/>
                    <w:left w:val="none" w:sz="0" w:space="0" w:color="auto"/>
                    <w:bottom w:val="none" w:sz="0" w:space="0" w:color="auto"/>
                    <w:right w:val="none" w:sz="0" w:space="0" w:color="auto"/>
                  </w:divBdr>
                  <w:divsChild>
                    <w:div w:id="1862931145">
                      <w:marLeft w:val="0"/>
                      <w:marRight w:val="0"/>
                      <w:marTop w:val="0"/>
                      <w:marBottom w:val="0"/>
                      <w:divBdr>
                        <w:top w:val="none" w:sz="0" w:space="0" w:color="auto"/>
                        <w:left w:val="none" w:sz="0" w:space="0" w:color="auto"/>
                        <w:bottom w:val="none" w:sz="0" w:space="0" w:color="auto"/>
                        <w:right w:val="none" w:sz="0" w:space="0" w:color="auto"/>
                      </w:divBdr>
                    </w:div>
                  </w:divsChild>
                </w:div>
                <w:div w:id="2028941554">
                  <w:marLeft w:val="0"/>
                  <w:marRight w:val="0"/>
                  <w:marTop w:val="0"/>
                  <w:marBottom w:val="0"/>
                  <w:divBdr>
                    <w:top w:val="none" w:sz="0" w:space="0" w:color="auto"/>
                    <w:left w:val="none" w:sz="0" w:space="0" w:color="auto"/>
                    <w:bottom w:val="none" w:sz="0" w:space="0" w:color="auto"/>
                    <w:right w:val="none" w:sz="0" w:space="0" w:color="auto"/>
                  </w:divBdr>
                  <w:divsChild>
                    <w:div w:id="827677125">
                      <w:marLeft w:val="0"/>
                      <w:marRight w:val="0"/>
                      <w:marTop w:val="0"/>
                      <w:marBottom w:val="0"/>
                      <w:divBdr>
                        <w:top w:val="none" w:sz="0" w:space="0" w:color="auto"/>
                        <w:left w:val="none" w:sz="0" w:space="0" w:color="auto"/>
                        <w:bottom w:val="none" w:sz="0" w:space="0" w:color="auto"/>
                        <w:right w:val="none" w:sz="0" w:space="0" w:color="auto"/>
                      </w:divBdr>
                    </w:div>
                  </w:divsChild>
                </w:div>
                <w:div w:id="124936261">
                  <w:marLeft w:val="0"/>
                  <w:marRight w:val="0"/>
                  <w:marTop w:val="0"/>
                  <w:marBottom w:val="0"/>
                  <w:divBdr>
                    <w:top w:val="none" w:sz="0" w:space="0" w:color="auto"/>
                    <w:left w:val="none" w:sz="0" w:space="0" w:color="auto"/>
                    <w:bottom w:val="none" w:sz="0" w:space="0" w:color="auto"/>
                    <w:right w:val="none" w:sz="0" w:space="0" w:color="auto"/>
                  </w:divBdr>
                  <w:divsChild>
                    <w:div w:id="1382748508">
                      <w:marLeft w:val="0"/>
                      <w:marRight w:val="0"/>
                      <w:marTop w:val="0"/>
                      <w:marBottom w:val="0"/>
                      <w:divBdr>
                        <w:top w:val="none" w:sz="0" w:space="0" w:color="auto"/>
                        <w:left w:val="none" w:sz="0" w:space="0" w:color="auto"/>
                        <w:bottom w:val="none" w:sz="0" w:space="0" w:color="auto"/>
                        <w:right w:val="none" w:sz="0" w:space="0" w:color="auto"/>
                      </w:divBdr>
                    </w:div>
                  </w:divsChild>
                </w:div>
                <w:div w:id="390271707">
                  <w:marLeft w:val="0"/>
                  <w:marRight w:val="0"/>
                  <w:marTop w:val="0"/>
                  <w:marBottom w:val="0"/>
                  <w:divBdr>
                    <w:top w:val="none" w:sz="0" w:space="0" w:color="auto"/>
                    <w:left w:val="none" w:sz="0" w:space="0" w:color="auto"/>
                    <w:bottom w:val="none" w:sz="0" w:space="0" w:color="auto"/>
                    <w:right w:val="none" w:sz="0" w:space="0" w:color="auto"/>
                  </w:divBdr>
                  <w:divsChild>
                    <w:div w:id="1272711493">
                      <w:marLeft w:val="0"/>
                      <w:marRight w:val="0"/>
                      <w:marTop w:val="0"/>
                      <w:marBottom w:val="0"/>
                      <w:divBdr>
                        <w:top w:val="none" w:sz="0" w:space="0" w:color="auto"/>
                        <w:left w:val="none" w:sz="0" w:space="0" w:color="auto"/>
                        <w:bottom w:val="none" w:sz="0" w:space="0" w:color="auto"/>
                        <w:right w:val="none" w:sz="0" w:space="0" w:color="auto"/>
                      </w:divBdr>
                    </w:div>
                  </w:divsChild>
                </w:div>
                <w:div w:id="968974108">
                  <w:marLeft w:val="0"/>
                  <w:marRight w:val="0"/>
                  <w:marTop w:val="0"/>
                  <w:marBottom w:val="0"/>
                  <w:divBdr>
                    <w:top w:val="none" w:sz="0" w:space="0" w:color="auto"/>
                    <w:left w:val="none" w:sz="0" w:space="0" w:color="auto"/>
                    <w:bottom w:val="none" w:sz="0" w:space="0" w:color="auto"/>
                    <w:right w:val="none" w:sz="0" w:space="0" w:color="auto"/>
                  </w:divBdr>
                  <w:divsChild>
                    <w:div w:id="2005276542">
                      <w:marLeft w:val="0"/>
                      <w:marRight w:val="0"/>
                      <w:marTop w:val="0"/>
                      <w:marBottom w:val="0"/>
                      <w:divBdr>
                        <w:top w:val="none" w:sz="0" w:space="0" w:color="auto"/>
                        <w:left w:val="none" w:sz="0" w:space="0" w:color="auto"/>
                        <w:bottom w:val="none" w:sz="0" w:space="0" w:color="auto"/>
                        <w:right w:val="none" w:sz="0" w:space="0" w:color="auto"/>
                      </w:divBdr>
                    </w:div>
                  </w:divsChild>
                </w:div>
                <w:div w:id="1144809940">
                  <w:marLeft w:val="0"/>
                  <w:marRight w:val="0"/>
                  <w:marTop w:val="0"/>
                  <w:marBottom w:val="0"/>
                  <w:divBdr>
                    <w:top w:val="none" w:sz="0" w:space="0" w:color="auto"/>
                    <w:left w:val="none" w:sz="0" w:space="0" w:color="auto"/>
                    <w:bottom w:val="none" w:sz="0" w:space="0" w:color="auto"/>
                    <w:right w:val="none" w:sz="0" w:space="0" w:color="auto"/>
                  </w:divBdr>
                  <w:divsChild>
                    <w:div w:id="1186673132">
                      <w:marLeft w:val="0"/>
                      <w:marRight w:val="0"/>
                      <w:marTop w:val="0"/>
                      <w:marBottom w:val="0"/>
                      <w:divBdr>
                        <w:top w:val="none" w:sz="0" w:space="0" w:color="auto"/>
                        <w:left w:val="none" w:sz="0" w:space="0" w:color="auto"/>
                        <w:bottom w:val="none" w:sz="0" w:space="0" w:color="auto"/>
                        <w:right w:val="none" w:sz="0" w:space="0" w:color="auto"/>
                      </w:divBdr>
                    </w:div>
                  </w:divsChild>
                </w:div>
                <w:div w:id="989946214">
                  <w:marLeft w:val="0"/>
                  <w:marRight w:val="0"/>
                  <w:marTop w:val="0"/>
                  <w:marBottom w:val="0"/>
                  <w:divBdr>
                    <w:top w:val="none" w:sz="0" w:space="0" w:color="auto"/>
                    <w:left w:val="none" w:sz="0" w:space="0" w:color="auto"/>
                    <w:bottom w:val="none" w:sz="0" w:space="0" w:color="auto"/>
                    <w:right w:val="none" w:sz="0" w:space="0" w:color="auto"/>
                  </w:divBdr>
                  <w:divsChild>
                    <w:div w:id="103770212">
                      <w:marLeft w:val="0"/>
                      <w:marRight w:val="0"/>
                      <w:marTop w:val="0"/>
                      <w:marBottom w:val="0"/>
                      <w:divBdr>
                        <w:top w:val="none" w:sz="0" w:space="0" w:color="auto"/>
                        <w:left w:val="none" w:sz="0" w:space="0" w:color="auto"/>
                        <w:bottom w:val="none" w:sz="0" w:space="0" w:color="auto"/>
                        <w:right w:val="none" w:sz="0" w:space="0" w:color="auto"/>
                      </w:divBdr>
                    </w:div>
                    <w:div w:id="1803768920">
                      <w:marLeft w:val="0"/>
                      <w:marRight w:val="0"/>
                      <w:marTop w:val="0"/>
                      <w:marBottom w:val="0"/>
                      <w:divBdr>
                        <w:top w:val="none" w:sz="0" w:space="0" w:color="auto"/>
                        <w:left w:val="none" w:sz="0" w:space="0" w:color="auto"/>
                        <w:bottom w:val="none" w:sz="0" w:space="0" w:color="auto"/>
                        <w:right w:val="none" w:sz="0" w:space="0" w:color="auto"/>
                      </w:divBdr>
                    </w:div>
                    <w:div w:id="140306724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053653780">
          <w:marLeft w:val="0"/>
          <w:marRight w:val="0"/>
          <w:marTop w:val="0"/>
          <w:marBottom w:val="0"/>
          <w:divBdr>
            <w:top w:val="none" w:sz="0" w:space="0" w:color="auto"/>
            <w:left w:val="none" w:sz="0" w:space="0" w:color="auto"/>
            <w:bottom w:val="none" w:sz="0" w:space="0" w:color="auto"/>
            <w:right w:val="none" w:sz="0" w:space="0" w:color="auto"/>
          </w:divBdr>
        </w:div>
        <w:div w:id="1312635466">
          <w:marLeft w:val="0"/>
          <w:marRight w:val="0"/>
          <w:marTop w:val="0"/>
          <w:marBottom w:val="0"/>
          <w:divBdr>
            <w:top w:val="none" w:sz="0" w:space="0" w:color="auto"/>
            <w:left w:val="none" w:sz="0" w:space="0" w:color="auto"/>
            <w:bottom w:val="none" w:sz="0" w:space="0" w:color="auto"/>
            <w:right w:val="none" w:sz="0" w:space="0" w:color="auto"/>
          </w:divBdr>
        </w:div>
        <w:div w:id="1262563343">
          <w:marLeft w:val="0"/>
          <w:marRight w:val="0"/>
          <w:marTop w:val="0"/>
          <w:marBottom w:val="0"/>
          <w:divBdr>
            <w:top w:val="none" w:sz="0" w:space="0" w:color="auto"/>
            <w:left w:val="none" w:sz="0" w:space="0" w:color="auto"/>
            <w:bottom w:val="none" w:sz="0" w:space="0" w:color="auto"/>
            <w:right w:val="none" w:sz="0" w:space="0" w:color="auto"/>
          </w:divBdr>
        </w:div>
        <w:div w:id="1330401430">
          <w:marLeft w:val="0"/>
          <w:marRight w:val="0"/>
          <w:marTop w:val="0"/>
          <w:marBottom w:val="0"/>
          <w:divBdr>
            <w:top w:val="none" w:sz="0" w:space="0" w:color="auto"/>
            <w:left w:val="none" w:sz="0" w:space="0" w:color="auto"/>
            <w:bottom w:val="none" w:sz="0" w:space="0" w:color="auto"/>
            <w:right w:val="none" w:sz="0" w:space="0" w:color="auto"/>
          </w:divBdr>
        </w:div>
        <w:div w:id="370500116">
          <w:marLeft w:val="0"/>
          <w:marRight w:val="0"/>
          <w:marTop w:val="0"/>
          <w:marBottom w:val="0"/>
          <w:divBdr>
            <w:top w:val="none" w:sz="0" w:space="0" w:color="auto"/>
            <w:left w:val="none" w:sz="0" w:space="0" w:color="auto"/>
            <w:bottom w:val="none" w:sz="0" w:space="0" w:color="auto"/>
            <w:right w:val="none" w:sz="0" w:space="0" w:color="auto"/>
          </w:divBdr>
          <w:divsChild>
            <w:div w:id="1375809710">
              <w:marLeft w:val="-75"/>
              <w:marRight w:val="0"/>
              <w:marTop w:val="30"/>
              <w:marBottom w:val="30"/>
              <w:divBdr>
                <w:top w:val="none" w:sz="0" w:space="0" w:color="auto"/>
                <w:left w:val="none" w:sz="0" w:space="0" w:color="auto"/>
                <w:bottom w:val="none" w:sz="0" w:space="0" w:color="auto"/>
                <w:right w:val="none" w:sz="0" w:space="0" w:color="auto"/>
              </w:divBdr>
              <w:divsChild>
                <w:div w:id="220135490">
                  <w:marLeft w:val="0"/>
                  <w:marRight w:val="0"/>
                  <w:marTop w:val="0"/>
                  <w:marBottom w:val="0"/>
                  <w:divBdr>
                    <w:top w:val="none" w:sz="0" w:space="0" w:color="auto"/>
                    <w:left w:val="none" w:sz="0" w:space="0" w:color="auto"/>
                    <w:bottom w:val="none" w:sz="0" w:space="0" w:color="auto"/>
                    <w:right w:val="none" w:sz="0" w:space="0" w:color="auto"/>
                  </w:divBdr>
                  <w:divsChild>
                    <w:div w:id="1767846052">
                      <w:marLeft w:val="0"/>
                      <w:marRight w:val="0"/>
                      <w:marTop w:val="0"/>
                      <w:marBottom w:val="0"/>
                      <w:divBdr>
                        <w:top w:val="none" w:sz="0" w:space="0" w:color="auto"/>
                        <w:left w:val="none" w:sz="0" w:space="0" w:color="auto"/>
                        <w:bottom w:val="none" w:sz="0" w:space="0" w:color="auto"/>
                        <w:right w:val="none" w:sz="0" w:space="0" w:color="auto"/>
                      </w:divBdr>
                    </w:div>
                  </w:divsChild>
                </w:div>
                <w:div w:id="1904488417">
                  <w:marLeft w:val="0"/>
                  <w:marRight w:val="0"/>
                  <w:marTop w:val="0"/>
                  <w:marBottom w:val="0"/>
                  <w:divBdr>
                    <w:top w:val="none" w:sz="0" w:space="0" w:color="auto"/>
                    <w:left w:val="none" w:sz="0" w:space="0" w:color="auto"/>
                    <w:bottom w:val="none" w:sz="0" w:space="0" w:color="auto"/>
                    <w:right w:val="none" w:sz="0" w:space="0" w:color="auto"/>
                  </w:divBdr>
                  <w:divsChild>
                    <w:div w:id="826047623">
                      <w:marLeft w:val="0"/>
                      <w:marRight w:val="0"/>
                      <w:marTop w:val="0"/>
                      <w:marBottom w:val="0"/>
                      <w:divBdr>
                        <w:top w:val="none" w:sz="0" w:space="0" w:color="auto"/>
                        <w:left w:val="none" w:sz="0" w:space="0" w:color="auto"/>
                        <w:bottom w:val="none" w:sz="0" w:space="0" w:color="auto"/>
                        <w:right w:val="none" w:sz="0" w:space="0" w:color="auto"/>
                      </w:divBdr>
                    </w:div>
                  </w:divsChild>
                </w:div>
                <w:div w:id="8024085">
                  <w:marLeft w:val="0"/>
                  <w:marRight w:val="0"/>
                  <w:marTop w:val="0"/>
                  <w:marBottom w:val="0"/>
                  <w:divBdr>
                    <w:top w:val="none" w:sz="0" w:space="0" w:color="auto"/>
                    <w:left w:val="none" w:sz="0" w:space="0" w:color="auto"/>
                    <w:bottom w:val="none" w:sz="0" w:space="0" w:color="auto"/>
                    <w:right w:val="none" w:sz="0" w:space="0" w:color="auto"/>
                  </w:divBdr>
                  <w:divsChild>
                    <w:div w:id="796990506">
                      <w:marLeft w:val="0"/>
                      <w:marRight w:val="0"/>
                      <w:marTop w:val="0"/>
                      <w:marBottom w:val="0"/>
                      <w:divBdr>
                        <w:top w:val="none" w:sz="0" w:space="0" w:color="auto"/>
                        <w:left w:val="none" w:sz="0" w:space="0" w:color="auto"/>
                        <w:bottom w:val="none" w:sz="0" w:space="0" w:color="auto"/>
                        <w:right w:val="none" w:sz="0" w:space="0" w:color="auto"/>
                      </w:divBdr>
                    </w:div>
                  </w:divsChild>
                </w:div>
                <w:div w:id="446316580">
                  <w:marLeft w:val="0"/>
                  <w:marRight w:val="0"/>
                  <w:marTop w:val="0"/>
                  <w:marBottom w:val="0"/>
                  <w:divBdr>
                    <w:top w:val="none" w:sz="0" w:space="0" w:color="auto"/>
                    <w:left w:val="none" w:sz="0" w:space="0" w:color="auto"/>
                    <w:bottom w:val="none" w:sz="0" w:space="0" w:color="auto"/>
                    <w:right w:val="none" w:sz="0" w:space="0" w:color="auto"/>
                  </w:divBdr>
                  <w:divsChild>
                    <w:div w:id="1363163724">
                      <w:marLeft w:val="0"/>
                      <w:marRight w:val="0"/>
                      <w:marTop w:val="0"/>
                      <w:marBottom w:val="0"/>
                      <w:divBdr>
                        <w:top w:val="none" w:sz="0" w:space="0" w:color="auto"/>
                        <w:left w:val="none" w:sz="0" w:space="0" w:color="auto"/>
                        <w:bottom w:val="none" w:sz="0" w:space="0" w:color="auto"/>
                        <w:right w:val="none" w:sz="0" w:space="0" w:color="auto"/>
                      </w:divBdr>
                    </w:div>
                  </w:divsChild>
                </w:div>
                <w:div w:id="712969848">
                  <w:marLeft w:val="0"/>
                  <w:marRight w:val="0"/>
                  <w:marTop w:val="0"/>
                  <w:marBottom w:val="0"/>
                  <w:divBdr>
                    <w:top w:val="none" w:sz="0" w:space="0" w:color="auto"/>
                    <w:left w:val="none" w:sz="0" w:space="0" w:color="auto"/>
                    <w:bottom w:val="none" w:sz="0" w:space="0" w:color="auto"/>
                    <w:right w:val="none" w:sz="0" w:space="0" w:color="auto"/>
                  </w:divBdr>
                  <w:divsChild>
                    <w:div w:id="607397034">
                      <w:marLeft w:val="0"/>
                      <w:marRight w:val="0"/>
                      <w:marTop w:val="0"/>
                      <w:marBottom w:val="0"/>
                      <w:divBdr>
                        <w:top w:val="none" w:sz="0" w:space="0" w:color="auto"/>
                        <w:left w:val="none" w:sz="0" w:space="0" w:color="auto"/>
                        <w:bottom w:val="none" w:sz="0" w:space="0" w:color="auto"/>
                        <w:right w:val="none" w:sz="0" w:space="0" w:color="auto"/>
                      </w:divBdr>
                    </w:div>
                  </w:divsChild>
                </w:div>
                <w:div w:id="1640308355">
                  <w:marLeft w:val="0"/>
                  <w:marRight w:val="0"/>
                  <w:marTop w:val="0"/>
                  <w:marBottom w:val="0"/>
                  <w:divBdr>
                    <w:top w:val="none" w:sz="0" w:space="0" w:color="auto"/>
                    <w:left w:val="none" w:sz="0" w:space="0" w:color="auto"/>
                    <w:bottom w:val="none" w:sz="0" w:space="0" w:color="auto"/>
                    <w:right w:val="none" w:sz="0" w:space="0" w:color="auto"/>
                  </w:divBdr>
                  <w:divsChild>
                    <w:div w:id="1043552952">
                      <w:marLeft w:val="0"/>
                      <w:marRight w:val="0"/>
                      <w:marTop w:val="0"/>
                      <w:marBottom w:val="0"/>
                      <w:divBdr>
                        <w:top w:val="none" w:sz="0" w:space="0" w:color="auto"/>
                        <w:left w:val="none" w:sz="0" w:space="0" w:color="auto"/>
                        <w:bottom w:val="none" w:sz="0" w:space="0" w:color="auto"/>
                        <w:right w:val="none" w:sz="0" w:space="0" w:color="auto"/>
                      </w:divBdr>
                    </w:div>
                  </w:divsChild>
                </w:div>
                <w:div w:id="1268585987">
                  <w:marLeft w:val="0"/>
                  <w:marRight w:val="0"/>
                  <w:marTop w:val="0"/>
                  <w:marBottom w:val="0"/>
                  <w:divBdr>
                    <w:top w:val="none" w:sz="0" w:space="0" w:color="auto"/>
                    <w:left w:val="none" w:sz="0" w:space="0" w:color="auto"/>
                    <w:bottom w:val="none" w:sz="0" w:space="0" w:color="auto"/>
                    <w:right w:val="none" w:sz="0" w:space="0" w:color="auto"/>
                  </w:divBdr>
                  <w:divsChild>
                    <w:div w:id="1168400399">
                      <w:marLeft w:val="0"/>
                      <w:marRight w:val="0"/>
                      <w:marTop w:val="0"/>
                      <w:marBottom w:val="0"/>
                      <w:divBdr>
                        <w:top w:val="none" w:sz="0" w:space="0" w:color="auto"/>
                        <w:left w:val="none" w:sz="0" w:space="0" w:color="auto"/>
                        <w:bottom w:val="none" w:sz="0" w:space="0" w:color="auto"/>
                        <w:right w:val="none" w:sz="0" w:space="0" w:color="auto"/>
                      </w:divBdr>
                    </w:div>
                  </w:divsChild>
                </w:div>
                <w:div w:id="236131798">
                  <w:marLeft w:val="0"/>
                  <w:marRight w:val="0"/>
                  <w:marTop w:val="0"/>
                  <w:marBottom w:val="0"/>
                  <w:divBdr>
                    <w:top w:val="none" w:sz="0" w:space="0" w:color="auto"/>
                    <w:left w:val="none" w:sz="0" w:space="0" w:color="auto"/>
                    <w:bottom w:val="none" w:sz="0" w:space="0" w:color="auto"/>
                    <w:right w:val="none" w:sz="0" w:space="0" w:color="auto"/>
                  </w:divBdr>
                  <w:divsChild>
                    <w:div w:id="593781013">
                      <w:marLeft w:val="0"/>
                      <w:marRight w:val="0"/>
                      <w:marTop w:val="0"/>
                      <w:marBottom w:val="0"/>
                      <w:divBdr>
                        <w:top w:val="none" w:sz="0" w:space="0" w:color="auto"/>
                        <w:left w:val="none" w:sz="0" w:space="0" w:color="auto"/>
                        <w:bottom w:val="none" w:sz="0" w:space="0" w:color="auto"/>
                        <w:right w:val="none" w:sz="0" w:space="0" w:color="auto"/>
                      </w:divBdr>
                    </w:div>
                  </w:divsChild>
                </w:div>
                <w:div w:id="1741518451">
                  <w:marLeft w:val="0"/>
                  <w:marRight w:val="0"/>
                  <w:marTop w:val="0"/>
                  <w:marBottom w:val="0"/>
                  <w:divBdr>
                    <w:top w:val="none" w:sz="0" w:space="0" w:color="auto"/>
                    <w:left w:val="none" w:sz="0" w:space="0" w:color="auto"/>
                    <w:bottom w:val="none" w:sz="0" w:space="0" w:color="auto"/>
                    <w:right w:val="none" w:sz="0" w:space="0" w:color="auto"/>
                  </w:divBdr>
                  <w:divsChild>
                    <w:div w:id="1141387664">
                      <w:marLeft w:val="0"/>
                      <w:marRight w:val="0"/>
                      <w:marTop w:val="0"/>
                      <w:marBottom w:val="0"/>
                      <w:divBdr>
                        <w:top w:val="none" w:sz="0" w:space="0" w:color="auto"/>
                        <w:left w:val="none" w:sz="0" w:space="0" w:color="auto"/>
                        <w:bottom w:val="none" w:sz="0" w:space="0" w:color="auto"/>
                        <w:right w:val="none" w:sz="0" w:space="0" w:color="auto"/>
                      </w:divBdr>
                    </w:div>
                  </w:divsChild>
                </w:div>
                <w:div w:id="985667959">
                  <w:marLeft w:val="0"/>
                  <w:marRight w:val="0"/>
                  <w:marTop w:val="0"/>
                  <w:marBottom w:val="0"/>
                  <w:divBdr>
                    <w:top w:val="none" w:sz="0" w:space="0" w:color="auto"/>
                    <w:left w:val="none" w:sz="0" w:space="0" w:color="auto"/>
                    <w:bottom w:val="none" w:sz="0" w:space="0" w:color="auto"/>
                    <w:right w:val="none" w:sz="0" w:space="0" w:color="auto"/>
                  </w:divBdr>
                  <w:divsChild>
                    <w:div w:id="1891921472">
                      <w:marLeft w:val="0"/>
                      <w:marRight w:val="0"/>
                      <w:marTop w:val="0"/>
                      <w:marBottom w:val="0"/>
                      <w:divBdr>
                        <w:top w:val="none" w:sz="0" w:space="0" w:color="auto"/>
                        <w:left w:val="none" w:sz="0" w:space="0" w:color="auto"/>
                        <w:bottom w:val="none" w:sz="0" w:space="0" w:color="auto"/>
                        <w:right w:val="none" w:sz="0" w:space="0" w:color="auto"/>
                      </w:divBdr>
                    </w:div>
                  </w:divsChild>
                </w:div>
                <w:div w:id="13924804">
                  <w:marLeft w:val="0"/>
                  <w:marRight w:val="0"/>
                  <w:marTop w:val="0"/>
                  <w:marBottom w:val="0"/>
                  <w:divBdr>
                    <w:top w:val="none" w:sz="0" w:space="0" w:color="auto"/>
                    <w:left w:val="none" w:sz="0" w:space="0" w:color="auto"/>
                    <w:bottom w:val="none" w:sz="0" w:space="0" w:color="auto"/>
                    <w:right w:val="none" w:sz="0" w:space="0" w:color="auto"/>
                  </w:divBdr>
                  <w:divsChild>
                    <w:div w:id="683823820">
                      <w:marLeft w:val="0"/>
                      <w:marRight w:val="0"/>
                      <w:marTop w:val="0"/>
                      <w:marBottom w:val="0"/>
                      <w:divBdr>
                        <w:top w:val="none" w:sz="0" w:space="0" w:color="auto"/>
                        <w:left w:val="none" w:sz="0" w:space="0" w:color="auto"/>
                        <w:bottom w:val="none" w:sz="0" w:space="0" w:color="auto"/>
                        <w:right w:val="none" w:sz="0" w:space="0" w:color="auto"/>
                      </w:divBdr>
                    </w:div>
                  </w:divsChild>
                </w:div>
                <w:div w:id="636227617">
                  <w:marLeft w:val="0"/>
                  <w:marRight w:val="0"/>
                  <w:marTop w:val="0"/>
                  <w:marBottom w:val="0"/>
                  <w:divBdr>
                    <w:top w:val="none" w:sz="0" w:space="0" w:color="auto"/>
                    <w:left w:val="none" w:sz="0" w:space="0" w:color="auto"/>
                    <w:bottom w:val="none" w:sz="0" w:space="0" w:color="auto"/>
                    <w:right w:val="none" w:sz="0" w:space="0" w:color="auto"/>
                  </w:divBdr>
                  <w:divsChild>
                    <w:div w:id="1540162534">
                      <w:marLeft w:val="0"/>
                      <w:marRight w:val="0"/>
                      <w:marTop w:val="0"/>
                      <w:marBottom w:val="0"/>
                      <w:divBdr>
                        <w:top w:val="none" w:sz="0" w:space="0" w:color="auto"/>
                        <w:left w:val="none" w:sz="0" w:space="0" w:color="auto"/>
                        <w:bottom w:val="none" w:sz="0" w:space="0" w:color="auto"/>
                        <w:right w:val="none" w:sz="0" w:space="0" w:color="auto"/>
                      </w:divBdr>
                    </w:div>
                  </w:divsChild>
                </w:div>
                <w:div w:id="708575987">
                  <w:marLeft w:val="0"/>
                  <w:marRight w:val="0"/>
                  <w:marTop w:val="0"/>
                  <w:marBottom w:val="0"/>
                  <w:divBdr>
                    <w:top w:val="none" w:sz="0" w:space="0" w:color="auto"/>
                    <w:left w:val="none" w:sz="0" w:space="0" w:color="auto"/>
                    <w:bottom w:val="none" w:sz="0" w:space="0" w:color="auto"/>
                    <w:right w:val="none" w:sz="0" w:space="0" w:color="auto"/>
                  </w:divBdr>
                  <w:divsChild>
                    <w:div w:id="636104682">
                      <w:marLeft w:val="0"/>
                      <w:marRight w:val="0"/>
                      <w:marTop w:val="0"/>
                      <w:marBottom w:val="0"/>
                      <w:divBdr>
                        <w:top w:val="none" w:sz="0" w:space="0" w:color="auto"/>
                        <w:left w:val="none" w:sz="0" w:space="0" w:color="auto"/>
                        <w:bottom w:val="none" w:sz="0" w:space="0" w:color="auto"/>
                        <w:right w:val="none" w:sz="0" w:space="0" w:color="auto"/>
                      </w:divBdr>
                    </w:div>
                  </w:divsChild>
                </w:div>
                <w:div w:id="1301153489">
                  <w:marLeft w:val="0"/>
                  <w:marRight w:val="0"/>
                  <w:marTop w:val="0"/>
                  <w:marBottom w:val="0"/>
                  <w:divBdr>
                    <w:top w:val="none" w:sz="0" w:space="0" w:color="auto"/>
                    <w:left w:val="none" w:sz="0" w:space="0" w:color="auto"/>
                    <w:bottom w:val="none" w:sz="0" w:space="0" w:color="auto"/>
                    <w:right w:val="none" w:sz="0" w:space="0" w:color="auto"/>
                  </w:divBdr>
                  <w:divsChild>
                    <w:div w:id="353531714">
                      <w:marLeft w:val="0"/>
                      <w:marRight w:val="0"/>
                      <w:marTop w:val="0"/>
                      <w:marBottom w:val="0"/>
                      <w:divBdr>
                        <w:top w:val="none" w:sz="0" w:space="0" w:color="auto"/>
                        <w:left w:val="none" w:sz="0" w:space="0" w:color="auto"/>
                        <w:bottom w:val="none" w:sz="0" w:space="0" w:color="auto"/>
                        <w:right w:val="none" w:sz="0" w:space="0" w:color="auto"/>
                      </w:divBdr>
                    </w:div>
                  </w:divsChild>
                </w:div>
                <w:div w:id="749079396">
                  <w:marLeft w:val="0"/>
                  <w:marRight w:val="0"/>
                  <w:marTop w:val="0"/>
                  <w:marBottom w:val="0"/>
                  <w:divBdr>
                    <w:top w:val="none" w:sz="0" w:space="0" w:color="auto"/>
                    <w:left w:val="none" w:sz="0" w:space="0" w:color="auto"/>
                    <w:bottom w:val="none" w:sz="0" w:space="0" w:color="auto"/>
                    <w:right w:val="none" w:sz="0" w:space="0" w:color="auto"/>
                  </w:divBdr>
                  <w:divsChild>
                    <w:div w:id="950747572">
                      <w:marLeft w:val="0"/>
                      <w:marRight w:val="0"/>
                      <w:marTop w:val="0"/>
                      <w:marBottom w:val="0"/>
                      <w:divBdr>
                        <w:top w:val="none" w:sz="0" w:space="0" w:color="auto"/>
                        <w:left w:val="none" w:sz="0" w:space="0" w:color="auto"/>
                        <w:bottom w:val="none" w:sz="0" w:space="0" w:color="auto"/>
                        <w:right w:val="none" w:sz="0" w:space="0" w:color="auto"/>
                      </w:divBdr>
                    </w:div>
                  </w:divsChild>
                </w:div>
                <w:div w:id="1569413944">
                  <w:marLeft w:val="0"/>
                  <w:marRight w:val="0"/>
                  <w:marTop w:val="0"/>
                  <w:marBottom w:val="0"/>
                  <w:divBdr>
                    <w:top w:val="none" w:sz="0" w:space="0" w:color="auto"/>
                    <w:left w:val="none" w:sz="0" w:space="0" w:color="auto"/>
                    <w:bottom w:val="none" w:sz="0" w:space="0" w:color="auto"/>
                    <w:right w:val="none" w:sz="0" w:space="0" w:color="auto"/>
                  </w:divBdr>
                  <w:divsChild>
                    <w:div w:id="246691082">
                      <w:marLeft w:val="0"/>
                      <w:marRight w:val="0"/>
                      <w:marTop w:val="0"/>
                      <w:marBottom w:val="0"/>
                      <w:divBdr>
                        <w:top w:val="none" w:sz="0" w:space="0" w:color="auto"/>
                        <w:left w:val="none" w:sz="0" w:space="0" w:color="auto"/>
                        <w:bottom w:val="none" w:sz="0" w:space="0" w:color="auto"/>
                        <w:right w:val="none" w:sz="0" w:space="0" w:color="auto"/>
                      </w:divBdr>
                    </w:div>
                  </w:divsChild>
                </w:div>
                <w:div w:id="1842698386">
                  <w:marLeft w:val="0"/>
                  <w:marRight w:val="0"/>
                  <w:marTop w:val="0"/>
                  <w:marBottom w:val="0"/>
                  <w:divBdr>
                    <w:top w:val="none" w:sz="0" w:space="0" w:color="auto"/>
                    <w:left w:val="none" w:sz="0" w:space="0" w:color="auto"/>
                    <w:bottom w:val="none" w:sz="0" w:space="0" w:color="auto"/>
                    <w:right w:val="none" w:sz="0" w:space="0" w:color="auto"/>
                  </w:divBdr>
                  <w:divsChild>
                    <w:div w:id="1336153689">
                      <w:marLeft w:val="0"/>
                      <w:marRight w:val="0"/>
                      <w:marTop w:val="0"/>
                      <w:marBottom w:val="0"/>
                      <w:divBdr>
                        <w:top w:val="none" w:sz="0" w:space="0" w:color="auto"/>
                        <w:left w:val="none" w:sz="0" w:space="0" w:color="auto"/>
                        <w:bottom w:val="none" w:sz="0" w:space="0" w:color="auto"/>
                        <w:right w:val="none" w:sz="0" w:space="0" w:color="auto"/>
                      </w:divBdr>
                    </w:div>
                  </w:divsChild>
                </w:div>
                <w:div w:id="192153831">
                  <w:marLeft w:val="0"/>
                  <w:marRight w:val="0"/>
                  <w:marTop w:val="0"/>
                  <w:marBottom w:val="0"/>
                  <w:divBdr>
                    <w:top w:val="none" w:sz="0" w:space="0" w:color="auto"/>
                    <w:left w:val="none" w:sz="0" w:space="0" w:color="auto"/>
                    <w:bottom w:val="none" w:sz="0" w:space="0" w:color="auto"/>
                    <w:right w:val="none" w:sz="0" w:space="0" w:color="auto"/>
                  </w:divBdr>
                  <w:divsChild>
                    <w:div w:id="136239277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282762779">
          <w:marLeft w:val="0"/>
          <w:marRight w:val="0"/>
          <w:marTop w:val="0"/>
          <w:marBottom w:val="0"/>
          <w:divBdr>
            <w:top w:val="none" w:sz="0" w:space="0" w:color="auto"/>
            <w:left w:val="none" w:sz="0" w:space="0" w:color="auto"/>
            <w:bottom w:val="none" w:sz="0" w:space="0" w:color="auto"/>
            <w:right w:val="none" w:sz="0" w:space="0" w:color="auto"/>
          </w:divBdr>
        </w:div>
        <w:div w:id="2028679551">
          <w:marLeft w:val="0"/>
          <w:marRight w:val="0"/>
          <w:marTop w:val="0"/>
          <w:marBottom w:val="0"/>
          <w:divBdr>
            <w:top w:val="none" w:sz="0" w:space="0" w:color="auto"/>
            <w:left w:val="none" w:sz="0" w:space="0" w:color="auto"/>
            <w:bottom w:val="none" w:sz="0" w:space="0" w:color="auto"/>
            <w:right w:val="none" w:sz="0" w:space="0" w:color="auto"/>
          </w:divBdr>
        </w:div>
        <w:div w:id="244153044">
          <w:marLeft w:val="0"/>
          <w:marRight w:val="0"/>
          <w:marTop w:val="0"/>
          <w:marBottom w:val="0"/>
          <w:divBdr>
            <w:top w:val="none" w:sz="0" w:space="0" w:color="auto"/>
            <w:left w:val="none" w:sz="0" w:space="0" w:color="auto"/>
            <w:bottom w:val="none" w:sz="0" w:space="0" w:color="auto"/>
            <w:right w:val="none" w:sz="0" w:space="0" w:color="auto"/>
          </w:divBdr>
          <w:divsChild>
            <w:div w:id="1787042323">
              <w:marLeft w:val="0"/>
              <w:marRight w:val="0"/>
              <w:marTop w:val="0"/>
              <w:marBottom w:val="0"/>
              <w:divBdr>
                <w:top w:val="none" w:sz="0" w:space="0" w:color="auto"/>
                <w:left w:val="none" w:sz="0" w:space="0" w:color="auto"/>
                <w:bottom w:val="none" w:sz="0" w:space="0" w:color="auto"/>
                <w:right w:val="none" w:sz="0" w:space="0" w:color="auto"/>
              </w:divBdr>
            </w:div>
            <w:div w:id="1627008726">
              <w:marLeft w:val="0"/>
              <w:marRight w:val="0"/>
              <w:marTop w:val="0"/>
              <w:marBottom w:val="0"/>
              <w:divBdr>
                <w:top w:val="none" w:sz="0" w:space="0" w:color="auto"/>
                <w:left w:val="none" w:sz="0" w:space="0" w:color="auto"/>
                <w:bottom w:val="none" w:sz="0" w:space="0" w:color="auto"/>
                <w:right w:val="none" w:sz="0" w:space="0" w:color="auto"/>
              </w:divBdr>
            </w:div>
            <w:div w:id="1681925505">
              <w:marLeft w:val="0"/>
              <w:marRight w:val="0"/>
              <w:marTop w:val="0"/>
              <w:marBottom w:val="0"/>
              <w:divBdr>
                <w:top w:val="none" w:sz="0" w:space="0" w:color="auto"/>
                <w:left w:val="none" w:sz="0" w:space="0" w:color="auto"/>
                <w:bottom w:val="none" w:sz="0" w:space="0" w:color="auto"/>
                <w:right w:val="none" w:sz="0" w:space="0" w:color="auto"/>
              </w:divBdr>
            </w:div>
            <w:div w:id="1248033127">
              <w:marLeft w:val="0"/>
              <w:marRight w:val="0"/>
              <w:marTop w:val="0"/>
              <w:marBottom w:val="0"/>
              <w:divBdr>
                <w:top w:val="none" w:sz="0" w:space="0" w:color="auto"/>
                <w:left w:val="none" w:sz="0" w:space="0" w:color="auto"/>
                <w:bottom w:val="none" w:sz="0" w:space="0" w:color="auto"/>
                <w:right w:val="none" w:sz="0" w:space="0" w:color="auto"/>
              </w:divBdr>
            </w:div>
            <w:div w:id="281157194">
              <w:marLeft w:val="0"/>
              <w:marRight w:val="0"/>
              <w:marTop w:val="0"/>
              <w:marBottom w:val="0"/>
              <w:divBdr>
                <w:top w:val="none" w:sz="0" w:space="0" w:color="auto"/>
                <w:left w:val="none" w:sz="0" w:space="0" w:color="auto"/>
                <w:bottom w:val="none" w:sz="0" w:space="0" w:color="auto"/>
                <w:right w:val="none" w:sz="0" w:space="0" w:color="auto"/>
              </w:divBdr>
            </w:div>
            <w:div w:id="1407150118">
              <w:marLeft w:val="0"/>
              <w:marRight w:val="0"/>
              <w:marTop w:val="0"/>
              <w:marBottom w:val="0"/>
              <w:divBdr>
                <w:top w:val="none" w:sz="0" w:space="0" w:color="auto"/>
                <w:left w:val="none" w:sz="0" w:space="0" w:color="auto"/>
                <w:bottom w:val="none" w:sz="0" w:space="0" w:color="auto"/>
                <w:right w:val="none" w:sz="0" w:space="0" w:color="auto"/>
              </w:divBdr>
            </w:div>
            <w:div w:id="848521341">
              <w:marLeft w:val="0"/>
              <w:marRight w:val="0"/>
              <w:marTop w:val="0"/>
              <w:marBottom w:val="0"/>
              <w:divBdr>
                <w:top w:val="none" w:sz="0" w:space="0" w:color="auto"/>
                <w:left w:val="none" w:sz="0" w:space="0" w:color="auto"/>
                <w:bottom w:val="none" w:sz="0" w:space="0" w:color="auto"/>
                <w:right w:val="none" w:sz="0" w:space="0" w:color="auto"/>
              </w:divBdr>
            </w:div>
            <w:div w:id="49229749">
              <w:marLeft w:val="0"/>
              <w:marRight w:val="0"/>
              <w:marTop w:val="0"/>
              <w:marBottom w:val="0"/>
              <w:divBdr>
                <w:top w:val="none" w:sz="0" w:space="0" w:color="auto"/>
                <w:left w:val="none" w:sz="0" w:space="0" w:color="auto"/>
                <w:bottom w:val="none" w:sz="0" w:space="0" w:color="auto"/>
                <w:right w:val="none" w:sz="0" w:space="0" w:color="auto"/>
              </w:divBdr>
            </w:div>
            <w:div w:id="866331667">
              <w:marLeft w:val="0"/>
              <w:marRight w:val="0"/>
              <w:marTop w:val="0"/>
              <w:marBottom w:val="0"/>
              <w:divBdr>
                <w:top w:val="none" w:sz="0" w:space="0" w:color="auto"/>
                <w:left w:val="none" w:sz="0" w:space="0" w:color="auto"/>
                <w:bottom w:val="none" w:sz="0" w:space="0" w:color="auto"/>
                <w:right w:val="none" w:sz="0" w:space="0" w:color="auto"/>
              </w:divBdr>
            </w:div>
            <w:div w:id="1256742632">
              <w:marLeft w:val="0"/>
              <w:marRight w:val="0"/>
              <w:marTop w:val="0"/>
              <w:marBottom w:val="0"/>
              <w:divBdr>
                <w:top w:val="none" w:sz="0" w:space="0" w:color="auto"/>
                <w:left w:val="none" w:sz="0" w:space="0" w:color="auto"/>
                <w:bottom w:val="none" w:sz="0" w:space="0" w:color="auto"/>
                <w:right w:val="none" w:sz="0" w:space="0" w:color="auto"/>
              </w:divBdr>
            </w:div>
            <w:div w:id="1471938703">
              <w:marLeft w:val="0"/>
              <w:marRight w:val="0"/>
              <w:marTop w:val="0"/>
              <w:marBottom w:val="0"/>
              <w:divBdr>
                <w:top w:val="none" w:sz="0" w:space="0" w:color="auto"/>
                <w:left w:val="none" w:sz="0" w:space="0" w:color="auto"/>
                <w:bottom w:val="none" w:sz="0" w:space="0" w:color="auto"/>
                <w:right w:val="none" w:sz="0" w:space="0" w:color="auto"/>
              </w:divBdr>
            </w:div>
            <w:div w:id="2043478064">
              <w:marLeft w:val="0"/>
              <w:marRight w:val="0"/>
              <w:marTop w:val="0"/>
              <w:marBottom w:val="0"/>
              <w:divBdr>
                <w:top w:val="none" w:sz="0" w:space="0" w:color="auto"/>
                <w:left w:val="none" w:sz="0" w:space="0" w:color="auto"/>
                <w:bottom w:val="none" w:sz="0" w:space="0" w:color="auto"/>
                <w:right w:val="none" w:sz="0" w:space="0" w:color="auto"/>
              </w:divBdr>
            </w:div>
            <w:div w:id="404843057">
              <w:marLeft w:val="0"/>
              <w:marRight w:val="0"/>
              <w:marTop w:val="0"/>
              <w:marBottom w:val="0"/>
              <w:divBdr>
                <w:top w:val="none" w:sz="0" w:space="0" w:color="auto"/>
                <w:left w:val="none" w:sz="0" w:space="0" w:color="auto"/>
                <w:bottom w:val="none" w:sz="0" w:space="0" w:color="auto"/>
                <w:right w:val="none" w:sz="0" w:space="0" w:color="auto"/>
              </w:divBdr>
            </w:div>
            <w:div w:id="1193807120">
              <w:marLeft w:val="0"/>
              <w:marRight w:val="0"/>
              <w:marTop w:val="0"/>
              <w:marBottom w:val="0"/>
              <w:divBdr>
                <w:top w:val="none" w:sz="0" w:space="0" w:color="auto"/>
                <w:left w:val="none" w:sz="0" w:space="0" w:color="auto"/>
                <w:bottom w:val="none" w:sz="0" w:space="0" w:color="auto"/>
                <w:right w:val="none" w:sz="0" w:space="0" w:color="auto"/>
              </w:divBdr>
            </w:div>
            <w:div w:id="894043693">
              <w:marLeft w:val="0"/>
              <w:marRight w:val="0"/>
              <w:marTop w:val="0"/>
              <w:marBottom w:val="0"/>
              <w:divBdr>
                <w:top w:val="none" w:sz="0" w:space="0" w:color="auto"/>
                <w:left w:val="none" w:sz="0" w:space="0" w:color="auto"/>
                <w:bottom w:val="none" w:sz="0" w:space="0" w:color="auto"/>
                <w:right w:val="none" w:sz="0" w:space="0" w:color="auto"/>
              </w:divBdr>
            </w:div>
            <w:div w:id="2094551253">
              <w:marLeft w:val="0"/>
              <w:marRight w:val="0"/>
              <w:marTop w:val="0"/>
              <w:marBottom w:val="0"/>
              <w:divBdr>
                <w:top w:val="none" w:sz="0" w:space="0" w:color="auto"/>
                <w:left w:val="none" w:sz="0" w:space="0" w:color="auto"/>
                <w:bottom w:val="none" w:sz="0" w:space="0" w:color="auto"/>
                <w:right w:val="none" w:sz="0" w:space="0" w:color="auto"/>
              </w:divBdr>
            </w:div>
            <w:div w:id="601107089">
              <w:marLeft w:val="0"/>
              <w:marRight w:val="0"/>
              <w:marTop w:val="0"/>
              <w:marBottom w:val="0"/>
              <w:divBdr>
                <w:top w:val="none" w:sz="0" w:space="0" w:color="auto"/>
                <w:left w:val="none" w:sz="0" w:space="0" w:color="auto"/>
                <w:bottom w:val="none" w:sz="0" w:space="0" w:color="auto"/>
                <w:right w:val="none" w:sz="0" w:space="0" w:color="auto"/>
              </w:divBdr>
            </w:div>
            <w:div w:id="378240509">
              <w:marLeft w:val="0"/>
              <w:marRight w:val="0"/>
              <w:marTop w:val="0"/>
              <w:marBottom w:val="0"/>
              <w:divBdr>
                <w:top w:val="none" w:sz="0" w:space="0" w:color="auto"/>
                <w:left w:val="none" w:sz="0" w:space="0" w:color="auto"/>
                <w:bottom w:val="none" w:sz="0" w:space="0" w:color="auto"/>
                <w:right w:val="none" w:sz="0" w:space="0" w:color="auto"/>
              </w:divBdr>
            </w:div>
          </w:divsChild>
        </w:div>
        <w:div w:id="1200119552">
          <w:marLeft w:val="0"/>
          <w:marRight w:val="0"/>
          <w:marTop w:val="0"/>
          <w:marBottom w:val="0"/>
          <w:divBdr>
            <w:top w:val="none" w:sz="0" w:space="0" w:color="auto"/>
            <w:left w:val="none" w:sz="0" w:space="0" w:color="auto"/>
            <w:bottom w:val="none" w:sz="0" w:space="0" w:color="auto"/>
            <w:right w:val="none" w:sz="0" w:space="0" w:color="auto"/>
          </w:divBdr>
        </w:div>
        <w:div w:id="558443225">
          <w:marLeft w:val="0"/>
          <w:marRight w:val="0"/>
          <w:marTop w:val="0"/>
          <w:marBottom w:val="0"/>
          <w:divBdr>
            <w:top w:val="none" w:sz="0" w:space="0" w:color="auto"/>
            <w:left w:val="none" w:sz="0" w:space="0" w:color="auto"/>
            <w:bottom w:val="none" w:sz="0" w:space="0" w:color="auto"/>
            <w:right w:val="none" w:sz="0" w:space="0" w:color="auto"/>
          </w:divBdr>
        </w:div>
      </w:divsChild>
    </w:div>
  </w:divs>
  <w:optimizeForBrowser/>
  <w:allowPNG/>
</w:webSettings>
</file>

<file path=word/_rels/document.xml.rels><?xml version="1.0" encoding="UTF-8" standalone="yes"?>
<Relationships xmlns="http://schemas.openxmlformats.org/package/2006/relationships"><Relationship Id="rId26" Type="http://schemas.openxmlformats.org/officeDocument/2006/relationships/hyperlink" Target="https://www.adelaide.edu.au/writingcentre/sites/default/files/docs/learningguide-mindmapping.pdf" TargetMode="External"/><Relationship Id="rId21" Type="http://schemas.openxmlformats.org/officeDocument/2006/relationships/image" Target="media/image3.png"/><Relationship Id="rId34" Type="http://schemas.openxmlformats.org/officeDocument/2006/relationships/hyperlink" Target="https://getting-it-together.moadoph.gov.au/teacher-guide/graphic-organisers.html" TargetMode="External"/><Relationship Id="rId42" Type="http://schemas.openxmlformats.org/officeDocument/2006/relationships/hyperlink" Target="https://comprehensibleclassroom.com/2013/10/07/gallery-walk-language-classes/" TargetMode="External"/><Relationship Id="rId47" Type="http://schemas.openxmlformats.org/officeDocument/2006/relationships/hyperlink" Target="https://www.usingenglish.com/teachers/articles/21-negotiating-in-english-games.html" TargetMode="External"/><Relationship Id="rId50" Type="http://schemas.openxmlformats.org/officeDocument/2006/relationships/hyperlink" Target="https://getting-it-together.moadoph.gov.au/teacher-guide/graphic-organisers.html" TargetMode="External"/><Relationship Id="rId55" Type="http://schemas.openxmlformats.org/officeDocument/2006/relationships/hyperlink" Target="https://tesolatrennertnyc.wordpress.com/2013/09/25/quick-activity-idea-yes-but-dialogue-game/" TargetMode="External"/><Relationship Id="rId63" Type="http://schemas.openxmlformats.org/officeDocument/2006/relationships/header" Target="header6.xml"/><Relationship Id="rId7" Type="http://schemas.openxmlformats.org/officeDocument/2006/relationships/settings" Target="settings.xml"/><Relationship Id="rId2" Type="http://schemas.openxmlformats.org/officeDocument/2006/relationships/customXml" Target="../customXml/item2.xml"/><Relationship Id="rId16" Type="http://schemas.openxmlformats.org/officeDocument/2006/relationships/hyperlink" Target="https://www.education.vic.gov.au/school/teachers/support/diversity/eal/Pages/Understanding-students-language-practices.aspx" TargetMode="External"/><Relationship Id="rId29" Type="http://schemas.openxmlformats.org/officeDocument/2006/relationships/hyperlink" Target="https://www.education.vic.gov.au/school/teachers/support/diversity/eal/Pages/Understanding-students-language-practices.aspx" TargetMode="External"/><Relationship Id="rId11" Type="http://schemas.openxmlformats.org/officeDocument/2006/relationships/image" Target="media/image1.jpg"/><Relationship Id="rId24" Type="http://schemas.openxmlformats.org/officeDocument/2006/relationships/hyperlink" Target="https://dictionary.cambridge.org/grammar/british-grammar/discourse-markers-so-right-okay" TargetMode="External"/><Relationship Id="rId32" Type="http://schemas.openxmlformats.org/officeDocument/2006/relationships/hyperlink" Target="https://getting-it-together.moadoph.gov.au/teacher-guide/graphic-organisers.html" TargetMode="External"/><Relationship Id="rId37" Type="http://schemas.openxmlformats.org/officeDocument/2006/relationships/hyperlink" Target="https://education.nsw.gov.au/teaching-and-learning/professional-learning/teacher-quality-and-accreditation/strong-start-great-teachers/refining-practice/peer-and-self-assessment-for-students/strategies-for-student-peer-assessment" TargetMode="External"/><Relationship Id="rId40" Type="http://schemas.openxmlformats.org/officeDocument/2006/relationships/header" Target="header4.xml"/><Relationship Id="rId45" Type="http://schemas.openxmlformats.org/officeDocument/2006/relationships/hyperlink" Target="https://resolve.edu.au/pedagogical-tools/learning-community-tools/learning-each-other" TargetMode="External"/><Relationship Id="rId53" Type="http://schemas.openxmlformats.org/officeDocument/2006/relationships/hyperlink" Target="https://museumsvictoria.com.au/immigrationmuseum/whats-on/" TargetMode="External"/><Relationship Id="rId58" Type="http://schemas.openxmlformats.org/officeDocument/2006/relationships/hyperlink" Target="https://online.visual-paradigm.com/knowledge/brainstorming/what-is-diamond-ranking-strategy/" TargetMode="External"/><Relationship Id="rId66" Type="http://schemas.openxmlformats.org/officeDocument/2006/relationships/glossaryDocument" Target="glossary/document.xml"/><Relationship Id="rId5" Type="http://schemas.openxmlformats.org/officeDocument/2006/relationships/numbering" Target="numbering.xml"/><Relationship Id="rId61" Type="http://schemas.openxmlformats.org/officeDocument/2006/relationships/header" Target="header5.xml"/><Relationship Id="rId19" Type="http://schemas.openxmlformats.org/officeDocument/2006/relationships/hyperlink" Target="https://pz.harvard.edu/sites/default/files/What%20Makes%20You%20Say%20That_1.pdf" TargetMode="External"/><Relationship Id="rId14" Type="http://schemas.openxmlformats.org/officeDocument/2006/relationships/header" Target="header2.xml"/><Relationship Id="rId22" Type="http://schemas.openxmlformats.org/officeDocument/2006/relationships/hyperlink" Target="https://www.debatingsa.com.au/wp-content/uploads/2017/07/Speech-Structure-Template.pdf" TargetMode="External"/><Relationship Id="rId27" Type="http://schemas.openxmlformats.org/officeDocument/2006/relationships/hyperlink" Target="https://app.education.nsw.gov.au/digital-learning-selector/LearningActivity/Browser?cache_id=0a821" TargetMode="External"/><Relationship Id="rId30" Type="http://schemas.openxmlformats.org/officeDocument/2006/relationships/hyperlink" Target="https://resolve.edu.au/pedagogical-tools/learning-community-tools/learning-each-other" TargetMode="External"/><Relationship Id="rId35" Type="http://schemas.openxmlformats.org/officeDocument/2006/relationships/hyperlink" Target="https://education.nsw.gov.au/teaching-and-learning/professional-learning/teacher-quality-and-accreditation/strong-start-great-teachers/refining-practice/peer-and-self-assessment-for-students/strategies-for-student-peer-assessment" TargetMode="External"/><Relationship Id="rId43" Type="http://schemas.openxmlformats.org/officeDocument/2006/relationships/hyperlink" Target="https://cetl.uconn.edu/resources/teaching-your-course/leading-effective-discussions/socratic-questions/" TargetMode="External"/><Relationship Id="rId48" Type="http://schemas.openxmlformats.org/officeDocument/2006/relationships/hyperlink" Target="https://resolve.edu.au/pedagogical-tools/learning-community-tools/learning-each-other" TargetMode="External"/><Relationship Id="rId56" Type="http://schemas.openxmlformats.org/officeDocument/2006/relationships/hyperlink" Target="https://www.dramanotebook.com/drama-games/yes-and/" TargetMode="External"/><Relationship Id="rId64" Type="http://schemas.openxmlformats.org/officeDocument/2006/relationships/footer" Target="footer6.xml"/><Relationship Id="rId8" Type="http://schemas.openxmlformats.org/officeDocument/2006/relationships/webSettings" Target="webSettings.xml"/><Relationship Id="rId51" Type="http://schemas.openxmlformats.org/officeDocument/2006/relationships/hyperlink" Target="https://www.adelaide.edu.au/writingcentre/sites/default/files/docs/learningguide-mindmapping.pdf" TargetMode="External"/><Relationship Id="rId3" Type="http://schemas.openxmlformats.org/officeDocument/2006/relationships/customXml" Target="../customXml/item3.xml"/><Relationship Id="rId12" Type="http://schemas.openxmlformats.org/officeDocument/2006/relationships/header" Target="header1.xml"/><Relationship Id="rId17" Type="http://schemas.openxmlformats.org/officeDocument/2006/relationships/hyperlink" Target="https://learningandteaching.anu.edu.au/resources/gallery-walk-activity/" TargetMode="External"/><Relationship Id="rId25" Type="http://schemas.openxmlformats.org/officeDocument/2006/relationships/hyperlink" Target="https://lo.unisa.edu.au/mod/book/view.php?id=611321&amp;chapterid=100451" TargetMode="External"/><Relationship Id="rId33" Type="http://schemas.openxmlformats.org/officeDocument/2006/relationships/hyperlink" Target="https://lf.westernsydney.edu.au/engage/strategy/fish-bowl/" TargetMode="External"/><Relationship Id="rId38" Type="http://schemas.openxmlformats.org/officeDocument/2006/relationships/header" Target="header3.xml"/><Relationship Id="rId46" Type="http://schemas.openxmlformats.org/officeDocument/2006/relationships/hyperlink" Target="https://peo.gov.au/teach-our-parliament/classroom-activities/democratic-ideas/learn-to-negotiate/" TargetMode="External"/><Relationship Id="rId59" Type="http://schemas.openxmlformats.org/officeDocument/2006/relationships/hyperlink" Target="https://thinkingmuseum.com/2022/12/15/5-thinking-routines-for-comparing-contrasting/" TargetMode="External"/><Relationship Id="rId67" Type="http://schemas.openxmlformats.org/officeDocument/2006/relationships/theme" Target="theme/theme1.xml"/><Relationship Id="rId20" Type="http://schemas.openxmlformats.org/officeDocument/2006/relationships/image" Target="media/image2.png"/><Relationship Id="rId41" Type="http://schemas.openxmlformats.org/officeDocument/2006/relationships/footer" Target="footer4.xml"/><Relationship Id="rId54" Type="http://schemas.openxmlformats.org/officeDocument/2006/relationships/hyperlink" Target="https://www.vcaa.vic.edu.au/Documents/vce/adviceforteachers/2020SecondLanguagesTextTypes.docx" TargetMode="External"/><Relationship Id="rId62" Type="http://schemas.openxmlformats.org/officeDocument/2006/relationships/footer" Target="footer5.xml"/><Relationship Id="rId1" Type="http://schemas.openxmlformats.org/officeDocument/2006/relationships/customXml" Target="../customXml/item1.xml"/><Relationship Id="rId6" Type="http://schemas.openxmlformats.org/officeDocument/2006/relationships/styles" Target="styles.xml"/><Relationship Id="rId15" Type="http://schemas.openxmlformats.org/officeDocument/2006/relationships/footer" Target="footer2.xml"/><Relationship Id="rId23" Type="http://schemas.openxmlformats.org/officeDocument/2006/relationships/hyperlink" Target="https://www.debatingsa.com.au/resources/" TargetMode="External"/><Relationship Id="rId28" Type="http://schemas.openxmlformats.org/officeDocument/2006/relationships/hyperlink" Target="https://app.education.nsw.gov.au/digital-learning-selector/LearningActivity/Card/578?clearCache=ceaeab70-6ab7-bbd1-370c-19a643c2e73d" TargetMode="External"/><Relationship Id="rId36" Type="http://schemas.openxmlformats.org/officeDocument/2006/relationships/hyperlink" Target="https://getting-it-together.moadoph.gov.au/teacher-guide/graphic-organisers.html" TargetMode="External"/><Relationship Id="rId49" Type="http://schemas.openxmlformats.org/officeDocument/2006/relationships/hyperlink" Target="https://lsc.cornell.edu/how-to-study/taking-notes/cornell-note-taking-system/" TargetMode="External"/><Relationship Id="rId57" Type="http://schemas.openxmlformats.org/officeDocument/2006/relationships/hyperlink" Target="https://resolve.edu.au/pedagogical-tools/learning-community-tools/learning-each-other" TargetMode="External"/><Relationship Id="rId10" Type="http://schemas.openxmlformats.org/officeDocument/2006/relationships/endnotes" Target="endnotes.xml"/><Relationship Id="rId31" Type="http://schemas.openxmlformats.org/officeDocument/2006/relationships/hyperlink" Target="https://www.anu.edu.au/students/academic-skills/study-skills/note-taking/note-taking-template" TargetMode="External"/><Relationship Id="rId44" Type="http://schemas.openxmlformats.org/officeDocument/2006/relationships/hyperlink" Target="https://www.sadlier.com/school/ela-blog/how-to-use-the-circle-of-viewpoints-routine-with-students" TargetMode="External"/><Relationship Id="rId52" Type="http://schemas.openxmlformats.org/officeDocument/2006/relationships/hyperlink" Target="https://arbs.nzcer.org.nz/venn-diagrams" TargetMode="External"/><Relationship Id="rId60" Type="http://schemas.openxmlformats.org/officeDocument/2006/relationships/hyperlink" Target="https://education.nsw.gov.au/teaching-and-learning/professional-learning/teacher-quality-and-accreditation/strong-start-great-teachers/refining-practice/peer-and-self-assessment-for-students/strategies-for-student-peer-assessment" TargetMode="External"/><Relationship Id="rId65"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footnotes" Target="footnotes.xml"/><Relationship Id="rId13" Type="http://schemas.openxmlformats.org/officeDocument/2006/relationships/footer" Target="footer1.xml"/><Relationship Id="rId18" Type="http://schemas.openxmlformats.org/officeDocument/2006/relationships/hyperlink" Target="https://pz.harvard.edu/sites/default/files/What%20Makes%20You%20Say%20That_1.pdf" TargetMode="External"/><Relationship Id="rId39" Type="http://schemas.openxmlformats.org/officeDocument/2006/relationships/footer" Target="footer3.xml"/></Relationships>
</file>

<file path=word/_rels/footer2.xml.rels><?xml version="1.0" encoding="UTF-8" standalone="yes"?>
<Relationships xmlns="http://schemas.openxmlformats.org/package/2006/relationships"><Relationship Id="rId1" Type="http://schemas.openxmlformats.org/officeDocument/2006/relationships/hyperlink" Target="https://www.vcaa.vic.edu.au/Footer/Pages/Copyright.aspx" TargetMode="External"/></Relationships>
</file>

<file path=word/_rels/footer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hyperlink" Target="https://www.vcaa.vic.edu.au/Footer/Pages/Copyright.aspx" TargetMode="External"/></Relationships>
</file>

<file path=word/_rels/footer4.xml.rels><?xml version="1.0" encoding="UTF-8" standalone="yes"?>
<Relationships xmlns="http://schemas.openxmlformats.org/package/2006/relationships"><Relationship Id="rId1" Type="http://schemas.openxmlformats.org/officeDocument/2006/relationships/hyperlink" Target="http://www.vcaa.vic.edu.au/Pages/aboutus/policies/policy-copyright.aspx" TargetMode="External"/></Relationships>
</file>

<file path=word/_rels/footer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hyperlink" Target="https://www.vcaa.vic.edu.au/Footer/Pages/Copyright.aspx" TargetMode="External"/></Relationships>
</file>

<file path=word/_rels/footer6.xml.rels><?xml version="1.0" encoding="UTF-8" standalone="yes"?>
<Relationships xmlns="http://schemas.openxmlformats.org/package/2006/relationships"><Relationship Id="rId1" Type="http://schemas.openxmlformats.org/officeDocument/2006/relationships/hyperlink" Target="http://www.vcaa.vic.edu.au/Pages/aboutus/policies/policy-copyright.asp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75BD38B864049E4CB05FD22C1CB75C76"/>
        <w:category>
          <w:name w:val="General"/>
          <w:gallery w:val="placeholder"/>
        </w:category>
        <w:types>
          <w:type w:val="bbPlcHdr"/>
        </w:types>
        <w:behaviors>
          <w:behavior w:val="content"/>
        </w:behaviors>
        <w:guid w:val="{0367762B-DBA4-3443-8E14-1E7804D7B710}"/>
      </w:docPartPr>
      <w:docPartBody>
        <w:p w:rsidR="004567A0" w:rsidRDefault="004567A0">
          <w:pPr>
            <w:pStyle w:val="75BD38B864049E4CB05FD22C1CB75C76"/>
          </w:pPr>
          <w:r w:rsidRPr="00FA5D49">
            <w:rPr>
              <w:rStyle w:val="PlaceholderText"/>
            </w:rPr>
            <w:t>[Title]</w:t>
          </w:r>
        </w:p>
      </w:docPartBody>
    </w:docPart>
    <w:docPart>
      <w:docPartPr>
        <w:name w:val="C1E4EA0565244C918CE23E1F11AC8B49"/>
        <w:category>
          <w:name w:val="General"/>
          <w:gallery w:val="placeholder"/>
        </w:category>
        <w:types>
          <w:type w:val="bbPlcHdr"/>
        </w:types>
        <w:behaviors>
          <w:behavior w:val="content"/>
        </w:behaviors>
        <w:guid w:val="{8A36F2C5-11FD-49F3-BB2F-0776A96045FB}"/>
      </w:docPartPr>
      <w:docPartBody>
        <w:p w:rsidR="00F70D69" w:rsidRDefault="00F70D69" w:rsidP="00F70D69">
          <w:pPr>
            <w:pStyle w:val="C1E4EA0565244C918CE23E1F11AC8B49"/>
          </w:pPr>
          <w:r w:rsidRPr="007A01CF">
            <w:rPr>
              <w:rStyle w:val="PlaceholderText"/>
            </w:rPr>
            <w:t>Click or tap here to enter text.</w:t>
          </w:r>
        </w:p>
      </w:docPartBody>
    </w:docPart>
    <w:docPart>
      <w:docPartPr>
        <w:name w:val="FCA841C21BCD46B2885AF46474FD14F4"/>
        <w:category>
          <w:name w:val="General"/>
          <w:gallery w:val="placeholder"/>
        </w:category>
        <w:types>
          <w:type w:val="bbPlcHdr"/>
        </w:types>
        <w:behaviors>
          <w:behavior w:val="content"/>
        </w:behaviors>
        <w:guid w:val="{21703373-F2DC-4E8B-A75A-F1D4FDE381B2}"/>
      </w:docPartPr>
      <w:docPartBody>
        <w:p w:rsidR="00F70D69" w:rsidRDefault="00F70D69" w:rsidP="00F70D69">
          <w:pPr>
            <w:pStyle w:val="FCA841C21BCD46B2885AF46474FD14F4"/>
          </w:pPr>
          <w:r w:rsidRPr="007A01CF">
            <w:rPr>
              <w:rStyle w:val="PlaceholderText"/>
            </w:rPr>
            <w:t>[Title]</w:t>
          </w:r>
        </w:p>
      </w:docPartBody>
    </w:docPart>
    <w:docPart>
      <w:docPartPr>
        <w:name w:val="14A3C510BF40427A915E54B1C558CEA3"/>
        <w:category>
          <w:name w:val="General"/>
          <w:gallery w:val="placeholder"/>
        </w:category>
        <w:types>
          <w:type w:val="bbPlcHdr"/>
        </w:types>
        <w:behaviors>
          <w:behavior w:val="content"/>
        </w:behaviors>
        <w:guid w:val="{C24C5910-F08B-4C91-ACC9-C3A8E33927B4}"/>
      </w:docPartPr>
      <w:docPartBody>
        <w:p w:rsidR="00F70D69" w:rsidRDefault="00F70D69" w:rsidP="00F70D69">
          <w:pPr>
            <w:pStyle w:val="14A3C510BF40427A915E54B1C558CEA3"/>
          </w:pPr>
          <w:r w:rsidRPr="003D58FC">
            <w:rPr>
              <w:rStyle w:val="PlaceholderText"/>
            </w:rPr>
            <w:t>[Keywords]</w:t>
          </w:r>
        </w:p>
      </w:docPartBody>
    </w:docPart>
    <w:docPart>
      <w:docPartPr>
        <w:name w:val="B8F678498D5A47E3BD7E6CD154DE4661"/>
        <w:category>
          <w:name w:val="General"/>
          <w:gallery w:val="placeholder"/>
        </w:category>
        <w:types>
          <w:type w:val="bbPlcHdr"/>
        </w:types>
        <w:behaviors>
          <w:behavior w:val="content"/>
        </w:behaviors>
        <w:guid w:val="{1C1DCD5B-D63F-4D11-91AF-BE671FFCE20C}"/>
      </w:docPartPr>
      <w:docPartBody>
        <w:p w:rsidR="00F70D69" w:rsidRDefault="00F70D69" w:rsidP="00F70D69">
          <w:pPr>
            <w:pStyle w:val="B8F678498D5A47E3BD7E6CD154DE4661"/>
          </w:pPr>
          <w:r w:rsidRPr="003D58FC">
            <w:rPr>
              <w:rStyle w:val="PlaceholderText"/>
            </w:rPr>
            <w:t>[Keywords]</w:t>
          </w:r>
        </w:p>
      </w:docPartBody>
    </w:docPart>
    <w:docPart>
      <w:docPartPr>
        <w:name w:val="F988D5A1043B43EC8B794E013A200912"/>
        <w:category>
          <w:name w:val="General"/>
          <w:gallery w:val="placeholder"/>
        </w:category>
        <w:types>
          <w:type w:val="bbPlcHdr"/>
        </w:types>
        <w:behaviors>
          <w:behavior w:val="content"/>
        </w:behaviors>
        <w:guid w:val="{FBC8C11C-3D46-4D3D-A954-FEAB342A4CBC}"/>
      </w:docPartPr>
      <w:docPartBody>
        <w:p w:rsidR="00F70D69" w:rsidRDefault="00F70D69" w:rsidP="00F70D69">
          <w:pPr>
            <w:pStyle w:val="F988D5A1043B43EC8B794E013A200912"/>
          </w:pPr>
          <w:r w:rsidRPr="003D58FC">
            <w:rPr>
              <w:rStyle w:val="PlaceholderText"/>
            </w:rPr>
            <w:t>[Keywords]</w:t>
          </w:r>
        </w:p>
      </w:docPartBody>
    </w:docPart>
    <w:docPart>
      <w:docPartPr>
        <w:name w:val="5DDB27CDF39148238085A428D506D48E"/>
        <w:category>
          <w:name w:val="General"/>
          <w:gallery w:val="placeholder"/>
        </w:category>
        <w:types>
          <w:type w:val="bbPlcHdr"/>
        </w:types>
        <w:behaviors>
          <w:behavior w:val="content"/>
        </w:behaviors>
        <w:guid w:val="{117C951C-045C-48CA-8D0F-374689F597D6}"/>
      </w:docPartPr>
      <w:docPartBody>
        <w:p w:rsidR="00F70D69" w:rsidRDefault="00F70D69" w:rsidP="00F70D69">
          <w:pPr>
            <w:pStyle w:val="5DDB27CDF39148238085A428D506D48E"/>
          </w:pPr>
          <w:r w:rsidRPr="003D58FC">
            <w:rPr>
              <w:rStyle w:val="PlaceholderText"/>
            </w:rPr>
            <w:t>[Keywords]</w:t>
          </w:r>
        </w:p>
      </w:docPartBody>
    </w:docPart>
    <w:docPart>
      <w:docPartPr>
        <w:name w:val="E9921852B3EE44279B6914225C7D0B98"/>
        <w:category>
          <w:name w:val="General"/>
          <w:gallery w:val="placeholder"/>
        </w:category>
        <w:types>
          <w:type w:val="bbPlcHdr"/>
        </w:types>
        <w:behaviors>
          <w:behavior w:val="content"/>
        </w:behaviors>
        <w:guid w:val="{97F97D2F-704D-449E-896C-A0EA39C13E03}"/>
      </w:docPartPr>
      <w:docPartBody>
        <w:p w:rsidR="00F70D69" w:rsidRDefault="00F70D69" w:rsidP="00F70D69">
          <w:pPr>
            <w:pStyle w:val="E9921852B3EE44279B6914225C7D0B98"/>
          </w:pPr>
          <w:r w:rsidRPr="003D58FC">
            <w:rPr>
              <w:rStyle w:val="PlaceholderText"/>
            </w:rPr>
            <w:t>[Keywords]</w:t>
          </w:r>
        </w:p>
      </w:docPartBody>
    </w:docPart>
    <w:docPart>
      <w:docPartPr>
        <w:name w:val="BC42E2A9FB294054884BA5F1957213FA"/>
        <w:category>
          <w:name w:val="General"/>
          <w:gallery w:val="placeholder"/>
        </w:category>
        <w:types>
          <w:type w:val="bbPlcHdr"/>
        </w:types>
        <w:behaviors>
          <w:behavior w:val="content"/>
        </w:behaviors>
        <w:guid w:val="{A1C6DFE8-5850-4215-B4C3-7E22A9BB2F87}"/>
      </w:docPartPr>
      <w:docPartBody>
        <w:p w:rsidR="00F70D69" w:rsidRDefault="00F70D69" w:rsidP="00F70D69">
          <w:pPr>
            <w:pStyle w:val="BC42E2A9FB294054884BA5F1957213FA"/>
          </w:pPr>
          <w:r w:rsidRPr="003D58FC">
            <w:rPr>
              <w:rStyle w:val="PlaceholderText"/>
            </w:rPr>
            <w:t>[Keywords]</w:t>
          </w:r>
        </w:p>
      </w:docPartBody>
    </w:docPart>
    <w:docPart>
      <w:docPartPr>
        <w:name w:val="ADDAAB7872A04532BCBCE72722BCF81F"/>
        <w:category>
          <w:name w:val="General"/>
          <w:gallery w:val="placeholder"/>
        </w:category>
        <w:types>
          <w:type w:val="bbPlcHdr"/>
        </w:types>
        <w:behaviors>
          <w:behavior w:val="content"/>
        </w:behaviors>
        <w:guid w:val="{41D2B341-2DBC-41FC-A08E-8D0B893FAC26}"/>
      </w:docPartPr>
      <w:docPartBody>
        <w:p w:rsidR="00F70D69" w:rsidRDefault="00F70D69" w:rsidP="00F70D69">
          <w:pPr>
            <w:pStyle w:val="ADDAAB7872A04532BCBCE72722BCF81F"/>
          </w:pPr>
          <w:r w:rsidRPr="003D58FC">
            <w:rPr>
              <w:rStyle w:val="PlaceholderText"/>
            </w:rPr>
            <w:t>[Keywords]</w:t>
          </w:r>
        </w:p>
      </w:docPartBody>
    </w:docPart>
    <w:docPart>
      <w:docPartPr>
        <w:name w:val="8DB6DB51591149E89FA0A5C203B7E96E"/>
        <w:category>
          <w:name w:val="General"/>
          <w:gallery w:val="placeholder"/>
        </w:category>
        <w:types>
          <w:type w:val="bbPlcHdr"/>
        </w:types>
        <w:behaviors>
          <w:behavior w:val="content"/>
        </w:behaviors>
        <w:guid w:val="{71354C8B-6F21-4A1F-BB0C-9059DDA35456}"/>
      </w:docPartPr>
      <w:docPartBody>
        <w:p w:rsidR="00F70D69" w:rsidRDefault="00F70D69" w:rsidP="00F70D69">
          <w:pPr>
            <w:pStyle w:val="8DB6DB51591149E89FA0A5C203B7E96E"/>
          </w:pPr>
          <w:r w:rsidRPr="003D58FC">
            <w:rPr>
              <w:rStyle w:val="PlaceholderText"/>
            </w:rPr>
            <w:t>[Keywords]</w:t>
          </w:r>
        </w:p>
      </w:docPartBody>
    </w:docPart>
    <w:docPart>
      <w:docPartPr>
        <w:name w:val="73E2DE118ABB4518B81BA1C8D199F2A9"/>
        <w:category>
          <w:name w:val="General"/>
          <w:gallery w:val="placeholder"/>
        </w:category>
        <w:types>
          <w:type w:val="bbPlcHdr"/>
        </w:types>
        <w:behaviors>
          <w:behavior w:val="content"/>
        </w:behaviors>
        <w:guid w:val="{1C5B2EF7-DED7-473C-B5C8-90388E06BBA4}"/>
      </w:docPartPr>
      <w:docPartBody>
        <w:p w:rsidR="00F70D69" w:rsidRDefault="00F70D69" w:rsidP="00F70D69">
          <w:pPr>
            <w:pStyle w:val="73E2DE118ABB4518B81BA1C8D199F2A9"/>
          </w:pPr>
          <w:r w:rsidRPr="003D58FC">
            <w:rPr>
              <w:rStyle w:val="PlaceholderText"/>
            </w:rPr>
            <w:t>[Keywords]</w:t>
          </w:r>
        </w:p>
      </w:docPartBody>
    </w:docPart>
    <w:docPart>
      <w:docPartPr>
        <w:name w:val="649BB6456487466588DE246FB97AE1F2"/>
        <w:category>
          <w:name w:val="General"/>
          <w:gallery w:val="placeholder"/>
        </w:category>
        <w:types>
          <w:type w:val="bbPlcHdr"/>
        </w:types>
        <w:behaviors>
          <w:behavior w:val="content"/>
        </w:behaviors>
        <w:guid w:val="{0B275B20-BB95-465F-8A33-BBB347B3BE62}"/>
      </w:docPartPr>
      <w:docPartBody>
        <w:p w:rsidR="00F70D69" w:rsidRDefault="00F70D69" w:rsidP="00F70D69">
          <w:pPr>
            <w:pStyle w:val="649BB6456487466588DE246FB97AE1F2"/>
          </w:pPr>
          <w:r w:rsidRPr="003D58FC">
            <w:rPr>
              <w:rStyle w:val="PlaceholderText"/>
            </w:rPr>
            <w:t>[Keywords]</w:t>
          </w:r>
        </w:p>
      </w:docPartBody>
    </w:docPart>
    <w:docPart>
      <w:docPartPr>
        <w:name w:val="C196C3512F8D4D0CBBFC034126B82F32"/>
        <w:category>
          <w:name w:val="General"/>
          <w:gallery w:val="placeholder"/>
        </w:category>
        <w:types>
          <w:type w:val="bbPlcHdr"/>
        </w:types>
        <w:behaviors>
          <w:behavior w:val="content"/>
        </w:behaviors>
        <w:guid w:val="{D5F90F8A-82E3-424E-9E72-455B7F905EE2}"/>
      </w:docPartPr>
      <w:docPartBody>
        <w:p w:rsidR="00F70D69" w:rsidRDefault="00F70D69" w:rsidP="00F70D69">
          <w:pPr>
            <w:pStyle w:val="C196C3512F8D4D0CBBFC034126B82F32"/>
          </w:pPr>
          <w:r w:rsidRPr="003D58FC">
            <w:rPr>
              <w:rStyle w:val="PlaceholderText"/>
            </w:rPr>
            <w:t>[Keywords]</w:t>
          </w:r>
        </w:p>
      </w:docPartBody>
    </w:docPart>
    <w:docPart>
      <w:docPartPr>
        <w:name w:val="413A30C15A7F473B917568A1FABE3B48"/>
        <w:category>
          <w:name w:val="General"/>
          <w:gallery w:val="placeholder"/>
        </w:category>
        <w:types>
          <w:type w:val="bbPlcHdr"/>
        </w:types>
        <w:behaviors>
          <w:behavior w:val="content"/>
        </w:behaviors>
        <w:guid w:val="{B5E6E4CC-49E8-4F18-87D6-474F5434226A}"/>
      </w:docPartPr>
      <w:docPartBody>
        <w:p w:rsidR="00F70D69" w:rsidRDefault="00F70D69" w:rsidP="00F70D69">
          <w:pPr>
            <w:pStyle w:val="413A30C15A7F473B917568A1FABE3B48"/>
          </w:pPr>
          <w:r w:rsidRPr="003D58FC">
            <w:rPr>
              <w:rStyle w:val="PlaceholderText"/>
            </w:rPr>
            <w:t>[Keywords]</w:t>
          </w:r>
        </w:p>
      </w:docPartBody>
    </w:docPart>
    <w:docPart>
      <w:docPartPr>
        <w:name w:val="EA7A98A75B5740FDB0E5F75A4FF3EB71"/>
        <w:category>
          <w:name w:val="General"/>
          <w:gallery w:val="placeholder"/>
        </w:category>
        <w:types>
          <w:type w:val="bbPlcHdr"/>
        </w:types>
        <w:behaviors>
          <w:behavior w:val="content"/>
        </w:behaviors>
        <w:guid w:val="{04863343-5EBF-49B9-B68B-C4165A8469DA}"/>
      </w:docPartPr>
      <w:docPartBody>
        <w:p w:rsidR="00F70D69" w:rsidRDefault="00F70D69" w:rsidP="00F70D69">
          <w:pPr>
            <w:pStyle w:val="EA7A98A75B5740FDB0E5F75A4FF3EB71"/>
          </w:pPr>
          <w:r w:rsidRPr="003D58FC">
            <w:rPr>
              <w:rStyle w:val="PlaceholderText"/>
            </w:rPr>
            <w:t>[Keywords]</w:t>
          </w:r>
        </w:p>
      </w:docPartBody>
    </w:docPart>
    <w:docPart>
      <w:docPartPr>
        <w:name w:val="F7C845D0E8CB4E10B4DA9FEC20E4EAE3"/>
        <w:category>
          <w:name w:val="General"/>
          <w:gallery w:val="placeholder"/>
        </w:category>
        <w:types>
          <w:type w:val="bbPlcHdr"/>
        </w:types>
        <w:behaviors>
          <w:behavior w:val="content"/>
        </w:behaviors>
        <w:guid w:val="{DBE79DEB-CD36-4934-95FD-A4F5AA679F93}"/>
      </w:docPartPr>
      <w:docPartBody>
        <w:p w:rsidR="00F70D69" w:rsidRDefault="00F70D69" w:rsidP="00F70D69">
          <w:pPr>
            <w:pStyle w:val="F7C845D0E8CB4E10B4DA9FEC20E4EAE3"/>
          </w:pPr>
          <w:r w:rsidRPr="003D58FC">
            <w:rPr>
              <w:rStyle w:val="PlaceholderText"/>
            </w:rPr>
            <w:t>[Keywords]</w:t>
          </w:r>
        </w:p>
      </w:docPartBody>
    </w:docPart>
    <w:docPart>
      <w:docPartPr>
        <w:name w:val="460E456DFD8D40AEA333553C26F802AF"/>
        <w:category>
          <w:name w:val="General"/>
          <w:gallery w:val="placeholder"/>
        </w:category>
        <w:types>
          <w:type w:val="bbPlcHdr"/>
        </w:types>
        <w:behaviors>
          <w:behavior w:val="content"/>
        </w:behaviors>
        <w:guid w:val="{CD972DC2-A5F0-4D27-9BF9-555513667E9B}"/>
      </w:docPartPr>
      <w:docPartBody>
        <w:p w:rsidR="00F70D69" w:rsidRDefault="00F70D69" w:rsidP="00F70D69">
          <w:pPr>
            <w:pStyle w:val="460E456DFD8D40AEA333553C26F802AF"/>
          </w:pPr>
          <w:r w:rsidRPr="003D58FC">
            <w:rPr>
              <w:rStyle w:val="PlaceholderText"/>
            </w:rPr>
            <w:t>[Keywords]</w:t>
          </w:r>
        </w:p>
      </w:docPartBody>
    </w:docPart>
    <w:docPart>
      <w:docPartPr>
        <w:name w:val="F7EE6398DCFA432C8E6198BD81E958F4"/>
        <w:category>
          <w:name w:val="General"/>
          <w:gallery w:val="placeholder"/>
        </w:category>
        <w:types>
          <w:type w:val="bbPlcHdr"/>
        </w:types>
        <w:behaviors>
          <w:behavior w:val="content"/>
        </w:behaviors>
        <w:guid w:val="{61CA8CDE-F3BD-4E5B-9AA1-6F2409F51228}"/>
      </w:docPartPr>
      <w:docPartBody>
        <w:p w:rsidR="00F70D69" w:rsidRDefault="00F70D69" w:rsidP="00F70D69">
          <w:pPr>
            <w:pStyle w:val="F7EE6398DCFA432C8E6198BD81E958F4"/>
          </w:pPr>
          <w:r w:rsidRPr="003D58FC">
            <w:rPr>
              <w:rStyle w:val="PlaceholderText"/>
            </w:rPr>
            <w:t>[Keywords]</w:t>
          </w:r>
        </w:p>
      </w:docPartBody>
    </w:docPart>
    <w:docPart>
      <w:docPartPr>
        <w:name w:val="919806DBBA7843A1A95F6FC2EE2E5D99"/>
        <w:category>
          <w:name w:val="General"/>
          <w:gallery w:val="placeholder"/>
        </w:category>
        <w:types>
          <w:type w:val="bbPlcHdr"/>
        </w:types>
        <w:behaviors>
          <w:behavior w:val="content"/>
        </w:behaviors>
        <w:guid w:val="{36781E7B-8F9F-452C-9955-924030DA01A8}"/>
      </w:docPartPr>
      <w:docPartBody>
        <w:p w:rsidR="00F70D69" w:rsidRDefault="00F70D69" w:rsidP="00F70D69">
          <w:pPr>
            <w:pStyle w:val="919806DBBA7843A1A95F6FC2EE2E5D99"/>
          </w:pPr>
          <w:r w:rsidRPr="003D58FC">
            <w:rPr>
              <w:rStyle w:val="PlaceholderText"/>
            </w:rPr>
            <w:t>[Keywords]</w:t>
          </w:r>
        </w:p>
      </w:docPartBody>
    </w:docPart>
    <w:docPart>
      <w:docPartPr>
        <w:name w:val="928E42C4977A44988E6CE8476C48B6B1"/>
        <w:category>
          <w:name w:val="General"/>
          <w:gallery w:val="placeholder"/>
        </w:category>
        <w:types>
          <w:type w:val="bbPlcHdr"/>
        </w:types>
        <w:behaviors>
          <w:behavior w:val="content"/>
        </w:behaviors>
        <w:guid w:val="{B5D6CDEC-A826-459B-8F7D-69FF06763C92}"/>
      </w:docPartPr>
      <w:docPartBody>
        <w:p w:rsidR="00F70D69" w:rsidRDefault="00F70D69" w:rsidP="00F70D69">
          <w:pPr>
            <w:pStyle w:val="928E42C4977A44988E6CE8476C48B6B1"/>
          </w:pPr>
          <w:r w:rsidRPr="003D58FC">
            <w:rPr>
              <w:rStyle w:val="PlaceholderText"/>
            </w:rPr>
            <w:t>[Keywords]</w:t>
          </w:r>
        </w:p>
      </w:docPartBody>
    </w:docPart>
    <w:docPart>
      <w:docPartPr>
        <w:name w:val="A7A5BE90C54D435BAAD7AC04B78AC19A"/>
        <w:category>
          <w:name w:val="General"/>
          <w:gallery w:val="placeholder"/>
        </w:category>
        <w:types>
          <w:type w:val="bbPlcHdr"/>
        </w:types>
        <w:behaviors>
          <w:behavior w:val="content"/>
        </w:behaviors>
        <w:guid w:val="{AED71DD8-10E6-4F15-A796-C9F8D9235314}"/>
      </w:docPartPr>
      <w:docPartBody>
        <w:p w:rsidR="00F70D69" w:rsidRDefault="00F70D69" w:rsidP="00F70D69">
          <w:pPr>
            <w:pStyle w:val="A7A5BE90C54D435BAAD7AC04B78AC19A"/>
          </w:pPr>
          <w:r w:rsidRPr="003D58FC">
            <w:rPr>
              <w:rStyle w:val="PlaceholderText"/>
            </w:rPr>
            <w:t>[Keywords]</w:t>
          </w:r>
        </w:p>
      </w:docPartBody>
    </w:docPart>
    <w:docPart>
      <w:docPartPr>
        <w:name w:val="C1F0E56FD5E94A639DFA4E9CCF64FD50"/>
        <w:category>
          <w:name w:val="General"/>
          <w:gallery w:val="placeholder"/>
        </w:category>
        <w:types>
          <w:type w:val="bbPlcHdr"/>
        </w:types>
        <w:behaviors>
          <w:behavior w:val="content"/>
        </w:behaviors>
        <w:guid w:val="{7235413A-094F-48E0-958C-CF5D30D5FD75}"/>
      </w:docPartPr>
      <w:docPartBody>
        <w:p w:rsidR="00F70D69" w:rsidRDefault="00F70D69" w:rsidP="00F70D69">
          <w:pPr>
            <w:pStyle w:val="C1F0E56FD5E94A639DFA4E9CCF64FD50"/>
          </w:pPr>
          <w:r w:rsidRPr="003D58FC">
            <w:rPr>
              <w:rStyle w:val="PlaceholderText"/>
            </w:rPr>
            <w:t>[Keywords]</w:t>
          </w:r>
        </w:p>
      </w:docPartBody>
    </w:docPart>
    <w:docPart>
      <w:docPartPr>
        <w:name w:val="2D694C1CFA234BD7A05B28A072BB6B40"/>
        <w:category>
          <w:name w:val="General"/>
          <w:gallery w:val="placeholder"/>
        </w:category>
        <w:types>
          <w:type w:val="bbPlcHdr"/>
        </w:types>
        <w:behaviors>
          <w:behavior w:val="content"/>
        </w:behaviors>
        <w:guid w:val="{9FFD424F-939E-4E19-BDF4-6564C9530B34}"/>
      </w:docPartPr>
      <w:docPartBody>
        <w:p w:rsidR="00F70D69" w:rsidRDefault="00F70D69" w:rsidP="00F70D69">
          <w:pPr>
            <w:pStyle w:val="2D694C1CFA234BD7A05B28A072BB6B40"/>
          </w:pPr>
          <w:r w:rsidRPr="003D58FC">
            <w:rPr>
              <w:rStyle w:val="PlaceholderText"/>
            </w:rPr>
            <w:t>[Keywords]</w:t>
          </w:r>
        </w:p>
      </w:docPartBody>
    </w:docPart>
    <w:docPart>
      <w:docPartPr>
        <w:name w:val="95D54BA9A8434F97879868D0E30DAFB8"/>
        <w:category>
          <w:name w:val="General"/>
          <w:gallery w:val="placeholder"/>
        </w:category>
        <w:types>
          <w:type w:val="bbPlcHdr"/>
        </w:types>
        <w:behaviors>
          <w:behavior w:val="content"/>
        </w:behaviors>
        <w:guid w:val="{5DF40FBB-8BE4-4344-8C09-8511970BAEB8}"/>
      </w:docPartPr>
      <w:docPartBody>
        <w:p w:rsidR="00F70D69" w:rsidRDefault="00F70D69" w:rsidP="00F70D69">
          <w:pPr>
            <w:pStyle w:val="95D54BA9A8434F97879868D0E30DAFB8"/>
          </w:pPr>
          <w:r w:rsidRPr="003D58FC">
            <w:rPr>
              <w:rStyle w:val="PlaceholderText"/>
            </w:rPr>
            <w:t>[Keywords]</w:t>
          </w:r>
        </w:p>
      </w:docPartBody>
    </w:docPart>
    <w:docPart>
      <w:docPartPr>
        <w:name w:val="9CBC6352C847446CBFF4F8CC1EC83769"/>
        <w:category>
          <w:name w:val="General"/>
          <w:gallery w:val="placeholder"/>
        </w:category>
        <w:types>
          <w:type w:val="bbPlcHdr"/>
        </w:types>
        <w:behaviors>
          <w:behavior w:val="content"/>
        </w:behaviors>
        <w:guid w:val="{37629475-DF1B-4C19-9B92-785F7CB34D5F}"/>
      </w:docPartPr>
      <w:docPartBody>
        <w:p w:rsidR="00F70D69" w:rsidRDefault="00F70D69" w:rsidP="00F70D69">
          <w:pPr>
            <w:pStyle w:val="9CBC6352C847446CBFF4F8CC1EC83769"/>
          </w:pPr>
          <w:r w:rsidRPr="003D58FC">
            <w:rPr>
              <w:rStyle w:val="PlaceholderText"/>
            </w:rPr>
            <w:t>[Keywords]</w:t>
          </w:r>
        </w:p>
      </w:docPartBody>
    </w:docPart>
    <w:docPart>
      <w:docPartPr>
        <w:name w:val="557F909C40A04DDAA0ED37671589B0D3"/>
        <w:category>
          <w:name w:val="General"/>
          <w:gallery w:val="placeholder"/>
        </w:category>
        <w:types>
          <w:type w:val="bbPlcHdr"/>
        </w:types>
        <w:behaviors>
          <w:behavior w:val="content"/>
        </w:behaviors>
        <w:guid w:val="{272276E2-DB0B-4ECD-89FB-F9F12644DD65}"/>
      </w:docPartPr>
      <w:docPartBody>
        <w:p w:rsidR="00F70D69" w:rsidRDefault="00F70D69" w:rsidP="00F70D69">
          <w:pPr>
            <w:pStyle w:val="557F909C40A04DDAA0ED37671589B0D3"/>
          </w:pPr>
          <w:r w:rsidRPr="003D58FC">
            <w:rPr>
              <w:rStyle w:val="PlaceholderText"/>
            </w:rPr>
            <w:t>[Keywords]</w:t>
          </w:r>
        </w:p>
      </w:docPartBody>
    </w:docPart>
    <w:docPart>
      <w:docPartPr>
        <w:name w:val="471657DB9E6D4DDFB1D9FF4500E63678"/>
        <w:category>
          <w:name w:val="General"/>
          <w:gallery w:val="placeholder"/>
        </w:category>
        <w:types>
          <w:type w:val="bbPlcHdr"/>
        </w:types>
        <w:behaviors>
          <w:behavior w:val="content"/>
        </w:behaviors>
        <w:guid w:val="{E53531B4-3E71-4C28-9C04-FAAB42E728E2}"/>
      </w:docPartPr>
      <w:docPartBody>
        <w:p w:rsidR="00F70D69" w:rsidRDefault="00F70D69" w:rsidP="00F70D69">
          <w:pPr>
            <w:pStyle w:val="471657DB9E6D4DDFB1D9FF4500E63678"/>
          </w:pPr>
          <w:r w:rsidRPr="003D58FC">
            <w:rPr>
              <w:rStyle w:val="PlaceholderText"/>
            </w:rPr>
            <w:t>[Keywords]</w:t>
          </w:r>
        </w:p>
      </w:docPartBody>
    </w:docPart>
    <w:docPart>
      <w:docPartPr>
        <w:name w:val="5BE6270B99BD42BD9D6E98B06820F295"/>
        <w:category>
          <w:name w:val="General"/>
          <w:gallery w:val="placeholder"/>
        </w:category>
        <w:types>
          <w:type w:val="bbPlcHdr"/>
        </w:types>
        <w:behaviors>
          <w:behavior w:val="content"/>
        </w:behaviors>
        <w:guid w:val="{E0D161E3-B46D-4D44-8332-A74060A11323}"/>
      </w:docPartPr>
      <w:docPartBody>
        <w:p w:rsidR="00F70D69" w:rsidRDefault="00F70D69" w:rsidP="00F70D69">
          <w:pPr>
            <w:pStyle w:val="5BE6270B99BD42BD9D6E98B06820F295"/>
          </w:pPr>
          <w:r w:rsidRPr="003D58FC">
            <w:rPr>
              <w:rStyle w:val="PlaceholderText"/>
            </w:rPr>
            <w:t>[Keywords]</w:t>
          </w:r>
        </w:p>
      </w:docPartBody>
    </w:docPart>
    <w:docPart>
      <w:docPartPr>
        <w:name w:val="8BE2AD6DE42B4C7CB87D823BD891EAEB"/>
        <w:category>
          <w:name w:val="General"/>
          <w:gallery w:val="placeholder"/>
        </w:category>
        <w:types>
          <w:type w:val="bbPlcHdr"/>
        </w:types>
        <w:behaviors>
          <w:behavior w:val="content"/>
        </w:behaviors>
        <w:guid w:val="{B6988233-9D33-4684-9493-41757548C251}"/>
      </w:docPartPr>
      <w:docPartBody>
        <w:p w:rsidR="00F70D69" w:rsidRDefault="00F70D69" w:rsidP="00F70D69">
          <w:pPr>
            <w:pStyle w:val="8BE2AD6DE42B4C7CB87D823BD891EAEB"/>
          </w:pPr>
          <w:r w:rsidRPr="003D58FC">
            <w:rPr>
              <w:rStyle w:val="PlaceholderText"/>
            </w:rPr>
            <w:t>[Keywords]</w:t>
          </w:r>
        </w:p>
      </w:docPartBody>
    </w:docPart>
    <w:docPart>
      <w:docPartPr>
        <w:name w:val="D1439C642BED42D2909FD8338B0E06F2"/>
        <w:category>
          <w:name w:val="General"/>
          <w:gallery w:val="placeholder"/>
        </w:category>
        <w:types>
          <w:type w:val="bbPlcHdr"/>
        </w:types>
        <w:behaviors>
          <w:behavior w:val="content"/>
        </w:behaviors>
        <w:guid w:val="{6682D293-72A2-41BE-B8D0-525D6FF17ADA}"/>
      </w:docPartPr>
      <w:docPartBody>
        <w:p w:rsidR="00F70D69" w:rsidRDefault="00F70D69" w:rsidP="00F70D69">
          <w:pPr>
            <w:pStyle w:val="D1439C642BED42D2909FD8338B0E06F2"/>
          </w:pPr>
          <w:r w:rsidRPr="003D58FC">
            <w:rPr>
              <w:rStyle w:val="PlaceholderText"/>
            </w:rPr>
            <w:t>[Keywords]</w:t>
          </w:r>
        </w:p>
      </w:docPartBody>
    </w:docPart>
    <w:docPart>
      <w:docPartPr>
        <w:name w:val="15035FFED9014366A4BFE7973BD6948A"/>
        <w:category>
          <w:name w:val="General"/>
          <w:gallery w:val="placeholder"/>
        </w:category>
        <w:types>
          <w:type w:val="bbPlcHdr"/>
        </w:types>
        <w:behaviors>
          <w:behavior w:val="content"/>
        </w:behaviors>
        <w:guid w:val="{84D9F667-9AC7-4DFB-A847-50B0919029DC}"/>
      </w:docPartPr>
      <w:docPartBody>
        <w:p w:rsidR="00F70D69" w:rsidRDefault="00F70D69" w:rsidP="00F70D69">
          <w:pPr>
            <w:pStyle w:val="15035FFED9014366A4BFE7973BD6948A"/>
          </w:pPr>
          <w:r w:rsidRPr="003D58FC">
            <w:rPr>
              <w:rStyle w:val="PlaceholderText"/>
            </w:rPr>
            <w:t>[Keywords]</w:t>
          </w:r>
        </w:p>
      </w:docPartBody>
    </w:docPart>
    <w:docPart>
      <w:docPartPr>
        <w:name w:val="1AB5E0778EBB4951A90E0AFAF806E90B"/>
        <w:category>
          <w:name w:val="General"/>
          <w:gallery w:val="placeholder"/>
        </w:category>
        <w:types>
          <w:type w:val="bbPlcHdr"/>
        </w:types>
        <w:behaviors>
          <w:behavior w:val="content"/>
        </w:behaviors>
        <w:guid w:val="{90F69196-6428-4FAA-B395-C3762A4D1FF6}"/>
      </w:docPartPr>
      <w:docPartBody>
        <w:p w:rsidR="00F70D69" w:rsidRDefault="00F70D69" w:rsidP="00F70D69">
          <w:pPr>
            <w:pStyle w:val="1AB5E0778EBB4951A90E0AFAF806E90B"/>
          </w:pPr>
          <w:r w:rsidRPr="003D58FC">
            <w:rPr>
              <w:rStyle w:val="PlaceholderText"/>
            </w:rPr>
            <w:t>[Keywords]</w:t>
          </w:r>
        </w:p>
      </w:docPartBody>
    </w:docPart>
    <w:docPart>
      <w:docPartPr>
        <w:name w:val="C54AB761234345B3A2EE08EC0A5F5AA6"/>
        <w:category>
          <w:name w:val="General"/>
          <w:gallery w:val="placeholder"/>
        </w:category>
        <w:types>
          <w:type w:val="bbPlcHdr"/>
        </w:types>
        <w:behaviors>
          <w:behavior w:val="content"/>
        </w:behaviors>
        <w:guid w:val="{158CA97C-60B5-4EAD-9CD0-DD4E5F59B50B}"/>
      </w:docPartPr>
      <w:docPartBody>
        <w:p w:rsidR="00F70D69" w:rsidRDefault="00F70D69" w:rsidP="00F70D69">
          <w:pPr>
            <w:pStyle w:val="C54AB761234345B3A2EE08EC0A5F5AA6"/>
          </w:pPr>
          <w:r w:rsidRPr="003D58FC">
            <w:rPr>
              <w:rStyle w:val="PlaceholderText"/>
            </w:rPr>
            <w:t>[Keywords]</w:t>
          </w:r>
        </w:p>
      </w:docPartBody>
    </w:docPart>
    <w:docPart>
      <w:docPartPr>
        <w:name w:val="9558C0ABEE99490DB29DECF981D153C9"/>
        <w:category>
          <w:name w:val="General"/>
          <w:gallery w:val="placeholder"/>
        </w:category>
        <w:types>
          <w:type w:val="bbPlcHdr"/>
        </w:types>
        <w:behaviors>
          <w:behavior w:val="content"/>
        </w:behaviors>
        <w:guid w:val="{6B602C8B-691F-4327-B4F0-954209324ECD}"/>
      </w:docPartPr>
      <w:docPartBody>
        <w:p w:rsidR="00F70D69" w:rsidRDefault="00F70D69" w:rsidP="00F70D69">
          <w:pPr>
            <w:pStyle w:val="9558C0ABEE99490DB29DECF981D153C9"/>
          </w:pPr>
          <w:r w:rsidRPr="003D58FC">
            <w:rPr>
              <w:rStyle w:val="PlaceholderText"/>
            </w:rPr>
            <w:t>[Keywords]</w:t>
          </w:r>
        </w:p>
      </w:docPartBody>
    </w:docPart>
    <w:docPart>
      <w:docPartPr>
        <w:name w:val="47284B49EA8C43B382463005E63C49F8"/>
        <w:category>
          <w:name w:val="General"/>
          <w:gallery w:val="placeholder"/>
        </w:category>
        <w:types>
          <w:type w:val="bbPlcHdr"/>
        </w:types>
        <w:behaviors>
          <w:behavior w:val="content"/>
        </w:behaviors>
        <w:guid w:val="{7AF611DD-6605-45B8-91B2-B39AE0DB9DBF}"/>
      </w:docPartPr>
      <w:docPartBody>
        <w:p w:rsidR="00F70D69" w:rsidRDefault="00F70D69" w:rsidP="00F70D69">
          <w:pPr>
            <w:pStyle w:val="47284B49EA8C43B382463005E63C49F8"/>
          </w:pPr>
          <w:r w:rsidRPr="003D58FC">
            <w:rPr>
              <w:rStyle w:val="PlaceholderText"/>
            </w:rPr>
            <w:t>[Keywords]</w:t>
          </w:r>
        </w:p>
      </w:docPartBody>
    </w:docPart>
    <w:docPart>
      <w:docPartPr>
        <w:name w:val="1B2FB9BAD7E046A181D378D5A903A3CC"/>
        <w:category>
          <w:name w:val="General"/>
          <w:gallery w:val="placeholder"/>
        </w:category>
        <w:types>
          <w:type w:val="bbPlcHdr"/>
        </w:types>
        <w:behaviors>
          <w:behavior w:val="content"/>
        </w:behaviors>
        <w:guid w:val="{8D464C80-FC72-42F4-B843-D984E8651E55}"/>
      </w:docPartPr>
      <w:docPartBody>
        <w:p w:rsidR="00F70D69" w:rsidRDefault="00F70D69" w:rsidP="00F70D69">
          <w:pPr>
            <w:pStyle w:val="1B2FB9BAD7E046A181D378D5A903A3CC"/>
          </w:pPr>
          <w:r w:rsidRPr="003D58FC">
            <w:rPr>
              <w:rStyle w:val="PlaceholderText"/>
            </w:rPr>
            <w:t>[Keywords]</w:t>
          </w:r>
        </w:p>
      </w:docPartBody>
    </w:docPart>
    <w:docPart>
      <w:docPartPr>
        <w:name w:val="10DD6AD844664E798C6ECFC6FE69DDA8"/>
        <w:category>
          <w:name w:val="General"/>
          <w:gallery w:val="placeholder"/>
        </w:category>
        <w:types>
          <w:type w:val="bbPlcHdr"/>
        </w:types>
        <w:behaviors>
          <w:behavior w:val="content"/>
        </w:behaviors>
        <w:guid w:val="{88E6C07D-0AFE-4FD2-AF32-2F65E267A8F5}"/>
      </w:docPartPr>
      <w:docPartBody>
        <w:p w:rsidR="00F70D69" w:rsidRDefault="00F70D69" w:rsidP="00F70D69">
          <w:pPr>
            <w:pStyle w:val="10DD6AD844664E798C6ECFC6FE69DDA8"/>
          </w:pPr>
          <w:r w:rsidRPr="003D58FC">
            <w:rPr>
              <w:rStyle w:val="PlaceholderText"/>
            </w:rPr>
            <w:t>[Keywords]</w:t>
          </w:r>
        </w:p>
      </w:docPartBody>
    </w:docPart>
    <w:docPart>
      <w:docPartPr>
        <w:name w:val="60D2CF5764724ECD96C85B7DAFEA102E"/>
        <w:category>
          <w:name w:val="General"/>
          <w:gallery w:val="placeholder"/>
        </w:category>
        <w:types>
          <w:type w:val="bbPlcHdr"/>
        </w:types>
        <w:behaviors>
          <w:behavior w:val="content"/>
        </w:behaviors>
        <w:guid w:val="{62A7450A-00C2-4A51-B57B-5EE1B3EDD543}"/>
      </w:docPartPr>
      <w:docPartBody>
        <w:p w:rsidR="00F70D69" w:rsidRDefault="00F70D69" w:rsidP="00F70D69">
          <w:pPr>
            <w:pStyle w:val="60D2CF5764724ECD96C85B7DAFEA102E"/>
          </w:pPr>
          <w:r w:rsidRPr="003D58FC">
            <w:rPr>
              <w:rStyle w:val="PlaceholderText"/>
            </w:rPr>
            <w:t>[Keywords]</w:t>
          </w:r>
        </w:p>
      </w:docPartBody>
    </w:docPart>
    <w:docPart>
      <w:docPartPr>
        <w:name w:val="E7C2532671C14CFFA89099673D32EAC9"/>
        <w:category>
          <w:name w:val="General"/>
          <w:gallery w:val="placeholder"/>
        </w:category>
        <w:types>
          <w:type w:val="bbPlcHdr"/>
        </w:types>
        <w:behaviors>
          <w:behavior w:val="content"/>
        </w:behaviors>
        <w:guid w:val="{0AC344A3-4DC9-466A-ADE0-225E1DED276B}"/>
      </w:docPartPr>
      <w:docPartBody>
        <w:p w:rsidR="00F70D69" w:rsidRDefault="00F70D69" w:rsidP="00F70D69">
          <w:pPr>
            <w:pStyle w:val="E7C2532671C14CFFA89099673D32EAC9"/>
          </w:pPr>
          <w:r w:rsidRPr="003D58FC">
            <w:rPr>
              <w:rStyle w:val="PlaceholderText"/>
            </w:rPr>
            <w:t>[Keywords]</w:t>
          </w:r>
        </w:p>
      </w:docPartBody>
    </w:docPart>
    <w:docPart>
      <w:docPartPr>
        <w:name w:val="6B9B9DBF7D124AF79A49DE1CDDDB53A5"/>
        <w:category>
          <w:name w:val="General"/>
          <w:gallery w:val="placeholder"/>
        </w:category>
        <w:types>
          <w:type w:val="bbPlcHdr"/>
        </w:types>
        <w:behaviors>
          <w:behavior w:val="content"/>
        </w:behaviors>
        <w:guid w:val="{06161700-24A7-4876-862E-4E12DB4DADEE}"/>
      </w:docPartPr>
      <w:docPartBody>
        <w:p w:rsidR="00F70D69" w:rsidRDefault="00F70D69" w:rsidP="00F70D69">
          <w:pPr>
            <w:pStyle w:val="6B9B9DBF7D124AF79A49DE1CDDDB53A5"/>
          </w:pPr>
          <w:r w:rsidRPr="003D58FC">
            <w:rPr>
              <w:rStyle w:val="PlaceholderText"/>
            </w:rPr>
            <w:t>[Keywords]</w:t>
          </w:r>
        </w:p>
      </w:docPartBody>
    </w:docPart>
    <w:docPart>
      <w:docPartPr>
        <w:name w:val="4C3033D63C234BAC9724C6A2F1220DB4"/>
        <w:category>
          <w:name w:val="General"/>
          <w:gallery w:val="placeholder"/>
        </w:category>
        <w:types>
          <w:type w:val="bbPlcHdr"/>
        </w:types>
        <w:behaviors>
          <w:behavior w:val="content"/>
        </w:behaviors>
        <w:guid w:val="{381A3A7A-FF88-4B7F-9271-257BABB0D7B0}"/>
      </w:docPartPr>
      <w:docPartBody>
        <w:p w:rsidR="00F70D69" w:rsidRDefault="00F70D69" w:rsidP="00F70D69">
          <w:pPr>
            <w:pStyle w:val="4C3033D63C234BAC9724C6A2F1220DB4"/>
          </w:pPr>
          <w:r w:rsidRPr="003D58FC">
            <w:rPr>
              <w:rStyle w:val="PlaceholderText"/>
            </w:rPr>
            <w:t>[Keywords]</w:t>
          </w:r>
        </w:p>
      </w:docPartBody>
    </w:docPart>
    <w:docPart>
      <w:docPartPr>
        <w:name w:val="0996BC7BAC3E40CBA4461B259D9EEE8F"/>
        <w:category>
          <w:name w:val="General"/>
          <w:gallery w:val="placeholder"/>
        </w:category>
        <w:types>
          <w:type w:val="bbPlcHdr"/>
        </w:types>
        <w:behaviors>
          <w:behavior w:val="content"/>
        </w:behaviors>
        <w:guid w:val="{E0D7B461-7EE6-4E5D-98DE-B08A3E532660}"/>
      </w:docPartPr>
      <w:docPartBody>
        <w:p w:rsidR="00F70D69" w:rsidRDefault="00F70D69" w:rsidP="00F70D69">
          <w:pPr>
            <w:pStyle w:val="0996BC7BAC3E40CBA4461B259D9EEE8F"/>
          </w:pPr>
          <w:r w:rsidRPr="003D58FC">
            <w:rPr>
              <w:rStyle w:val="PlaceholderText"/>
            </w:rPr>
            <w:t>[Keywords]</w:t>
          </w:r>
        </w:p>
      </w:docPartBody>
    </w:docPart>
    <w:docPart>
      <w:docPartPr>
        <w:name w:val="9E0E2FE7E9754EACB6F02C394AA8411D"/>
        <w:category>
          <w:name w:val="General"/>
          <w:gallery w:val="placeholder"/>
        </w:category>
        <w:types>
          <w:type w:val="bbPlcHdr"/>
        </w:types>
        <w:behaviors>
          <w:behavior w:val="content"/>
        </w:behaviors>
        <w:guid w:val="{B28A18AC-DE59-423E-8E3A-FB7D1F4223E6}"/>
      </w:docPartPr>
      <w:docPartBody>
        <w:p w:rsidR="00F70D69" w:rsidRDefault="00F70D69" w:rsidP="00F70D69">
          <w:pPr>
            <w:pStyle w:val="9E0E2FE7E9754EACB6F02C394AA8411D"/>
          </w:pPr>
          <w:r w:rsidRPr="003D58FC">
            <w:rPr>
              <w:rStyle w:val="PlaceholderText"/>
            </w:rPr>
            <w:t>[Keywords]</w:t>
          </w:r>
        </w:p>
      </w:docPartBody>
    </w:docPart>
    <w:docPart>
      <w:docPartPr>
        <w:name w:val="146AE677947D4CE7827DC25F55F29334"/>
        <w:category>
          <w:name w:val="General"/>
          <w:gallery w:val="placeholder"/>
        </w:category>
        <w:types>
          <w:type w:val="bbPlcHdr"/>
        </w:types>
        <w:behaviors>
          <w:behavior w:val="content"/>
        </w:behaviors>
        <w:guid w:val="{AEEA5B9F-CC70-4031-BC25-F43721F8C57F}"/>
      </w:docPartPr>
      <w:docPartBody>
        <w:p w:rsidR="00F70D69" w:rsidRDefault="00F70D69" w:rsidP="00F70D69">
          <w:pPr>
            <w:pStyle w:val="146AE677947D4CE7827DC25F55F29334"/>
          </w:pPr>
          <w:r w:rsidRPr="003D58FC">
            <w:rPr>
              <w:rStyle w:val="PlaceholderText"/>
            </w:rPr>
            <w:t>[Keywords]</w:t>
          </w:r>
        </w:p>
      </w:docPartBody>
    </w:docPart>
    <w:docPart>
      <w:docPartPr>
        <w:name w:val="631A2AAC47AE480E8AE0795D8C33B0C2"/>
        <w:category>
          <w:name w:val="General"/>
          <w:gallery w:val="placeholder"/>
        </w:category>
        <w:types>
          <w:type w:val="bbPlcHdr"/>
        </w:types>
        <w:behaviors>
          <w:behavior w:val="content"/>
        </w:behaviors>
        <w:guid w:val="{11B80DC4-70E4-4A82-9D2A-506ABD41FFD4}"/>
      </w:docPartPr>
      <w:docPartBody>
        <w:p w:rsidR="00F70D69" w:rsidRDefault="00F70D69" w:rsidP="00F70D69">
          <w:pPr>
            <w:pStyle w:val="631A2AAC47AE480E8AE0795D8C33B0C2"/>
          </w:pPr>
          <w:r w:rsidRPr="003D58FC">
            <w:rPr>
              <w:rStyle w:val="PlaceholderText"/>
            </w:rPr>
            <w:t>[Keywords]</w:t>
          </w:r>
        </w:p>
      </w:docPartBody>
    </w:docPart>
    <w:docPart>
      <w:docPartPr>
        <w:name w:val="0FDF8B6E67A54FE1B82CEAFFBA769D50"/>
        <w:category>
          <w:name w:val="General"/>
          <w:gallery w:val="placeholder"/>
        </w:category>
        <w:types>
          <w:type w:val="bbPlcHdr"/>
        </w:types>
        <w:behaviors>
          <w:behavior w:val="content"/>
        </w:behaviors>
        <w:guid w:val="{ED41EB9D-4443-43B8-876A-779B190AEB20}"/>
      </w:docPartPr>
      <w:docPartBody>
        <w:p w:rsidR="00F70D69" w:rsidRDefault="00F70D69" w:rsidP="00F70D69">
          <w:pPr>
            <w:pStyle w:val="0FDF8B6E67A54FE1B82CEAFFBA769D50"/>
          </w:pPr>
          <w:r w:rsidRPr="003D58FC">
            <w:rPr>
              <w:rStyle w:val="PlaceholderText"/>
            </w:rPr>
            <w:t>[Keywords]</w:t>
          </w:r>
        </w:p>
      </w:docPartBody>
    </w:docPart>
    <w:docPart>
      <w:docPartPr>
        <w:name w:val="0A9504A53D6A4732A0314687D4071A40"/>
        <w:category>
          <w:name w:val="General"/>
          <w:gallery w:val="placeholder"/>
        </w:category>
        <w:types>
          <w:type w:val="bbPlcHdr"/>
        </w:types>
        <w:behaviors>
          <w:behavior w:val="content"/>
        </w:behaviors>
        <w:guid w:val="{5A9517BE-CEEF-4736-A94F-4EF2B38E0775}"/>
      </w:docPartPr>
      <w:docPartBody>
        <w:p w:rsidR="00F70D69" w:rsidRDefault="00F70D69" w:rsidP="00F70D69">
          <w:pPr>
            <w:pStyle w:val="0A9504A53D6A4732A0314687D4071A40"/>
          </w:pPr>
          <w:r w:rsidRPr="003D58FC">
            <w:rPr>
              <w:rStyle w:val="PlaceholderText"/>
            </w:rPr>
            <w:t>[Keywords]</w:t>
          </w:r>
        </w:p>
      </w:docPartBody>
    </w:docPart>
    <w:docPart>
      <w:docPartPr>
        <w:name w:val="68B1F14ADEEB4186A973B9ADA96766F8"/>
        <w:category>
          <w:name w:val="General"/>
          <w:gallery w:val="placeholder"/>
        </w:category>
        <w:types>
          <w:type w:val="bbPlcHdr"/>
        </w:types>
        <w:behaviors>
          <w:behavior w:val="content"/>
        </w:behaviors>
        <w:guid w:val="{447CC900-6166-4621-97B5-942CF71943EA}"/>
      </w:docPartPr>
      <w:docPartBody>
        <w:p w:rsidR="00F70D69" w:rsidRDefault="00F70D69" w:rsidP="00F70D69">
          <w:pPr>
            <w:pStyle w:val="68B1F14ADEEB4186A973B9ADA96766F8"/>
          </w:pPr>
          <w:r w:rsidRPr="003D58FC">
            <w:rPr>
              <w:rStyle w:val="PlaceholderText"/>
            </w:rPr>
            <w:t>[Keywords]</w:t>
          </w:r>
        </w:p>
      </w:docPartBody>
    </w:docPart>
    <w:docPart>
      <w:docPartPr>
        <w:name w:val="E782C82E88CE4FDAA15655CC93B4331D"/>
        <w:category>
          <w:name w:val="General"/>
          <w:gallery w:val="placeholder"/>
        </w:category>
        <w:types>
          <w:type w:val="bbPlcHdr"/>
        </w:types>
        <w:behaviors>
          <w:behavior w:val="content"/>
        </w:behaviors>
        <w:guid w:val="{79B8912B-FC4C-4552-98AC-EB36190A97EA}"/>
      </w:docPartPr>
      <w:docPartBody>
        <w:p w:rsidR="00F70D69" w:rsidRDefault="00F70D69" w:rsidP="00F70D69">
          <w:pPr>
            <w:pStyle w:val="E782C82E88CE4FDAA15655CC93B4331D"/>
          </w:pPr>
          <w:r w:rsidRPr="003D58FC">
            <w:rPr>
              <w:rStyle w:val="PlaceholderText"/>
            </w:rPr>
            <w:t>[Keywords]</w:t>
          </w:r>
        </w:p>
      </w:docPartBody>
    </w:docPart>
    <w:docPart>
      <w:docPartPr>
        <w:name w:val="2F1C2F3440EB4A078584D2EEAD527B24"/>
        <w:category>
          <w:name w:val="General"/>
          <w:gallery w:val="placeholder"/>
        </w:category>
        <w:types>
          <w:type w:val="bbPlcHdr"/>
        </w:types>
        <w:behaviors>
          <w:behavior w:val="content"/>
        </w:behaviors>
        <w:guid w:val="{4BFB34AC-0799-4A5D-B699-6B3E6227E527}"/>
      </w:docPartPr>
      <w:docPartBody>
        <w:p w:rsidR="00F70D69" w:rsidRDefault="00F70D69" w:rsidP="00F70D69">
          <w:pPr>
            <w:pStyle w:val="2F1C2F3440EB4A078584D2EEAD527B24"/>
          </w:pPr>
          <w:r w:rsidRPr="003D58FC">
            <w:rPr>
              <w:rStyle w:val="PlaceholderText"/>
            </w:rPr>
            <w:t>[Keywords]</w:t>
          </w:r>
        </w:p>
      </w:docPartBody>
    </w:docPart>
    <w:docPart>
      <w:docPartPr>
        <w:name w:val="5123449B145348DAA00B5FB73FD4B4DB"/>
        <w:category>
          <w:name w:val="General"/>
          <w:gallery w:val="placeholder"/>
        </w:category>
        <w:types>
          <w:type w:val="bbPlcHdr"/>
        </w:types>
        <w:behaviors>
          <w:behavior w:val="content"/>
        </w:behaviors>
        <w:guid w:val="{F072A880-CF4C-4A88-9443-6453DEC4F9F4}"/>
      </w:docPartPr>
      <w:docPartBody>
        <w:p w:rsidR="00F70D69" w:rsidRDefault="00F70D69" w:rsidP="00F70D69">
          <w:pPr>
            <w:pStyle w:val="5123449B145348DAA00B5FB73FD4B4DB"/>
          </w:pPr>
          <w:r w:rsidRPr="003D58FC">
            <w:rPr>
              <w:rStyle w:val="PlaceholderText"/>
            </w:rPr>
            <w:t>[Keywords]</w:t>
          </w:r>
        </w:p>
      </w:docPartBody>
    </w:docPart>
    <w:docPart>
      <w:docPartPr>
        <w:name w:val="2D21B9D4FA80497E9EA85BB0DCBF4DD3"/>
        <w:category>
          <w:name w:val="General"/>
          <w:gallery w:val="placeholder"/>
        </w:category>
        <w:types>
          <w:type w:val="bbPlcHdr"/>
        </w:types>
        <w:behaviors>
          <w:behavior w:val="content"/>
        </w:behaviors>
        <w:guid w:val="{2E6088E9-9109-4C7F-927D-6A19E652B55F}"/>
      </w:docPartPr>
      <w:docPartBody>
        <w:p w:rsidR="00F70D69" w:rsidRDefault="00F70D69" w:rsidP="00F70D69">
          <w:pPr>
            <w:pStyle w:val="2D21B9D4FA80497E9EA85BB0DCBF4DD3"/>
          </w:pPr>
          <w:r w:rsidRPr="003D58FC">
            <w:rPr>
              <w:rStyle w:val="PlaceholderText"/>
            </w:rPr>
            <w:t>[Keywords]</w:t>
          </w:r>
        </w:p>
      </w:docPartBody>
    </w:docPart>
    <w:docPart>
      <w:docPartPr>
        <w:name w:val="F2FC037FA12241B5A69A77DF63918D33"/>
        <w:category>
          <w:name w:val="General"/>
          <w:gallery w:val="placeholder"/>
        </w:category>
        <w:types>
          <w:type w:val="bbPlcHdr"/>
        </w:types>
        <w:behaviors>
          <w:behavior w:val="content"/>
        </w:behaviors>
        <w:guid w:val="{2381ABF1-DFD4-4FCE-B8BC-DCAEEA65EC9F}"/>
      </w:docPartPr>
      <w:docPartBody>
        <w:p w:rsidR="00F70D69" w:rsidRDefault="00F70D69" w:rsidP="00F70D69">
          <w:pPr>
            <w:pStyle w:val="F2FC037FA12241B5A69A77DF63918D33"/>
          </w:pPr>
          <w:r w:rsidRPr="003D58FC">
            <w:rPr>
              <w:rStyle w:val="PlaceholderText"/>
            </w:rPr>
            <w:t>[Keywords]</w:t>
          </w:r>
        </w:p>
      </w:docPartBody>
    </w:docPart>
    <w:docPart>
      <w:docPartPr>
        <w:name w:val="9D43244137F040428EAB4C918423F7CA"/>
        <w:category>
          <w:name w:val="General"/>
          <w:gallery w:val="placeholder"/>
        </w:category>
        <w:types>
          <w:type w:val="bbPlcHdr"/>
        </w:types>
        <w:behaviors>
          <w:behavior w:val="content"/>
        </w:behaviors>
        <w:guid w:val="{20850D9F-8DC3-41D4-B97F-990CC05E411E}"/>
      </w:docPartPr>
      <w:docPartBody>
        <w:p w:rsidR="00F70D69" w:rsidRDefault="00F70D69" w:rsidP="00F70D69">
          <w:pPr>
            <w:pStyle w:val="9D43244137F040428EAB4C918423F7CA"/>
          </w:pPr>
          <w:r w:rsidRPr="003D58FC">
            <w:rPr>
              <w:rStyle w:val="PlaceholderText"/>
            </w:rPr>
            <w:t>[Keywords]</w:t>
          </w:r>
        </w:p>
      </w:docPartBody>
    </w:docPart>
    <w:docPart>
      <w:docPartPr>
        <w:name w:val="C11515363FA24B0FB15F61299531E9CF"/>
        <w:category>
          <w:name w:val="General"/>
          <w:gallery w:val="placeholder"/>
        </w:category>
        <w:types>
          <w:type w:val="bbPlcHdr"/>
        </w:types>
        <w:behaviors>
          <w:behavior w:val="content"/>
        </w:behaviors>
        <w:guid w:val="{354FAB2D-58E5-4099-B10E-9CA88E617AA8}"/>
      </w:docPartPr>
      <w:docPartBody>
        <w:p w:rsidR="00F70D69" w:rsidRDefault="00F70D69" w:rsidP="00F70D69">
          <w:pPr>
            <w:pStyle w:val="C11515363FA24B0FB15F61299531E9CF"/>
          </w:pPr>
          <w:r w:rsidRPr="003D58FC">
            <w:rPr>
              <w:rStyle w:val="PlaceholderText"/>
            </w:rPr>
            <w:t>[Keywords]</w:t>
          </w:r>
        </w:p>
      </w:docPartBody>
    </w:docPart>
    <w:docPart>
      <w:docPartPr>
        <w:name w:val="3F316C98529F4A5FA715B6AD6EAE5682"/>
        <w:category>
          <w:name w:val="General"/>
          <w:gallery w:val="placeholder"/>
        </w:category>
        <w:types>
          <w:type w:val="bbPlcHdr"/>
        </w:types>
        <w:behaviors>
          <w:behavior w:val="content"/>
        </w:behaviors>
        <w:guid w:val="{B30CE7FD-63C3-4966-8354-A8EF122E9EAE}"/>
      </w:docPartPr>
      <w:docPartBody>
        <w:p w:rsidR="00F70D69" w:rsidRDefault="00F70D69" w:rsidP="00F70D69">
          <w:pPr>
            <w:pStyle w:val="3F316C98529F4A5FA715B6AD6EAE5682"/>
          </w:pPr>
          <w:r w:rsidRPr="003D58FC">
            <w:rPr>
              <w:rStyle w:val="PlaceholderText"/>
            </w:rPr>
            <w:t>[Keywords]</w:t>
          </w:r>
        </w:p>
      </w:docPartBody>
    </w:docPart>
    <w:docPart>
      <w:docPartPr>
        <w:name w:val="0B12540F68D3410EB3647D100C37831A"/>
        <w:category>
          <w:name w:val="General"/>
          <w:gallery w:val="placeholder"/>
        </w:category>
        <w:types>
          <w:type w:val="bbPlcHdr"/>
        </w:types>
        <w:behaviors>
          <w:behavior w:val="content"/>
        </w:behaviors>
        <w:guid w:val="{914D00ED-C39B-4987-9642-E099FE2FE9BE}"/>
      </w:docPartPr>
      <w:docPartBody>
        <w:p w:rsidR="00F70D69" w:rsidRDefault="00F70D69" w:rsidP="00F70D69">
          <w:pPr>
            <w:pStyle w:val="0B12540F68D3410EB3647D100C37831A"/>
          </w:pPr>
          <w:r w:rsidRPr="003D58FC">
            <w:rPr>
              <w:rStyle w:val="PlaceholderText"/>
            </w:rPr>
            <w:t>[Keywords]</w:t>
          </w:r>
        </w:p>
      </w:docPartBody>
    </w:docPart>
    <w:docPart>
      <w:docPartPr>
        <w:name w:val="738FF13CFB3C44B3AF148ADDAF599048"/>
        <w:category>
          <w:name w:val="General"/>
          <w:gallery w:val="placeholder"/>
        </w:category>
        <w:types>
          <w:type w:val="bbPlcHdr"/>
        </w:types>
        <w:behaviors>
          <w:behavior w:val="content"/>
        </w:behaviors>
        <w:guid w:val="{EF3A3880-D483-416A-BA5F-BDBCA4FCF0DA}"/>
      </w:docPartPr>
      <w:docPartBody>
        <w:p w:rsidR="00F70D69" w:rsidRDefault="00F70D69" w:rsidP="00F70D69">
          <w:pPr>
            <w:pStyle w:val="738FF13CFB3C44B3AF148ADDAF599048"/>
          </w:pPr>
          <w:r w:rsidRPr="003D58FC">
            <w:rPr>
              <w:rStyle w:val="PlaceholderText"/>
            </w:rPr>
            <w:t>[Keywords]</w:t>
          </w:r>
        </w:p>
      </w:docPartBody>
    </w:docPart>
    <w:docPart>
      <w:docPartPr>
        <w:name w:val="4C7435C7877749A9BCF6F983E701E4BE"/>
        <w:category>
          <w:name w:val="General"/>
          <w:gallery w:val="placeholder"/>
        </w:category>
        <w:types>
          <w:type w:val="bbPlcHdr"/>
        </w:types>
        <w:behaviors>
          <w:behavior w:val="content"/>
        </w:behaviors>
        <w:guid w:val="{2B133950-09E7-4A0A-8D63-2E3BEC8DD85E}"/>
      </w:docPartPr>
      <w:docPartBody>
        <w:p w:rsidR="00F70D69" w:rsidRDefault="00F70D69" w:rsidP="00F70D69">
          <w:pPr>
            <w:pStyle w:val="4C7435C7877749A9BCF6F983E701E4BE"/>
          </w:pPr>
          <w:r w:rsidRPr="003D58FC">
            <w:rPr>
              <w:rStyle w:val="PlaceholderText"/>
            </w:rPr>
            <w:t>[Keywords]</w:t>
          </w:r>
        </w:p>
      </w:docPartBody>
    </w:docPart>
    <w:docPart>
      <w:docPartPr>
        <w:name w:val="70AB9EDC4E2B4A1FAF442DA1CD2BA25B"/>
        <w:category>
          <w:name w:val="General"/>
          <w:gallery w:val="placeholder"/>
        </w:category>
        <w:types>
          <w:type w:val="bbPlcHdr"/>
        </w:types>
        <w:behaviors>
          <w:behavior w:val="content"/>
        </w:behaviors>
        <w:guid w:val="{9D8A0016-614C-417A-9B0A-4C948033511B}"/>
      </w:docPartPr>
      <w:docPartBody>
        <w:p w:rsidR="00F70D69" w:rsidRDefault="00F70D69" w:rsidP="00F70D69">
          <w:pPr>
            <w:pStyle w:val="70AB9EDC4E2B4A1FAF442DA1CD2BA25B"/>
          </w:pPr>
          <w:r w:rsidRPr="003D58FC">
            <w:rPr>
              <w:rStyle w:val="PlaceholderText"/>
            </w:rPr>
            <w:t>[Keywords]</w:t>
          </w:r>
        </w:p>
      </w:docPartBody>
    </w:docPart>
    <w:docPart>
      <w:docPartPr>
        <w:name w:val="0482C6244F374769A25317769EE3EC60"/>
        <w:category>
          <w:name w:val="General"/>
          <w:gallery w:val="placeholder"/>
        </w:category>
        <w:types>
          <w:type w:val="bbPlcHdr"/>
        </w:types>
        <w:behaviors>
          <w:behavior w:val="content"/>
        </w:behaviors>
        <w:guid w:val="{0813526B-88A6-47E1-A2EB-D6928390D81C}"/>
      </w:docPartPr>
      <w:docPartBody>
        <w:p w:rsidR="00F70D69" w:rsidRDefault="00F70D69" w:rsidP="00F70D69">
          <w:pPr>
            <w:pStyle w:val="0482C6244F374769A25317769EE3EC60"/>
          </w:pPr>
          <w:r w:rsidRPr="003D58FC">
            <w:rPr>
              <w:rStyle w:val="PlaceholderText"/>
            </w:rPr>
            <w:t>[Keywords]</w:t>
          </w:r>
        </w:p>
      </w:docPartBody>
    </w:docPart>
    <w:docPart>
      <w:docPartPr>
        <w:name w:val="BDFFBAD64EBE433DA9E12082614A3E34"/>
        <w:category>
          <w:name w:val="General"/>
          <w:gallery w:val="placeholder"/>
        </w:category>
        <w:types>
          <w:type w:val="bbPlcHdr"/>
        </w:types>
        <w:behaviors>
          <w:behavior w:val="content"/>
        </w:behaviors>
        <w:guid w:val="{C7527D5F-84C4-4642-ACE1-EA4A7FE31DA6}"/>
      </w:docPartPr>
      <w:docPartBody>
        <w:p w:rsidR="00F70D69" w:rsidRDefault="00F70D69" w:rsidP="00F70D69">
          <w:pPr>
            <w:pStyle w:val="BDFFBAD64EBE433DA9E12082614A3E34"/>
          </w:pPr>
          <w:r w:rsidRPr="003D58FC">
            <w:rPr>
              <w:rStyle w:val="PlaceholderText"/>
            </w:rPr>
            <w:t>[Keywords]</w:t>
          </w:r>
        </w:p>
      </w:docPartBody>
    </w:docPart>
    <w:docPart>
      <w:docPartPr>
        <w:name w:val="126EFA0764634E58A98D72BBB2BD408E"/>
        <w:category>
          <w:name w:val="General"/>
          <w:gallery w:val="placeholder"/>
        </w:category>
        <w:types>
          <w:type w:val="bbPlcHdr"/>
        </w:types>
        <w:behaviors>
          <w:behavior w:val="content"/>
        </w:behaviors>
        <w:guid w:val="{0DE3B255-1E47-445A-838E-2D74E4266BF9}"/>
      </w:docPartPr>
      <w:docPartBody>
        <w:p w:rsidR="00F70D69" w:rsidRDefault="00F70D69" w:rsidP="00F70D69">
          <w:pPr>
            <w:pStyle w:val="126EFA0764634E58A98D72BBB2BD408E"/>
          </w:pPr>
          <w:r w:rsidRPr="003D58FC">
            <w:rPr>
              <w:rStyle w:val="PlaceholderText"/>
            </w:rPr>
            <w:t>[Keywords]</w:t>
          </w:r>
        </w:p>
      </w:docPartBody>
    </w:docPart>
    <w:docPart>
      <w:docPartPr>
        <w:name w:val="02DA7DCC0925488899A9EF80DBFB382D"/>
        <w:category>
          <w:name w:val="General"/>
          <w:gallery w:val="placeholder"/>
        </w:category>
        <w:types>
          <w:type w:val="bbPlcHdr"/>
        </w:types>
        <w:behaviors>
          <w:behavior w:val="content"/>
        </w:behaviors>
        <w:guid w:val="{FE0A3D23-C628-4817-9A1B-55DE34C330F2}"/>
      </w:docPartPr>
      <w:docPartBody>
        <w:p w:rsidR="00F70D69" w:rsidRDefault="00F70D69" w:rsidP="00F70D69">
          <w:pPr>
            <w:pStyle w:val="02DA7DCC0925488899A9EF80DBFB382D"/>
          </w:pPr>
          <w:r w:rsidRPr="003D58FC">
            <w:rPr>
              <w:rStyle w:val="PlaceholderText"/>
            </w:rPr>
            <w:t>[Keywords]</w:t>
          </w:r>
        </w:p>
      </w:docPartBody>
    </w:docPart>
    <w:docPart>
      <w:docPartPr>
        <w:name w:val="F8944D2E750D407E98D9BE60D6A13EA3"/>
        <w:category>
          <w:name w:val="General"/>
          <w:gallery w:val="placeholder"/>
        </w:category>
        <w:types>
          <w:type w:val="bbPlcHdr"/>
        </w:types>
        <w:behaviors>
          <w:behavior w:val="content"/>
        </w:behaviors>
        <w:guid w:val="{4C4C897D-B79E-40A5-820A-1FF9980198FC}"/>
      </w:docPartPr>
      <w:docPartBody>
        <w:p w:rsidR="00F70D69" w:rsidRDefault="00F70D69" w:rsidP="00F70D69">
          <w:pPr>
            <w:pStyle w:val="F8944D2E750D407E98D9BE60D6A13EA3"/>
          </w:pPr>
          <w:r w:rsidRPr="003D58FC">
            <w:rPr>
              <w:rStyle w:val="PlaceholderText"/>
            </w:rPr>
            <w:t>[Keywords]</w:t>
          </w:r>
        </w:p>
      </w:docPartBody>
    </w:docPart>
    <w:docPart>
      <w:docPartPr>
        <w:name w:val="3CE4C80F8A1F40D4B51D21A6FC66E252"/>
        <w:category>
          <w:name w:val="General"/>
          <w:gallery w:val="placeholder"/>
        </w:category>
        <w:types>
          <w:type w:val="bbPlcHdr"/>
        </w:types>
        <w:behaviors>
          <w:behavior w:val="content"/>
        </w:behaviors>
        <w:guid w:val="{C00B6D22-4C7C-4297-81BB-BACF414E3FE7}"/>
      </w:docPartPr>
      <w:docPartBody>
        <w:p w:rsidR="00F70D69" w:rsidRDefault="00F70D69" w:rsidP="00F70D69">
          <w:pPr>
            <w:pStyle w:val="3CE4C80F8A1F40D4B51D21A6FC66E252"/>
          </w:pPr>
          <w:r w:rsidRPr="003D58FC">
            <w:rPr>
              <w:rStyle w:val="PlaceholderText"/>
            </w:rPr>
            <w:t>[Keywords]</w:t>
          </w:r>
        </w:p>
      </w:docPartBody>
    </w:docPart>
    <w:docPart>
      <w:docPartPr>
        <w:name w:val="46CD1B46C8C2449B8978B4B6C2422675"/>
        <w:category>
          <w:name w:val="General"/>
          <w:gallery w:val="placeholder"/>
        </w:category>
        <w:types>
          <w:type w:val="bbPlcHdr"/>
        </w:types>
        <w:behaviors>
          <w:behavior w:val="content"/>
        </w:behaviors>
        <w:guid w:val="{AD5952E7-D6A0-4053-BC77-0619E8CCE43C}"/>
      </w:docPartPr>
      <w:docPartBody>
        <w:p w:rsidR="00F70D69" w:rsidRDefault="00F70D69" w:rsidP="00F70D69">
          <w:pPr>
            <w:pStyle w:val="46CD1B46C8C2449B8978B4B6C2422675"/>
          </w:pPr>
          <w:r w:rsidRPr="003D58FC">
            <w:rPr>
              <w:rStyle w:val="PlaceholderText"/>
            </w:rPr>
            <w:t>[Keywords]</w:t>
          </w:r>
        </w:p>
      </w:docPartBody>
    </w:docPart>
    <w:docPart>
      <w:docPartPr>
        <w:name w:val="79294520C8014CDC916028DD2E892C11"/>
        <w:category>
          <w:name w:val="General"/>
          <w:gallery w:val="placeholder"/>
        </w:category>
        <w:types>
          <w:type w:val="bbPlcHdr"/>
        </w:types>
        <w:behaviors>
          <w:behavior w:val="content"/>
        </w:behaviors>
        <w:guid w:val="{3D5C45EE-6BD3-4363-AEA8-370A5138430F}"/>
      </w:docPartPr>
      <w:docPartBody>
        <w:p w:rsidR="00F70D69" w:rsidRDefault="00F70D69" w:rsidP="00F70D69">
          <w:pPr>
            <w:pStyle w:val="79294520C8014CDC916028DD2E892C11"/>
          </w:pPr>
          <w:r w:rsidRPr="003D58FC">
            <w:rPr>
              <w:rStyle w:val="PlaceholderText"/>
            </w:rPr>
            <w:t>[Keywords]</w:t>
          </w:r>
        </w:p>
      </w:docPartBody>
    </w:docPart>
    <w:docPart>
      <w:docPartPr>
        <w:name w:val="FAD88E82EEE24B81AF5259E9E255B867"/>
        <w:category>
          <w:name w:val="General"/>
          <w:gallery w:val="placeholder"/>
        </w:category>
        <w:types>
          <w:type w:val="bbPlcHdr"/>
        </w:types>
        <w:behaviors>
          <w:behavior w:val="content"/>
        </w:behaviors>
        <w:guid w:val="{12BC441E-FF13-4015-A2B9-23927015DF5B}"/>
      </w:docPartPr>
      <w:docPartBody>
        <w:p w:rsidR="00F70D69" w:rsidRDefault="00F70D69" w:rsidP="00F70D69">
          <w:pPr>
            <w:pStyle w:val="FAD88E82EEE24B81AF5259E9E255B867"/>
          </w:pPr>
          <w:r w:rsidRPr="003D58FC">
            <w:rPr>
              <w:rStyle w:val="PlaceholderText"/>
            </w:rPr>
            <w:t>[Keywords]</w:t>
          </w:r>
        </w:p>
      </w:docPartBody>
    </w:docPart>
    <w:docPart>
      <w:docPartPr>
        <w:name w:val="B52EAA68DE4C49BC8F15C3A952254066"/>
        <w:category>
          <w:name w:val="General"/>
          <w:gallery w:val="placeholder"/>
        </w:category>
        <w:types>
          <w:type w:val="bbPlcHdr"/>
        </w:types>
        <w:behaviors>
          <w:behavior w:val="content"/>
        </w:behaviors>
        <w:guid w:val="{2AC1946D-2729-4865-A4C4-E2C6BDA92D0D}"/>
      </w:docPartPr>
      <w:docPartBody>
        <w:p w:rsidR="00F70D69" w:rsidRDefault="00F70D69" w:rsidP="00F70D69">
          <w:pPr>
            <w:pStyle w:val="B52EAA68DE4C49BC8F15C3A952254066"/>
          </w:pPr>
          <w:r w:rsidRPr="003D58FC">
            <w:rPr>
              <w:rStyle w:val="PlaceholderText"/>
            </w:rPr>
            <w:t>[Keywords]</w:t>
          </w:r>
        </w:p>
      </w:docPartBody>
    </w:docPart>
    <w:docPart>
      <w:docPartPr>
        <w:name w:val="E0105C1DA83549489ACC27830DFEFEEF"/>
        <w:category>
          <w:name w:val="General"/>
          <w:gallery w:val="placeholder"/>
        </w:category>
        <w:types>
          <w:type w:val="bbPlcHdr"/>
        </w:types>
        <w:behaviors>
          <w:behavior w:val="content"/>
        </w:behaviors>
        <w:guid w:val="{9DC14167-3394-4A8F-A8CA-B338E93BE17E}"/>
      </w:docPartPr>
      <w:docPartBody>
        <w:p w:rsidR="00F70D69" w:rsidRDefault="00F70D69" w:rsidP="00F70D69">
          <w:pPr>
            <w:pStyle w:val="E0105C1DA83549489ACC27830DFEFEEF"/>
          </w:pPr>
          <w:r w:rsidRPr="003D58FC">
            <w:rPr>
              <w:rStyle w:val="PlaceholderText"/>
            </w:rPr>
            <w:t>[Keywords]</w:t>
          </w:r>
        </w:p>
      </w:docPartBody>
    </w:docPart>
    <w:docPart>
      <w:docPartPr>
        <w:name w:val="A8D25144147A4BB28CD79D7428C40377"/>
        <w:category>
          <w:name w:val="General"/>
          <w:gallery w:val="placeholder"/>
        </w:category>
        <w:types>
          <w:type w:val="bbPlcHdr"/>
        </w:types>
        <w:behaviors>
          <w:behavior w:val="content"/>
        </w:behaviors>
        <w:guid w:val="{794A52B8-03F6-456A-BC29-E2A0A5949797}"/>
      </w:docPartPr>
      <w:docPartBody>
        <w:p w:rsidR="00F70D69" w:rsidRDefault="00F70D69" w:rsidP="00F70D69">
          <w:pPr>
            <w:pStyle w:val="A8D25144147A4BB28CD79D7428C40377"/>
          </w:pPr>
          <w:r w:rsidRPr="003D58FC">
            <w:rPr>
              <w:rStyle w:val="PlaceholderText"/>
            </w:rPr>
            <w:t>[Keywords]</w:t>
          </w:r>
        </w:p>
      </w:docPartBody>
    </w:docPart>
    <w:docPart>
      <w:docPartPr>
        <w:name w:val="D3232523E525442BA8455C452EFFBF79"/>
        <w:category>
          <w:name w:val="General"/>
          <w:gallery w:val="placeholder"/>
        </w:category>
        <w:types>
          <w:type w:val="bbPlcHdr"/>
        </w:types>
        <w:behaviors>
          <w:behavior w:val="content"/>
        </w:behaviors>
        <w:guid w:val="{0BAB7CA7-50F2-4021-B657-239855F2DAA3}"/>
      </w:docPartPr>
      <w:docPartBody>
        <w:p w:rsidR="00F70D69" w:rsidRDefault="00F70D69" w:rsidP="00F70D69">
          <w:pPr>
            <w:pStyle w:val="D3232523E525442BA8455C452EFFBF79"/>
          </w:pPr>
          <w:r w:rsidRPr="003D58FC">
            <w:rPr>
              <w:rStyle w:val="PlaceholderText"/>
            </w:rPr>
            <w:t>[Keywords]</w:t>
          </w:r>
        </w:p>
      </w:docPartBody>
    </w:docPart>
    <w:docPart>
      <w:docPartPr>
        <w:name w:val="46A918BAFA2041C6A9D460D5DB7BC1D8"/>
        <w:category>
          <w:name w:val="General"/>
          <w:gallery w:val="placeholder"/>
        </w:category>
        <w:types>
          <w:type w:val="bbPlcHdr"/>
        </w:types>
        <w:behaviors>
          <w:behavior w:val="content"/>
        </w:behaviors>
        <w:guid w:val="{6D68289A-40CB-43C6-95AA-79EB98EF6A8C}"/>
      </w:docPartPr>
      <w:docPartBody>
        <w:p w:rsidR="00F70D69" w:rsidRDefault="00F70D69" w:rsidP="00F70D69">
          <w:pPr>
            <w:pStyle w:val="46A918BAFA2041C6A9D460D5DB7BC1D8"/>
          </w:pPr>
          <w:r w:rsidRPr="003D58FC">
            <w:rPr>
              <w:rStyle w:val="PlaceholderText"/>
            </w:rPr>
            <w:t>[Keywords]</w:t>
          </w:r>
        </w:p>
      </w:docPartBody>
    </w:docPart>
    <w:docPart>
      <w:docPartPr>
        <w:name w:val="8DD0DDAC08384854898ACB0D1E5A7807"/>
        <w:category>
          <w:name w:val="General"/>
          <w:gallery w:val="placeholder"/>
        </w:category>
        <w:types>
          <w:type w:val="bbPlcHdr"/>
        </w:types>
        <w:behaviors>
          <w:behavior w:val="content"/>
        </w:behaviors>
        <w:guid w:val="{F6E68EBF-53BB-4907-B3E1-7473ED4062C1}"/>
      </w:docPartPr>
      <w:docPartBody>
        <w:p w:rsidR="00F70D69" w:rsidRDefault="00F70D69" w:rsidP="00F70D69">
          <w:pPr>
            <w:pStyle w:val="8DD0DDAC08384854898ACB0D1E5A7807"/>
          </w:pPr>
          <w:r w:rsidRPr="003D58FC">
            <w:rPr>
              <w:rStyle w:val="PlaceholderText"/>
            </w:rPr>
            <w:t>[Keywords]</w:t>
          </w:r>
        </w:p>
      </w:docPartBody>
    </w:docPart>
    <w:docPart>
      <w:docPartPr>
        <w:name w:val="CAFFBFFF6F2F4CF8B1B2CBB9C4FADE09"/>
        <w:category>
          <w:name w:val="General"/>
          <w:gallery w:val="placeholder"/>
        </w:category>
        <w:types>
          <w:type w:val="bbPlcHdr"/>
        </w:types>
        <w:behaviors>
          <w:behavior w:val="content"/>
        </w:behaviors>
        <w:guid w:val="{B6F26355-549F-436C-AC25-54A0675871DC}"/>
      </w:docPartPr>
      <w:docPartBody>
        <w:p w:rsidR="00F70D69" w:rsidRDefault="00F70D69" w:rsidP="00F70D69">
          <w:pPr>
            <w:pStyle w:val="CAFFBFFF6F2F4CF8B1B2CBB9C4FADE09"/>
          </w:pPr>
          <w:r w:rsidRPr="003D58FC">
            <w:rPr>
              <w:rStyle w:val="PlaceholderText"/>
            </w:rPr>
            <w:t>[Keywords]</w:t>
          </w:r>
        </w:p>
      </w:docPartBody>
    </w:docPart>
    <w:docPart>
      <w:docPartPr>
        <w:name w:val="9C141E75021247E79F55E379C1961E5A"/>
        <w:category>
          <w:name w:val="General"/>
          <w:gallery w:val="placeholder"/>
        </w:category>
        <w:types>
          <w:type w:val="bbPlcHdr"/>
        </w:types>
        <w:behaviors>
          <w:behavior w:val="content"/>
        </w:behaviors>
        <w:guid w:val="{A938FE3F-3F18-4FD5-A98A-3E84DBC1378B}"/>
      </w:docPartPr>
      <w:docPartBody>
        <w:p w:rsidR="00F70D69" w:rsidRDefault="00F70D69" w:rsidP="00F70D69">
          <w:pPr>
            <w:pStyle w:val="9C141E75021247E79F55E379C1961E5A"/>
          </w:pPr>
          <w:r w:rsidRPr="003D58FC">
            <w:rPr>
              <w:rStyle w:val="PlaceholderText"/>
            </w:rPr>
            <w:t>[Keywords]</w:t>
          </w:r>
        </w:p>
      </w:docPartBody>
    </w:docPart>
    <w:docPart>
      <w:docPartPr>
        <w:name w:val="EACD8DD9BFC04EEAA123A04F6798F477"/>
        <w:category>
          <w:name w:val="General"/>
          <w:gallery w:val="placeholder"/>
        </w:category>
        <w:types>
          <w:type w:val="bbPlcHdr"/>
        </w:types>
        <w:behaviors>
          <w:behavior w:val="content"/>
        </w:behaviors>
        <w:guid w:val="{A69917C2-0301-44CD-A1FD-89887667FF7B}"/>
      </w:docPartPr>
      <w:docPartBody>
        <w:p w:rsidR="00F70D69" w:rsidRDefault="00F70D69" w:rsidP="00F70D69">
          <w:pPr>
            <w:pStyle w:val="EACD8DD9BFC04EEAA123A04F6798F477"/>
          </w:pPr>
          <w:r w:rsidRPr="003D58FC">
            <w:rPr>
              <w:rStyle w:val="PlaceholderText"/>
            </w:rPr>
            <w:t>[Keywords]</w:t>
          </w:r>
        </w:p>
      </w:docPartBody>
    </w:docPart>
    <w:docPart>
      <w:docPartPr>
        <w:name w:val="EAF19C1D95EF4E2295D21D0C0892AC5A"/>
        <w:category>
          <w:name w:val="General"/>
          <w:gallery w:val="placeholder"/>
        </w:category>
        <w:types>
          <w:type w:val="bbPlcHdr"/>
        </w:types>
        <w:behaviors>
          <w:behavior w:val="content"/>
        </w:behaviors>
        <w:guid w:val="{FB792C50-3EA6-4572-9947-C5CAB6F0FB0E}"/>
      </w:docPartPr>
      <w:docPartBody>
        <w:p w:rsidR="00F70D69" w:rsidRDefault="00F70D69" w:rsidP="00F70D69">
          <w:pPr>
            <w:pStyle w:val="EAF19C1D95EF4E2295D21D0C0892AC5A"/>
          </w:pPr>
          <w:r w:rsidRPr="003D58FC">
            <w:rPr>
              <w:rStyle w:val="PlaceholderText"/>
            </w:rPr>
            <w:t>[Keywords]</w:t>
          </w:r>
        </w:p>
      </w:docPartBody>
    </w:docPart>
    <w:docPart>
      <w:docPartPr>
        <w:name w:val="538E1302E0FD46B6ADBB32D2769BE45E"/>
        <w:category>
          <w:name w:val="General"/>
          <w:gallery w:val="placeholder"/>
        </w:category>
        <w:types>
          <w:type w:val="bbPlcHdr"/>
        </w:types>
        <w:behaviors>
          <w:behavior w:val="content"/>
        </w:behaviors>
        <w:guid w:val="{582B84B3-0CA9-44A9-9CDB-FCFB72B051E2}"/>
      </w:docPartPr>
      <w:docPartBody>
        <w:p w:rsidR="00F70D69" w:rsidRDefault="00F70D69" w:rsidP="00F70D69">
          <w:pPr>
            <w:pStyle w:val="538E1302E0FD46B6ADBB32D2769BE45E"/>
          </w:pPr>
          <w:r w:rsidRPr="003D58FC">
            <w:rPr>
              <w:rStyle w:val="PlaceholderText"/>
            </w:rPr>
            <w:t>[Keywords]</w:t>
          </w:r>
        </w:p>
      </w:docPartBody>
    </w:docPart>
    <w:docPart>
      <w:docPartPr>
        <w:name w:val="BB6778839CC94825AC668CB7ECC8F9A2"/>
        <w:category>
          <w:name w:val="General"/>
          <w:gallery w:val="placeholder"/>
        </w:category>
        <w:types>
          <w:type w:val="bbPlcHdr"/>
        </w:types>
        <w:behaviors>
          <w:behavior w:val="content"/>
        </w:behaviors>
        <w:guid w:val="{111B0570-EE4A-4AD2-A03F-73EF0EC78D24}"/>
      </w:docPartPr>
      <w:docPartBody>
        <w:p w:rsidR="00F70D69" w:rsidRDefault="00F70D69" w:rsidP="00F70D69">
          <w:pPr>
            <w:pStyle w:val="BB6778839CC94825AC668CB7ECC8F9A2"/>
          </w:pPr>
          <w:r w:rsidRPr="003D58FC">
            <w:rPr>
              <w:rStyle w:val="PlaceholderText"/>
            </w:rPr>
            <w:t>[Keywords]</w:t>
          </w:r>
        </w:p>
      </w:docPartBody>
    </w:docPart>
    <w:docPart>
      <w:docPartPr>
        <w:name w:val="BE795DBC085A47ECA880FDAE305B9AEC"/>
        <w:category>
          <w:name w:val="General"/>
          <w:gallery w:val="placeholder"/>
        </w:category>
        <w:types>
          <w:type w:val="bbPlcHdr"/>
        </w:types>
        <w:behaviors>
          <w:behavior w:val="content"/>
        </w:behaviors>
        <w:guid w:val="{A1A7F1D8-F8F1-4EC8-8FBA-D3AEDF111C8C}"/>
      </w:docPartPr>
      <w:docPartBody>
        <w:p w:rsidR="00F70D69" w:rsidRDefault="00F70D69" w:rsidP="00F70D69">
          <w:pPr>
            <w:pStyle w:val="BE795DBC085A47ECA880FDAE305B9AEC"/>
          </w:pPr>
          <w:r w:rsidRPr="003D58FC">
            <w:rPr>
              <w:rStyle w:val="PlaceholderText"/>
            </w:rPr>
            <w:t>[Keywords]</w:t>
          </w:r>
        </w:p>
      </w:docPartBody>
    </w:docPart>
    <w:docPart>
      <w:docPartPr>
        <w:name w:val="137B9A1388AD4F8BA7AE1D9B10E014DD"/>
        <w:category>
          <w:name w:val="General"/>
          <w:gallery w:val="placeholder"/>
        </w:category>
        <w:types>
          <w:type w:val="bbPlcHdr"/>
        </w:types>
        <w:behaviors>
          <w:behavior w:val="content"/>
        </w:behaviors>
        <w:guid w:val="{7CCB0A73-2B2A-4CC7-B09A-E2633CE2D6F7}"/>
      </w:docPartPr>
      <w:docPartBody>
        <w:p w:rsidR="00F70D69" w:rsidRDefault="00F70D69" w:rsidP="00F70D69">
          <w:pPr>
            <w:pStyle w:val="137B9A1388AD4F8BA7AE1D9B10E014DD"/>
          </w:pPr>
          <w:r w:rsidRPr="003D58FC">
            <w:rPr>
              <w:rStyle w:val="PlaceholderText"/>
            </w:rPr>
            <w:t>[Keywords]</w:t>
          </w:r>
        </w:p>
      </w:docPartBody>
    </w:docPart>
    <w:docPart>
      <w:docPartPr>
        <w:name w:val="29068F60725C41C19EED8ED0FD54462E"/>
        <w:category>
          <w:name w:val="General"/>
          <w:gallery w:val="placeholder"/>
        </w:category>
        <w:types>
          <w:type w:val="bbPlcHdr"/>
        </w:types>
        <w:behaviors>
          <w:behavior w:val="content"/>
        </w:behaviors>
        <w:guid w:val="{9E3F9FFD-12BE-4B7A-9888-64D121C99DD0}"/>
      </w:docPartPr>
      <w:docPartBody>
        <w:p w:rsidR="00F70D69" w:rsidRDefault="00F70D69" w:rsidP="00F70D69">
          <w:pPr>
            <w:pStyle w:val="29068F60725C41C19EED8ED0FD54462E"/>
          </w:pPr>
          <w:r w:rsidRPr="003D58FC">
            <w:rPr>
              <w:rStyle w:val="PlaceholderText"/>
            </w:rPr>
            <w:t>[Keywords]</w:t>
          </w:r>
        </w:p>
      </w:docPartBody>
    </w:docPart>
    <w:docPart>
      <w:docPartPr>
        <w:name w:val="9078C3DD3B6F4429BBFD9E164AD7E145"/>
        <w:category>
          <w:name w:val="General"/>
          <w:gallery w:val="placeholder"/>
        </w:category>
        <w:types>
          <w:type w:val="bbPlcHdr"/>
        </w:types>
        <w:behaviors>
          <w:behavior w:val="content"/>
        </w:behaviors>
        <w:guid w:val="{EB978984-9047-4FCA-82CE-52D60D5AE6AD}"/>
      </w:docPartPr>
      <w:docPartBody>
        <w:p w:rsidR="00F70D69" w:rsidRDefault="00F70D69" w:rsidP="00F70D69">
          <w:pPr>
            <w:pStyle w:val="9078C3DD3B6F4429BBFD9E164AD7E145"/>
          </w:pPr>
          <w:r w:rsidRPr="003D58FC">
            <w:rPr>
              <w:rStyle w:val="PlaceholderText"/>
            </w:rPr>
            <w:t>[Keywords]</w:t>
          </w:r>
        </w:p>
      </w:docPartBody>
    </w:docPart>
    <w:docPart>
      <w:docPartPr>
        <w:name w:val="A6EEE75A69994942AD2EB51062A85A36"/>
        <w:category>
          <w:name w:val="General"/>
          <w:gallery w:val="placeholder"/>
        </w:category>
        <w:types>
          <w:type w:val="bbPlcHdr"/>
        </w:types>
        <w:behaviors>
          <w:behavior w:val="content"/>
        </w:behaviors>
        <w:guid w:val="{C107E3D5-3A3D-421D-AD44-165F729414CB}"/>
      </w:docPartPr>
      <w:docPartBody>
        <w:p w:rsidR="00F70D69" w:rsidRDefault="00F70D69" w:rsidP="00F70D69">
          <w:pPr>
            <w:pStyle w:val="A6EEE75A69994942AD2EB51062A85A36"/>
          </w:pPr>
          <w:r w:rsidRPr="003D58FC">
            <w:rPr>
              <w:rStyle w:val="PlaceholderText"/>
            </w:rPr>
            <w:t>[Keywords]</w:t>
          </w:r>
        </w:p>
      </w:docPartBody>
    </w:docPart>
    <w:docPart>
      <w:docPartPr>
        <w:name w:val="B56670E24F784992994197BF22FFBF6B"/>
        <w:category>
          <w:name w:val="General"/>
          <w:gallery w:val="placeholder"/>
        </w:category>
        <w:types>
          <w:type w:val="bbPlcHdr"/>
        </w:types>
        <w:behaviors>
          <w:behavior w:val="content"/>
        </w:behaviors>
        <w:guid w:val="{E5DB387A-17B9-4A23-B423-F05FC63E8D6B}"/>
      </w:docPartPr>
      <w:docPartBody>
        <w:p w:rsidR="00F70D69" w:rsidRDefault="00F70D69" w:rsidP="00F70D69">
          <w:pPr>
            <w:pStyle w:val="B56670E24F784992994197BF22FFBF6B"/>
          </w:pPr>
          <w:r w:rsidRPr="003D58FC">
            <w:rPr>
              <w:rStyle w:val="PlaceholderText"/>
            </w:rPr>
            <w:t>[Keywords]</w:t>
          </w:r>
        </w:p>
      </w:docPartBody>
    </w:docPart>
    <w:docPart>
      <w:docPartPr>
        <w:name w:val="C8D87AC9C584482F9D37C5043AB13AC2"/>
        <w:category>
          <w:name w:val="General"/>
          <w:gallery w:val="placeholder"/>
        </w:category>
        <w:types>
          <w:type w:val="bbPlcHdr"/>
        </w:types>
        <w:behaviors>
          <w:behavior w:val="content"/>
        </w:behaviors>
        <w:guid w:val="{78F844A6-89C7-41AA-BDDB-F7185828834E}"/>
      </w:docPartPr>
      <w:docPartBody>
        <w:p w:rsidR="00F70D69" w:rsidRDefault="00F70D69" w:rsidP="00F70D69">
          <w:pPr>
            <w:pStyle w:val="C8D87AC9C584482F9D37C5043AB13AC2"/>
          </w:pPr>
          <w:r w:rsidRPr="003D58FC">
            <w:rPr>
              <w:rStyle w:val="PlaceholderText"/>
            </w:rPr>
            <w:t>[Keywords]</w:t>
          </w:r>
        </w:p>
      </w:docPartBody>
    </w:docPart>
    <w:docPart>
      <w:docPartPr>
        <w:name w:val="97DA67B8451E4248BF61166750ADA7FF"/>
        <w:category>
          <w:name w:val="General"/>
          <w:gallery w:val="placeholder"/>
        </w:category>
        <w:types>
          <w:type w:val="bbPlcHdr"/>
        </w:types>
        <w:behaviors>
          <w:behavior w:val="content"/>
        </w:behaviors>
        <w:guid w:val="{D8E508DB-8592-4CE2-833A-F56BA1A552CC}"/>
      </w:docPartPr>
      <w:docPartBody>
        <w:p w:rsidR="00F70D69" w:rsidRDefault="00F70D69" w:rsidP="00F70D69">
          <w:pPr>
            <w:pStyle w:val="97DA67B8451E4248BF61166750ADA7FF"/>
          </w:pPr>
          <w:r w:rsidRPr="003D58FC">
            <w:rPr>
              <w:rStyle w:val="PlaceholderText"/>
            </w:rPr>
            <w:t>[Keywords]</w:t>
          </w:r>
        </w:p>
      </w:docPartBody>
    </w:docPart>
    <w:docPart>
      <w:docPartPr>
        <w:name w:val="66EB3C0C0EDD4E5482F4C94CB47685E3"/>
        <w:category>
          <w:name w:val="General"/>
          <w:gallery w:val="placeholder"/>
        </w:category>
        <w:types>
          <w:type w:val="bbPlcHdr"/>
        </w:types>
        <w:behaviors>
          <w:behavior w:val="content"/>
        </w:behaviors>
        <w:guid w:val="{B48CB725-3DEA-406F-8786-DFC6DFEF6F47}"/>
      </w:docPartPr>
      <w:docPartBody>
        <w:p w:rsidR="00F70D69" w:rsidRDefault="00F70D69" w:rsidP="00F70D69">
          <w:pPr>
            <w:pStyle w:val="66EB3C0C0EDD4E5482F4C94CB47685E3"/>
          </w:pPr>
          <w:r w:rsidRPr="003D58FC">
            <w:rPr>
              <w:rStyle w:val="PlaceholderText"/>
            </w:rPr>
            <w:t>[Keywords]</w:t>
          </w:r>
        </w:p>
      </w:docPartBody>
    </w:docPart>
    <w:docPart>
      <w:docPartPr>
        <w:name w:val="D58FDE1A82FC41D3BA1EBBA7F29ABF46"/>
        <w:category>
          <w:name w:val="General"/>
          <w:gallery w:val="placeholder"/>
        </w:category>
        <w:types>
          <w:type w:val="bbPlcHdr"/>
        </w:types>
        <w:behaviors>
          <w:behavior w:val="content"/>
        </w:behaviors>
        <w:guid w:val="{6E20AD09-2738-42C3-8136-6A66621726C5}"/>
      </w:docPartPr>
      <w:docPartBody>
        <w:p w:rsidR="00F70D69" w:rsidRDefault="00F70D69" w:rsidP="00F70D69">
          <w:pPr>
            <w:pStyle w:val="D58FDE1A82FC41D3BA1EBBA7F29ABF46"/>
          </w:pPr>
          <w:r w:rsidRPr="003D58FC">
            <w:rPr>
              <w:rStyle w:val="PlaceholderText"/>
            </w:rPr>
            <w:t>[Keywords]</w:t>
          </w:r>
        </w:p>
      </w:docPartBody>
    </w:docPart>
    <w:docPart>
      <w:docPartPr>
        <w:name w:val="684F0F4E5BEB47FBAAB0BA04EF0207E9"/>
        <w:category>
          <w:name w:val="General"/>
          <w:gallery w:val="placeholder"/>
        </w:category>
        <w:types>
          <w:type w:val="bbPlcHdr"/>
        </w:types>
        <w:behaviors>
          <w:behavior w:val="content"/>
        </w:behaviors>
        <w:guid w:val="{E210A7DC-80EC-4921-B1FD-9E331904B8CC}"/>
      </w:docPartPr>
      <w:docPartBody>
        <w:p w:rsidR="00F70D69" w:rsidRDefault="00F70D69" w:rsidP="00F70D69">
          <w:pPr>
            <w:pStyle w:val="684F0F4E5BEB47FBAAB0BA04EF0207E9"/>
          </w:pPr>
          <w:r w:rsidRPr="003D58FC">
            <w:rPr>
              <w:rStyle w:val="PlaceholderText"/>
            </w:rPr>
            <w:t>[Keywords]</w:t>
          </w:r>
        </w:p>
      </w:docPartBody>
    </w:docPart>
    <w:docPart>
      <w:docPartPr>
        <w:name w:val="1A4BBDE62CA2439586CBA1CC387AD348"/>
        <w:category>
          <w:name w:val="General"/>
          <w:gallery w:val="placeholder"/>
        </w:category>
        <w:types>
          <w:type w:val="bbPlcHdr"/>
        </w:types>
        <w:behaviors>
          <w:behavior w:val="content"/>
        </w:behaviors>
        <w:guid w:val="{A0705E3F-D637-49E5-AF9A-E49885414C78}"/>
      </w:docPartPr>
      <w:docPartBody>
        <w:p w:rsidR="00F70D69" w:rsidRDefault="00F70D69" w:rsidP="00F70D69">
          <w:pPr>
            <w:pStyle w:val="1A4BBDE62CA2439586CBA1CC387AD348"/>
          </w:pPr>
          <w:r w:rsidRPr="003D58FC">
            <w:rPr>
              <w:rStyle w:val="PlaceholderText"/>
            </w:rPr>
            <w:t>[Keywords]</w:t>
          </w:r>
        </w:p>
      </w:docPartBody>
    </w:docPart>
    <w:docPart>
      <w:docPartPr>
        <w:name w:val="11206682AA8C4439AF88089E53088164"/>
        <w:category>
          <w:name w:val="General"/>
          <w:gallery w:val="placeholder"/>
        </w:category>
        <w:types>
          <w:type w:val="bbPlcHdr"/>
        </w:types>
        <w:behaviors>
          <w:behavior w:val="content"/>
        </w:behaviors>
        <w:guid w:val="{66F59E9D-88C2-42FD-9955-105C1F735CCE}"/>
      </w:docPartPr>
      <w:docPartBody>
        <w:p w:rsidR="00F70D69" w:rsidRDefault="00F70D69" w:rsidP="00F70D69">
          <w:pPr>
            <w:pStyle w:val="11206682AA8C4439AF88089E53088164"/>
          </w:pPr>
          <w:r w:rsidRPr="003D58FC">
            <w:rPr>
              <w:rStyle w:val="PlaceholderText"/>
            </w:rPr>
            <w:t>[Keywords]</w:t>
          </w:r>
        </w:p>
      </w:docPartBody>
    </w:docPart>
    <w:docPart>
      <w:docPartPr>
        <w:name w:val="212D58F72BB746C098A20B6A7AC41920"/>
        <w:category>
          <w:name w:val="General"/>
          <w:gallery w:val="placeholder"/>
        </w:category>
        <w:types>
          <w:type w:val="bbPlcHdr"/>
        </w:types>
        <w:behaviors>
          <w:behavior w:val="content"/>
        </w:behaviors>
        <w:guid w:val="{BEFA8D04-4E16-4D2C-9DFC-D1B31D7A8E64}"/>
      </w:docPartPr>
      <w:docPartBody>
        <w:p w:rsidR="00F70D69" w:rsidRDefault="00F70D69" w:rsidP="00F70D69">
          <w:pPr>
            <w:pStyle w:val="212D58F72BB746C098A20B6A7AC41920"/>
          </w:pPr>
          <w:r w:rsidRPr="003D58FC">
            <w:rPr>
              <w:rStyle w:val="PlaceholderText"/>
            </w:rPr>
            <w:t>[Keywords]</w:t>
          </w:r>
        </w:p>
      </w:docPartBody>
    </w:docPart>
    <w:docPart>
      <w:docPartPr>
        <w:name w:val="0359A37B054B4A459EDA6240D3461A74"/>
        <w:category>
          <w:name w:val="General"/>
          <w:gallery w:val="placeholder"/>
        </w:category>
        <w:types>
          <w:type w:val="bbPlcHdr"/>
        </w:types>
        <w:behaviors>
          <w:behavior w:val="content"/>
        </w:behaviors>
        <w:guid w:val="{BDCA5377-2B06-4135-A0A0-546C2BCCD905}"/>
      </w:docPartPr>
      <w:docPartBody>
        <w:p w:rsidR="00F70D69" w:rsidRDefault="00F70D69" w:rsidP="00F70D69">
          <w:pPr>
            <w:pStyle w:val="0359A37B054B4A459EDA6240D3461A74"/>
          </w:pPr>
          <w:r w:rsidRPr="003D58FC">
            <w:rPr>
              <w:rStyle w:val="PlaceholderText"/>
            </w:rPr>
            <w:t>[Keywords]</w:t>
          </w:r>
        </w:p>
      </w:docPartBody>
    </w:docPart>
    <w:docPart>
      <w:docPartPr>
        <w:name w:val="D4C492B1564C471D912BB175252AB948"/>
        <w:category>
          <w:name w:val="General"/>
          <w:gallery w:val="placeholder"/>
        </w:category>
        <w:types>
          <w:type w:val="bbPlcHdr"/>
        </w:types>
        <w:behaviors>
          <w:behavior w:val="content"/>
        </w:behaviors>
        <w:guid w:val="{99D7727A-1AE8-4142-A843-120335BD5807}"/>
      </w:docPartPr>
      <w:docPartBody>
        <w:p w:rsidR="00F70D69" w:rsidRDefault="00F70D69" w:rsidP="00F70D69">
          <w:pPr>
            <w:pStyle w:val="D4C492B1564C471D912BB175252AB948"/>
          </w:pPr>
          <w:r w:rsidRPr="003D58FC">
            <w:rPr>
              <w:rStyle w:val="PlaceholderText"/>
            </w:rPr>
            <w:t>[Keywords]</w:t>
          </w:r>
        </w:p>
      </w:docPartBody>
    </w:docPart>
    <w:docPart>
      <w:docPartPr>
        <w:name w:val="4852AE18A22E47639D1E6A6F865A8E29"/>
        <w:category>
          <w:name w:val="General"/>
          <w:gallery w:val="placeholder"/>
        </w:category>
        <w:types>
          <w:type w:val="bbPlcHdr"/>
        </w:types>
        <w:behaviors>
          <w:behavior w:val="content"/>
        </w:behaviors>
        <w:guid w:val="{CBA3E364-FFEA-4077-88BD-0224851563D1}"/>
      </w:docPartPr>
      <w:docPartBody>
        <w:p w:rsidR="00F70D69" w:rsidRDefault="00F70D69" w:rsidP="00F70D69">
          <w:pPr>
            <w:pStyle w:val="4852AE18A22E47639D1E6A6F865A8E29"/>
          </w:pPr>
          <w:r w:rsidRPr="003D58FC">
            <w:rPr>
              <w:rStyle w:val="PlaceholderText"/>
            </w:rPr>
            <w:t>[Keywords]</w:t>
          </w:r>
        </w:p>
      </w:docPartBody>
    </w:docPart>
    <w:docPart>
      <w:docPartPr>
        <w:name w:val="C39D6050F87547EFACA594E41B85DC9A"/>
        <w:category>
          <w:name w:val="General"/>
          <w:gallery w:val="placeholder"/>
        </w:category>
        <w:types>
          <w:type w:val="bbPlcHdr"/>
        </w:types>
        <w:behaviors>
          <w:behavior w:val="content"/>
        </w:behaviors>
        <w:guid w:val="{7607A5AE-2190-44DE-802A-460C893730E0}"/>
      </w:docPartPr>
      <w:docPartBody>
        <w:p w:rsidR="00F70D69" w:rsidRDefault="00F70D69" w:rsidP="00F70D69">
          <w:pPr>
            <w:pStyle w:val="C39D6050F87547EFACA594E41B85DC9A"/>
          </w:pPr>
          <w:r w:rsidRPr="003D58FC">
            <w:rPr>
              <w:rStyle w:val="PlaceholderText"/>
            </w:rPr>
            <w:t>[Keywords]</w:t>
          </w:r>
        </w:p>
      </w:docPartBody>
    </w:docPart>
    <w:docPart>
      <w:docPartPr>
        <w:name w:val="6A067EAE331B47A0BC68499620247CF5"/>
        <w:category>
          <w:name w:val="General"/>
          <w:gallery w:val="placeholder"/>
        </w:category>
        <w:types>
          <w:type w:val="bbPlcHdr"/>
        </w:types>
        <w:behaviors>
          <w:behavior w:val="content"/>
        </w:behaviors>
        <w:guid w:val="{7231A02E-496C-4C3F-AB97-D7DBDCF95BD9}"/>
      </w:docPartPr>
      <w:docPartBody>
        <w:p w:rsidR="00F70D69" w:rsidRDefault="00F70D69" w:rsidP="00F70D69">
          <w:pPr>
            <w:pStyle w:val="6A067EAE331B47A0BC68499620247CF5"/>
          </w:pPr>
          <w:r w:rsidRPr="003D58FC">
            <w:rPr>
              <w:rStyle w:val="PlaceholderText"/>
            </w:rPr>
            <w:t>[Keywords]</w:t>
          </w:r>
        </w:p>
      </w:docPartBody>
    </w:docPart>
    <w:docPart>
      <w:docPartPr>
        <w:name w:val="06326BF832CC4A69AC3D9CED8DE41BD7"/>
        <w:category>
          <w:name w:val="General"/>
          <w:gallery w:val="placeholder"/>
        </w:category>
        <w:types>
          <w:type w:val="bbPlcHdr"/>
        </w:types>
        <w:behaviors>
          <w:behavior w:val="content"/>
        </w:behaviors>
        <w:guid w:val="{5201F46B-4DF4-47A2-A3D2-A08B65D56F63}"/>
      </w:docPartPr>
      <w:docPartBody>
        <w:p w:rsidR="00F70D69" w:rsidRDefault="00F70D69" w:rsidP="00F70D69">
          <w:pPr>
            <w:pStyle w:val="06326BF832CC4A69AC3D9CED8DE41BD7"/>
          </w:pPr>
          <w:r w:rsidRPr="003D58FC">
            <w:rPr>
              <w:rStyle w:val="PlaceholderText"/>
            </w:rPr>
            <w:t>[Keywords]</w:t>
          </w:r>
        </w:p>
      </w:docPartBody>
    </w:docPart>
    <w:docPart>
      <w:docPartPr>
        <w:name w:val="D7D3CEE81EFC4675973C944FC29E3342"/>
        <w:category>
          <w:name w:val="General"/>
          <w:gallery w:val="placeholder"/>
        </w:category>
        <w:types>
          <w:type w:val="bbPlcHdr"/>
        </w:types>
        <w:behaviors>
          <w:behavior w:val="content"/>
        </w:behaviors>
        <w:guid w:val="{3BAD4365-82BD-459C-B79D-DA551FE5248F}"/>
      </w:docPartPr>
      <w:docPartBody>
        <w:p w:rsidR="00F70D69" w:rsidRDefault="00F70D69" w:rsidP="00F70D69">
          <w:pPr>
            <w:pStyle w:val="D7D3CEE81EFC4675973C944FC29E3342"/>
          </w:pPr>
          <w:r w:rsidRPr="003D58FC">
            <w:rPr>
              <w:rStyle w:val="PlaceholderText"/>
            </w:rPr>
            <w:t>[Keywords]</w:t>
          </w:r>
        </w:p>
      </w:docPartBody>
    </w:docPart>
    <w:docPart>
      <w:docPartPr>
        <w:name w:val="62DD947B056B436C849CD64B5C6D7DA8"/>
        <w:category>
          <w:name w:val="General"/>
          <w:gallery w:val="placeholder"/>
        </w:category>
        <w:types>
          <w:type w:val="bbPlcHdr"/>
        </w:types>
        <w:behaviors>
          <w:behavior w:val="content"/>
        </w:behaviors>
        <w:guid w:val="{E787B27A-0C85-4F3E-BDDC-D334319034AA}"/>
      </w:docPartPr>
      <w:docPartBody>
        <w:p w:rsidR="00F70D69" w:rsidRDefault="00F70D69" w:rsidP="00F70D69">
          <w:pPr>
            <w:pStyle w:val="62DD947B056B436C849CD64B5C6D7DA8"/>
          </w:pPr>
          <w:r w:rsidRPr="003D58FC">
            <w:rPr>
              <w:rStyle w:val="PlaceholderText"/>
            </w:rPr>
            <w:t>[Keywords]</w:t>
          </w:r>
        </w:p>
      </w:docPartBody>
    </w:docPart>
    <w:docPart>
      <w:docPartPr>
        <w:name w:val="6E72570CEDAD4945BD78D7D499E4A4E9"/>
        <w:category>
          <w:name w:val="General"/>
          <w:gallery w:val="placeholder"/>
        </w:category>
        <w:types>
          <w:type w:val="bbPlcHdr"/>
        </w:types>
        <w:behaviors>
          <w:behavior w:val="content"/>
        </w:behaviors>
        <w:guid w:val="{4935A96A-C063-4816-94ED-220271069982}"/>
      </w:docPartPr>
      <w:docPartBody>
        <w:p w:rsidR="00F70D69" w:rsidRDefault="00F70D69" w:rsidP="00F70D69">
          <w:pPr>
            <w:pStyle w:val="6E72570CEDAD4945BD78D7D499E4A4E9"/>
          </w:pPr>
          <w:r w:rsidRPr="003D58FC">
            <w:rPr>
              <w:rStyle w:val="PlaceholderText"/>
            </w:rPr>
            <w:t>[Keywords]</w:t>
          </w:r>
        </w:p>
      </w:docPartBody>
    </w:docPart>
    <w:docPart>
      <w:docPartPr>
        <w:name w:val="9EA20F8078024954AE83B0E300A9F95C"/>
        <w:category>
          <w:name w:val="General"/>
          <w:gallery w:val="placeholder"/>
        </w:category>
        <w:types>
          <w:type w:val="bbPlcHdr"/>
        </w:types>
        <w:behaviors>
          <w:behavior w:val="content"/>
        </w:behaviors>
        <w:guid w:val="{84308621-73B7-45DF-ADA2-71D5F875F6E2}"/>
      </w:docPartPr>
      <w:docPartBody>
        <w:p w:rsidR="00F70D69" w:rsidRDefault="00F70D69" w:rsidP="00F70D69">
          <w:pPr>
            <w:pStyle w:val="9EA20F8078024954AE83B0E300A9F95C"/>
          </w:pPr>
          <w:r w:rsidRPr="003D58FC">
            <w:rPr>
              <w:rStyle w:val="PlaceholderText"/>
            </w:rPr>
            <w:t>[Keywords]</w:t>
          </w:r>
        </w:p>
      </w:docPartBody>
    </w:docPart>
    <w:docPart>
      <w:docPartPr>
        <w:name w:val="3D93DD812735411B8DE518C9759F9657"/>
        <w:category>
          <w:name w:val="General"/>
          <w:gallery w:val="placeholder"/>
        </w:category>
        <w:types>
          <w:type w:val="bbPlcHdr"/>
        </w:types>
        <w:behaviors>
          <w:behavior w:val="content"/>
        </w:behaviors>
        <w:guid w:val="{6C80EF1B-F0F9-4C5C-8857-AB11C74CDAEC}"/>
      </w:docPartPr>
      <w:docPartBody>
        <w:p w:rsidR="00F70D69" w:rsidRDefault="00F70D69" w:rsidP="00F70D69">
          <w:pPr>
            <w:pStyle w:val="3D93DD812735411B8DE518C9759F9657"/>
          </w:pPr>
          <w:r w:rsidRPr="003D58FC">
            <w:rPr>
              <w:rStyle w:val="PlaceholderText"/>
            </w:rPr>
            <w:t>[Keywords]</w:t>
          </w:r>
        </w:p>
      </w:docPartBody>
    </w:docPart>
    <w:docPart>
      <w:docPartPr>
        <w:name w:val="4899A5469A374C2B99524076DD1D1A6B"/>
        <w:category>
          <w:name w:val="General"/>
          <w:gallery w:val="placeholder"/>
        </w:category>
        <w:types>
          <w:type w:val="bbPlcHdr"/>
        </w:types>
        <w:behaviors>
          <w:behavior w:val="content"/>
        </w:behaviors>
        <w:guid w:val="{B639F267-A90C-4B73-9A8F-E42E4487B992}"/>
      </w:docPartPr>
      <w:docPartBody>
        <w:p w:rsidR="00F70D69" w:rsidRDefault="00F70D69" w:rsidP="00F70D69">
          <w:pPr>
            <w:pStyle w:val="4899A5469A374C2B99524076DD1D1A6B"/>
          </w:pPr>
          <w:r w:rsidRPr="003D58FC">
            <w:rPr>
              <w:rStyle w:val="PlaceholderText"/>
            </w:rPr>
            <w:t>[Keywords]</w:t>
          </w:r>
        </w:p>
      </w:docPartBody>
    </w:docPart>
    <w:docPart>
      <w:docPartPr>
        <w:name w:val="D00311E029AD4BFF8B2ABF77AAA96266"/>
        <w:category>
          <w:name w:val="General"/>
          <w:gallery w:val="placeholder"/>
        </w:category>
        <w:types>
          <w:type w:val="bbPlcHdr"/>
        </w:types>
        <w:behaviors>
          <w:behavior w:val="content"/>
        </w:behaviors>
        <w:guid w:val="{6A8FC436-2363-46AC-9DD6-D05CB1B27EF5}"/>
      </w:docPartPr>
      <w:docPartBody>
        <w:p w:rsidR="00F70D69" w:rsidRDefault="00F70D69" w:rsidP="00F70D69">
          <w:pPr>
            <w:pStyle w:val="D00311E029AD4BFF8B2ABF77AAA96266"/>
          </w:pPr>
          <w:r w:rsidRPr="003D58FC">
            <w:rPr>
              <w:rStyle w:val="PlaceholderText"/>
            </w:rPr>
            <w:t>[Keywords]</w:t>
          </w:r>
        </w:p>
      </w:docPartBody>
    </w:docPart>
    <w:docPart>
      <w:docPartPr>
        <w:name w:val="8F1CE575A5C24E5988C25BF526E48C99"/>
        <w:category>
          <w:name w:val="General"/>
          <w:gallery w:val="placeholder"/>
        </w:category>
        <w:types>
          <w:type w:val="bbPlcHdr"/>
        </w:types>
        <w:behaviors>
          <w:behavior w:val="content"/>
        </w:behaviors>
        <w:guid w:val="{3578A8C7-222D-4F1C-86DA-19DA5285B925}"/>
      </w:docPartPr>
      <w:docPartBody>
        <w:p w:rsidR="00F70D69" w:rsidRDefault="00F70D69" w:rsidP="00F70D69">
          <w:pPr>
            <w:pStyle w:val="8F1CE575A5C24E5988C25BF526E48C99"/>
          </w:pPr>
          <w:r w:rsidRPr="003D58FC">
            <w:rPr>
              <w:rStyle w:val="PlaceholderText"/>
            </w:rPr>
            <w:t>[Keywords]</w:t>
          </w:r>
        </w:p>
      </w:docPartBody>
    </w:docPart>
    <w:docPart>
      <w:docPartPr>
        <w:name w:val="61AAE2B55F8E492CA14CF3DFDD41C467"/>
        <w:category>
          <w:name w:val="General"/>
          <w:gallery w:val="placeholder"/>
        </w:category>
        <w:types>
          <w:type w:val="bbPlcHdr"/>
        </w:types>
        <w:behaviors>
          <w:behavior w:val="content"/>
        </w:behaviors>
        <w:guid w:val="{B6C30E91-042A-4A5C-82FF-42FB7BB70264}"/>
      </w:docPartPr>
      <w:docPartBody>
        <w:p w:rsidR="00F70D69" w:rsidRDefault="00F70D69" w:rsidP="00F70D69">
          <w:pPr>
            <w:pStyle w:val="61AAE2B55F8E492CA14CF3DFDD41C467"/>
          </w:pPr>
          <w:r w:rsidRPr="003D58FC">
            <w:rPr>
              <w:rStyle w:val="PlaceholderText"/>
            </w:rPr>
            <w:t>[Keywords]</w:t>
          </w:r>
        </w:p>
      </w:docPartBody>
    </w:docPart>
    <w:docPart>
      <w:docPartPr>
        <w:name w:val="5860047413DF42419111150D3AB1E1F0"/>
        <w:category>
          <w:name w:val="General"/>
          <w:gallery w:val="placeholder"/>
        </w:category>
        <w:types>
          <w:type w:val="bbPlcHdr"/>
        </w:types>
        <w:behaviors>
          <w:behavior w:val="content"/>
        </w:behaviors>
        <w:guid w:val="{34760E08-5D6F-44D0-A137-30030DF590A6}"/>
      </w:docPartPr>
      <w:docPartBody>
        <w:p w:rsidR="00F70D69" w:rsidRDefault="00F70D69" w:rsidP="00F70D69">
          <w:pPr>
            <w:pStyle w:val="5860047413DF42419111150D3AB1E1F0"/>
          </w:pPr>
          <w:r w:rsidRPr="003D58FC">
            <w:rPr>
              <w:rStyle w:val="PlaceholderText"/>
            </w:rPr>
            <w:t>[Keywords]</w:t>
          </w:r>
        </w:p>
      </w:docPartBody>
    </w:docPart>
    <w:docPart>
      <w:docPartPr>
        <w:name w:val="C10CF3836C7D4996AC1E389059C40841"/>
        <w:category>
          <w:name w:val="General"/>
          <w:gallery w:val="placeholder"/>
        </w:category>
        <w:types>
          <w:type w:val="bbPlcHdr"/>
        </w:types>
        <w:behaviors>
          <w:behavior w:val="content"/>
        </w:behaviors>
        <w:guid w:val="{7A0B5A4B-31FD-4DD6-B4FB-1B3FD05E3A36}"/>
      </w:docPartPr>
      <w:docPartBody>
        <w:p w:rsidR="00F70D69" w:rsidRDefault="00F70D69" w:rsidP="00F70D69">
          <w:pPr>
            <w:pStyle w:val="C10CF3836C7D4996AC1E389059C40841"/>
          </w:pPr>
          <w:r w:rsidRPr="003D58FC">
            <w:rPr>
              <w:rStyle w:val="PlaceholderText"/>
            </w:rPr>
            <w:t>[Keywords]</w:t>
          </w:r>
        </w:p>
      </w:docPartBody>
    </w:docPart>
    <w:docPart>
      <w:docPartPr>
        <w:name w:val="3413FD9D242948A49166D1F839E89E29"/>
        <w:category>
          <w:name w:val="General"/>
          <w:gallery w:val="placeholder"/>
        </w:category>
        <w:types>
          <w:type w:val="bbPlcHdr"/>
        </w:types>
        <w:behaviors>
          <w:behavior w:val="content"/>
        </w:behaviors>
        <w:guid w:val="{74CD9636-BF42-470D-806F-114937D1ECB5}"/>
      </w:docPartPr>
      <w:docPartBody>
        <w:p w:rsidR="00F70D69" w:rsidRDefault="00F70D69" w:rsidP="00F70D69">
          <w:pPr>
            <w:pStyle w:val="3413FD9D242948A49166D1F839E89E29"/>
          </w:pPr>
          <w:r w:rsidRPr="003D58FC">
            <w:rPr>
              <w:rStyle w:val="PlaceholderText"/>
            </w:rPr>
            <w:t>[Keywords]</w:t>
          </w:r>
        </w:p>
      </w:docPartBody>
    </w:docPart>
    <w:docPart>
      <w:docPartPr>
        <w:name w:val="1D0B3E9FFCA945F58A94DBD37F4584F5"/>
        <w:category>
          <w:name w:val="General"/>
          <w:gallery w:val="placeholder"/>
        </w:category>
        <w:types>
          <w:type w:val="bbPlcHdr"/>
        </w:types>
        <w:behaviors>
          <w:behavior w:val="content"/>
        </w:behaviors>
        <w:guid w:val="{13A17CB9-CCF5-4685-B6F5-83467041EF1D}"/>
      </w:docPartPr>
      <w:docPartBody>
        <w:p w:rsidR="00F70D69" w:rsidRDefault="00F70D69" w:rsidP="00F70D69">
          <w:pPr>
            <w:pStyle w:val="1D0B3E9FFCA945F58A94DBD37F4584F5"/>
          </w:pPr>
          <w:r w:rsidRPr="003D58FC">
            <w:rPr>
              <w:rStyle w:val="PlaceholderText"/>
            </w:rPr>
            <w:t>[Keywords]</w:t>
          </w:r>
        </w:p>
      </w:docPartBody>
    </w:docPart>
    <w:docPart>
      <w:docPartPr>
        <w:name w:val="030158A5D45C4DDD806548E856DFB361"/>
        <w:category>
          <w:name w:val="General"/>
          <w:gallery w:val="placeholder"/>
        </w:category>
        <w:types>
          <w:type w:val="bbPlcHdr"/>
        </w:types>
        <w:behaviors>
          <w:behavior w:val="content"/>
        </w:behaviors>
        <w:guid w:val="{73FE060C-3CCC-4141-B96E-0479E18838B4}"/>
      </w:docPartPr>
      <w:docPartBody>
        <w:p w:rsidR="00F70D69" w:rsidRDefault="00F70D69" w:rsidP="00F70D69">
          <w:pPr>
            <w:pStyle w:val="030158A5D45C4DDD806548E856DFB361"/>
          </w:pPr>
          <w:r w:rsidRPr="003D58FC">
            <w:rPr>
              <w:rStyle w:val="PlaceholderText"/>
            </w:rPr>
            <w:t>[Keywords]</w:t>
          </w:r>
        </w:p>
      </w:docPartBody>
    </w:docPart>
    <w:docPart>
      <w:docPartPr>
        <w:name w:val="B02A18F5B24449169DCFD0AF901F6C03"/>
        <w:category>
          <w:name w:val="General"/>
          <w:gallery w:val="placeholder"/>
        </w:category>
        <w:types>
          <w:type w:val="bbPlcHdr"/>
        </w:types>
        <w:behaviors>
          <w:behavior w:val="content"/>
        </w:behaviors>
        <w:guid w:val="{32562769-468E-4B87-87A2-DC83565262A7}"/>
      </w:docPartPr>
      <w:docPartBody>
        <w:p w:rsidR="00F70D69" w:rsidRDefault="00F70D69" w:rsidP="00F70D69">
          <w:pPr>
            <w:pStyle w:val="B02A18F5B24449169DCFD0AF901F6C03"/>
          </w:pPr>
          <w:r w:rsidRPr="003D58FC">
            <w:rPr>
              <w:rStyle w:val="PlaceholderText"/>
            </w:rPr>
            <w:t>[Keywords]</w:t>
          </w:r>
        </w:p>
      </w:docPartBody>
    </w:docPart>
    <w:docPart>
      <w:docPartPr>
        <w:name w:val="5D32D51B67F84A6CA107C39BEBB1D595"/>
        <w:category>
          <w:name w:val="General"/>
          <w:gallery w:val="placeholder"/>
        </w:category>
        <w:types>
          <w:type w:val="bbPlcHdr"/>
        </w:types>
        <w:behaviors>
          <w:behavior w:val="content"/>
        </w:behaviors>
        <w:guid w:val="{CE06DBBB-E42C-4AC0-BE64-CC2EE536B496}"/>
      </w:docPartPr>
      <w:docPartBody>
        <w:p w:rsidR="00F70D69" w:rsidRDefault="00F70D69" w:rsidP="00F70D69">
          <w:pPr>
            <w:pStyle w:val="5D32D51B67F84A6CA107C39BEBB1D595"/>
          </w:pPr>
          <w:r w:rsidRPr="003D58FC">
            <w:rPr>
              <w:rStyle w:val="PlaceholderText"/>
            </w:rPr>
            <w:t>[Keywords]</w:t>
          </w:r>
        </w:p>
      </w:docPartBody>
    </w:docPart>
    <w:docPart>
      <w:docPartPr>
        <w:name w:val="029BBFB6733747969E58FF86DDAD0309"/>
        <w:category>
          <w:name w:val="General"/>
          <w:gallery w:val="placeholder"/>
        </w:category>
        <w:types>
          <w:type w:val="bbPlcHdr"/>
        </w:types>
        <w:behaviors>
          <w:behavior w:val="content"/>
        </w:behaviors>
        <w:guid w:val="{A2E83D46-6EDB-4926-8D52-661C50F78C4D}"/>
      </w:docPartPr>
      <w:docPartBody>
        <w:p w:rsidR="00F70D69" w:rsidRDefault="00F70D69" w:rsidP="00F70D69">
          <w:pPr>
            <w:pStyle w:val="029BBFB6733747969E58FF86DDAD0309"/>
          </w:pPr>
          <w:r w:rsidRPr="003D58FC">
            <w:rPr>
              <w:rStyle w:val="PlaceholderText"/>
            </w:rPr>
            <w:t>[Keywords]</w:t>
          </w:r>
        </w:p>
      </w:docPartBody>
    </w:docPart>
    <w:docPart>
      <w:docPartPr>
        <w:name w:val="9EB80E832FFA49E2B76D651CC54D5D5C"/>
        <w:category>
          <w:name w:val="General"/>
          <w:gallery w:val="placeholder"/>
        </w:category>
        <w:types>
          <w:type w:val="bbPlcHdr"/>
        </w:types>
        <w:behaviors>
          <w:behavior w:val="content"/>
        </w:behaviors>
        <w:guid w:val="{A0AEE043-8B62-478E-8ED7-A55E19C7F24B}"/>
      </w:docPartPr>
      <w:docPartBody>
        <w:p w:rsidR="00F70D69" w:rsidRDefault="00F70D69" w:rsidP="00F70D69">
          <w:pPr>
            <w:pStyle w:val="9EB80E832FFA49E2B76D651CC54D5D5C"/>
          </w:pPr>
          <w:r w:rsidRPr="003D58FC">
            <w:rPr>
              <w:rStyle w:val="PlaceholderText"/>
            </w:rPr>
            <w:t>[Keywords]</w:t>
          </w:r>
        </w:p>
      </w:docPartBody>
    </w:docPart>
    <w:docPart>
      <w:docPartPr>
        <w:name w:val="26E4CE64104C47BFA597D9E9F4935F96"/>
        <w:category>
          <w:name w:val="General"/>
          <w:gallery w:val="placeholder"/>
        </w:category>
        <w:types>
          <w:type w:val="bbPlcHdr"/>
        </w:types>
        <w:behaviors>
          <w:behavior w:val="content"/>
        </w:behaviors>
        <w:guid w:val="{FDE095E2-80A3-4A4D-99A8-18C9C812BC70}"/>
      </w:docPartPr>
      <w:docPartBody>
        <w:p w:rsidR="00F70D69" w:rsidRDefault="00F70D69" w:rsidP="00F70D69">
          <w:pPr>
            <w:pStyle w:val="26E4CE64104C47BFA597D9E9F4935F96"/>
          </w:pPr>
          <w:r w:rsidRPr="003D58FC">
            <w:rPr>
              <w:rStyle w:val="PlaceholderText"/>
            </w:rPr>
            <w:t>[Keywords]</w:t>
          </w:r>
        </w:p>
      </w:docPartBody>
    </w:docPart>
    <w:docPart>
      <w:docPartPr>
        <w:name w:val="86FCA8D1429F455094AD36BFA8CC387E"/>
        <w:category>
          <w:name w:val="General"/>
          <w:gallery w:val="placeholder"/>
        </w:category>
        <w:types>
          <w:type w:val="bbPlcHdr"/>
        </w:types>
        <w:behaviors>
          <w:behavior w:val="content"/>
        </w:behaviors>
        <w:guid w:val="{BE8EA56F-0482-4110-91B0-00598F1462A1}"/>
      </w:docPartPr>
      <w:docPartBody>
        <w:p w:rsidR="00F70D69" w:rsidRDefault="00F70D69" w:rsidP="00F70D69">
          <w:pPr>
            <w:pStyle w:val="86FCA8D1429F455094AD36BFA8CC387E"/>
          </w:pPr>
          <w:r w:rsidRPr="003D58FC">
            <w:rPr>
              <w:rStyle w:val="PlaceholderText"/>
            </w:rPr>
            <w:t>[Keywords]</w:t>
          </w:r>
        </w:p>
      </w:docPartBody>
    </w:docPart>
    <w:docPart>
      <w:docPartPr>
        <w:name w:val="1B8F693D194442C6A7593B2BA30686B7"/>
        <w:category>
          <w:name w:val="General"/>
          <w:gallery w:val="placeholder"/>
        </w:category>
        <w:types>
          <w:type w:val="bbPlcHdr"/>
        </w:types>
        <w:behaviors>
          <w:behavior w:val="content"/>
        </w:behaviors>
        <w:guid w:val="{11B8B464-8D26-4EB0-80A8-FBCD97A5378E}"/>
      </w:docPartPr>
      <w:docPartBody>
        <w:p w:rsidR="00F70D69" w:rsidRDefault="00F70D69" w:rsidP="00F70D69">
          <w:pPr>
            <w:pStyle w:val="1B8F693D194442C6A7593B2BA30686B7"/>
          </w:pPr>
          <w:r w:rsidRPr="003D58FC">
            <w:rPr>
              <w:rStyle w:val="PlaceholderText"/>
            </w:rPr>
            <w:t>[Keywords]</w:t>
          </w:r>
        </w:p>
      </w:docPartBody>
    </w:docPart>
    <w:docPart>
      <w:docPartPr>
        <w:name w:val="CC272B76E8A447D9B8419F41486C5B17"/>
        <w:category>
          <w:name w:val="General"/>
          <w:gallery w:val="placeholder"/>
        </w:category>
        <w:types>
          <w:type w:val="bbPlcHdr"/>
        </w:types>
        <w:behaviors>
          <w:behavior w:val="content"/>
        </w:behaviors>
        <w:guid w:val="{8A05DA03-71C4-4FD0-88AE-EF6C9966E8AE}"/>
      </w:docPartPr>
      <w:docPartBody>
        <w:p w:rsidR="00F70D69" w:rsidRDefault="00F70D69" w:rsidP="00F70D69">
          <w:pPr>
            <w:pStyle w:val="CC272B76E8A447D9B8419F41486C5B17"/>
          </w:pPr>
          <w:r w:rsidRPr="003D58FC">
            <w:rPr>
              <w:rStyle w:val="PlaceholderText"/>
            </w:rPr>
            <w:t>[Keywords]</w:t>
          </w:r>
        </w:p>
      </w:docPartBody>
    </w:docPart>
    <w:docPart>
      <w:docPartPr>
        <w:name w:val="82AA3CB4170646FBB36BF027A3C2F66D"/>
        <w:category>
          <w:name w:val="General"/>
          <w:gallery w:val="placeholder"/>
        </w:category>
        <w:types>
          <w:type w:val="bbPlcHdr"/>
        </w:types>
        <w:behaviors>
          <w:behavior w:val="content"/>
        </w:behaviors>
        <w:guid w:val="{DBD8CE8C-2319-4D04-886D-006A95DDEA54}"/>
      </w:docPartPr>
      <w:docPartBody>
        <w:p w:rsidR="00F70D69" w:rsidRDefault="00F70D69" w:rsidP="00F70D69">
          <w:pPr>
            <w:pStyle w:val="82AA3CB4170646FBB36BF027A3C2F66D"/>
          </w:pPr>
          <w:r w:rsidRPr="003D58FC">
            <w:rPr>
              <w:rStyle w:val="PlaceholderText"/>
            </w:rPr>
            <w:t>[Keywords]</w:t>
          </w:r>
        </w:p>
      </w:docPartBody>
    </w:docPart>
    <w:docPart>
      <w:docPartPr>
        <w:name w:val="62942D855027462C9098ADFDF4B9898D"/>
        <w:category>
          <w:name w:val="General"/>
          <w:gallery w:val="placeholder"/>
        </w:category>
        <w:types>
          <w:type w:val="bbPlcHdr"/>
        </w:types>
        <w:behaviors>
          <w:behavior w:val="content"/>
        </w:behaviors>
        <w:guid w:val="{01A36009-B575-49BA-AED6-AA5458546479}"/>
      </w:docPartPr>
      <w:docPartBody>
        <w:p w:rsidR="00F70D69" w:rsidRDefault="00F70D69" w:rsidP="00F70D69">
          <w:pPr>
            <w:pStyle w:val="62942D855027462C9098ADFDF4B9898D"/>
          </w:pPr>
          <w:r w:rsidRPr="003D58FC">
            <w:rPr>
              <w:rStyle w:val="PlaceholderText"/>
            </w:rPr>
            <w:t>[Keywords]</w:t>
          </w:r>
        </w:p>
      </w:docPartBody>
    </w:docPart>
    <w:docPart>
      <w:docPartPr>
        <w:name w:val="868490012DCD4DA584B317B0874F25AA"/>
        <w:category>
          <w:name w:val="General"/>
          <w:gallery w:val="placeholder"/>
        </w:category>
        <w:types>
          <w:type w:val="bbPlcHdr"/>
        </w:types>
        <w:behaviors>
          <w:behavior w:val="content"/>
        </w:behaviors>
        <w:guid w:val="{9E22DC99-711D-48D9-8951-A93C90D161D9}"/>
      </w:docPartPr>
      <w:docPartBody>
        <w:p w:rsidR="00F70D69" w:rsidRDefault="00F70D69" w:rsidP="00F70D69">
          <w:pPr>
            <w:pStyle w:val="868490012DCD4DA584B317B0874F25AA"/>
          </w:pPr>
          <w:r w:rsidRPr="003D58FC">
            <w:rPr>
              <w:rStyle w:val="PlaceholderText"/>
            </w:rPr>
            <w:t>[Keywords]</w:t>
          </w:r>
        </w:p>
      </w:docPartBody>
    </w:docPart>
    <w:docPart>
      <w:docPartPr>
        <w:name w:val="B896754341554F028EF84C0806C67353"/>
        <w:category>
          <w:name w:val="General"/>
          <w:gallery w:val="placeholder"/>
        </w:category>
        <w:types>
          <w:type w:val="bbPlcHdr"/>
        </w:types>
        <w:behaviors>
          <w:behavior w:val="content"/>
        </w:behaviors>
        <w:guid w:val="{1E781817-AB52-45D7-A90A-27762878F50F}"/>
      </w:docPartPr>
      <w:docPartBody>
        <w:p w:rsidR="00F70D69" w:rsidRDefault="00F70D69" w:rsidP="00F70D69">
          <w:pPr>
            <w:pStyle w:val="B896754341554F028EF84C0806C67353"/>
          </w:pPr>
          <w:r w:rsidRPr="003D58FC">
            <w:rPr>
              <w:rStyle w:val="PlaceholderText"/>
            </w:rPr>
            <w:t>[Keywords]</w:t>
          </w:r>
        </w:p>
      </w:docPartBody>
    </w:docPart>
    <w:docPart>
      <w:docPartPr>
        <w:name w:val="9F4D36B8D536476E9FAC9D189F841946"/>
        <w:category>
          <w:name w:val="General"/>
          <w:gallery w:val="placeholder"/>
        </w:category>
        <w:types>
          <w:type w:val="bbPlcHdr"/>
        </w:types>
        <w:behaviors>
          <w:behavior w:val="content"/>
        </w:behaviors>
        <w:guid w:val="{721EF4E5-7CC8-463F-B48E-6CC077A78AA2}"/>
      </w:docPartPr>
      <w:docPartBody>
        <w:p w:rsidR="00F70D69" w:rsidRDefault="00F70D69" w:rsidP="00F70D69">
          <w:pPr>
            <w:pStyle w:val="9F4D36B8D536476E9FAC9D189F841946"/>
          </w:pPr>
          <w:r w:rsidRPr="003D58FC">
            <w:rPr>
              <w:rStyle w:val="PlaceholderText"/>
            </w:rPr>
            <w:t>[Keywords]</w:t>
          </w:r>
        </w:p>
      </w:docPartBody>
    </w:docPart>
    <w:docPart>
      <w:docPartPr>
        <w:name w:val="CFCC2DA9A4184CFA99419117F64EECB6"/>
        <w:category>
          <w:name w:val="General"/>
          <w:gallery w:val="placeholder"/>
        </w:category>
        <w:types>
          <w:type w:val="bbPlcHdr"/>
        </w:types>
        <w:behaviors>
          <w:behavior w:val="content"/>
        </w:behaviors>
        <w:guid w:val="{27BD6176-DCDE-4217-9208-C1047CBA7294}"/>
      </w:docPartPr>
      <w:docPartBody>
        <w:p w:rsidR="00F70D69" w:rsidRDefault="00F70D69" w:rsidP="00F70D69">
          <w:pPr>
            <w:pStyle w:val="CFCC2DA9A4184CFA99419117F64EECB6"/>
          </w:pPr>
          <w:r w:rsidRPr="003D58FC">
            <w:rPr>
              <w:rStyle w:val="PlaceholderText"/>
            </w:rPr>
            <w:t>[Keywords]</w:t>
          </w:r>
        </w:p>
      </w:docPartBody>
    </w:docPart>
    <w:docPart>
      <w:docPartPr>
        <w:name w:val="6F9296A693804E6EADE5A086DFB0BAE2"/>
        <w:category>
          <w:name w:val="General"/>
          <w:gallery w:val="placeholder"/>
        </w:category>
        <w:types>
          <w:type w:val="bbPlcHdr"/>
        </w:types>
        <w:behaviors>
          <w:behavior w:val="content"/>
        </w:behaviors>
        <w:guid w:val="{DC4AA82B-F727-4678-A0DB-ECF344665AE0}"/>
      </w:docPartPr>
      <w:docPartBody>
        <w:p w:rsidR="00F70D69" w:rsidRDefault="00F70D69" w:rsidP="00F70D69">
          <w:pPr>
            <w:pStyle w:val="6F9296A693804E6EADE5A086DFB0BAE2"/>
          </w:pPr>
          <w:r w:rsidRPr="003D58FC">
            <w:rPr>
              <w:rStyle w:val="PlaceholderText"/>
            </w:rPr>
            <w:t>[Keywords]</w:t>
          </w:r>
        </w:p>
      </w:docPartBody>
    </w:docPart>
    <w:docPart>
      <w:docPartPr>
        <w:name w:val="A7A6182DAF4E47BAAA485B40D0414784"/>
        <w:category>
          <w:name w:val="General"/>
          <w:gallery w:val="placeholder"/>
        </w:category>
        <w:types>
          <w:type w:val="bbPlcHdr"/>
        </w:types>
        <w:behaviors>
          <w:behavior w:val="content"/>
        </w:behaviors>
        <w:guid w:val="{682B9287-5B26-4954-B651-8B91378B6BE4}"/>
      </w:docPartPr>
      <w:docPartBody>
        <w:p w:rsidR="00F70D69" w:rsidRDefault="00F70D69" w:rsidP="00F70D69">
          <w:pPr>
            <w:pStyle w:val="A7A6182DAF4E47BAAA485B40D0414784"/>
          </w:pPr>
          <w:r w:rsidRPr="003D58FC">
            <w:rPr>
              <w:rStyle w:val="PlaceholderText"/>
            </w:rPr>
            <w:t>[Keywords]</w:t>
          </w:r>
        </w:p>
      </w:docPartBody>
    </w:docPart>
    <w:docPart>
      <w:docPartPr>
        <w:name w:val="BF602D22A809489F8532B0B55358582A"/>
        <w:category>
          <w:name w:val="General"/>
          <w:gallery w:val="placeholder"/>
        </w:category>
        <w:types>
          <w:type w:val="bbPlcHdr"/>
        </w:types>
        <w:behaviors>
          <w:behavior w:val="content"/>
        </w:behaviors>
        <w:guid w:val="{FF94D379-1548-4F65-B805-6A97F2455AA4}"/>
      </w:docPartPr>
      <w:docPartBody>
        <w:p w:rsidR="00F70D69" w:rsidRDefault="00F70D69" w:rsidP="00F70D69">
          <w:pPr>
            <w:pStyle w:val="BF602D22A809489F8532B0B55358582A"/>
          </w:pPr>
          <w:r w:rsidRPr="003D58FC">
            <w:rPr>
              <w:rStyle w:val="PlaceholderText"/>
            </w:rPr>
            <w:t>[Keywords]</w:t>
          </w:r>
        </w:p>
      </w:docPartBody>
    </w:docPart>
    <w:docPart>
      <w:docPartPr>
        <w:name w:val="8BF66966032F4EFA8148A1478C9CF1FC"/>
        <w:category>
          <w:name w:val="General"/>
          <w:gallery w:val="placeholder"/>
        </w:category>
        <w:types>
          <w:type w:val="bbPlcHdr"/>
        </w:types>
        <w:behaviors>
          <w:behavior w:val="content"/>
        </w:behaviors>
        <w:guid w:val="{CF42B3FC-8567-4F83-9328-7AD09F6ACF16}"/>
      </w:docPartPr>
      <w:docPartBody>
        <w:p w:rsidR="00F70D69" w:rsidRDefault="00F70D69" w:rsidP="00F70D69">
          <w:pPr>
            <w:pStyle w:val="8BF66966032F4EFA8148A1478C9CF1FC"/>
          </w:pPr>
          <w:r w:rsidRPr="003D58FC">
            <w:rPr>
              <w:rStyle w:val="PlaceholderText"/>
            </w:rPr>
            <w:t>[Keywords]</w:t>
          </w:r>
        </w:p>
      </w:docPartBody>
    </w:docPart>
    <w:docPart>
      <w:docPartPr>
        <w:name w:val="5F1AF2AC067843C4AC0EFFE093480E47"/>
        <w:category>
          <w:name w:val="General"/>
          <w:gallery w:val="placeholder"/>
        </w:category>
        <w:types>
          <w:type w:val="bbPlcHdr"/>
        </w:types>
        <w:behaviors>
          <w:behavior w:val="content"/>
        </w:behaviors>
        <w:guid w:val="{C5B6D9F0-C068-41A2-9A8C-3B7067AEF21B}"/>
      </w:docPartPr>
      <w:docPartBody>
        <w:p w:rsidR="00F70D69" w:rsidRDefault="00F70D69" w:rsidP="00F70D69">
          <w:pPr>
            <w:pStyle w:val="5F1AF2AC067843C4AC0EFFE093480E47"/>
          </w:pPr>
          <w:r w:rsidRPr="003D58FC">
            <w:rPr>
              <w:rStyle w:val="PlaceholderText"/>
            </w:rPr>
            <w:t>[Keywords]</w:t>
          </w:r>
        </w:p>
      </w:docPartBody>
    </w:docPart>
    <w:docPart>
      <w:docPartPr>
        <w:name w:val="DE2FF9356BEE4288A4350C3EB529B8AC"/>
        <w:category>
          <w:name w:val="General"/>
          <w:gallery w:val="placeholder"/>
        </w:category>
        <w:types>
          <w:type w:val="bbPlcHdr"/>
        </w:types>
        <w:behaviors>
          <w:behavior w:val="content"/>
        </w:behaviors>
        <w:guid w:val="{541E80BA-FEB9-4A74-8A92-FF61A7E8ED08}"/>
      </w:docPartPr>
      <w:docPartBody>
        <w:p w:rsidR="00F70D69" w:rsidRDefault="00F70D69" w:rsidP="00F70D69">
          <w:pPr>
            <w:pStyle w:val="DE2FF9356BEE4288A4350C3EB529B8AC"/>
          </w:pPr>
          <w:r w:rsidRPr="003D58FC">
            <w:rPr>
              <w:rStyle w:val="PlaceholderText"/>
            </w:rPr>
            <w:t>[Keywords]</w:t>
          </w:r>
        </w:p>
      </w:docPartBody>
    </w:docPart>
    <w:docPart>
      <w:docPartPr>
        <w:name w:val="061CAAE841624262B657CB15A5DA2AAA"/>
        <w:category>
          <w:name w:val="General"/>
          <w:gallery w:val="placeholder"/>
        </w:category>
        <w:types>
          <w:type w:val="bbPlcHdr"/>
        </w:types>
        <w:behaviors>
          <w:behavior w:val="content"/>
        </w:behaviors>
        <w:guid w:val="{DA24061C-7B08-46B0-B608-FD9C28820A5F}"/>
      </w:docPartPr>
      <w:docPartBody>
        <w:p w:rsidR="00F70D69" w:rsidRDefault="00F70D69" w:rsidP="00F70D69">
          <w:pPr>
            <w:pStyle w:val="061CAAE841624262B657CB15A5DA2AAA"/>
          </w:pPr>
          <w:r w:rsidRPr="003D58FC">
            <w:rPr>
              <w:rStyle w:val="PlaceholderText"/>
            </w:rPr>
            <w:t>[Keywords]</w:t>
          </w:r>
        </w:p>
      </w:docPartBody>
    </w:docPart>
    <w:docPart>
      <w:docPartPr>
        <w:name w:val="18333E0D0EB8445182A72F518C9AE570"/>
        <w:category>
          <w:name w:val="General"/>
          <w:gallery w:val="placeholder"/>
        </w:category>
        <w:types>
          <w:type w:val="bbPlcHdr"/>
        </w:types>
        <w:behaviors>
          <w:behavior w:val="content"/>
        </w:behaviors>
        <w:guid w:val="{71045FE8-8651-4D51-80F3-7186904D0E66}"/>
      </w:docPartPr>
      <w:docPartBody>
        <w:p w:rsidR="00F70D69" w:rsidRDefault="00F70D69" w:rsidP="00F70D69">
          <w:pPr>
            <w:pStyle w:val="18333E0D0EB8445182A72F518C9AE570"/>
          </w:pPr>
          <w:r w:rsidRPr="003D58FC">
            <w:rPr>
              <w:rStyle w:val="PlaceholderText"/>
            </w:rPr>
            <w:t>[Keywords]</w:t>
          </w:r>
        </w:p>
      </w:docPartBody>
    </w:docPart>
    <w:docPart>
      <w:docPartPr>
        <w:name w:val="1C163B859499493C810564FE6B18D95D"/>
        <w:category>
          <w:name w:val="General"/>
          <w:gallery w:val="placeholder"/>
        </w:category>
        <w:types>
          <w:type w:val="bbPlcHdr"/>
        </w:types>
        <w:behaviors>
          <w:behavior w:val="content"/>
        </w:behaviors>
        <w:guid w:val="{4F4A1555-02FF-430C-A298-4D6898C0738C}"/>
      </w:docPartPr>
      <w:docPartBody>
        <w:p w:rsidR="00F70D69" w:rsidRDefault="00F70D69" w:rsidP="00F70D69">
          <w:pPr>
            <w:pStyle w:val="1C163B859499493C810564FE6B18D95D"/>
          </w:pPr>
          <w:r w:rsidRPr="003D58FC">
            <w:rPr>
              <w:rStyle w:val="PlaceholderText"/>
            </w:rPr>
            <w:t>[Keywords]</w:t>
          </w:r>
        </w:p>
      </w:docPartBody>
    </w:docPart>
    <w:docPart>
      <w:docPartPr>
        <w:name w:val="0E5A4489287142258F925568437AAA6D"/>
        <w:category>
          <w:name w:val="General"/>
          <w:gallery w:val="placeholder"/>
        </w:category>
        <w:types>
          <w:type w:val="bbPlcHdr"/>
        </w:types>
        <w:behaviors>
          <w:behavior w:val="content"/>
        </w:behaviors>
        <w:guid w:val="{4C27BDA3-B73A-4EE4-86FD-B28845AA0F99}"/>
      </w:docPartPr>
      <w:docPartBody>
        <w:p w:rsidR="00F70D69" w:rsidRDefault="00F70D69" w:rsidP="00F70D69">
          <w:pPr>
            <w:pStyle w:val="0E5A4489287142258F925568437AAA6D"/>
          </w:pPr>
          <w:r w:rsidRPr="003D58FC">
            <w:rPr>
              <w:rStyle w:val="PlaceholderText"/>
            </w:rPr>
            <w:t>[Keywords]</w:t>
          </w:r>
        </w:p>
      </w:docPartBody>
    </w:docPart>
    <w:docPart>
      <w:docPartPr>
        <w:name w:val="94BF912E2E7946FCA3C8AF067F0B114A"/>
        <w:category>
          <w:name w:val="General"/>
          <w:gallery w:val="placeholder"/>
        </w:category>
        <w:types>
          <w:type w:val="bbPlcHdr"/>
        </w:types>
        <w:behaviors>
          <w:behavior w:val="content"/>
        </w:behaviors>
        <w:guid w:val="{A7437398-F706-4FA9-854E-204D9A7F7386}"/>
      </w:docPartPr>
      <w:docPartBody>
        <w:p w:rsidR="00F70D69" w:rsidRDefault="00F70D69" w:rsidP="00F70D69">
          <w:pPr>
            <w:pStyle w:val="94BF912E2E7946FCA3C8AF067F0B114A"/>
          </w:pPr>
          <w:r w:rsidRPr="003D58FC">
            <w:rPr>
              <w:rStyle w:val="PlaceholderText"/>
            </w:rPr>
            <w:t>[Keywords]</w:t>
          </w:r>
        </w:p>
      </w:docPartBody>
    </w:docPart>
    <w:docPart>
      <w:docPartPr>
        <w:name w:val="4F4D1D8081EE4563B69F52206075AA9B"/>
        <w:category>
          <w:name w:val="General"/>
          <w:gallery w:val="placeholder"/>
        </w:category>
        <w:types>
          <w:type w:val="bbPlcHdr"/>
        </w:types>
        <w:behaviors>
          <w:behavior w:val="content"/>
        </w:behaviors>
        <w:guid w:val="{77994F2F-143E-4742-A9C0-3CC4F5FFB521}"/>
      </w:docPartPr>
      <w:docPartBody>
        <w:p w:rsidR="00F70D69" w:rsidRDefault="00F70D69" w:rsidP="00F70D69">
          <w:pPr>
            <w:pStyle w:val="4F4D1D8081EE4563B69F52206075AA9B"/>
          </w:pPr>
          <w:r w:rsidRPr="003D58FC">
            <w:rPr>
              <w:rStyle w:val="PlaceholderText"/>
            </w:rPr>
            <w:t>[Keywords]</w:t>
          </w:r>
        </w:p>
      </w:docPartBody>
    </w:docPart>
    <w:docPart>
      <w:docPartPr>
        <w:name w:val="A429CF8B358742B6810ED4E99586B0F2"/>
        <w:category>
          <w:name w:val="General"/>
          <w:gallery w:val="placeholder"/>
        </w:category>
        <w:types>
          <w:type w:val="bbPlcHdr"/>
        </w:types>
        <w:behaviors>
          <w:behavior w:val="content"/>
        </w:behaviors>
        <w:guid w:val="{446BC441-E7EF-4779-9185-729469E700EC}"/>
      </w:docPartPr>
      <w:docPartBody>
        <w:p w:rsidR="00F70D69" w:rsidRDefault="00F70D69" w:rsidP="00F70D69">
          <w:pPr>
            <w:pStyle w:val="A429CF8B358742B6810ED4E99586B0F2"/>
          </w:pPr>
          <w:r w:rsidRPr="003D58FC">
            <w:rPr>
              <w:rStyle w:val="PlaceholderText"/>
            </w:rPr>
            <w:t>[Keywords]</w:t>
          </w:r>
        </w:p>
      </w:docPartBody>
    </w:docPart>
    <w:docPart>
      <w:docPartPr>
        <w:name w:val="A2048EF29A694524B642C3B798853DEF"/>
        <w:category>
          <w:name w:val="General"/>
          <w:gallery w:val="placeholder"/>
        </w:category>
        <w:types>
          <w:type w:val="bbPlcHdr"/>
        </w:types>
        <w:behaviors>
          <w:behavior w:val="content"/>
        </w:behaviors>
        <w:guid w:val="{3D0373D8-CAB5-494C-9027-A40A8BE3840B}"/>
      </w:docPartPr>
      <w:docPartBody>
        <w:p w:rsidR="00F70D69" w:rsidRDefault="00F70D69" w:rsidP="00F70D69">
          <w:pPr>
            <w:pStyle w:val="A2048EF29A694524B642C3B798853DEF"/>
          </w:pPr>
          <w:r w:rsidRPr="003D58FC">
            <w:rPr>
              <w:rStyle w:val="PlaceholderText"/>
            </w:rPr>
            <w:t>[Keywords]</w:t>
          </w:r>
        </w:p>
      </w:docPartBody>
    </w:docPart>
    <w:docPart>
      <w:docPartPr>
        <w:name w:val="4485F4B47F504DBD9B5534A4A33637CE"/>
        <w:category>
          <w:name w:val="General"/>
          <w:gallery w:val="placeholder"/>
        </w:category>
        <w:types>
          <w:type w:val="bbPlcHdr"/>
        </w:types>
        <w:behaviors>
          <w:behavior w:val="content"/>
        </w:behaviors>
        <w:guid w:val="{58C420DD-869C-4A6B-9436-2CA11A96C8D5}"/>
      </w:docPartPr>
      <w:docPartBody>
        <w:p w:rsidR="00F70D69" w:rsidRDefault="00F70D69" w:rsidP="00F70D69">
          <w:pPr>
            <w:pStyle w:val="4485F4B47F504DBD9B5534A4A33637CE"/>
          </w:pPr>
          <w:r w:rsidRPr="003D58FC">
            <w:rPr>
              <w:rStyle w:val="PlaceholderText"/>
            </w:rPr>
            <w:t>[Keywords]</w:t>
          </w:r>
        </w:p>
      </w:docPartBody>
    </w:docPart>
    <w:docPart>
      <w:docPartPr>
        <w:name w:val="FD7294A6CF994C7881CCCFDB66EDDF9A"/>
        <w:category>
          <w:name w:val="General"/>
          <w:gallery w:val="placeholder"/>
        </w:category>
        <w:types>
          <w:type w:val="bbPlcHdr"/>
        </w:types>
        <w:behaviors>
          <w:behavior w:val="content"/>
        </w:behaviors>
        <w:guid w:val="{E9F5E2F8-3C35-4E2D-B3DF-63A945C4F62F}"/>
      </w:docPartPr>
      <w:docPartBody>
        <w:p w:rsidR="00F70D69" w:rsidRDefault="00F70D69" w:rsidP="00F70D69">
          <w:pPr>
            <w:pStyle w:val="FD7294A6CF994C7881CCCFDB66EDDF9A"/>
          </w:pPr>
          <w:r w:rsidRPr="003D58FC">
            <w:rPr>
              <w:rStyle w:val="PlaceholderText"/>
            </w:rPr>
            <w:t>[Keywords]</w:t>
          </w:r>
        </w:p>
      </w:docPartBody>
    </w:docPart>
    <w:docPart>
      <w:docPartPr>
        <w:name w:val="CB560FDD8D2848CEA04E339DB7BC47A8"/>
        <w:category>
          <w:name w:val="General"/>
          <w:gallery w:val="placeholder"/>
        </w:category>
        <w:types>
          <w:type w:val="bbPlcHdr"/>
        </w:types>
        <w:behaviors>
          <w:behavior w:val="content"/>
        </w:behaviors>
        <w:guid w:val="{6B27A35F-2A1B-492B-B7EE-8F7B345BB7D5}"/>
      </w:docPartPr>
      <w:docPartBody>
        <w:p w:rsidR="00F70D69" w:rsidRDefault="00F70D69" w:rsidP="00F70D69">
          <w:pPr>
            <w:pStyle w:val="CB560FDD8D2848CEA04E339DB7BC47A8"/>
          </w:pPr>
          <w:r w:rsidRPr="003D58FC">
            <w:rPr>
              <w:rStyle w:val="PlaceholderText"/>
            </w:rPr>
            <w:t>[Keywords]</w:t>
          </w:r>
        </w:p>
      </w:docPartBody>
    </w:docPart>
    <w:docPart>
      <w:docPartPr>
        <w:name w:val="B59DF4DEBD484745A54E3AA826D0F804"/>
        <w:category>
          <w:name w:val="General"/>
          <w:gallery w:val="placeholder"/>
        </w:category>
        <w:types>
          <w:type w:val="bbPlcHdr"/>
        </w:types>
        <w:behaviors>
          <w:behavior w:val="content"/>
        </w:behaviors>
        <w:guid w:val="{C982B7C9-E910-4723-9D5E-E665F7722460}"/>
      </w:docPartPr>
      <w:docPartBody>
        <w:p w:rsidR="00F70D69" w:rsidRDefault="00F70D69" w:rsidP="00F70D69">
          <w:pPr>
            <w:pStyle w:val="B59DF4DEBD484745A54E3AA826D0F804"/>
          </w:pPr>
          <w:r w:rsidRPr="003D58FC">
            <w:rPr>
              <w:rStyle w:val="PlaceholderText"/>
            </w:rPr>
            <w:t>[Keywords]</w:t>
          </w:r>
        </w:p>
      </w:docPartBody>
    </w:docPart>
    <w:docPart>
      <w:docPartPr>
        <w:name w:val="073698099CCB4A95974BEF1979F8F025"/>
        <w:category>
          <w:name w:val="General"/>
          <w:gallery w:val="placeholder"/>
        </w:category>
        <w:types>
          <w:type w:val="bbPlcHdr"/>
        </w:types>
        <w:behaviors>
          <w:behavior w:val="content"/>
        </w:behaviors>
        <w:guid w:val="{D4412440-D872-49A7-9F3E-CC24DB1F199E}"/>
      </w:docPartPr>
      <w:docPartBody>
        <w:p w:rsidR="00F70D69" w:rsidRDefault="00F70D69" w:rsidP="00F70D69">
          <w:pPr>
            <w:pStyle w:val="073698099CCB4A95974BEF1979F8F025"/>
          </w:pPr>
          <w:r w:rsidRPr="003D58FC">
            <w:rPr>
              <w:rStyle w:val="PlaceholderText"/>
            </w:rPr>
            <w:t>[Keywords]</w:t>
          </w:r>
        </w:p>
      </w:docPartBody>
    </w:docPart>
    <w:docPart>
      <w:docPartPr>
        <w:name w:val="485B643D4B154E319600503DBF967849"/>
        <w:category>
          <w:name w:val="General"/>
          <w:gallery w:val="placeholder"/>
        </w:category>
        <w:types>
          <w:type w:val="bbPlcHdr"/>
        </w:types>
        <w:behaviors>
          <w:behavior w:val="content"/>
        </w:behaviors>
        <w:guid w:val="{D5DF428F-4F48-46F6-A683-5E0D5D311E31}"/>
      </w:docPartPr>
      <w:docPartBody>
        <w:p w:rsidR="00F70D69" w:rsidRDefault="00F70D69" w:rsidP="00F70D69">
          <w:pPr>
            <w:pStyle w:val="485B643D4B154E319600503DBF967849"/>
          </w:pPr>
          <w:r w:rsidRPr="003D58FC">
            <w:rPr>
              <w:rStyle w:val="PlaceholderText"/>
            </w:rPr>
            <w:t>[Keywords]</w:t>
          </w:r>
        </w:p>
      </w:docPartBody>
    </w:docPart>
    <w:docPart>
      <w:docPartPr>
        <w:name w:val="70933CB69ACC499FAADA2BBA36E0303E"/>
        <w:category>
          <w:name w:val="General"/>
          <w:gallery w:val="placeholder"/>
        </w:category>
        <w:types>
          <w:type w:val="bbPlcHdr"/>
        </w:types>
        <w:behaviors>
          <w:behavior w:val="content"/>
        </w:behaviors>
        <w:guid w:val="{AB4A9F7E-E15F-4F61-8368-94E25344DBAA}"/>
      </w:docPartPr>
      <w:docPartBody>
        <w:p w:rsidR="00F70D69" w:rsidRDefault="00F70D69" w:rsidP="00F70D69">
          <w:pPr>
            <w:pStyle w:val="70933CB69ACC499FAADA2BBA36E0303E"/>
          </w:pPr>
          <w:r w:rsidRPr="003D58FC">
            <w:rPr>
              <w:rStyle w:val="PlaceholderText"/>
            </w:rPr>
            <w:t>[Keywords]</w:t>
          </w:r>
        </w:p>
      </w:docPartBody>
    </w:docPart>
    <w:docPart>
      <w:docPartPr>
        <w:name w:val="60EB9812E0374A18886D05E7BD8CFB9C"/>
        <w:category>
          <w:name w:val="General"/>
          <w:gallery w:val="placeholder"/>
        </w:category>
        <w:types>
          <w:type w:val="bbPlcHdr"/>
        </w:types>
        <w:behaviors>
          <w:behavior w:val="content"/>
        </w:behaviors>
        <w:guid w:val="{76E9FECD-C5A6-470F-9B16-E2A35727E7B0}"/>
      </w:docPartPr>
      <w:docPartBody>
        <w:p w:rsidR="00F70D69" w:rsidRDefault="00F70D69" w:rsidP="00F70D69">
          <w:pPr>
            <w:pStyle w:val="60EB9812E0374A18886D05E7BD8CFB9C"/>
          </w:pPr>
          <w:r w:rsidRPr="003D58FC">
            <w:rPr>
              <w:rStyle w:val="PlaceholderText"/>
            </w:rPr>
            <w:t>[Keywords]</w:t>
          </w:r>
        </w:p>
      </w:docPartBody>
    </w:docPart>
    <w:docPart>
      <w:docPartPr>
        <w:name w:val="E2847F185D3A4947A25F4B868A47290B"/>
        <w:category>
          <w:name w:val="General"/>
          <w:gallery w:val="placeholder"/>
        </w:category>
        <w:types>
          <w:type w:val="bbPlcHdr"/>
        </w:types>
        <w:behaviors>
          <w:behavior w:val="content"/>
        </w:behaviors>
        <w:guid w:val="{58A48E05-1925-49FD-82F4-2F178DDA4BF6}"/>
      </w:docPartPr>
      <w:docPartBody>
        <w:p w:rsidR="00F70D69" w:rsidRDefault="00F70D69" w:rsidP="00F70D69">
          <w:pPr>
            <w:pStyle w:val="E2847F185D3A4947A25F4B868A47290B"/>
          </w:pPr>
          <w:r w:rsidRPr="003D58FC">
            <w:rPr>
              <w:rStyle w:val="PlaceholderText"/>
            </w:rPr>
            <w:t>[Keywords]</w:t>
          </w:r>
        </w:p>
      </w:docPartBody>
    </w:docPart>
    <w:docPart>
      <w:docPartPr>
        <w:name w:val="1A3964251C684D75A69CFFCB690EB7FA"/>
        <w:category>
          <w:name w:val="General"/>
          <w:gallery w:val="placeholder"/>
        </w:category>
        <w:types>
          <w:type w:val="bbPlcHdr"/>
        </w:types>
        <w:behaviors>
          <w:behavior w:val="content"/>
        </w:behaviors>
        <w:guid w:val="{463BC553-3B85-484B-82FB-A1D4A0105E7D}"/>
      </w:docPartPr>
      <w:docPartBody>
        <w:p w:rsidR="00F70D69" w:rsidRDefault="00F70D69" w:rsidP="00F70D69">
          <w:pPr>
            <w:pStyle w:val="1A3964251C684D75A69CFFCB690EB7FA"/>
          </w:pPr>
          <w:r w:rsidRPr="003D58FC">
            <w:rPr>
              <w:rStyle w:val="PlaceholderText"/>
            </w:rPr>
            <w:t>[Keywords]</w:t>
          </w:r>
        </w:p>
      </w:docPartBody>
    </w:docPart>
    <w:docPart>
      <w:docPartPr>
        <w:name w:val="010EB274CD174CC0A37A881F6B0C9E76"/>
        <w:category>
          <w:name w:val="General"/>
          <w:gallery w:val="placeholder"/>
        </w:category>
        <w:types>
          <w:type w:val="bbPlcHdr"/>
        </w:types>
        <w:behaviors>
          <w:behavior w:val="content"/>
        </w:behaviors>
        <w:guid w:val="{CE0DBF6C-808B-46F9-9BD2-A5748D30BC05}"/>
      </w:docPartPr>
      <w:docPartBody>
        <w:p w:rsidR="00F70D69" w:rsidRDefault="00F70D69" w:rsidP="00F70D69">
          <w:pPr>
            <w:pStyle w:val="010EB274CD174CC0A37A881F6B0C9E76"/>
          </w:pPr>
          <w:r w:rsidRPr="003D58FC">
            <w:rPr>
              <w:rStyle w:val="PlaceholderText"/>
            </w:rPr>
            <w:t>[Keywords]</w:t>
          </w:r>
        </w:p>
      </w:docPartBody>
    </w:docPart>
    <w:docPart>
      <w:docPartPr>
        <w:name w:val="ED85471894584677B52773398F0BF779"/>
        <w:category>
          <w:name w:val="General"/>
          <w:gallery w:val="placeholder"/>
        </w:category>
        <w:types>
          <w:type w:val="bbPlcHdr"/>
        </w:types>
        <w:behaviors>
          <w:behavior w:val="content"/>
        </w:behaviors>
        <w:guid w:val="{CFABBB11-FF62-484A-952F-8FC3162EC55D}"/>
      </w:docPartPr>
      <w:docPartBody>
        <w:p w:rsidR="00F70D69" w:rsidRDefault="00F70D69" w:rsidP="00F70D69">
          <w:pPr>
            <w:pStyle w:val="ED85471894584677B52773398F0BF779"/>
          </w:pPr>
          <w:r w:rsidRPr="003D58FC">
            <w:rPr>
              <w:rStyle w:val="PlaceholderText"/>
            </w:rPr>
            <w:t>[Keywords]</w:t>
          </w:r>
        </w:p>
      </w:docPartBody>
    </w:docPart>
    <w:docPart>
      <w:docPartPr>
        <w:name w:val="DA9A6889084C4C8C8013FE18668A83F0"/>
        <w:category>
          <w:name w:val="General"/>
          <w:gallery w:val="placeholder"/>
        </w:category>
        <w:types>
          <w:type w:val="bbPlcHdr"/>
        </w:types>
        <w:behaviors>
          <w:behavior w:val="content"/>
        </w:behaviors>
        <w:guid w:val="{30FF00A5-3422-4340-A685-06031AAB9641}"/>
      </w:docPartPr>
      <w:docPartBody>
        <w:p w:rsidR="00F70D69" w:rsidRDefault="00F70D69" w:rsidP="00F70D69">
          <w:pPr>
            <w:pStyle w:val="DA9A6889084C4C8C8013FE18668A83F0"/>
          </w:pPr>
          <w:r w:rsidRPr="003D58FC">
            <w:rPr>
              <w:rStyle w:val="PlaceholderText"/>
            </w:rPr>
            <w:t>[Keywords]</w:t>
          </w:r>
        </w:p>
      </w:docPartBody>
    </w:docPart>
    <w:docPart>
      <w:docPartPr>
        <w:name w:val="32F99D43B521461792E42C424C48CC33"/>
        <w:category>
          <w:name w:val="General"/>
          <w:gallery w:val="placeholder"/>
        </w:category>
        <w:types>
          <w:type w:val="bbPlcHdr"/>
        </w:types>
        <w:behaviors>
          <w:behavior w:val="content"/>
        </w:behaviors>
        <w:guid w:val="{C82ED4F5-D4A9-47C9-B81D-3884EC158F9D}"/>
      </w:docPartPr>
      <w:docPartBody>
        <w:p w:rsidR="00F70D69" w:rsidRDefault="00F70D69" w:rsidP="00F70D69">
          <w:pPr>
            <w:pStyle w:val="32F99D43B521461792E42C424C48CC33"/>
          </w:pPr>
          <w:r w:rsidRPr="003D58FC">
            <w:rPr>
              <w:rStyle w:val="PlaceholderText"/>
            </w:rPr>
            <w:t>[Keywords]</w:t>
          </w:r>
        </w:p>
      </w:docPartBody>
    </w:docPart>
    <w:docPart>
      <w:docPartPr>
        <w:name w:val="5717C1D59D044F6395D49B5E6B060CBC"/>
        <w:category>
          <w:name w:val="General"/>
          <w:gallery w:val="placeholder"/>
        </w:category>
        <w:types>
          <w:type w:val="bbPlcHdr"/>
        </w:types>
        <w:behaviors>
          <w:behavior w:val="content"/>
        </w:behaviors>
        <w:guid w:val="{01AB2D35-1554-4128-945A-1DC512D128BD}"/>
      </w:docPartPr>
      <w:docPartBody>
        <w:p w:rsidR="00F70D69" w:rsidRDefault="00F70D69" w:rsidP="00F70D69">
          <w:pPr>
            <w:pStyle w:val="5717C1D59D044F6395D49B5E6B060CBC"/>
          </w:pPr>
          <w:r w:rsidRPr="003D58FC">
            <w:rPr>
              <w:rStyle w:val="PlaceholderText"/>
            </w:rPr>
            <w:t>[Keywords]</w:t>
          </w:r>
        </w:p>
      </w:docPartBody>
    </w:docPart>
    <w:docPart>
      <w:docPartPr>
        <w:name w:val="5EA77C4B104F418BBE7F6F888EB4E7D4"/>
        <w:category>
          <w:name w:val="General"/>
          <w:gallery w:val="placeholder"/>
        </w:category>
        <w:types>
          <w:type w:val="bbPlcHdr"/>
        </w:types>
        <w:behaviors>
          <w:behavior w:val="content"/>
        </w:behaviors>
        <w:guid w:val="{1A274AAD-3773-4A2B-8B9D-318C43850417}"/>
      </w:docPartPr>
      <w:docPartBody>
        <w:p w:rsidR="00F70D69" w:rsidRDefault="00F70D69" w:rsidP="00F70D69">
          <w:pPr>
            <w:pStyle w:val="5EA77C4B104F418BBE7F6F888EB4E7D4"/>
          </w:pPr>
          <w:r w:rsidRPr="003D58FC">
            <w:rPr>
              <w:rStyle w:val="PlaceholderText"/>
            </w:rPr>
            <w:t>[Keywords]</w:t>
          </w:r>
        </w:p>
      </w:docPartBody>
    </w:docPart>
    <w:docPart>
      <w:docPartPr>
        <w:name w:val="5247EF21DF79404DA126B154CE03AB66"/>
        <w:category>
          <w:name w:val="General"/>
          <w:gallery w:val="placeholder"/>
        </w:category>
        <w:types>
          <w:type w:val="bbPlcHdr"/>
        </w:types>
        <w:behaviors>
          <w:behavior w:val="content"/>
        </w:behaviors>
        <w:guid w:val="{3B76D97D-306B-4155-BF35-545689867355}"/>
      </w:docPartPr>
      <w:docPartBody>
        <w:p w:rsidR="00F70D69" w:rsidRDefault="00F70D69" w:rsidP="00F70D69">
          <w:pPr>
            <w:pStyle w:val="5247EF21DF79404DA126B154CE03AB66"/>
          </w:pPr>
          <w:r w:rsidRPr="003D58FC">
            <w:rPr>
              <w:rStyle w:val="PlaceholderText"/>
            </w:rPr>
            <w:t>[Keywords]</w:t>
          </w:r>
        </w:p>
      </w:docPartBody>
    </w:docPart>
    <w:docPart>
      <w:docPartPr>
        <w:name w:val="4CE90FA9A8C64335BDE481AF26D028DA"/>
        <w:category>
          <w:name w:val="General"/>
          <w:gallery w:val="placeholder"/>
        </w:category>
        <w:types>
          <w:type w:val="bbPlcHdr"/>
        </w:types>
        <w:behaviors>
          <w:behavior w:val="content"/>
        </w:behaviors>
        <w:guid w:val="{673EC6BC-F21C-47AE-B1D6-CEE11C263657}"/>
      </w:docPartPr>
      <w:docPartBody>
        <w:p w:rsidR="00F70D69" w:rsidRDefault="00F70D69" w:rsidP="00F70D69">
          <w:pPr>
            <w:pStyle w:val="4CE90FA9A8C64335BDE481AF26D028DA"/>
          </w:pPr>
          <w:r w:rsidRPr="003D58FC">
            <w:rPr>
              <w:rStyle w:val="PlaceholderText"/>
            </w:rPr>
            <w:t>[Keywords]</w:t>
          </w:r>
        </w:p>
      </w:docPartBody>
    </w:docPart>
    <w:docPart>
      <w:docPartPr>
        <w:name w:val="61D35F7ABFE04B4D923E74A6ECEE8D7D"/>
        <w:category>
          <w:name w:val="General"/>
          <w:gallery w:val="placeholder"/>
        </w:category>
        <w:types>
          <w:type w:val="bbPlcHdr"/>
        </w:types>
        <w:behaviors>
          <w:behavior w:val="content"/>
        </w:behaviors>
        <w:guid w:val="{0C269D98-5096-4B61-8385-BB39976AF654}"/>
      </w:docPartPr>
      <w:docPartBody>
        <w:p w:rsidR="00F70D69" w:rsidRDefault="00F70D69" w:rsidP="00F70D69">
          <w:pPr>
            <w:pStyle w:val="61D35F7ABFE04B4D923E74A6ECEE8D7D"/>
          </w:pPr>
          <w:r w:rsidRPr="003D58FC">
            <w:rPr>
              <w:rStyle w:val="PlaceholderText"/>
            </w:rPr>
            <w:t>[Keywords]</w:t>
          </w:r>
        </w:p>
      </w:docPartBody>
    </w:docPart>
    <w:docPart>
      <w:docPartPr>
        <w:name w:val="C979A6F740824622B20B98F4CC8CC185"/>
        <w:category>
          <w:name w:val="General"/>
          <w:gallery w:val="placeholder"/>
        </w:category>
        <w:types>
          <w:type w:val="bbPlcHdr"/>
        </w:types>
        <w:behaviors>
          <w:behavior w:val="content"/>
        </w:behaviors>
        <w:guid w:val="{135396A4-2B3C-47C2-8ED4-326F51A4D2F0}"/>
      </w:docPartPr>
      <w:docPartBody>
        <w:p w:rsidR="00F70D69" w:rsidRDefault="00F70D69" w:rsidP="00F70D69">
          <w:pPr>
            <w:pStyle w:val="C979A6F740824622B20B98F4CC8CC185"/>
          </w:pPr>
          <w:r w:rsidRPr="003D58FC">
            <w:rPr>
              <w:rStyle w:val="PlaceholderText"/>
            </w:rPr>
            <w:t>[Keywords]</w:t>
          </w:r>
        </w:p>
      </w:docPartBody>
    </w:docPart>
    <w:docPart>
      <w:docPartPr>
        <w:name w:val="3CFDA45273A7411C929990303C476E47"/>
        <w:category>
          <w:name w:val="General"/>
          <w:gallery w:val="placeholder"/>
        </w:category>
        <w:types>
          <w:type w:val="bbPlcHdr"/>
        </w:types>
        <w:behaviors>
          <w:behavior w:val="content"/>
        </w:behaviors>
        <w:guid w:val="{EDFC1AAB-CF5E-410F-A1DA-A95E98DC6DF0}"/>
      </w:docPartPr>
      <w:docPartBody>
        <w:p w:rsidR="00F70D69" w:rsidRDefault="00F70D69" w:rsidP="00F70D69">
          <w:pPr>
            <w:pStyle w:val="3CFDA45273A7411C929990303C476E47"/>
          </w:pPr>
          <w:r w:rsidRPr="003D58FC">
            <w:rPr>
              <w:rStyle w:val="PlaceholderText"/>
            </w:rPr>
            <w:t>[Keywords]</w:t>
          </w:r>
        </w:p>
      </w:docPartBody>
    </w:docPart>
    <w:docPart>
      <w:docPartPr>
        <w:name w:val="E24317806A6F4DDE8E58EEC435541A5F"/>
        <w:category>
          <w:name w:val="General"/>
          <w:gallery w:val="placeholder"/>
        </w:category>
        <w:types>
          <w:type w:val="bbPlcHdr"/>
        </w:types>
        <w:behaviors>
          <w:behavior w:val="content"/>
        </w:behaviors>
        <w:guid w:val="{2F13C156-EB21-47E9-AE63-05BAC7D11080}"/>
      </w:docPartPr>
      <w:docPartBody>
        <w:p w:rsidR="00F70D69" w:rsidRDefault="00F70D69" w:rsidP="00F70D69">
          <w:pPr>
            <w:pStyle w:val="E24317806A6F4DDE8E58EEC435541A5F"/>
          </w:pPr>
          <w:r w:rsidRPr="003D58FC">
            <w:rPr>
              <w:rStyle w:val="PlaceholderText"/>
            </w:rPr>
            <w:t>[Keywords]</w:t>
          </w:r>
        </w:p>
      </w:docPartBody>
    </w:docPart>
    <w:docPart>
      <w:docPartPr>
        <w:name w:val="8792CB16C508410D8AC05F358EBF9E2C"/>
        <w:category>
          <w:name w:val="General"/>
          <w:gallery w:val="placeholder"/>
        </w:category>
        <w:types>
          <w:type w:val="bbPlcHdr"/>
        </w:types>
        <w:behaviors>
          <w:behavior w:val="content"/>
        </w:behaviors>
        <w:guid w:val="{94904F12-85ED-4DCF-821A-A781F281A9E7}"/>
      </w:docPartPr>
      <w:docPartBody>
        <w:p w:rsidR="00F70D69" w:rsidRDefault="00F70D69" w:rsidP="00F70D69">
          <w:pPr>
            <w:pStyle w:val="8792CB16C508410D8AC05F358EBF9E2C"/>
          </w:pPr>
          <w:r w:rsidRPr="003D58FC">
            <w:rPr>
              <w:rStyle w:val="PlaceholderText"/>
            </w:rPr>
            <w:t>[Keywords]</w:t>
          </w:r>
        </w:p>
      </w:docPartBody>
    </w:docPart>
    <w:docPart>
      <w:docPartPr>
        <w:name w:val="E00C3DF82E234BA9B2FFA51AEC2F3C59"/>
        <w:category>
          <w:name w:val="General"/>
          <w:gallery w:val="placeholder"/>
        </w:category>
        <w:types>
          <w:type w:val="bbPlcHdr"/>
        </w:types>
        <w:behaviors>
          <w:behavior w:val="content"/>
        </w:behaviors>
        <w:guid w:val="{E8086D7D-4E8C-4880-ACE1-92E6EDB3EC7A}"/>
      </w:docPartPr>
      <w:docPartBody>
        <w:p w:rsidR="00F70D69" w:rsidRDefault="00F70D69" w:rsidP="00F70D69">
          <w:pPr>
            <w:pStyle w:val="E00C3DF82E234BA9B2FFA51AEC2F3C59"/>
          </w:pPr>
          <w:r w:rsidRPr="003D58FC">
            <w:rPr>
              <w:rStyle w:val="PlaceholderText"/>
            </w:rPr>
            <w:t>[Keywords]</w:t>
          </w:r>
        </w:p>
      </w:docPartBody>
    </w:docPart>
    <w:docPart>
      <w:docPartPr>
        <w:name w:val="13CB9394106B41A492278A70BBADA23F"/>
        <w:category>
          <w:name w:val="General"/>
          <w:gallery w:val="placeholder"/>
        </w:category>
        <w:types>
          <w:type w:val="bbPlcHdr"/>
        </w:types>
        <w:behaviors>
          <w:behavior w:val="content"/>
        </w:behaviors>
        <w:guid w:val="{5CD90B95-0771-444A-A0E4-569F1B2C4AC7}"/>
      </w:docPartPr>
      <w:docPartBody>
        <w:p w:rsidR="00FD6836" w:rsidRDefault="00FD6836" w:rsidP="00FD6836">
          <w:pPr>
            <w:pStyle w:val="13CB9394106B41A492278A70BBADA23F"/>
          </w:pPr>
          <w:r w:rsidRPr="003D58FC">
            <w:rPr>
              <w:rStyle w:val="PlaceholderText"/>
            </w:rPr>
            <w:t>[Keywords]</w:t>
          </w:r>
        </w:p>
      </w:docPartBody>
    </w:docPart>
    <w:docPart>
      <w:docPartPr>
        <w:name w:val="718B78591E7448CBBF99F91D9A9B88F4"/>
        <w:category>
          <w:name w:val="General"/>
          <w:gallery w:val="placeholder"/>
        </w:category>
        <w:types>
          <w:type w:val="bbPlcHdr"/>
        </w:types>
        <w:behaviors>
          <w:behavior w:val="content"/>
        </w:behaviors>
        <w:guid w:val="{221F72FB-9CC5-4F95-9DFD-B88202920FA2}"/>
      </w:docPartPr>
      <w:docPartBody>
        <w:p w:rsidR="001059CD" w:rsidRDefault="001059CD" w:rsidP="001059CD">
          <w:pPr>
            <w:pStyle w:val="718B78591E7448CBBF99F91D9A9B88F4"/>
          </w:pPr>
          <w:r w:rsidRPr="003D58FC">
            <w:rPr>
              <w:rStyle w:val="PlaceholderText"/>
            </w:rPr>
            <w:t>[Keywords]</w:t>
          </w:r>
        </w:p>
      </w:docPartBody>
    </w:docPart>
    <w:docPart>
      <w:docPartPr>
        <w:name w:val="3F1A9AAB52B94FE5AAFA05F12C691423"/>
        <w:category>
          <w:name w:val="General"/>
          <w:gallery w:val="placeholder"/>
        </w:category>
        <w:types>
          <w:type w:val="bbPlcHdr"/>
        </w:types>
        <w:behaviors>
          <w:behavior w:val="content"/>
        </w:behaviors>
        <w:guid w:val="{1D82E523-4E31-46AE-8A2C-97B89B9819D3}"/>
      </w:docPartPr>
      <w:docPartBody>
        <w:p w:rsidR="001059CD" w:rsidRDefault="001059CD" w:rsidP="001059CD">
          <w:pPr>
            <w:pStyle w:val="3F1A9AAB52B94FE5AAFA05F12C691423"/>
          </w:pPr>
          <w:r w:rsidRPr="003D58FC">
            <w:rPr>
              <w:rStyle w:val="PlaceholderText"/>
            </w:rPr>
            <w:t>[Keywords]</w:t>
          </w:r>
        </w:p>
      </w:docPartBody>
    </w:docPart>
    <w:docPart>
      <w:docPartPr>
        <w:name w:val="120DE5F6134D44E79E4C91A8237303DE"/>
        <w:category>
          <w:name w:val="General"/>
          <w:gallery w:val="placeholder"/>
        </w:category>
        <w:types>
          <w:type w:val="bbPlcHdr"/>
        </w:types>
        <w:behaviors>
          <w:behavior w:val="content"/>
        </w:behaviors>
        <w:guid w:val="{5AF91F14-05A6-4DFB-95F2-B85E4715B6B9}"/>
      </w:docPartPr>
      <w:docPartBody>
        <w:p w:rsidR="001059CD" w:rsidRDefault="001059CD" w:rsidP="001059CD">
          <w:pPr>
            <w:pStyle w:val="120DE5F6134D44E79E4C91A8237303DE"/>
          </w:pPr>
          <w:r w:rsidRPr="003D58FC">
            <w:rPr>
              <w:rStyle w:val="PlaceholderText"/>
            </w:rPr>
            <w:t>[Keywords]</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Narrow">
    <w:panose1 w:val="020B0606020202030204"/>
    <w:charset w:val="00"/>
    <w:family w:val="swiss"/>
    <w:pitch w:val="variable"/>
    <w:sig w:usb0="00000287" w:usb1="00000800" w:usb2="00000000" w:usb3="00000000" w:csb0="0000009F" w:csb1="00000000"/>
  </w:font>
  <w:font w:name="MS Mincho">
    <w:altName w:val="ＭＳ 明朝"/>
    <w:panose1 w:val="020206090402050803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4567A0"/>
    <w:rsid w:val="000877AD"/>
    <w:rsid w:val="00093270"/>
    <w:rsid w:val="001059CD"/>
    <w:rsid w:val="00266E53"/>
    <w:rsid w:val="004567A0"/>
    <w:rsid w:val="00472EE5"/>
    <w:rsid w:val="00583845"/>
    <w:rsid w:val="00721712"/>
    <w:rsid w:val="007673E3"/>
    <w:rsid w:val="00827393"/>
    <w:rsid w:val="008670BB"/>
    <w:rsid w:val="009106FC"/>
    <w:rsid w:val="00A67188"/>
    <w:rsid w:val="00A96180"/>
    <w:rsid w:val="00ED6ECB"/>
    <w:rsid w:val="00F70D69"/>
    <w:rsid w:val="00FD6836"/>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4"/>
        <w:szCs w:val="24"/>
        <w:lang w:val="en-AU"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1059CD"/>
    <w:rPr>
      <w:color w:val="808080"/>
    </w:rPr>
  </w:style>
  <w:style w:type="paragraph" w:customStyle="1" w:styleId="75BD38B864049E4CB05FD22C1CB75C76">
    <w:name w:val="75BD38B864049E4CB05FD22C1CB75C76"/>
  </w:style>
  <w:style w:type="paragraph" w:customStyle="1" w:styleId="13CB9394106B41A492278A70BBADA23F">
    <w:name w:val="13CB9394106B41A492278A70BBADA23F"/>
    <w:rsid w:val="00FD6836"/>
    <w:pPr>
      <w:spacing w:after="160" w:line="259" w:lineRule="auto"/>
    </w:pPr>
    <w:rPr>
      <w:kern w:val="2"/>
      <w:sz w:val="22"/>
      <w:szCs w:val="22"/>
      <w:lang w:eastAsia="en-AU"/>
      <w14:ligatures w14:val="standardContextual"/>
    </w:rPr>
  </w:style>
  <w:style w:type="paragraph" w:customStyle="1" w:styleId="C1E4EA0565244C918CE23E1F11AC8B49">
    <w:name w:val="C1E4EA0565244C918CE23E1F11AC8B49"/>
    <w:rsid w:val="00F70D69"/>
    <w:pPr>
      <w:spacing w:after="160" w:line="259" w:lineRule="auto"/>
    </w:pPr>
    <w:rPr>
      <w:kern w:val="2"/>
      <w:sz w:val="22"/>
      <w:szCs w:val="22"/>
      <w:lang w:eastAsia="en-AU"/>
      <w14:ligatures w14:val="standardContextual"/>
    </w:rPr>
  </w:style>
  <w:style w:type="paragraph" w:customStyle="1" w:styleId="FCA841C21BCD46B2885AF46474FD14F4">
    <w:name w:val="FCA841C21BCD46B2885AF46474FD14F4"/>
    <w:rsid w:val="00F70D69"/>
    <w:pPr>
      <w:spacing w:after="160" w:line="259" w:lineRule="auto"/>
    </w:pPr>
    <w:rPr>
      <w:kern w:val="2"/>
      <w:sz w:val="22"/>
      <w:szCs w:val="22"/>
      <w:lang w:eastAsia="en-AU"/>
      <w14:ligatures w14:val="standardContextual"/>
    </w:rPr>
  </w:style>
  <w:style w:type="paragraph" w:customStyle="1" w:styleId="14A3C510BF40427A915E54B1C558CEA3">
    <w:name w:val="14A3C510BF40427A915E54B1C558CEA3"/>
    <w:rsid w:val="00F70D69"/>
    <w:pPr>
      <w:spacing w:after="160" w:line="259" w:lineRule="auto"/>
    </w:pPr>
    <w:rPr>
      <w:kern w:val="2"/>
      <w:sz w:val="22"/>
      <w:szCs w:val="22"/>
      <w:lang w:eastAsia="en-AU"/>
      <w14:ligatures w14:val="standardContextual"/>
    </w:rPr>
  </w:style>
  <w:style w:type="paragraph" w:customStyle="1" w:styleId="B8F678498D5A47E3BD7E6CD154DE4661">
    <w:name w:val="B8F678498D5A47E3BD7E6CD154DE4661"/>
    <w:rsid w:val="00F70D69"/>
    <w:pPr>
      <w:spacing w:after="160" w:line="259" w:lineRule="auto"/>
    </w:pPr>
    <w:rPr>
      <w:kern w:val="2"/>
      <w:sz w:val="22"/>
      <w:szCs w:val="22"/>
      <w:lang w:eastAsia="en-AU"/>
      <w14:ligatures w14:val="standardContextual"/>
    </w:rPr>
  </w:style>
  <w:style w:type="paragraph" w:customStyle="1" w:styleId="F988D5A1043B43EC8B794E013A200912">
    <w:name w:val="F988D5A1043B43EC8B794E013A200912"/>
    <w:rsid w:val="00F70D69"/>
    <w:pPr>
      <w:spacing w:after="160" w:line="259" w:lineRule="auto"/>
    </w:pPr>
    <w:rPr>
      <w:kern w:val="2"/>
      <w:sz w:val="22"/>
      <w:szCs w:val="22"/>
      <w:lang w:eastAsia="en-AU"/>
      <w14:ligatures w14:val="standardContextual"/>
    </w:rPr>
  </w:style>
  <w:style w:type="paragraph" w:customStyle="1" w:styleId="5DDB27CDF39148238085A428D506D48E">
    <w:name w:val="5DDB27CDF39148238085A428D506D48E"/>
    <w:rsid w:val="00F70D69"/>
    <w:pPr>
      <w:spacing w:after="160" w:line="259" w:lineRule="auto"/>
    </w:pPr>
    <w:rPr>
      <w:kern w:val="2"/>
      <w:sz w:val="22"/>
      <w:szCs w:val="22"/>
      <w:lang w:eastAsia="en-AU"/>
      <w14:ligatures w14:val="standardContextual"/>
    </w:rPr>
  </w:style>
  <w:style w:type="paragraph" w:customStyle="1" w:styleId="E9921852B3EE44279B6914225C7D0B98">
    <w:name w:val="E9921852B3EE44279B6914225C7D0B98"/>
    <w:rsid w:val="00F70D69"/>
    <w:pPr>
      <w:spacing w:after="160" w:line="259" w:lineRule="auto"/>
    </w:pPr>
    <w:rPr>
      <w:kern w:val="2"/>
      <w:sz w:val="22"/>
      <w:szCs w:val="22"/>
      <w:lang w:eastAsia="en-AU"/>
      <w14:ligatures w14:val="standardContextual"/>
    </w:rPr>
  </w:style>
  <w:style w:type="paragraph" w:customStyle="1" w:styleId="BC42E2A9FB294054884BA5F1957213FA">
    <w:name w:val="BC42E2A9FB294054884BA5F1957213FA"/>
    <w:rsid w:val="00F70D69"/>
    <w:pPr>
      <w:spacing w:after="160" w:line="259" w:lineRule="auto"/>
    </w:pPr>
    <w:rPr>
      <w:kern w:val="2"/>
      <w:sz w:val="22"/>
      <w:szCs w:val="22"/>
      <w:lang w:eastAsia="en-AU"/>
      <w14:ligatures w14:val="standardContextual"/>
    </w:rPr>
  </w:style>
  <w:style w:type="paragraph" w:customStyle="1" w:styleId="ADDAAB7872A04532BCBCE72722BCF81F">
    <w:name w:val="ADDAAB7872A04532BCBCE72722BCF81F"/>
    <w:rsid w:val="00F70D69"/>
    <w:pPr>
      <w:spacing w:after="160" w:line="259" w:lineRule="auto"/>
    </w:pPr>
    <w:rPr>
      <w:kern w:val="2"/>
      <w:sz w:val="22"/>
      <w:szCs w:val="22"/>
      <w:lang w:eastAsia="en-AU"/>
      <w14:ligatures w14:val="standardContextual"/>
    </w:rPr>
  </w:style>
  <w:style w:type="paragraph" w:customStyle="1" w:styleId="8DB6DB51591149E89FA0A5C203B7E96E">
    <w:name w:val="8DB6DB51591149E89FA0A5C203B7E96E"/>
    <w:rsid w:val="00F70D69"/>
    <w:pPr>
      <w:spacing w:after="160" w:line="259" w:lineRule="auto"/>
    </w:pPr>
    <w:rPr>
      <w:kern w:val="2"/>
      <w:sz w:val="22"/>
      <w:szCs w:val="22"/>
      <w:lang w:eastAsia="en-AU"/>
      <w14:ligatures w14:val="standardContextual"/>
    </w:rPr>
  </w:style>
  <w:style w:type="paragraph" w:customStyle="1" w:styleId="73E2DE118ABB4518B81BA1C8D199F2A9">
    <w:name w:val="73E2DE118ABB4518B81BA1C8D199F2A9"/>
    <w:rsid w:val="00F70D69"/>
    <w:pPr>
      <w:spacing w:after="160" w:line="259" w:lineRule="auto"/>
    </w:pPr>
    <w:rPr>
      <w:kern w:val="2"/>
      <w:sz w:val="22"/>
      <w:szCs w:val="22"/>
      <w:lang w:eastAsia="en-AU"/>
      <w14:ligatures w14:val="standardContextual"/>
    </w:rPr>
  </w:style>
  <w:style w:type="paragraph" w:customStyle="1" w:styleId="649BB6456487466588DE246FB97AE1F2">
    <w:name w:val="649BB6456487466588DE246FB97AE1F2"/>
    <w:rsid w:val="00F70D69"/>
    <w:pPr>
      <w:spacing w:after="160" w:line="259" w:lineRule="auto"/>
    </w:pPr>
    <w:rPr>
      <w:kern w:val="2"/>
      <w:sz w:val="22"/>
      <w:szCs w:val="22"/>
      <w:lang w:eastAsia="en-AU"/>
      <w14:ligatures w14:val="standardContextual"/>
    </w:rPr>
  </w:style>
  <w:style w:type="paragraph" w:customStyle="1" w:styleId="C196C3512F8D4D0CBBFC034126B82F32">
    <w:name w:val="C196C3512F8D4D0CBBFC034126B82F32"/>
    <w:rsid w:val="00F70D69"/>
    <w:pPr>
      <w:spacing w:after="160" w:line="259" w:lineRule="auto"/>
    </w:pPr>
    <w:rPr>
      <w:kern w:val="2"/>
      <w:sz w:val="22"/>
      <w:szCs w:val="22"/>
      <w:lang w:eastAsia="en-AU"/>
      <w14:ligatures w14:val="standardContextual"/>
    </w:rPr>
  </w:style>
  <w:style w:type="paragraph" w:customStyle="1" w:styleId="413A30C15A7F473B917568A1FABE3B48">
    <w:name w:val="413A30C15A7F473B917568A1FABE3B48"/>
    <w:rsid w:val="00F70D69"/>
    <w:pPr>
      <w:spacing w:after="160" w:line="259" w:lineRule="auto"/>
    </w:pPr>
    <w:rPr>
      <w:kern w:val="2"/>
      <w:sz w:val="22"/>
      <w:szCs w:val="22"/>
      <w:lang w:eastAsia="en-AU"/>
      <w14:ligatures w14:val="standardContextual"/>
    </w:rPr>
  </w:style>
  <w:style w:type="paragraph" w:customStyle="1" w:styleId="EA7A98A75B5740FDB0E5F75A4FF3EB71">
    <w:name w:val="EA7A98A75B5740FDB0E5F75A4FF3EB71"/>
    <w:rsid w:val="00F70D69"/>
    <w:pPr>
      <w:spacing w:after="160" w:line="259" w:lineRule="auto"/>
    </w:pPr>
    <w:rPr>
      <w:kern w:val="2"/>
      <w:sz w:val="22"/>
      <w:szCs w:val="22"/>
      <w:lang w:eastAsia="en-AU"/>
      <w14:ligatures w14:val="standardContextual"/>
    </w:rPr>
  </w:style>
  <w:style w:type="paragraph" w:customStyle="1" w:styleId="F7C845D0E8CB4E10B4DA9FEC20E4EAE3">
    <w:name w:val="F7C845D0E8CB4E10B4DA9FEC20E4EAE3"/>
    <w:rsid w:val="00F70D69"/>
    <w:pPr>
      <w:spacing w:after="160" w:line="259" w:lineRule="auto"/>
    </w:pPr>
    <w:rPr>
      <w:kern w:val="2"/>
      <w:sz w:val="22"/>
      <w:szCs w:val="22"/>
      <w:lang w:eastAsia="en-AU"/>
      <w14:ligatures w14:val="standardContextual"/>
    </w:rPr>
  </w:style>
  <w:style w:type="paragraph" w:customStyle="1" w:styleId="460E456DFD8D40AEA333553C26F802AF">
    <w:name w:val="460E456DFD8D40AEA333553C26F802AF"/>
    <w:rsid w:val="00F70D69"/>
    <w:pPr>
      <w:spacing w:after="160" w:line="259" w:lineRule="auto"/>
    </w:pPr>
    <w:rPr>
      <w:kern w:val="2"/>
      <w:sz w:val="22"/>
      <w:szCs w:val="22"/>
      <w:lang w:eastAsia="en-AU"/>
      <w14:ligatures w14:val="standardContextual"/>
    </w:rPr>
  </w:style>
  <w:style w:type="paragraph" w:customStyle="1" w:styleId="F7EE6398DCFA432C8E6198BD81E958F4">
    <w:name w:val="F7EE6398DCFA432C8E6198BD81E958F4"/>
    <w:rsid w:val="00F70D69"/>
    <w:pPr>
      <w:spacing w:after="160" w:line="259" w:lineRule="auto"/>
    </w:pPr>
    <w:rPr>
      <w:kern w:val="2"/>
      <w:sz w:val="22"/>
      <w:szCs w:val="22"/>
      <w:lang w:eastAsia="en-AU"/>
      <w14:ligatures w14:val="standardContextual"/>
    </w:rPr>
  </w:style>
  <w:style w:type="paragraph" w:customStyle="1" w:styleId="919806DBBA7843A1A95F6FC2EE2E5D99">
    <w:name w:val="919806DBBA7843A1A95F6FC2EE2E5D99"/>
    <w:rsid w:val="00F70D69"/>
    <w:pPr>
      <w:spacing w:after="160" w:line="259" w:lineRule="auto"/>
    </w:pPr>
    <w:rPr>
      <w:kern w:val="2"/>
      <w:sz w:val="22"/>
      <w:szCs w:val="22"/>
      <w:lang w:eastAsia="en-AU"/>
      <w14:ligatures w14:val="standardContextual"/>
    </w:rPr>
  </w:style>
  <w:style w:type="paragraph" w:customStyle="1" w:styleId="928E42C4977A44988E6CE8476C48B6B1">
    <w:name w:val="928E42C4977A44988E6CE8476C48B6B1"/>
    <w:rsid w:val="00F70D69"/>
    <w:pPr>
      <w:spacing w:after="160" w:line="259" w:lineRule="auto"/>
    </w:pPr>
    <w:rPr>
      <w:kern w:val="2"/>
      <w:sz w:val="22"/>
      <w:szCs w:val="22"/>
      <w:lang w:eastAsia="en-AU"/>
      <w14:ligatures w14:val="standardContextual"/>
    </w:rPr>
  </w:style>
  <w:style w:type="paragraph" w:customStyle="1" w:styleId="A7A5BE90C54D435BAAD7AC04B78AC19A">
    <w:name w:val="A7A5BE90C54D435BAAD7AC04B78AC19A"/>
    <w:rsid w:val="00F70D69"/>
    <w:pPr>
      <w:spacing w:after="160" w:line="259" w:lineRule="auto"/>
    </w:pPr>
    <w:rPr>
      <w:kern w:val="2"/>
      <w:sz w:val="22"/>
      <w:szCs w:val="22"/>
      <w:lang w:eastAsia="en-AU"/>
      <w14:ligatures w14:val="standardContextual"/>
    </w:rPr>
  </w:style>
  <w:style w:type="paragraph" w:customStyle="1" w:styleId="C1F0E56FD5E94A639DFA4E9CCF64FD50">
    <w:name w:val="C1F0E56FD5E94A639DFA4E9CCF64FD50"/>
    <w:rsid w:val="00F70D69"/>
    <w:pPr>
      <w:spacing w:after="160" w:line="259" w:lineRule="auto"/>
    </w:pPr>
    <w:rPr>
      <w:kern w:val="2"/>
      <w:sz w:val="22"/>
      <w:szCs w:val="22"/>
      <w:lang w:eastAsia="en-AU"/>
      <w14:ligatures w14:val="standardContextual"/>
    </w:rPr>
  </w:style>
  <w:style w:type="paragraph" w:customStyle="1" w:styleId="2D694C1CFA234BD7A05B28A072BB6B40">
    <w:name w:val="2D694C1CFA234BD7A05B28A072BB6B40"/>
    <w:rsid w:val="00F70D69"/>
    <w:pPr>
      <w:spacing w:after="160" w:line="259" w:lineRule="auto"/>
    </w:pPr>
    <w:rPr>
      <w:kern w:val="2"/>
      <w:sz w:val="22"/>
      <w:szCs w:val="22"/>
      <w:lang w:eastAsia="en-AU"/>
      <w14:ligatures w14:val="standardContextual"/>
    </w:rPr>
  </w:style>
  <w:style w:type="paragraph" w:customStyle="1" w:styleId="95D54BA9A8434F97879868D0E30DAFB8">
    <w:name w:val="95D54BA9A8434F97879868D0E30DAFB8"/>
    <w:rsid w:val="00F70D69"/>
    <w:pPr>
      <w:spacing w:after="160" w:line="259" w:lineRule="auto"/>
    </w:pPr>
    <w:rPr>
      <w:kern w:val="2"/>
      <w:sz w:val="22"/>
      <w:szCs w:val="22"/>
      <w:lang w:eastAsia="en-AU"/>
      <w14:ligatures w14:val="standardContextual"/>
    </w:rPr>
  </w:style>
  <w:style w:type="paragraph" w:customStyle="1" w:styleId="9CBC6352C847446CBFF4F8CC1EC83769">
    <w:name w:val="9CBC6352C847446CBFF4F8CC1EC83769"/>
    <w:rsid w:val="00F70D69"/>
    <w:pPr>
      <w:spacing w:after="160" w:line="259" w:lineRule="auto"/>
    </w:pPr>
    <w:rPr>
      <w:kern w:val="2"/>
      <w:sz w:val="22"/>
      <w:szCs w:val="22"/>
      <w:lang w:eastAsia="en-AU"/>
      <w14:ligatures w14:val="standardContextual"/>
    </w:rPr>
  </w:style>
  <w:style w:type="paragraph" w:customStyle="1" w:styleId="557F909C40A04DDAA0ED37671589B0D3">
    <w:name w:val="557F909C40A04DDAA0ED37671589B0D3"/>
    <w:rsid w:val="00F70D69"/>
    <w:pPr>
      <w:spacing w:after="160" w:line="259" w:lineRule="auto"/>
    </w:pPr>
    <w:rPr>
      <w:kern w:val="2"/>
      <w:sz w:val="22"/>
      <w:szCs w:val="22"/>
      <w:lang w:eastAsia="en-AU"/>
      <w14:ligatures w14:val="standardContextual"/>
    </w:rPr>
  </w:style>
  <w:style w:type="paragraph" w:customStyle="1" w:styleId="471657DB9E6D4DDFB1D9FF4500E63678">
    <w:name w:val="471657DB9E6D4DDFB1D9FF4500E63678"/>
    <w:rsid w:val="00F70D69"/>
    <w:pPr>
      <w:spacing w:after="160" w:line="259" w:lineRule="auto"/>
    </w:pPr>
    <w:rPr>
      <w:kern w:val="2"/>
      <w:sz w:val="22"/>
      <w:szCs w:val="22"/>
      <w:lang w:eastAsia="en-AU"/>
      <w14:ligatures w14:val="standardContextual"/>
    </w:rPr>
  </w:style>
  <w:style w:type="paragraph" w:customStyle="1" w:styleId="5BE6270B99BD42BD9D6E98B06820F295">
    <w:name w:val="5BE6270B99BD42BD9D6E98B06820F295"/>
    <w:rsid w:val="00F70D69"/>
    <w:pPr>
      <w:spacing w:after="160" w:line="259" w:lineRule="auto"/>
    </w:pPr>
    <w:rPr>
      <w:kern w:val="2"/>
      <w:sz w:val="22"/>
      <w:szCs w:val="22"/>
      <w:lang w:eastAsia="en-AU"/>
      <w14:ligatures w14:val="standardContextual"/>
    </w:rPr>
  </w:style>
  <w:style w:type="paragraph" w:customStyle="1" w:styleId="8BE2AD6DE42B4C7CB87D823BD891EAEB">
    <w:name w:val="8BE2AD6DE42B4C7CB87D823BD891EAEB"/>
    <w:rsid w:val="00F70D69"/>
    <w:pPr>
      <w:spacing w:after="160" w:line="259" w:lineRule="auto"/>
    </w:pPr>
    <w:rPr>
      <w:kern w:val="2"/>
      <w:sz w:val="22"/>
      <w:szCs w:val="22"/>
      <w:lang w:eastAsia="en-AU"/>
      <w14:ligatures w14:val="standardContextual"/>
    </w:rPr>
  </w:style>
  <w:style w:type="paragraph" w:customStyle="1" w:styleId="D1439C642BED42D2909FD8338B0E06F2">
    <w:name w:val="D1439C642BED42D2909FD8338B0E06F2"/>
    <w:rsid w:val="00F70D69"/>
    <w:pPr>
      <w:spacing w:after="160" w:line="259" w:lineRule="auto"/>
    </w:pPr>
    <w:rPr>
      <w:kern w:val="2"/>
      <w:sz w:val="22"/>
      <w:szCs w:val="22"/>
      <w:lang w:eastAsia="en-AU"/>
      <w14:ligatures w14:val="standardContextual"/>
    </w:rPr>
  </w:style>
  <w:style w:type="paragraph" w:customStyle="1" w:styleId="15035FFED9014366A4BFE7973BD6948A">
    <w:name w:val="15035FFED9014366A4BFE7973BD6948A"/>
    <w:rsid w:val="00F70D69"/>
    <w:pPr>
      <w:spacing w:after="160" w:line="259" w:lineRule="auto"/>
    </w:pPr>
    <w:rPr>
      <w:kern w:val="2"/>
      <w:sz w:val="22"/>
      <w:szCs w:val="22"/>
      <w:lang w:eastAsia="en-AU"/>
      <w14:ligatures w14:val="standardContextual"/>
    </w:rPr>
  </w:style>
  <w:style w:type="paragraph" w:customStyle="1" w:styleId="1AB5E0778EBB4951A90E0AFAF806E90B">
    <w:name w:val="1AB5E0778EBB4951A90E0AFAF806E90B"/>
    <w:rsid w:val="00F70D69"/>
    <w:pPr>
      <w:spacing w:after="160" w:line="259" w:lineRule="auto"/>
    </w:pPr>
    <w:rPr>
      <w:kern w:val="2"/>
      <w:sz w:val="22"/>
      <w:szCs w:val="22"/>
      <w:lang w:eastAsia="en-AU"/>
      <w14:ligatures w14:val="standardContextual"/>
    </w:rPr>
  </w:style>
  <w:style w:type="paragraph" w:customStyle="1" w:styleId="C54AB761234345B3A2EE08EC0A5F5AA6">
    <w:name w:val="C54AB761234345B3A2EE08EC0A5F5AA6"/>
    <w:rsid w:val="00F70D69"/>
    <w:pPr>
      <w:spacing w:after="160" w:line="259" w:lineRule="auto"/>
    </w:pPr>
    <w:rPr>
      <w:kern w:val="2"/>
      <w:sz w:val="22"/>
      <w:szCs w:val="22"/>
      <w:lang w:eastAsia="en-AU"/>
      <w14:ligatures w14:val="standardContextual"/>
    </w:rPr>
  </w:style>
  <w:style w:type="paragraph" w:customStyle="1" w:styleId="9558C0ABEE99490DB29DECF981D153C9">
    <w:name w:val="9558C0ABEE99490DB29DECF981D153C9"/>
    <w:rsid w:val="00F70D69"/>
    <w:pPr>
      <w:spacing w:after="160" w:line="259" w:lineRule="auto"/>
    </w:pPr>
    <w:rPr>
      <w:kern w:val="2"/>
      <w:sz w:val="22"/>
      <w:szCs w:val="22"/>
      <w:lang w:eastAsia="en-AU"/>
      <w14:ligatures w14:val="standardContextual"/>
    </w:rPr>
  </w:style>
  <w:style w:type="paragraph" w:customStyle="1" w:styleId="47284B49EA8C43B382463005E63C49F8">
    <w:name w:val="47284B49EA8C43B382463005E63C49F8"/>
    <w:rsid w:val="00F70D69"/>
    <w:pPr>
      <w:spacing w:after="160" w:line="259" w:lineRule="auto"/>
    </w:pPr>
    <w:rPr>
      <w:kern w:val="2"/>
      <w:sz w:val="22"/>
      <w:szCs w:val="22"/>
      <w:lang w:eastAsia="en-AU"/>
      <w14:ligatures w14:val="standardContextual"/>
    </w:rPr>
  </w:style>
  <w:style w:type="paragraph" w:customStyle="1" w:styleId="1B2FB9BAD7E046A181D378D5A903A3CC">
    <w:name w:val="1B2FB9BAD7E046A181D378D5A903A3CC"/>
    <w:rsid w:val="00F70D69"/>
    <w:pPr>
      <w:spacing w:after="160" w:line="259" w:lineRule="auto"/>
    </w:pPr>
    <w:rPr>
      <w:kern w:val="2"/>
      <w:sz w:val="22"/>
      <w:szCs w:val="22"/>
      <w:lang w:eastAsia="en-AU"/>
      <w14:ligatures w14:val="standardContextual"/>
    </w:rPr>
  </w:style>
  <w:style w:type="paragraph" w:customStyle="1" w:styleId="10DD6AD844664E798C6ECFC6FE69DDA8">
    <w:name w:val="10DD6AD844664E798C6ECFC6FE69DDA8"/>
    <w:rsid w:val="00F70D69"/>
    <w:pPr>
      <w:spacing w:after="160" w:line="259" w:lineRule="auto"/>
    </w:pPr>
    <w:rPr>
      <w:kern w:val="2"/>
      <w:sz w:val="22"/>
      <w:szCs w:val="22"/>
      <w:lang w:eastAsia="en-AU"/>
      <w14:ligatures w14:val="standardContextual"/>
    </w:rPr>
  </w:style>
  <w:style w:type="paragraph" w:customStyle="1" w:styleId="60D2CF5764724ECD96C85B7DAFEA102E">
    <w:name w:val="60D2CF5764724ECD96C85B7DAFEA102E"/>
    <w:rsid w:val="00F70D69"/>
    <w:pPr>
      <w:spacing w:after="160" w:line="259" w:lineRule="auto"/>
    </w:pPr>
    <w:rPr>
      <w:kern w:val="2"/>
      <w:sz w:val="22"/>
      <w:szCs w:val="22"/>
      <w:lang w:eastAsia="en-AU"/>
      <w14:ligatures w14:val="standardContextual"/>
    </w:rPr>
  </w:style>
  <w:style w:type="paragraph" w:customStyle="1" w:styleId="E7C2532671C14CFFA89099673D32EAC9">
    <w:name w:val="E7C2532671C14CFFA89099673D32EAC9"/>
    <w:rsid w:val="00F70D69"/>
    <w:pPr>
      <w:spacing w:after="160" w:line="259" w:lineRule="auto"/>
    </w:pPr>
    <w:rPr>
      <w:kern w:val="2"/>
      <w:sz w:val="22"/>
      <w:szCs w:val="22"/>
      <w:lang w:eastAsia="en-AU"/>
      <w14:ligatures w14:val="standardContextual"/>
    </w:rPr>
  </w:style>
  <w:style w:type="paragraph" w:customStyle="1" w:styleId="6B9B9DBF7D124AF79A49DE1CDDDB53A5">
    <w:name w:val="6B9B9DBF7D124AF79A49DE1CDDDB53A5"/>
    <w:rsid w:val="00F70D69"/>
    <w:pPr>
      <w:spacing w:after="160" w:line="259" w:lineRule="auto"/>
    </w:pPr>
    <w:rPr>
      <w:kern w:val="2"/>
      <w:sz w:val="22"/>
      <w:szCs w:val="22"/>
      <w:lang w:eastAsia="en-AU"/>
      <w14:ligatures w14:val="standardContextual"/>
    </w:rPr>
  </w:style>
  <w:style w:type="paragraph" w:customStyle="1" w:styleId="4C3033D63C234BAC9724C6A2F1220DB4">
    <w:name w:val="4C3033D63C234BAC9724C6A2F1220DB4"/>
    <w:rsid w:val="00F70D69"/>
    <w:pPr>
      <w:spacing w:after="160" w:line="259" w:lineRule="auto"/>
    </w:pPr>
    <w:rPr>
      <w:kern w:val="2"/>
      <w:sz w:val="22"/>
      <w:szCs w:val="22"/>
      <w:lang w:eastAsia="en-AU"/>
      <w14:ligatures w14:val="standardContextual"/>
    </w:rPr>
  </w:style>
  <w:style w:type="paragraph" w:customStyle="1" w:styleId="0996BC7BAC3E40CBA4461B259D9EEE8F">
    <w:name w:val="0996BC7BAC3E40CBA4461B259D9EEE8F"/>
    <w:rsid w:val="00F70D69"/>
    <w:pPr>
      <w:spacing w:after="160" w:line="259" w:lineRule="auto"/>
    </w:pPr>
    <w:rPr>
      <w:kern w:val="2"/>
      <w:sz w:val="22"/>
      <w:szCs w:val="22"/>
      <w:lang w:eastAsia="en-AU"/>
      <w14:ligatures w14:val="standardContextual"/>
    </w:rPr>
  </w:style>
  <w:style w:type="paragraph" w:customStyle="1" w:styleId="9E0E2FE7E9754EACB6F02C394AA8411D">
    <w:name w:val="9E0E2FE7E9754EACB6F02C394AA8411D"/>
    <w:rsid w:val="00F70D69"/>
    <w:pPr>
      <w:spacing w:after="160" w:line="259" w:lineRule="auto"/>
    </w:pPr>
    <w:rPr>
      <w:kern w:val="2"/>
      <w:sz w:val="22"/>
      <w:szCs w:val="22"/>
      <w:lang w:eastAsia="en-AU"/>
      <w14:ligatures w14:val="standardContextual"/>
    </w:rPr>
  </w:style>
  <w:style w:type="paragraph" w:customStyle="1" w:styleId="718B78591E7448CBBF99F91D9A9B88F4">
    <w:name w:val="718B78591E7448CBBF99F91D9A9B88F4"/>
    <w:rsid w:val="001059CD"/>
    <w:pPr>
      <w:spacing w:after="160" w:line="259" w:lineRule="auto"/>
    </w:pPr>
    <w:rPr>
      <w:kern w:val="2"/>
      <w:sz w:val="22"/>
      <w:szCs w:val="22"/>
      <w:lang w:eastAsia="en-AU"/>
      <w14:ligatures w14:val="standardContextual"/>
    </w:rPr>
  </w:style>
  <w:style w:type="paragraph" w:customStyle="1" w:styleId="3F1A9AAB52B94FE5AAFA05F12C691423">
    <w:name w:val="3F1A9AAB52B94FE5AAFA05F12C691423"/>
    <w:rsid w:val="001059CD"/>
    <w:pPr>
      <w:spacing w:after="160" w:line="259" w:lineRule="auto"/>
    </w:pPr>
    <w:rPr>
      <w:kern w:val="2"/>
      <w:sz w:val="22"/>
      <w:szCs w:val="22"/>
      <w:lang w:eastAsia="en-AU"/>
      <w14:ligatures w14:val="standardContextual"/>
    </w:rPr>
  </w:style>
  <w:style w:type="paragraph" w:customStyle="1" w:styleId="120DE5F6134D44E79E4C91A8237303DE">
    <w:name w:val="120DE5F6134D44E79E4C91A8237303DE"/>
    <w:rsid w:val="001059CD"/>
    <w:pPr>
      <w:spacing w:after="160" w:line="259" w:lineRule="auto"/>
    </w:pPr>
    <w:rPr>
      <w:kern w:val="2"/>
      <w:sz w:val="22"/>
      <w:szCs w:val="22"/>
      <w:lang w:eastAsia="en-AU"/>
      <w14:ligatures w14:val="standardContextual"/>
    </w:rPr>
  </w:style>
  <w:style w:type="paragraph" w:customStyle="1" w:styleId="146AE677947D4CE7827DC25F55F29334">
    <w:name w:val="146AE677947D4CE7827DC25F55F29334"/>
    <w:rsid w:val="00F70D69"/>
    <w:pPr>
      <w:spacing w:after="160" w:line="259" w:lineRule="auto"/>
    </w:pPr>
    <w:rPr>
      <w:kern w:val="2"/>
      <w:sz w:val="22"/>
      <w:szCs w:val="22"/>
      <w:lang w:eastAsia="en-AU"/>
      <w14:ligatures w14:val="standardContextual"/>
    </w:rPr>
  </w:style>
  <w:style w:type="paragraph" w:customStyle="1" w:styleId="631A2AAC47AE480E8AE0795D8C33B0C2">
    <w:name w:val="631A2AAC47AE480E8AE0795D8C33B0C2"/>
    <w:rsid w:val="00F70D69"/>
    <w:pPr>
      <w:spacing w:after="160" w:line="259" w:lineRule="auto"/>
    </w:pPr>
    <w:rPr>
      <w:kern w:val="2"/>
      <w:sz w:val="22"/>
      <w:szCs w:val="22"/>
      <w:lang w:eastAsia="en-AU"/>
      <w14:ligatures w14:val="standardContextual"/>
    </w:rPr>
  </w:style>
  <w:style w:type="paragraph" w:customStyle="1" w:styleId="0FDF8B6E67A54FE1B82CEAFFBA769D50">
    <w:name w:val="0FDF8B6E67A54FE1B82CEAFFBA769D50"/>
    <w:rsid w:val="00F70D69"/>
    <w:pPr>
      <w:spacing w:after="160" w:line="259" w:lineRule="auto"/>
    </w:pPr>
    <w:rPr>
      <w:kern w:val="2"/>
      <w:sz w:val="22"/>
      <w:szCs w:val="22"/>
      <w:lang w:eastAsia="en-AU"/>
      <w14:ligatures w14:val="standardContextual"/>
    </w:rPr>
  </w:style>
  <w:style w:type="paragraph" w:customStyle="1" w:styleId="0A9504A53D6A4732A0314687D4071A40">
    <w:name w:val="0A9504A53D6A4732A0314687D4071A40"/>
    <w:rsid w:val="00F70D69"/>
    <w:pPr>
      <w:spacing w:after="160" w:line="259" w:lineRule="auto"/>
    </w:pPr>
    <w:rPr>
      <w:kern w:val="2"/>
      <w:sz w:val="22"/>
      <w:szCs w:val="22"/>
      <w:lang w:eastAsia="en-AU"/>
      <w14:ligatures w14:val="standardContextual"/>
    </w:rPr>
  </w:style>
  <w:style w:type="paragraph" w:customStyle="1" w:styleId="68B1F14ADEEB4186A973B9ADA96766F8">
    <w:name w:val="68B1F14ADEEB4186A973B9ADA96766F8"/>
    <w:rsid w:val="00F70D69"/>
    <w:pPr>
      <w:spacing w:after="160" w:line="259" w:lineRule="auto"/>
    </w:pPr>
    <w:rPr>
      <w:kern w:val="2"/>
      <w:sz w:val="22"/>
      <w:szCs w:val="22"/>
      <w:lang w:eastAsia="en-AU"/>
      <w14:ligatures w14:val="standardContextual"/>
    </w:rPr>
  </w:style>
  <w:style w:type="paragraph" w:customStyle="1" w:styleId="E782C82E88CE4FDAA15655CC93B4331D">
    <w:name w:val="E782C82E88CE4FDAA15655CC93B4331D"/>
    <w:rsid w:val="00F70D69"/>
    <w:pPr>
      <w:spacing w:after="160" w:line="259" w:lineRule="auto"/>
    </w:pPr>
    <w:rPr>
      <w:kern w:val="2"/>
      <w:sz w:val="22"/>
      <w:szCs w:val="22"/>
      <w:lang w:eastAsia="en-AU"/>
      <w14:ligatures w14:val="standardContextual"/>
    </w:rPr>
  </w:style>
  <w:style w:type="paragraph" w:customStyle="1" w:styleId="2F1C2F3440EB4A078584D2EEAD527B24">
    <w:name w:val="2F1C2F3440EB4A078584D2EEAD527B24"/>
    <w:rsid w:val="00F70D69"/>
    <w:pPr>
      <w:spacing w:after="160" w:line="259" w:lineRule="auto"/>
    </w:pPr>
    <w:rPr>
      <w:kern w:val="2"/>
      <w:sz w:val="22"/>
      <w:szCs w:val="22"/>
      <w:lang w:eastAsia="en-AU"/>
      <w14:ligatures w14:val="standardContextual"/>
    </w:rPr>
  </w:style>
  <w:style w:type="paragraph" w:customStyle="1" w:styleId="5123449B145348DAA00B5FB73FD4B4DB">
    <w:name w:val="5123449B145348DAA00B5FB73FD4B4DB"/>
    <w:rsid w:val="00F70D69"/>
    <w:pPr>
      <w:spacing w:after="160" w:line="259" w:lineRule="auto"/>
    </w:pPr>
    <w:rPr>
      <w:kern w:val="2"/>
      <w:sz w:val="22"/>
      <w:szCs w:val="22"/>
      <w:lang w:eastAsia="en-AU"/>
      <w14:ligatures w14:val="standardContextual"/>
    </w:rPr>
  </w:style>
  <w:style w:type="paragraph" w:customStyle="1" w:styleId="2D21B9D4FA80497E9EA85BB0DCBF4DD3">
    <w:name w:val="2D21B9D4FA80497E9EA85BB0DCBF4DD3"/>
    <w:rsid w:val="00F70D69"/>
    <w:pPr>
      <w:spacing w:after="160" w:line="259" w:lineRule="auto"/>
    </w:pPr>
    <w:rPr>
      <w:kern w:val="2"/>
      <w:sz w:val="22"/>
      <w:szCs w:val="22"/>
      <w:lang w:eastAsia="en-AU"/>
      <w14:ligatures w14:val="standardContextual"/>
    </w:rPr>
  </w:style>
  <w:style w:type="paragraph" w:customStyle="1" w:styleId="F2FC037FA12241B5A69A77DF63918D33">
    <w:name w:val="F2FC037FA12241B5A69A77DF63918D33"/>
    <w:rsid w:val="00F70D69"/>
    <w:pPr>
      <w:spacing w:after="160" w:line="259" w:lineRule="auto"/>
    </w:pPr>
    <w:rPr>
      <w:kern w:val="2"/>
      <w:sz w:val="22"/>
      <w:szCs w:val="22"/>
      <w:lang w:eastAsia="en-AU"/>
      <w14:ligatures w14:val="standardContextual"/>
    </w:rPr>
  </w:style>
  <w:style w:type="paragraph" w:customStyle="1" w:styleId="9D43244137F040428EAB4C918423F7CA">
    <w:name w:val="9D43244137F040428EAB4C918423F7CA"/>
    <w:rsid w:val="00F70D69"/>
    <w:pPr>
      <w:spacing w:after="160" w:line="259" w:lineRule="auto"/>
    </w:pPr>
    <w:rPr>
      <w:kern w:val="2"/>
      <w:sz w:val="22"/>
      <w:szCs w:val="22"/>
      <w:lang w:eastAsia="en-AU"/>
      <w14:ligatures w14:val="standardContextual"/>
    </w:rPr>
  </w:style>
  <w:style w:type="paragraph" w:customStyle="1" w:styleId="C11515363FA24B0FB15F61299531E9CF">
    <w:name w:val="C11515363FA24B0FB15F61299531E9CF"/>
    <w:rsid w:val="00F70D69"/>
    <w:pPr>
      <w:spacing w:after="160" w:line="259" w:lineRule="auto"/>
    </w:pPr>
    <w:rPr>
      <w:kern w:val="2"/>
      <w:sz w:val="22"/>
      <w:szCs w:val="22"/>
      <w:lang w:eastAsia="en-AU"/>
      <w14:ligatures w14:val="standardContextual"/>
    </w:rPr>
  </w:style>
  <w:style w:type="paragraph" w:customStyle="1" w:styleId="3F316C98529F4A5FA715B6AD6EAE5682">
    <w:name w:val="3F316C98529F4A5FA715B6AD6EAE5682"/>
    <w:rsid w:val="00F70D69"/>
    <w:pPr>
      <w:spacing w:after="160" w:line="259" w:lineRule="auto"/>
    </w:pPr>
    <w:rPr>
      <w:kern w:val="2"/>
      <w:sz w:val="22"/>
      <w:szCs w:val="22"/>
      <w:lang w:eastAsia="en-AU"/>
      <w14:ligatures w14:val="standardContextual"/>
    </w:rPr>
  </w:style>
  <w:style w:type="paragraph" w:customStyle="1" w:styleId="0B12540F68D3410EB3647D100C37831A">
    <w:name w:val="0B12540F68D3410EB3647D100C37831A"/>
    <w:rsid w:val="00F70D69"/>
    <w:pPr>
      <w:spacing w:after="160" w:line="259" w:lineRule="auto"/>
    </w:pPr>
    <w:rPr>
      <w:kern w:val="2"/>
      <w:sz w:val="22"/>
      <w:szCs w:val="22"/>
      <w:lang w:eastAsia="en-AU"/>
      <w14:ligatures w14:val="standardContextual"/>
    </w:rPr>
  </w:style>
  <w:style w:type="paragraph" w:customStyle="1" w:styleId="738FF13CFB3C44B3AF148ADDAF599048">
    <w:name w:val="738FF13CFB3C44B3AF148ADDAF599048"/>
    <w:rsid w:val="00F70D69"/>
    <w:pPr>
      <w:spacing w:after="160" w:line="259" w:lineRule="auto"/>
    </w:pPr>
    <w:rPr>
      <w:kern w:val="2"/>
      <w:sz w:val="22"/>
      <w:szCs w:val="22"/>
      <w:lang w:eastAsia="en-AU"/>
      <w14:ligatures w14:val="standardContextual"/>
    </w:rPr>
  </w:style>
  <w:style w:type="paragraph" w:customStyle="1" w:styleId="4C7435C7877749A9BCF6F983E701E4BE">
    <w:name w:val="4C7435C7877749A9BCF6F983E701E4BE"/>
    <w:rsid w:val="00F70D69"/>
    <w:pPr>
      <w:spacing w:after="160" w:line="259" w:lineRule="auto"/>
    </w:pPr>
    <w:rPr>
      <w:kern w:val="2"/>
      <w:sz w:val="22"/>
      <w:szCs w:val="22"/>
      <w:lang w:eastAsia="en-AU"/>
      <w14:ligatures w14:val="standardContextual"/>
    </w:rPr>
  </w:style>
  <w:style w:type="paragraph" w:customStyle="1" w:styleId="70AB9EDC4E2B4A1FAF442DA1CD2BA25B">
    <w:name w:val="70AB9EDC4E2B4A1FAF442DA1CD2BA25B"/>
    <w:rsid w:val="00F70D69"/>
    <w:pPr>
      <w:spacing w:after="160" w:line="259" w:lineRule="auto"/>
    </w:pPr>
    <w:rPr>
      <w:kern w:val="2"/>
      <w:sz w:val="22"/>
      <w:szCs w:val="22"/>
      <w:lang w:eastAsia="en-AU"/>
      <w14:ligatures w14:val="standardContextual"/>
    </w:rPr>
  </w:style>
  <w:style w:type="paragraph" w:customStyle="1" w:styleId="0482C6244F374769A25317769EE3EC60">
    <w:name w:val="0482C6244F374769A25317769EE3EC60"/>
    <w:rsid w:val="00F70D69"/>
    <w:pPr>
      <w:spacing w:after="160" w:line="259" w:lineRule="auto"/>
    </w:pPr>
    <w:rPr>
      <w:kern w:val="2"/>
      <w:sz w:val="22"/>
      <w:szCs w:val="22"/>
      <w:lang w:eastAsia="en-AU"/>
      <w14:ligatures w14:val="standardContextual"/>
    </w:rPr>
  </w:style>
  <w:style w:type="paragraph" w:customStyle="1" w:styleId="BDFFBAD64EBE433DA9E12082614A3E34">
    <w:name w:val="BDFFBAD64EBE433DA9E12082614A3E34"/>
    <w:rsid w:val="00F70D69"/>
    <w:pPr>
      <w:spacing w:after="160" w:line="259" w:lineRule="auto"/>
    </w:pPr>
    <w:rPr>
      <w:kern w:val="2"/>
      <w:sz w:val="22"/>
      <w:szCs w:val="22"/>
      <w:lang w:eastAsia="en-AU"/>
      <w14:ligatures w14:val="standardContextual"/>
    </w:rPr>
  </w:style>
  <w:style w:type="paragraph" w:customStyle="1" w:styleId="126EFA0764634E58A98D72BBB2BD408E">
    <w:name w:val="126EFA0764634E58A98D72BBB2BD408E"/>
    <w:rsid w:val="00F70D69"/>
    <w:pPr>
      <w:spacing w:after="160" w:line="259" w:lineRule="auto"/>
    </w:pPr>
    <w:rPr>
      <w:kern w:val="2"/>
      <w:sz w:val="22"/>
      <w:szCs w:val="22"/>
      <w:lang w:eastAsia="en-AU"/>
      <w14:ligatures w14:val="standardContextual"/>
    </w:rPr>
  </w:style>
  <w:style w:type="paragraph" w:customStyle="1" w:styleId="02DA7DCC0925488899A9EF80DBFB382D">
    <w:name w:val="02DA7DCC0925488899A9EF80DBFB382D"/>
    <w:rsid w:val="00F70D69"/>
    <w:pPr>
      <w:spacing w:after="160" w:line="259" w:lineRule="auto"/>
    </w:pPr>
    <w:rPr>
      <w:kern w:val="2"/>
      <w:sz w:val="22"/>
      <w:szCs w:val="22"/>
      <w:lang w:eastAsia="en-AU"/>
      <w14:ligatures w14:val="standardContextual"/>
    </w:rPr>
  </w:style>
  <w:style w:type="paragraph" w:customStyle="1" w:styleId="F8944D2E750D407E98D9BE60D6A13EA3">
    <w:name w:val="F8944D2E750D407E98D9BE60D6A13EA3"/>
    <w:rsid w:val="00F70D69"/>
    <w:pPr>
      <w:spacing w:after="160" w:line="259" w:lineRule="auto"/>
    </w:pPr>
    <w:rPr>
      <w:kern w:val="2"/>
      <w:sz w:val="22"/>
      <w:szCs w:val="22"/>
      <w:lang w:eastAsia="en-AU"/>
      <w14:ligatures w14:val="standardContextual"/>
    </w:rPr>
  </w:style>
  <w:style w:type="paragraph" w:customStyle="1" w:styleId="3CE4C80F8A1F40D4B51D21A6FC66E252">
    <w:name w:val="3CE4C80F8A1F40D4B51D21A6FC66E252"/>
    <w:rsid w:val="00F70D69"/>
    <w:pPr>
      <w:spacing w:after="160" w:line="259" w:lineRule="auto"/>
    </w:pPr>
    <w:rPr>
      <w:kern w:val="2"/>
      <w:sz w:val="22"/>
      <w:szCs w:val="22"/>
      <w:lang w:eastAsia="en-AU"/>
      <w14:ligatures w14:val="standardContextual"/>
    </w:rPr>
  </w:style>
  <w:style w:type="paragraph" w:customStyle="1" w:styleId="46CD1B46C8C2449B8978B4B6C2422675">
    <w:name w:val="46CD1B46C8C2449B8978B4B6C2422675"/>
    <w:rsid w:val="00F70D69"/>
    <w:pPr>
      <w:spacing w:after="160" w:line="259" w:lineRule="auto"/>
    </w:pPr>
    <w:rPr>
      <w:kern w:val="2"/>
      <w:sz w:val="22"/>
      <w:szCs w:val="22"/>
      <w:lang w:eastAsia="en-AU"/>
      <w14:ligatures w14:val="standardContextual"/>
    </w:rPr>
  </w:style>
  <w:style w:type="paragraph" w:customStyle="1" w:styleId="79294520C8014CDC916028DD2E892C11">
    <w:name w:val="79294520C8014CDC916028DD2E892C11"/>
    <w:rsid w:val="00F70D69"/>
    <w:pPr>
      <w:spacing w:after="160" w:line="259" w:lineRule="auto"/>
    </w:pPr>
    <w:rPr>
      <w:kern w:val="2"/>
      <w:sz w:val="22"/>
      <w:szCs w:val="22"/>
      <w:lang w:eastAsia="en-AU"/>
      <w14:ligatures w14:val="standardContextual"/>
    </w:rPr>
  </w:style>
  <w:style w:type="paragraph" w:customStyle="1" w:styleId="FAD88E82EEE24B81AF5259E9E255B867">
    <w:name w:val="FAD88E82EEE24B81AF5259E9E255B867"/>
    <w:rsid w:val="00F70D69"/>
    <w:pPr>
      <w:spacing w:after="160" w:line="259" w:lineRule="auto"/>
    </w:pPr>
    <w:rPr>
      <w:kern w:val="2"/>
      <w:sz w:val="22"/>
      <w:szCs w:val="22"/>
      <w:lang w:eastAsia="en-AU"/>
      <w14:ligatures w14:val="standardContextual"/>
    </w:rPr>
  </w:style>
  <w:style w:type="paragraph" w:customStyle="1" w:styleId="B52EAA68DE4C49BC8F15C3A952254066">
    <w:name w:val="B52EAA68DE4C49BC8F15C3A952254066"/>
    <w:rsid w:val="00F70D69"/>
    <w:pPr>
      <w:spacing w:after="160" w:line="259" w:lineRule="auto"/>
    </w:pPr>
    <w:rPr>
      <w:kern w:val="2"/>
      <w:sz w:val="22"/>
      <w:szCs w:val="22"/>
      <w:lang w:eastAsia="en-AU"/>
      <w14:ligatures w14:val="standardContextual"/>
    </w:rPr>
  </w:style>
  <w:style w:type="paragraph" w:customStyle="1" w:styleId="E0105C1DA83549489ACC27830DFEFEEF">
    <w:name w:val="E0105C1DA83549489ACC27830DFEFEEF"/>
    <w:rsid w:val="00F70D69"/>
    <w:pPr>
      <w:spacing w:after="160" w:line="259" w:lineRule="auto"/>
    </w:pPr>
    <w:rPr>
      <w:kern w:val="2"/>
      <w:sz w:val="22"/>
      <w:szCs w:val="22"/>
      <w:lang w:eastAsia="en-AU"/>
      <w14:ligatures w14:val="standardContextual"/>
    </w:rPr>
  </w:style>
  <w:style w:type="paragraph" w:customStyle="1" w:styleId="A8D25144147A4BB28CD79D7428C40377">
    <w:name w:val="A8D25144147A4BB28CD79D7428C40377"/>
    <w:rsid w:val="00F70D69"/>
    <w:pPr>
      <w:spacing w:after="160" w:line="259" w:lineRule="auto"/>
    </w:pPr>
    <w:rPr>
      <w:kern w:val="2"/>
      <w:sz w:val="22"/>
      <w:szCs w:val="22"/>
      <w:lang w:eastAsia="en-AU"/>
      <w14:ligatures w14:val="standardContextual"/>
    </w:rPr>
  </w:style>
  <w:style w:type="paragraph" w:customStyle="1" w:styleId="D3232523E525442BA8455C452EFFBF79">
    <w:name w:val="D3232523E525442BA8455C452EFFBF79"/>
    <w:rsid w:val="00F70D69"/>
    <w:pPr>
      <w:spacing w:after="160" w:line="259" w:lineRule="auto"/>
    </w:pPr>
    <w:rPr>
      <w:kern w:val="2"/>
      <w:sz w:val="22"/>
      <w:szCs w:val="22"/>
      <w:lang w:eastAsia="en-AU"/>
      <w14:ligatures w14:val="standardContextual"/>
    </w:rPr>
  </w:style>
  <w:style w:type="paragraph" w:customStyle="1" w:styleId="46A918BAFA2041C6A9D460D5DB7BC1D8">
    <w:name w:val="46A918BAFA2041C6A9D460D5DB7BC1D8"/>
    <w:rsid w:val="00F70D69"/>
    <w:pPr>
      <w:spacing w:after="160" w:line="259" w:lineRule="auto"/>
    </w:pPr>
    <w:rPr>
      <w:kern w:val="2"/>
      <w:sz w:val="22"/>
      <w:szCs w:val="22"/>
      <w:lang w:eastAsia="en-AU"/>
      <w14:ligatures w14:val="standardContextual"/>
    </w:rPr>
  </w:style>
  <w:style w:type="paragraph" w:customStyle="1" w:styleId="8DD0DDAC08384854898ACB0D1E5A7807">
    <w:name w:val="8DD0DDAC08384854898ACB0D1E5A7807"/>
    <w:rsid w:val="00F70D69"/>
    <w:pPr>
      <w:spacing w:after="160" w:line="259" w:lineRule="auto"/>
    </w:pPr>
    <w:rPr>
      <w:kern w:val="2"/>
      <w:sz w:val="22"/>
      <w:szCs w:val="22"/>
      <w:lang w:eastAsia="en-AU"/>
      <w14:ligatures w14:val="standardContextual"/>
    </w:rPr>
  </w:style>
  <w:style w:type="paragraph" w:customStyle="1" w:styleId="CAFFBFFF6F2F4CF8B1B2CBB9C4FADE09">
    <w:name w:val="CAFFBFFF6F2F4CF8B1B2CBB9C4FADE09"/>
    <w:rsid w:val="00F70D69"/>
    <w:pPr>
      <w:spacing w:after="160" w:line="259" w:lineRule="auto"/>
    </w:pPr>
    <w:rPr>
      <w:kern w:val="2"/>
      <w:sz w:val="22"/>
      <w:szCs w:val="22"/>
      <w:lang w:eastAsia="en-AU"/>
      <w14:ligatures w14:val="standardContextual"/>
    </w:rPr>
  </w:style>
  <w:style w:type="paragraph" w:customStyle="1" w:styleId="9C141E75021247E79F55E379C1961E5A">
    <w:name w:val="9C141E75021247E79F55E379C1961E5A"/>
    <w:rsid w:val="00F70D69"/>
    <w:pPr>
      <w:spacing w:after="160" w:line="259" w:lineRule="auto"/>
    </w:pPr>
    <w:rPr>
      <w:kern w:val="2"/>
      <w:sz w:val="22"/>
      <w:szCs w:val="22"/>
      <w:lang w:eastAsia="en-AU"/>
      <w14:ligatures w14:val="standardContextual"/>
    </w:rPr>
  </w:style>
  <w:style w:type="paragraph" w:customStyle="1" w:styleId="EACD8DD9BFC04EEAA123A04F6798F477">
    <w:name w:val="EACD8DD9BFC04EEAA123A04F6798F477"/>
    <w:rsid w:val="00F70D69"/>
    <w:pPr>
      <w:spacing w:after="160" w:line="259" w:lineRule="auto"/>
    </w:pPr>
    <w:rPr>
      <w:kern w:val="2"/>
      <w:sz w:val="22"/>
      <w:szCs w:val="22"/>
      <w:lang w:eastAsia="en-AU"/>
      <w14:ligatures w14:val="standardContextual"/>
    </w:rPr>
  </w:style>
  <w:style w:type="paragraph" w:customStyle="1" w:styleId="EAF19C1D95EF4E2295D21D0C0892AC5A">
    <w:name w:val="EAF19C1D95EF4E2295D21D0C0892AC5A"/>
    <w:rsid w:val="00F70D69"/>
    <w:pPr>
      <w:spacing w:after="160" w:line="259" w:lineRule="auto"/>
    </w:pPr>
    <w:rPr>
      <w:kern w:val="2"/>
      <w:sz w:val="22"/>
      <w:szCs w:val="22"/>
      <w:lang w:eastAsia="en-AU"/>
      <w14:ligatures w14:val="standardContextual"/>
    </w:rPr>
  </w:style>
  <w:style w:type="paragraph" w:customStyle="1" w:styleId="538E1302E0FD46B6ADBB32D2769BE45E">
    <w:name w:val="538E1302E0FD46B6ADBB32D2769BE45E"/>
    <w:rsid w:val="00F70D69"/>
    <w:pPr>
      <w:spacing w:after="160" w:line="259" w:lineRule="auto"/>
    </w:pPr>
    <w:rPr>
      <w:kern w:val="2"/>
      <w:sz w:val="22"/>
      <w:szCs w:val="22"/>
      <w:lang w:eastAsia="en-AU"/>
      <w14:ligatures w14:val="standardContextual"/>
    </w:rPr>
  </w:style>
  <w:style w:type="paragraph" w:customStyle="1" w:styleId="BB6778839CC94825AC668CB7ECC8F9A2">
    <w:name w:val="BB6778839CC94825AC668CB7ECC8F9A2"/>
    <w:rsid w:val="00F70D69"/>
    <w:pPr>
      <w:spacing w:after="160" w:line="259" w:lineRule="auto"/>
    </w:pPr>
    <w:rPr>
      <w:kern w:val="2"/>
      <w:sz w:val="22"/>
      <w:szCs w:val="22"/>
      <w:lang w:eastAsia="en-AU"/>
      <w14:ligatures w14:val="standardContextual"/>
    </w:rPr>
  </w:style>
  <w:style w:type="paragraph" w:customStyle="1" w:styleId="BE795DBC085A47ECA880FDAE305B9AEC">
    <w:name w:val="BE795DBC085A47ECA880FDAE305B9AEC"/>
    <w:rsid w:val="00F70D69"/>
    <w:pPr>
      <w:spacing w:after="160" w:line="259" w:lineRule="auto"/>
    </w:pPr>
    <w:rPr>
      <w:kern w:val="2"/>
      <w:sz w:val="22"/>
      <w:szCs w:val="22"/>
      <w:lang w:eastAsia="en-AU"/>
      <w14:ligatures w14:val="standardContextual"/>
    </w:rPr>
  </w:style>
  <w:style w:type="paragraph" w:customStyle="1" w:styleId="137B9A1388AD4F8BA7AE1D9B10E014DD">
    <w:name w:val="137B9A1388AD4F8BA7AE1D9B10E014DD"/>
    <w:rsid w:val="00F70D69"/>
    <w:pPr>
      <w:spacing w:after="160" w:line="259" w:lineRule="auto"/>
    </w:pPr>
    <w:rPr>
      <w:kern w:val="2"/>
      <w:sz w:val="22"/>
      <w:szCs w:val="22"/>
      <w:lang w:eastAsia="en-AU"/>
      <w14:ligatures w14:val="standardContextual"/>
    </w:rPr>
  </w:style>
  <w:style w:type="paragraph" w:customStyle="1" w:styleId="29068F60725C41C19EED8ED0FD54462E">
    <w:name w:val="29068F60725C41C19EED8ED0FD54462E"/>
    <w:rsid w:val="00F70D69"/>
    <w:pPr>
      <w:spacing w:after="160" w:line="259" w:lineRule="auto"/>
    </w:pPr>
    <w:rPr>
      <w:kern w:val="2"/>
      <w:sz w:val="22"/>
      <w:szCs w:val="22"/>
      <w:lang w:eastAsia="en-AU"/>
      <w14:ligatures w14:val="standardContextual"/>
    </w:rPr>
  </w:style>
  <w:style w:type="paragraph" w:customStyle="1" w:styleId="9078C3DD3B6F4429BBFD9E164AD7E145">
    <w:name w:val="9078C3DD3B6F4429BBFD9E164AD7E145"/>
    <w:rsid w:val="00F70D69"/>
    <w:pPr>
      <w:spacing w:after="160" w:line="259" w:lineRule="auto"/>
    </w:pPr>
    <w:rPr>
      <w:kern w:val="2"/>
      <w:sz w:val="22"/>
      <w:szCs w:val="22"/>
      <w:lang w:eastAsia="en-AU"/>
      <w14:ligatures w14:val="standardContextual"/>
    </w:rPr>
  </w:style>
  <w:style w:type="paragraph" w:customStyle="1" w:styleId="A6EEE75A69994942AD2EB51062A85A36">
    <w:name w:val="A6EEE75A69994942AD2EB51062A85A36"/>
    <w:rsid w:val="00F70D69"/>
    <w:pPr>
      <w:spacing w:after="160" w:line="259" w:lineRule="auto"/>
    </w:pPr>
    <w:rPr>
      <w:kern w:val="2"/>
      <w:sz w:val="22"/>
      <w:szCs w:val="22"/>
      <w:lang w:eastAsia="en-AU"/>
      <w14:ligatures w14:val="standardContextual"/>
    </w:rPr>
  </w:style>
  <w:style w:type="paragraph" w:customStyle="1" w:styleId="B56670E24F784992994197BF22FFBF6B">
    <w:name w:val="B56670E24F784992994197BF22FFBF6B"/>
    <w:rsid w:val="00F70D69"/>
    <w:pPr>
      <w:spacing w:after="160" w:line="259" w:lineRule="auto"/>
    </w:pPr>
    <w:rPr>
      <w:kern w:val="2"/>
      <w:sz w:val="22"/>
      <w:szCs w:val="22"/>
      <w:lang w:eastAsia="en-AU"/>
      <w14:ligatures w14:val="standardContextual"/>
    </w:rPr>
  </w:style>
  <w:style w:type="paragraph" w:customStyle="1" w:styleId="C8D87AC9C584482F9D37C5043AB13AC2">
    <w:name w:val="C8D87AC9C584482F9D37C5043AB13AC2"/>
    <w:rsid w:val="00F70D69"/>
    <w:pPr>
      <w:spacing w:after="160" w:line="259" w:lineRule="auto"/>
    </w:pPr>
    <w:rPr>
      <w:kern w:val="2"/>
      <w:sz w:val="22"/>
      <w:szCs w:val="22"/>
      <w:lang w:eastAsia="en-AU"/>
      <w14:ligatures w14:val="standardContextual"/>
    </w:rPr>
  </w:style>
  <w:style w:type="paragraph" w:customStyle="1" w:styleId="97DA67B8451E4248BF61166750ADA7FF">
    <w:name w:val="97DA67B8451E4248BF61166750ADA7FF"/>
    <w:rsid w:val="00F70D69"/>
    <w:pPr>
      <w:spacing w:after="160" w:line="259" w:lineRule="auto"/>
    </w:pPr>
    <w:rPr>
      <w:kern w:val="2"/>
      <w:sz w:val="22"/>
      <w:szCs w:val="22"/>
      <w:lang w:eastAsia="en-AU"/>
      <w14:ligatures w14:val="standardContextual"/>
    </w:rPr>
  </w:style>
  <w:style w:type="paragraph" w:customStyle="1" w:styleId="66EB3C0C0EDD4E5482F4C94CB47685E3">
    <w:name w:val="66EB3C0C0EDD4E5482F4C94CB47685E3"/>
    <w:rsid w:val="00F70D69"/>
    <w:pPr>
      <w:spacing w:after="160" w:line="259" w:lineRule="auto"/>
    </w:pPr>
    <w:rPr>
      <w:kern w:val="2"/>
      <w:sz w:val="22"/>
      <w:szCs w:val="22"/>
      <w:lang w:eastAsia="en-AU"/>
      <w14:ligatures w14:val="standardContextual"/>
    </w:rPr>
  </w:style>
  <w:style w:type="paragraph" w:customStyle="1" w:styleId="D58FDE1A82FC41D3BA1EBBA7F29ABF46">
    <w:name w:val="D58FDE1A82FC41D3BA1EBBA7F29ABF46"/>
    <w:rsid w:val="00F70D69"/>
    <w:pPr>
      <w:spacing w:after="160" w:line="259" w:lineRule="auto"/>
    </w:pPr>
    <w:rPr>
      <w:kern w:val="2"/>
      <w:sz w:val="22"/>
      <w:szCs w:val="22"/>
      <w:lang w:eastAsia="en-AU"/>
      <w14:ligatures w14:val="standardContextual"/>
    </w:rPr>
  </w:style>
  <w:style w:type="paragraph" w:customStyle="1" w:styleId="684F0F4E5BEB47FBAAB0BA04EF0207E9">
    <w:name w:val="684F0F4E5BEB47FBAAB0BA04EF0207E9"/>
    <w:rsid w:val="00F70D69"/>
    <w:pPr>
      <w:spacing w:after="160" w:line="259" w:lineRule="auto"/>
    </w:pPr>
    <w:rPr>
      <w:kern w:val="2"/>
      <w:sz w:val="22"/>
      <w:szCs w:val="22"/>
      <w:lang w:eastAsia="en-AU"/>
      <w14:ligatures w14:val="standardContextual"/>
    </w:rPr>
  </w:style>
  <w:style w:type="paragraph" w:customStyle="1" w:styleId="1A4BBDE62CA2439586CBA1CC387AD348">
    <w:name w:val="1A4BBDE62CA2439586CBA1CC387AD348"/>
    <w:rsid w:val="00F70D69"/>
    <w:pPr>
      <w:spacing w:after="160" w:line="259" w:lineRule="auto"/>
    </w:pPr>
    <w:rPr>
      <w:kern w:val="2"/>
      <w:sz w:val="22"/>
      <w:szCs w:val="22"/>
      <w:lang w:eastAsia="en-AU"/>
      <w14:ligatures w14:val="standardContextual"/>
    </w:rPr>
  </w:style>
  <w:style w:type="paragraph" w:customStyle="1" w:styleId="11206682AA8C4439AF88089E53088164">
    <w:name w:val="11206682AA8C4439AF88089E53088164"/>
    <w:rsid w:val="00F70D69"/>
    <w:pPr>
      <w:spacing w:after="160" w:line="259" w:lineRule="auto"/>
    </w:pPr>
    <w:rPr>
      <w:kern w:val="2"/>
      <w:sz w:val="22"/>
      <w:szCs w:val="22"/>
      <w:lang w:eastAsia="en-AU"/>
      <w14:ligatures w14:val="standardContextual"/>
    </w:rPr>
  </w:style>
  <w:style w:type="paragraph" w:customStyle="1" w:styleId="212D58F72BB746C098A20B6A7AC41920">
    <w:name w:val="212D58F72BB746C098A20B6A7AC41920"/>
    <w:rsid w:val="00F70D69"/>
    <w:pPr>
      <w:spacing w:after="160" w:line="259" w:lineRule="auto"/>
    </w:pPr>
    <w:rPr>
      <w:kern w:val="2"/>
      <w:sz w:val="22"/>
      <w:szCs w:val="22"/>
      <w:lang w:eastAsia="en-AU"/>
      <w14:ligatures w14:val="standardContextual"/>
    </w:rPr>
  </w:style>
  <w:style w:type="paragraph" w:customStyle="1" w:styleId="0359A37B054B4A459EDA6240D3461A74">
    <w:name w:val="0359A37B054B4A459EDA6240D3461A74"/>
    <w:rsid w:val="00F70D69"/>
    <w:pPr>
      <w:spacing w:after="160" w:line="259" w:lineRule="auto"/>
    </w:pPr>
    <w:rPr>
      <w:kern w:val="2"/>
      <w:sz w:val="22"/>
      <w:szCs w:val="22"/>
      <w:lang w:eastAsia="en-AU"/>
      <w14:ligatures w14:val="standardContextual"/>
    </w:rPr>
  </w:style>
  <w:style w:type="paragraph" w:customStyle="1" w:styleId="D4C492B1564C471D912BB175252AB948">
    <w:name w:val="D4C492B1564C471D912BB175252AB948"/>
    <w:rsid w:val="00F70D69"/>
    <w:pPr>
      <w:spacing w:after="160" w:line="259" w:lineRule="auto"/>
    </w:pPr>
    <w:rPr>
      <w:kern w:val="2"/>
      <w:sz w:val="22"/>
      <w:szCs w:val="22"/>
      <w:lang w:eastAsia="en-AU"/>
      <w14:ligatures w14:val="standardContextual"/>
    </w:rPr>
  </w:style>
  <w:style w:type="paragraph" w:customStyle="1" w:styleId="4852AE18A22E47639D1E6A6F865A8E29">
    <w:name w:val="4852AE18A22E47639D1E6A6F865A8E29"/>
    <w:rsid w:val="00F70D69"/>
    <w:pPr>
      <w:spacing w:after="160" w:line="259" w:lineRule="auto"/>
    </w:pPr>
    <w:rPr>
      <w:kern w:val="2"/>
      <w:sz w:val="22"/>
      <w:szCs w:val="22"/>
      <w:lang w:eastAsia="en-AU"/>
      <w14:ligatures w14:val="standardContextual"/>
    </w:rPr>
  </w:style>
  <w:style w:type="paragraph" w:customStyle="1" w:styleId="C39D6050F87547EFACA594E41B85DC9A">
    <w:name w:val="C39D6050F87547EFACA594E41B85DC9A"/>
    <w:rsid w:val="00F70D69"/>
    <w:pPr>
      <w:spacing w:after="160" w:line="259" w:lineRule="auto"/>
    </w:pPr>
    <w:rPr>
      <w:kern w:val="2"/>
      <w:sz w:val="22"/>
      <w:szCs w:val="22"/>
      <w:lang w:eastAsia="en-AU"/>
      <w14:ligatures w14:val="standardContextual"/>
    </w:rPr>
  </w:style>
  <w:style w:type="paragraph" w:customStyle="1" w:styleId="6A067EAE331B47A0BC68499620247CF5">
    <w:name w:val="6A067EAE331B47A0BC68499620247CF5"/>
    <w:rsid w:val="00F70D69"/>
    <w:pPr>
      <w:spacing w:after="160" w:line="259" w:lineRule="auto"/>
    </w:pPr>
    <w:rPr>
      <w:kern w:val="2"/>
      <w:sz w:val="22"/>
      <w:szCs w:val="22"/>
      <w:lang w:eastAsia="en-AU"/>
      <w14:ligatures w14:val="standardContextual"/>
    </w:rPr>
  </w:style>
  <w:style w:type="paragraph" w:customStyle="1" w:styleId="06326BF832CC4A69AC3D9CED8DE41BD7">
    <w:name w:val="06326BF832CC4A69AC3D9CED8DE41BD7"/>
    <w:rsid w:val="00F70D69"/>
    <w:pPr>
      <w:spacing w:after="160" w:line="259" w:lineRule="auto"/>
    </w:pPr>
    <w:rPr>
      <w:kern w:val="2"/>
      <w:sz w:val="22"/>
      <w:szCs w:val="22"/>
      <w:lang w:eastAsia="en-AU"/>
      <w14:ligatures w14:val="standardContextual"/>
    </w:rPr>
  </w:style>
  <w:style w:type="paragraph" w:customStyle="1" w:styleId="D7D3CEE81EFC4675973C944FC29E3342">
    <w:name w:val="D7D3CEE81EFC4675973C944FC29E3342"/>
    <w:rsid w:val="00F70D69"/>
    <w:pPr>
      <w:spacing w:after="160" w:line="259" w:lineRule="auto"/>
    </w:pPr>
    <w:rPr>
      <w:kern w:val="2"/>
      <w:sz w:val="22"/>
      <w:szCs w:val="22"/>
      <w:lang w:eastAsia="en-AU"/>
      <w14:ligatures w14:val="standardContextual"/>
    </w:rPr>
  </w:style>
  <w:style w:type="paragraph" w:customStyle="1" w:styleId="62DD947B056B436C849CD64B5C6D7DA8">
    <w:name w:val="62DD947B056B436C849CD64B5C6D7DA8"/>
    <w:rsid w:val="00F70D69"/>
    <w:pPr>
      <w:spacing w:after="160" w:line="259" w:lineRule="auto"/>
    </w:pPr>
    <w:rPr>
      <w:kern w:val="2"/>
      <w:sz w:val="22"/>
      <w:szCs w:val="22"/>
      <w:lang w:eastAsia="en-AU"/>
      <w14:ligatures w14:val="standardContextual"/>
    </w:rPr>
  </w:style>
  <w:style w:type="paragraph" w:customStyle="1" w:styleId="6E72570CEDAD4945BD78D7D499E4A4E9">
    <w:name w:val="6E72570CEDAD4945BD78D7D499E4A4E9"/>
    <w:rsid w:val="00F70D69"/>
    <w:pPr>
      <w:spacing w:after="160" w:line="259" w:lineRule="auto"/>
    </w:pPr>
    <w:rPr>
      <w:kern w:val="2"/>
      <w:sz w:val="22"/>
      <w:szCs w:val="22"/>
      <w:lang w:eastAsia="en-AU"/>
      <w14:ligatures w14:val="standardContextual"/>
    </w:rPr>
  </w:style>
  <w:style w:type="paragraph" w:customStyle="1" w:styleId="9EA20F8078024954AE83B0E300A9F95C">
    <w:name w:val="9EA20F8078024954AE83B0E300A9F95C"/>
    <w:rsid w:val="00F70D69"/>
    <w:pPr>
      <w:spacing w:after="160" w:line="259" w:lineRule="auto"/>
    </w:pPr>
    <w:rPr>
      <w:kern w:val="2"/>
      <w:sz w:val="22"/>
      <w:szCs w:val="22"/>
      <w:lang w:eastAsia="en-AU"/>
      <w14:ligatures w14:val="standardContextual"/>
    </w:rPr>
  </w:style>
  <w:style w:type="paragraph" w:customStyle="1" w:styleId="3D93DD812735411B8DE518C9759F9657">
    <w:name w:val="3D93DD812735411B8DE518C9759F9657"/>
    <w:rsid w:val="00F70D69"/>
    <w:pPr>
      <w:spacing w:after="160" w:line="259" w:lineRule="auto"/>
    </w:pPr>
    <w:rPr>
      <w:kern w:val="2"/>
      <w:sz w:val="22"/>
      <w:szCs w:val="22"/>
      <w:lang w:eastAsia="en-AU"/>
      <w14:ligatures w14:val="standardContextual"/>
    </w:rPr>
  </w:style>
  <w:style w:type="paragraph" w:customStyle="1" w:styleId="4899A5469A374C2B99524076DD1D1A6B">
    <w:name w:val="4899A5469A374C2B99524076DD1D1A6B"/>
    <w:rsid w:val="00F70D69"/>
    <w:pPr>
      <w:spacing w:after="160" w:line="259" w:lineRule="auto"/>
    </w:pPr>
    <w:rPr>
      <w:kern w:val="2"/>
      <w:sz w:val="22"/>
      <w:szCs w:val="22"/>
      <w:lang w:eastAsia="en-AU"/>
      <w14:ligatures w14:val="standardContextual"/>
    </w:rPr>
  </w:style>
  <w:style w:type="paragraph" w:customStyle="1" w:styleId="D00311E029AD4BFF8B2ABF77AAA96266">
    <w:name w:val="D00311E029AD4BFF8B2ABF77AAA96266"/>
    <w:rsid w:val="00F70D69"/>
    <w:pPr>
      <w:spacing w:after="160" w:line="259" w:lineRule="auto"/>
    </w:pPr>
    <w:rPr>
      <w:kern w:val="2"/>
      <w:sz w:val="22"/>
      <w:szCs w:val="22"/>
      <w:lang w:eastAsia="en-AU"/>
      <w14:ligatures w14:val="standardContextual"/>
    </w:rPr>
  </w:style>
  <w:style w:type="paragraph" w:customStyle="1" w:styleId="8F1CE575A5C24E5988C25BF526E48C99">
    <w:name w:val="8F1CE575A5C24E5988C25BF526E48C99"/>
    <w:rsid w:val="00F70D69"/>
    <w:pPr>
      <w:spacing w:after="160" w:line="259" w:lineRule="auto"/>
    </w:pPr>
    <w:rPr>
      <w:kern w:val="2"/>
      <w:sz w:val="22"/>
      <w:szCs w:val="22"/>
      <w:lang w:eastAsia="en-AU"/>
      <w14:ligatures w14:val="standardContextual"/>
    </w:rPr>
  </w:style>
  <w:style w:type="paragraph" w:customStyle="1" w:styleId="61AAE2B55F8E492CA14CF3DFDD41C467">
    <w:name w:val="61AAE2B55F8E492CA14CF3DFDD41C467"/>
    <w:rsid w:val="00F70D69"/>
    <w:pPr>
      <w:spacing w:after="160" w:line="259" w:lineRule="auto"/>
    </w:pPr>
    <w:rPr>
      <w:kern w:val="2"/>
      <w:sz w:val="22"/>
      <w:szCs w:val="22"/>
      <w:lang w:eastAsia="en-AU"/>
      <w14:ligatures w14:val="standardContextual"/>
    </w:rPr>
  </w:style>
  <w:style w:type="paragraph" w:customStyle="1" w:styleId="5860047413DF42419111150D3AB1E1F0">
    <w:name w:val="5860047413DF42419111150D3AB1E1F0"/>
    <w:rsid w:val="00F70D69"/>
    <w:pPr>
      <w:spacing w:after="160" w:line="259" w:lineRule="auto"/>
    </w:pPr>
    <w:rPr>
      <w:kern w:val="2"/>
      <w:sz w:val="22"/>
      <w:szCs w:val="22"/>
      <w:lang w:eastAsia="en-AU"/>
      <w14:ligatures w14:val="standardContextual"/>
    </w:rPr>
  </w:style>
  <w:style w:type="paragraph" w:customStyle="1" w:styleId="C10CF3836C7D4996AC1E389059C40841">
    <w:name w:val="C10CF3836C7D4996AC1E389059C40841"/>
    <w:rsid w:val="00F70D69"/>
    <w:pPr>
      <w:spacing w:after="160" w:line="259" w:lineRule="auto"/>
    </w:pPr>
    <w:rPr>
      <w:kern w:val="2"/>
      <w:sz w:val="22"/>
      <w:szCs w:val="22"/>
      <w:lang w:eastAsia="en-AU"/>
      <w14:ligatures w14:val="standardContextual"/>
    </w:rPr>
  </w:style>
  <w:style w:type="paragraph" w:customStyle="1" w:styleId="3413FD9D242948A49166D1F839E89E29">
    <w:name w:val="3413FD9D242948A49166D1F839E89E29"/>
    <w:rsid w:val="00F70D69"/>
    <w:pPr>
      <w:spacing w:after="160" w:line="259" w:lineRule="auto"/>
    </w:pPr>
    <w:rPr>
      <w:kern w:val="2"/>
      <w:sz w:val="22"/>
      <w:szCs w:val="22"/>
      <w:lang w:eastAsia="en-AU"/>
      <w14:ligatures w14:val="standardContextual"/>
    </w:rPr>
  </w:style>
  <w:style w:type="paragraph" w:customStyle="1" w:styleId="1D0B3E9FFCA945F58A94DBD37F4584F5">
    <w:name w:val="1D0B3E9FFCA945F58A94DBD37F4584F5"/>
    <w:rsid w:val="00F70D69"/>
    <w:pPr>
      <w:spacing w:after="160" w:line="259" w:lineRule="auto"/>
    </w:pPr>
    <w:rPr>
      <w:kern w:val="2"/>
      <w:sz w:val="22"/>
      <w:szCs w:val="22"/>
      <w:lang w:eastAsia="en-AU"/>
      <w14:ligatures w14:val="standardContextual"/>
    </w:rPr>
  </w:style>
  <w:style w:type="paragraph" w:customStyle="1" w:styleId="030158A5D45C4DDD806548E856DFB361">
    <w:name w:val="030158A5D45C4DDD806548E856DFB361"/>
    <w:rsid w:val="00F70D69"/>
    <w:pPr>
      <w:spacing w:after="160" w:line="259" w:lineRule="auto"/>
    </w:pPr>
    <w:rPr>
      <w:kern w:val="2"/>
      <w:sz w:val="22"/>
      <w:szCs w:val="22"/>
      <w:lang w:eastAsia="en-AU"/>
      <w14:ligatures w14:val="standardContextual"/>
    </w:rPr>
  </w:style>
  <w:style w:type="paragraph" w:customStyle="1" w:styleId="B02A18F5B24449169DCFD0AF901F6C03">
    <w:name w:val="B02A18F5B24449169DCFD0AF901F6C03"/>
    <w:rsid w:val="00F70D69"/>
    <w:pPr>
      <w:spacing w:after="160" w:line="259" w:lineRule="auto"/>
    </w:pPr>
    <w:rPr>
      <w:kern w:val="2"/>
      <w:sz w:val="22"/>
      <w:szCs w:val="22"/>
      <w:lang w:eastAsia="en-AU"/>
      <w14:ligatures w14:val="standardContextual"/>
    </w:rPr>
  </w:style>
  <w:style w:type="paragraph" w:customStyle="1" w:styleId="5D32D51B67F84A6CA107C39BEBB1D595">
    <w:name w:val="5D32D51B67F84A6CA107C39BEBB1D595"/>
    <w:rsid w:val="00F70D69"/>
    <w:pPr>
      <w:spacing w:after="160" w:line="259" w:lineRule="auto"/>
    </w:pPr>
    <w:rPr>
      <w:kern w:val="2"/>
      <w:sz w:val="22"/>
      <w:szCs w:val="22"/>
      <w:lang w:eastAsia="en-AU"/>
      <w14:ligatures w14:val="standardContextual"/>
    </w:rPr>
  </w:style>
  <w:style w:type="paragraph" w:customStyle="1" w:styleId="029BBFB6733747969E58FF86DDAD0309">
    <w:name w:val="029BBFB6733747969E58FF86DDAD0309"/>
    <w:rsid w:val="00F70D69"/>
    <w:pPr>
      <w:spacing w:after="160" w:line="259" w:lineRule="auto"/>
    </w:pPr>
    <w:rPr>
      <w:kern w:val="2"/>
      <w:sz w:val="22"/>
      <w:szCs w:val="22"/>
      <w:lang w:eastAsia="en-AU"/>
      <w14:ligatures w14:val="standardContextual"/>
    </w:rPr>
  </w:style>
  <w:style w:type="paragraph" w:customStyle="1" w:styleId="9EB80E832FFA49E2B76D651CC54D5D5C">
    <w:name w:val="9EB80E832FFA49E2B76D651CC54D5D5C"/>
    <w:rsid w:val="00F70D69"/>
    <w:pPr>
      <w:spacing w:after="160" w:line="259" w:lineRule="auto"/>
    </w:pPr>
    <w:rPr>
      <w:kern w:val="2"/>
      <w:sz w:val="22"/>
      <w:szCs w:val="22"/>
      <w:lang w:eastAsia="en-AU"/>
      <w14:ligatures w14:val="standardContextual"/>
    </w:rPr>
  </w:style>
  <w:style w:type="paragraph" w:customStyle="1" w:styleId="26E4CE64104C47BFA597D9E9F4935F96">
    <w:name w:val="26E4CE64104C47BFA597D9E9F4935F96"/>
    <w:rsid w:val="00F70D69"/>
    <w:pPr>
      <w:spacing w:after="160" w:line="259" w:lineRule="auto"/>
    </w:pPr>
    <w:rPr>
      <w:kern w:val="2"/>
      <w:sz w:val="22"/>
      <w:szCs w:val="22"/>
      <w:lang w:eastAsia="en-AU"/>
      <w14:ligatures w14:val="standardContextual"/>
    </w:rPr>
  </w:style>
  <w:style w:type="paragraph" w:customStyle="1" w:styleId="86FCA8D1429F455094AD36BFA8CC387E">
    <w:name w:val="86FCA8D1429F455094AD36BFA8CC387E"/>
    <w:rsid w:val="00F70D69"/>
    <w:pPr>
      <w:spacing w:after="160" w:line="259" w:lineRule="auto"/>
    </w:pPr>
    <w:rPr>
      <w:kern w:val="2"/>
      <w:sz w:val="22"/>
      <w:szCs w:val="22"/>
      <w:lang w:eastAsia="en-AU"/>
      <w14:ligatures w14:val="standardContextual"/>
    </w:rPr>
  </w:style>
  <w:style w:type="paragraph" w:customStyle="1" w:styleId="1B8F693D194442C6A7593B2BA30686B7">
    <w:name w:val="1B8F693D194442C6A7593B2BA30686B7"/>
    <w:rsid w:val="00F70D69"/>
    <w:pPr>
      <w:spacing w:after="160" w:line="259" w:lineRule="auto"/>
    </w:pPr>
    <w:rPr>
      <w:kern w:val="2"/>
      <w:sz w:val="22"/>
      <w:szCs w:val="22"/>
      <w:lang w:eastAsia="en-AU"/>
      <w14:ligatures w14:val="standardContextual"/>
    </w:rPr>
  </w:style>
  <w:style w:type="paragraph" w:customStyle="1" w:styleId="CC272B76E8A447D9B8419F41486C5B17">
    <w:name w:val="CC272B76E8A447D9B8419F41486C5B17"/>
    <w:rsid w:val="00F70D69"/>
    <w:pPr>
      <w:spacing w:after="160" w:line="259" w:lineRule="auto"/>
    </w:pPr>
    <w:rPr>
      <w:kern w:val="2"/>
      <w:sz w:val="22"/>
      <w:szCs w:val="22"/>
      <w:lang w:eastAsia="en-AU"/>
      <w14:ligatures w14:val="standardContextual"/>
    </w:rPr>
  </w:style>
  <w:style w:type="paragraph" w:customStyle="1" w:styleId="82AA3CB4170646FBB36BF027A3C2F66D">
    <w:name w:val="82AA3CB4170646FBB36BF027A3C2F66D"/>
    <w:rsid w:val="00F70D69"/>
    <w:pPr>
      <w:spacing w:after="160" w:line="259" w:lineRule="auto"/>
    </w:pPr>
    <w:rPr>
      <w:kern w:val="2"/>
      <w:sz w:val="22"/>
      <w:szCs w:val="22"/>
      <w:lang w:eastAsia="en-AU"/>
      <w14:ligatures w14:val="standardContextual"/>
    </w:rPr>
  </w:style>
  <w:style w:type="paragraph" w:customStyle="1" w:styleId="62942D855027462C9098ADFDF4B9898D">
    <w:name w:val="62942D855027462C9098ADFDF4B9898D"/>
    <w:rsid w:val="00F70D69"/>
    <w:pPr>
      <w:spacing w:after="160" w:line="259" w:lineRule="auto"/>
    </w:pPr>
    <w:rPr>
      <w:kern w:val="2"/>
      <w:sz w:val="22"/>
      <w:szCs w:val="22"/>
      <w:lang w:eastAsia="en-AU"/>
      <w14:ligatures w14:val="standardContextual"/>
    </w:rPr>
  </w:style>
  <w:style w:type="paragraph" w:customStyle="1" w:styleId="868490012DCD4DA584B317B0874F25AA">
    <w:name w:val="868490012DCD4DA584B317B0874F25AA"/>
    <w:rsid w:val="00F70D69"/>
    <w:pPr>
      <w:spacing w:after="160" w:line="259" w:lineRule="auto"/>
    </w:pPr>
    <w:rPr>
      <w:kern w:val="2"/>
      <w:sz w:val="22"/>
      <w:szCs w:val="22"/>
      <w:lang w:eastAsia="en-AU"/>
      <w14:ligatures w14:val="standardContextual"/>
    </w:rPr>
  </w:style>
  <w:style w:type="paragraph" w:customStyle="1" w:styleId="B896754341554F028EF84C0806C67353">
    <w:name w:val="B896754341554F028EF84C0806C67353"/>
    <w:rsid w:val="00F70D69"/>
    <w:pPr>
      <w:spacing w:after="160" w:line="259" w:lineRule="auto"/>
    </w:pPr>
    <w:rPr>
      <w:kern w:val="2"/>
      <w:sz w:val="22"/>
      <w:szCs w:val="22"/>
      <w:lang w:eastAsia="en-AU"/>
      <w14:ligatures w14:val="standardContextual"/>
    </w:rPr>
  </w:style>
  <w:style w:type="paragraph" w:customStyle="1" w:styleId="9F4D36B8D536476E9FAC9D189F841946">
    <w:name w:val="9F4D36B8D536476E9FAC9D189F841946"/>
    <w:rsid w:val="00F70D69"/>
    <w:pPr>
      <w:spacing w:after="160" w:line="259" w:lineRule="auto"/>
    </w:pPr>
    <w:rPr>
      <w:kern w:val="2"/>
      <w:sz w:val="22"/>
      <w:szCs w:val="22"/>
      <w:lang w:eastAsia="en-AU"/>
      <w14:ligatures w14:val="standardContextual"/>
    </w:rPr>
  </w:style>
  <w:style w:type="paragraph" w:customStyle="1" w:styleId="CFCC2DA9A4184CFA99419117F64EECB6">
    <w:name w:val="CFCC2DA9A4184CFA99419117F64EECB6"/>
    <w:rsid w:val="00F70D69"/>
    <w:pPr>
      <w:spacing w:after="160" w:line="259" w:lineRule="auto"/>
    </w:pPr>
    <w:rPr>
      <w:kern w:val="2"/>
      <w:sz w:val="22"/>
      <w:szCs w:val="22"/>
      <w:lang w:eastAsia="en-AU"/>
      <w14:ligatures w14:val="standardContextual"/>
    </w:rPr>
  </w:style>
  <w:style w:type="paragraph" w:customStyle="1" w:styleId="6F9296A693804E6EADE5A086DFB0BAE2">
    <w:name w:val="6F9296A693804E6EADE5A086DFB0BAE2"/>
    <w:rsid w:val="00F70D69"/>
    <w:pPr>
      <w:spacing w:after="160" w:line="259" w:lineRule="auto"/>
    </w:pPr>
    <w:rPr>
      <w:kern w:val="2"/>
      <w:sz w:val="22"/>
      <w:szCs w:val="22"/>
      <w:lang w:eastAsia="en-AU"/>
      <w14:ligatures w14:val="standardContextual"/>
    </w:rPr>
  </w:style>
  <w:style w:type="paragraph" w:customStyle="1" w:styleId="A7A6182DAF4E47BAAA485B40D0414784">
    <w:name w:val="A7A6182DAF4E47BAAA485B40D0414784"/>
    <w:rsid w:val="00F70D69"/>
    <w:pPr>
      <w:spacing w:after="160" w:line="259" w:lineRule="auto"/>
    </w:pPr>
    <w:rPr>
      <w:kern w:val="2"/>
      <w:sz w:val="22"/>
      <w:szCs w:val="22"/>
      <w:lang w:eastAsia="en-AU"/>
      <w14:ligatures w14:val="standardContextual"/>
    </w:rPr>
  </w:style>
  <w:style w:type="paragraph" w:customStyle="1" w:styleId="BF602D22A809489F8532B0B55358582A">
    <w:name w:val="BF602D22A809489F8532B0B55358582A"/>
    <w:rsid w:val="00F70D69"/>
    <w:pPr>
      <w:spacing w:after="160" w:line="259" w:lineRule="auto"/>
    </w:pPr>
    <w:rPr>
      <w:kern w:val="2"/>
      <w:sz w:val="22"/>
      <w:szCs w:val="22"/>
      <w:lang w:eastAsia="en-AU"/>
      <w14:ligatures w14:val="standardContextual"/>
    </w:rPr>
  </w:style>
  <w:style w:type="paragraph" w:customStyle="1" w:styleId="8BF66966032F4EFA8148A1478C9CF1FC">
    <w:name w:val="8BF66966032F4EFA8148A1478C9CF1FC"/>
    <w:rsid w:val="00F70D69"/>
    <w:pPr>
      <w:spacing w:after="160" w:line="259" w:lineRule="auto"/>
    </w:pPr>
    <w:rPr>
      <w:kern w:val="2"/>
      <w:sz w:val="22"/>
      <w:szCs w:val="22"/>
      <w:lang w:eastAsia="en-AU"/>
      <w14:ligatures w14:val="standardContextual"/>
    </w:rPr>
  </w:style>
  <w:style w:type="paragraph" w:customStyle="1" w:styleId="5F1AF2AC067843C4AC0EFFE093480E47">
    <w:name w:val="5F1AF2AC067843C4AC0EFFE093480E47"/>
    <w:rsid w:val="00F70D69"/>
    <w:pPr>
      <w:spacing w:after="160" w:line="259" w:lineRule="auto"/>
    </w:pPr>
    <w:rPr>
      <w:kern w:val="2"/>
      <w:sz w:val="22"/>
      <w:szCs w:val="22"/>
      <w:lang w:eastAsia="en-AU"/>
      <w14:ligatures w14:val="standardContextual"/>
    </w:rPr>
  </w:style>
  <w:style w:type="paragraph" w:customStyle="1" w:styleId="DE2FF9356BEE4288A4350C3EB529B8AC">
    <w:name w:val="DE2FF9356BEE4288A4350C3EB529B8AC"/>
    <w:rsid w:val="00F70D69"/>
    <w:pPr>
      <w:spacing w:after="160" w:line="259" w:lineRule="auto"/>
    </w:pPr>
    <w:rPr>
      <w:kern w:val="2"/>
      <w:sz w:val="22"/>
      <w:szCs w:val="22"/>
      <w:lang w:eastAsia="en-AU"/>
      <w14:ligatures w14:val="standardContextual"/>
    </w:rPr>
  </w:style>
  <w:style w:type="paragraph" w:customStyle="1" w:styleId="061CAAE841624262B657CB15A5DA2AAA">
    <w:name w:val="061CAAE841624262B657CB15A5DA2AAA"/>
    <w:rsid w:val="00F70D69"/>
    <w:pPr>
      <w:spacing w:after="160" w:line="259" w:lineRule="auto"/>
    </w:pPr>
    <w:rPr>
      <w:kern w:val="2"/>
      <w:sz w:val="22"/>
      <w:szCs w:val="22"/>
      <w:lang w:eastAsia="en-AU"/>
      <w14:ligatures w14:val="standardContextual"/>
    </w:rPr>
  </w:style>
  <w:style w:type="paragraph" w:customStyle="1" w:styleId="18333E0D0EB8445182A72F518C9AE570">
    <w:name w:val="18333E0D0EB8445182A72F518C9AE570"/>
    <w:rsid w:val="00F70D69"/>
    <w:pPr>
      <w:spacing w:after="160" w:line="259" w:lineRule="auto"/>
    </w:pPr>
    <w:rPr>
      <w:kern w:val="2"/>
      <w:sz w:val="22"/>
      <w:szCs w:val="22"/>
      <w:lang w:eastAsia="en-AU"/>
      <w14:ligatures w14:val="standardContextual"/>
    </w:rPr>
  </w:style>
  <w:style w:type="paragraph" w:customStyle="1" w:styleId="1C163B859499493C810564FE6B18D95D">
    <w:name w:val="1C163B859499493C810564FE6B18D95D"/>
    <w:rsid w:val="00F70D69"/>
    <w:pPr>
      <w:spacing w:after="160" w:line="259" w:lineRule="auto"/>
    </w:pPr>
    <w:rPr>
      <w:kern w:val="2"/>
      <w:sz w:val="22"/>
      <w:szCs w:val="22"/>
      <w:lang w:eastAsia="en-AU"/>
      <w14:ligatures w14:val="standardContextual"/>
    </w:rPr>
  </w:style>
  <w:style w:type="paragraph" w:customStyle="1" w:styleId="0E5A4489287142258F925568437AAA6D">
    <w:name w:val="0E5A4489287142258F925568437AAA6D"/>
    <w:rsid w:val="00F70D69"/>
    <w:pPr>
      <w:spacing w:after="160" w:line="259" w:lineRule="auto"/>
    </w:pPr>
    <w:rPr>
      <w:kern w:val="2"/>
      <w:sz w:val="22"/>
      <w:szCs w:val="22"/>
      <w:lang w:eastAsia="en-AU"/>
      <w14:ligatures w14:val="standardContextual"/>
    </w:rPr>
  </w:style>
  <w:style w:type="paragraph" w:customStyle="1" w:styleId="94BF912E2E7946FCA3C8AF067F0B114A">
    <w:name w:val="94BF912E2E7946FCA3C8AF067F0B114A"/>
    <w:rsid w:val="00F70D69"/>
    <w:pPr>
      <w:spacing w:after="160" w:line="259" w:lineRule="auto"/>
    </w:pPr>
    <w:rPr>
      <w:kern w:val="2"/>
      <w:sz w:val="22"/>
      <w:szCs w:val="22"/>
      <w:lang w:eastAsia="en-AU"/>
      <w14:ligatures w14:val="standardContextual"/>
    </w:rPr>
  </w:style>
  <w:style w:type="paragraph" w:customStyle="1" w:styleId="4F4D1D8081EE4563B69F52206075AA9B">
    <w:name w:val="4F4D1D8081EE4563B69F52206075AA9B"/>
    <w:rsid w:val="00F70D69"/>
    <w:pPr>
      <w:spacing w:after="160" w:line="259" w:lineRule="auto"/>
    </w:pPr>
    <w:rPr>
      <w:kern w:val="2"/>
      <w:sz w:val="22"/>
      <w:szCs w:val="22"/>
      <w:lang w:eastAsia="en-AU"/>
      <w14:ligatures w14:val="standardContextual"/>
    </w:rPr>
  </w:style>
  <w:style w:type="paragraph" w:customStyle="1" w:styleId="A429CF8B358742B6810ED4E99586B0F2">
    <w:name w:val="A429CF8B358742B6810ED4E99586B0F2"/>
    <w:rsid w:val="00F70D69"/>
    <w:pPr>
      <w:spacing w:after="160" w:line="259" w:lineRule="auto"/>
    </w:pPr>
    <w:rPr>
      <w:kern w:val="2"/>
      <w:sz w:val="22"/>
      <w:szCs w:val="22"/>
      <w:lang w:eastAsia="en-AU"/>
      <w14:ligatures w14:val="standardContextual"/>
    </w:rPr>
  </w:style>
  <w:style w:type="paragraph" w:customStyle="1" w:styleId="A2048EF29A694524B642C3B798853DEF">
    <w:name w:val="A2048EF29A694524B642C3B798853DEF"/>
    <w:rsid w:val="00F70D69"/>
    <w:pPr>
      <w:spacing w:after="160" w:line="259" w:lineRule="auto"/>
    </w:pPr>
    <w:rPr>
      <w:kern w:val="2"/>
      <w:sz w:val="22"/>
      <w:szCs w:val="22"/>
      <w:lang w:eastAsia="en-AU"/>
      <w14:ligatures w14:val="standardContextual"/>
    </w:rPr>
  </w:style>
  <w:style w:type="paragraph" w:customStyle="1" w:styleId="4485F4B47F504DBD9B5534A4A33637CE">
    <w:name w:val="4485F4B47F504DBD9B5534A4A33637CE"/>
    <w:rsid w:val="00F70D69"/>
    <w:pPr>
      <w:spacing w:after="160" w:line="259" w:lineRule="auto"/>
    </w:pPr>
    <w:rPr>
      <w:kern w:val="2"/>
      <w:sz w:val="22"/>
      <w:szCs w:val="22"/>
      <w:lang w:eastAsia="en-AU"/>
      <w14:ligatures w14:val="standardContextual"/>
    </w:rPr>
  </w:style>
  <w:style w:type="paragraph" w:customStyle="1" w:styleId="FD7294A6CF994C7881CCCFDB66EDDF9A">
    <w:name w:val="FD7294A6CF994C7881CCCFDB66EDDF9A"/>
    <w:rsid w:val="00F70D69"/>
    <w:pPr>
      <w:spacing w:after="160" w:line="259" w:lineRule="auto"/>
    </w:pPr>
    <w:rPr>
      <w:kern w:val="2"/>
      <w:sz w:val="22"/>
      <w:szCs w:val="22"/>
      <w:lang w:eastAsia="en-AU"/>
      <w14:ligatures w14:val="standardContextual"/>
    </w:rPr>
  </w:style>
  <w:style w:type="paragraph" w:customStyle="1" w:styleId="CB560FDD8D2848CEA04E339DB7BC47A8">
    <w:name w:val="CB560FDD8D2848CEA04E339DB7BC47A8"/>
    <w:rsid w:val="00F70D69"/>
    <w:pPr>
      <w:spacing w:after="160" w:line="259" w:lineRule="auto"/>
    </w:pPr>
    <w:rPr>
      <w:kern w:val="2"/>
      <w:sz w:val="22"/>
      <w:szCs w:val="22"/>
      <w:lang w:eastAsia="en-AU"/>
      <w14:ligatures w14:val="standardContextual"/>
    </w:rPr>
  </w:style>
  <w:style w:type="paragraph" w:customStyle="1" w:styleId="B59DF4DEBD484745A54E3AA826D0F804">
    <w:name w:val="B59DF4DEBD484745A54E3AA826D0F804"/>
    <w:rsid w:val="00F70D69"/>
    <w:pPr>
      <w:spacing w:after="160" w:line="259" w:lineRule="auto"/>
    </w:pPr>
    <w:rPr>
      <w:kern w:val="2"/>
      <w:sz w:val="22"/>
      <w:szCs w:val="22"/>
      <w:lang w:eastAsia="en-AU"/>
      <w14:ligatures w14:val="standardContextual"/>
    </w:rPr>
  </w:style>
  <w:style w:type="paragraph" w:customStyle="1" w:styleId="073698099CCB4A95974BEF1979F8F025">
    <w:name w:val="073698099CCB4A95974BEF1979F8F025"/>
    <w:rsid w:val="00F70D69"/>
    <w:pPr>
      <w:spacing w:after="160" w:line="259" w:lineRule="auto"/>
    </w:pPr>
    <w:rPr>
      <w:kern w:val="2"/>
      <w:sz w:val="22"/>
      <w:szCs w:val="22"/>
      <w:lang w:eastAsia="en-AU"/>
      <w14:ligatures w14:val="standardContextual"/>
    </w:rPr>
  </w:style>
  <w:style w:type="paragraph" w:customStyle="1" w:styleId="485B643D4B154E319600503DBF967849">
    <w:name w:val="485B643D4B154E319600503DBF967849"/>
    <w:rsid w:val="00F70D69"/>
    <w:pPr>
      <w:spacing w:after="160" w:line="259" w:lineRule="auto"/>
    </w:pPr>
    <w:rPr>
      <w:kern w:val="2"/>
      <w:sz w:val="22"/>
      <w:szCs w:val="22"/>
      <w:lang w:eastAsia="en-AU"/>
      <w14:ligatures w14:val="standardContextual"/>
    </w:rPr>
  </w:style>
  <w:style w:type="paragraph" w:customStyle="1" w:styleId="70933CB69ACC499FAADA2BBA36E0303E">
    <w:name w:val="70933CB69ACC499FAADA2BBA36E0303E"/>
    <w:rsid w:val="00F70D69"/>
    <w:pPr>
      <w:spacing w:after="160" w:line="259" w:lineRule="auto"/>
    </w:pPr>
    <w:rPr>
      <w:kern w:val="2"/>
      <w:sz w:val="22"/>
      <w:szCs w:val="22"/>
      <w:lang w:eastAsia="en-AU"/>
      <w14:ligatures w14:val="standardContextual"/>
    </w:rPr>
  </w:style>
  <w:style w:type="paragraph" w:customStyle="1" w:styleId="60EB9812E0374A18886D05E7BD8CFB9C">
    <w:name w:val="60EB9812E0374A18886D05E7BD8CFB9C"/>
    <w:rsid w:val="00F70D69"/>
    <w:pPr>
      <w:spacing w:after="160" w:line="259" w:lineRule="auto"/>
    </w:pPr>
    <w:rPr>
      <w:kern w:val="2"/>
      <w:sz w:val="22"/>
      <w:szCs w:val="22"/>
      <w:lang w:eastAsia="en-AU"/>
      <w14:ligatures w14:val="standardContextual"/>
    </w:rPr>
  </w:style>
  <w:style w:type="paragraph" w:customStyle="1" w:styleId="E2847F185D3A4947A25F4B868A47290B">
    <w:name w:val="E2847F185D3A4947A25F4B868A47290B"/>
    <w:rsid w:val="00F70D69"/>
    <w:pPr>
      <w:spacing w:after="160" w:line="259" w:lineRule="auto"/>
    </w:pPr>
    <w:rPr>
      <w:kern w:val="2"/>
      <w:sz w:val="22"/>
      <w:szCs w:val="22"/>
      <w:lang w:eastAsia="en-AU"/>
      <w14:ligatures w14:val="standardContextual"/>
    </w:rPr>
  </w:style>
  <w:style w:type="paragraph" w:customStyle="1" w:styleId="1A3964251C684D75A69CFFCB690EB7FA">
    <w:name w:val="1A3964251C684D75A69CFFCB690EB7FA"/>
    <w:rsid w:val="00F70D69"/>
    <w:pPr>
      <w:spacing w:after="160" w:line="259" w:lineRule="auto"/>
    </w:pPr>
    <w:rPr>
      <w:kern w:val="2"/>
      <w:sz w:val="22"/>
      <w:szCs w:val="22"/>
      <w:lang w:eastAsia="en-AU"/>
      <w14:ligatures w14:val="standardContextual"/>
    </w:rPr>
  </w:style>
  <w:style w:type="paragraph" w:customStyle="1" w:styleId="010EB274CD174CC0A37A881F6B0C9E76">
    <w:name w:val="010EB274CD174CC0A37A881F6B0C9E76"/>
    <w:rsid w:val="00F70D69"/>
    <w:pPr>
      <w:spacing w:after="160" w:line="259" w:lineRule="auto"/>
    </w:pPr>
    <w:rPr>
      <w:kern w:val="2"/>
      <w:sz w:val="22"/>
      <w:szCs w:val="22"/>
      <w:lang w:eastAsia="en-AU"/>
      <w14:ligatures w14:val="standardContextual"/>
    </w:rPr>
  </w:style>
  <w:style w:type="paragraph" w:customStyle="1" w:styleId="ED85471894584677B52773398F0BF779">
    <w:name w:val="ED85471894584677B52773398F0BF779"/>
    <w:rsid w:val="00F70D69"/>
    <w:pPr>
      <w:spacing w:after="160" w:line="259" w:lineRule="auto"/>
    </w:pPr>
    <w:rPr>
      <w:kern w:val="2"/>
      <w:sz w:val="22"/>
      <w:szCs w:val="22"/>
      <w:lang w:eastAsia="en-AU"/>
      <w14:ligatures w14:val="standardContextual"/>
    </w:rPr>
  </w:style>
  <w:style w:type="paragraph" w:customStyle="1" w:styleId="DA9A6889084C4C8C8013FE18668A83F0">
    <w:name w:val="DA9A6889084C4C8C8013FE18668A83F0"/>
    <w:rsid w:val="00F70D69"/>
    <w:pPr>
      <w:spacing w:after="160" w:line="259" w:lineRule="auto"/>
    </w:pPr>
    <w:rPr>
      <w:kern w:val="2"/>
      <w:sz w:val="22"/>
      <w:szCs w:val="22"/>
      <w:lang w:eastAsia="en-AU"/>
      <w14:ligatures w14:val="standardContextual"/>
    </w:rPr>
  </w:style>
  <w:style w:type="paragraph" w:customStyle="1" w:styleId="32F99D43B521461792E42C424C48CC33">
    <w:name w:val="32F99D43B521461792E42C424C48CC33"/>
    <w:rsid w:val="00F70D69"/>
    <w:pPr>
      <w:spacing w:after="160" w:line="259" w:lineRule="auto"/>
    </w:pPr>
    <w:rPr>
      <w:kern w:val="2"/>
      <w:sz w:val="22"/>
      <w:szCs w:val="22"/>
      <w:lang w:eastAsia="en-AU"/>
      <w14:ligatures w14:val="standardContextual"/>
    </w:rPr>
  </w:style>
  <w:style w:type="paragraph" w:customStyle="1" w:styleId="5717C1D59D044F6395D49B5E6B060CBC">
    <w:name w:val="5717C1D59D044F6395D49B5E6B060CBC"/>
    <w:rsid w:val="00F70D69"/>
    <w:pPr>
      <w:spacing w:after="160" w:line="259" w:lineRule="auto"/>
    </w:pPr>
    <w:rPr>
      <w:kern w:val="2"/>
      <w:sz w:val="22"/>
      <w:szCs w:val="22"/>
      <w:lang w:eastAsia="en-AU"/>
      <w14:ligatures w14:val="standardContextual"/>
    </w:rPr>
  </w:style>
  <w:style w:type="paragraph" w:customStyle="1" w:styleId="5EA77C4B104F418BBE7F6F888EB4E7D4">
    <w:name w:val="5EA77C4B104F418BBE7F6F888EB4E7D4"/>
    <w:rsid w:val="00F70D69"/>
    <w:pPr>
      <w:spacing w:after="160" w:line="259" w:lineRule="auto"/>
    </w:pPr>
    <w:rPr>
      <w:kern w:val="2"/>
      <w:sz w:val="22"/>
      <w:szCs w:val="22"/>
      <w:lang w:eastAsia="en-AU"/>
      <w14:ligatures w14:val="standardContextual"/>
    </w:rPr>
  </w:style>
  <w:style w:type="paragraph" w:customStyle="1" w:styleId="5247EF21DF79404DA126B154CE03AB66">
    <w:name w:val="5247EF21DF79404DA126B154CE03AB66"/>
    <w:rsid w:val="00F70D69"/>
    <w:pPr>
      <w:spacing w:after="160" w:line="259" w:lineRule="auto"/>
    </w:pPr>
    <w:rPr>
      <w:kern w:val="2"/>
      <w:sz w:val="22"/>
      <w:szCs w:val="22"/>
      <w:lang w:eastAsia="en-AU"/>
      <w14:ligatures w14:val="standardContextual"/>
    </w:rPr>
  </w:style>
  <w:style w:type="paragraph" w:customStyle="1" w:styleId="4CE90FA9A8C64335BDE481AF26D028DA">
    <w:name w:val="4CE90FA9A8C64335BDE481AF26D028DA"/>
    <w:rsid w:val="00F70D69"/>
    <w:pPr>
      <w:spacing w:after="160" w:line="259" w:lineRule="auto"/>
    </w:pPr>
    <w:rPr>
      <w:kern w:val="2"/>
      <w:sz w:val="22"/>
      <w:szCs w:val="22"/>
      <w:lang w:eastAsia="en-AU"/>
      <w14:ligatures w14:val="standardContextual"/>
    </w:rPr>
  </w:style>
  <w:style w:type="paragraph" w:customStyle="1" w:styleId="61D35F7ABFE04B4D923E74A6ECEE8D7D">
    <w:name w:val="61D35F7ABFE04B4D923E74A6ECEE8D7D"/>
    <w:rsid w:val="00F70D69"/>
    <w:pPr>
      <w:spacing w:after="160" w:line="259" w:lineRule="auto"/>
    </w:pPr>
    <w:rPr>
      <w:kern w:val="2"/>
      <w:sz w:val="22"/>
      <w:szCs w:val="22"/>
      <w:lang w:eastAsia="en-AU"/>
      <w14:ligatures w14:val="standardContextual"/>
    </w:rPr>
  </w:style>
  <w:style w:type="paragraph" w:customStyle="1" w:styleId="C979A6F740824622B20B98F4CC8CC185">
    <w:name w:val="C979A6F740824622B20B98F4CC8CC185"/>
    <w:rsid w:val="00F70D69"/>
    <w:pPr>
      <w:spacing w:after="160" w:line="259" w:lineRule="auto"/>
    </w:pPr>
    <w:rPr>
      <w:kern w:val="2"/>
      <w:sz w:val="22"/>
      <w:szCs w:val="22"/>
      <w:lang w:eastAsia="en-AU"/>
      <w14:ligatures w14:val="standardContextual"/>
    </w:rPr>
  </w:style>
  <w:style w:type="paragraph" w:customStyle="1" w:styleId="3CFDA45273A7411C929990303C476E47">
    <w:name w:val="3CFDA45273A7411C929990303C476E47"/>
    <w:rsid w:val="00F70D69"/>
    <w:pPr>
      <w:spacing w:after="160" w:line="259" w:lineRule="auto"/>
    </w:pPr>
    <w:rPr>
      <w:kern w:val="2"/>
      <w:sz w:val="22"/>
      <w:szCs w:val="22"/>
      <w:lang w:eastAsia="en-AU"/>
      <w14:ligatures w14:val="standardContextual"/>
    </w:rPr>
  </w:style>
  <w:style w:type="paragraph" w:customStyle="1" w:styleId="E24317806A6F4DDE8E58EEC435541A5F">
    <w:name w:val="E24317806A6F4DDE8E58EEC435541A5F"/>
    <w:rsid w:val="00F70D69"/>
    <w:pPr>
      <w:spacing w:after="160" w:line="259" w:lineRule="auto"/>
    </w:pPr>
    <w:rPr>
      <w:kern w:val="2"/>
      <w:sz w:val="22"/>
      <w:szCs w:val="22"/>
      <w:lang w:eastAsia="en-AU"/>
      <w14:ligatures w14:val="standardContextual"/>
    </w:rPr>
  </w:style>
  <w:style w:type="paragraph" w:customStyle="1" w:styleId="8792CB16C508410D8AC05F358EBF9E2C">
    <w:name w:val="8792CB16C508410D8AC05F358EBF9E2C"/>
    <w:rsid w:val="00F70D69"/>
    <w:pPr>
      <w:spacing w:after="160" w:line="259" w:lineRule="auto"/>
    </w:pPr>
    <w:rPr>
      <w:kern w:val="2"/>
      <w:sz w:val="22"/>
      <w:szCs w:val="22"/>
      <w:lang w:eastAsia="en-AU"/>
      <w14:ligatures w14:val="standardContextual"/>
    </w:rPr>
  </w:style>
  <w:style w:type="paragraph" w:customStyle="1" w:styleId="E00C3DF82E234BA9B2FFA51AEC2F3C59">
    <w:name w:val="E00C3DF82E234BA9B2FFA51AEC2F3C59"/>
    <w:rsid w:val="00F70D69"/>
    <w:pPr>
      <w:spacing w:after="160" w:line="259" w:lineRule="auto"/>
    </w:pPr>
    <w:rPr>
      <w:kern w:val="2"/>
      <w:sz w:val="22"/>
      <w:szCs w:val="22"/>
      <w:lang w:eastAsia="en-AU"/>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VCAA">
      <a:dk1>
        <a:sysClr val="windowText" lastClr="000000"/>
      </a:dk1>
      <a:lt1>
        <a:sysClr val="window" lastClr="FFFFFF"/>
      </a:lt1>
      <a:dk2>
        <a:srgbClr val="1F497D"/>
      </a:dk2>
      <a:lt2>
        <a:srgbClr val="EEECE1"/>
      </a:lt2>
      <a:accent1>
        <a:srgbClr val="0099E3"/>
      </a:accent1>
      <a:accent2>
        <a:srgbClr val="999999"/>
      </a:accent2>
      <a:accent3>
        <a:srgbClr val="C6006F"/>
      </a:accent3>
      <a:accent4>
        <a:srgbClr val="8DC63F"/>
      </a:accent4>
      <a:accent5>
        <a:srgbClr val="F78E1E"/>
      </a:accent5>
      <a:accent6>
        <a:srgbClr val="517AB7"/>
      </a:accent6>
      <a:hlink>
        <a:srgbClr val="0000FF"/>
      </a:hlink>
      <a:folHlink>
        <a:srgbClr val="8DB3E2"/>
      </a:folHlink>
    </a:clrScheme>
    <a:fontScheme name="AusVELS">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1aab662d-a6b2-42d6-996b-a574723d1ad8"/>
    <b1688cb4a3a940449dc8286705012a42 xmlns="1aab662d-a6b2-42d6-996b-a574723d1ad8">
      <Terms xmlns="http://schemas.microsoft.com/office/infopath/2007/PartnerControls"/>
    </b1688cb4a3a940449dc8286705012a42>
    <DEECD_Publisher xmlns="http://schemas.microsoft.com/sharepoint/v3">Department of Education and early Childhood Development</DEECD_Publisher>
    <pfad5814e62747ed9f131defefc62dac xmlns="1aab662d-a6b2-42d6-996b-a574723d1ad8">
      <Terms xmlns="http://schemas.microsoft.com/office/infopath/2007/PartnerControls"/>
    </pfad5814e62747ed9f131defefc62dac>
    <a319977fc8504e09982f090ae1d7c602 xmlns="1aab662d-a6b2-42d6-996b-a574723d1ad8">
      <Terms xmlns="http://schemas.microsoft.com/office/infopath/2007/PartnerControls"/>
    </a319977fc8504e09982f090ae1d7c602>
    <DEECD_Keywords xmlns="http://schemas.microsoft.com/sharepoint/v3" xsi:nil="true"/>
    <PublishingExpirationDate xmlns="http://schemas.microsoft.com/sharepoint/v3" xsi:nil="true"/>
    <DEECD_Description xmlns="http://schemas.microsoft.com/sharepoint/v3" xsi:nil="true"/>
    <PublishingStartDate xmlns="http://schemas.microsoft.com/sharepoint/v3" xsi:nil="true"/>
    <ofbb8b9a280a423a91cf717fb81349cd xmlns="1aab662d-a6b2-42d6-996b-a574723d1ad8">
      <Terms xmlns="http://schemas.microsoft.com/office/infopath/2007/PartnerControls"/>
    </ofbb8b9a280a423a91cf717fb81349cd>
  </documentManagement>
</p:properties>
</file>

<file path=customXml/item2.xml><?xml version="1.0" encoding="utf-8"?>
<ct:contentTypeSchema xmlns:ct="http://schemas.microsoft.com/office/2006/metadata/contentType" xmlns:ma="http://schemas.microsoft.com/office/2006/metadata/properties/metaAttributes" ct:_="" ma:_="" ma:contentTypeName="WebCM Documents" ma:contentTypeID="0x0101008840106FE30D4F50BC61A726A7CA6E3800C6AB3851F4F88F40B98871D148B8EC2C" ma:contentTypeVersion="4" ma:contentTypeDescription="WebCM Documents Content Type" ma:contentTypeScope="" ma:versionID="201aefb3d423ab3496ecf505ba6700f1">
  <xsd:schema xmlns:xsd="http://www.w3.org/2001/XMLSchema" xmlns:xs="http://www.w3.org/2001/XMLSchema" xmlns:p="http://schemas.microsoft.com/office/2006/metadata/properties" xmlns:ns1="http://schemas.microsoft.com/sharepoint/v3" xmlns:ns2="1aab662d-a6b2-42d6-996b-a574723d1ad8" targetNamespace="http://schemas.microsoft.com/office/2006/metadata/properties" ma:root="true" ma:fieldsID="aced064e7767211f932e8066716e15cd" ns1:_="" ns2:_="">
    <xsd:import namespace="http://schemas.microsoft.com/sharepoint/v3"/>
    <xsd:import namespace="1aab662d-a6b2-42d6-996b-a574723d1ad8"/>
    <xsd:element name="properties">
      <xsd:complexType>
        <xsd:sequence>
          <xsd:element name="documentManagement">
            <xsd:complexType>
              <xsd:all>
                <xsd:element ref="ns1:DEECD_Description" minOccurs="0"/>
                <xsd:element ref="ns1:DEECD_Publisher" minOccurs="0"/>
                <xsd:element ref="ns1:DEECD_Keywords" minOccurs="0"/>
                <xsd:element ref="ns1:PublishingStartDate" minOccurs="0"/>
                <xsd:element ref="ns1:PublishingExpirationDate" minOccurs="0"/>
                <xsd:element ref="ns2:TaxCatchAll" minOccurs="0"/>
                <xsd:element ref="ns2:pfad5814e62747ed9f131defefc62dac" minOccurs="0"/>
                <xsd:element ref="ns2:a319977fc8504e09982f090ae1d7c602" minOccurs="0"/>
                <xsd:element ref="ns2:ofbb8b9a280a423a91cf717fb81349cd" minOccurs="0"/>
                <xsd:element ref="ns2:b1688cb4a3a940449dc8286705012a42"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DEECD_Description" ma:index="8" nillable="true" ma:displayName="Description" ma:internalName="DEECD_Description">
      <xsd:simpleType>
        <xsd:restriction base="dms:Note">
          <xsd:maxLength value="255"/>
        </xsd:restriction>
      </xsd:simpleType>
    </xsd:element>
    <xsd:element name="DEECD_Publisher" ma:index="9" nillable="true" ma:displayName="Publisher" ma:default="Department of Education and early Childhood Development" ma:internalName="DEECD_Publisher">
      <xsd:simpleType>
        <xsd:restriction base="dms:Text"/>
      </xsd:simpleType>
    </xsd:element>
    <xsd:element name="DEECD_Keywords" ma:index="14" nillable="true" ma:displayName="Keywords" ma:internalName="DEECD_Keywords">
      <xsd:simpleType>
        <xsd:restriction base="dms:Note">
          <xsd:maxLength value="255"/>
        </xsd:restriction>
      </xsd:simpleType>
    </xsd:element>
    <xsd:element name="PublishingStartDate" ma:index="15" nillable="true" ma:displayName="Scheduling Start Date" ma:description="Scheduling Start Date is a site column created by the Publishing feature. It is used to specify the date and time on which this page will first appear to site visitors." ma:internalName="PublishingStartDate">
      <xsd:simpleType>
        <xsd:restriction base="dms:Unknown"/>
      </xsd:simpleType>
    </xsd:element>
    <xsd:element name="PublishingExpirationDate" ma:index="16" nillable="true" ma:displayName="Scheduling End Date" ma:description="Scheduling End Date is a site column created by the Publishing feature. It is used to specify the date and time on which this page will no longer appear to site visitors." ma:internalName="PublishingExpirationDat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1aab662d-a6b2-42d6-996b-a574723d1ad8" elementFormDefault="qualified">
    <xsd:import namespace="http://schemas.microsoft.com/office/2006/documentManagement/types"/>
    <xsd:import namespace="http://schemas.microsoft.com/office/infopath/2007/PartnerControls"/>
    <xsd:element name="TaxCatchAll" ma:index="17" nillable="true" ma:displayName="Taxonomy Catch All Column" ma:hidden="true" ma:list="{40074adc-11cd-43a7-822e-3f870fae400d}" ma:internalName="TaxCatchAll" ma:showField="CatchAllData" ma:web="1aab662d-a6b2-42d6-996b-a574723d1ad8">
      <xsd:complexType>
        <xsd:complexContent>
          <xsd:extension base="dms:MultiChoiceLookup">
            <xsd:sequence>
              <xsd:element name="Value" type="dms:Lookup" maxOccurs="unbounded" minOccurs="0" nillable="true"/>
            </xsd:sequence>
          </xsd:extension>
        </xsd:complexContent>
      </xsd:complexType>
    </xsd:element>
    <xsd:element name="pfad5814e62747ed9f131defefc62dac" ma:index="18" nillable="true" ma:taxonomy="true" ma:internalName="pfad5814e62747ed9f131defefc62dac" ma:taxonomyFieldName="DEECD_SubjectCategory" ma:displayName="Subject Category" ma:fieldId="{9fad5814-e627-47ed-9f13-1defefc62dac}" ma:sspId="272df97b-2740-40bb-9c0d-572a441144cd" ma:termSetId="cc6468fc-15c3-4209-9517-a733b6c80435" ma:anchorId="00000000-0000-0000-0000-000000000000" ma:open="false" ma:isKeyword="false">
      <xsd:complexType>
        <xsd:sequence>
          <xsd:element ref="pc:Terms" minOccurs="0" maxOccurs="1"/>
        </xsd:sequence>
      </xsd:complexType>
    </xsd:element>
    <xsd:element name="a319977fc8504e09982f090ae1d7c602" ma:index="19" nillable="true" ma:taxonomy="true" ma:internalName="a319977fc8504e09982f090ae1d7c602" ma:taxonomyFieldName="DEECD_ItemType" ma:displayName="Item Type" ma:fieldId="{a319977f-c850-4e09-982f-090ae1d7c602}" ma:sspId="272df97b-2740-40bb-9c0d-572a441144cd" ma:termSetId="87a54e1a-a086-4056-9430-e3def70b5bc0" ma:anchorId="00000000-0000-0000-0000-000000000000" ma:open="false" ma:isKeyword="false">
      <xsd:complexType>
        <xsd:sequence>
          <xsd:element ref="pc:Terms" minOccurs="0" maxOccurs="1"/>
        </xsd:sequence>
      </xsd:complexType>
    </xsd:element>
    <xsd:element name="ofbb8b9a280a423a91cf717fb81349cd" ma:index="20" nillable="true" ma:taxonomy="true" ma:internalName="ofbb8b9a280a423a91cf717fb81349cd" ma:taxonomyFieldName="DEECD_Author" ma:displayName="Author" ma:fieldId="{8fbb8b9a-280a-423a-91cf-717fb81349cd}" ma:sspId="272df97b-2740-40bb-9c0d-572a441144cd" ma:termSetId="f9681774-4169-418a-ae49-9bc331f72a4f" ma:anchorId="00000000-0000-0000-0000-000000000000" ma:open="false" ma:isKeyword="false">
      <xsd:complexType>
        <xsd:sequence>
          <xsd:element ref="pc:Terms" minOccurs="0" maxOccurs="1"/>
        </xsd:sequence>
      </xsd:complexType>
    </xsd:element>
    <xsd:element name="b1688cb4a3a940449dc8286705012a42" ma:index="21" nillable="true" ma:taxonomy="true" ma:internalName="b1688cb4a3a940449dc8286705012a42" ma:taxonomyFieldName="DEECD_Audience" ma:displayName="Audience" ma:fieldId="{b1688cb4-a3a9-4044-9dc8-286705012a42}" ma:taxonomyMulti="true" ma:sspId="272df97b-2740-40bb-9c0d-572a441144cd" ma:termSetId="af0be819-ce00-4865-904d-8408c82c2300" ma:anchorId="00000000-0000-0000-0000-000000000000" ma:open="fals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EE30330C-F8D0-4B95-8BB4-BF4D057658BF}">
  <ds:schemaRefs>
    <ds:schemaRef ds:uri="http://schemas.microsoft.com/office/2006/metadata/properties"/>
    <ds:schemaRef ds:uri="http://purl.org/dc/dcmitype/"/>
    <ds:schemaRef ds:uri="http://schemas.microsoft.com/office/infopath/2007/PartnerControls"/>
    <ds:schemaRef ds:uri="9b5b5804-0acf-4ce9-9ba9-eda4935f56b0"/>
    <ds:schemaRef ds:uri="http://schemas.openxmlformats.org/package/2006/metadata/core-properties"/>
    <ds:schemaRef ds:uri="http://schemas.microsoft.com/office/2006/documentManagement/types"/>
    <ds:schemaRef ds:uri="13ed0dd0-ea67-4747-a470-7f0f635f2150"/>
    <ds:schemaRef ds:uri="http://purl.org/dc/elements/1.1/"/>
    <ds:schemaRef ds:uri="http://purl.org/dc/terms/"/>
    <ds:schemaRef ds:uri="http://www.w3.org/XML/1998/namespace"/>
  </ds:schemaRefs>
</ds:datastoreItem>
</file>

<file path=customXml/itemProps2.xml><?xml version="1.0" encoding="utf-8"?>
<ds:datastoreItem xmlns:ds="http://schemas.openxmlformats.org/officeDocument/2006/customXml" ds:itemID="{DA5190C3-42EA-47A9-B526-82BAFE5E58CD}"/>
</file>

<file path=customXml/itemProps3.xml><?xml version="1.0" encoding="utf-8"?>
<ds:datastoreItem xmlns:ds="http://schemas.openxmlformats.org/officeDocument/2006/customXml" ds:itemID="{24F37878-3676-40C8-B108-FAF3DB7B6CA5}">
  <ds:schemaRefs>
    <ds:schemaRef ds:uri="http://schemas.microsoft.com/sharepoint/v3/contenttype/forms"/>
  </ds:schemaRefs>
</ds:datastoreItem>
</file>

<file path=customXml/itemProps4.xml><?xml version="1.0" encoding="utf-8"?>
<ds:datastoreItem xmlns:ds="http://schemas.openxmlformats.org/officeDocument/2006/customXml" ds:itemID="{D7DB2F90-53A7-584E-89D7-245DB1501FF7}">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42</Pages>
  <Words>13805</Words>
  <Characters>78692</Characters>
  <Application>Microsoft Office Word</Application>
  <DocSecurity>0</DocSecurity>
  <Lines>655</Lines>
  <Paragraphs>184</Paragraphs>
  <ScaleCrop>false</ScaleCrop>
  <HeadingPairs>
    <vt:vector size="2" baseType="variant">
      <vt:variant>
        <vt:lpstr>Title</vt:lpstr>
      </vt:variant>
      <vt:variant>
        <vt:i4>1</vt:i4>
      </vt:variant>
    </vt:vector>
  </HeadingPairs>
  <TitlesOfParts>
    <vt:vector size="1" baseType="lpstr">
      <vt:lpstr>2025 VCE Sinhala</vt:lpstr>
    </vt:vector>
  </TitlesOfParts>
  <LinksUpToDate>false</LinksUpToDate>
  <CharactersWithSpaces>92313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2025 VCE Sinhala</dc:title>
  <dc:creator/>
  <cp:keywords>Sinhala</cp:keywords>
  <cp:lastModifiedBy/>
  <cp:revision>3</cp:revision>
  <dcterms:created xsi:type="dcterms:W3CDTF">2024-07-09T05:30:00Z</dcterms:created>
  <dcterms:modified xsi:type="dcterms:W3CDTF">2025-02-26T00:48:00Z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0x0101008840106FE30D4F50BC61A726A7CA6E3800C6AB3851F4F88F40B98871D148B8EC2C</vt:lpwstr>
  </property>
  <property fmtid="{D5CDD505-2E9C-101B-9397-08002B2CF9AE}" pid="3" name="MediaServiceImageTags">
    <vt:lpwstr/>
  </property>
  <property fmtid="{D5CDD505-2E9C-101B-9397-08002B2CF9AE}" pid="4" name="DEECD_Author">
    <vt:lpwstr/>
  </property>
  <property fmtid="{D5CDD505-2E9C-101B-9397-08002B2CF9AE}" pid="5" name="DEECD_SubjectCategory">
    <vt:lpwstr/>
  </property>
  <property fmtid="{D5CDD505-2E9C-101B-9397-08002B2CF9AE}" pid="6" name="DEECD_ItemType">
    <vt:lpwstr/>
  </property>
  <property fmtid="{D5CDD505-2E9C-101B-9397-08002B2CF9AE}" pid="7" name="DEECD_Audience">
    <vt:lpwstr/>
  </property>
</Properties>
</file>